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147374493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2C107-1C70-F4B9-7138-F892FE47E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EE4978-9D33-F22E-FA67-CE9D91061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65A913-A1A4-B360-AA86-131B268ED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93A2C8-BD85-F4E0-A859-38BD3116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FE51D2-D1B4-AA02-D250-7204A357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23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52349-B548-11E4-D3B9-313FDC05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61287F-05C3-5A7E-D24F-35255E6E0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23F828-7CC7-E3C8-BDC1-E5663EF3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C30EFD-E813-432B-5570-4E2BBE64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C55D98-00E2-6ADF-7274-9D9DE5A35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58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59078D2-0230-5587-79CB-348CC1A64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8A5F47-C29A-7B06-846B-9E86175BF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7EA140-800E-6203-DDF1-01C318A97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3874D6-5BE9-5121-D759-886BCD3D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C975CD-6195-0B1B-2789-4B3D2878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4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бод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21" y="2119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1" y="2119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765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831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 userDrawn="1"/>
        </p:nvSpPr>
        <p:spPr bwMode="auto">
          <a:xfrm>
            <a:off x="0" y="1"/>
            <a:ext cx="12192000" cy="606848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764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 userDrawn="1"/>
        </p:nvSpPr>
        <p:spPr bwMode="auto">
          <a:xfrm>
            <a:off x="0" y="1"/>
            <a:ext cx="12192000" cy="6068484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289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 userDrawn="1"/>
        </p:nvSpPr>
        <p:spPr bwMode="auto">
          <a:xfrm>
            <a:off x="0" y="1"/>
            <a:ext cx="12192000" cy="6068484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792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7" y="463845"/>
            <a:ext cx="7398053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"/>
            <a:ext cx="4064000" cy="606848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61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6" y="463845"/>
            <a:ext cx="7417407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"/>
            <a:ext cx="4064000" cy="6068484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719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6" y="463845"/>
            <a:ext cx="7436759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"/>
            <a:ext cx="4064000" cy="614751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5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F0846-EB43-26E4-A4D3-D11C449BB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D598AC-1C6D-9899-F100-81FC77EF4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82E64-F815-4691-5AF3-ECEC18E34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2CCB3D-EEFE-E148-657F-941A6A17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74DF7A-0A7A-338E-CE3B-870671139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32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509185"/>
            <a:ext cx="4064000" cy="45593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059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509185"/>
            <a:ext cx="4064000" cy="45593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5938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8128000" y="1509185"/>
            <a:ext cx="4064000" cy="45593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558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509185"/>
            <a:ext cx="6096000" cy="45593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404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509185"/>
            <a:ext cx="6096000" cy="45593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5721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509185"/>
            <a:ext cx="6096000" cy="45593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68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6" y="463845"/>
            <a:ext cx="5424111" cy="896836"/>
          </a:xfrm>
        </p:spPr>
        <p:txBody>
          <a:bodyPr vert="horz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"/>
            <a:ext cx="6096000" cy="6068484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89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6" y="463845"/>
            <a:ext cx="5385407" cy="896836"/>
          </a:xfrm>
        </p:spPr>
        <p:txBody>
          <a:bodyPr vert="horz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"/>
            <a:ext cx="6096000" cy="606848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992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7" y="463845"/>
            <a:ext cx="5346701" cy="896836"/>
          </a:xfrm>
        </p:spPr>
        <p:txBody>
          <a:bodyPr vert="horz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6096000" y="1"/>
            <a:ext cx="6096000" cy="6068484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3211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321387" y="463845"/>
            <a:ext cx="7392247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4064000" cy="606848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72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907BC-F1C2-3263-C4C7-185E1D141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F2A100-A19D-E5B4-EEE2-DD681E460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FA9F6D-8D57-29B7-61DE-3C7DA2E1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7A1CB2-2B8B-91D5-8F91-82476C854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E9272A-BAA5-EC61-D3A9-3F2EF30E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759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307841" y="463845"/>
            <a:ext cx="7405793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4064000" cy="6068484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28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321387" y="463845"/>
            <a:ext cx="7392247" cy="896836"/>
          </a:xfrm>
        </p:spPr>
        <p:txBody>
          <a:bodyPr vert="horz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4064000" cy="6068484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9074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6096000" cy="606848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22557" y="463845"/>
            <a:ext cx="5373793" cy="896836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865618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6096000" cy="6068484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78367" y="463845"/>
            <a:ext cx="5360247" cy="896836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1803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области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70" y="1605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270" imgH="270" progId="TCLayout.ActiveDocument.1">
                  <p:embed/>
                </p:oleObj>
              </mc:Choice>
              <mc:Fallback>
                <p:oleObj name="Слайд think-cell" r:id="rId3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0" y="1605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Прямоугольник 1"/>
          <p:cNvSpPr/>
          <p:nvPr userDrawn="1"/>
        </p:nvSpPr>
        <p:spPr bwMode="auto">
          <a:xfrm>
            <a:off x="0" y="1"/>
            <a:ext cx="6096000" cy="6068484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78367" y="463844"/>
            <a:ext cx="5380567" cy="897467"/>
          </a:xfrm>
        </p:spPr>
        <p:txBody>
          <a:bodyPr/>
          <a:lstStyle>
            <a:lvl1pPr>
              <a:defRPr sz="2667"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879854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113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0064D6-7467-B5CE-7190-BE4AC2F54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0A9F51-3398-C5DD-ED89-F48A3C373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20660E-04FA-F8AF-3388-3EC0DC66B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D9C2FA-6D89-F1E2-8F49-C890A7C1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97DAB4-03A2-7D20-CC46-00F97EE6B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EA3713-E6B4-7434-E717-E2BDA3268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75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679A35-0594-B5FE-0094-0B7C241C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61D07D-ABF1-6430-575A-799E08980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5B4FBA-9C6F-DC78-9808-DDEABD5CD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C9CA75-5C82-15F6-EDB6-DE6D823C5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4E98206-C126-006D-1550-41115664C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48F7C40-345E-C60B-E911-B61C344AD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3C95218-F49D-9B20-FD33-E1B06313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CD9481A-86CB-160F-E30C-00F027CAB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8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59371-5DF4-F0BB-3DCC-E869B2D0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0B4C5D-4506-9E86-ECE6-AE993FCD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2E53FCA-B960-4C90-97F6-C2854A549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F64B93C-E6F6-044E-0CC0-43C45062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94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97C8671-4A75-D5F2-591F-C6EEB9F90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AFCC984-6FA1-9441-73E7-2E5F2FB2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8712A4-EA79-5807-FDF3-5B3467A3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C2F98-9002-38D7-D389-6420937B8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1DD19-7814-AC17-E42F-67C950237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BCE5A8-3807-9726-3FC5-E57258000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D973B8-FA13-E06F-0A98-50A44AA5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34809A-18B6-1821-980B-42DE822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46F643-8E19-D45E-0CEF-BE3260893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2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8746FD-DBED-1EB4-77FE-682F2452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2872990-6F17-44B4-1DCB-62E66A42A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CAF436-DFBB-98F8-2087-DB67C0689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0229F3-17A8-CFA5-0770-22146D4A3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ED803B-D007-D401-83E3-979B1EC4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846897-9275-5F1A-AF21-09F665191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3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tags" Target="../tags/tag2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80801-182E-499D-1312-431B69AFB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F3EF37-DEB8-863A-6D13-ECE32D921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8036E5-99FF-8FAA-56DF-50C89C036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5CD642-043A-499B-8438-84CD00F5FFA9}" type="datetimeFigureOut">
              <a:rPr lang="ru-RU" smtClean="0"/>
              <a:t>17.06.2026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2FD7B3-1594-4ABC-53A6-7E736F851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FB95EE-75E0-AC6C-9C28-CD3A230BE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C53B1-B1D4-4E79-AEFC-A1D9EEB97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56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968" y="160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8" imgW="270" imgH="270" progId="TCLayout.ActiveDocument.1">
                  <p:embed/>
                </p:oleObj>
              </mc:Choice>
              <mc:Fallback>
                <p:oleObj name="Слайд think-cell" r:id="rId28" imgW="270" imgH="270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968" y="1601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 hidden="1"/>
          <p:cNvSpPr/>
          <p:nvPr userDrawn="1">
            <p:custDataLst>
              <p:tags r:id="rId27"/>
            </p:custDataLst>
          </p:nvPr>
        </p:nvSpPr>
        <p:spPr bwMode="auto">
          <a:xfrm>
            <a:off x="0" y="1"/>
            <a:ext cx="211667" cy="2116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191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527381" y="205471"/>
            <a:ext cx="11329768" cy="70326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rgbClr val="008C9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5pPr>
            <a:lvl6pPr marL="389512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779025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168538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558051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219163"/>
            <a:endParaRPr lang="ru-RU" sz="2400" kern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366" y="463845"/>
            <a:ext cx="11235268" cy="89683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ru-RU" dirty="0"/>
              <a:t>Образец заголовка (заголовок не более 2 строк)</a:t>
            </a:r>
          </a:p>
        </p:txBody>
      </p:sp>
      <p:sp>
        <p:nvSpPr>
          <p:cNvPr id="39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3851" y="6347813"/>
            <a:ext cx="425444" cy="249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067" b="1">
                <a:solidFill>
                  <a:schemeClr val="tx2"/>
                </a:solidFill>
              </a:defRPr>
            </a:lvl1pPr>
          </a:lstStyle>
          <a:p>
            <a:fld id="{31ED88B6-9D2D-479B-ABA6-BAE9EF28FCC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1" name="Нижний колонтитул 8"/>
          <p:cNvSpPr>
            <a:spLocks noGrp="1"/>
          </p:cNvSpPr>
          <p:nvPr>
            <p:ph type="ftr" sz="quarter" idx="3"/>
          </p:nvPr>
        </p:nvSpPr>
        <p:spPr>
          <a:xfrm>
            <a:off x="1228799" y="6340605"/>
            <a:ext cx="7090455" cy="267643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67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42" name="Дата 4"/>
          <p:cNvSpPr>
            <a:spLocks noGrp="1"/>
          </p:cNvSpPr>
          <p:nvPr>
            <p:ph type="dt" sz="half" idx="2"/>
          </p:nvPr>
        </p:nvSpPr>
        <p:spPr>
          <a:xfrm>
            <a:off x="8450466" y="6347813"/>
            <a:ext cx="1277933" cy="260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1067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r"/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78366" y="1527044"/>
            <a:ext cx="11235269" cy="454144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>
              <a:buFont typeface="Wingdings" charset="2"/>
            </a:pPr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56" name="Рисунок 55"/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7647" y="6377659"/>
            <a:ext cx="1015987" cy="192000"/>
          </a:xfrm>
          <a:prstGeom prst="rect">
            <a:avLst/>
          </a:prstGeom>
          <a:effectLst/>
        </p:spPr>
      </p:pic>
      <p:grpSp>
        <p:nvGrpSpPr>
          <p:cNvPr id="78" name="Группа 77"/>
          <p:cNvGrpSpPr/>
          <p:nvPr userDrawn="1"/>
        </p:nvGrpSpPr>
        <p:grpSpPr>
          <a:xfrm>
            <a:off x="12135858" y="-56815"/>
            <a:ext cx="830677" cy="6874421"/>
            <a:chOff x="9101894" y="-42611"/>
            <a:chExt cx="623008" cy="5155816"/>
          </a:xfrm>
        </p:grpSpPr>
        <p:sp>
          <p:nvSpPr>
            <p:cNvPr id="79" name="Прямоугольник 78"/>
            <p:cNvSpPr/>
            <p:nvPr userDrawn="1"/>
          </p:nvSpPr>
          <p:spPr>
            <a:xfrm>
              <a:off x="9249089" y="154103"/>
              <a:ext cx="377590" cy="436959"/>
            </a:xfrm>
            <a:prstGeom prst="rect">
              <a:avLst/>
            </a:prstGeom>
            <a:solidFill>
              <a:srgbClr val="008C95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0</a:t>
              </a: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140</a:t>
              </a:r>
              <a:endParaRPr lang="ru-RU" sz="933" dirty="0">
                <a:solidFill>
                  <a:srgbClr val="FFFFFF"/>
                </a:solidFill>
              </a:endParaRP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1</a:t>
              </a:r>
              <a:r>
                <a:rPr lang="en-US" sz="933" dirty="0">
                  <a:solidFill>
                    <a:srgbClr val="FFFFFF"/>
                  </a:solidFill>
                </a:rPr>
                <a:t>49</a:t>
              </a:r>
              <a:endParaRPr lang="ru-RU" sz="933" dirty="0">
                <a:solidFill>
                  <a:srgbClr val="FFFFFF"/>
                </a:solidFill>
              </a:endParaRPr>
            </a:p>
          </p:txBody>
        </p:sp>
        <p:sp>
          <p:nvSpPr>
            <p:cNvPr id="80" name="Прямоугольник 79"/>
            <p:cNvSpPr/>
            <p:nvPr userDrawn="1"/>
          </p:nvSpPr>
          <p:spPr>
            <a:xfrm>
              <a:off x="9249089" y="873918"/>
              <a:ext cx="377590" cy="438150"/>
            </a:xfrm>
            <a:prstGeom prst="rect">
              <a:avLst/>
            </a:prstGeom>
            <a:solidFill>
              <a:srgbClr val="D0D0D0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208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208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208</a:t>
              </a:r>
            </a:p>
          </p:txBody>
        </p:sp>
        <p:sp>
          <p:nvSpPr>
            <p:cNvPr id="81" name="Прямоугольник 80"/>
            <p:cNvSpPr/>
            <p:nvPr userDrawn="1"/>
          </p:nvSpPr>
          <p:spPr>
            <a:xfrm>
              <a:off x="9249089" y="3830254"/>
              <a:ext cx="377590" cy="436960"/>
            </a:xfrm>
            <a:prstGeom prst="rect">
              <a:avLst/>
            </a:prstGeom>
            <a:solidFill>
              <a:srgbClr val="E5F2F2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229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242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242</a:t>
              </a:r>
            </a:p>
          </p:txBody>
        </p:sp>
        <p:sp>
          <p:nvSpPr>
            <p:cNvPr id="82" name="Прямоугольник 81"/>
            <p:cNvSpPr/>
            <p:nvPr userDrawn="1"/>
          </p:nvSpPr>
          <p:spPr>
            <a:xfrm>
              <a:off x="9249089" y="2519364"/>
              <a:ext cx="377590" cy="436959"/>
            </a:xfrm>
            <a:prstGeom prst="rect">
              <a:avLst/>
            </a:prstGeom>
            <a:solidFill>
              <a:srgbClr val="B2D2D8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178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210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216</a:t>
              </a:r>
            </a:p>
          </p:txBody>
        </p:sp>
        <p:sp>
          <p:nvSpPr>
            <p:cNvPr id="83" name="Прямоугольник 82"/>
            <p:cNvSpPr/>
            <p:nvPr userDrawn="1"/>
          </p:nvSpPr>
          <p:spPr>
            <a:xfrm>
              <a:off x="9249089" y="2956327"/>
              <a:ext cx="377590" cy="436960"/>
            </a:xfrm>
            <a:prstGeom prst="rect">
              <a:avLst/>
            </a:prstGeom>
            <a:solidFill>
              <a:srgbClr val="FFC000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255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192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84" name="Прямоугольник 83"/>
            <p:cNvSpPr/>
            <p:nvPr userDrawn="1"/>
          </p:nvSpPr>
          <p:spPr>
            <a:xfrm>
              <a:off x="9249089" y="3393282"/>
              <a:ext cx="377590" cy="436959"/>
            </a:xfrm>
            <a:prstGeom prst="rect">
              <a:avLst/>
            </a:prstGeom>
            <a:solidFill>
              <a:srgbClr val="C00000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192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0</a:t>
              </a: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rgbClr val="FFFFFF"/>
                  </a:solidFill>
                </a:rPr>
                <a:t>0</a:t>
              </a:r>
            </a:p>
          </p:txBody>
        </p:sp>
        <p:sp>
          <p:nvSpPr>
            <p:cNvPr id="85" name="Прямоугольник 84"/>
            <p:cNvSpPr/>
            <p:nvPr userDrawn="1"/>
          </p:nvSpPr>
          <p:spPr>
            <a:xfrm>
              <a:off x="9249089" y="4267214"/>
              <a:ext cx="377590" cy="169200"/>
            </a:xfrm>
            <a:prstGeom prst="rect">
              <a:avLst/>
            </a:prstGeom>
            <a:solidFill>
              <a:srgbClr val="000000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0,0,0</a:t>
              </a:r>
              <a:endParaRPr lang="ru-RU" sz="933" dirty="0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85"/>
            <p:cNvSpPr/>
            <p:nvPr userDrawn="1"/>
          </p:nvSpPr>
          <p:spPr>
            <a:xfrm>
              <a:off x="9249091" y="588086"/>
              <a:ext cx="377590" cy="438150"/>
            </a:xfrm>
            <a:prstGeom prst="rect">
              <a:avLst/>
            </a:prstGeom>
            <a:solidFill>
              <a:schemeClr val="tx2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0</a:t>
              </a:r>
              <a:br>
                <a:rPr lang="en-US" sz="933" dirty="0">
                  <a:solidFill>
                    <a:schemeClr val="bg1"/>
                  </a:solidFill>
                </a:rPr>
              </a:br>
              <a:r>
                <a:rPr lang="en-US" sz="933" dirty="0">
                  <a:solidFill>
                    <a:schemeClr val="bg1"/>
                  </a:solidFill>
                </a:rPr>
                <a:t>61</a:t>
              </a:r>
              <a:br>
                <a:rPr lang="en-US" sz="933" dirty="0">
                  <a:solidFill>
                    <a:schemeClr val="bg1"/>
                  </a:solidFill>
                </a:rPr>
              </a:br>
              <a:r>
                <a:rPr lang="en-US" sz="933" dirty="0">
                  <a:solidFill>
                    <a:schemeClr val="bg1"/>
                  </a:solidFill>
                </a:rPr>
                <a:t>76</a:t>
              </a:r>
              <a:endParaRPr lang="ru-RU" sz="933" dirty="0">
                <a:solidFill>
                  <a:schemeClr val="bg1"/>
                </a:solidFill>
              </a:endParaRPr>
            </a:p>
          </p:txBody>
        </p:sp>
        <p:sp>
          <p:nvSpPr>
            <p:cNvPr id="87" name="Прямоугольник 86"/>
            <p:cNvSpPr/>
            <p:nvPr userDrawn="1"/>
          </p:nvSpPr>
          <p:spPr>
            <a:xfrm>
              <a:off x="9249091" y="1022665"/>
              <a:ext cx="377590" cy="436960"/>
            </a:xfrm>
            <a:prstGeom prst="rect">
              <a:avLst/>
            </a:prstGeom>
            <a:solidFill>
              <a:schemeClr val="bg2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119</a:t>
              </a:r>
              <a:b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226</a:t>
              </a:r>
              <a:b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195</a:t>
              </a:r>
              <a:endParaRPr lang="ru-RU" sz="933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8" name="Прямоугольник 87"/>
            <p:cNvSpPr/>
            <p:nvPr userDrawn="1"/>
          </p:nvSpPr>
          <p:spPr>
            <a:xfrm>
              <a:off x="9249091" y="3830257"/>
              <a:ext cx="377590" cy="436960"/>
            </a:xfrm>
            <a:prstGeom prst="rect">
              <a:avLst/>
            </a:prstGeom>
            <a:solidFill>
              <a:srgbClr val="2D3287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45</a:t>
              </a:r>
              <a:endParaRPr lang="ru-RU" sz="933" dirty="0">
                <a:solidFill>
                  <a:schemeClr val="bg1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50</a:t>
              </a:r>
              <a:endParaRPr lang="ru-RU" sz="933" dirty="0">
                <a:solidFill>
                  <a:schemeClr val="bg1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135</a:t>
              </a:r>
              <a:endParaRPr lang="ru-RU" sz="933" dirty="0">
                <a:solidFill>
                  <a:schemeClr val="bg1"/>
                </a:solidFill>
              </a:endParaRPr>
            </a:p>
          </p:txBody>
        </p:sp>
        <p:sp>
          <p:nvSpPr>
            <p:cNvPr id="89" name="Прямоугольник 88"/>
            <p:cNvSpPr/>
            <p:nvPr userDrawn="1"/>
          </p:nvSpPr>
          <p:spPr>
            <a:xfrm>
              <a:off x="9249091" y="1466152"/>
              <a:ext cx="377590" cy="43815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rgbClr val="000000"/>
                  </a:solidFill>
                </a:rPr>
                <a:t>255</a:t>
              </a:r>
              <a:endParaRPr lang="ru-RU" sz="933" dirty="0">
                <a:solidFill>
                  <a:srgbClr val="000000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rgbClr val="000000"/>
                  </a:solidFill>
                </a:rPr>
                <a:t>255</a:t>
              </a:r>
              <a:endParaRPr lang="ru-RU" sz="933" dirty="0">
                <a:solidFill>
                  <a:srgbClr val="000000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rgbClr val="000000"/>
                  </a:solidFill>
                </a:rPr>
                <a:t>255</a:t>
              </a:r>
              <a:endParaRPr lang="ru-RU" sz="933" dirty="0">
                <a:solidFill>
                  <a:srgbClr val="000000"/>
                </a:solidFill>
              </a:endParaRPr>
            </a:p>
          </p:txBody>
        </p:sp>
        <p:sp>
          <p:nvSpPr>
            <p:cNvPr id="90" name="Прямоугольник 89"/>
            <p:cNvSpPr/>
            <p:nvPr userDrawn="1"/>
          </p:nvSpPr>
          <p:spPr>
            <a:xfrm>
              <a:off x="9249091" y="2519364"/>
              <a:ext cx="377590" cy="436959"/>
            </a:xfrm>
            <a:prstGeom prst="rect">
              <a:avLst/>
            </a:prstGeom>
            <a:solidFill>
              <a:srgbClr val="FABE19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250</a:t>
              </a:r>
              <a:endParaRPr lang="ru-RU" sz="933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190</a:t>
              </a:r>
              <a:endParaRPr lang="ru-RU" sz="933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25</a:t>
              </a:r>
              <a:endParaRPr lang="ru-RU" sz="933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1" name="Прямоугольник 90"/>
            <p:cNvSpPr/>
            <p:nvPr userDrawn="1"/>
          </p:nvSpPr>
          <p:spPr>
            <a:xfrm>
              <a:off x="9249091" y="2956327"/>
              <a:ext cx="377590" cy="436960"/>
            </a:xfrm>
            <a:prstGeom prst="rect">
              <a:avLst/>
            </a:prstGeom>
            <a:solidFill>
              <a:srgbClr val="008CFA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0</a:t>
              </a:r>
              <a:endParaRPr lang="ru-RU" sz="933" dirty="0">
                <a:solidFill>
                  <a:schemeClr val="bg1"/>
                </a:solidFill>
              </a:endParaRPr>
            </a:p>
            <a:p>
              <a:pPr algn="ctr" eaLnBrk="1" hangingPunct="1">
                <a:defRPr/>
              </a:pPr>
              <a:r>
                <a:rPr lang="ru-RU" sz="933" dirty="0">
                  <a:solidFill>
                    <a:schemeClr val="bg1"/>
                  </a:solidFill>
                </a:rPr>
                <a:t>1</a:t>
              </a:r>
              <a:r>
                <a:rPr lang="en-US" sz="933" dirty="0">
                  <a:solidFill>
                    <a:schemeClr val="bg1"/>
                  </a:solidFill>
                </a:rPr>
                <a:t>40</a:t>
              </a:r>
              <a:endParaRPr lang="ru-RU" sz="933" dirty="0">
                <a:solidFill>
                  <a:schemeClr val="bg1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chemeClr val="bg1"/>
                  </a:solidFill>
                </a:rPr>
                <a:t>250</a:t>
              </a:r>
              <a:endParaRPr lang="ru-RU" sz="933" dirty="0">
                <a:solidFill>
                  <a:schemeClr val="bg1"/>
                </a:solidFill>
              </a:endParaRPr>
            </a:p>
          </p:txBody>
        </p:sp>
        <p:sp>
          <p:nvSpPr>
            <p:cNvPr id="92" name="Прямоугольник 91"/>
            <p:cNvSpPr/>
            <p:nvPr userDrawn="1"/>
          </p:nvSpPr>
          <p:spPr>
            <a:xfrm>
              <a:off x="9249091" y="3393282"/>
              <a:ext cx="377590" cy="436959"/>
            </a:xfrm>
            <a:prstGeom prst="rect">
              <a:avLst/>
            </a:prstGeom>
            <a:solidFill>
              <a:srgbClr val="FA786E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250</a:t>
              </a:r>
              <a:endParaRPr lang="ru-RU" sz="933" dirty="0">
                <a:solidFill>
                  <a:srgbClr val="FFFFFF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120</a:t>
              </a:r>
              <a:endParaRPr lang="ru-RU" sz="933" dirty="0">
                <a:solidFill>
                  <a:srgbClr val="FFFFFF"/>
                </a:solidFill>
              </a:endParaRPr>
            </a:p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110</a:t>
              </a:r>
              <a:endParaRPr lang="ru-RU" sz="933" dirty="0">
                <a:solidFill>
                  <a:srgbClr val="FFFFFF"/>
                </a:solidFill>
              </a:endParaRPr>
            </a:p>
          </p:txBody>
        </p:sp>
        <p:sp>
          <p:nvSpPr>
            <p:cNvPr id="93" name="Прямоугольник 92"/>
            <p:cNvSpPr/>
            <p:nvPr userDrawn="1"/>
          </p:nvSpPr>
          <p:spPr>
            <a:xfrm>
              <a:off x="9249091" y="1916373"/>
              <a:ext cx="377590" cy="438150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7903" tIns="38952" rIns="77903" bIns="38952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933" dirty="0">
                  <a:solidFill>
                    <a:srgbClr val="FFFFFF"/>
                  </a:solidFill>
                </a:rPr>
                <a:t>224</a:t>
              </a:r>
              <a:br>
                <a:rPr lang="en-US" sz="933" dirty="0">
                  <a:solidFill>
                    <a:srgbClr val="FFFFFF"/>
                  </a:solidFill>
                </a:rPr>
              </a:br>
              <a:r>
                <a:rPr lang="en-US" sz="933" dirty="0">
                  <a:solidFill>
                    <a:srgbClr val="FFFFFF"/>
                  </a:solidFill>
                </a:rPr>
                <a:t>78</a:t>
              </a:r>
              <a:br>
                <a:rPr lang="en-US" sz="933" dirty="0">
                  <a:solidFill>
                    <a:srgbClr val="FFFFFF"/>
                  </a:solidFill>
                </a:rPr>
              </a:br>
              <a:r>
                <a:rPr lang="en-US" sz="933" dirty="0">
                  <a:solidFill>
                    <a:srgbClr val="FFFFFF"/>
                  </a:solidFill>
                </a:rPr>
                <a:t>57</a:t>
              </a:r>
              <a:endParaRPr lang="ru-RU" sz="933" dirty="0">
                <a:solidFill>
                  <a:srgbClr val="FFFFFF"/>
                </a:solidFill>
              </a:endParaRPr>
            </a:p>
          </p:txBody>
        </p:sp>
        <p:sp>
          <p:nvSpPr>
            <p:cNvPr id="94" name="TextBox 93"/>
            <p:cNvSpPr txBox="1"/>
            <p:nvPr userDrawn="1"/>
          </p:nvSpPr>
          <p:spPr>
            <a:xfrm>
              <a:off x="9101894" y="-42611"/>
              <a:ext cx="623008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67" dirty="0"/>
                <a:t>Основные</a:t>
              </a:r>
            </a:p>
          </p:txBody>
        </p:sp>
        <p:sp>
          <p:nvSpPr>
            <p:cNvPr id="95" name="TextBox 94"/>
            <p:cNvSpPr txBox="1"/>
            <p:nvPr userDrawn="1"/>
          </p:nvSpPr>
          <p:spPr>
            <a:xfrm>
              <a:off x="9101894" y="2320575"/>
              <a:ext cx="621805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67" dirty="0" err="1"/>
                <a:t>Доп.цвета</a:t>
              </a:r>
              <a:endParaRPr lang="ru-RU" sz="1067" dirty="0"/>
            </a:p>
          </p:txBody>
        </p:sp>
        <p:sp>
          <p:nvSpPr>
            <p:cNvPr id="96" name="Прямоугольник 95"/>
            <p:cNvSpPr/>
            <p:nvPr userDrawn="1"/>
          </p:nvSpPr>
          <p:spPr>
            <a:xfrm>
              <a:off x="9249088" y="4436414"/>
              <a:ext cx="377591" cy="169200"/>
            </a:xfrm>
            <a:prstGeom prst="rect">
              <a:avLst/>
            </a:prstGeom>
            <a:solidFill>
              <a:srgbClr val="4D4D4D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800" dirty="0">
                  <a:solidFill>
                    <a:srgbClr val="FFFFFF"/>
                  </a:solidFill>
                </a:rPr>
                <a:t>70%</a:t>
              </a:r>
              <a:endParaRPr lang="ru-RU" sz="800" dirty="0">
                <a:solidFill>
                  <a:srgbClr val="FFFFFF"/>
                </a:solidFill>
              </a:endParaRPr>
            </a:p>
          </p:txBody>
        </p:sp>
        <p:sp>
          <p:nvSpPr>
            <p:cNvPr id="97" name="Прямоугольник 96"/>
            <p:cNvSpPr/>
            <p:nvPr userDrawn="1"/>
          </p:nvSpPr>
          <p:spPr>
            <a:xfrm>
              <a:off x="9249087" y="4605611"/>
              <a:ext cx="377593" cy="169200"/>
            </a:xfrm>
            <a:prstGeom prst="rect">
              <a:avLst/>
            </a:prstGeom>
            <a:solidFill>
              <a:srgbClr val="7F7F7F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800" dirty="0">
                  <a:solidFill>
                    <a:srgbClr val="FFFFFF"/>
                  </a:solidFill>
                </a:rPr>
                <a:t>50%</a:t>
              </a:r>
              <a:endParaRPr lang="ru-RU" sz="800" dirty="0">
                <a:solidFill>
                  <a:srgbClr val="FFFFFF"/>
                </a:solidFill>
              </a:endParaRPr>
            </a:p>
          </p:txBody>
        </p:sp>
        <p:sp>
          <p:nvSpPr>
            <p:cNvPr id="98" name="Прямоугольник 97"/>
            <p:cNvSpPr/>
            <p:nvPr userDrawn="1"/>
          </p:nvSpPr>
          <p:spPr>
            <a:xfrm>
              <a:off x="9249088" y="4774808"/>
              <a:ext cx="377591" cy="169200"/>
            </a:xfrm>
            <a:prstGeom prst="rect">
              <a:avLst/>
            </a:prstGeom>
            <a:solidFill>
              <a:srgbClr val="B2B2B2"/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800" dirty="0">
                  <a:solidFill>
                    <a:srgbClr val="FFFFFF"/>
                  </a:solidFill>
                </a:rPr>
                <a:t>30%</a:t>
              </a:r>
              <a:endParaRPr lang="ru-RU" sz="800" dirty="0">
                <a:solidFill>
                  <a:srgbClr val="FFFFFF"/>
                </a:solidFill>
              </a:endParaRPr>
            </a:p>
          </p:txBody>
        </p:sp>
        <p:sp>
          <p:nvSpPr>
            <p:cNvPr id="99" name="Прямоугольник 98"/>
            <p:cNvSpPr/>
            <p:nvPr userDrawn="1"/>
          </p:nvSpPr>
          <p:spPr>
            <a:xfrm>
              <a:off x="9249087" y="4944005"/>
              <a:ext cx="377593" cy="169200"/>
            </a:xfrm>
            <a:prstGeom prst="rect">
              <a:avLst/>
            </a:prstGeom>
            <a:solidFill>
              <a:srgbClr val="E5E5E5"/>
            </a:solidFill>
            <a:ln w="3175">
              <a:solidFill>
                <a:srgbClr val="B2B2B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defPPr>
                <a:defRPr lang="ru-RU"/>
              </a:defPPr>
              <a:lvl1pPr marL="0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958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79163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68745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58326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47908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337489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727071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116652" algn="l" defTabSz="779163" rtl="0" eaLnBrk="1" latinLnBrk="0" hangingPunct="1">
                <a:defRPr sz="15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r>
                <a:rPr lang="en-US" sz="800" dirty="0">
                  <a:solidFill>
                    <a:schemeClr val="tx1"/>
                  </a:solidFill>
                </a:rPr>
                <a:t>10%</a:t>
              </a:r>
              <a:endParaRPr lang="ru-RU" sz="8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421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ru-RU" sz="2667" b="1" dirty="0">
          <a:solidFill>
            <a:srgbClr val="008C9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5pPr>
      <a:lvl6pPr marL="519332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1038669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558002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2077337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ts val="0"/>
        </a:spcBef>
        <a:spcAft>
          <a:spcPts val="800"/>
        </a:spcAft>
        <a:buClr>
          <a:schemeClr val="tx2"/>
        </a:buClr>
        <a:buFont typeface="Arial" panose="020B0604020202020204" pitchFamily="34" charset="0"/>
        <a:buNone/>
        <a:defRPr lang="ru-RU" sz="1867" b="1" dirty="0" smtClean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lang="ru-RU" sz="1600" b="1" dirty="0" smtClean="0">
          <a:solidFill>
            <a:schemeClr val="tx2"/>
          </a:solidFill>
          <a:latin typeface="+mn-lt"/>
        </a:defRPr>
      </a:lvl2pPr>
      <a:lvl3pPr marL="0" indent="0" algn="l" rtl="0" eaLnBrk="1" fontAlgn="base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lang="ru-RU" sz="1333" dirty="0" smtClean="0">
          <a:solidFill>
            <a:schemeClr val="tx2"/>
          </a:solidFill>
          <a:latin typeface="+mn-lt"/>
        </a:defRPr>
      </a:lvl3pPr>
      <a:lvl4pPr marL="0" indent="0" algn="l" rtl="0" eaLnBrk="1" fontAlgn="base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lang="ru-RU" sz="1200" dirty="0" smtClean="0">
          <a:solidFill>
            <a:schemeClr val="tx2"/>
          </a:solidFill>
          <a:latin typeface="+mn-lt"/>
        </a:defRPr>
      </a:lvl4pPr>
      <a:lvl5pPr marL="0" indent="0" algn="l" rtl="0" eaLnBrk="1" fontAlgn="base" hangingPunct="1">
        <a:spcBef>
          <a:spcPts val="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None/>
        <a:defRPr lang="ru-RU" sz="1067" dirty="0">
          <a:solidFill>
            <a:schemeClr val="tx2"/>
          </a:solidFill>
          <a:latin typeface="+mn-lt"/>
        </a:defRPr>
      </a:lvl5pPr>
      <a:lvl6pPr marL="2335202" indent="-35884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333">
          <a:solidFill>
            <a:schemeClr val="tx1"/>
          </a:solidFill>
          <a:latin typeface="+mn-lt"/>
        </a:defRPr>
      </a:lvl6pPr>
      <a:lvl7pPr marL="2854537" indent="-35884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333">
          <a:solidFill>
            <a:schemeClr val="tx1"/>
          </a:solidFill>
          <a:latin typeface="+mn-lt"/>
        </a:defRPr>
      </a:lvl7pPr>
      <a:lvl8pPr marL="3373870" indent="-35884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333">
          <a:solidFill>
            <a:schemeClr val="tx1"/>
          </a:solidFill>
          <a:latin typeface="+mn-lt"/>
        </a:defRPr>
      </a:lvl8pPr>
      <a:lvl9pPr marL="3893204" indent="-35884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333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332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669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002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7337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6671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6009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5340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4675" algn="l" defTabSz="103866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4">
          <p15:clr>
            <a:srgbClr val="F26B43"/>
          </p15:clr>
        </p15:guide>
        <p15:guide id="2" pos="226">
          <p15:clr>
            <a:srgbClr val="F26B43"/>
          </p15:clr>
        </p15:guide>
        <p15:guide id="3" orient="horz" pos="2867">
          <p15:clr>
            <a:srgbClr val="F26B43"/>
          </p15:clr>
        </p15:guide>
        <p15:guide id="4" pos="5534">
          <p15:clr>
            <a:srgbClr val="F26B43"/>
          </p15:clr>
        </p15:guide>
        <p15:guide id="5" orient="horz" pos="645">
          <p15:clr>
            <a:srgbClr val="F26B43"/>
          </p15:clr>
        </p15:guide>
        <p15:guide id="6" orient="horz" pos="713">
          <p15:clr>
            <a:srgbClr val="F26B43"/>
          </p15:clr>
        </p15:guide>
        <p15:guide id="7" pos="4800">
          <p15:clr>
            <a:srgbClr val="F26B43"/>
          </p15:clr>
        </p15:guide>
        <p15:guide id="8" orient="horz" pos="1915">
          <p15:clr>
            <a:srgbClr val="F26B43"/>
          </p15:clr>
        </p15:guide>
        <p15:guide id="9" pos="3840">
          <p15:clr>
            <a:srgbClr val="F26B43"/>
          </p15:clr>
        </p15:guide>
        <p15:guide id="10" pos="960">
          <p15:clr>
            <a:srgbClr val="F26B43"/>
          </p15:clr>
        </p15:guide>
        <p15:guide id="11" pos="1920">
          <p15:clr>
            <a:srgbClr val="F26B43"/>
          </p15:clr>
        </p15:guide>
        <p15:guide id="12" pos="2880">
          <p15:clr>
            <a:srgbClr val="F26B43"/>
          </p15:clr>
        </p15:guide>
        <p15:guide id="13" orient="horz" pos="962">
          <p15:clr>
            <a:srgbClr val="F26B43"/>
          </p15:clr>
        </p15:guide>
        <p15:guide id="14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13" Type="http://schemas.openxmlformats.org/officeDocument/2006/relationships/tags" Target="../tags/tag38.xml"/><Relationship Id="rId18" Type="http://schemas.openxmlformats.org/officeDocument/2006/relationships/tags" Target="../tags/tag43.xml"/><Relationship Id="rId3" Type="http://schemas.openxmlformats.org/officeDocument/2006/relationships/tags" Target="../tags/tag28.xml"/><Relationship Id="rId21" Type="http://schemas.openxmlformats.org/officeDocument/2006/relationships/tags" Target="../tags/tag46.xml"/><Relationship Id="rId7" Type="http://schemas.openxmlformats.org/officeDocument/2006/relationships/tags" Target="../tags/tag32.xml"/><Relationship Id="rId12" Type="http://schemas.openxmlformats.org/officeDocument/2006/relationships/tags" Target="../tags/tag37.xml"/><Relationship Id="rId17" Type="http://schemas.openxmlformats.org/officeDocument/2006/relationships/tags" Target="../tags/tag42.xml"/><Relationship Id="rId2" Type="http://schemas.openxmlformats.org/officeDocument/2006/relationships/tags" Target="../tags/tag27.xml"/><Relationship Id="rId16" Type="http://schemas.openxmlformats.org/officeDocument/2006/relationships/tags" Target="../tags/tag41.xml"/><Relationship Id="rId20" Type="http://schemas.openxmlformats.org/officeDocument/2006/relationships/tags" Target="../tags/tag45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tags" Target="../tags/tag36.xml"/><Relationship Id="rId24" Type="http://schemas.openxmlformats.org/officeDocument/2006/relationships/image" Target="../media/image3.emf"/><Relationship Id="rId5" Type="http://schemas.openxmlformats.org/officeDocument/2006/relationships/tags" Target="../tags/tag30.xml"/><Relationship Id="rId15" Type="http://schemas.openxmlformats.org/officeDocument/2006/relationships/tags" Target="../tags/tag40.xml"/><Relationship Id="rId23" Type="http://schemas.openxmlformats.org/officeDocument/2006/relationships/oleObject" Target="../embeddings/oleObject25.bin"/><Relationship Id="rId10" Type="http://schemas.openxmlformats.org/officeDocument/2006/relationships/tags" Target="../tags/tag35.xml"/><Relationship Id="rId19" Type="http://schemas.openxmlformats.org/officeDocument/2006/relationships/tags" Target="../tags/tag44.xml"/><Relationship Id="rId4" Type="http://schemas.openxmlformats.org/officeDocument/2006/relationships/tags" Target="../tags/tag29.xml"/><Relationship Id="rId9" Type="http://schemas.openxmlformats.org/officeDocument/2006/relationships/tags" Target="../tags/tag34.xml"/><Relationship Id="rId14" Type="http://schemas.openxmlformats.org/officeDocument/2006/relationships/tags" Target="../tags/tag39.xml"/><Relationship Id="rId22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3" imgW="353" imgH="353" progId="TCLayout.ActiveDocument.1">
                  <p:embed/>
                </p:oleObj>
              </mc:Choice>
              <mc:Fallback>
                <p:oleObj name="Слайд think-cell" r:id="rId23" imgW="353" imgH="353" progId="TCLayout.ActiveDocument.1">
                  <p:embed/>
                  <p:pic>
                    <p:nvPicPr>
                      <p:cNvPr id="3" name="think-cell data - do not delete" hidden="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19844" y="566917"/>
            <a:ext cx="11590651" cy="216000"/>
          </a:xfrm>
          <a:prstGeom prst="rect">
            <a:avLst/>
          </a:prstGeom>
          <a:solidFill>
            <a:srgbClr val="008C95"/>
          </a:solidFill>
          <a:ln w="9525">
            <a:solidFill>
              <a:srgbClr val="008C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609600" marR="0" lvl="1" indent="-609600" algn="l" defTabSz="91372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Центры компетенций и экспертные сети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10003374" y="229661"/>
            <a:ext cx="1836912" cy="270925"/>
            <a:chOff x="10272872" y="20657"/>
            <a:chExt cx="1836912" cy="270925"/>
          </a:xfrm>
        </p:grpSpPr>
        <p:grpSp>
          <p:nvGrpSpPr>
            <p:cNvPr id="9" name="Group 157">
              <a:extLst>
                <a:ext uri="{FF2B5EF4-FFF2-40B4-BE49-F238E27FC236}">
                  <a16:creationId xmlns:a16="http://schemas.microsoft.com/office/drawing/2014/main" id="{4CEEC936-88F2-487F-9301-BBF7EE53302E}"/>
                </a:ext>
              </a:extLst>
            </p:cNvPr>
            <p:cNvGrpSpPr>
              <a:grpSpLocks/>
            </p:cNvGrpSpPr>
            <p:nvPr>
              <p:custDataLst>
                <p:tags r:id="rId2"/>
              </p:custDataLst>
            </p:nvPr>
          </p:nvGrpSpPr>
          <p:grpSpPr>
            <a:xfrm>
              <a:off x="10635114" y="75002"/>
              <a:ext cx="387944" cy="216580"/>
              <a:chOff x="3088884" y="1164709"/>
              <a:chExt cx="2296426" cy="1282037"/>
            </a:xfrm>
            <a:solidFill>
              <a:srgbClr val="008080"/>
            </a:solidFill>
          </p:grpSpPr>
          <p:sp>
            <p:nvSpPr>
              <p:cNvPr id="31" name="Freeform: Shape 158">
                <a:extLst>
                  <a:ext uri="{FF2B5EF4-FFF2-40B4-BE49-F238E27FC236}">
                    <a16:creationId xmlns:a16="http://schemas.microsoft.com/office/drawing/2014/main" id="{F4F9E692-AE8C-4FC4-A89B-E6184CB74099}"/>
                  </a:ext>
                </a:extLst>
              </p:cNvPr>
              <p:cNvSpPr/>
              <p:nvPr>
                <p:custDataLst>
                  <p:tags r:id="rId20"/>
                </p:custDataLst>
              </p:nvPr>
            </p:nvSpPr>
            <p:spPr>
              <a:xfrm>
                <a:off x="3088884" y="1164709"/>
                <a:ext cx="2296426" cy="1282037"/>
              </a:xfrm>
              <a:custGeom>
                <a:avLst/>
                <a:gdLst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914400">
                    <a:moveTo>
                      <a:pt x="0" y="0"/>
                    </a:moveTo>
                    <a:lnTo>
                      <a:pt x="1645025" y="0"/>
                    </a:lnTo>
                    <a:lnTo>
                      <a:pt x="1828800" y="457200"/>
                    </a:lnTo>
                    <a:lnTo>
                      <a:pt x="1645025" y="914400"/>
                    </a:lnTo>
                    <a:lnTo>
                      <a:pt x="0" y="914400"/>
                    </a:lnTo>
                    <a:lnTo>
                      <a:pt x="183775" y="457200"/>
                    </a:lnTo>
                    <a:close/>
                  </a:path>
                </a:pathLst>
              </a:custGeom>
              <a:grpFill/>
              <a:ln w="9525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wrap="square" l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BD621E5-087B-4D36-BF72-18BE3ACC1830}"/>
                  </a:ext>
                </a:extLst>
              </p:cNvPr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3370450" y="1253740"/>
                <a:ext cx="1784092" cy="1103976"/>
              </a:xfrm>
              <a:prstGeom prst="rect">
                <a:avLst/>
              </a:prstGeom>
              <a:grpFill/>
            </p:spPr>
            <p:txBody>
              <a:bodyPr vert="horz" wrap="square" lIns="36000" tIns="0" rIns="0" bIns="0" rtlCol="0" anchor="ctr">
                <a:noAutofit/>
              </a:bodyPr>
              <a:lstStyle>
                <a:lvl1pPr lvl="0" indent="0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100000"/>
                  <a:defRPr lang="ru-RU" sz="1600" baseline="0" dirty="0"/>
                </a:lvl1pPr>
                <a:lvl2pPr marL="198335" lvl="1" indent="-194662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4"/>
                  </a:buClr>
                  <a:buSzPct val="125000"/>
                  <a:buFont typeface="Arial" charset="0"/>
                  <a:buChar char="▪"/>
                  <a:defRPr lang="ru-RU" sz="1600" baseline="0" dirty="0"/>
                </a:lvl2pPr>
                <a:lvl3pPr marL="455435" lvl="2" indent="-253428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–"/>
                  <a:defRPr lang="ru-RU" sz="1600" baseline="0" dirty="0"/>
                </a:lvl3pPr>
                <a:lvl4pPr marL="628060" lvl="3" indent="-15793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▫"/>
                  <a:defRPr lang="ru-RU" sz="1600" baseline="0" dirty="0"/>
                </a:lvl4pPr>
                <a:lvl5pPr marL="763957" lvl="4" indent="-13222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89000"/>
                  <a:buFont typeface="Arial" charset="0"/>
                  <a:buChar char="-"/>
                  <a:defRPr lang="ru-RU" sz="1600" baseline="0" dirty="0"/>
                </a:lvl5pPr>
                <a:lvl6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6pPr>
                <a:lvl7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7pPr>
                <a:lvl8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8pPr>
                <a:lvl9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9pPr>
              </a:lstStyle>
              <a:p>
                <a:pPr marL="0" marR="0" lvl="0" indent="0" algn="l" defTabSz="91347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8080"/>
                  </a:buClr>
                  <a:buSzPct val="100000"/>
                  <a:buFontTx/>
                  <a:buNone/>
                  <a:tabLst/>
                  <a:defRPr/>
                </a:pPr>
                <a:endParaRPr kumimoji="0" lang="ru-RU" sz="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0" name="Group 160">
              <a:extLst>
                <a:ext uri="{FF2B5EF4-FFF2-40B4-BE49-F238E27FC236}">
                  <a16:creationId xmlns:a16="http://schemas.microsoft.com/office/drawing/2014/main" id="{04FC4A19-C68D-44AC-BCE4-E0CA3A8AEF16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10272872" y="75002"/>
              <a:ext cx="387944" cy="216580"/>
              <a:chOff x="921522" y="1164709"/>
              <a:chExt cx="2296426" cy="1282037"/>
            </a:xfrm>
            <a:solidFill>
              <a:srgbClr val="B2D2D8"/>
            </a:solidFill>
          </p:grpSpPr>
          <p:sp>
            <p:nvSpPr>
              <p:cNvPr id="29" name="Freeform: Shape 161">
                <a:extLst>
                  <a:ext uri="{FF2B5EF4-FFF2-40B4-BE49-F238E27FC236}">
                    <a16:creationId xmlns:a16="http://schemas.microsoft.com/office/drawing/2014/main" id="{197CF1A7-7FE1-46BA-ACC2-20AA31C51914}"/>
                  </a:ext>
                </a:extLst>
              </p:cNvPr>
              <p:cNvSpPr/>
              <p:nvPr>
                <p:custDataLst>
                  <p:tags r:id="rId18"/>
                </p:custDataLst>
              </p:nvPr>
            </p:nvSpPr>
            <p:spPr>
              <a:xfrm>
                <a:off x="921522" y="1164709"/>
                <a:ext cx="2296426" cy="1282037"/>
              </a:xfrm>
              <a:custGeom>
                <a:avLst/>
                <a:gdLst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1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914400">
                    <a:moveTo>
                      <a:pt x="0" y="0"/>
                    </a:moveTo>
                    <a:lnTo>
                      <a:pt x="1645025" y="0"/>
                    </a:lnTo>
                    <a:lnTo>
                      <a:pt x="1828800" y="457200"/>
                    </a:lnTo>
                    <a:lnTo>
                      <a:pt x="1645025" y="914400"/>
                    </a:lnTo>
                    <a:lnTo>
                      <a:pt x="0" y="914400"/>
                    </a:lnTo>
                    <a:lnTo>
                      <a:pt x="0" y="457200"/>
                    </a:lnTo>
                    <a:close/>
                  </a:path>
                </a:pathLst>
              </a:custGeom>
              <a:grpFill/>
              <a:ln w="9525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wrap="square" l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3079148-39E0-4FCB-82CF-F97B48FC81A3}"/>
                  </a:ext>
                </a:extLst>
              </p:cNvPr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985022" y="1253740"/>
                <a:ext cx="2002159" cy="1103976"/>
              </a:xfrm>
              <a:prstGeom prst="rect">
                <a:avLst/>
              </a:prstGeom>
              <a:grpFill/>
            </p:spPr>
            <p:txBody>
              <a:bodyPr vert="horz" wrap="square" lIns="36000" tIns="0" rIns="0" bIns="0" rtlCol="0" anchor="ctr">
                <a:noAutofit/>
              </a:bodyPr>
              <a:lstStyle>
                <a:lvl1pPr lvl="0" indent="0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100000"/>
                  <a:defRPr lang="ru-RU" sz="1600" baseline="0" dirty="0"/>
                </a:lvl1pPr>
                <a:lvl2pPr marL="198335" lvl="1" indent="-194662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4"/>
                  </a:buClr>
                  <a:buSzPct val="125000"/>
                  <a:buFont typeface="Arial" charset="0"/>
                  <a:buChar char="▪"/>
                  <a:defRPr lang="ru-RU" sz="1600" baseline="0" dirty="0"/>
                </a:lvl2pPr>
                <a:lvl3pPr marL="455435" lvl="2" indent="-253428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–"/>
                  <a:defRPr lang="ru-RU" sz="1600" baseline="0" dirty="0"/>
                </a:lvl3pPr>
                <a:lvl4pPr marL="628060" lvl="3" indent="-15793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▫"/>
                  <a:defRPr lang="ru-RU" sz="1600" baseline="0" dirty="0"/>
                </a:lvl4pPr>
                <a:lvl5pPr marL="763957" lvl="4" indent="-13222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89000"/>
                  <a:buFont typeface="Arial" charset="0"/>
                  <a:buChar char="-"/>
                  <a:defRPr lang="ru-RU" sz="1600" baseline="0" dirty="0"/>
                </a:lvl5pPr>
                <a:lvl6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6pPr>
                <a:lvl7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7pPr>
                <a:lvl8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8pPr>
                <a:lvl9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9pPr>
              </a:lstStyle>
              <a:p>
                <a:pPr marL="0" marR="0" lvl="0" indent="0" algn="l" defTabSz="91347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8080"/>
                  </a:buClr>
                  <a:buSzPct val="100000"/>
                  <a:buFontTx/>
                  <a:buNone/>
                  <a:tabLst/>
                  <a:defRPr/>
                </a:pPr>
                <a:endParaRPr kumimoji="0" lang="en-US" sz="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1" name="Oval 21">
              <a:extLst>
                <a:ext uri="{FF2B5EF4-FFF2-40B4-BE49-F238E27FC236}">
                  <a16:creationId xmlns:a16="http://schemas.microsoft.com/office/drawing/2014/main" id="{CA8C2CDF-DFFA-426A-BAAE-897286934E9F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10392370" y="20657"/>
              <a:ext cx="109965" cy="109965"/>
            </a:xfrm>
            <a:prstGeom prst="ellipse">
              <a:avLst/>
            </a:prstGeom>
            <a:solidFill>
              <a:srgbClr val="B2D2D8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1430" tIns="45715" rIns="91430" bIns="45715" anchor="ctr">
              <a:noAutofit/>
            </a:bodyPr>
            <a:lstStyle/>
            <a:p>
              <a:pPr marL="0" marR="0" lvl="0" indent="0" algn="ctr" defTabSz="91352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600" b="1" i="0" u="none" strike="noStrike" kern="0" cap="none" spc="0" normalizeH="0" baseline="0" noProof="0" dirty="0">
                  <a:ln>
                    <a:noFill/>
                  </a:ln>
                  <a:solidFill>
                    <a:srgbClr val="00808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2" name="Oval 21">
              <a:extLst>
                <a:ext uri="{FF2B5EF4-FFF2-40B4-BE49-F238E27FC236}">
                  <a16:creationId xmlns:a16="http://schemas.microsoft.com/office/drawing/2014/main" id="{24F374FD-1D76-4320-A12C-1FE7B2FD066D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10754612" y="20657"/>
              <a:ext cx="109965" cy="109965"/>
            </a:xfrm>
            <a:prstGeom prst="ellipse">
              <a:avLst/>
            </a:prstGeom>
            <a:solidFill>
              <a:srgbClr val="008080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1430" tIns="45715" rIns="91430" bIns="45715" anchor="ctr">
              <a:noAutofit/>
            </a:bodyPr>
            <a:lstStyle/>
            <a:p>
              <a:pPr marL="0" marR="0" lvl="0" indent="0" algn="ctr" defTabSz="91352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</a:t>
              </a:r>
            </a:p>
          </p:txBody>
        </p:sp>
        <p:grpSp>
          <p:nvGrpSpPr>
            <p:cNvPr id="13" name="Group 165">
              <a:extLst>
                <a:ext uri="{FF2B5EF4-FFF2-40B4-BE49-F238E27FC236}">
                  <a16:creationId xmlns:a16="http://schemas.microsoft.com/office/drawing/2014/main" id="{6A479927-CF71-4D23-9A1F-AC5ADBA948D7}"/>
                </a:ext>
              </a:extLst>
            </p:cNvPr>
            <p:cNvGrpSpPr>
              <a:grpSpLocks/>
            </p:cNvGrpSpPr>
            <p:nvPr>
              <p:custDataLst>
                <p:tags r:id="rId6"/>
              </p:custDataLst>
            </p:nvPr>
          </p:nvGrpSpPr>
          <p:grpSpPr>
            <a:xfrm>
              <a:off x="10997356" y="75002"/>
              <a:ext cx="387944" cy="216580"/>
              <a:chOff x="5256246" y="1164709"/>
              <a:chExt cx="2296426" cy="1282037"/>
            </a:xfrm>
            <a:solidFill>
              <a:srgbClr val="B2D2D8"/>
            </a:solidFill>
          </p:grpSpPr>
          <p:sp>
            <p:nvSpPr>
              <p:cNvPr id="23" name="Freeform: Shape 166">
                <a:extLst>
                  <a:ext uri="{FF2B5EF4-FFF2-40B4-BE49-F238E27FC236}">
                    <a16:creationId xmlns:a16="http://schemas.microsoft.com/office/drawing/2014/main" id="{22D52BEC-83FC-4511-ADA5-830242BCB184}"/>
                  </a:ext>
                </a:extLst>
              </p:cNvPr>
              <p:cNvSpPr/>
              <p:nvPr>
                <p:custDataLst>
                  <p:tags r:id="rId16"/>
                </p:custDataLst>
              </p:nvPr>
            </p:nvSpPr>
            <p:spPr>
              <a:xfrm>
                <a:off x="5256246" y="1164709"/>
                <a:ext cx="2296426" cy="1282037"/>
              </a:xfrm>
              <a:custGeom>
                <a:avLst/>
                <a:gdLst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3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3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3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6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6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6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09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43209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177289 w 1828800"/>
                  <a:gd name="connsiteY5" fmla="*/ 457200 h 914400"/>
                  <a:gd name="connsiteX0" fmla="*/ 0 w 1828800"/>
                  <a:gd name="connsiteY0" fmla="*/ 0 h 914400"/>
                  <a:gd name="connsiteX1" fmla="*/ 1651512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51512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914400">
                    <a:moveTo>
                      <a:pt x="0" y="0"/>
                    </a:moveTo>
                    <a:lnTo>
                      <a:pt x="1645025" y="0"/>
                    </a:lnTo>
                    <a:lnTo>
                      <a:pt x="1828800" y="457200"/>
                    </a:lnTo>
                    <a:lnTo>
                      <a:pt x="1645025" y="914400"/>
                    </a:lnTo>
                    <a:lnTo>
                      <a:pt x="0" y="914400"/>
                    </a:lnTo>
                    <a:lnTo>
                      <a:pt x="183775" y="457200"/>
                    </a:lnTo>
                    <a:close/>
                  </a:path>
                </a:pathLst>
              </a:custGeom>
              <a:grpFill/>
              <a:ln w="9525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wrap="square" l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1D6F7D5-7207-4EA6-A00C-094CDCE9741C}"/>
                  </a:ext>
                </a:extLst>
              </p:cNvPr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5537812" y="1253740"/>
                <a:ext cx="1784092" cy="1103976"/>
              </a:xfrm>
              <a:prstGeom prst="rect">
                <a:avLst/>
              </a:prstGeom>
              <a:grpFill/>
            </p:spPr>
            <p:txBody>
              <a:bodyPr vert="horz" wrap="square" lIns="36000" tIns="0" rIns="0" bIns="0" rtlCol="0" anchor="ctr">
                <a:noAutofit/>
              </a:bodyPr>
              <a:lstStyle>
                <a:lvl1pPr lvl="0" indent="0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100000"/>
                  <a:defRPr lang="ru-RU" sz="1600" baseline="0" dirty="0"/>
                </a:lvl1pPr>
                <a:lvl2pPr marL="198335" lvl="1" indent="-194662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4"/>
                  </a:buClr>
                  <a:buSzPct val="125000"/>
                  <a:buFont typeface="Arial" charset="0"/>
                  <a:buChar char="▪"/>
                  <a:defRPr lang="ru-RU" sz="1600" baseline="0" dirty="0"/>
                </a:lvl2pPr>
                <a:lvl3pPr marL="455435" lvl="2" indent="-253428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–"/>
                  <a:defRPr lang="ru-RU" sz="1600" baseline="0" dirty="0"/>
                </a:lvl3pPr>
                <a:lvl4pPr marL="628060" lvl="3" indent="-15793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▫"/>
                  <a:defRPr lang="ru-RU" sz="1600" baseline="0" dirty="0"/>
                </a:lvl4pPr>
                <a:lvl5pPr marL="763957" lvl="4" indent="-13222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89000"/>
                  <a:buFont typeface="Arial" charset="0"/>
                  <a:buChar char="-"/>
                  <a:defRPr lang="ru-RU" sz="1600" baseline="0" dirty="0"/>
                </a:lvl5pPr>
                <a:lvl6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6pPr>
                <a:lvl7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7pPr>
                <a:lvl8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8pPr>
                <a:lvl9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9pPr>
              </a:lstStyle>
              <a:p>
                <a:pPr marL="0" marR="0" lvl="0" indent="0" algn="l" defTabSz="91347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8080"/>
                  </a:buClr>
                  <a:buSzPct val="100000"/>
                  <a:buFontTx/>
                  <a:buNone/>
                  <a:tabLst/>
                  <a:defRPr/>
                </a:pPr>
                <a:endParaRPr kumimoji="0" lang="az-Cyrl-AZ" sz="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4" name="Oval 21">
              <a:extLst>
                <a:ext uri="{FF2B5EF4-FFF2-40B4-BE49-F238E27FC236}">
                  <a16:creationId xmlns:a16="http://schemas.microsoft.com/office/drawing/2014/main" id="{534F44EC-FB5F-47D7-BFF8-6E1D0857E593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gray">
            <a:xfrm>
              <a:off x="11116853" y="20657"/>
              <a:ext cx="109965" cy="109965"/>
            </a:xfrm>
            <a:prstGeom prst="ellipse">
              <a:avLst/>
            </a:prstGeom>
            <a:solidFill>
              <a:srgbClr val="B2D2D8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1430" tIns="45715" rIns="91430" bIns="45715" anchor="ctr">
              <a:noAutofit/>
            </a:bodyPr>
            <a:lstStyle/>
            <a:p>
              <a:pPr marL="0" marR="0" lvl="0" indent="0" algn="ctr" defTabSz="91352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600" b="1" i="0" u="none" strike="noStrike" kern="0" cap="none" spc="0" normalizeH="0" baseline="0" noProof="0" dirty="0">
                  <a:ln>
                    <a:noFill/>
                  </a:ln>
                  <a:solidFill>
                    <a:srgbClr val="00808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</a:t>
              </a:r>
            </a:p>
          </p:txBody>
        </p:sp>
        <p:grpSp>
          <p:nvGrpSpPr>
            <p:cNvPr id="15" name="Group 169">
              <a:extLst>
                <a:ext uri="{FF2B5EF4-FFF2-40B4-BE49-F238E27FC236}">
                  <a16:creationId xmlns:a16="http://schemas.microsoft.com/office/drawing/2014/main" id="{13285675-2FDB-48AB-86DD-E0FA8ABD9726}"/>
                </a:ext>
              </a:extLst>
            </p:cNvPr>
            <p:cNvGrpSpPr>
              <a:grpSpLocks/>
            </p:cNvGrpSpPr>
            <p:nvPr>
              <p:custDataLst>
                <p:tags r:id="rId8"/>
              </p:custDataLst>
            </p:nvPr>
          </p:nvGrpSpPr>
          <p:grpSpPr>
            <a:xfrm>
              <a:off x="11359598" y="75002"/>
              <a:ext cx="387944" cy="216580"/>
              <a:chOff x="7423608" y="1164709"/>
              <a:chExt cx="2296426" cy="1282037"/>
            </a:xfrm>
            <a:solidFill>
              <a:srgbClr val="B2D2D8"/>
            </a:solidFill>
          </p:grpSpPr>
          <p:sp>
            <p:nvSpPr>
              <p:cNvPr id="21" name="Freeform: Shape 170">
                <a:extLst>
                  <a:ext uri="{FF2B5EF4-FFF2-40B4-BE49-F238E27FC236}">
                    <a16:creationId xmlns:a16="http://schemas.microsoft.com/office/drawing/2014/main" id="{9922053E-E6BB-46F5-AFA6-3CD333C80E1D}"/>
                  </a:ext>
                </a:extLst>
              </p:cNvPr>
              <p:cNvSpPr/>
              <p:nvPr>
                <p:custDataLst>
                  <p:tags r:id="rId14"/>
                </p:custDataLst>
              </p:nvPr>
            </p:nvSpPr>
            <p:spPr>
              <a:xfrm>
                <a:off x="7423608" y="1164709"/>
                <a:ext cx="2296426" cy="1282037"/>
              </a:xfrm>
              <a:custGeom>
                <a:avLst/>
                <a:gdLst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6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6 w 1828800"/>
                  <a:gd name="connsiteY1" fmla="*/ 0 h 914400"/>
                  <a:gd name="connsiteX2" fmla="*/ 1828800 w 1828800"/>
                  <a:gd name="connsiteY2" fmla="*/ 457200 h 914400"/>
                  <a:gd name="connsiteX3" fmla="*/ 1675226 w 1828800"/>
                  <a:gd name="connsiteY3" fmla="*/ 914400 h 914400"/>
                  <a:gd name="connsiteX4" fmla="*/ 0 w 1828800"/>
                  <a:gd name="connsiteY4" fmla="*/ 914400 h 914400"/>
                  <a:gd name="connsiteX5" fmla="*/ 153573 w 1828800"/>
                  <a:gd name="connsiteY5" fmla="*/ 457200 h 914400"/>
                  <a:gd name="connsiteX0" fmla="*/ 0 w 1828800"/>
                  <a:gd name="connsiteY0" fmla="*/ 0 h 914400"/>
                  <a:gd name="connsiteX1" fmla="*/ 1675226 w 1828800"/>
                  <a:gd name="connsiteY1" fmla="*/ 0 h 914400"/>
                  <a:gd name="connsiteX2" fmla="*/ 1828800 w 1828800"/>
                  <a:gd name="connsiteY2" fmla="*/ 457200 h 914400"/>
                  <a:gd name="connsiteX3" fmla="*/ 1675226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75226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7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914400">
                    <a:moveTo>
                      <a:pt x="0" y="0"/>
                    </a:moveTo>
                    <a:lnTo>
                      <a:pt x="1645025" y="0"/>
                    </a:lnTo>
                    <a:lnTo>
                      <a:pt x="1828800" y="457200"/>
                    </a:lnTo>
                    <a:lnTo>
                      <a:pt x="1645025" y="914400"/>
                    </a:lnTo>
                    <a:lnTo>
                      <a:pt x="0" y="914400"/>
                    </a:lnTo>
                    <a:lnTo>
                      <a:pt x="183775" y="457200"/>
                    </a:lnTo>
                    <a:close/>
                  </a:path>
                </a:pathLst>
              </a:custGeom>
              <a:grpFill/>
              <a:ln w="9525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wrap="square" l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ACEA2A0-EF26-43D3-9018-518CFBAE9072}"/>
                  </a:ext>
                </a:extLst>
              </p:cNvPr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705175" y="1253740"/>
                <a:ext cx="1784092" cy="1103976"/>
              </a:xfrm>
              <a:prstGeom prst="rect">
                <a:avLst/>
              </a:prstGeom>
              <a:grpFill/>
            </p:spPr>
            <p:txBody>
              <a:bodyPr vert="horz" wrap="square" lIns="36000" tIns="0" rIns="0" bIns="0" rtlCol="0" anchor="ctr">
                <a:noAutofit/>
              </a:bodyPr>
              <a:lstStyle>
                <a:lvl1pPr lvl="0" indent="0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100000"/>
                  <a:defRPr lang="ru-RU" sz="1600" baseline="0" dirty="0"/>
                </a:lvl1pPr>
                <a:lvl2pPr marL="198335" lvl="1" indent="-194662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4"/>
                  </a:buClr>
                  <a:buSzPct val="125000"/>
                  <a:buFont typeface="Arial" charset="0"/>
                  <a:buChar char="▪"/>
                  <a:defRPr lang="ru-RU" sz="1600" baseline="0" dirty="0"/>
                </a:lvl2pPr>
                <a:lvl3pPr marL="455435" lvl="2" indent="-253428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–"/>
                  <a:defRPr lang="ru-RU" sz="1600" baseline="0" dirty="0"/>
                </a:lvl3pPr>
                <a:lvl4pPr marL="628060" lvl="3" indent="-15793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▫"/>
                  <a:defRPr lang="ru-RU" sz="1600" baseline="0" dirty="0"/>
                </a:lvl4pPr>
                <a:lvl5pPr marL="763957" lvl="4" indent="-13222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89000"/>
                  <a:buFont typeface="Arial" charset="0"/>
                  <a:buChar char="-"/>
                  <a:defRPr lang="ru-RU" sz="1600" baseline="0" dirty="0"/>
                </a:lvl5pPr>
                <a:lvl6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6pPr>
                <a:lvl7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7pPr>
                <a:lvl8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8pPr>
                <a:lvl9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9pPr>
              </a:lstStyle>
              <a:p>
                <a:pPr marL="0" marR="0" lvl="0" indent="0" algn="l" defTabSz="91347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8080"/>
                  </a:buClr>
                  <a:buSzPct val="100000"/>
                  <a:buFontTx/>
                  <a:buNone/>
                  <a:tabLst/>
                  <a:defRPr/>
                </a:pPr>
                <a:endParaRPr kumimoji="0" lang="az-Cyrl-AZ" sz="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C49C3772-49F1-4739-B4E0-3049E64FD491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gray">
            <a:xfrm>
              <a:off x="11479095" y="20657"/>
              <a:ext cx="109965" cy="109965"/>
            </a:xfrm>
            <a:prstGeom prst="ellipse">
              <a:avLst/>
            </a:prstGeom>
            <a:solidFill>
              <a:srgbClr val="B2D2D8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1430" tIns="45715" rIns="91430" bIns="45715" anchor="ctr">
              <a:noAutofit/>
            </a:bodyPr>
            <a:lstStyle/>
            <a:p>
              <a:pPr marL="0" marR="0" lvl="0" indent="0" algn="ctr" defTabSz="91352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600" b="1" i="0" u="none" strike="noStrike" kern="0" cap="none" spc="0" normalizeH="0" baseline="0" noProof="0" dirty="0">
                  <a:ln>
                    <a:noFill/>
                  </a:ln>
                  <a:solidFill>
                    <a:srgbClr val="00808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</a:t>
              </a:r>
            </a:p>
          </p:txBody>
        </p:sp>
        <p:grpSp>
          <p:nvGrpSpPr>
            <p:cNvPr id="17" name="Group 174">
              <a:extLst>
                <a:ext uri="{FF2B5EF4-FFF2-40B4-BE49-F238E27FC236}">
                  <a16:creationId xmlns:a16="http://schemas.microsoft.com/office/drawing/2014/main" id="{514841D9-CB74-466E-89FC-BB456C7184F2}"/>
                </a:ext>
              </a:extLst>
            </p:cNvPr>
            <p:cNvGrpSpPr>
              <a:grpSpLocks/>
            </p:cNvGrpSpPr>
            <p:nvPr>
              <p:custDataLst>
                <p:tags r:id="rId10"/>
              </p:custDataLst>
            </p:nvPr>
          </p:nvGrpSpPr>
          <p:grpSpPr>
            <a:xfrm>
              <a:off x="11721840" y="75002"/>
              <a:ext cx="387944" cy="216580"/>
              <a:chOff x="9590971" y="1164709"/>
              <a:chExt cx="2296426" cy="1282037"/>
            </a:xfrm>
            <a:solidFill>
              <a:srgbClr val="B2D2D8"/>
            </a:solidFill>
          </p:grpSpPr>
          <p:sp>
            <p:nvSpPr>
              <p:cNvPr id="19" name="Freeform: Shape 175">
                <a:extLst>
                  <a:ext uri="{FF2B5EF4-FFF2-40B4-BE49-F238E27FC236}">
                    <a16:creationId xmlns:a16="http://schemas.microsoft.com/office/drawing/2014/main" id="{6ADF75C3-1BBB-4471-855C-5081288C18F6}"/>
                  </a:ext>
                </a:extLst>
              </p:cNvPr>
              <p:cNvSpPr/>
              <p:nvPr>
                <p:custDataLst>
                  <p:tags r:id="rId12"/>
                </p:custDataLst>
              </p:nvPr>
            </p:nvSpPr>
            <p:spPr>
              <a:xfrm>
                <a:off x="9590971" y="1164709"/>
                <a:ext cx="2296426" cy="1282037"/>
              </a:xfrm>
              <a:custGeom>
                <a:avLst/>
                <a:gdLst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64592 w 1828800"/>
                  <a:gd name="connsiteY5" fmla="*/ 457200 h 914400"/>
                  <a:gd name="connsiteX0" fmla="*/ 0 w 1828800"/>
                  <a:gd name="connsiteY0" fmla="*/ 0 h 914400"/>
                  <a:gd name="connsiteX1" fmla="*/ 1664208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4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64208 w 1828800"/>
                  <a:gd name="connsiteY3" fmla="*/ 914400 h 914400"/>
                  <a:gd name="connsiteX4" fmla="*/ 0 w 1828800"/>
                  <a:gd name="connsiteY4" fmla="*/ 914400 h 914400"/>
                  <a:gd name="connsiteX5" fmla="*/ 153574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53574 w 1828800"/>
                  <a:gd name="connsiteY5" fmla="*/ 457200 h 914400"/>
                  <a:gd name="connsiteX0" fmla="*/ 0 w 1828800"/>
                  <a:gd name="connsiteY0" fmla="*/ 0 h 914400"/>
                  <a:gd name="connsiteX1" fmla="*/ 1675227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75227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83012 w 1828800"/>
                  <a:gd name="connsiteY5" fmla="*/ 457200 h 914400"/>
                  <a:gd name="connsiteX0" fmla="*/ 0 w 1828800"/>
                  <a:gd name="connsiteY0" fmla="*/ 0 h 914400"/>
                  <a:gd name="connsiteX1" fmla="*/ 1645788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45788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152239 w 1828800"/>
                  <a:gd name="connsiteY5" fmla="*/ 457200 h 914400"/>
                  <a:gd name="connsiteX0" fmla="*/ 0 w 1828800"/>
                  <a:gd name="connsiteY0" fmla="*/ 0 h 914400"/>
                  <a:gd name="connsiteX1" fmla="*/ 1676561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656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57745 w 1828800"/>
                  <a:gd name="connsiteY5" fmla="*/ 457200 h 914400"/>
                  <a:gd name="connsiteX0" fmla="*/ 0 w 1828800"/>
                  <a:gd name="connsiteY0" fmla="*/ 0 h 914400"/>
                  <a:gd name="connsiteX1" fmla="*/ 1671055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71055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85590 w 1828800"/>
                  <a:gd name="connsiteY5" fmla="*/ 457200 h 914400"/>
                  <a:gd name="connsiteX0" fmla="*/ 0 w 1828800"/>
                  <a:gd name="connsiteY0" fmla="*/ 0 h 914400"/>
                  <a:gd name="connsiteX1" fmla="*/ 1643210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43210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177288 w 1828800"/>
                  <a:gd name="connsiteY5" fmla="*/ 457200 h 914400"/>
                  <a:gd name="connsiteX0" fmla="*/ 0 w 1828800"/>
                  <a:gd name="connsiteY0" fmla="*/ 0 h 914400"/>
                  <a:gd name="connsiteX1" fmla="*/ 1651511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51511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0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  <a:gd name="connsiteX0" fmla="*/ 0 w 1828800"/>
                  <a:gd name="connsiteY0" fmla="*/ 0 h 914400"/>
                  <a:gd name="connsiteX1" fmla="*/ 1645025 w 1828800"/>
                  <a:gd name="connsiteY1" fmla="*/ 0 h 914400"/>
                  <a:gd name="connsiteX2" fmla="*/ 1828800 w 1828800"/>
                  <a:gd name="connsiteY2" fmla="*/ 457200 h 914400"/>
                  <a:gd name="connsiteX3" fmla="*/ 1645025 w 1828800"/>
                  <a:gd name="connsiteY3" fmla="*/ 914400 h 914400"/>
                  <a:gd name="connsiteX4" fmla="*/ 0 w 1828800"/>
                  <a:gd name="connsiteY4" fmla="*/ 914400 h 914400"/>
                  <a:gd name="connsiteX5" fmla="*/ 183775 w 1828800"/>
                  <a:gd name="connsiteY5" fmla="*/ 457200 h 914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914400">
                    <a:moveTo>
                      <a:pt x="0" y="0"/>
                    </a:moveTo>
                    <a:lnTo>
                      <a:pt x="1645025" y="0"/>
                    </a:lnTo>
                    <a:lnTo>
                      <a:pt x="1828800" y="457200"/>
                    </a:lnTo>
                    <a:lnTo>
                      <a:pt x="1645025" y="914400"/>
                    </a:lnTo>
                    <a:lnTo>
                      <a:pt x="0" y="914400"/>
                    </a:lnTo>
                    <a:lnTo>
                      <a:pt x="183775" y="457200"/>
                    </a:lnTo>
                    <a:close/>
                  </a:path>
                </a:pathLst>
              </a:custGeom>
              <a:grpFill/>
              <a:ln w="9525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wrap="square" l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B9CE2EE-E0EE-4848-98FC-7C53D156FDF2}"/>
                  </a:ext>
                </a:extLst>
              </p:cNvPr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9872538" y="1253740"/>
                <a:ext cx="1784092" cy="1103976"/>
              </a:xfrm>
              <a:prstGeom prst="rect">
                <a:avLst/>
              </a:prstGeom>
              <a:grpFill/>
            </p:spPr>
            <p:txBody>
              <a:bodyPr vert="horz" wrap="square" lIns="36000" tIns="0" rIns="0" bIns="0" rtlCol="0" anchor="ctr">
                <a:noAutofit/>
              </a:bodyPr>
              <a:lstStyle>
                <a:lvl1pPr lvl="0" indent="0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100000"/>
                  <a:defRPr lang="ru-RU" sz="1600" baseline="0" dirty="0"/>
                </a:lvl1pPr>
                <a:lvl2pPr marL="198335" lvl="1" indent="-194662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4"/>
                  </a:buClr>
                  <a:buSzPct val="125000"/>
                  <a:buFont typeface="Arial" charset="0"/>
                  <a:buChar char="▪"/>
                  <a:defRPr lang="ru-RU" sz="1600" baseline="0" dirty="0"/>
                </a:lvl2pPr>
                <a:lvl3pPr marL="455435" lvl="2" indent="-253428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–"/>
                  <a:defRPr lang="ru-RU" sz="1600" baseline="0" dirty="0"/>
                </a:lvl3pPr>
                <a:lvl4pPr marL="628060" lvl="3" indent="-15793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120000"/>
                  <a:buFont typeface="Arial" charset="0"/>
                  <a:buChar char="▫"/>
                  <a:defRPr lang="ru-RU" sz="1600" baseline="0" dirty="0"/>
                </a:lvl4pPr>
                <a:lvl5pPr marL="763957" lvl="4" indent="-132223" defTabSz="913473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accent6"/>
                  </a:buClr>
                  <a:buSzPct val="89000"/>
                  <a:buFont typeface="Arial" charset="0"/>
                  <a:buChar char="-"/>
                  <a:defRPr lang="ru-RU" sz="1600" baseline="0" dirty="0"/>
                </a:lvl5pPr>
                <a:lvl6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6pPr>
                <a:lvl7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7pPr>
                <a:lvl8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8pPr>
                <a:lvl9pPr marL="1020030" indent="-177089" defTabSz="1218026" fontAlgn="base">
                  <a:spcBef>
                    <a:spcPct val="0"/>
                  </a:spcBef>
                  <a:spcAft>
                    <a:spcPct val="0"/>
                  </a:spcAft>
                  <a:buClr>
                    <a:schemeClr val="tx2"/>
                  </a:buClr>
                  <a:buSzPct val="89000"/>
                  <a:buFont typeface="Arial" charset="0"/>
                  <a:buChar char="-"/>
                  <a:defRPr sz="2100" baseline="0"/>
                </a:lvl9pPr>
              </a:lstStyle>
              <a:p>
                <a:pPr marL="0" marR="0" lvl="0" indent="0" algn="l" defTabSz="91347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8080"/>
                  </a:buClr>
                  <a:buSzPct val="100000"/>
                  <a:buFontTx/>
                  <a:buNone/>
                  <a:tabLst/>
                  <a:defRPr/>
                </a:pPr>
                <a:endParaRPr kumimoji="0" lang="ru-RU" sz="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F297F70D-F897-4D89-9DCC-3B6AD33077BF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gray">
            <a:xfrm>
              <a:off x="11841338" y="20657"/>
              <a:ext cx="109965" cy="109965"/>
            </a:xfrm>
            <a:prstGeom prst="ellipse">
              <a:avLst/>
            </a:prstGeom>
            <a:solidFill>
              <a:srgbClr val="B2D2D8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1430" tIns="45715" rIns="91430" bIns="45715" anchor="ctr">
              <a:noAutofit/>
            </a:bodyPr>
            <a:lstStyle/>
            <a:p>
              <a:pPr marL="0" marR="0" lvl="0" indent="0" algn="ctr" defTabSz="91352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600" b="1" i="0" u="none" strike="noStrike" kern="0" cap="none" spc="0" normalizeH="0" baseline="0" noProof="0" dirty="0">
                  <a:ln>
                    <a:noFill/>
                  </a:ln>
                  <a:solidFill>
                    <a:srgbClr val="00808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5</a:t>
              </a:r>
            </a:p>
          </p:txBody>
        </p:sp>
      </p:grp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7FEDEF4-2BF5-EE2B-7B3D-D093AA8E9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638004"/>
              </p:ext>
            </p:extLst>
          </p:nvPr>
        </p:nvGraphicFramePr>
        <p:xfrm>
          <a:off x="319843" y="951750"/>
          <a:ext cx="5668581" cy="576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1239">
                  <a:extLst>
                    <a:ext uri="{9D8B030D-6E8A-4147-A177-3AD203B41FA5}">
                      <a16:colId xmlns:a16="http://schemas.microsoft.com/office/drawing/2014/main" val="2531882076"/>
                    </a:ext>
                  </a:extLst>
                </a:gridCol>
                <a:gridCol w="2707342">
                  <a:extLst>
                    <a:ext uri="{9D8B030D-6E8A-4147-A177-3AD203B41FA5}">
                      <a16:colId xmlns:a16="http://schemas.microsoft.com/office/drawing/2014/main" val="252451567"/>
                    </a:ext>
                  </a:extLst>
                </a:gridCol>
              </a:tblGrid>
              <a:tr h="129767"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Центр компетенций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Экспертная сеть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74069455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СУУТП</a:t>
                      </a:r>
                      <a:r>
                        <a:rPr lang="ru-RU" sz="1000" b="0" dirty="0">
                          <a:effectLst/>
                        </a:rPr>
                        <a:t>, МПА и </a:t>
                      </a:r>
                      <a:r>
                        <a:rPr lang="ru-RU" sz="1000" b="0" dirty="0" err="1">
                          <a:effectLst/>
                        </a:rPr>
                        <a:t>RTO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Дегазаторы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44882838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СУУТП</a:t>
                      </a:r>
                      <a:r>
                        <a:rPr lang="ru-RU" sz="1000" b="0" dirty="0">
                          <a:effectLst/>
                        </a:rPr>
                        <a:t>, МПА и </a:t>
                      </a:r>
                      <a:r>
                        <a:rPr lang="ru-RU" sz="1000" b="0" dirty="0" err="1">
                          <a:effectLst/>
                        </a:rPr>
                        <a:t>RTO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Колонны газоразделения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69415155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СУУТП</a:t>
                      </a:r>
                      <a:r>
                        <a:rPr lang="ru-RU" sz="1000" b="0" dirty="0">
                          <a:effectLst/>
                        </a:rPr>
                        <a:t>, МПА и </a:t>
                      </a:r>
                      <a:r>
                        <a:rPr lang="ru-RU" sz="1000" b="0" dirty="0" err="1">
                          <a:effectLst/>
                        </a:rPr>
                        <a:t>RTO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Печи пиролиза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20613299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СУУТП</a:t>
                      </a:r>
                      <a:r>
                        <a:rPr lang="ru-RU" sz="1000" b="0" dirty="0">
                          <a:effectLst/>
                        </a:rPr>
                        <a:t>, МПА и </a:t>
                      </a:r>
                      <a:r>
                        <a:rPr lang="ru-RU" sz="1000" b="0" dirty="0" err="1">
                          <a:effectLst/>
                        </a:rPr>
                        <a:t>RTO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Реактора гидрирования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183171962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>
                          <a:effectLst/>
                        </a:rPr>
                        <a:t>СУУТП, МПА и RTO</a:t>
                      </a:r>
                      <a:endParaRPr lang="ru-RU" sz="1000" b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Реактора полимеризации идеального вытеснения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688288253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СУУТП</a:t>
                      </a:r>
                      <a:r>
                        <a:rPr lang="ru-RU" sz="1000" b="0" dirty="0">
                          <a:effectLst/>
                        </a:rPr>
                        <a:t>, МПА и </a:t>
                      </a:r>
                      <a:r>
                        <a:rPr lang="ru-RU" sz="1000" b="0" dirty="0" err="1">
                          <a:effectLst/>
                        </a:rPr>
                        <a:t>RTO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Реактора полимеризации идеального смешения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430623692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Emerson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91759813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Honeywell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46558292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Siemens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51095362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Yokogawa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929835380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Корпоративные тренера АСУТП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16925762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Прософт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57135251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Текон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51920639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АСУТП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Элара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721735033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strike="sngStrike" dirty="0">
                          <a:effectLst/>
                        </a:rPr>
                        <a:t>Газопереработка и фракционирование</a:t>
                      </a:r>
                      <a:endParaRPr lang="ru-RU" sz="1000" b="0" strike="sngStrike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strike="sngStrike" dirty="0">
                          <a:effectLst/>
                        </a:rPr>
                        <a:t>Газопереработка и фракционирование</a:t>
                      </a:r>
                      <a:endParaRPr lang="ru-RU" sz="900" strike="sngStrike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94428962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Дегидрирование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Дегидрирование бутанов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71539500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Дегидрирование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Дегидрирование изобутана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88992577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Дегидрирование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Дегидрирование пропана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92829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КИП/Метрология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Диагностика КИП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009363175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КИП/Метрология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ЗРА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937446006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КИП/Метрология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Метрология и узлы учёта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61330051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КИП/Метрология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Физхим</a:t>
                      </a:r>
                      <a:r>
                        <a:rPr lang="ru-RU" sz="900" dirty="0">
                          <a:effectLst/>
                        </a:rPr>
                        <a:t> анализ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303810917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Каучуки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Изопреновые</a:t>
                      </a:r>
                      <a:r>
                        <a:rPr lang="ru-RU" sz="900" dirty="0">
                          <a:effectLst/>
                        </a:rPr>
                        <a:t> и бутиловые каучуки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721105834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Каучуки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МОС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447182080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Каучуки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Растворные бутадиеновые каучуки и </a:t>
                      </a:r>
                      <a:r>
                        <a:rPr lang="ru-RU" sz="900" dirty="0" err="1">
                          <a:effectLst/>
                        </a:rPr>
                        <a:t>ТЭП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21756649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Каучуки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Технология выделения каучуков</a:t>
                      </a:r>
                      <a:endParaRPr lang="ru-RU" sz="9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382088059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Каучуки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Эмульсионные каучуки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43092526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Магистральные трубопроводы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Магистральные трубопроводы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1445776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ОЗХ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Обработка воды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8283718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ОЗХ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Очистка стоков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299834805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 err="1">
                          <a:effectLst/>
                        </a:rPr>
                        <a:t>ОЗХ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Технические газы и холодильные машины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007308708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Система пожарной автоматики и </a:t>
                      </a:r>
                      <a:r>
                        <a:rPr lang="ru-RU" sz="1000" b="0" dirty="0" err="1">
                          <a:effectLst/>
                        </a:rPr>
                        <a:t>АУПТ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Системы пожарной автоматики и </a:t>
                      </a:r>
                      <a:r>
                        <a:rPr lang="ru-RU" sz="900" dirty="0" err="1">
                          <a:effectLst/>
                        </a:rPr>
                        <a:t>АУПТ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859406229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Теплотехнические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ВХР</a:t>
                      </a:r>
                      <a:r>
                        <a:rPr lang="ru-RU" sz="900" dirty="0">
                          <a:effectLst/>
                        </a:rPr>
                        <a:t> котлов и процессы деминерализации воды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73498126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Теплотехнические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dirty="0" err="1">
                          <a:effectLst/>
                        </a:rPr>
                        <a:t>Теплопарогенерация</a:t>
                      </a:r>
                      <a:endParaRPr lang="ru-RU" sz="9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026717029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Экология</a:t>
                      </a: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Экология</a:t>
                      </a: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63450791"/>
                  </a:ext>
                </a:extLst>
              </a:tr>
              <a:tr h="129767">
                <a:tc>
                  <a:txBody>
                    <a:bodyPr/>
                    <a:lstStyle/>
                    <a:p>
                      <a:r>
                        <a:rPr lang="ru-RU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Другое</a:t>
                      </a: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9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Другое</a:t>
                      </a:r>
                      <a:endParaRPr lang="ru-RU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938336789"/>
                  </a:ext>
                </a:extLst>
              </a:tr>
            </a:tbl>
          </a:graphicData>
        </a:graphic>
      </p:graphicFrame>
      <p:graphicFrame>
        <p:nvGraphicFramePr>
          <p:cNvPr id="25" name="Таблица 24">
            <a:extLst>
              <a:ext uri="{FF2B5EF4-FFF2-40B4-BE49-F238E27FC236}">
                <a16:creationId xmlns:a16="http://schemas.microsoft.com/office/drawing/2014/main" id="{85E272DD-168D-0387-07C7-9291F07D0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848088"/>
              </p:ext>
            </p:extLst>
          </p:nvPr>
        </p:nvGraphicFramePr>
        <p:xfrm>
          <a:off x="6096000" y="961275"/>
          <a:ext cx="5814493" cy="579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6376">
                  <a:extLst>
                    <a:ext uri="{9D8B030D-6E8A-4147-A177-3AD203B41FA5}">
                      <a16:colId xmlns:a16="http://schemas.microsoft.com/office/drawing/2014/main" val="2355073517"/>
                    </a:ext>
                  </a:extLst>
                </a:gridCol>
                <a:gridCol w="3878117">
                  <a:extLst>
                    <a:ext uri="{9D8B030D-6E8A-4147-A177-3AD203B41FA5}">
                      <a16:colId xmlns:a16="http://schemas.microsoft.com/office/drawing/2014/main" val="766673688"/>
                    </a:ext>
                  </a:extLst>
                </a:gridCol>
              </a:tblGrid>
              <a:tr h="114251"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Центр компетенций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Экспертная сеть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386056648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Диагностика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163915235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Емкости, резервуары, </a:t>
                      </a:r>
                      <a:r>
                        <a:rPr lang="ru-RU" sz="1000" dirty="0" err="1">
                          <a:effectLst/>
                        </a:rPr>
                        <a:t>телообменники</a:t>
                      </a:r>
                      <a:r>
                        <a:rPr lang="ru-RU" sz="1000" dirty="0">
                          <a:effectLst/>
                        </a:rPr>
                        <a:t>, колонны, реакторы, фильтры, котлы, печи, горелки, змеевики печей, трубопроводы и </a:t>
                      </a:r>
                      <a:r>
                        <a:rPr lang="ru-RU" sz="1000" dirty="0" err="1">
                          <a:effectLst/>
                        </a:rPr>
                        <a:t>ЗРА</a:t>
                      </a:r>
                      <a:r>
                        <a:rPr lang="ru-RU" sz="1000" dirty="0">
                          <a:effectLst/>
                        </a:rPr>
                        <a:t>, ППК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528322776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Изотермические хранилища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730261440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Компрессоры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024644566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Насосы, питатели, редукторы, гидромуфты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438544890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Сварка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479321486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Турбины паровые и газовые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82723131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Механика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Экструдеры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09997852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Альфа-олефины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55533471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Ангидрид МАН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512079112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Бисфенол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283890180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Изопрен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57744628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Оксо-синтез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846002389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effectLst/>
                        </a:rPr>
                        <a:t>Пропиленоксид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291531379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Хлор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90536312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Этиленоксид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97725653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Пиролиз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Бензол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42969741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Пиролиз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Бутадиен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6741274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Пиролиз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Пиролиз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001271757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АБС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504031108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pPr marL="0" marR="0" lvl="0" indent="0" algn="l" defTabSz="10386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ПВХ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4049838928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pPr marL="0" marR="0" lvl="0" indent="0" algn="l" defTabSz="10386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ПК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535469596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pPr marL="0" marR="0" lvl="0" indent="0" algn="l" defTabSz="10386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effectLst/>
                        </a:rPr>
                        <a:t>ПСВ,ПСОН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685914682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Оргсинтез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effectLst/>
                        </a:rPr>
                        <a:t>ЭБ</a:t>
                      </a:r>
                      <a:r>
                        <a:rPr lang="ru-RU" sz="1000" dirty="0">
                          <a:effectLst/>
                        </a:rPr>
                        <a:t>/СМ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667024813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Полиолефины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Газофазный ПП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084332401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Полиолефины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Газофазный ПЭ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387440538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Полиолефины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ПЭВД, Севилен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814819733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Полиолефины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Суспензионный ПП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529455473"/>
                  </a:ext>
                </a:extLst>
              </a:tr>
              <a:tr h="114251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Полиолефины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Суспензионный ПЭ</a:t>
                      </a:r>
                      <a:endParaRPr lang="ru-RU" sz="10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31360152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Автоматизация подстанций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103824249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Преобразовательная техника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581375742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РУ и подстанции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3132883312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Сети снабжения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052436380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effectLst/>
                        </a:rPr>
                        <a:t>ЭТЛ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2351551788"/>
                  </a:ext>
                </a:extLst>
              </a:tr>
              <a:tr h="126606">
                <a:tc>
                  <a:txBody>
                    <a:bodyPr/>
                    <a:lstStyle/>
                    <a:p>
                      <a:r>
                        <a:rPr lang="ru-RU" sz="1000" b="0" dirty="0">
                          <a:effectLst/>
                        </a:rPr>
                        <a:t>Электротехнические системы</a:t>
                      </a:r>
                      <a:endParaRPr lang="ru-RU" sz="1000" b="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Электродвигатели</a:t>
                      </a:r>
                      <a:endParaRPr lang="ru-RU" sz="10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9175" marR="49175" marT="0" marB="0" anchor="b"/>
                </a:tc>
                <a:extLst>
                  <a:ext uri="{0D108BD9-81ED-4DB2-BD59-A6C34878D82A}">
                    <a16:rowId xmlns:a16="http://schemas.microsoft.com/office/drawing/2014/main" val="196824596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F8CA2CB-7347-E704-A0D7-3043448E2497}"/>
              </a:ext>
            </a:extLst>
          </p:cNvPr>
          <p:cNvSpPr txBox="1"/>
          <p:nvPr/>
        </p:nvSpPr>
        <p:spPr>
          <a:xfrm>
            <a:off x="26071" y="3488"/>
            <a:ext cx="43195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37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СР/</a:t>
            </a: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НиР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/ПР07/</a:t>
            </a:r>
            <a:r>
              <a:rPr lang="ru-RU" sz="1000" dirty="0">
                <a:solidFill>
                  <a:srgbClr val="000000"/>
                </a:solidFill>
                <a:latin typeface="Arial"/>
              </a:rPr>
              <a:t>11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Редакция [1.0]</a:t>
            </a:r>
          </a:p>
          <a:p>
            <a:pPr marL="0" marR="0" lvl="0" indent="0" algn="l" defTabSz="9137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5794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0jTIugqSyCrbpzOiANfX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lo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lo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  <p:tag name="THINKCELLSHAPEDONOTDELETE" val="porS1Hpxq.ESjL.Js1mpK7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  <p:tag name="THINKCELLSHAPEDONOTDELETE" val="porS1Hpxq.ESjL.Js1mpK7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lo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  <p:tag name="THINKCELLSHAPEDONOTDELETE" val="porS1Hpxq.ESjL.Js1mpK7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lo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  <p:tag name="THINKCELLSHAPEDONOTDELETE" val="porS1Hpxq.ESjL.Js1mpK7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lo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  <p:tag name="THINKCELLSHAPEDONOTDELETE" val="porS1Hpxq.ESjL.Js1mpK7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8_Базовые слайды">
  <a:themeElements>
    <a:clrScheme name="Другая 35">
      <a:dk1>
        <a:srgbClr val="003D4C"/>
      </a:dk1>
      <a:lt1>
        <a:sysClr val="window" lastClr="FFFFFF"/>
      </a:lt1>
      <a:dk2>
        <a:srgbClr val="003D4C"/>
      </a:dk2>
      <a:lt2>
        <a:srgbClr val="77E2C3"/>
      </a:lt2>
      <a:accent1>
        <a:srgbClr val="008C95"/>
      </a:accent1>
      <a:accent2>
        <a:srgbClr val="003D4C"/>
      </a:accent2>
      <a:accent3>
        <a:srgbClr val="77E2C3"/>
      </a:accent3>
      <a:accent4>
        <a:srgbClr val="BFBFBF"/>
      </a:accent4>
      <a:accent5>
        <a:srgbClr val="000000"/>
      </a:accent5>
      <a:accent6>
        <a:srgbClr val="E04E39"/>
      </a:accent6>
      <a:hlink>
        <a:srgbClr val="008C95"/>
      </a:hlink>
      <a:folHlink>
        <a:srgbClr val="006EC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1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2">
        <a:dk1>
          <a:srgbClr val="000000"/>
        </a:dk1>
        <a:lt1>
          <a:srgbClr val="FFFFFF"/>
        </a:lt1>
        <a:dk2>
          <a:srgbClr val="4D4D4D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3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4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E78A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5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6">
        <a:dk1>
          <a:srgbClr val="000000"/>
        </a:dk1>
        <a:lt1>
          <a:srgbClr val="FFFFFF"/>
        </a:lt1>
        <a:dk2>
          <a:srgbClr val="080808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+" id="{F7BBB245-C9BC-BA43-80AB-C21372824DAE}" vid="{6FBB5A1C-A9B2-3C43-B7D7-CBD79BB86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314</Words>
  <Application>Microsoft Office PowerPoint</Application>
  <PresentationFormat>Широкоэкранный</PresentationFormat>
  <Paragraphs>153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Тема Office</vt:lpstr>
      <vt:lpstr>8_Базовые слайды</vt:lpstr>
      <vt:lpstr>Слайд think-cell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Камалетдинов Азат Расимович</dc:creator>
  <cp:lastModifiedBy>Камалетдинов Азат Расимович</cp:lastModifiedBy>
  <cp:revision>1</cp:revision>
  <dcterms:created xsi:type="dcterms:W3CDTF">2026-03-16T09:45:08Z</dcterms:created>
  <dcterms:modified xsi:type="dcterms:W3CDTF">2026-06-17T05:24:47Z</dcterms:modified>
</cp:coreProperties>
</file>