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9.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0.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1.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1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tags/tag170.xml" ContentType="application/vnd.openxmlformats-officedocument.presentationml.tags+xml"/>
  <Override PartName="/ppt/notesSlides/notesSlide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comments/comment1.xml" ContentType="application/vnd.openxmlformats-officedocument.presentationml.comment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xml" ContentType="application/vnd.openxmlformats-officedocument.presentationml.notesSlide+xml"/>
  <Override PartName="/ppt/tags/tag190.xml" ContentType="application/vnd.openxmlformats-officedocument.presentationml.tags+xml"/>
  <Override PartName="/ppt/notesSlides/notesSlide5.xml" ContentType="application/vnd.openxmlformats-officedocument.presentationml.notesSlide+xml"/>
  <Override PartName="/ppt/tags/tag191.xml" ContentType="application/vnd.openxmlformats-officedocument.presentationml.tags+xml"/>
  <Override PartName="/ppt/notesSlides/notesSlide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comments/comment2.xml" ContentType="application/vnd.openxmlformats-officedocument.presentationml.comment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comments/comment3.xml" ContentType="application/vnd.openxmlformats-officedocument.presentationml.comments+xml"/>
  <Override PartName="/ppt/tags/tag206.xml" ContentType="application/vnd.openxmlformats-officedocument.presentationml.tags+xml"/>
  <Override PartName="/ppt/comments/comment4.xml" ContentType="application/vnd.openxmlformats-officedocument.presentationml.comments+xml"/>
  <Override PartName="/ppt/tags/tag207.xml" ContentType="application/vnd.openxmlformats-officedocument.presentationml.tags+xml"/>
  <Override PartName="/ppt/tags/tag2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759" r:id="rId5"/>
    <p:sldMasterId id="2147486776" r:id="rId6"/>
    <p:sldMasterId id="2147486793" r:id="rId7"/>
    <p:sldMasterId id="2147486906" r:id="rId8"/>
    <p:sldMasterId id="2147486923" r:id="rId9"/>
    <p:sldMasterId id="2147487622" r:id="rId10"/>
    <p:sldMasterId id="2147487656" r:id="rId11"/>
    <p:sldMasterId id="2147487691" r:id="rId12"/>
    <p:sldMasterId id="2147487699" r:id="rId13"/>
    <p:sldMasterId id="2147487729" r:id="rId14"/>
    <p:sldMasterId id="2147487754" r:id="rId15"/>
    <p:sldMasterId id="2147487763" r:id="rId16"/>
  </p:sldMasterIdLst>
  <p:notesMasterIdLst>
    <p:notesMasterId r:id="rId48"/>
  </p:notesMasterIdLst>
  <p:handoutMasterIdLst>
    <p:handoutMasterId r:id="rId49"/>
  </p:handoutMasterIdLst>
  <p:sldIdLst>
    <p:sldId id="378" r:id="rId17"/>
    <p:sldId id="388" r:id="rId18"/>
    <p:sldId id="381" r:id="rId19"/>
    <p:sldId id="366" r:id="rId20"/>
    <p:sldId id="365" r:id="rId21"/>
    <p:sldId id="389" r:id="rId22"/>
    <p:sldId id="350" r:id="rId23"/>
    <p:sldId id="392" r:id="rId24"/>
    <p:sldId id="364" r:id="rId25"/>
    <p:sldId id="360" r:id="rId26"/>
    <p:sldId id="362" r:id="rId27"/>
    <p:sldId id="379" r:id="rId28"/>
    <p:sldId id="404" r:id="rId29"/>
    <p:sldId id="401" r:id="rId30"/>
    <p:sldId id="403" r:id="rId31"/>
    <p:sldId id="406" r:id="rId32"/>
    <p:sldId id="410" r:id="rId33"/>
    <p:sldId id="409" r:id="rId34"/>
    <p:sldId id="402" r:id="rId35"/>
    <p:sldId id="382" r:id="rId36"/>
    <p:sldId id="371" r:id="rId37"/>
    <p:sldId id="395" r:id="rId38"/>
    <p:sldId id="363" r:id="rId39"/>
    <p:sldId id="372" r:id="rId40"/>
    <p:sldId id="393" r:id="rId41"/>
    <p:sldId id="396" r:id="rId42"/>
    <p:sldId id="397" r:id="rId43"/>
    <p:sldId id="373" r:id="rId44"/>
    <p:sldId id="374" r:id="rId45"/>
    <p:sldId id="375" r:id="rId46"/>
    <p:sldId id="400" r:id="rId47"/>
  </p:sldIdLst>
  <p:sldSz cx="9906000" cy="6858000" type="A4"/>
  <p:notesSz cx="6858000" cy="9144000"/>
  <p:custDataLst>
    <p:tags r:id="rId5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CB07CF5-DD08-438C-896D-05ACB5DB3077}">
          <p14:sldIdLst>
            <p14:sldId id="378"/>
            <p14:sldId id="388"/>
            <p14:sldId id="381"/>
            <p14:sldId id="366"/>
            <p14:sldId id="365"/>
            <p14:sldId id="389"/>
            <p14:sldId id="350"/>
            <p14:sldId id="392"/>
            <p14:sldId id="364"/>
            <p14:sldId id="360"/>
            <p14:sldId id="362"/>
            <p14:sldId id="379"/>
            <p14:sldId id="404"/>
          </p14:sldIdLst>
        </p14:section>
        <p14:section name="Приложения" id="{EC95BE56-D99E-46CE-A2AB-A18D60A364C0}">
          <p14:sldIdLst>
            <p14:sldId id="401"/>
            <p14:sldId id="403"/>
            <p14:sldId id="406"/>
            <p14:sldId id="410"/>
            <p14:sldId id="409"/>
          </p14:sldIdLst>
        </p14:section>
        <p14:section name="Ссылки на отчетность Meridium, роли доступа к рассылкам и дашбордам." id="{BC6B9796-0985-4F9A-BA55-1AC088A35EDE}">
          <p14:sldIdLst>
            <p14:sldId id="402"/>
            <p14:sldId id="382"/>
            <p14:sldId id="371"/>
          </p14:sldIdLst>
        </p14:section>
        <p14:section name="Примеры заполнения событий и карточек потерь Meridium" id="{E3C52E90-D192-4285-BA34-83BFBB7194E9}">
          <p14:sldIdLst>
            <p14:sldId id="395"/>
            <p14:sldId id="363"/>
            <p14:sldId id="372"/>
            <p14:sldId id="393"/>
            <p14:sldId id="396"/>
            <p14:sldId id="397"/>
            <p14:sldId id="373"/>
            <p14:sldId id="374"/>
            <p14:sldId id="375"/>
            <p14:sldId id="400"/>
          </p14:sldIdLst>
        </p14:section>
        <p14:section name="Удалить" id="{618F9066-45D0-49E9-9F33-582B4522F426}">
          <p14:sldIdLst/>
        </p14:section>
      </p14:sectionLst>
    </p:ext>
    <p:ext uri="{EFAFB233-063F-42B5-8137-9DF3F51BA10A}">
      <p15:sldGuideLst xmlns:p15="http://schemas.microsoft.com/office/powerpoint/2012/main">
        <p15:guide id="1" orient="horz" pos="624">
          <p15:clr>
            <a:srgbClr val="A4A3A4"/>
          </p15:clr>
        </p15:guide>
        <p15:guide id="2" orient="horz" pos="4182">
          <p15:clr>
            <a:srgbClr val="A4A3A4"/>
          </p15:clr>
        </p15:guide>
        <p15:guide id="3" pos="180">
          <p15:clr>
            <a:srgbClr val="A4A3A4"/>
          </p15:clr>
        </p15:guide>
        <p15:guide id="4" pos="607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Хайруллина Голия Шавкатовна" initials="ХГШ" lastIdx="70" clrIdx="0">
    <p:extLst>
      <p:ext uri="{19B8F6BF-5375-455C-9EA6-DF929625EA0E}">
        <p15:presenceInfo xmlns:p15="http://schemas.microsoft.com/office/powerpoint/2012/main" userId="Хайруллина Голия Шавкатовна" providerId="None"/>
      </p:ext>
    </p:extLst>
  </p:cmAuthor>
  <p:cmAuthor id="2" name="Магсумов Марат Ильдусович" initials="ММИ" lastIdx="22" clrIdx="1">
    <p:extLst>
      <p:ext uri="{19B8F6BF-5375-455C-9EA6-DF929625EA0E}">
        <p15:presenceInfo xmlns:p15="http://schemas.microsoft.com/office/powerpoint/2012/main" userId="Магсумов Марат Ильдусович" providerId="None"/>
      </p:ext>
    </p:extLst>
  </p:cmAuthor>
  <p:cmAuthor id="3" name="Зернин Дмитрий Владимирович" initials="ЗДВ" lastIdx="51" clrIdx="2">
    <p:extLst>
      <p:ext uri="{19B8F6BF-5375-455C-9EA6-DF929625EA0E}">
        <p15:presenceInfo xmlns:p15="http://schemas.microsoft.com/office/powerpoint/2012/main" userId="Зернин Дмитрий Владимирович" providerId="None"/>
      </p:ext>
    </p:extLst>
  </p:cmAuthor>
  <p:cmAuthor id="4" name="@@BisWdNsG98x1pzNGm6AUD6rTa#MM" initials="@" lastIdx="21" clrIdx="3">
    <p:extLst>
      <p:ext uri="{19B8F6BF-5375-455C-9EA6-DF929625EA0E}">
        <p15:presenceInfo xmlns:p15="http://schemas.microsoft.com/office/powerpoint/2012/main" userId="@@BisWdNsG98x1pzNGm6AUD6rTa#M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E14040"/>
    <a:srgbClr val="F58A1F"/>
    <a:srgbClr val="E2E8ED"/>
    <a:srgbClr val="D1FF47"/>
    <a:srgbClr val="92D050"/>
    <a:srgbClr val="B2D2D8"/>
    <a:srgbClr val="77E2C3"/>
    <a:srgbClr val="595959"/>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03" autoAdjust="0"/>
    <p:restoredTop sz="96494" autoAdjust="0"/>
  </p:normalViewPr>
  <p:slideViewPr>
    <p:cSldViewPr snapToGrid="0">
      <p:cViewPr>
        <p:scale>
          <a:sx n="75" d="100"/>
          <a:sy n="75" d="100"/>
        </p:scale>
        <p:origin x="1158" y="-54"/>
      </p:cViewPr>
      <p:guideLst>
        <p:guide orient="horz" pos="624"/>
        <p:guide orient="horz" pos="4182"/>
        <p:guide pos="180"/>
        <p:guide pos="6078"/>
      </p:guideLst>
    </p:cSldViewPr>
  </p:slideViewPr>
  <p:outlineViewPr>
    <p:cViewPr>
      <p:scale>
        <a:sx n="33" d="100"/>
        <a:sy n="33" d="100"/>
      </p:scale>
      <p:origin x="0" y="726"/>
    </p:cViewPr>
  </p:outlineViewPr>
  <p:notesTextViewPr>
    <p:cViewPr>
      <p:scale>
        <a:sx n="1" d="1"/>
        <a:sy n="1" d="1"/>
      </p:scale>
      <p:origin x="0" y="0"/>
    </p:cViewPr>
  </p:notesTextViewPr>
  <p:sorterViewPr>
    <p:cViewPr>
      <p:scale>
        <a:sx n="100" d="100"/>
        <a:sy n="100" d="100"/>
      </p:scale>
      <p:origin x="0" y="-702"/>
    </p:cViewPr>
  </p:sorterViewPr>
  <p:notesViewPr>
    <p:cSldViewPr snapToGrid="0">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tags" Target="tags/tag1.xml"/><Relationship Id="rId55" Type="http://schemas.openxmlformats.org/officeDocument/2006/relationships/tableStyles" Target="tableStyles.xml"/><Relationship Id="rId89"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commentAuthors" Target="commentAuthor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7T12:07:37.145" idx="70">
    <p:pos x="5980" y="1691"/>
    <p:text>17.11 Есть сокращения, которые нет по тексту, может быть убрать ?(выделила красным)</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17T11:15:45.555" idx="65">
    <p:pos x="4744" y="361"/>
    <p:text>17.11 Работников</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15T16:18:28.469" idx="62">
    <p:pos x="4509" y="3493"/>
    <p:text>15.11. Скорректировать № слайдов</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3-11-13T16:06:28.010" idx="20">
    <p:pos x="5791" y="183"/>
    <p:text>Предприятий</p:text>
    <p:extLst>
      <p:ext uri="{C676402C-5697-4E1C-873F-D02D1690AC5C}">
        <p15:threadingInfo xmlns:p15="http://schemas.microsoft.com/office/powerpoint/2012/main" timeZoneBias="-180"/>
      </p:ext>
    </p:extLst>
  </p:cm>
  <p:cm authorId="1" dt="2023-11-17T11:16:05.436" idx="66">
    <p:pos x="628" y="4116"/>
    <p:text>17.11 Работники</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3.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C08B40-76F4-4574-A2E9-FC2E8E3C3F7F}" type="datetimeFigureOut">
              <a:rPr lang="ru-RU" smtClean="0"/>
              <a:t>09.12.2023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8C9466-0FDB-4D5F-8F67-8230A546508D}" type="slidenum">
              <a:rPr lang="ru-RU" smtClean="0"/>
              <a:t>‹#›</a:t>
            </a:fld>
            <a:endParaRPr lang="ru-RU"/>
          </a:p>
        </p:txBody>
      </p:sp>
    </p:spTree>
    <p:extLst>
      <p:ext uri="{BB962C8B-B14F-4D97-AF65-F5344CB8AC3E}">
        <p14:creationId xmlns:p14="http://schemas.microsoft.com/office/powerpoint/2010/main" val="2091838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903D09-D85A-4594-9EA3-CBA54C90E794}" type="datetimeFigureOut">
              <a:rPr lang="ru-RU" smtClean="0"/>
              <a:t>09.12.2023</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56DA7-AAD7-473E-A78B-09A07C1CFD8C}" type="slidenum">
              <a:rPr lang="ru-RU" smtClean="0"/>
              <a:t>‹#›</a:t>
            </a:fld>
            <a:endParaRPr lang="ru-RU"/>
          </a:p>
        </p:txBody>
      </p:sp>
    </p:spTree>
    <p:extLst>
      <p:ext uri="{BB962C8B-B14F-4D97-AF65-F5344CB8AC3E}">
        <p14:creationId xmlns:p14="http://schemas.microsoft.com/office/powerpoint/2010/main" val="401385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2B6F0D-B75F-4D76-9973-2557130F87B7}" type="slidenum">
              <a:rPr lang="ru-RU" smtClean="0"/>
              <a:t>1</a:t>
            </a:fld>
            <a:endParaRPr lang="ru-RU" dirty="0"/>
          </a:p>
        </p:txBody>
      </p:sp>
    </p:spTree>
    <p:extLst>
      <p:ext uri="{BB962C8B-B14F-4D97-AF65-F5344CB8AC3E}">
        <p14:creationId xmlns:p14="http://schemas.microsoft.com/office/powerpoint/2010/main" val="113649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AF56DA7-AAD7-473E-A78B-09A07C1CFD8C}" type="slidenum">
              <a:rPr lang="ru-RU" smtClean="0"/>
              <a:t>6</a:t>
            </a:fld>
            <a:endParaRPr lang="ru-RU"/>
          </a:p>
        </p:txBody>
      </p:sp>
    </p:spTree>
    <p:extLst>
      <p:ext uri="{BB962C8B-B14F-4D97-AF65-F5344CB8AC3E}">
        <p14:creationId xmlns:p14="http://schemas.microsoft.com/office/powerpoint/2010/main" val="215680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ED00954A-4AE7-4BD2-A593-DF6DC093731D}"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751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8066C9-E0FF-45B3-9D8E-F7983A15FAAA}" type="slidenum">
              <a:rPr lang="ru-RU" smtClean="0"/>
              <a:t>16</a:t>
            </a:fld>
            <a:endParaRPr lang="ru-RU"/>
          </a:p>
        </p:txBody>
      </p:sp>
    </p:spTree>
    <p:extLst>
      <p:ext uri="{BB962C8B-B14F-4D97-AF65-F5344CB8AC3E}">
        <p14:creationId xmlns:p14="http://schemas.microsoft.com/office/powerpoint/2010/main" val="244600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8066C9-E0FF-45B3-9D8E-F7983A15FAAA}" type="slidenum">
              <a:rPr lang="ru-RU" smtClean="0"/>
              <a:t>17</a:t>
            </a:fld>
            <a:endParaRPr lang="ru-RU"/>
          </a:p>
        </p:txBody>
      </p:sp>
    </p:spTree>
    <p:extLst>
      <p:ext uri="{BB962C8B-B14F-4D97-AF65-F5344CB8AC3E}">
        <p14:creationId xmlns:p14="http://schemas.microsoft.com/office/powerpoint/2010/main" val="397649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8066C9-E0FF-45B3-9D8E-F7983A15FAAA}" type="slidenum">
              <a:rPr lang="ru-RU" smtClean="0"/>
              <a:t>18</a:t>
            </a:fld>
            <a:endParaRPr lang="ru-RU"/>
          </a:p>
        </p:txBody>
      </p:sp>
    </p:spTree>
    <p:extLst>
      <p:ext uri="{BB962C8B-B14F-4D97-AF65-F5344CB8AC3E}">
        <p14:creationId xmlns:p14="http://schemas.microsoft.com/office/powerpoint/2010/main" val="98034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1.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6.xml"/><Relationship Id="rId1" Type="http://schemas.openxmlformats.org/officeDocument/2006/relationships/vmlDrawing" Target="../drawings/vmlDrawing34.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7.xml"/><Relationship Id="rId1" Type="http://schemas.openxmlformats.org/officeDocument/2006/relationships/vmlDrawing" Target="../drawings/vmlDrawing35.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vmlDrawing" Target="../drawings/vmlDrawing36.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vmlDrawing" Target="../drawings/vmlDrawing38.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39.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xml"/><Relationship Id="rId1" Type="http://schemas.openxmlformats.org/officeDocument/2006/relationships/vmlDrawing" Target="../drawings/vmlDrawing40.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vmlDrawing" Target="../drawings/vmlDrawing41.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vmlDrawing" Target="../drawings/vmlDrawing42.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5.xml"/><Relationship Id="rId1" Type="http://schemas.openxmlformats.org/officeDocument/2006/relationships/vmlDrawing" Target="../drawings/vmlDrawing43.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6.xml"/><Relationship Id="rId1" Type="http://schemas.openxmlformats.org/officeDocument/2006/relationships/vmlDrawing" Target="../drawings/vmlDrawing44.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7.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8.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9.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0.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1.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2.xml"/><Relationship Id="rId1" Type="http://schemas.openxmlformats.org/officeDocument/2006/relationships/vmlDrawing" Target="../drawings/vmlDrawing50.vml"/><Relationship Id="rId5" Type="http://schemas.openxmlformats.org/officeDocument/2006/relationships/image" Target="../media/image11.emf"/><Relationship Id="rId4" Type="http://schemas.openxmlformats.org/officeDocument/2006/relationships/oleObject" Target="../embeddings/oleObject50.bin"/></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3.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54.xml"/><Relationship Id="rId1" Type="http://schemas.openxmlformats.org/officeDocument/2006/relationships/vmlDrawing" Target="../drawings/vmlDrawing52.vml"/><Relationship Id="rId5" Type="http://schemas.openxmlformats.org/officeDocument/2006/relationships/image" Target="../media/image12.emf"/><Relationship Id="rId4" Type="http://schemas.openxmlformats.org/officeDocument/2006/relationships/oleObject" Target="../embeddings/oleObject52.bin"/></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7.xml"/><Relationship Id="rId1" Type="http://schemas.openxmlformats.org/officeDocument/2006/relationships/vmlDrawing" Target="../drawings/vmlDrawing54.vml"/><Relationship Id="rId5" Type="http://schemas.openxmlformats.org/officeDocument/2006/relationships/image" Target="../media/image12.emf"/><Relationship Id="rId4" Type="http://schemas.openxmlformats.org/officeDocument/2006/relationships/oleObject" Target="../embeddings/oleObject5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8.xml"/><Relationship Id="rId1" Type="http://schemas.openxmlformats.org/officeDocument/2006/relationships/vmlDrawing" Target="../drawings/vmlDrawing55.vml"/><Relationship Id="rId5" Type="http://schemas.openxmlformats.org/officeDocument/2006/relationships/image" Target="../media/image12.emf"/><Relationship Id="rId4" Type="http://schemas.openxmlformats.org/officeDocument/2006/relationships/oleObject" Target="../embeddings/oleObject5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9.xml"/><Relationship Id="rId1" Type="http://schemas.openxmlformats.org/officeDocument/2006/relationships/vmlDrawing" Target="../drawings/vmlDrawing56.vml"/><Relationship Id="rId5" Type="http://schemas.openxmlformats.org/officeDocument/2006/relationships/image" Target="../media/image12.emf"/><Relationship Id="rId4" Type="http://schemas.openxmlformats.org/officeDocument/2006/relationships/oleObject" Target="../embeddings/oleObject56.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0.xml"/><Relationship Id="rId1" Type="http://schemas.openxmlformats.org/officeDocument/2006/relationships/vmlDrawing" Target="../drawings/vmlDrawing57.vml"/><Relationship Id="rId5" Type="http://schemas.openxmlformats.org/officeDocument/2006/relationships/image" Target="../media/image12.emf"/><Relationship Id="rId4" Type="http://schemas.openxmlformats.org/officeDocument/2006/relationships/oleObject" Target="../embeddings/oleObject57.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1.xml"/><Relationship Id="rId1" Type="http://schemas.openxmlformats.org/officeDocument/2006/relationships/vmlDrawing" Target="../drawings/vmlDrawing58.vml"/><Relationship Id="rId5" Type="http://schemas.openxmlformats.org/officeDocument/2006/relationships/image" Target="../media/image12.emf"/><Relationship Id="rId4" Type="http://schemas.openxmlformats.org/officeDocument/2006/relationships/oleObject" Target="../embeddings/oleObject58.bin"/></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2.xml"/><Relationship Id="rId1" Type="http://schemas.openxmlformats.org/officeDocument/2006/relationships/vmlDrawing" Target="../drawings/vmlDrawing59.vml"/><Relationship Id="rId5" Type="http://schemas.openxmlformats.org/officeDocument/2006/relationships/image" Target="../media/image12.emf"/><Relationship Id="rId4" Type="http://schemas.openxmlformats.org/officeDocument/2006/relationships/oleObject" Target="../embeddings/oleObject59.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3.xml"/><Relationship Id="rId1" Type="http://schemas.openxmlformats.org/officeDocument/2006/relationships/vmlDrawing" Target="../drawings/vmlDrawing60.vml"/><Relationship Id="rId5" Type="http://schemas.openxmlformats.org/officeDocument/2006/relationships/image" Target="../media/image12.emf"/><Relationship Id="rId4" Type="http://schemas.openxmlformats.org/officeDocument/2006/relationships/oleObject" Target="../embeddings/oleObject60.bin"/></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6.xml"/><Relationship Id="rId1" Type="http://schemas.openxmlformats.org/officeDocument/2006/relationships/vmlDrawing" Target="../drawings/vmlDrawing62.vml"/><Relationship Id="rId5" Type="http://schemas.openxmlformats.org/officeDocument/2006/relationships/image" Target="../media/image12.emf"/><Relationship Id="rId4" Type="http://schemas.openxmlformats.org/officeDocument/2006/relationships/oleObject" Target="../embeddings/oleObject6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7.xml"/><Relationship Id="rId1" Type="http://schemas.openxmlformats.org/officeDocument/2006/relationships/vmlDrawing" Target="../drawings/vmlDrawing63.vml"/><Relationship Id="rId5" Type="http://schemas.openxmlformats.org/officeDocument/2006/relationships/image" Target="../media/image12.emf"/><Relationship Id="rId4" Type="http://schemas.openxmlformats.org/officeDocument/2006/relationships/oleObject" Target="../embeddings/oleObject6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8.xml"/><Relationship Id="rId1" Type="http://schemas.openxmlformats.org/officeDocument/2006/relationships/vmlDrawing" Target="../drawings/vmlDrawing64.vml"/><Relationship Id="rId5" Type="http://schemas.openxmlformats.org/officeDocument/2006/relationships/image" Target="../media/image12.emf"/><Relationship Id="rId4" Type="http://schemas.openxmlformats.org/officeDocument/2006/relationships/oleObject" Target="../embeddings/oleObject6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9.xml"/><Relationship Id="rId1" Type="http://schemas.openxmlformats.org/officeDocument/2006/relationships/vmlDrawing" Target="../drawings/vmlDrawing65.vml"/><Relationship Id="rId5" Type="http://schemas.openxmlformats.org/officeDocument/2006/relationships/image" Target="../media/image12.emf"/><Relationship Id="rId4" Type="http://schemas.openxmlformats.org/officeDocument/2006/relationships/oleObject" Target="../embeddings/oleObject6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0.xml"/><Relationship Id="rId1" Type="http://schemas.openxmlformats.org/officeDocument/2006/relationships/vmlDrawing" Target="../drawings/vmlDrawing66.vml"/><Relationship Id="rId5" Type="http://schemas.openxmlformats.org/officeDocument/2006/relationships/image" Target="../media/image12.emf"/><Relationship Id="rId4" Type="http://schemas.openxmlformats.org/officeDocument/2006/relationships/oleObject" Target="../embeddings/oleObject66.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1.xml"/><Relationship Id="rId1" Type="http://schemas.openxmlformats.org/officeDocument/2006/relationships/vmlDrawing" Target="../drawings/vmlDrawing67.vml"/><Relationship Id="rId5" Type="http://schemas.openxmlformats.org/officeDocument/2006/relationships/image" Target="../media/image12.emf"/><Relationship Id="rId4" Type="http://schemas.openxmlformats.org/officeDocument/2006/relationships/oleObject" Target="../embeddings/oleObject67.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2.xml"/><Relationship Id="rId1" Type="http://schemas.openxmlformats.org/officeDocument/2006/relationships/vmlDrawing" Target="../drawings/vmlDrawing68.vml"/><Relationship Id="rId5" Type="http://schemas.openxmlformats.org/officeDocument/2006/relationships/image" Target="../media/image12.emf"/><Relationship Id="rId4" Type="http://schemas.openxmlformats.org/officeDocument/2006/relationships/oleObject" Target="../embeddings/oleObject6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3.xml"/><Relationship Id="rId1" Type="http://schemas.openxmlformats.org/officeDocument/2006/relationships/vmlDrawing" Target="../drawings/vmlDrawing69.vml"/><Relationship Id="rId5" Type="http://schemas.openxmlformats.org/officeDocument/2006/relationships/image" Target="../media/image12.emf"/><Relationship Id="rId4" Type="http://schemas.openxmlformats.org/officeDocument/2006/relationships/oleObject" Target="../embeddings/oleObject6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4.xml"/><Relationship Id="rId1" Type="http://schemas.openxmlformats.org/officeDocument/2006/relationships/vmlDrawing" Target="../drawings/vmlDrawing70.vml"/><Relationship Id="rId5" Type="http://schemas.openxmlformats.org/officeDocument/2006/relationships/image" Target="../media/image12.emf"/><Relationship Id="rId4" Type="http://schemas.openxmlformats.org/officeDocument/2006/relationships/oleObject" Target="../embeddings/oleObject7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5.xml"/><Relationship Id="rId1" Type="http://schemas.openxmlformats.org/officeDocument/2006/relationships/vmlDrawing" Target="../drawings/vmlDrawing71.vml"/><Relationship Id="rId5" Type="http://schemas.openxmlformats.org/officeDocument/2006/relationships/image" Target="../media/image12.emf"/><Relationship Id="rId4" Type="http://schemas.openxmlformats.org/officeDocument/2006/relationships/oleObject" Target="../embeddings/oleObject71.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6.xml"/><Relationship Id="rId1" Type="http://schemas.openxmlformats.org/officeDocument/2006/relationships/vmlDrawing" Target="../drawings/vmlDrawing72.vml"/><Relationship Id="rId5" Type="http://schemas.openxmlformats.org/officeDocument/2006/relationships/image" Target="../media/image12.emf"/><Relationship Id="rId4" Type="http://schemas.openxmlformats.org/officeDocument/2006/relationships/oleObject" Target="../embeddings/oleObject7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7.xml"/><Relationship Id="rId1" Type="http://schemas.openxmlformats.org/officeDocument/2006/relationships/vmlDrawing" Target="../drawings/vmlDrawing73.vml"/><Relationship Id="rId5" Type="http://schemas.openxmlformats.org/officeDocument/2006/relationships/image" Target="../media/image12.emf"/><Relationship Id="rId4" Type="http://schemas.openxmlformats.org/officeDocument/2006/relationships/oleObject" Target="../embeddings/oleObject73.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8.xml"/><Relationship Id="rId1" Type="http://schemas.openxmlformats.org/officeDocument/2006/relationships/vmlDrawing" Target="../drawings/vmlDrawing74.vml"/><Relationship Id="rId5" Type="http://schemas.openxmlformats.org/officeDocument/2006/relationships/image" Target="../media/image12.emf"/><Relationship Id="rId4" Type="http://schemas.openxmlformats.org/officeDocument/2006/relationships/oleObject" Target="../embeddings/oleObject74.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9.xml"/><Relationship Id="rId1" Type="http://schemas.openxmlformats.org/officeDocument/2006/relationships/vmlDrawing" Target="../drawings/vmlDrawing75.vml"/><Relationship Id="rId5" Type="http://schemas.openxmlformats.org/officeDocument/2006/relationships/image" Target="../media/image12.emf"/><Relationship Id="rId4" Type="http://schemas.openxmlformats.org/officeDocument/2006/relationships/oleObject" Target="../embeddings/oleObject75.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0.xml"/><Relationship Id="rId1" Type="http://schemas.openxmlformats.org/officeDocument/2006/relationships/vmlDrawing" Target="../drawings/vmlDrawing76.vml"/><Relationship Id="rId5" Type="http://schemas.openxmlformats.org/officeDocument/2006/relationships/image" Target="../media/image12.emf"/><Relationship Id="rId4" Type="http://schemas.openxmlformats.org/officeDocument/2006/relationships/oleObject" Target="../embeddings/oleObject76.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1.xml"/><Relationship Id="rId1" Type="http://schemas.openxmlformats.org/officeDocument/2006/relationships/vmlDrawing" Target="../drawings/vmlDrawing77.vml"/><Relationship Id="rId5" Type="http://schemas.openxmlformats.org/officeDocument/2006/relationships/image" Target="../media/image12.emf"/><Relationship Id="rId4" Type="http://schemas.openxmlformats.org/officeDocument/2006/relationships/oleObject" Target="../embeddings/oleObject77.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2.xml"/><Relationship Id="rId1" Type="http://schemas.openxmlformats.org/officeDocument/2006/relationships/vmlDrawing" Target="../drawings/vmlDrawing78.vml"/><Relationship Id="rId5" Type="http://schemas.openxmlformats.org/officeDocument/2006/relationships/image" Target="../media/image12.emf"/><Relationship Id="rId4" Type="http://schemas.openxmlformats.org/officeDocument/2006/relationships/oleObject" Target="../embeddings/oleObject7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3.xml"/><Relationship Id="rId1" Type="http://schemas.openxmlformats.org/officeDocument/2006/relationships/vmlDrawing" Target="../drawings/vmlDrawing79.vml"/><Relationship Id="rId5" Type="http://schemas.openxmlformats.org/officeDocument/2006/relationships/image" Target="../media/image12.emf"/><Relationship Id="rId4" Type="http://schemas.openxmlformats.org/officeDocument/2006/relationships/oleObject" Target="../embeddings/oleObject79.bin"/></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4.xml"/><Relationship Id="rId1" Type="http://schemas.openxmlformats.org/officeDocument/2006/relationships/vmlDrawing" Target="../drawings/vmlDrawing80.vml"/><Relationship Id="rId5" Type="http://schemas.openxmlformats.org/officeDocument/2006/relationships/image" Target="../media/image12.emf"/><Relationship Id="rId4" Type="http://schemas.openxmlformats.org/officeDocument/2006/relationships/oleObject" Target="../embeddings/oleObject80.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5.xml"/><Relationship Id="rId1" Type="http://schemas.openxmlformats.org/officeDocument/2006/relationships/vmlDrawing" Target="../drawings/vmlDrawing81.vml"/><Relationship Id="rId5" Type="http://schemas.openxmlformats.org/officeDocument/2006/relationships/image" Target="../media/image12.emf"/><Relationship Id="rId4" Type="http://schemas.openxmlformats.org/officeDocument/2006/relationships/oleObject" Target="../embeddings/oleObject81.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6.xml"/><Relationship Id="rId1" Type="http://schemas.openxmlformats.org/officeDocument/2006/relationships/vmlDrawing" Target="../drawings/vmlDrawing82.vml"/><Relationship Id="rId5" Type="http://schemas.openxmlformats.org/officeDocument/2006/relationships/image" Target="../media/image12.emf"/><Relationship Id="rId4" Type="http://schemas.openxmlformats.org/officeDocument/2006/relationships/oleObject" Target="../embeddings/oleObject82.bin"/></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7.xml"/><Relationship Id="rId1" Type="http://schemas.openxmlformats.org/officeDocument/2006/relationships/vmlDrawing" Target="../drawings/vmlDrawing83.vml"/><Relationship Id="rId5" Type="http://schemas.openxmlformats.org/officeDocument/2006/relationships/image" Target="../media/image12.emf"/><Relationship Id="rId4" Type="http://schemas.openxmlformats.org/officeDocument/2006/relationships/oleObject" Target="../embeddings/oleObject83.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8.xml"/><Relationship Id="rId1" Type="http://schemas.openxmlformats.org/officeDocument/2006/relationships/vmlDrawing" Target="../drawings/vmlDrawing84.vml"/><Relationship Id="rId5" Type="http://schemas.openxmlformats.org/officeDocument/2006/relationships/image" Target="../media/image12.emf"/><Relationship Id="rId4" Type="http://schemas.openxmlformats.org/officeDocument/2006/relationships/oleObject" Target="../embeddings/oleObject84.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89.xml"/><Relationship Id="rId1" Type="http://schemas.openxmlformats.org/officeDocument/2006/relationships/vmlDrawing" Target="../drawings/vmlDrawing85.vml"/><Relationship Id="rId5" Type="http://schemas.openxmlformats.org/officeDocument/2006/relationships/image" Target="../media/image12.emf"/><Relationship Id="rId4" Type="http://schemas.openxmlformats.org/officeDocument/2006/relationships/oleObject" Target="../embeddings/oleObject85.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0.xml"/><Relationship Id="rId1" Type="http://schemas.openxmlformats.org/officeDocument/2006/relationships/vmlDrawing" Target="../drawings/vmlDrawing86.vml"/><Relationship Id="rId5" Type="http://schemas.openxmlformats.org/officeDocument/2006/relationships/image" Target="../media/image12.emf"/><Relationship Id="rId4" Type="http://schemas.openxmlformats.org/officeDocument/2006/relationships/oleObject" Target="../embeddings/oleObject86.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1.xml"/><Relationship Id="rId1" Type="http://schemas.openxmlformats.org/officeDocument/2006/relationships/vmlDrawing" Target="../drawings/vmlDrawing87.vml"/><Relationship Id="rId5" Type="http://schemas.openxmlformats.org/officeDocument/2006/relationships/image" Target="../media/image12.emf"/><Relationship Id="rId4" Type="http://schemas.openxmlformats.org/officeDocument/2006/relationships/oleObject" Target="../embeddings/oleObject87.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2.xml"/><Relationship Id="rId1" Type="http://schemas.openxmlformats.org/officeDocument/2006/relationships/vmlDrawing" Target="../drawings/vmlDrawing88.vml"/><Relationship Id="rId5" Type="http://schemas.openxmlformats.org/officeDocument/2006/relationships/image" Target="../media/image12.emf"/><Relationship Id="rId4" Type="http://schemas.openxmlformats.org/officeDocument/2006/relationships/oleObject" Target="../embeddings/oleObject88.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3.xml"/><Relationship Id="rId1" Type="http://schemas.openxmlformats.org/officeDocument/2006/relationships/vmlDrawing" Target="../drawings/vmlDrawing89.vml"/><Relationship Id="rId5" Type="http://schemas.openxmlformats.org/officeDocument/2006/relationships/image" Target="../media/image12.emf"/><Relationship Id="rId4" Type="http://schemas.openxmlformats.org/officeDocument/2006/relationships/oleObject" Target="../embeddings/oleObject89.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94.xml"/><Relationship Id="rId1" Type="http://schemas.openxmlformats.org/officeDocument/2006/relationships/vmlDrawing" Target="../drawings/vmlDrawing90.vml"/><Relationship Id="rId5" Type="http://schemas.openxmlformats.org/officeDocument/2006/relationships/image" Target="../media/image12.emf"/><Relationship Id="rId4" Type="http://schemas.openxmlformats.org/officeDocument/2006/relationships/oleObject" Target="../embeddings/oleObject90.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7.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8.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99.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0.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1.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2.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3.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4.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5.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6.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7.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8.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09.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0.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1.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2.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3.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4.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5.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6.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7.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8.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19.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93.xml.rels><?xml version="1.0" encoding="UTF-8" standalone="yes"?>
<Relationships xmlns="http://schemas.openxmlformats.org/package/2006/relationships"><Relationship Id="rId8" Type="http://schemas.openxmlformats.org/officeDocument/2006/relationships/oleObject" Target="../embeddings/oleObject116.bin"/><Relationship Id="rId3" Type="http://schemas.openxmlformats.org/officeDocument/2006/relationships/tags" Target="../tags/tag121.xml"/><Relationship Id="rId7" Type="http://schemas.openxmlformats.org/officeDocument/2006/relationships/image" Target="../media/image10.wmf"/><Relationship Id="rId2" Type="http://schemas.openxmlformats.org/officeDocument/2006/relationships/tags" Target="../tags/tag120.xml"/><Relationship Id="rId1" Type="http://schemas.openxmlformats.org/officeDocument/2006/relationships/vmlDrawing" Target="../drawings/vmlDrawing115.vml"/><Relationship Id="rId6" Type="http://schemas.openxmlformats.org/officeDocument/2006/relationships/image" Target="../media/image1.emf"/><Relationship Id="rId5" Type="http://schemas.openxmlformats.org/officeDocument/2006/relationships/oleObject" Target="../embeddings/oleObject115.bin"/><Relationship Id="rId4"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24.xml"/><Relationship Id="rId1" Type="http://schemas.openxmlformats.org/officeDocument/2006/relationships/vmlDrawing" Target="../drawings/vmlDrawing117.vml"/><Relationship Id="rId5" Type="http://schemas.openxmlformats.org/officeDocument/2006/relationships/image" Target="../media/image12.emf"/><Relationship Id="rId4" Type="http://schemas.openxmlformats.org/officeDocument/2006/relationships/oleObject" Target="../embeddings/oleObject118.bin"/></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7.xml"/><Relationship Id="rId1" Type="http://schemas.openxmlformats.org/officeDocument/2006/relationships/vmlDrawing" Target="../drawings/vmlDrawing119.vml"/><Relationship Id="rId5" Type="http://schemas.openxmlformats.org/officeDocument/2006/relationships/image" Target="../media/image12.emf"/><Relationship Id="rId4" Type="http://schemas.openxmlformats.org/officeDocument/2006/relationships/oleObject" Target="../embeddings/oleObject120.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8.xml"/><Relationship Id="rId1" Type="http://schemas.openxmlformats.org/officeDocument/2006/relationships/vmlDrawing" Target="../drawings/vmlDrawing120.vml"/><Relationship Id="rId5" Type="http://schemas.openxmlformats.org/officeDocument/2006/relationships/image" Target="../media/image12.emf"/><Relationship Id="rId4" Type="http://schemas.openxmlformats.org/officeDocument/2006/relationships/oleObject" Target="../embeddings/oleObject121.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9.xml"/><Relationship Id="rId1" Type="http://schemas.openxmlformats.org/officeDocument/2006/relationships/vmlDrawing" Target="../drawings/vmlDrawing121.vml"/><Relationship Id="rId5" Type="http://schemas.openxmlformats.org/officeDocument/2006/relationships/image" Target="../media/image12.emf"/><Relationship Id="rId4" Type="http://schemas.openxmlformats.org/officeDocument/2006/relationships/oleObject" Target="../embeddings/oleObject122.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0.xml"/><Relationship Id="rId1" Type="http://schemas.openxmlformats.org/officeDocument/2006/relationships/vmlDrawing" Target="../drawings/vmlDrawing122.vml"/><Relationship Id="rId5" Type="http://schemas.openxmlformats.org/officeDocument/2006/relationships/image" Target="../media/image12.emf"/><Relationship Id="rId4" Type="http://schemas.openxmlformats.org/officeDocument/2006/relationships/oleObject" Target="../embeddings/oleObject123.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1.xml"/><Relationship Id="rId1" Type="http://schemas.openxmlformats.org/officeDocument/2006/relationships/vmlDrawing" Target="../drawings/vmlDrawing123.vml"/><Relationship Id="rId5" Type="http://schemas.openxmlformats.org/officeDocument/2006/relationships/image" Target="../media/image12.emf"/><Relationship Id="rId4" Type="http://schemas.openxmlformats.org/officeDocument/2006/relationships/oleObject" Target="../embeddings/oleObject124.bin"/></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2.xml"/><Relationship Id="rId1" Type="http://schemas.openxmlformats.org/officeDocument/2006/relationships/vmlDrawing" Target="../drawings/vmlDrawing124.vml"/><Relationship Id="rId5" Type="http://schemas.openxmlformats.org/officeDocument/2006/relationships/image" Target="../media/image12.emf"/><Relationship Id="rId4" Type="http://schemas.openxmlformats.org/officeDocument/2006/relationships/oleObject" Target="../embeddings/oleObject125.bin"/></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3.xml"/><Relationship Id="rId1" Type="http://schemas.openxmlformats.org/officeDocument/2006/relationships/vmlDrawing" Target="../drawings/vmlDrawing125.vml"/><Relationship Id="rId5" Type="http://schemas.openxmlformats.org/officeDocument/2006/relationships/image" Target="../media/image12.emf"/><Relationship Id="rId4" Type="http://schemas.openxmlformats.org/officeDocument/2006/relationships/oleObject" Target="../embeddings/oleObject126.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4.xml"/><Relationship Id="rId1" Type="http://schemas.openxmlformats.org/officeDocument/2006/relationships/vmlDrawing" Target="../drawings/vmlDrawing126.vml"/><Relationship Id="rId5" Type="http://schemas.openxmlformats.org/officeDocument/2006/relationships/image" Target="../media/image12.emf"/><Relationship Id="rId4" Type="http://schemas.openxmlformats.org/officeDocument/2006/relationships/oleObject" Target="../embeddings/oleObject12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5.xml"/><Relationship Id="rId1" Type="http://schemas.openxmlformats.org/officeDocument/2006/relationships/vmlDrawing" Target="../drawings/vmlDrawing127.vml"/><Relationship Id="rId5" Type="http://schemas.openxmlformats.org/officeDocument/2006/relationships/image" Target="../media/image12.emf"/><Relationship Id="rId4" Type="http://schemas.openxmlformats.org/officeDocument/2006/relationships/oleObject" Target="../embeddings/oleObject128.bin"/></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6.xml"/><Relationship Id="rId1" Type="http://schemas.openxmlformats.org/officeDocument/2006/relationships/vmlDrawing" Target="../drawings/vmlDrawing128.vml"/><Relationship Id="rId5" Type="http://schemas.openxmlformats.org/officeDocument/2006/relationships/image" Target="../media/image12.emf"/><Relationship Id="rId4" Type="http://schemas.openxmlformats.org/officeDocument/2006/relationships/oleObject" Target="../embeddings/oleObject129.bin"/></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7.xml"/><Relationship Id="rId1" Type="http://schemas.openxmlformats.org/officeDocument/2006/relationships/vmlDrawing" Target="../drawings/vmlDrawing129.vml"/><Relationship Id="rId5" Type="http://schemas.openxmlformats.org/officeDocument/2006/relationships/image" Target="../media/image12.emf"/><Relationship Id="rId4" Type="http://schemas.openxmlformats.org/officeDocument/2006/relationships/oleObject" Target="../embeddings/oleObject130.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8.xml"/><Relationship Id="rId1" Type="http://schemas.openxmlformats.org/officeDocument/2006/relationships/vmlDrawing" Target="../drawings/vmlDrawing130.vml"/><Relationship Id="rId5" Type="http://schemas.openxmlformats.org/officeDocument/2006/relationships/image" Target="../media/image12.emf"/><Relationship Id="rId4" Type="http://schemas.openxmlformats.org/officeDocument/2006/relationships/oleObject" Target="../embeddings/oleObject131.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39.xml"/><Relationship Id="rId1" Type="http://schemas.openxmlformats.org/officeDocument/2006/relationships/vmlDrawing" Target="../drawings/vmlDrawing131.vml"/><Relationship Id="rId5" Type="http://schemas.openxmlformats.org/officeDocument/2006/relationships/image" Target="../media/image12.emf"/><Relationship Id="rId4" Type="http://schemas.openxmlformats.org/officeDocument/2006/relationships/oleObject" Target="../embeddings/oleObject132.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0.xml"/><Relationship Id="rId1" Type="http://schemas.openxmlformats.org/officeDocument/2006/relationships/vmlDrawing" Target="../drawings/vmlDrawing132.vml"/><Relationship Id="rId5" Type="http://schemas.openxmlformats.org/officeDocument/2006/relationships/image" Target="../media/image12.emf"/><Relationship Id="rId4" Type="http://schemas.openxmlformats.org/officeDocument/2006/relationships/oleObject" Target="../embeddings/oleObject133.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1.xml"/><Relationship Id="rId1" Type="http://schemas.openxmlformats.org/officeDocument/2006/relationships/vmlDrawing" Target="../drawings/vmlDrawing133.vml"/><Relationship Id="rId5" Type="http://schemas.openxmlformats.org/officeDocument/2006/relationships/image" Target="../media/image12.emf"/><Relationship Id="rId4" Type="http://schemas.openxmlformats.org/officeDocument/2006/relationships/oleObject" Target="../embeddings/oleObject134.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2.xml"/><Relationship Id="rId1" Type="http://schemas.openxmlformats.org/officeDocument/2006/relationships/vmlDrawing" Target="../drawings/vmlDrawing134.vml"/><Relationship Id="rId5" Type="http://schemas.openxmlformats.org/officeDocument/2006/relationships/image" Target="../media/image12.emf"/><Relationship Id="rId4" Type="http://schemas.openxmlformats.org/officeDocument/2006/relationships/oleObject" Target="../embeddings/oleObject135.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3.xml"/><Relationship Id="rId1" Type="http://schemas.openxmlformats.org/officeDocument/2006/relationships/vmlDrawing" Target="../drawings/vmlDrawing135.vml"/><Relationship Id="rId5" Type="http://schemas.openxmlformats.org/officeDocument/2006/relationships/image" Target="../media/image12.emf"/><Relationship Id="rId4" Type="http://schemas.openxmlformats.org/officeDocument/2006/relationships/oleObject" Target="../embeddings/oleObject136.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4.xml"/><Relationship Id="rId1" Type="http://schemas.openxmlformats.org/officeDocument/2006/relationships/vmlDrawing" Target="../drawings/vmlDrawing136.vml"/><Relationship Id="rId5" Type="http://schemas.openxmlformats.org/officeDocument/2006/relationships/image" Target="../media/image12.emf"/><Relationship Id="rId4" Type="http://schemas.openxmlformats.org/officeDocument/2006/relationships/oleObject" Target="../embeddings/oleObject137.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5.xml"/><Relationship Id="rId1" Type="http://schemas.openxmlformats.org/officeDocument/2006/relationships/vmlDrawing" Target="../drawings/vmlDrawing137.vml"/><Relationship Id="rId5" Type="http://schemas.openxmlformats.org/officeDocument/2006/relationships/image" Target="../media/image12.emf"/><Relationship Id="rId4" Type="http://schemas.openxmlformats.org/officeDocument/2006/relationships/oleObject" Target="../embeddings/oleObject138.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6.xml"/><Relationship Id="rId1" Type="http://schemas.openxmlformats.org/officeDocument/2006/relationships/vmlDrawing" Target="../drawings/vmlDrawing138.vml"/><Relationship Id="rId5" Type="http://schemas.openxmlformats.org/officeDocument/2006/relationships/image" Target="../media/image12.emf"/><Relationship Id="rId4" Type="http://schemas.openxmlformats.org/officeDocument/2006/relationships/oleObject" Target="../embeddings/oleObject139.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7.xml"/><Relationship Id="rId1" Type="http://schemas.openxmlformats.org/officeDocument/2006/relationships/vmlDrawing" Target="../drawings/vmlDrawing139.vml"/><Relationship Id="rId5" Type="http://schemas.openxmlformats.org/officeDocument/2006/relationships/image" Target="../media/image12.emf"/><Relationship Id="rId4" Type="http://schemas.openxmlformats.org/officeDocument/2006/relationships/oleObject" Target="../embeddings/oleObject140.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8.xml"/><Relationship Id="rId1" Type="http://schemas.openxmlformats.org/officeDocument/2006/relationships/vmlDrawing" Target="../drawings/vmlDrawing140.vml"/><Relationship Id="rId5" Type="http://schemas.openxmlformats.org/officeDocument/2006/relationships/image" Target="../media/image12.emf"/><Relationship Id="rId4" Type="http://schemas.openxmlformats.org/officeDocument/2006/relationships/oleObject" Target="../embeddings/oleObject141.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49.xml"/><Relationship Id="rId1" Type="http://schemas.openxmlformats.org/officeDocument/2006/relationships/vmlDrawing" Target="../drawings/vmlDrawing141.vml"/><Relationship Id="rId5" Type="http://schemas.openxmlformats.org/officeDocument/2006/relationships/image" Target="../media/image12.emf"/><Relationship Id="rId4" Type="http://schemas.openxmlformats.org/officeDocument/2006/relationships/oleObject" Target="../embeddings/oleObject142.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0.xml"/><Relationship Id="rId1" Type="http://schemas.openxmlformats.org/officeDocument/2006/relationships/vmlDrawing" Target="../drawings/vmlDrawing142.vml"/><Relationship Id="rId5" Type="http://schemas.openxmlformats.org/officeDocument/2006/relationships/image" Target="../media/image12.emf"/><Relationship Id="rId4" Type="http://schemas.openxmlformats.org/officeDocument/2006/relationships/oleObject" Target="../embeddings/oleObject143.bin"/></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1.xml"/><Relationship Id="rId1" Type="http://schemas.openxmlformats.org/officeDocument/2006/relationships/vmlDrawing" Target="../drawings/vmlDrawing143.vml"/><Relationship Id="rId5" Type="http://schemas.openxmlformats.org/officeDocument/2006/relationships/image" Target="../media/image12.emf"/><Relationship Id="rId4" Type="http://schemas.openxmlformats.org/officeDocument/2006/relationships/oleObject" Target="../embeddings/oleObject144.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2.xml"/><Relationship Id="rId1" Type="http://schemas.openxmlformats.org/officeDocument/2006/relationships/vmlDrawing" Target="../drawings/vmlDrawing144.vml"/><Relationship Id="rId5" Type="http://schemas.openxmlformats.org/officeDocument/2006/relationships/image" Target="../media/image12.emf"/><Relationship Id="rId4" Type="http://schemas.openxmlformats.org/officeDocument/2006/relationships/oleObject" Target="../embeddings/oleObject145.bin"/></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3.xml"/><Relationship Id="rId1" Type="http://schemas.openxmlformats.org/officeDocument/2006/relationships/vmlDrawing" Target="../drawings/vmlDrawing145.vml"/><Relationship Id="rId5" Type="http://schemas.openxmlformats.org/officeDocument/2006/relationships/image" Target="../media/image12.emf"/><Relationship Id="rId4" Type="http://schemas.openxmlformats.org/officeDocument/2006/relationships/oleObject" Target="../embeddings/oleObject146.bin"/></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4.xml"/><Relationship Id="rId1" Type="http://schemas.openxmlformats.org/officeDocument/2006/relationships/vmlDrawing" Target="../drawings/vmlDrawing146.vml"/><Relationship Id="rId5" Type="http://schemas.openxmlformats.org/officeDocument/2006/relationships/image" Target="../media/image12.emf"/><Relationship Id="rId4" Type="http://schemas.openxmlformats.org/officeDocument/2006/relationships/oleObject" Target="../embeddings/oleObject147.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5.xml"/><Relationship Id="rId1" Type="http://schemas.openxmlformats.org/officeDocument/2006/relationships/vmlDrawing" Target="../drawings/vmlDrawing147.vml"/><Relationship Id="rId5" Type="http://schemas.openxmlformats.org/officeDocument/2006/relationships/image" Target="../media/image12.emf"/><Relationship Id="rId4" Type="http://schemas.openxmlformats.org/officeDocument/2006/relationships/oleObject" Target="../embeddings/oleObject148.bin"/></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6.xml"/><Relationship Id="rId1" Type="http://schemas.openxmlformats.org/officeDocument/2006/relationships/vmlDrawing" Target="../drawings/vmlDrawing148.vml"/><Relationship Id="rId5" Type="http://schemas.openxmlformats.org/officeDocument/2006/relationships/image" Target="../media/image12.emf"/><Relationship Id="rId4" Type="http://schemas.openxmlformats.org/officeDocument/2006/relationships/oleObject" Target="../embeddings/oleObject149.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7.xml"/><Relationship Id="rId1" Type="http://schemas.openxmlformats.org/officeDocument/2006/relationships/vmlDrawing" Target="../drawings/vmlDrawing149.vml"/><Relationship Id="rId5" Type="http://schemas.openxmlformats.org/officeDocument/2006/relationships/image" Target="../media/image12.emf"/><Relationship Id="rId4" Type="http://schemas.openxmlformats.org/officeDocument/2006/relationships/oleObject" Target="../embeddings/oleObject150.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8.xml"/><Relationship Id="rId1" Type="http://schemas.openxmlformats.org/officeDocument/2006/relationships/vmlDrawing" Target="../drawings/vmlDrawing150.vml"/><Relationship Id="rId5" Type="http://schemas.openxmlformats.org/officeDocument/2006/relationships/image" Target="../media/image12.emf"/><Relationship Id="rId4" Type="http://schemas.openxmlformats.org/officeDocument/2006/relationships/oleObject" Target="../embeddings/oleObject151.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59.xml"/><Relationship Id="rId1" Type="http://schemas.openxmlformats.org/officeDocument/2006/relationships/vmlDrawing" Target="../drawings/vmlDrawing151.vml"/><Relationship Id="rId5" Type="http://schemas.openxmlformats.org/officeDocument/2006/relationships/image" Target="../media/image12.emf"/><Relationship Id="rId4" Type="http://schemas.openxmlformats.org/officeDocument/2006/relationships/oleObject" Target="../embeddings/oleObject152.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0.xml"/><Relationship Id="rId1" Type="http://schemas.openxmlformats.org/officeDocument/2006/relationships/vmlDrawing" Target="../drawings/vmlDrawing152.vml"/><Relationship Id="rId5" Type="http://schemas.openxmlformats.org/officeDocument/2006/relationships/image" Target="../media/image12.emf"/><Relationship Id="rId4" Type="http://schemas.openxmlformats.org/officeDocument/2006/relationships/oleObject" Target="../embeddings/oleObject153.bin"/></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1.xml"/><Relationship Id="rId1" Type="http://schemas.openxmlformats.org/officeDocument/2006/relationships/vmlDrawing" Target="../drawings/vmlDrawing153.vml"/><Relationship Id="rId5" Type="http://schemas.openxmlformats.org/officeDocument/2006/relationships/image" Target="../media/image12.emf"/><Relationship Id="rId4" Type="http://schemas.openxmlformats.org/officeDocument/2006/relationships/oleObject" Target="../embeddings/oleObject154.bin"/></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2.xml"/><Relationship Id="rId1" Type="http://schemas.openxmlformats.org/officeDocument/2006/relationships/vmlDrawing" Target="../drawings/vmlDrawing154.vml"/><Relationship Id="rId5" Type="http://schemas.openxmlformats.org/officeDocument/2006/relationships/image" Target="../media/image12.emf"/><Relationship Id="rId4" Type="http://schemas.openxmlformats.org/officeDocument/2006/relationships/oleObject" Target="../embeddings/oleObject155.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3.xml"/><Relationship Id="rId1" Type="http://schemas.openxmlformats.org/officeDocument/2006/relationships/vmlDrawing" Target="../drawings/vmlDrawing155.vml"/><Relationship Id="rId5" Type="http://schemas.openxmlformats.org/officeDocument/2006/relationships/image" Target="../media/image12.emf"/><Relationship Id="rId4" Type="http://schemas.openxmlformats.org/officeDocument/2006/relationships/oleObject" Target="../embeddings/oleObject156.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4.xml"/><Relationship Id="rId1" Type="http://schemas.openxmlformats.org/officeDocument/2006/relationships/vmlDrawing" Target="../drawings/vmlDrawing156.vml"/><Relationship Id="rId5" Type="http://schemas.openxmlformats.org/officeDocument/2006/relationships/image" Target="../media/image12.emf"/><Relationship Id="rId4" Type="http://schemas.openxmlformats.org/officeDocument/2006/relationships/oleObject" Target="../embeddings/oleObject157.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5.xml"/><Relationship Id="rId1" Type="http://schemas.openxmlformats.org/officeDocument/2006/relationships/vmlDrawing" Target="../drawings/vmlDrawing157.vml"/><Relationship Id="rId5" Type="http://schemas.openxmlformats.org/officeDocument/2006/relationships/image" Target="../media/image12.emf"/><Relationship Id="rId4" Type="http://schemas.openxmlformats.org/officeDocument/2006/relationships/oleObject" Target="../embeddings/oleObject158.bin"/></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6.xml"/><Relationship Id="rId1" Type="http://schemas.openxmlformats.org/officeDocument/2006/relationships/vmlDrawing" Target="../drawings/vmlDrawing158.vml"/><Relationship Id="rId5" Type="http://schemas.openxmlformats.org/officeDocument/2006/relationships/image" Target="../media/image12.emf"/><Relationship Id="rId4" Type="http://schemas.openxmlformats.org/officeDocument/2006/relationships/oleObject" Target="../embeddings/oleObject159.bin"/></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7.xml"/><Relationship Id="rId1" Type="http://schemas.openxmlformats.org/officeDocument/2006/relationships/vmlDrawing" Target="../drawings/vmlDrawing159.vml"/><Relationship Id="rId5" Type="http://schemas.openxmlformats.org/officeDocument/2006/relationships/image" Target="../media/image12.emf"/><Relationship Id="rId4" Type="http://schemas.openxmlformats.org/officeDocument/2006/relationships/oleObject" Target="../embeddings/oleObject160.bin"/></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8.xml"/><Relationship Id="rId1" Type="http://schemas.openxmlformats.org/officeDocument/2006/relationships/vmlDrawing" Target="../drawings/vmlDrawing160.vml"/><Relationship Id="rId5" Type="http://schemas.openxmlformats.org/officeDocument/2006/relationships/image" Target="../media/image12.emf"/><Relationship Id="rId4" Type="http://schemas.openxmlformats.org/officeDocument/2006/relationships/oleObject" Target="../embeddings/oleObject161.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69.xml"/><Relationship Id="rId1" Type="http://schemas.openxmlformats.org/officeDocument/2006/relationships/vmlDrawing" Target="../drawings/vmlDrawing161.vml"/><Relationship Id="rId5" Type="http://schemas.openxmlformats.org/officeDocument/2006/relationships/image" Target="../media/image12.emf"/><Relationship Id="rId4" Type="http://schemas.openxmlformats.org/officeDocument/2006/relationships/oleObject" Target="../embeddings/oleObject16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10.wmf"/><Relationship Id="rId5" Type="http://schemas.openxmlformats.org/officeDocument/2006/relationships/image" Target="../media/image1.emf"/><Relationship Id="rId4" Type="http://schemas.openxmlformats.org/officeDocument/2006/relationships/oleObject" Target="../embeddings/oleObject2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2"/>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8" name="TextBox 17"/>
          <p:cNvSpPr txBox="1"/>
          <p:nvPr/>
        </p:nvSpPr>
        <p:spPr>
          <a:xfrm>
            <a:off x="4011889" y="6022682"/>
            <a:ext cx="1558373" cy="323133"/>
          </a:xfrm>
          <a:prstGeom prst="rect">
            <a:avLst/>
          </a:prstGeom>
          <a:noFill/>
        </p:spPr>
        <p:txBody>
          <a:bodyPr wrap="none" lIns="91407" tIns="45704" rIns="91407" bIns="45704" rtlCol="0">
            <a:spAutoFit/>
          </a:bodyPr>
          <a:lstStyle/>
          <a:p>
            <a:pPr algn="ctr" defTabSz="957816"/>
            <a:r>
              <a:rPr lang="ru-RU" sz="1500" b="1" dirty="0">
                <a:solidFill>
                  <a:srgbClr val="008C95"/>
                </a:solidFill>
              </a:rPr>
              <a:t>ООО «СИБУР»</a:t>
            </a: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62" y="6184249"/>
            <a:ext cx="4320036"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31286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F9A6BD08-1246-4249-B37A-BB699F0BEDAF}"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6" name="Номер слайда 5"/>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105289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Обложка 05">
    <p:bg>
      <p:bgPr>
        <a:solidFill>
          <a:schemeClr val="tx2"/>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146288770"/>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7952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29" name="Полилиния 28"/>
          <p:cNvSpPr>
            <a:spLocks noChangeAspect="1"/>
          </p:cNvSpPr>
          <p:nvPr/>
        </p:nvSpPr>
        <p:spPr bwMode="auto">
          <a:xfrm>
            <a:off x="4332900" y="0"/>
            <a:ext cx="5573100" cy="68592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33" name="Заголовок 1"/>
          <p:cNvSpPr>
            <a:spLocks noGrp="1"/>
          </p:cNvSpPr>
          <p:nvPr>
            <p:ph type="ctrTitle" hasCustomPrompt="1"/>
          </p:nvPr>
        </p:nvSpPr>
        <p:spPr>
          <a:xfrm>
            <a:off x="350012" y="406400"/>
            <a:ext cx="9167315" cy="2744509"/>
          </a:xfrm>
          <a:effectLst/>
        </p:spPr>
        <p:txBody>
          <a:bodyPr vert="horz" lIns="0" tIns="0" rIns="0" bIns="72000">
            <a:normAutofit/>
          </a:bodyPr>
          <a:lstStyle>
            <a:lvl1pPr>
              <a:lnSpc>
                <a:spcPct val="85000"/>
              </a:lnSpc>
              <a:defRPr lang="ru-RU" sz="5850" b="0" i="0" u="none" cap="none" spc="0" baseline="0" dirty="0" smtClean="0">
                <a:ln>
                  <a:noFill/>
                </a:ln>
                <a:solidFill>
                  <a:schemeClr val="bg1"/>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259508"/>
            <a:ext cx="7293980" cy="748373"/>
          </a:xfrm>
          <a:prstGeom prst="rect">
            <a:avLst/>
          </a:prstGeom>
          <a:effectLst/>
        </p:spPr>
        <p:txBody>
          <a:bodyPr vert="horz" lIns="0" tIns="0" rIns="0" bIns="0" rtlCol="0">
            <a:noAutofit/>
          </a:bodyPr>
          <a:lstStyle>
            <a:lvl1pPr>
              <a:defRPr lang="ru-RU" sz="1300" b="0" baseline="0" dirty="0">
                <a:solidFill>
                  <a:schemeClr val="bg1"/>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64067"/>
            <a:ext cx="7293980"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6242933"/>
            <a:ext cx="1196736" cy="278400"/>
          </a:xfrm>
          <a:prstGeom prst="rect">
            <a:avLst/>
          </a:prstGeom>
        </p:spPr>
      </p:pic>
      <p:sp>
        <p:nvSpPr>
          <p:cNvPr id="56" name="Текст 7"/>
          <p:cNvSpPr>
            <a:spLocks noGrp="1"/>
          </p:cNvSpPr>
          <p:nvPr>
            <p:ph type="body" sz="quarter" idx="15" hasCustomPrompt="1"/>
          </p:nvPr>
        </p:nvSpPr>
        <p:spPr>
          <a:xfrm>
            <a:off x="388674" y="3381359"/>
            <a:ext cx="9128653" cy="647700"/>
          </a:xfrm>
        </p:spPr>
        <p:txBody>
          <a:bodyPr/>
          <a:lstStyle>
            <a:lvl1pPr marL="0" marR="0" indent="0" algn="l" defTabSz="990570" rtl="0" eaLnBrk="1" fontAlgn="base" latinLnBrk="0" hangingPunct="1">
              <a:lnSpc>
                <a:spcPct val="100000"/>
              </a:lnSpc>
              <a:spcBef>
                <a:spcPts val="0"/>
              </a:spcBef>
              <a:spcAft>
                <a:spcPts val="0"/>
              </a:spcAft>
              <a:buClr>
                <a:schemeClr val="tx2"/>
              </a:buClr>
              <a:buSzTx/>
              <a:buFont typeface="Wingdings" charset="2"/>
              <a:buNone/>
              <a:tabLst/>
              <a:defRPr baseline="0">
                <a:solidFill>
                  <a:srgbClr val="FFFFFF"/>
                </a:solidFill>
              </a:defRPr>
            </a:lvl1pPr>
          </a:lstStyle>
          <a:p>
            <a:pPr marL="0" marR="0" lvl="0" indent="0" algn="l" defTabSz="99057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34" name="Группа 33"/>
          <p:cNvGrpSpPr/>
          <p:nvPr/>
        </p:nvGrpSpPr>
        <p:grpSpPr>
          <a:xfrm>
            <a:off x="9860385" y="-56814"/>
            <a:ext cx="3099967" cy="6914817"/>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58761" cy="5155816"/>
              <a:chOff x="9101894" y="-42611"/>
              <a:chExt cx="658761"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5" name="TextBox 5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7" name="TextBox 56"/>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30004128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Обложка 06">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022473006"/>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054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43409" y="387049"/>
            <a:ext cx="6400928" cy="1320945"/>
          </a:xfrm>
          <a:effectLst/>
        </p:spPr>
        <p:txBody>
          <a:bodyPr vert="horz" lIns="0" tIns="0" rIns="0" bIns="72000">
            <a:no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2610780"/>
            <a:ext cx="6355662"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p:nvPr>
        </p:nvSpPr>
        <p:spPr>
          <a:xfrm>
            <a:off x="0" y="3430866"/>
            <a:ext cx="7107900" cy="3427135"/>
          </a:xfrm>
        </p:spPr>
        <p:txBody>
          <a:bodyPr/>
          <a:lstStyle/>
          <a:p>
            <a:r>
              <a:rPr lang="ru-RU" smtClean="0"/>
              <a:t>Вставка рисунка</a:t>
            </a:r>
            <a:endParaRPr lang="ru-RU"/>
          </a:p>
        </p:txBody>
      </p:sp>
      <p:grpSp>
        <p:nvGrpSpPr>
          <p:cNvPr id="60" name="Группа 59"/>
          <p:cNvGrpSpPr>
            <a:grpSpLocks noChangeAspect="1"/>
          </p:cNvGrpSpPr>
          <p:nvPr/>
        </p:nvGrpSpPr>
        <p:grpSpPr>
          <a:xfrm>
            <a:off x="7121400" y="0"/>
            <a:ext cx="2784600" cy="342900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8" name="Овал 57"/>
            <p:cNvSpPr/>
            <p:nvPr/>
          </p:nvSpPr>
          <p:spPr bwMode="auto">
            <a:xfrm>
              <a:off x="6782475" y="209550"/>
              <a:ext cx="2152650" cy="215265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36" name="Текст 12"/>
          <p:cNvSpPr>
            <a:spLocks noGrp="1"/>
          </p:cNvSpPr>
          <p:nvPr>
            <p:ph type="body" sz="quarter" idx="11" hasCustomPrompt="1"/>
          </p:nvPr>
        </p:nvSpPr>
        <p:spPr>
          <a:xfrm>
            <a:off x="388673" y="6015192"/>
            <a:ext cx="2887531"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56" name="Текст 7"/>
          <p:cNvSpPr>
            <a:spLocks noGrp="1"/>
          </p:cNvSpPr>
          <p:nvPr>
            <p:ph type="body" sz="quarter" idx="15" hasCustomPrompt="1"/>
          </p:nvPr>
        </p:nvSpPr>
        <p:spPr>
          <a:xfrm>
            <a:off x="388674" y="1779706"/>
            <a:ext cx="6355662" cy="647700"/>
          </a:xfrm>
        </p:spPr>
        <p:txBody>
          <a:bodyPr/>
          <a:lstStyle>
            <a:lvl1pPr>
              <a:defRPr baseline="0"/>
            </a:lvl1pPr>
          </a:lstStyle>
          <a:p>
            <a:pPr lvl="0"/>
            <a:r>
              <a:rPr lang="ru-RU" dirty="0" smtClean="0"/>
              <a:t>Подзаголовок (заполняется по необходимости)</a:t>
            </a:r>
          </a:p>
        </p:txBody>
      </p:sp>
      <p:grpSp>
        <p:nvGrpSpPr>
          <p:cNvPr id="39" name="Группа 38"/>
          <p:cNvGrpSpPr/>
          <p:nvPr/>
        </p:nvGrpSpPr>
        <p:grpSpPr>
          <a:xfrm>
            <a:off x="9860385" y="-56814"/>
            <a:ext cx="3099967" cy="6914817"/>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58761" cy="5155816"/>
              <a:chOff x="9101894" y="-42611"/>
              <a:chExt cx="658761"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9" name="Прямоугольник 58"/>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1" name="Прямоугольник 60"/>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2" name="TextBox 61"/>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3" name="TextBox 62"/>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4" name="Прямоугольник 63"/>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5" name="Прямоугольник 64"/>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6" name="Прямоугольник 65"/>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7" name="Прямоугольник 66"/>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339393072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Обложка 07">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999317169"/>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157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3" y="387049"/>
            <a:ext cx="6394324" cy="1320945"/>
          </a:xfrm>
          <a:effectLst/>
        </p:spPr>
        <p:txBody>
          <a:bodyPr vert="horz" lIns="0" tIns="0" rIns="0" bIns="72000">
            <a:no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2610780"/>
            <a:ext cx="6355662"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3" y="6015192"/>
            <a:ext cx="2887531"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p:nvPr>
        </p:nvSpPr>
        <p:spPr>
          <a:xfrm>
            <a:off x="0" y="3430866"/>
            <a:ext cx="7121398" cy="3427135"/>
          </a:xfrm>
        </p:spPr>
        <p:txBody>
          <a:bodyPr/>
          <a:lstStyle/>
          <a:p>
            <a:r>
              <a:rPr lang="ru-RU" smtClean="0"/>
              <a:t>Вставка рисунка</a:t>
            </a:r>
            <a:endParaRPr lang="ru-RU"/>
          </a:p>
        </p:txBody>
      </p:sp>
      <p:grpSp>
        <p:nvGrpSpPr>
          <p:cNvPr id="4" name="Группа 3"/>
          <p:cNvGrpSpPr>
            <a:grpSpLocks noChangeAspect="1"/>
          </p:cNvGrpSpPr>
          <p:nvPr/>
        </p:nvGrpSpPr>
        <p:grpSpPr>
          <a:xfrm>
            <a:off x="7121400" y="0"/>
            <a:ext cx="2784600" cy="342900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9" name="Полилиния 58"/>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sp>
        <p:nvSpPr>
          <p:cNvPr id="56" name="Текст 7"/>
          <p:cNvSpPr>
            <a:spLocks noGrp="1"/>
          </p:cNvSpPr>
          <p:nvPr>
            <p:ph type="body" sz="quarter" idx="15" hasCustomPrompt="1"/>
          </p:nvPr>
        </p:nvSpPr>
        <p:spPr>
          <a:xfrm>
            <a:off x="388674" y="1779706"/>
            <a:ext cx="6355662" cy="647700"/>
          </a:xfrm>
        </p:spPr>
        <p:txBody>
          <a:bodyPr/>
          <a:lstStyle>
            <a:lvl1pPr>
              <a:defRPr baseline="0"/>
            </a:lvl1pPr>
          </a:lstStyle>
          <a:p>
            <a:pPr lvl="0"/>
            <a:r>
              <a:rPr lang="ru-RU" dirty="0" smtClean="0"/>
              <a:t>Подзаголовок (заполняется по необходимости)</a:t>
            </a:r>
          </a:p>
        </p:txBody>
      </p:sp>
      <p:grpSp>
        <p:nvGrpSpPr>
          <p:cNvPr id="39" name="Группа 38"/>
          <p:cNvGrpSpPr/>
          <p:nvPr/>
        </p:nvGrpSpPr>
        <p:grpSpPr>
          <a:xfrm>
            <a:off x="9860385" y="-56814"/>
            <a:ext cx="3099967" cy="6914817"/>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58761" cy="5155816"/>
              <a:chOff x="9101894" y="-42611"/>
              <a:chExt cx="658761"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8" name="Прямоугольник 57"/>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0" name="Прямоугольник 59"/>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1" name="TextBox 60"/>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2" name="TextBox 61"/>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3" name="Прямоугольник 62"/>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4" name="Прямоугольник 63"/>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5" name="Прямоугольник 64"/>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6" name="Прямоугольник 65"/>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07870531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Обложка 08">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574191052"/>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259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3" y="387049"/>
            <a:ext cx="6394324" cy="1320945"/>
          </a:xfrm>
          <a:effectLst/>
        </p:spPr>
        <p:txBody>
          <a:bodyPr vert="horz" lIns="0" tIns="0" rIns="0" bIns="72000">
            <a:no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2610780"/>
            <a:ext cx="6355662"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3" y="6015192"/>
            <a:ext cx="2887531"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p:nvPr>
        </p:nvSpPr>
        <p:spPr>
          <a:xfrm>
            <a:off x="0" y="3430866"/>
            <a:ext cx="7121398" cy="3427135"/>
          </a:xfrm>
        </p:spPr>
        <p:txBody>
          <a:bodyPr/>
          <a:lstStyle/>
          <a:p>
            <a:r>
              <a:rPr lang="ru-RU" smtClean="0"/>
              <a:t>Вставка рисунка</a:t>
            </a:r>
            <a:endParaRPr lang="ru-RU"/>
          </a:p>
        </p:txBody>
      </p:sp>
      <p:grpSp>
        <p:nvGrpSpPr>
          <p:cNvPr id="2" name="Группа 1"/>
          <p:cNvGrpSpPr>
            <a:grpSpLocks noChangeAspect="1"/>
          </p:cNvGrpSpPr>
          <p:nvPr/>
        </p:nvGrpSpPr>
        <p:grpSpPr>
          <a:xfrm>
            <a:off x="7121400" y="0"/>
            <a:ext cx="2784600" cy="3429000"/>
            <a:chOff x="6573600" y="0"/>
            <a:chExt cx="2570400" cy="2571750"/>
          </a:xfrm>
        </p:grpSpPr>
        <p:sp>
          <p:nvSpPr>
            <p:cNvPr id="14" name="Прямоугольник 13"/>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6" name="Прямоугольник 55"/>
            <p:cNvSpPr/>
            <p:nvPr/>
          </p:nvSpPr>
          <p:spPr bwMode="auto">
            <a:xfrm>
              <a:off x="7858800" y="0"/>
              <a:ext cx="1285200" cy="257175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8" name="Прямоугольник 55"/>
            <p:cNvSpPr/>
            <p:nvPr/>
          </p:nvSpPr>
          <p:spPr bwMode="auto">
            <a:xfrm>
              <a:off x="6573600" y="0"/>
              <a:ext cx="1285200" cy="257175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61" name="Текст 7"/>
          <p:cNvSpPr>
            <a:spLocks noGrp="1"/>
          </p:cNvSpPr>
          <p:nvPr>
            <p:ph type="body" sz="quarter" idx="15" hasCustomPrompt="1"/>
          </p:nvPr>
        </p:nvSpPr>
        <p:spPr>
          <a:xfrm>
            <a:off x="388674" y="1779706"/>
            <a:ext cx="6355662" cy="647700"/>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860385" y="-56814"/>
            <a:ext cx="3099967" cy="6914817"/>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58761" cy="5155816"/>
              <a:chOff x="9101894" y="-42611"/>
              <a:chExt cx="658761"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85" name="Прямоугольник 8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86" name="Прямоугольник 85"/>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87" name="Прямоугольник 86"/>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88" name="TextBox 8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89" name="TextBox 8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90" name="Прямоугольник 8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91" name="Прямоугольник 9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92" name="Прямоугольник 9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93" name="Прямоугольник 9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410924363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Обложка 0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214865151"/>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361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3" y="387048"/>
            <a:ext cx="6394323" cy="1249393"/>
          </a:xfrm>
          <a:effectLst/>
        </p:spPr>
        <p:txBody>
          <a:bodyPr vert="horz" lIns="0" tIns="0" rIns="0" bIns="72000">
            <a:no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2610780"/>
            <a:ext cx="6355662"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0" y="3430866"/>
            <a:ext cx="7121398" cy="3427135"/>
          </a:xfrm>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Пиктограмма</a:t>
            </a:r>
            <a:endParaRPr lang="ru-RU" dirty="0"/>
          </a:p>
        </p:txBody>
      </p:sp>
      <p:sp>
        <p:nvSpPr>
          <p:cNvPr id="36" name="Текст 12"/>
          <p:cNvSpPr>
            <a:spLocks noGrp="1"/>
          </p:cNvSpPr>
          <p:nvPr>
            <p:ph type="body" sz="quarter" idx="11" hasCustomPrompt="1"/>
          </p:nvPr>
        </p:nvSpPr>
        <p:spPr>
          <a:xfrm>
            <a:off x="388674" y="6015192"/>
            <a:ext cx="6355662"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sp>
        <p:nvSpPr>
          <p:cNvPr id="59" name="Текст 7"/>
          <p:cNvSpPr>
            <a:spLocks noGrp="1"/>
          </p:cNvSpPr>
          <p:nvPr>
            <p:ph type="body" sz="quarter" idx="15" hasCustomPrompt="1"/>
          </p:nvPr>
        </p:nvSpPr>
        <p:spPr>
          <a:xfrm>
            <a:off x="388674" y="1779706"/>
            <a:ext cx="6355662" cy="647700"/>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6" name="TextBox 55"/>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8" name="TextBox 57"/>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97620023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Обложка 1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889949930"/>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464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50575" y="4573200"/>
            <a:ext cx="1855425" cy="228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367694"/>
            <a:ext cx="7332641" cy="1857831"/>
          </a:xfrm>
          <a:effectLst/>
        </p:spPr>
        <p:txBody>
          <a:bodyPr vert="horz" lIns="0" tIns="0" rIns="0" bIns="72000">
            <a:norm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53469"/>
            <a:ext cx="1196736" cy="278400"/>
          </a:xfrm>
          <a:prstGeom prst="rect">
            <a:avLst/>
          </a:prstGeom>
        </p:spPr>
      </p:pic>
      <p:sp>
        <p:nvSpPr>
          <p:cNvPr id="3" name="TextBox 2"/>
          <p:cNvSpPr txBox="1"/>
          <p:nvPr/>
        </p:nvSpPr>
        <p:spPr>
          <a:xfrm>
            <a:off x="8172590" y="844137"/>
            <a:ext cx="1649811" cy="275781"/>
          </a:xfrm>
          <a:prstGeom prst="rect">
            <a:avLst/>
          </a:prstGeom>
          <a:noFill/>
        </p:spPr>
        <p:txBody>
          <a:bodyPr wrap="none" rtlCol="0">
            <a:spAutoFit/>
          </a:bodyPr>
          <a:lstStyle/>
          <a:p>
            <a:r>
              <a:rPr lang="ru-RU" sz="1192" dirty="0" smtClean="0">
                <a:solidFill>
                  <a:schemeClr val="accent1"/>
                </a:solidFill>
              </a:rPr>
              <a:t>Партнеры</a:t>
            </a:r>
            <a:r>
              <a:rPr lang="ru-RU" sz="1192" baseline="0" dirty="0" smtClean="0">
                <a:solidFill>
                  <a:schemeClr val="accent1"/>
                </a:solidFill>
              </a:rPr>
              <a:t> для роста</a:t>
            </a:r>
            <a:endParaRPr lang="ru-RU" sz="1192" dirty="0">
              <a:solidFill>
                <a:schemeClr val="accent1"/>
              </a:solidFill>
            </a:endParaRPr>
          </a:p>
        </p:txBody>
      </p:sp>
      <p:sp>
        <p:nvSpPr>
          <p:cNvPr id="13" name="Рисунок 12"/>
          <p:cNvSpPr>
            <a:spLocks noGrp="1"/>
          </p:cNvSpPr>
          <p:nvPr>
            <p:ph type="pic" sz="quarter" idx="12" hasCustomPrompt="1"/>
          </p:nvPr>
        </p:nvSpPr>
        <p:spPr>
          <a:xfrm>
            <a:off x="2" y="4573200"/>
            <a:ext cx="8049597" cy="2284800"/>
          </a:xfrm>
        </p:spPr>
        <p:txBody>
          <a:bodyPr/>
          <a:lstStyle>
            <a:lvl1pPr>
              <a:defRPr/>
            </a:lvl1pPr>
          </a:lstStyle>
          <a:p>
            <a:r>
              <a:rPr lang="ru-RU" dirty="0" smtClean="0"/>
              <a:t>Фото</a:t>
            </a:r>
            <a:endParaRPr lang="ru-RU" dirty="0"/>
          </a:p>
        </p:txBody>
      </p:sp>
      <p:sp>
        <p:nvSpPr>
          <p:cNvPr id="56" name="Полилиния 55"/>
          <p:cNvSpPr>
            <a:spLocks/>
          </p:cNvSpPr>
          <p:nvPr/>
        </p:nvSpPr>
        <p:spPr bwMode="auto">
          <a:xfrm>
            <a:off x="8049600" y="4573200"/>
            <a:ext cx="1856400" cy="22848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58"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9" name="TextBox 5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0" name="TextBox 5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96702340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Обложка 1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65769879"/>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566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50575" y="4573200"/>
            <a:ext cx="1855425" cy="228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387048"/>
            <a:ext cx="9167315" cy="1841792"/>
          </a:xfrm>
          <a:effectLst/>
        </p:spPr>
        <p:txBody>
          <a:bodyPr vert="horz" lIns="0" tIns="0" rIns="0" bIns="72000">
            <a:normAutofit/>
          </a:bodyPr>
          <a:lstStyle>
            <a:lvl1pPr>
              <a:lnSpc>
                <a:spcPct val="85000"/>
              </a:lnSpc>
              <a:defRPr lang="ru-RU" sz="585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3" y="3123707"/>
            <a:ext cx="9128654"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3" y="4063296"/>
            <a:ext cx="9128654"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2" y="4573200"/>
            <a:ext cx="8049597" cy="2284800"/>
          </a:xfrm>
        </p:spPr>
        <p:txBody>
          <a:bodyPr/>
          <a:lstStyle>
            <a:lvl1pPr>
              <a:defRPr/>
            </a:lvl1pPr>
          </a:lstStyle>
          <a:p>
            <a:r>
              <a:rPr lang="ru-RU" dirty="0" smtClean="0"/>
              <a:t>Фото</a:t>
            </a:r>
            <a:endParaRPr lang="ru-RU" dirty="0"/>
          </a:p>
        </p:txBody>
      </p:sp>
      <p:sp>
        <p:nvSpPr>
          <p:cNvPr id="56" name="Текст 7"/>
          <p:cNvSpPr>
            <a:spLocks noGrp="1"/>
          </p:cNvSpPr>
          <p:nvPr>
            <p:ph type="body" sz="quarter" idx="15" hasCustomPrompt="1"/>
          </p:nvPr>
        </p:nvSpPr>
        <p:spPr>
          <a:xfrm>
            <a:off x="388674" y="2341107"/>
            <a:ext cx="9128653" cy="647700"/>
          </a:xfrm>
        </p:spPr>
        <p:txBody>
          <a:bodyPr/>
          <a:lstStyle>
            <a:lvl1pPr>
              <a:defRPr baseline="0"/>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27275935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Обложка 1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833851306"/>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669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50575" y="4573200"/>
            <a:ext cx="1855425" cy="228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419966"/>
            <a:ext cx="7332641" cy="1841005"/>
          </a:xfrm>
          <a:effectLst/>
        </p:spPr>
        <p:txBody>
          <a:bodyPr vert="horz" lIns="0" tIns="0" rIns="0" bIns="0">
            <a:normAutofit/>
          </a:bodyPr>
          <a:lstStyle>
            <a:lvl1pPr>
              <a:lnSpc>
                <a:spcPct val="85000"/>
              </a:lnSpc>
              <a:defRPr lang="ru-RU" sz="4333" b="0" i="0" u="none" cap="none" spc="0" baseline="0" dirty="0" smtClean="0">
                <a:ln>
                  <a:noFill/>
                </a:ln>
                <a:solidFill>
                  <a:schemeClr val="tx2"/>
                </a:solidFill>
                <a:effectLst/>
                <a:latin typeface="+mj-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2" y="4573200"/>
            <a:ext cx="8049597" cy="22848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8049600" y="0"/>
            <a:ext cx="1856400"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8049602" y="2286600"/>
            <a:ext cx="1856399"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860385" y="-56814"/>
            <a:ext cx="3099967" cy="6914817"/>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58761" cy="5155816"/>
              <a:chOff x="9101894" y="-42611"/>
              <a:chExt cx="658761"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9" name="TextBox 5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0" name="TextBox 5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33984656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Обложка 1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657596844"/>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771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45700" y="4567197"/>
            <a:ext cx="1860300" cy="2290803"/>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406401"/>
            <a:ext cx="7332641" cy="1799772"/>
          </a:xfrm>
          <a:effectLst/>
        </p:spPr>
        <p:txBody>
          <a:bodyPr vert="horz" lIns="0" tIns="0" rIns="0" bIns="72000">
            <a:normAutofit/>
          </a:bodyPr>
          <a:lstStyle>
            <a:lvl1pPr>
              <a:lnSpc>
                <a:spcPct val="85000"/>
              </a:lnSpc>
              <a:defRPr lang="ru-RU" sz="4333"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51866"/>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rgbClr val="FFFFFF"/>
                </a:solidFill>
              </a:rPr>
              <a:t>Партнеры</a:t>
            </a:r>
            <a:r>
              <a:rPr lang="ru-RU" sz="1192" baseline="0" dirty="0" smtClean="0">
                <a:solidFill>
                  <a:srgbClr val="FFFFFF"/>
                </a:solidFill>
              </a:rPr>
              <a:t> для роста</a:t>
            </a:r>
            <a:endParaRPr lang="ru-RU" sz="1192" dirty="0">
              <a:solidFill>
                <a:srgbClr val="FFFFFF"/>
              </a:solidFill>
            </a:endParaRPr>
          </a:p>
        </p:txBody>
      </p:sp>
      <p:sp>
        <p:nvSpPr>
          <p:cNvPr id="13" name="Рисунок 12"/>
          <p:cNvSpPr>
            <a:spLocks noGrp="1"/>
          </p:cNvSpPr>
          <p:nvPr>
            <p:ph type="pic" sz="quarter" idx="12" hasCustomPrompt="1"/>
          </p:nvPr>
        </p:nvSpPr>
        <p:spPr>
          <a:xfrm>
            <a:off x="2" y="4567197"/>
            <a:ext cx="8040824" cy="2290803"/>
          </a:xfrm>
        </p:spPr>
        <p:txBody>
          <a:bodyPr/>
          <a:lstStyle>
            <a:lvl1pPr>
              <a:defRPr/>
            </a:lvl1pPr>
          </a:lstStyle>
          <a:p>
            <a:r>
              <a:rPr lang="ru-RU" dirty="0" smtClean="0"/>
              <a:t>Фото</a:t>
            </a:r>
            <a:endParaRPr lang="ru-RU" dirty="0"/>
          </a:p>
        </p:txBody>
      </p:sp>
      <p:grpSp>
        <p:nvGrpSpPr>
          <p:cNvPr id="7" name="Группа 6"/>
          <p:cNvGrpSpPr>
            <a:grpSpLocks noChangeAspect="1"/>
          </p:cNvGrpSpPr>
          <p:nvPr/>
        </p:nvGrpSpPr>
        <p:grpSpPr>
          <a:xfrm>
            <a:off x="8045700" y="2283599"/>
            <a:ext cx="1860300" cy="2290803"/>
            <a:chOff x="7431300" y="1712699"/>
            <a:chExt cx="1717200" cy="1718102"/>
          </a:xfrm>
        </p:grpSpPr>
        <p:sp>
          <p:nvSpPr>
            <p:cNvPr id="58"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9"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104" name="Полилиния 103"/>
          <p:cNvSpPr>
            <a:spLocks noChangeAspect="1"/>
          </p:cNvSpPr>
          <p:nvPr/>
        </p:nvSpPr>
        <p:spPr bwMode="auto">
          <a:xfrm>
            <a:off x="8045704" y="0"/>
            <a:ext cx="1860296" cy="2290803"/>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860385" y="-56814"/>
            <a:ext cx="3099967" cy="6914817"/>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58761" cy="5155816"/>
              <a:chOff x="9101894" y="-42611"/>
              <a:chExt cx="658761"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60" name="Прямоугольник 5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61" name="Прямоугольник 6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2" name="Прямоугольник 6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3" name="TextBox 62"/>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4" name="TextBox 63"/>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5" name="Прямоугольник 6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6" name="Прямоугольник 6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7" name="Прямоугольник 6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8" name="Прямоугольник 6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97777761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Обложка 14">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305118062"/>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873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7049"/>
            <a:ext cx="7332641" cy="1819159"/>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1400669"/>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8251561" y="4063296"/>
            <a:ext cx="1445891"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74848"/>
            <a:ext cx="1196736" cy="278400"/>
          </a:xfrm>
          <a:prstGeom prst="rect">
            <a:avLst/>
          </a:prstGeom>
        </p:spPr>
      </p:pic>
      <p:sp>
        <p:nvSpPr>
          <p:cNvPr id="13" name="Рисунок 12"/>
          <p:cNvSpPr>
            <a:spLocks noGrp="1"/>
          </p:cNvSpPr>
          <p:nvPr>
            <p:ph type="pic" sz="quarter" idx="12" hasCustomPrompt="1"/>
          </p:nvPr>
        </p:nvSpPr>
        <p:spPr>
          <a:xfrm>
            <a:off x="2" y="4573200"/>
            <a:ext cx="6192223" cy="22848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8049600" y="4573200"/>
            <a:ext cx="1856400"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6193201" y="4573200"/>
            <a:ext cx="1856399"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smtClean="0"/>
              <a:t>Подзаголовок (заполняется по необходимости)</a:t>
            </a:r>
            <a:endParaRPr lang="ru-RU" dirty="0" smtClean="0"/>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7" name="TextBox 56"/>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8" name="TextBox 57"/>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59" name="Прямоугольник 58"/>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0" name="Прямоугольник 59"/>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1" name="Прямоугольник 60"/>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2" name="Прямоугольник 61"/>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4165000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2"/>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7" y="185752"/>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9" y="6405385"/>
            <a:ext cx="406577" cy="311150"/>
          </a:xfrm>
          <a:prstGeom prst="rect">
            <a:avLst/>
          </a:prstGeo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7" y="4319047"/>
            <a:ext cx="813998" cy="234231"/>
          </a:xfrm>
        </p:spPr>
        <p:txBody>
          <a:bodyPr/>
          <a:lstStyle/>
          <a:p>
            <a:fld id="{BF894667-1359-4EED-82C4-6B6D75BE3E1C}"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2" y="3959548"/>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grpSp>
        <p:nvGrpSpPr>
          <p:cNvPr id="12" name="Группа 11"/>
          <p:cNvGrpSpPr/>
          <p:nvPr/>
        </p:nvGrpSpPr>
        <p:grpSpPr>
          <a:xfrm rot="5400000">
            <a:off x="-2423482" y="3959547"/>
            <a:ext cx="5419725" cy="377185"/>
            <a:chOff x="4486275" y="6431621"/>
            <a:chExt cx="5419725" cy="377185"/>
          </a:xfrm>
        </p:grpSpPr>
        <p:pic>
          <p:nvPicPr>
            <p:cNvPr id="13"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2" y="3959547"/>
            <a:ext cx="5419725" cy="377185"/>
            <a:chOff x="4486275" y="6431621"/>
            <a:chExt cx="5419725" cy="377185"/>
          </a:xfrm>
        </p:grpSpPr>
        <p:pic>
          <p:nvPicPr>
            <p:cNvPr id="17"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Изображение 1">
            <a:extLst>
              <a:ext uri="{FF2B5EF4-FFF2-40B4-BE49-F238E27FC236}">
                <a16:creationId xmlns:a16="http://schemas.microsoft.com/office/drawing/2014/main" id="{A0C9B4D7-305E-47C7-8DD2-D2174AC249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27" r="7692" b="61472"/>
          <a:stretch/>
        </p:blipFill>
        <p:spPr>
          <a:xfrm rot="5400000">
            <a:off x="-369211" y="5501957"/>
            <a:ext cx="1203999" cy="270000"/>
          </a:xfrm>
          <a:prstGeom prst="rect">
            <a:avLst/>
          </a:prstGeom>
        </p:spPr>
      </p:pic>
    </p:spTree>
    <p:extLst>
      <p:ext uri="{BB962C8B-B14F-4D97-AF65-F5344CB8AC3E}">
        <p14:creationId xmlns:p14="http://schemas.microsoft.com/office/powerpoint/2010/main" val="13939041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Обложка 15">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202870553"/>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8976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7048"/>
            <a:ext cx="7332641" cy="1799771"/>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1400669"/>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8251561" y="4063296"/>
            <a:ext cx="1445891"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74848"/>
            <a:ext cx="1196736" cy="278400"/>
          </a:xfrm>
          <a:prstGeom prst="rect">
            <a:avLst/>
          </a:prstGeom>
        </p:spPr>
      </p:pic>
      <p:sp>
        <p:nvSpPr>
          <p:cNvPr id="13" name="Рисунок 12"/>
          <p:cNvSpPr>
            <a:spLocks noGrp="1"/>
          </p:cNvSpPr>
          <p:nvPr>
            <p:ph type="pic" sz="quarter" idx="12" hasCustomPrompt="1"/>
          </p:nvPr>
        </p:nvSpPr>
        <p:spPr>
          <a:xfrm>
            <a:off x="2" y="4573200"/>
            <a:ext cx="6192223" cy="2284800"/>
          </a:xfrm>
        </p:spPr>
        <p:txBody>
          <a:bodyPr/>
          <a:lstStyle>
            <a:lvl1pPr>
              <a:defRPr/>
            </a:lvl1pPr>
          </a:lstStyle>
          <a:p>
            <a:r>
              <a:rPr lang="ru-RU" dirty="0" smtClean="0"/>
              <a:t>Фото</a:t>
            </a:r>
            <a:endParaRPr lang="ru-RU" dirty="0"/>
          </a:p>
        </p:txBody>
      </p:sp>
      <p:grpSp>
        <p:nvGrpSpPr>
          <p:cNvPr id="3" name="Группа 2"/>
          <p:cNvGrpSpPr>
            <a:grpSpLocks noChangeAspect="1"/>
          </p:cNvGrpSpPr>
          <p:nvPr/>
        </p:nvGrpSpPr>
        <p:grpSpPr>
          <a:xfrm>
            <a:off x="6186374" y="4567197"/>
            <a:ext cx="1860300" cy="2290803"/>
            <a:chOff x="5493178" y="3425398"/>
            <a:chExt cx="1717200" cy="1718102"/>
          </a:xfrm>
        </p:grpSpPr>
        <p:sp>
          <p:nvSpPr>
            <p:cNvPr id="57" name="Прямоугольник 56"/>
            <p:cNvSpPr>
              <a:spLocks noChangeAspect="1"/>
            </p:cNvSpPr>
            <p:nvPr/>
          </p:nvSpPr>
          <p:spPr bwMode="auto">
            <a:xfrm>
              <a:off x="5493178" y="3425398"/>
              <a:ext cx="1717200" cy="171810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6" name="Прямоугольник 55"/>
            <p:cNvSpPr>
              <a:spLocks noChangeAspect="1"/>
            </p:cNvSpPr>
            <p:nvPr/>
          </p:nvSpPr>
          <p:spPr bwMode="auto">
            <a:xfrm>
              <a:off x="5494026" y="3426300"/>
              <a:ext cx="1716352" cy="171720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58" name="Группа 57"/>
          <p:cNvGrpSpPr>
            <a:grpSpLocks noChangeAspect="1"/>
          </p:cNvGrpSpPr>
          <p:nvPr/>
        </p:nvGrpSpPr>
        <p:grpSpPr>
          <a:xfrm>
            <a:off x="8046677" y="4568400"/>
            <a:ext cx="1859324" cy="2289600"/>
            <a:chOff x="6573600" y="0"/>
            <a:chExt cx="2570400" cy="2571750"/>
          </a:xfrm>
        </p:grpSpPr>
        <p:sp>
          <p:nvSpPr>
            <p:cNvPr id="59" name="Прямоугольник 58"/>
            <p:cNvSpPr/>
            <p:nvPr/>
          </p:nvSpPr>
          <p:spPr bwMode="auto">
            <a:xfrm>
              <a:off x="6573600" y="0"/>
              <a:ext cx="2570400" cy="257175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0" name="Полилиния 59"/>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sp>
        <p:nvSpPr>
          <p:cNvPr id="61"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860385" y="-56814"/>
            <a:ext cx="3099967" cy="6914817"/>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58761" cy="5155816"/>
              <a:chOff x="9101894" y="-42611"/>
              <a:chExt cx="658761"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62" name="Прямоугольник 6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5" name="TextBox 6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6" name="TextBox 65"/>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45049407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Обложка 16">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901394723"/>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078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69342" y="377650"/>
            <a:ext cx="7332641" cy="194204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1400669"/>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8251561" y="4063296"/>
            <a:ext cx="1445891"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Место (город)</a:t>
            </a:r>
            <a:r>
              <a:rPr lang="ru-RU" dirty="0"/>
              <a:t/>
            </a:r>
            <a:br>
              <a:rPr lang="ru-RU" dirty="0"/>
            </a:br>
            <a:r>
              <a:rPr lang="ru-RU" dirty="0" smtClean="0"/>
              <a:t>Месяц Год</a:t>
            </a:r>
            <a:endParaRPr lang="ru-RU" dirty="0"/>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74848"/>
            <a:ext cx="1196736" cy="278400"/>
          </a:xfrm>
          <a:prstGeom prst="rect">
            <a:avLst/>
          </a:prstGeom>
        </p:spPr>
      </p:pic>
      <p:sp>
        <p:nvSpPr>
          <p:cNvPr id="13" name="Рисунок 12"/>
          <p:cNvSpPr>
            <a:spLocks noGrp="1"/>
          </p:cNvSpPr>
          <p:nvPr>
            <p:ph type="pic" sz="quarter" idx="12" hasCustomPrompt="1"/>
          </p:nvPr>
        </p:nvSpPr>
        <p:spPr>
          <a:xfrm>
            <a:off x="2" y="4565227"/>
            <a:ext cx="6192223" cy="2284800"/>
          </a:xfrm>
        </p:spPr>
        <p:txBody>
          <a:bodyPr/>
          <a:lstStyle>
            <a:lvl1pPr>
              <a:defRPr/>
            </a:lvl1pPr>
          </a:lstStyle>
          <a:p>
            <a:r>
              <a:rPr lang="ru-RU" dirty="0" smtClean="0"/>
              <a:t>Фото</a:t>
            </a:r>
            <a:endParaRPr lang="ru-RU" dirty="0"/>
          </a:p>
        </p:txBody>
      </p:sp>
      <p:grpSp>
        <p:nvGrpSpPr>
          <p:cNvPr id="3" name="Группа 2"/>
          <p:cNvGrpSpPr>
            <a:grpSpLocks noChangeAspect="1"/>
          </p:cNvGrpSpPr>
          <p:nvPr/>
        </p:nvGrpSpPr>
        <p:grpSpPr>
          <a:xfrm>
            <a:off x="6186374" y="4567197"/>
            <a:ext cx="1860300" cy="2290803"/>
            <a:chOff x="5493178" y="3425398"/>
            <a:chExt cx="1717200" cy="1718102"/>
          </a:xfrm>
        </p:grpSpPr>
        <p:sp>
          <p:nvSpPr>
            <p:cNvPr id="57" name="Прямоугольник 56"/>
            <p:cNvSpPr>
              <a:spLocks noChangeAspect="1"/>
            </p:cNvSpPr>
            <p:nvPr/>
          </p:nvSpPr>
          <p:spPr bwMode="auto">
            <a:xfrm>
              <a:off x="5493178"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6" name="Прямоугольник 55"/>
            <p:cNvSpPr>
              <a:spLocks noChangeAspect="1"/>
            </p:cNvSpPr>
            <p:nvPr/>
          </p:nvSpPr>
          <p:spPr bwMode="auto">
            <a:xfrm>
              <a:off x="5494026" y="3426300"/>
              <a:ext cx="1716352" cy="1717200"/>
            </a:xfrm>
            <a:custGeom>
              <a:avLst/>
              <a:gdLst>
                <a:gd name="connsiteX0" fmla="*/ 0 w 2570400"/>
                <a:gd name="connsiteY0" fmla="*/ 0 h 2571750"/>
                <a:gd name="connsiteX1" fmla="*/ 2570400 w 2570400"/>
                <a:gd name="connsiteY1" fmla="*/ 0 h 2571750"/>
                <a:gd name="connsiteX2" fmla="*/ 2570400 w 2570400"/>
                <a:gd name="connsiteY2" fmla="*/ 2571750 h 2571750"/>
                <a:gd name="connsiteX3" fmla="*/ 0 w 2570400"/>
                <a:gd name="connsiteY3" fmla="*/ 2571750 h 2571750"/>
                <a:gd name="connsiteX4" fmla="*/ 0 w 2570400"/>
                <a:gd name="connsiteY4" fmla="*/ 0 h 2571750"/>
                <a:gd name="connsiteX0" fmla="*/ 0 w 2570480"/>
                <a:gd name="connsiteY0" fmla="*/ 0 h 2571750"/>
                <a:gd name="connsiteX1" fmla="*/ 2570400 w 2570480"/>
                <a:gd name="connsiteY1" fmla="*/ 0 h 2571750"/>
                <a:gd name="connsiteX2" fmla="*/ 2570480 w 2570480"/>
                <a:gd name="connsiteY2" fmla="*/ 1285240 h 2571750"/>
                <a:gd name="connsiteX3" fmla="*/ 2570400 w 2570480"/>
                <a:gd name="connsiteY3" fmla="*/ 2571750 h 2571750"/>
                <a:gd name="connsiteX4" fmla="*/ 0 w 2570480"/>
                <a:gd name="connsiteY4" fmla="*/ 2571750 h 2571750"/>
                <a:gd name="connsiteX5" fmla="*/ 0 w 2570480"/>
                <a:gd name="connsiteY5" fmla="*/ 0 h 2571750"/>
                <a:gd name="connsiteX0" fmla="*/ 0 w 2570480"/>
                <a:gd name="connsiteY0" fmla="*/ 0 h 2571750"/>
                <a:gd name="connsiteX1" fmla="*/ 2570480 w 2570480"/>
                <a:gd name="connsiteY1" fmla="*/ 1285240 h 2571750"/>
                <a:gd name="connsiteX2" fmla="*/ 2570400 w 2570480"/>
                <a:gd name="connsiteY2" fmla="*/ 2571750 h 2571750"/>
                <a:gd name="connsiteX3" fmla="*/ 0 w 2570480"/>
                <a:gd name="connsiteY3" fmla="*/ 2571750 h 2571750"/>
                <a:gd name="connsiteX4" fmla="*/ 0 w 2570480"/>
                <a:gd name="connsiteY4" fmla="*/ 0 h 2571750"/>
                <a:gd name="connsiteX0" fmla="*/ 0 w 2570480"/>
                <a:gd name="connsiteY0" fmla="*/ 0 h 2599737"/>
                <a:gd name="connsiteX1" fmla="*/ 2570480 w 2570480"/>
                <a:gd name="connsiteY1" fmla="*/ 1285240 h 2599737"/>
                <a:gd name="connsiteX2" fmla="*/ 0 w 2570480"/>
                <a:gd name="connsiteY2" fmla="*/ 2571750 h 2599737"/>
                <a:gd name="connsiteX3" fmla="*/ 0 w 2570480"/>
                <a:gd name="connsiteY3" fmla="*/ 0 h 2599737"/>
                <a:gd name="connsiteX0" fmla="*/ 0 w 2570480"/>
                <a:gd name="connsiteY0" fmla="*/ 0 h 2605277"/>
                <a:gd name="connsiteX1" fmla="*/ 2570480 w 2570480"/>
                <a:gd name="connsiteY1" fmla="*/ 1285240 h 2605277"/>
                <a:gd name="connsiteX2" fmla="*/ 0 w 2570480"/>
                <a:gd name="connsiteY2" fmla="*/ 2571750 h 2605277"/>
                <a:gd name="connsiteX3" fmla="*/ 0 w 2570480"/>
                <a:gd name="connsiteY3" fmla="*/ 0 h 2605277"/>
                <a:gd name="connsiteX0" fmla="*/ 0 w 2570480"/>
                <a:gd name="connsiteY0" fmla="*/ 0 h 2571750"/>
                <a:gd name="connsiteX1" fmla="*/ 2570480 w 2570480"/>
                <a:gd name="connsiteY1" fmla="*/ 1285240 h 2571750"/>
                <a:gd name="connsiteX2" fmla="*/ 0 w 2570480"/>
                <a:gd name="connsiteY2" fmla="*/ 2571750 h 2571750"/>
                <a:gd name="connsiteX3" fmla="*/ 0 w 2570480"/>
                <a:gd name="connsiteY3" fmla="*/ 0 h 2571750"/>
              </a:gdLst>
              <a:ahLst/>
              <a:cxnLst>
                <a:cxn ang="0">
                  <a:pos x="connsiteX0" y="connsiteY0"/>
                </a:cxn>
                <a:cxn ang="0">
                  <a:pos x="connsiteX1" y="connsiteY1"/>
                </a:cxn>
                <a:cxn ang="0">
                  <a:pos x="connsiteX2" y="connsiteY2"/>
                </a:cxn>
                <a:cxn ang="0">
                  <a:pos x="connsiteX3" y="connsiteY3"/>
                </a:cxn>
              </a:cxnLst>
              <a:rect l="l" t="t" r="r" b="b"/>
              <a:pathLst>
                <a:path w="2570480" h="2571750">
                  <a:moveTo>
                    <a:pt x="0" y="0"/>
                  </a:moveTo>
                  <a:lnTo>
                    <a:pt x="2570480" y="1285240"/>
                  </a:lnTo>
                  <a:lnTo>
                    <a:pt x="0" y="257175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58" name="Группа 57"/>
          <p:cNvGrpSpPr>
            <a:grpSpLocks noChangeAspect="1"/>
          </p:cNvGrpSpPr>
          <p:nvPr/>
        </p:nvGrpSpPr>
        <p:grpSpPr>
          <a:xfrm>
            <a:off x="8046677" y="4568400"/>
            <a:ext cx="1859324" cy="2289600"/>
            <a:chOff x="6573600" y="0"/>
            <a:chExt cx="2570400" cy="2571750"/>
          </a:xfrm>
        </p:grpSpPr>
        <p:sp>
          <p:nvSpPr>
            <p:cNvPr id="59" name="Прямоугольник 58"/>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0" name="Полилиния 59"/>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sp>
        <p:nvSpPr>
          <p:cNvPr id="61"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860385" y="-56814"/>
            <a:ext cx="3099967" cy="6914817"/>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58761" cy="5155816"/>
              <a:chOff x="9101894" y="-42611"/>
              <a:chExt cx="658761"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62" name="Прямоугольник 6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5" name="TextBox 6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6" name="TextBox 65"/>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95718790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Обложка 17">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37150000"/>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181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50575" y="4573200"/>
            <a:ext cx="1855425" cy="228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69342" y="399061"/>
            <a:ext cx="7332641" cy="194204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2" y="4573200"/>
            <a:ext cx="8049597" cy="22848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8049600" y="0"/>
            <a:ext cx="1856400"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8049602" y="2286600"/>
            <a:ext cx="1856399"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860385" y="-56814"/>
            <a:ext cx="3099967" cy="6914817"/>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58761" cy="5155816"/>
              <a:chOff x="9101894" y="-42611"/>
              <a:chExt cx="658761"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9" name="TextBox 5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0" name="TextBox 5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426027763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Обложка 18">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851314901"/>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283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45700" y="4567197"/>
            <a:ext cx="1860300" cy="2290803"/>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377650"/>
            <a:ext cx="7332641" cy="194204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2" y="4567197"/>
            <a:ext cx="8049597" cy="2290803"/>
          </a:xfrm>
        </p:spPr>
        <p:txBody>
          <a:bodyPr/>
          <a:lstStyle>
            <a:lvl1pPr>
              <a:defRPr/>
            </a:lvl1pPr>
          </a:lstStyle>
          <a:p>
            <a:r>
              <a:rPr lang="ru-RU" dirty="0" smtClean="0"/>
              <a:t>Фото</a:t>
            </a:r>
            <a:endParaRPr lang="ru-RU" dirty="0"/>
          </a:p>
        </p:txBody>
      </p:sp>
      <p:sp>
        <p:nvSpPr>
          <p:cNvPr id="58" name="Прямоугольник 57"/>
          <p:cNvSpPr>
            <a:spLocks noChangeAspect="1"/>
          </p:cNvSpPr>
          <p:nvPr/>
        </p:nvSpPr>
        <p:spPr bwMode="auto">
          <a:xfrm>
            <a:off x="8045700" y="2283599"/>
            <a:ext cx="1860300" cy="2290803"/>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nvGrpSpPr>
          <p:cNvPr id="60" name="Группа 59"/>
          <p:cNvGrpSpPr>
            <a:grpSpLocks noChangeAspect="1"/>
          </p:cNvGrpSpPr>
          <p:nvPr/>
        </p:nvGrpSpPr>
        <p:grpSpPr>
          <a:xfrm>
            <a:off x="8046677" y="0"/>
            <a:ext cx="1859324" cy="2289600"/>
            <a:chOff x="6573600" y="0"/>
            <a:chExt cx="2570400" cy="2571750"/>
          </a:xfrm>
        </p:grpSpPr>
        <p:sp>
          <p:nvSpPr>
            <p:cNvPr id="61" name="Прямоугольник 60"/>
            <p:cNvSpPr/>
            <p:nvPr/>
          </p:nvSpPr>
          <p:spPr bwMode="auto">
            <a:xfrm>
              <a:off x="6573600" y="0"/>
              <a:ext cx="2570400" cy="2571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2" name="Полилиния 61"/>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40" name="Группа 39"/>
          <p:cNvGrpSpPr/>
          <p:nvPr/>
        </p:nvGrpSpPr>
        <p:grpSpPr>
          <a:xfrm>
            <a:off x="9860385" y="-56814"/>
            <a:ext cx="3099967" cy="6914817"/>
            <a:chOff x="9101894" y="-42611"/>
            <a:chExt cx="2861508" cy="5186113"/>
          </a:xfrm>
        </p:grpSpPr>
        <p:sp>
          <p:nvSpPr>
            <p:cNvPr id="41" name="Прямоугольник 40"/>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2" name="Прямая соединительная линия 41"/>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3" name="Группа 42"/>
            <p:cNvGrpSpPr/>
            <p:nvPr/>
          </p:nvGrpSpPr>
          <p:grpSpPr>
            <a:xfrm>
              <a:off x="9101894" y="-42611"/>
              <a:ext cx="658761" cy="5155816"/>
              <a:chOff x="9101894" y="-42611"/>
              <a:chExt cx="658761" cy="5155816"/>
            </a:xfrm>
          </p:grpSpPr>
          <p:sp>
            <p:nvSpPr>
              <p:cNvPr id="44" name="Прямоугольник 4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5" name="Прямоугольник 4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6" name="Прямоугольник 4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7" name="Прямоугольник 4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8" name="Прямоугольник 47"/>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9" name="Прямоугольник 48"/>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9" name="Прямоугольник 58"/>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63" name="Прямоугольник 6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4" name="Прямоугольник 6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5" name="TextBox 6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6" name="TextBox 65"/>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7" name="Прямоугольник 66"/>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8" name="Прямоугольник 67"/>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9" name="Прямоугольник 68"/>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70" name="Прямоугольник 6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15825334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Обложка 1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279696345"/>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385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57" name="Прямоугольник 56"/>
          <p:cNvSpPr>
            <a:spLocks noChangeAspect="1"/>
          </p:cNvSpPr>
          <p:nvPr/>
        </p:nvSpPr>
        <p:spPr bwMode="auto">
          <a:xfrm>
            <a:off x="8050575" y="4573200"/>
            <a:ext cx="1855425" cy="228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374649"/>
            <a:ext cx="7332641" cy="194204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123707"/>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4063296"/>
            <a:ext cx="7293980" cy="461080"/>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5397653"/>
            <a:ext cx="1196736" cy="278400"/>
          </a:xfrm>
          <a:prstGeom prst="rect">
            <a:avLst/>
          </a:prstGeom>
        </p:spPr>
      </p:pic>
      <p:sp>
        <p:nvSpPr>
          <p:cNvPr id="3" name="TextBox 2"/>
          <p:cNvSpPr txBox="1"/>
          <p:nvPr/>
        </p:nvSpPr>
        <p:spPr>
          <a:xfrm>
            <a:off x="8172590" y="578832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13" name="Рисунок 12"/>
          <p:cNvSpPr>
            <a:spLocks noGrp="1"/>
          </p:cNvSpPr>
          <p:nvPr>
            <p:ph type="pic" sz="quarter" idx="12" hasCustomPrompt="1"/>
          </p:nvPr>
        </p:nvSpPr>
        <p:spPr>
          <a:xfrm>
            <a:off x="2" y="4573200"/>
            <a:ext cx="8049597" cy="22848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8049600" y="0"/>
            <a:ext cx="1856400"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8049602" y="2286600"/>
            <a:ext cx="1856399"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860385" y="-56814"/>
            <a:ext cx="3099967" cy="6914817"/>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58761" cy="5155816"/>
              <a:chOff x="9101894" y="-42611"/>
              <a:chExt cx="658761"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9" name="TextBox 5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0" name="TextBox 5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393451717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Обложка 2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691879549"/>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488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1674"/>
            <a:ext cx="7332641" cy="192597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099848"/>
            <a:ext cx="7293980" cy="80048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3" y="4051300"/>
            <a:ext cx="9308779"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74848"/>
            <a:ext cx="1196736" cy="278400"/>
          </a:xfrm>
          <a:prstGeom prst="rect">
            <a:avLst/>
          </a:prstGeom>
        </p:spPr>
      </p:pic>
      <p:sp>
        <p:nvSpPr>
          <p:cNvPr id="13" name="Рисунок 12"/>
          <p:cNvSpPr>
            <a:spLocks noGrp="1"/>
          </p:cNvSpPr>
          <p:nvPr>
            <p:ph type="pic" sz="quarter" idx="12" hasCustomPrompt="1"/>
          </p:nvPr>
        </p:nvSpPr>
        <p:spPr>
          <a:xfrm>
            <a:off x="5580900" y="4573201"/>
            <a:ext cx="4325100" cy="2289601"/>
          </a:xfrm>
        </p:spPr>
        <p:txBody>
          <a:bodyPr vert="horz" lIns="0" tIns="0" rIns="0" bIns="0" rtlCol="0">
            <a:noAutofit/>
          </a:bodyPr>
          <a:lstStyle>
            <a:lvl1pPr>
              <a:defRPr lang="ru-RU" dirty="0"/>
            </a:lvl1pPr>
          </a:lstStyle>
          <a:p>
            <a:pPr lvl="0"/>
            <a:r>
              <a:rPr lang="ru-RU" dirty="0" smtClean="0"/>
              <a:t>Фото</a:t>
            </a:r>
            <a:endParaRPr lang="ru-RU" dirty="0"/>
          </a:p>
        </p:txBody>
      </p:sp>
      <p:sp>
        <p:nvSpPr>
          <p:cNvPr id="6" name="Рисунок 5"/>
          <p:cNvSpPr>
            <a:spLocks noGrp="1" noChangeAspect="1"/>
          </p:cNvSpPr>
          <p:nvPr>
            <p:ph type="pic" sz="quarter" idx="13" hasCustomPrompt="1"/>
          </p:nvPr>
        </p:nvSpPr>
        <p:spPr>
          <a:xfrm>
            <a:off x="1860298" y="4573201"/>
            <a:ext cx="1860301" cy="22896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1" y="4573201"/>
            <a:ext cx="1860300" cy="22896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3" name="Рисунок 2"/>
          <p:cNvSpPr>
            <a:spLocks noGrp="1" noChangeAspect="1"/>
          </p:cNvSpPr>
          <p:nvPr>
            <p:ph type="pic" sz="quarter" idx="15" hasCustomPrompt="1"/>
          </p:nvPr>
        </p:nvSpPr>
        <p:spPr>
          <a:xfrm>
            <a:off x="3720598" y="4573201"/>
            <a:ext cx="1860302" cy="2289601"/>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6" name="TextBox 55"/>
          <p:cNvSpPr txBox="1"/>
          <p:nvPr/>
        </p:nvSpPr>
        <p:spPr>
          <a:xfrm>
            <a:off x="8172590" y="844137"/>
            <a:ext cx="1649811" cy="275781"/>
          </a:xfrm>
          <a:prstGeom prst="rect">
            <a:avLst/>
          </a:prstGeom>
          <a:noFill/>
        </p:spPr>
        <p:txBody>
          <a:bodyPr wrap="none" rtlCol="0">
            <a:spAutoFit/>
          </a:bodyPr>
          <a:lstStyle/>
          <a:p>
            <a:r>
              <a:rPr lang="ru-RU" sz="1192" dirty="0" smtClean="0">
                <a:solidFill>
                  <a:schemeClr val="accent1"/>
                </a:solidFill>
              </a:rPr>
              <a:t>Партнеры</a:t>
            </a:r>
            <a:r>
              <a:rPr lang="ru-RU" sz="1192" baseline="0" dirty="0" smtClean="0">
                <a:solidFill>
                  <a:schemeClr val="accent1"/>
                </a:solidFill>
              </a:rPr>
              <a:t> для роста</a:t>
            </a:r>
            <a:endParaRPr lang="ru-RU" sz="1192" dirty="0">
              <a:solidFill>
                <a:schemeClr val="accent1"/>
              </a:solidFill>
            </a:endParaRPr>
          </a:p>
        </p:txBody>
      </p:sp>
      <p:sp>
        <p:nvSpPr>
          <p:cNvPr id="57" name="Текст 7"/>
          <p:cNvSpPr>
            <a:spLocks noGrp="1"/>
          </p:cNvSpPr>
          <p:nvPr>
            <p:ph type="body" sz="quarter" idx="16"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860385" y="-56814"/>
            <a:ext cx="3099967" cy="6914817"/>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58761" cy="5155816"/>
              <a:chOff x="9101894" y="-42611"/>
              <a:chExt cx="658761"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8" name="Прямоугольник 5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9" name="TextBox 5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0" name="TextBox 5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1" name="Прямоугольник 6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2" name="Прямоугольник 6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3" name="Прямоугольник 6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4" name="Прямоугольник 6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314323464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Обложка 2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611435615"/>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590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4676"/>
            <a:ext cx="7332641" cy="192597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3099848"/>
            <a:ext cx="7293980" cy="80048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3" y="4051300"/>
            <a:ext cx="9308779"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474848"/>
            <a:ext cx="1196736" cy="278400"/>
          </a:xfrm>
          <a:prstGeom prst="rect">
            <a:avLst/>
          </a:prstGeom>
        </p:spPr>
      </p:pic>
      <p:sp>
        <p:nvSpPr>
          <p:cNvPr id="13" name="Рисунок 12"/>
          <p:cNvSpPr>
            <a:spLocks noGrp="1"/>
          </p:cNvSpPr>
          <p:nvPr>
            <p:ph type="pic" sz="quarter" idx="12" hasCustomPrompt="1"/>
          </p:nvPr>
        </p:nvSpPr>
        <p:spPr>
          <a:xfrm>
            <a:off x="5580900" y="4573200"/>
            <a:ext cx="4325100" cy="2284800"/>
          </a:xfrm>
        </p:spPr>
        <p:txBody>
          <a:bodyPr/>
          <a:lstStyle>
            <a:lvl1pPr>
              <a:defRPr/>
            </a:lvl1pPr>
          </a:lstStyle>
          <a:p>
            <a:r>
              <a:rPr lang="ru-RU" dirty="0" smtClean="0"/>
              <a:t>Фото</a:t>
            </a:r>
            <a:endParaRPr lang="ru-RU" dirty="0"/>
          </a:p>
        </p:txBody>
      </p:sp>
      <p:sp>
        <p:nvSpPr>
          <p:cNvPr id="56" name="TextBox 55"/>
          <p:cNvSpPr txBox="1"/>
          <p:nvPr/>
        </p:nvSpPr>
        <p:spPr>
          <a:xfrm>
            <a:off x="8172590" y="844137"/>
            <a:ext cx="1649811" cy="275781"/>
          </a:xfrm>
          <a:prstGeom prst="rect">
            <a:avLst/>
          </a:prstGeom>
          <a:noFill/>
        </p:spPr>
        <p:txBody>
          <a:bodyPr wrap="none" rtlCol="0">
            <a:spAutoFit/>
          </a:bodyPr>
          <a:lstStyle/>
          <a:p>
            <a:r>
              <a:rPr lang="ru-RU" sz="1192" dirty="0" smtClean="0">
                <a:solidFill>
                  <a:schemeClr val="accent1"/>
                </a:solidFill>
              </a:rPr>
              <a:t>Партнеры</a:t>
            </a:r>
            <a:r>
              <a:rPr lang="ru-RU" sz="1192" baseline="0" dirty="0" smtClean="0">
                <a:solidFill>
                  <a:schemeClr val="accent1"/>
                </a:solidFill>
              </a:rPr>
              <a:t> для роста</a:t>
            </a:r>
            <a:endParaRPr lang="ru-RU" sz="1192" dirty="0">
              <a:solidFill>
                <a:schemeClr val="accent1"/>
              </a:solidFill>
            </a:endParaRPr>
          </a:p>
        </p:txBody>
      </p:sp>
      <p:grpSp>
        <p:nvGrpSpPr>
          <p:cNvPr id="11" name="Группа 10"/>
          <p:cNvGrpSpPr>
            <a:grpSpLocks noChangeAspect="1"/>
          </p:cNvGrpSpPr>
          <p:nvPr/>
        </p:nvGrpSpPr>
        <p:grpSpPr>
          <a:xfrm>
            <a:off x="3720600" y="4567197"/>
            <a:ext cx="1860300" cy="2290803"/>
            <a:chOff x="3425397" y="3425398"/>
            <a:chExt cx="1717200" cy="1718102"/>
          </a:xfrm>
        </p:grpSpPr>
        <p:sp>
          <p:nvSpPr>
            <p:cNvPr id="58" name="Прямоугольник 57"/>
            <p:cNvSpPr>
              <a:spLocks noChangeAspect="1"/>
            </p:cNvSpPr>
            <p:nvPr/>
          </p:nvSpPr>
          <p:spPr bwMode="auto">
            <a:xfrm>
              <a:off x="3425397"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8" name="Кольцо 7"/>
            <p:cNvSpPr/>
            <p:nvPr/>
          </p:nvSpPr>
          <p:spPr bwMode="auto">
            <a:xfrm>
              <a:off x="3558296" y="3558748"/>
              <a:ext cx="1451402" cy="1451402"/>
            </a:xfrm>
            <a:prstGeom prst="donut">
              <a:avLst>
                <a:gd name="adj" fmla="val 14683"/>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9" name="Кольцо 58"/>
            <p:cNvSpPr/>
            <p:nvPr/>
          </p:nvSpPr>
          <p:spPr bwMode="auto">
            <a:xfrm>
              <a:off x="3763584" y="3764036"/>
              <a:ext cx="1040826" cy="1040826"/>
            </a:xfrm>
            <a:prstGeom prst="donut">
              <a:avLst>
                <a:gd name="adj" fmla="val 23358"/>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Овал 8"/>
            <p:cNvSpPr/>
            <p:nvPr/>
          </p:nvSpPr>
          <p:spPr bwMode="auto">
            <a:xfrm>
              <a:off x="3998351" y="3998803"/>
              <a:ext cx="571292" cy="571292"/>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2" name="Группа 1"/>
          <p:cNvGrpSpPr/>
          <p:nvPr/>
        </p:nvGrpSpPr>
        <p:grpSpPr>
          <a:xfrm>
            <a:off x="1860300" y="4567197"/>
            <a:ext cx="1860300" cy="2290803"/>
            <a:chOff x="7431300" y="1712699"/>
            <a:chExt cx="1717200" cy="1718102"/>
          </a:xfrm>
        </p:grpSpPr>
        <p:sp>
          <p:nvSpPr>
            <p:cNvPr id="60"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1"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62" name="Группа 61"/>
          <p:cNvGrpSpPr/>
          <p:nvPr/>
        </p:nvGrpSpPr>
        <p:grpSpPr>
          <a:xfrm>
            <a:off x="0" y="4567197"/>
            <a:ext cx="1860300" cy="2290803"/>
            <a:chOff x="7431300" y="1712699"/>
            <a:chExt cx="1717200" cy="1718102"/>
          </a:xfrm>
        </p:grpSpPr>
        <p:sp>
          <p:nvSpPr>
            <p:cNvPr id="63"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4"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57" name="Текст 7"/>
          <p:cNvSpPr>
            <a:spLocks noGrp="1"/>
          </p:cNvSpPr>
          <p:nvPr>
            <p:ph type="body" sz="quarter" idx="15" hasCustomPrompt="1"/>
          </p:nvPr>
        </p:nvSpPr>
        <p:spPr>
          <a:xfrm>
            <a:off x="388674" y="2341107"/>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46" name="Группа 45"/>
          <p:cNvGrpSpPr/>
          <p:nvPr/>
        </p:nvGrpSpPr>
        <p:grpSpPr>
          <a:xfrm>
            <a:off x="9860385" y="-56814"/>
            <a:ext cx="3099967" cy="6914817"/>
            <a:chOff x="9101894" y="-42611"/>
            <a:chExt cx="2861508" cy="5186113"/>
          </a:xfrm>
        </p:grpSpPr>
        <p:sp>
          <p:nvSpPr>
            <p:cNvPr id="47" name="Прямоугольник 4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8" name="Прямая соединительная линия 4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9101894" y="-42611"/>
              <a:ext cx="658761" cy="5155816"/>
              <a:chOff x="9101894" y="-42611"/>
              <a:chExt cx="658761" cy="5155816"/>
            </a:xfrm>
          </p:grpSpPr>
          <p:sp>
            <p:nvSpPr>
              <p:cNvPr id="50" name="Прямоугольник 4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51" name="Прямоугольник 5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52" name="Прямоугольник 5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53" name="Прямоугольник 5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54" name="Прямоугольник 5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55" name="Прямоугольник 5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65" name="Прямоугольник 64"/>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66" name="Прямоугольник 65"/>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67" name="Прямоугольник 66"/>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68" name="Прямоугольник 67"/>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69" name="Прямоугольник 68"/>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70" name="Прямоугольник 69"/>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71" name="Прямоугольник 70"/>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72" name="Прямоугольник 71"/>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73" name="Прямоугольник 72"/>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74" name="TextBox 73"/>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75" name="TextBox 74"/>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76" name="Прямоугольник 75"/>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77" name="Прямоугольник 76"/>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78" name="Прямоугольник 77"/>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79" name="Прямоугольник 78"/>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08321068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Обложка 2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906750293"/>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693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3" y="2605700"/>
            <a:ext cx="9167315" cy="1551317"/>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150800"/>
            <a:ext cx="7293980" cy="80048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16673"/>
            <a:ext cx="7293980"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sp>
        <p:nvSpPr>
          <p:cNvPr id="13" name="Рисунок 12"/>
          <p:cNvSpPr>
            <a:spLocks noGrp="1"/>
          </p:cNvSpPr>
          <p:nvPr>
            <p:ph type="pic" sz="quarter" idx="12" hasCustomPrompt="1"/>
          </p:nvPr>
        </p:nvSpPr>
        <p:spPr>
          <a:xfrm>
            <a:off x="5569196" y="0"/>
            <a:ext cx="4336803" cy="2284800"/>
          </a:xfrm>
        </p:spPr>
        <p:txBody>
          <a:bodyPr/>
          <a:lstStyle>
            <a:lvl1pPr>
              <a:defRPr/>
            </a:lvl1pPr>
          </a:lstStyle>
          <a:p>
            <a:r>
              <a:rPr lang="ru-RU" dirty="0" smtClean="0"/>
              <a:t>Фото</a:t>
            </a:r>
            <a:endParaRPr lang="ru-RU" dirty="0"/>
          </a:p>
        </p:txBody>
      </p:sp>
      <p:sp>
        <p:nvSpPr>
          <p:cNvPr id="6" name="Рисунок 5"/>
          <p:cNvSpPr>
            <a:spLocks noGrp="1" noChangeAspect="1"/>
          </p:cNvSpPr>
          <p:nvPr>
            <p:ph type="pic" sz="quarter" idx="13" hasCustomPrompt="1"/>
          </p:nvPr>
        </p:nvSpPr>
        <p:spPr>
          <a:xfrm>
            <a:off x="1856399" y="0"/>
            <a:ext cx="1856400"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5" name="Рисунок 4"/>
          <p:cNvSpPr>
            <a:spLocks noGrp="1" noChangeAspect="1"/>
          </p:cNvSpPr>
          <p:nvPr>
            <p:ph type="pic" sz="quarter" idx="14" hasCustomPrompt="1"/>
          </p:nvPr>
        </p:nvSpPr>
        <p:spPr>
          <a:xfrm>
            <a:off x="1" y="0"/>
            <a:ext cx="1856399"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sp>
        <p:nvSpPr>
          <p:cNvPr id="3" name="Рисунок 2"/>
          <p:cNvSpPr>
            <a:spLocks noGrp="1" noChangeAspect="1"/>
          </p:cNvSpPr>
          <p:nvPr>
            <p:ph type="pic" sz="quarter" idx="15" hasCustomPrompt="1"/>
          </p:nvPr>
        </p:nvSpPr>
        <p:spPr>
          <a:xfrm>
            <a:off x="3712797" y="0"/>
            <a:ext cx="1856401" cy="2284800"/>
          </a:xfrm>
        </p:spPr>
        <p:txBody>
          <a:bodyPr vert="horz" lIns="0" tIns="0" rIns="0" bIns="0" rtlCol="0">
            <a:noAutofit/>
          </a:bodyPr>
          <a:lstStyle>
            <a:lvl1pPr>
              <a:defRPr lang="ru-RU" dirty="0"/>
            </a:lvl1pPr>
          </a:lstStyle>
          <a:p>
            <a:pPr lvl="0"/>
            <a:r>
              <a:rPr lang="ru-RU" dirty="0" smtClean="0"/>
              <a:t>Пиктограмма</a:t>
            </a:r>
            <a:endParaRPr lang="ru-RU" dirty="0"/>
          </a:p>
        </p:txBody>
      </p:sp>
      <p:pic>
        <p:nvPicPr>
          <p:cNvPr id="57"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5716693"/>
            <a:ext cx="1196736" cy="278400"/>
          </a:xfrm>
          <a:prstGeom prst="rect">
            <a:avLst/>
          </a:prstGeom>
        </p:spPr>
      </p:pic>
      <p:sp>
        <p:nvSpPr>
          <p:cNvPr id="58" name="TextBox 57"/>
          <p:cNvSpPr txBox="1"/>
          <p:nvPr/>
        </p:nvSpPr>
        <p:spPr>
          <a:xfrm>
            <a:off x="8172590" y="6107361"/>
            <a:ext cx="1649811" cy="275781"/>
          </a:xfrm>
          <a:prstGeom prst="rect">
            <a:avLst/>
          </a:prstGeom>
          <a:noFill/>
        </p:spPr>
        <p:txBody>
          <a:bodyPr wrap="none" rtlCol="0">
            <a:spAutoFit/>
          </a:bodyPr>
          <a:lstStyle/>
          <a:p>
            <a:r>
              <a:rPr lang="ru-RU" sz="1192" dirty="0" smtClean="0">
                <a:solidFill>
                  <a:schemeClr val="accent1"/>
                </a:solidFill>
              </a:rPr>
              <a:t>Партнеры</a:t>
            </a:r>
            <a:r>
              <a:rPr lang="ru-RU" sz="1192" baseline="0" dirty="0" smtClean="0">
                <a:solidFill>
                  <a:schemeClr val="accent1"/>
                </a:solidFill>
              </a:rPr>
              <a:t> для роста</a:t>
            </a:r>
            <a:endParaRPr lang="ru-RU" sz="1192" dirty="0">
              <a:solidFill>
                <a:schemeClr val="accent1"/>
              </a:solidFill>
            </a:endParaRPr>
          </a:p>
        </p:txBody>
      </p:sp>
      <p:sp>
        <p:nvSpPr>
          <p:cNvPr id="56" name="Текст 7"/>
          <p:cNvSpPr>
            <a:spLocks noGrp="1"/>
          </p:cNvSpPr>
          <p:nvPr>
            <p:ph type="body" sz="quarter" idx="16" hasCustomPrompt="1"/>
          </p:nvPr>
        </p:nvSpPr>
        <p:spPr>
          <a:xfrm>
            <a:off x="388674" y="4347023"/>
            <a:ext cx="7293980" cy="647700"/>
          </a:xfrm>
        </p:spPr>
        <p:txBody>
          <a:bodyPr/>
          <a:lstStyle>
            <a:lvl1pPr>
              <a:defRPr baseline="0"/>
            </a:lvl1pPr>
          </a:lstStyle>
          <a:p>
            <a:pPr lvl="0"/>
            <a:r>
              <a:rPr lang="ru-RU" dirty="0" smtClean="0"/>
              <a:t>Подзаголовок (заполняется по необходимости)</a:t>
            </a:r>
          </a:p>
        </p:txBody>
      </p:sp>
      <p:grpSp>
        <p:nvGrpSpPr>
          <p:cNvPr id="38" name="Группа 37"/>
          <p:cNvGrpSpPr/>
          <p:nvPr/>
        </p:nvGrpSpPr>
        <p:grpSpPr>
          <a:xfrm>
            <a:off x="9860385" y="-56814"/>
            <a:ext cx="3099967" cy="6914817"/>
            <a:chOff x="9101894" y="-42611"/>
            <a:chExt cx="2861508" cy="5186113"/>
          </a:xfrm>
        </p:grpSpPr>
        <p:sp>
          <p:nvSpPr>
            <p:cNvPr id="39" name="Прямоугольник 38"/>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0" name="Прямая соединительная линия 39"/>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Группа 40"/>
            <p:cNvGrpSpPr/>
            <p:nvPr/>
          </p:nvGrpSpPr>
          <p:grpSpPr>
            <a:xfrm>
              <a:off x="9101894" y="-42611"/>
              <a:ext cx="658761" cy="5155816"/>
              <a:chOff x="9101894" y="-42611"/>
              <a:chExt cx="658761" cy="5155816"/>
            </a:xfrm>
          </p:grpSpPr>
          <p:sp>
            <p:nvSpPr>
              <p:cNvPr id="42" name="Прямоугольник 41"/>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3" name="Прямоугольник 42"/>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4" name="Прямоугольник 43"/>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5" name="Прямоугольник 44"/>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6" name="Прямоугольник 45"/>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7" name="Прямоугольник 46"/>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8" name="Прямоугольник 47"/>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9" name="Прямоугольник 48"/>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0" name="Прямоугольник 49"/>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1" name="Прямоугольник 50"/>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2" name="Прямоугольник 51"/>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3" name="Прямоугольник 52"/>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4" name="Прямоугольник 53"/>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5" name="Прямоугольник 54"/>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9" name="Прямоугольник 58"/>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0" name="TextBox 59"/>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1" name="TextBox 60"/>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2" name="Прямоугольник 61"/>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3" name="Прямоугольник 62"/>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4" name="Прямоугольник 63"/>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5" name="Прямоугольник 64"/>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2454085657"/>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Обложка 2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803901377"/>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795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2599406"/>
            <a:ext cx="9167315" cy="1635351"/>
          </a:xfrm>
          <a:effectLst/>
        </p:spPr>
        <p:txBody>
          <a:bodyPr vert="horz" lIns="0" tIns="0" rIns="0" bIns="0" rtlCol="0" anchor="t">
            <a:normAutofit/>
          </a:bodyPr>
          <a:lstStyle>
            <a:lvl1pPr>
              <a:lnSpc>
                <a:spcPct val="85000"/>
              </a:lnSpc>
              <a:defRPr lang="ru-RU" sz="4333"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150800"/>
            <a:ext cx="7293980" cy="80048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16673"/>
            <a:ext cx="7293980"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p:txBody>
      </p:sp>
      <p:sp>
        <p:nvSpPr>
          <p:cNvPr id="13" name="Рисунок 12"/>
          <p:cNvSpPr>
            <a:spLocks noGrp="1"/>
          </p:cNvSpPr>
          <p:nvPr>
            <p:ph type="pic" sz="quarter" idx="12" hasCustomPrompt="1"/>
          </p:nvPr>
        </p:nvSpPr>
        <p:spPr>
          <a:xfrm>
            <a:off x="5569196" y="0"/>
            <a:ext cx="4336803" cy="2284800"/>
          </a:xfrm>
        </p:spPr>
        <p:txBody>
          <a:bodyPr/>
          <a:lstStyle>
            <a:lvl1pPr>
              <a:defRPr/>
            </a:lvl1pPr>
          </a:lstStyle>
          <a:p>
            <a:r>
              <a:rPr lang="ru-RU" dirty="0" smtClean="0"/>
              <a:t>Фото</a:t>
            </a:r>
            <a:endParaRPr lang="ru-RU" dirty="0"/>
          </a:p>
        </p:txBody>
      </p:sp>
      <p:pic>
        <p:nvPicPr>
          <p:cNvPr id="57"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5716693"/>
            <a:ext cx="1196736" cy="278400"/>
          </a:xfrm>
          <a:prstGeom prst="rect">
            <a:avLst/>
          </a:prstGeom>
        </p:spPr>
      </p:pic>
      <p:sp>
        <p:nvSpPr>
          <p:cNvPr id="58" name="TextBox 57"/>
          <p:cNvSpPr txBox="1"/>
          <p:nvPr/>
        </p:nvSpPr>
        <p:spPr>
          <a:xfrm>
            <a:off x="8172590" y="6107361"/>
            <a:ext cx="1649811" cy="275781"/>
          </a:xfrm>
          <a:prstGeom prst="rect">
            <a:avLst/>
          </a:prstGeom>
          <a:noFill/>
        </p:spPr>
        <p:txBody>
          <a:bodyPr wrap="none" rtlCol="0">
            <a:spAutoFit/>
          </a:bodyPr>
          <a:lstStyle/>
          <a:p>
            <a:r>
              <a:rPr lang="ru-RU" sz="1192" dirty="0" smtClean="0">
                <a:solidFill>
                  <a:schemeClr val="accent1"/>
                </a:solidFill>
              </a:rPr>
              <a:t>Партнеры</a:t>
            </a:r>
            <a:r>
              <a:rPr lang="ru-RU" sz="1192" baseline="0" dirty="0" smtClean="0">
                <a:solidFill>
                  <a:schemeClr val="accent1"/>
                </a:solidFill>
              </a:rPr>
              <a:t> для роста</a:t>
            </a:r>
            <a:endParaRPr lang="ru-RU" sz="1192" dirty="0">
              <a:solidFill>
                <a:schemeClr val="accent1"/>
              </a:solidFill>
            </a:endParaRPr>
          </a:p>
        </p:txBody>
      </p:sp>
      <p:grpSp>
        <p:nvGrpSpPr>
          <p:cNvPr id="56" name="Группа 55"/>
          <p:cNvGrpSpPr>
            <a:grpSpLocks noChangeAspect="1"/>
          </p:cNvGrpSpPr>
          <p:nvPr/>
        </p:nvGrpSpPr>
        <p:grpSpPr>
          <a:xfrm>
            <a:off x="3708894" y="0"/>
            <a:ext cx="1860300" cy="2290803"/>
            <a:chOff x="3425397" y="3425398"/>
            <a:chExt cx="1717200" cy="1718102"/>
          </a:xfrm>
        </p:grpSpPr>
        <p:sp>
          <p:nvSpPr>
            <p:cNvPr id="59" name="Прямоугольник 58"/>
            <p:cNvSpPr>
              <a:spLocks noChangeAspect="1"/>
            </p:cNvSpPr>
            <p:nvPr/>
          </p:nvSpPr>
          <p:spPr bwMode="auto">
            <a:xfrm>
              <a:off x="3425397" y="3425398"/>
              <a:ext cx="1717200" cy="1718102"/>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0" name="Кольцо 59"/>
            <p:cNvSpPr/>
            <p:nvPr/>
          </p:nvSpPr>
          <p:spPr bwMode="auto">
            <a:xfrm>
              <a:off x="3558296" y="3558748"/>
              <a:ext cx="1451402" cy="1451402"/>
            </a:xfrm>
            <a:prstGeom prst="donut">
              <a:avLst>
                <a:gd name="adj" fmla="val 14683"/>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1" name="Кольцо 60"/>
            <p:cNvSpPr/>
            <p:nvPr/>
          </p:nvSpPr>
          <p:spPr bwMode="auto">
            <a:xfrm>
              <a:off x="3763584" y="3764036"/>
              <a:ext cx="1040826" cy="1040826"/>
            </a:xfrm>
            <a:prstGeom prst="donut">
              <a:avLst>
                <a:gd name="adj" fmla="val 23358"/>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2" name="Овал 61"/>
            <p:cNvSpPr/>
            <p:nvPr/>
          </p:nvSpPr>
          <p:spPr bwMode="auto">
            <a:xfrm>
              <a:off x="3998351" y="3998803"/>
              <a:ext cx="571292" cy="571292"/>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63" name="Группа 62"/>
          <p:cNvGrpSpPr/>
          <p:nvPr/>
        </p:nvGrpSpPr>
        <p:grpSpPr>
          <a:xfrm>
            <a:off x="1860300" y="0"/>
            <a:ext cx="1860300" cy="2290803"/>
            <a:chOff x="7431300" y="1712699"/>
            <a:chExt cx="1717200" cy="1718102"/>
          </a:xfrm>
        </p:grpSpPr>
        <p:sp>
          <p:nvSpPr>
            <p:cNvPr id="64"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5"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grpSp>
        <p:nvGrpSpPr>
          <p:cNvPr id="66" name="Группа 65"/>
          <p:cNvGrpSpPr/>
          <p:nvPr/>
        </p:nvGrpSpPr>
        <p:grpSpPr>
          <a:xfrm>
            <a:off x="0" y="0"/>
            <a:ext cx="1860300" cy="2290803"/>
            <a:chOff x="7431300" y="1712699"/>
            <a:chExt cx="1717200" cy="1718102"/>
          </a:xfrm>
        </p:grpSpPr>
        <p:sp>
          <p:nvSpPr>
            <p:cNvPr id="67"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8"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69" name="Текст 7"/>
          <p:cNvSpPr>
            <a:spLocks noGrp="1"/>
          </p:cNvSpPr>
          <p:nvPr>
            <p:ph type="body" sz="quarter" idx="15" hasCustomPrompt="1"/>
          </p:nvPr>
        </p:nvSpPr>
        <p:spPr>
          <a:xfrm>
            <a:off x="388674" y="4347023"/>
            <a:ext cx="7293980" cy="647700"/>
          </a:xfrm>
        </p:spPr>
        <p:txBody>
          <a:bodyPr/>
          <a:lstStyle>
            <a:lvl1pPr marL="0" marR="0" indent="0" algn="l" defTabSz="990570" rtl="0" eaLnBrk="1" fontAlgn="base" latinLnBrk="0" hangingPunct="1">
              <a:lnSpc>
                <a:spcPct val="100000"/>
              </a:lnSpc>
              <a:spcBef>
                <a:spcPts val="0"/>
              </a:spcBef>
              <a:spcAft>
                <a:spcPts val="0"/>
              </a:spcAft>
              <a:buClr>
                <a:schemeClr val="tx2"/>
              </a:buClr>
              <a:buSzTx/>
              <a:buFont typeface="Wingdings" charset="2"/>
              <a:buNone/>
              <a:tabLst/>
              <a:defRPr baseline="0"/>
            </a:lvl1pPr>
          </a:lstStyle>
          <a:p>
            <a:pPr marL="0" marR="0" lvl="0" indent="0" algn="l" defTabSz="99057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46" name="Группа 45"/>
          <p:cNvGrpSpPr/>
          <p:nvPr/>
        </p:nvGrpSpPr>
        <p:grpSpPr>
          <a:xfrm>
            <a:off x="9860385" y="-56814"/>
            <a:ext cx="3099967" cy="6914817"/>
            <a:chOff x="9101894" y="-42611"/>
            <a:chExt cx="2861508" cy="5186113"/>
          </a:xfrm>
        </p:grpSpPr>
        <p:sp>
          <p:nvSpPr>
            <p:cNvPr id="47" name="Прямоугольник 4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8" name="Прямая соединительная линия 4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Группа 48"/>
            <p:cNvGrpSpPr/>
            <p:nvPr/>
          </p:nvGrpSpPr>
          <p:grpSpPr>
            <a:xfrm>
              <a:off x="9101894" y="-42611"/>
              <a:ext cx="658761" cy="5155816"/>
              <a:chOff x="9101894" y="-42611"/>
              <a:chExt cx="658761" cy="5155816"/>
            </a:xfrm>
          </p:grpSpPr>
          <p:sp>
            <p:nvSpPr>
              <p:cNvPr id="50" name="Прямоугольник 4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51" name="Прямоугольник 5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52" name="Прямоугольник 5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53" name="Прямоугольник 5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54" name="Прямоугольник 5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55" name="Прямоугольник 5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70" name="Прямоугольник 6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71" name="Прямоугольник 70"/>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72" name="Прямоугольник 7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73" name="Прямоугольник 7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74" name="Прямоугольник 7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75" name="Прямоугольник 7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76" name="Прямоугольник 75"/>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77" name="Прямоугольник 76"/>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78" name="Прямоугольник 77"/>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79" name="TextBox 78"/>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80" name="TextBox 79"/>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81" name="Прямоугольник 8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82" name="Прямоугольник 81"/>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83" name="Прямоугольник 82"/>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84" name="Прямоугольник 83"/>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80895077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Обложка 29">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779916939"/>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9897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7121398" cy="6858000"/>
          </a:xfrm>
          <a:solidFill>
            <a:schemeClr val="tx2"/>
          </a:solidFill>
          <a:ln w="9525" cap="flat" cmpd="sng" algn="ctr">
            <a:solidFill>
              <a:srgbClr val="BFBFBF"/>
            </a:solidFill>
            <a:prstDash val="solid"/>
            <a:round/>
            <a:headEnd type="none" w="med" len="med"/>
            <a:tailEnd type="none" w="med" len="med"/>
          </a:ln>
        </p:spPr>
        <p:txBody>
          <a:bodyPr/>
          <a:lstStyle>
            <a:lvl1pPr>
              <a:defRPr/>
            </a:lvl1pPr>
          </a:lstStyle>
          <a:p>
            <a:r>
              <a:rPr lang="ru-RU" dirty="0" smtClean="0"/>
              <a:t>Фото</a:t>
            </a:r>
            <a:endParaRPr lang="ru-RU" dirty="0"/>
          </a:p>
        </p:txBody>
      </p:sp>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33" name="Заголовок 1"/>
          <p:cNvSpPr>
            <a:spLocks noGrp="1"/>
          </p:cNvSpPr>
          <p:nvPr>
            <p:ph type="ctrTitle" hasCustomPrompt="1"/>
          </p:nvPr>
        </p:nvSpPr>
        <p:spPr>
          <a:xfrm>
            <a:off x="350012" y="2221698"/>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defRPr lang="ru-RU" sz="1300" b="0" baseline="0" dirty="0">
                <a:solidFill>
                  <a:srgbClr val="FFFFFF"/>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a:solidFill>
                  <a:srgbClr val="FFFFFF"/>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grpSp>
        <p:nvGrpSpPr>
          <p:cNvPr id="2" name="Группа 1"/>
          <p:cNvGrpSpPr/>
          <p:nvPr/>
        </p:nvGrpSpPr>
        <p:grpSpPr>
          <a:xfrm>
            <a:off x="7121400" y="0"/>
            <a:ext cx="2784600" cy="3429000"/>
            <a:chOff x="6573600" y="0"/>
            <a:chExt cx="2570400" cy="2571750"/>
          </a:xfrm>
        </p:grpSpPr>
        <p:sp>
          <p:nvSpPr>
            <p:cNvPr id="56" name="Прямоугольник 55"/>
            <p:cNvSpPr/>
            <p:nvPr/>
          </p:nvSpPr>
          <p:spPr bwMode="auto">
            <a:xfrm>
              <a:off x="6573600" y="0"/>
              <a:ext cx="2570400" cy="257175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8" name="Овал 57"/>
            <p:cNvSpPr/>
            <p:nvPr/>
          </p:nvSpPr>
          <p:spPr bwMode="auto">
            <a:xfrm>
              <a:off x="6782475" y="209550"/>
              <a:ext cx="2152650" cy="215265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
        <p:nvSpPr>
          <p:cNvPr id="59" name="Текст 7"/>
          <p:cNvSpPr>
            <a:spLocks noGrp="1"/>
          </p:cNvSpPr>
          <p:nvPr>
            <p:ph type="body" sz="quarter" idx="15" hasCustomPrompt="1"/>
          </p:nvPr>
        </p:nvSpPr>
        <p:spPr>
          <a:xfrm>
            <a:off x="388674" y="4596178"/>
            <a:ext cx="6355662" cy="647700"/>
          </a:xfrm>
        </p:spPr>
        <p:txBody>
          <a:bodyPr/>
          <a:lstStyle>
            <a:lvl1pPr marL="0" marR="0" indent="0" algn="l" defTabSz="990570" rtl="0" eaLnBrk="1" fontAlgn="base" latinLnBrk="0" hangingPunct="1">
              <a:lnSpc>
                <a:spcPct val="100000"/>
              </a:lnSpc>
              <a:spcBef>
                <a:spcPts val="0"/>
              </a:spcBef>
              <a:spcAft>
                <a:spcPts val="0"/>
              </a:spcAft>
              <a:buClr>
                <a:schemeClr val="tx2"/>
              </a:buClr>
              <a:buSzTx/>
              <a:buFont typeface="Wingdings" charset="2"/>
              <a:buNone/>
              <a:tabLst/>
              <a:defRPr baseline="0">
                <a:solidFill>
                  <a:srgbClr val="FFFFFF"/>
                </a:solidFill>
              </a:defRPr>
            </a:lvl1pPr>
          </a:lstStyle>
          <a:p>
            <a:pPr marL="0" marR="0" lvl="0" indent="0" algn="l" defTabSz="990570" rtl="0" eaLnBrk="1" fontAlgn="base" latinLnBrk="0" hangingPunct="1">
              <a:lnSpc>
                <a:spcPct val="100000"/>
              </a:lnSpc>
              <a:spcBef>
                <a:spcPts val="0"/>
              </a:spcBef>
              <a:spcAft>
                <a:spcPts val="0"/>
              </a:spcAft>
              <a:buClr>
                <a:schemeClr val="tx2"/>
              </a:buClr>
              <a:buSzTx/>
              <a:buFont typeface="Wingdings" charset="2"/>
              <a:buNone/>
              <a:tabLst/>
              <a:defRPr/>
            </a:pPr>
            <a:r>
              <a:rPr lang="ru-RU" dirty="0" smtClean="0"/>
              <a:t>Подзаголовок (заполняется по необходимости)</a:t>
            </a:r>
          </a:p>
          <a:p>
            <a:pPr lvl="0"/>
            <a:endParaRPr lang="ru-RU" dirty="0" smtClean="0"/>
          </a:p>
        </p:txBody>
      </p:sp>
      <p:grpSp>
        <p:nvGrpSpPr>
          <p:cNvPr id="39" name="Группа 38"/>
          <p:cNvGrpSpPr/>
          <p:nvPr/>
        </p:nvGrpSpPr>
        <p:grpSpPr>
          <a:xfrm>
            <a:off x="9860385" y="-56814"/>
            <a:ext cx="3099967" cy="6914817"/>
            <a:chOff x="9101894" y="-42611"/>
            <a:chExt cx="2861508" cy="5186113"/>
          </a:xfrm>
        </p:grpSpPr>
        <p:sp>
          <p:nvSpPr>
            <p:cNvPr id="40" name="Прямоугольник 39"/>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41" name="Прямая соединительная линия 40"/>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Группа 41"/>
            <p:cNvGrpSpPr/>
            <p:nvPr/>
          </p:nvGrpSpPr>
          <p:grpSpPr>
            <a:xfrm>
              <a:off x="9101894" y="-42611"/>
              <a:ext cx="658761" cy="5155816"/>
              <a:chOff x="9101894" y="-42611"/>
              <a:chExt cx="658761" cy="5155816"/>
            </a:xfrm>
          </p:grpSpPr>
          <p:sp>
            <p:nvSpPr>
              <p:cNvPr id="43" name="Прямоугольник 4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4" name="Прямоугольник 4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5" name="Прямоугольник 4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9" name="Прямоугольник 48"/>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0" name="Прямоугольник 49"/>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1" name="Прямоугольник 5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2" name="Прямоугольник 5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3" name="Прямоугольник 5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4" name="Прямоугольник 5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5" name="Прямоугольник 5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60" name="Прямоугольник 59"/>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61" name="Прямоугольник 60"/>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62" name="TextBox 61"/>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63" name="TextBox 62"/>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4" name="Прямоугольник 63"/>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5" name="Прямоугольник 64"/>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6" name="Прямоугольник 65"/>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7" name="Прямоугольник 66"/>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8848886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xfrm>
            <a:off x="9179045" y="6365656"/>
            <a:ext cx="471821" cy="311150"/>
          </a:xfrm>
          <a:prstGeom prst="rect">
            <a:avLst/>
          </a:prstGeo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13AA2A82-C17B-4D43-9410-5A142D9D3C49}"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598692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Обложка 3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088894884"/>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000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7121398" cy="6858000"/>
          </a:xfrm>
          <a:solidFill>
            <a:schemeClr val="tx2"/>
          </a:solidFill>
        </p:spPr>
        <p:txBody>
          <a:bodyPr/>
          <a:lstStyle>
            <a:lvl1pPr>
              <a:defRPr/>
            </a:lvl1pPr>
          </a:lstStyle>
          <a:p>
            <a:r>
              <a:rPr lang="ru-RU" dirty="0" smtClean="0"/>
              <a:t>Фото</a:t>
            </a:r>
            <a:endParaRPr lang="ru-RU" dirty="0"/>
          </a:p>
        </p:txBody>
      </p:sp>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63537" y="2243904"/>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spcAft>
                <a:spcPts val="0"/>
              </a:spcAft>
              <a:defRPr lang="ru-RU" sz="13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4548537"/>
            <a:ext cx="6369188"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67607139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Обложка 3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695154452"/>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1027"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63537" y="2243904"/>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spcAft>
                <a:spcPts val="0"/>
              </a:spcAft>
              <a:defRPr lang="ru-RU" sz="1300" b="0" baseline="0" dirty="0">
                <a:solidFill>
                  <a:schemeClr val="tx2"/>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4548537"/>
            <a:ext cx="6369188" cy="647700"/>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
        <p:nvSpPr>
          <p:cNvPr id="64" name="object 2"/>
          <p:cNvSpPr txBox="1">
            <a:spLocks/>
          </p:cNvSpPr>
          <p:nvPr/>
        </p:nvSpPr>
        <p:spPr>
          <a:xfrm>
            <a:off x="2129062" y="569772"/>
            <a:ext cx="1677000" cy="175633"/>
          </a:xfrm>
          <a:prstGeom prst="rect">
            <a:avLst/>
          </a:prstGeom>
        </p:spPr>
        <p:txBody>
          <a:bodyPr vert="horz" wrap="square" lIns="0" tIns="8135"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6257" defTabSz="990570">
              <a:spcBef>
                <a:spcPts val="64"/>
              </a:spcBef>
            </a:pPr>
            <a:r>
              <a:rPr lang="ru-RU" sz="1280" kern="0" dirty="0" smtClean="0">
                <a:solidFill>
                  <a:srgbClr val="008B95"/>
                </a:solidFill>
                <a:latin typeface="+mn-lt"/>
                <a:cs typeface="Roboto"/>
              </a:rPr>
              <a:t>Партнеры</a:t>
            </a:r>
            <a:r>
              <a:rPr lang="ru-RU" sz="1280" kern="0" spc="8" dirty="0" smtClean="0">
                <a:solidFill>
                  <a:srgbClr val="008B95"/>
                </a:solidFill>
                <a:latin typeface="+mn-lt"/>
                <a:cs typeface="Roboto"/>
              </a:rPr>
              <a:t> </a:t>
            </a:r>
            <a:r>
              <a:rPr lang="ru-RU" sz="1280" kern="0" dirty="0" smtClean="0">
                <a:solidFill>
                  <a:srgbClr val="008B95"/>
                </a:solidFill>
                <a:latin typeface="+mn-lt"/>
                <a:cs typeface="Roboto"/>
              </a:rPr>
              <a:t>для</a:t>
            </a:r>
            <a:r>
              <a:rPr lang="ru-RU" sz="1280" kern="0" spc="10" dirty="0" smtClean="0">
                <a:solidFill>
                  <a:srgbClr val="008B95"/>
                </a:solidFill>
                <a:latin typeface="+mn-lt"/>
                <a:cs typeface="Roboto"/>
              </a:rPr>
              <a:t> </a:t>
            </a:r>
            <a:r>
              <a:rPr lang="ru-RU" sz="1280" kern="0" spc="-5" dirty="0" smtClean="0">
                <a:solidFill>
                  <a:srgbClr val="008B95"/>
                </a:solidFill>
                <a:latin typeface="+mn-lt"/>
                <a:cs typeface="Roboto"/>
              </a:rPr>
              <a:t>роста</a:t>
            </a:r>
            <a:endParaRPr lang="ru-RU" sz="1280" kern="0" dirty="0">
              <a:latin typeface="+mn-lt"/>
              <a:cs typeface="Roboto"/>
            </a:endParaRPr>
          </a:p>
        </p:txBody>
      </p:sp>
      <p:sp>
        <p:nvSpPr>
          <p:cNvPr id="65" name="object 3"/>
          <p:cNvSpPr/>
          <p:nvPr/>
        </p:nvSpPr>
        <p:spPr>
          <a:xfrm>
            <a:off x="388673" y="489421"/>
            <a:ext cx="1253338" cy="291108"/>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rgbClr val="008C95"/>
          </a:solidFill>
        </p:spPr>
        <p:txBody>
          <a:bodyPr wrap="square" lIns="0" tIns="0" rIns="0" bIns="0" rtlCol="0"/>
          <a:lstStyle/>
          <a:p>
            <a:endParaRPr sz="1950"/>
          </a:p>
        </p:txBody>
      </p:sp>
      <p:sp>
        <p:nvSpPr>
          <p:cNvPr id="7" name="Рисунок 6"/>
          <p:cNvSpPr>
            <a:spLocks noGrp="1" noChangeAspect="1"/>
          </p:cNvSpPr>
          <p:nvPr>
            <p:ph type="pic" sz="quarter" idx="16" hasCustomPrompt="1"/>
          </p:nvPr>
        </p:nvSpPr>
        <p:spPr>
          <a:xfrm>
            <a:off x="7121402" y="3430800"/>
            <a:ext cx="2784599" cy="34272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10259222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Обложка 3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105646875"/>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205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2" name="Прямоугольник 1"/>
          <p:cNvSpPr/>
          <p:nvPr/>
        </p:nvSpPr>
        <p:spPr bwMode="auto">
          <a:xfrm>
            <a:off x="0" y="0"/>
            <a:ext cx="7121398" cy="68592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78000" tIns="39000" rIns="78000" bIns="3900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chemeClr val="tx1"/>
              </a:solidFill>
              <a:effectLst/>
              <a:latin typeface="Arial" charset="0"/>
            </a:endParaRPr>
          </a:p>
        </p:txBody>
      </p:sp>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63537" y="2243904"/>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spcAft>
                <a:spcPts val="0"/>
              </a:spcAft>
              <a:defRPr lang="ru-RU" sz="13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4548537"/>
            <a:ext cx="6369188"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
        <p:nvSpPr>
          <p:cNvPr id="64" name="object 2"/>
          <p:cNvSpPr txBox="1">
            <a:spLocks/>
          </p:cNvSpPr>
          <p:nvPr/>
        </p:nvSpPr>
        <p:spPr>
          <a:xfrm>
            <a:off x="2129062" y="569772"/>
            <a:ext cx="1677000" cy="175633"/>
          </a:xfrm>
          <a:prstGeom prst="rect">
            <a:avLst/>
          </a:prstGeom>
        </p:spPr>
        <p:txBody>
          <a:bodyPr vert="horz" wrap="square" lIns="0" tIns="8135"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6257" defTabSz="990570">
              <a:spcBef>
                <a:spcPts val="64"/>
              </a:spcBef>
            </a:pPr>
            <a:r>
              <a:rPr lang="ru-RU" sz="1280" kern="0" dirty="0" smtClean="0">
                <a:solidFill>
                  <a:schemeClr val="bg1"/>
                </a:solidFill>
                <a:latin typeface="+mn-lt"/>
                <a:cs typeface="Roboto"/>
              </a:rPr>
              <a:t>Партнеры</a:t>
            </a:r>
            <a:r>
              <a:rPr lang="ru-RU" sz="1280" kern="0" spc="8" dirty="0" smtClean="0">
                <a:solidFill>
                  <a:schemeClr val="bg1"/>
                </a:solidFill>
                <a:latin typeface="+mn-lt"/>
                <a:cs typeface="Roboto"/>
              </a:rPr>
              <a:t> </a:t>
            </a:r>
            <a:r>
              <a:rPr lang="ru-RU" sz="1280" kern="0" dirty="0" smtClean="0">
                <a:solidFill>
                  <a:schemeClr val="bg1"/>
                </a:solidFill>
                <a:latin typeface="+mn-lt"/>
                <a:cs typeface="Roboto"/>
              </a:rPr>
              <a:t>для</a:t>
            </a:r>
            <a:r>
              <a:rPr lang="ru-RU" sz="1280" kern="0" spc="10" dirty="0" smtClean="0">
                <a:solidFill>
                  <a:schemeClr val="bg1"/>
                </a:solidFill>
                <a:latin typeface="+mn-lt"/>
                <a:cs typeface="Roboto"/>
              </a:rPr>
              <a:t> </a:t>
            </a:r>
            <a:r>
              <a:rPr lang="ru-RU" sz="1280" kern="0" spc="-5" dirty="0" smtClean="0">
                <a:solidFill>
                  <a:schemeClr val="bg1"/>
                </a:solidFill>
                <a:latin typeface="+mn-lt"/>
                <a:cs typeface="Roboto"/>
              </a:rPr>
              <a:t>роста</a:t>
            </a:r>
            <a:endParaRPr lang="ru-RU" sz="1280" kern="0" dirty="0">
              <a:solidFill>
                <a:schemeClr val="bg1"/>
              </a:solidFill>
              <a:latin typeface="+mn-lt"/>
              <a:cs typeface="Roboto"/>
            </a:endParaRPr>
          </a:p>
        </p:txBody>
      </p:sp>
      <p:sp>
        <p:nvSpPr>
          <p:cNvPr id="65" name="object 3"/>
          <p:cNvSpPr/>
          <p:nvPr/>
        </p:nvSpPr>
        <p:spPr>
          <a:xfrm>
            <a:off x="388673" y="489421"/>
            <a:ext cx="1253338" cy="291108"/>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chemeClr val="bg1"/>
          </a:solidFill>
        </p:spPr>
        <p:txBody>
          <a:bodyPr wrap="square" lIns="0" tIns="0" rIns="0" bIns="0" rtlCol="0"/>
          <a:lstStyle/>
          <a:p>
            <a:endParaRPr sz="1950">
              <a:solidFill>
                <a:schemeClr val="bg1"/>
              </a:solidFill>
            </a:endParaRPr>
          </a:p>
        </p:txBody>
      </p:sp>
      <p:sp>
        <p:nvSpPr>
          <p:cNvPr id="7" name="Рисунок 6"/>
          <p:cNvSpPr>
            <a:spLocks noGrp="1" noChangeAspect="1"/>
          </p:cNvSpPr>
          <p:nvPr>
            <p:ph type="pic" sz="quarter" idx="16" hasCustomPrompt="1"/>
          </p:nvPr>
        </p:nvSpPr>
        <p:spPr>
          <a:xfrm>
            <a:off x="7121402" y="3430800"/>
            <a:ext cx="2784599" cy="34272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18953469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Обложка 33">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587349943"/>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307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2" name="Прямоугольник 1"/>
          <p:cNvSpPr/>
          <p:nvPr/>
        </p:nvSpPr>
        <p:spPr bwMode="auto">
          <a:xfrm>
            <a:off x="0" y="0"/>
            <a:ext cx="7121398" cy="6859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78000" tIns="39000" rIns="78000" bIns="3900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chemeClr val="tx1"/>
              </a:solidFill>
              <a:effectLst/>
              <a:latin typeface="Arial" charset="0"/>
            </a:endParaRPr>
          </a:p>
        </p:txBody>
      </p:sp>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Фото</a:t>
            </a:r>
            <a:endParaRPr lang="ru-RU" dirty="0"/>
          </a:p>
        </p:txBody>
      </p:sp>
      <p:sp>
        <p:nvSpPr>
          <p:cNvPr id="33" name="Заголовок 1"/>
          <p:cNvSpPr>
            <a:spLocks noGrp="1"/>
          </p:cNvSpPr>
          <p:nvPr>
            <p:ph type="ctrTitle" hasCustomPrompt="1"/>
          </p:nvPr>
        </p:nvSpPr>
        <p:spPr>
          <a:xfrm>
            <a:off x="363537" y="2243904"/>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spcAft>
                <a:spcPts val="0"/>
              </a:spcAft>
              <a:defRPr lang="ru-RU" sz="13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4548537"/>
            <a:ext cx="6369188"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
        <p:nvSpPr>
          <p:cNvPr id="64" name="object 2"/>
          <p:cNvSpPr txBox="1">
            <a:spLocks/>
          </p:cNvSpPr>
          <p:nvPr/>
        </p:nvSpPr>
        <p:spPr>
          <a:xfrm>
            <a:off x="2129062" y="569772"/>
            <a:ext cx="1677000" cy="175633"/>
          </a:xfrm>
          <a:prstGeom prst="rect">
            <a:avLst/>
          </a:prstGeom>
        </p:spPr>
        <p:txBody>
          <a:bodyPr vert="horz" wrap="square" lIns="0" tIns="8135" rIns="0" bIns="0" rtlCol="0" anchor="t">
            <a:spAutoFit/>
          </a:bodyPr>
          <a:lstStyle>
            <a:lvl1pPr algn="l" rtl="0" eaLnBrk="1" fontAlgn="base" hangingPunct="1">
              <a:lnSpc>
                <a:spcPct val="85000"/>
              </a:lnSpc>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marL="6257" defTabSz="990570">
              <a:spcBef>
                <a:spcPts val="64"/>
              </a:spcBef>
            </a:pPr>
            <a:r>
              <a:rPr lang="ru-RU" sz="1280" kern="0" dirty="0" smtClean="0">
                <a:solidFill>
                  <a:srgbClr val="008B95"/>
                </a:solidFill>
                <a:latin typeface="+mn-lt"/>
                <a:cs typeface="Roboto"/>
              </a:rPr>
              <a:t>Партнеры</a:t>
            </a:r>
            <a:r>
              <a:rPr lang="ru-RU" sz="1280" kern="0" spc="8" dirty="0" smtClean="0">
                <a:solidFill>
                  <a:srgbClr val="008B95"/>
                </a:solidFill>
                <a:latin typeface="+mn-lt"/>
                <a:cs typeface="Roboto"/>
              </a:rPr>
              <a:t> </a:t>
            </a:r>
            <a:r>
              <a:rPr lang="ru-RU" sz="1280" kern="0" dirty="0" smtClean="0">
                <a:solidFill>
                  <a:srgbClr val="008B95"/>
                </a:solidFill>
                <a:latin typeface="+mn-lt"/>
                <a:cs typeface="Roboto"/>
              </a:rPr>
              <a:t>для</a:t>
            </a:r>
            <a:r>
              <a:rPr lang="ru-RU" sz="1280" kern="0" spc="10" dirty="0" smtClean="0">
                <a:solidFill>
                  <a:srgbClr val="008B95"/>
                </a:solidFill>
                <a:latin typeface="+mn-lt"/>
                <a:cs typeface="Roboto"/>
              </a:rPr>
              <a:t> </a:t>
            </a:r>
            <a:r>
              <a:rPr lang="ru-RU" sz="1280" kern="0" spc="-5" dirty="0" smtClean="0">
                <a:solidFill>
                  <a:srgbClr val="008B95"/>
                </a:solidFill>
                <a:latin typeface="+mn-lt"/>
                <a:cs typeface="Roboto"/>
              </a:rPr>
              <a:t>роста</a:t>
            </a:r>
            <a:endParaRPr lang="ru-RU" sz="1280" kern="0" dirty="0">
              <a:latin typeface="+mn-lt"/>
              <a:cs typeface="Roboto"/>
            </a:endParaRPr>
          </a:p>
        </p:txBody>
      </p:sp>
      <p:sp>
        <p:nvSpPr>
          <p:cNvPr id="65" name="object 3"/>
          <p:cNvSpPr/>
          <p:nvPr/>
        </p:nvSpPr>
        <p:spPr>
          <a:xfrm>
            <a:off x="388673" y="489421"/>
            <a:ext cx="1253338" cy="291108"/>
          </a:xfrm>
          <a:custGeom>
            <a:avLst/>
            <a:gdLst/>
            <a:ahLst/>
            <a:cxnLst/>
            <a:rect l="l" t="t" r="r" b="b"/>
            <a:pathLst>
              <a:path w="2543810" h="480059">
                <a:moveTo>
                  <a:pt x="492340" y="59855"/>
                </a:moveTo>
                <a:lnTo>
                  <a:pt x="490080" y="41554"/>
                </a:lnTo>
                <a:lnTo>
                  <a:pt x="480250" y="21971"/>
                </a:lnTo>
                <a:lnTo>
                  <a:pt x="462356" y="6362"/>
                </a:lnTo>
                <a:lnTo>
                  <a:pt x="435902" y="0"/>
                </a:lnTo>
                <a:lnTo>
                  <a:pt x="95313" y="88"/>
                </a:lnTo>
                <a:lnTo>
                  <a:pt x="48907" y="17399"/>
                </a:lnTo>
                <a:lnTo>
                  <a:pt x="31470" y="54724"/>
                </a:lnTo>
                <a:lnTo>
                  <a:pt x="0" y="415531"/>
                </a:lnTo>
                <a:lnTo>
                  <a:pt x="2159" y="438353"/>
                </a:lnTo>
                <a:lnTo>
                  <a:pt x="12611" y="459079"/>
                </a:lnTo>
                <a:lnTo>
                  <a:pt x="30746" y="474141"/>
                </a:lnTo>
                <a:lnTo>
                  <a:pt x="55918" y="479958"/>
                </a:lnTo>
                <a:lnTo>
                  <a:pt x="394449" y="479958"/>
                </a:lnTo>
                <a:lnTo>
                  <a:pt x="442937" y="463499"/>
                </a:lnTo>
                <a:lnTo>
                  <a:pt x="460603" y="419544"/>
                </a:lnTo>
                <a:lnTo>
                  <a:pt x="474027" y="264807"/>
                </a:lnTo>
                <a:lnTo>
                  <a:pt x="269379" y="264807"/>
                </a:lnTo>
                <a:lnTo>
                  <a:pt x="260527" y="367385"/>
                </a:lnTo>
                <a:lnTo>
                  <a:pt x="208749" y="367385"/>
                </a:lnTo>
                <a:lnTo>
                  <a:pt x="231114" y="112636"/>
                </a:lnTo>
                <a:lnTo>
                  <a:pt x="282841" y="112636"/>
                </a:lnTo>
                <a:lnTo>
                  <a:pt x="274637" y="207949"/>
                </a:lnTo>
                <a:lnTo>
                  <a:pt x="479259" y="207949"/>
                </a:lnTo>
                <a:lnTo>
                  <a:pt x="492340" y="59855"/>
                </a:lnTo>
                <a:close/>
              </a:path>
              <a:path w="2543810" h="480059">
                <a:moveTo>
                  <a:pt x="1010373" y="12"/>
                </a:moveTo>
                <a:lnTo>
                  <a:pt x="849680" y="76"/>
                </a:lnTo>
                <a:lnTo>
                  <a:pt x="811034" y="15036"/>
                </a:lnTo>
                <a:lnTo>
                  <a:pt x="781558" y="82486"/>
                </a:lnTo>
                <a:lnTo>
                  <a:pt x="728230" y="248653"/>
                </a:lnTo>
                <a:lnTo>
                  <a:pt x="754697" y="76"/>
                </a:lnTo>
                <a:lnTo>
                  <a:pt x="550189" y="12"/>
                </a:lnTo>
                <a:lnTo>
                  <a:pt x="507301" y="479971"/>
                </a:lnTo>
                <a:lnTo>
                  <a:pt x="661504" y="479971"/>
                </a:lnTo>
                <a:lnTo>
                  <a:pt x="702779" y="466801"/>
                </a:lnTo>
                <a:lnTo>
                  <a:pt x="784326" y="262547"/>
                </a:lnTo>
                <a:lnTo>
                  <a:pt x="763485" y="479971"/>
                </a:lnTo>
                <a:lnTo>
                  <a:pt x="968197" y="479971"/>
                </a:lnTo>
                <a:lnTo>
                  <a:pt x="1010373" y="12"/>
                </a:lnTo>
                <a:close/>
              </a:path>
              <a:path w="2543810" h="480059">
                <a:moveTo>
                  <a:pt x="1523453" y="12"/>
                </a:moveTo>
                <a:lnTo>
                  <a:pt x="1062482" y="12"/>
                </a:lnTo>
                <a:lnTo>
                  <a:pt x="1020483" y="479933"/>
                </a:lnTo>
                <a:lnTo>
                  <a:pt x="1097330" y="479933"/>
                </a:lnTo>
                <a:lnTo>
                  <a:pt x="1428851" y="479933"/>
                </a:lnTo>
                <a:lnTo>
                  <a:pt x="1466037" y="467245"/>
                </a:lnTo>
                <a:lnTo>
                  <a:pt x="1486547" y="424459"/>
                </a:lnTo>
                <a:lnTo>
                  <a:pt x="1490522" y="380187"/>
                </a:lnTo>
                <a:lnTo>
                  <a:pt x="1501101" y="261073"/>
                </a:lnTo>
                <a:lnTo>
                  <a:pt x="1504251" y="225780"/>
                </a:lnTo>
                <a:lnTo>
                  <a:pt x="1501863" y="201091"/>
                </a:lnTo>
                <a:lnTo>
                  <a:pt x="1490484" y="180530"/>
                </a:lnTo>
                <a:lnTo>
                  <a:pt x="1470469" y="166471"/>
                </a:lnTo>
                <a:lnTo>
                  <a:pt x="1442186" y="161251"/>
                </a:lnTo>
                <a:lnTo>
                  <a:pt x="1296492" y="161251"/>
                </a:lnTo>
                <a:lnTo>
                  <a:pt x="1296492" y="261073"/>
                </a:lnTo>
                <a:lnTo>
                  <a:pt x="1286065" y="380187"/>
                </a:lnTo>
                <a:lnTo>
                  <a:pt x="1233766" y="380187"/>
                </a:lnTo>
                <a:lnTo>
                  <a:pt x="1244206" y="261073"/>
                </a:lnTo>
                <a:lnTo>
                  <a:pt x="1296492" y="261073"/>
                </a:lnTo>
                <a:lnTo>
                  <a:pt x="1296492" y="161251"/>
                </a:lnTo>
                <a:lnTo>
                  <a:pt x="1252982" y="161251"/>
                </a:lnTo>
                <a:lnTo>
                  <a:pt x="1257236" y="112572"/>
                </a:lnTo>
                <a:lnTo>
                  <a:pt x="1513522" y="112572"/>
                </a:lnTo>
                <a:lnTo>
                  <a:pt x="1523453" y="12"/>
                </a:lnTo>
                <a:close/>
              </a:path>
              <a:path w="2543810" h="480059">
                <a:moveTo>
                  <a:pt x="2036267" y="88"/>
                </a:moveTo>
                <a:lnTo>
                  <a:pt x="1831632" y="88"/>
                </a:lnTo>
                <a:lnTo>
                  <a:pt x="1812505" y="218897"/>
                </a:lnTo>
                <a:lnTo>
                  <a:pt x="1760639" y="218897"/>
                </a:lnTo>
                <a:lnTo>
                  <a:pt x="1779828" y="88"/>
                </a:lnTo>
                <a:lnTo>
                  <a:pt x="1575155" y="88"/>
                </a:lnTo>
                <a:lnTo>
                  <a:pt x="1553514" y="254165"/>
                </a:lnTo>
                <a:lnTo>
                  <a:pt x="1555115" y="275501"/>
                </a:lnTo>
                <a:lnTo>
                  <a:pt x="1564513" y="296456"/>
                </a:lnTo>
                <a:lnTo>
                  <a:pt x="1582889" y="312407"/>
                </a:lnTo>
                <a:lnTo>
                  <a:pt x="1611426" y="318757"/>
                </a:lnTo>
                <a:lnTo>
                  <a:pt x="1803717" y="318757"/>
                </a:lnTo>
                <a:lnTo>
                  <a:pt x="1799539" y="367449"/>
                </a:lnTo>
                <a:lnTo>
                  <a:pt x="1543507" y="367449"/>
                </a:lnTo>
                <a:lnTo>
                  <a:pt x="1533652" y="479996"/>
                </a:lnTo>
                <a:lnTo>
                  <a:pt x="1940902" y="479996"/>
                </a:lnTo>
                <a:lnTo>
                  <a:pt x="1961070" y="476580"/>
                </a:lnTo>
                <a:lnTo>
                  <a:pt x="1978825" y="466178"/>
                </a:lnTo>
                <a:lnTo>
                  <a:pt x="1992083" y="448564"/>
                </a:lnTo>
                <a:lnTo>
                  <a:pt x="1998764" y="423519"/>
                </a:lnTo>
                <a:lnTo>
                  <a:pt x="2036267" y="88"/>
                </a:lnTo>
                <a:close/>
              </a:path>
              <a:path w="2543810" h="480059">
                <a:moveTo>
                  <a:pt x="2543302" y="58407"/>
                </a:moveTo>
                <a:lnTo>
                  <a:pt x="2539733" y="34328"/>
                </a:lnTo>
                <a:lnTo>
                  <a:pt x="2526919" y="15951"/>
                </a:lnTo>
                <a:lnTo>
                  <a:pt x="2507081" y="4216"/>
                </a:lnTo>
                <a:lnTo>
                  <a:pt x="2482481" y="88"/>
                </a:lnTo>
                <a:lnTo>
                  <a:pt x="2333866" y="88"/>
                </a:lnTo>
                <a:lnTo>
                  <a:pt x="2333866" y="112674"/>
                </a:lnTo>
                <a:lnTo>
                  <a:pt x="2323414" y="231686"/>
                </a:lnTo>
                <a:lnTo>
                  <a:pt x="2272220" y="231686"/>
                </a:lnTo>
                <a:lnTo>
                  <a:pt x="2282596" y="112674"/>
                </a:lnTo>
                <a:lnTo>
                  <a:pt x="2333866" y="112674"/>
                </a:lnTo>
                <a:lnTo>
                  <a:pt x="2333866" y="88"/>
                </a:lnTo>
                <a:lnTo>
                  <a:pt x="2087803" y="88"/>
                </a:lnTo>
                <a:lnTo>
                  <a:pt x="2045843" y="479958"/>
                </a:lnTo>
                <a:lnTo>
                  <a:pt x="2250465" y="479958"/>
                </a:lnTo>
                <a:lnTo>
                  <a:pt x="2263394" y="331431"/>
                </a:lnTo>
                <a:lnTo>
                  <a:pt x="2336698" y="331431"/>
                </a:lnTo>
                <a:lnTo>
                  <a:pt x="2323046" y="331508"/>
                </a:lnTo>
                <a:lnTo>
                  <a:pt x="2462263" y="331508"/>
                </a:lnTo>
                <a:lnTo>
                  <a:pt x="2505151" y="317373"/>
                </a:lnTo>
                <a:lnTo>
                  <a:pt x="2524518" y="272376"/>
                </a:lnTo>
                <a:lnTo>
                  <a:pt x="2528163" y="231686"/>
                </a:lnTo>
                <a:lnTo>
                  <a:pt x="2534031" y="165468"/>
                </a:lnTo>
                <a:lnTo>
                  <a:pt x="2538653" y="112674"/>
                </a:lnTo>
                <a:lnTo>
                  <a:pt x="2540089" y="96405"/>
                </a:lnTo>
                <a:lnTo>
                  <a:pt x="2543302" y="58407"/>
                </a:lnTo>
                <a:close/>
              </a:path>
            </a:pathLst>
          </a:custGeom>
          <a:solidFill>
            <a:srgbClr val="008C95"/>
          </a:solidFill>
        </p:spPr>
        <p:txBody>
          <a:bodyPr wrap="square" lIns="0" tIns="0" rIns="0" bIns="0" rtlCol="0"/>
          <a:lstStyle/>
          <a:p>
            <a:endParaRPr sz="1950"/>
          </a:p>
        </p:txBody>
      </p:sp>
      <p:sp>
        <p:nvSpPr>
          <p:cNvPr id="7" name="Рисунок 6"/>
          <p:cNvSpPr>
            <a:spLocks noGrp="1" noChangeAspect="1"/>
          </p:cNvSpPr>
          <p:nvPr>
            <p:ph type="pic" sz="quarter" idx="16" hasCustomPrompt="1"/>
          </p:nvPr>
        </p:nvSpPr>
        <p:spPr>
          <a:xfrm>
            <a:off x="7121402" y="3430800"/>
            <a:ext cx="2784599" cy="34272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06573323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Обложка 34">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530673165"/>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409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9906000" cy="5587200"/>
          </a:xfrm>
          <a:solidFill>
            <a:schemeClr val="bg1"/>
          </a:solidFill>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6802297" y="5586000"/>
            <a:ext cx="1033500" cy="1272000"/>
          </a:xfrm>
        </p:spPr>
        <p:txBody>
          <a:bodyPr/>
          <a:lstStyle>
            <a:lvl1pPr>
              <a:defRPr sz="1300"/>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63537" y="416502"/>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chemeClr val="tx2"/>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070578"/>
            <a:ext cx="6355662" cy="748373"/>
          </a:xfrm>
          <a:prstGeom prst="rect">
            <a:avLst/>
          </a:prstGeom>
          <a:effectLst/>
        </p:spPr>
        <p:txBody>
          <a:bodyPr vert="horz" lIns="0" tIns="0" rIns="0" bIns="0" rtlCol="0">
            <a:noAutofit/>
          </a:bodyPr>
          <a:lstStyle>
            <a:lvl1pPr>
              <a:spcAft>
                <a:spcPts val="0"/>
              </a:spcAft>
              <a:defRPr lang="ru-RU" sz="1300" b="0" baseline="0" dirty="0">
                <a:solidFill>
                  <a:schemeClr val="tx2"/>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4947764"/>
            <a:ext cx="6355662" cy="461080"/>
          </a:xfrm>
          <a:prstGeom prst="rect">
            <a:avLst/>
          </a:prstGeom>
          <a:effectLst/>
        </p:spPr>
        <p:txBody>
          <a:bodyPr/>
          <a:lstStyle>
            <a:lvl1pPr>
              <a:spcBef>
                <a:spcPts val="0"/>
              </a:spcBef>
              <a:spcAft>
                <a:spcPts val="0"/>
              </a:spcAft>
              <a:defRPr sz="1083" baseline="0">
                <a:solidFill>
                  <a:schemeClr val="tx2"/>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3294065"/>
            <a:ext cx="6369188" cy="647700"/>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
        <p:nvSpPr>
          <p:cNvPr id="4" name="Рисунок 3"/>
          <p:cNvSpPr>
            <a:spLocks noGrp="1" noChangeAspect="1"/>
          </p:cNvSpPr>
          <p:nvPr>
            <p:ph type="pic" sz="quarter" idx="16" hasCustomPrompt="1"/>
          </p:nvPr>
        </p:nvSpPr>
        <p:spPr>
          <a:xfrm>
            <a:off x="7837398" y="5586000"/>
            <a:ext cx="1033500" cy="1272000"/>
          </a:xfrm>
        </p:spPr>
        <p:txBody>
          <a:bodyPr/>
          <a:lstStyle>
            <a:lvl1pPr>
              <a:defRPr sz="1300"/>
            </a:lvl1pPr>
          </a:lstStyle>
          <a:p>
            <a:r>
              <a:rPr lang="ru-RU" dirty="0" smtClean="0"/>
              <a:t>Пиктограмма</a:t>
            </a:r>
            <a:endParaRPr lang="ru-RU" dirty="0"/>
          </a:p>
        </p:txBody>
      </p:sp>
      <p:sp>
        <p:nvSpPr>
          <p:cNvPr id="7" name="Рисунок 6"/>
          <p:cNvSpPr>
            <a:spLocks noGrp="1" noChangeAspect="1"/>
          </p:cNvSpPr>
          <p:nvPr>
            <p:ph type="pic" sz="quarter" idx="17" hasCustomPrompt="1"/>
          </p:nvPr>
        </p:nvSpPr>
        <p:spPr>
          <a:xfrm>
            <a:off x="8872500" y="5586000"/>
            <a:ext cx="1033500" cy="1272000"/>
          </a:xfrm>
        </p:spPr>
        <p:txBody>
          <a:bodyPr/>
          <a:lstStyle>
            <a:lvl1pPr>
              <a:defRPr sz="1300"/>
            </a:lvl1pPr>
          </a:lstStyle>
          <a:p>
            <a:r>
              <a:rPr lang="ru-RU" dirty="0" smtClean="0"/>
              <a:t>Пиктограмма</a:t>
            </a:r>
            <a:endParaRPr lang="ru-RU" dirty="0"/>
          </a:p>
        </p:txBody>
      </p:sp>
      <p:sp>
        <p:nvSpPr>
          <p:cNvPr id="64" name="object 12"/>
          <p:cNvSpPr/>
          <p:nvPr/>
        </p:nvSpPr>
        <p:spPr>
          <a:xfrm>
            <a:off x="516412" y="6047405"/>
            <a:ext cx="1492992" cy="346943"/>
          </a:xfrm>
          <a:custGeom>
            <a:avLst/>
            <a:gdLst/>
            <a:ahLst/>
            <a:cxnLst/>
            <a:rect l="l" t="t" r="r" b="b"/>
            <a:pathLst>
              <a:path w="3030220" h="572134">
                <a:moveTo>
                  <a:pt x="586587" y="71323"/>
                </a:moveTo>
                <a:lnTo>
                  <a:pt x="583882" y="49517"/>
                </a:lnTo>
                <a:lnTo>
                  <a:pt x="572173" y="26187"/>
                </a:lnTo>
                <a:lnTo>
                  <a:pt x="550849" y="7594"/>
                </a:lnTo>
                <a:lnTo>
                  <a:pt x="519328" y="0"/>
                </a:lnTo>
                <a:lnTo>
                  <a:pt x="113550" y="101"/>
                </a:lnTo>
                <a:lnTo>
                  <a:pt x="58267" y="20739"/>
                </a:lnTo>
                <a:lnTo>
                  <a:pt x="37490" y="65227"/>
                </a:lnTo>
                <a:lnTo>
                  <a:pt x="0" y="495071"/>
                </a:lnTo>
                <a:lnTo>
                  <a:pt x="2565" y="522262"/>
                </a:lnTo>
                <a:lnTo>
                  <a:pt x="15036" y="546963"/>
                </a:lnTo>
                <a:lnTo>
                  <a:pt x="36626" y="564908"/>
                </a:lnTo>
                <a:lnTo>
                  <a:pt x="66624" y="571842"/>
                </a:lnTo>
                <a:lnTo>
                  <a:pt x="469963" y="571842"/>
                </a:lnTo>
                <a:lnTo>
                  <a:pt x="527723" y="552221"/>
                </a:lnTo>
                <a:lnTo>
                  <a:pt x="548779" y="499859"/>
                </a:lnTo>
                <a:lnTo>
                  <a:pt x="552424" y="459994"/>
                </a:lnTo>
                <a:lnTo>
                  <a:pt x="564769" y="315506"/>
                </a:lnTo>
                <a:lnTo>
                  <a:pt x="320941" y="315506"/>
                </a:lnTo>
                <a:lnTo>
                  <a:pt x="310400" y="437730"/>
                </a:lnTo>
                <a:lnTo>
                  <a:pt x="248704" y="437730"/>
                </a:lnTo>
                <a:lnTo>
                  <a:pt x="275361" y="134200"/>
                </a:lnTo>
                <a:lnTo>
                  <a:pt x="336981" y="134200"/>
                </a:lnTo>
                <a:lnTo>
                  <a:pt x="327215" y="247764"/>
                </a:lnTo>
                <a:lnTo>
                  <a:pt x="570992" y="247764"/>
                </a:lnTo>
                <a:lnTo>
                  <a:pt x="586587" y="71323"/>
                </a:lnTo>
                <a:close/>
              </a:path>
              <a:path w="3030220" h="572134">
                <a:moveTo>
                  <a:pt x="1203756" y="12"/>
                </a:moveTo>
                <a:lnTo>
                  <a:pt x="1012317" y="114"/>
                </a:lnTo>
                <a:lnTo>
                  <a:pt x="966266" y="17932"/>
                </a:lnTo>
                <a:lnTo>
                  <a:pt x="931164" y="98285"/>
                </a:lnTo>
                <a:lnTo>
                  <a:pt x="867625" y="296252"/>
                </a:lnTo>
                <a:lnTo>
                  <a:pt x="899160" y="114"/>
                </a:lnTo>
                <a:lnTo>
                  <a:pt x="655510" y="12"/>
                </a:lnTo>
                <a:lnTo>
                  <a:pt x="604405" y="571855"/>
                </a:lnTo>
                <a:lnTo>
                  <a:pt x="788123" y="571855"/>
                </a:lnTo>
                <a:lnTo>
                  <a:pt x="837285" y="556158"/>
                </a:lnTo>
                <a:lnTo>
                  <a:pt x="934453" y="312801"/>
                </a:lnTo>
                <a:lnTo>
                  <a:pt x="909624" y="571855"/>
                </a:lnTo>
                <a:lnTo>
                  <a:pt x="1153515" y="571855"/>
                </a:lnTo>
                <a:lnTo>
                  <a:pt x="1203756" y="12"/>
                </a:lnTo>
                <a:close/>
              </a:path>
              <a:path w="3030220" h="572134">
                <a:moveTo>
                  <a:pt x="1815058" y="25"/>
                </a:moveTo>
                <a:lnTo>
                  <a:pt x="1265847" y="25"/>
                </a:lnTo>
                <a:lnTo>
                  <a:pt x="1215809" y="571792"/>
                </a:lnTo>
                <a:lnTo>
                  <a:pt x="1307376" y="571792"/>
                </a:lnTo>
                <a:lnTo>
                  <a:pt x="1702358" y="571792"/>
                </a:lnTo>
                <a:lnTo>
                  <a:pt x="1746643" y="556691"/>
                </a:lnTo>
                <a:lnTo>
                  <a:pt x="1771091" y="505726"/>
                </a:lnTo>
                <a:lnTo>
                  <a:pt x="1775828" y="452970"/>
                </a:lnTo>
                <a:lnTo>
                  <a:pt x="1788426" y="311061"/>
                </a:lnTo>
                <a:lnTo>
                  <a:pt x="1792185" y="268998"/>
                </a:lnTo>
                <a:lnTo>
                  <a:pt x="1789341" y="239585"/>
                </a:lnTo>
                <a:lnTo>
                  <a:pt x="1775777" y="215087"/>
                </a:lnTo>
                <a:lnTo>
                  <a:pt x="1751926" y="198335"/>
                </a:lnTo>
                <a:lnTo>
                  <a:pt x="1718233" y="192125"/>
                </a:lnTo>
                <a:lnTo>
                  <a:pt x="1544650" y="192125"/>
                </a:lnTo>
                <a:lnTo>
                  <a:pt x="1544650" y="311061"/>
                </a:lnTo>
                <a:lnTo>
                  <a:pt x="1532229" y="452970"/>
                </a:lnTo>
                <a:lnTo>
                  <a:pt x="1469923" y="452970"/>
                </a:lnTo>
                <a:lnTo>
                  <a:pt x="1482369" y="311061"/>
                </a:lnTo>
                <a:lnTo>
                  <a:pt x="1544650" y="311061"/>
                </a:lnTo>
                <a:lnTo>
                  <a:pt x="1544650" y="192125"/>
                </a:lnTo>
                <a:lnTo>
                  <a:pt x="1492821" y="192125"/>
                </a:lnTo>
                <a:lnTo>
                  <a:pt x="1497888" y="134137"/>
                </a:lnTo>
                <a:lnTo>
                  <a:pt x="1803234" y="134137"/>
                </a:lnTo>
                <a:lnTo>
                  <a:pt x="1815058" y="25"/>
                </a:lnTo>
                <a:close/>
              </a:path>
              <a:path w="3030220" h="572134">
                <a:moveTo>
                  <a:pt x="2426043" y="101"/>
                </a:moveTo>
                <a:lnTo>
                  <a:pt x="2182241" y="101"/>
                </a:lnTo>
                <a:lnTo>
                  <a:pt x="2159444" y="260807"/>
                </a:lnTo>
                <a:lnTo>
                  <a:pt x="2097646" y="260807"/>
                </a:lnTo>
                <a:lnTo>
                  <a:pt x="2120493" y="101"/>
                </a:lnTo>
                <a:lnTo>
                  <a:pt x="1876653" y="101"/>
                </a:lnTo>
                <a:lnTo>
                  <a:pt x="1850859" y="302818"/>
                </a:lnTo>
                <a:lnTo>
                  <a:pt x="1852777" y="328256"/>
                </a:lnTo>
                <a:lnTo>
                  <a:pt x="1863979" y="353225"/>
                </a:lnTo>
                <a:lnTo>
                  <a:pt x="1885873" y="372224"/>
                </a:lnTo>
                <a:lnTo>
                  <a:pt x="1919871" y="379780"/>
                </a:lnTo>
                <a:lnTo>
                  <a:pt x="2148954" y="379780"/>
                </a:lnTo>
                <a:lnTo>
                  <a:pt x="2144001" y="437794"/>
                </a:lnTo>
                <a:lnTo>
                  <a:pt x="1838960" y="437794"/>
                </a:lnTo>
                <a:lnTo>
                  <a:pt x="1827225" y="571881"/>
                </a:lnTo>
                <a:lnTo>
                  <a:pt x="2312416" y="571881"/>
                </a:lnTo>
                <a:lnTo>
                  <a:pt x="2336444" y="567817"/>
                </a:lnTo>
                <a:lnTo>
                  <a:pt x="2357602" y="555421"/>
                </a:lnTo>
                <a:lnTo>
                  <a:pt x="2373401" y="534428"/>
                </a:lnTo>
                <a:lnTo>
                  <a:pt x="2381351" y="504583"/>
                </a:lnTo>
                <a:lnTo>
                  <a:pt x="2426043" y="101"/>
                </a:lnTo>
                <a:close/>
              </a:path>
              <a:path w="3030220" h="572134">
                <a:moveTo>
                  <a:pt x="3030105" y="69596"/>
                </a:moveTo>
                <a:lnTo>
                  <a:pt x="3025876" y="40906"/>
                </a:lnTo>
                <a:lnTo>
                  <a:pt x="3010598" y="19011"/>
                </a:lnTo>
                <a:lnTo>
                  <a:pt x="2986963" y="5029"/>
                </a:lnTo>
                <a:lnTo>
                  <a:pt x="2957665" y="101"/>
                </a:lnTo>
                <a:lnTo>
                  <a:pt x="2780601" y="101"/>
                </a:lnTo>
                <a:lnTo>
                  <a:pt x="2780601" y="134239"/>
                </a:lnTo>
                <a:lnTo>
                  <a:pt x="2768155" y="276047"/>
                </a:lnTo>
                <a:lnTo>
                  <a:pt x="2707144" y="276047"/>
                </a:lnTo>
                <a:lnTo>
                  <a:pt x="2719527" y="134239"/>
                </a:lnTo>
                <a:lnTo>
                  <a:pt x="2780601" y="134239"/>
                </a:lnTo>
                <a:lnTo>
                  <a:pt x="2780601" y="101"/>
                </a:lnTo>
                <a:lnTo>
                  <a:pt x="2487434" y="101"/>
                </a:lnTo>
                <a:lnTo>
                  <a:pt x="2437447" y="571830"/>
                </a:lnTo>
                <a:lnTo>
                  <a:pt x="2681236" y="571830"/>
                </a:lnTo>
                <a:lnTo>
                  <a:pt x="2696641" y="394868"/>
                </a:lnTo>
                <a:lnTo>
                  <a:pt x="2783967" y="394868"/>
                </a:lnTo>
                <a:lnTo>
                  <a:pt x="2767698" y="394970"/>
                </a:lnTo>
                <a:lnTo>
                  <a:pt x="2933573" y="394970"/>
                </a:lnTo>
                <a:lnTo>
                  <a:pt x="2984665" y="378129"/>
                </a:lnTo>
                <a:lnTo>
                  <a:pt x="3007741" y="324523"/>
                </a:lnTo>
                <a:lnTo>
                  <a:pt x="3012071" y="276047"/>
                </a:lnTo>
                <a:lnTo>
                  <a:pt x="3015983" y="232117"/>
                </a:lnTo>
                <a:lnTo>
                  <a:pt x="3022142" y="162166"/>
                </a:lnTo>
                <a:lnTo>
                  <a:pt x="3024581" y="134239"/>
                </a:lnTo>
                <a:lnTo>
                  <a:pt x="3027426" y="101663"/>
                </a:lnTo>
                <a:lnTo>
                  <a:pt x="3030105" y="69596"/>
                </a:lnTo>
                <a:close/>
              </a:path>
            </a:pathLst>
          </a:custGeom>
          <a:solidFill>
            <a:srgbClr val="008C95"/>
          </a:solidFill>
        </p:spPr>
        <p:txBody>
          <a:bodyPr wrap="square" lIns="0" tIns="0" rIns="0" bIns="0" rtlCol="0"/>
          <a:lstStyle/>
          <a:p>
            <a:endParaRPr sz="1950"/>
          </a:p>
        </p:txBody>
      </p:sp>
      <p:sp>
        <p:nvSpPr>
          <p:cNvPr id="65" name="object 13"/>
          <p:cNvSpPr txBox="1"/>
          <p:nvPr/>
        </p:nvSpPr>
        <p:spPr>
          <a:xfrm>
            <a:off x="2427818" y="6162073"/>
            <a:ext cx="1923181" cy="230832"/>
          </a:xfrm>
          <a:prstGeom prst="rect">
            <a:avLst/>
          </a:prstGeom>
        </p:spPr>
        <p:txBody>
          <a:bodyPr vert="horz" wrap="square" lIns="0" tIns="0" rIns="0" bIns="0" rtlCol="0">
            <a:spAutoFit/>
          </a:bodyPr>
          <a:lstStyle/>
          <a:p>
            <a:pPr marL="6257">
              <a:lnSpc>
                <a:spcPts val="1812"/>
              </a:lnSpc>
            </a:pPr>
            <a:r>
              <a:rPr sz="1552" dirty="0">
                <a:solidFill>
                  <a:srgbClr val="008B95"/>
                </a:solidFill>
                <a:latin typeface="+mn-lt"/>
                <a:cs typeface="Roboto"/>
              </a:rPr>
              <a:t>Партнеры</a:t>
            </a:r>
            <a:r>
              <a:rPr sz="1552" spc="8" dirty="0">
                <a:solidFill>
                  <a:srgbClr val="008B95"/>
                </a:solidFill>
                <a:latin typeface="+mn-lt"/>
                <a:cs typeface="Roboto"/>
              </a:rPr>
              <a:t> </a:t>
            </a:r>
            <a:r>
              <a:rPr sz="1552" dirty="0">
                <a:solidFill>
                  <a:srgbClr val="008B95"/>
                </a:solidFill>
                <a:latin typeface="+mn-lt"/>
                <a:cs typeface="Roboto"/>
              </a:rPr>
              <a:t>для</a:t>
            </a:r>
            <a:r>
              <a:rPr sz="1552" spc="12" dirty="0">
                <a:solidFill>
                  <a:srgbClr val="008B95"/>
                </a:solidFill>
                <a:latin typeface="+mn-lt"/>
                <a:cs typeface="Roboto"/>
              </a:rPr>
              <a:t> </a:t>
            </a:r>
            <a:r>
              <a:rPr sz="1552" spc="-5" dirty="0">
                <a:solidFill>
                  <a:srgbClr val="008B95"/>
                </a:solidFill>
                <a:latin typeface="+mn-lt"/>
                <a:cs typeface="Roboto"/>
              </a:rPr>
              <a:t>роста</a:t>
            </a:r>
            <a:endParaRPr sz="1552" dirty="0">
              <a:latin typeface="+mn-lt"/>
              <a:cs typeface="Roboto"/>
            </a:endParaRPr>
          </a:p>
        </p:txBody>
      </p:sp>
    </p:spTree>
    <p:extLst>
      <p:ext uri="{BB962C8B-B14F-4D97-AF65-F5344CB8AC3E}">
        <p14:creationId xmlns:p14="http://schemas.microsoft.com/office/powerpoint/2010/main" val="364176831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Обложка 35">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381616645"/>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05123"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9906000" cy="5587200"/>
          </a:xfrm>
          <a:solidFill>
            <a:schemeClr val="tx2"/>
          </a:solidFill>
        </p:spPr>
        <p:txBody>
          <a:bodyPr/>
          <a:lstStyle>
            <a:lvl1pPr>
              <a:defRPr/>
            </a:lvl1pPr>
          </a:lstStyle>
          <a:p>
            <a:r>
              <a:rPr lang="ru-RU" dirty="0" smtClean="0"/>
              <a:t>Фото</a:t>
            </a:r>
            <a:endParaRPr lang="ru-RU" dirty="0"/>
          </a:p>
        </p:txBody>
      </p:sp>
      <p:sp>
        <p:nvSpPr>
          <p:cNvPr id="6" name="Рисунок 5"/>
          <p:cNvSpPr>
            <a:spLocks noGrp="1"/>
          </p:cNvSpPr>
          <p:nvPr>
            <p:ph type="pic" sz="quarter" idx="13" hasCustomPrompt="1"/>
          </p:nvPr>
        </p:nvSpPr>
        <p:spPr>
          <a:xfrm>
            <a:off x="6802297" y="5586000"/>
            <a:ext cx="1033500" cy="1272000"/>
          </a:xfrm>
        </p:spPr>
        <p:txBody>
          <a:bodyPr/>
          <a:lstStyle>
            <a:lvl1pPr>
              <a:defRPr sz="1300"/>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63537" y="416502"/>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070578"/>
            <a:ext cx="6355662" cy="748373"/>
          </a:xfrm>
          <a:prstGeom prst="rect">
            <a:avLst/>
          </a:prstGeom>
          <a:effectLst/>
        </p:spPr>
        <p:txBody>
          <a:bodyPr vert="horz" lIns="0" tIns="0" rIns="0" bIns="0" rtlCol="0">
            <a:noAutofit/>
          </a:bodyPr>
          <a:lstStyle>
            <a:lvl1pPr>
              <a:spcAft>
                <a:spcPts val="0"/>
              </a:spcAft>
              <a:defRPr lang="ru-RU" sz="13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4947764"/>
            <a:ext cx="6355662" cy="461080"/>
          </a:xfrm>
          <a:prstGeom prst="rect">
            <a:avLst/>
          </a:prstGeom>
          <a:effectLst/>
        </p:spPr>
        <p:txBody>
          <a:bodyPr/>
          <a:lstStyle>
            <a:lvl1pPr>
              <a:spcBef>
                <a:spcPts val="0"/>
              </a:spcBef>
              <a:spcAft>
                <a:spcPts val="0"/>
              </a:spcAft>
              <a:defRPr sz="1083"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3294065"/>
            <a:ext cx="6369188"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
        <p:nvSpPr>
          <p:cNvPr id="4" name="Рисунок 3"/>
          <p:cNvSpPr>
            <a:spLocks noGrp="1" noChangeAspect="1"/>
          </p:cNvSpPr>
          <p:nvPr>
            <p:ph type="pic" sz="quarter" idx="16" hasCustomPrompt="1"/>
          </p:nvPr>
        </p:nvSpPr>
        <p:spPr>
          <a:xfrm>
            <a:off x="7837398" y="5586000"/>
            <a:ext cx="1033500" cy="1272000"/>
          </a:xfrm>
        </p:spPr>
        <p:txBody>
          <a:bodyPr/>
          <a:lstStyle>
            <a:lvl1pPr>
              <a:defRPr sz="1300"/>
            </a:lvl1pPr>
          </a:lstStyle>
          <a:p>
            <a:r>
              <a:rPr lang="ru-RU" dirty="0" smtClean="0"/>
              <a:t>Пиктограмма</a:t>
            </a:r>
            <a:endParaRPr lang="ru-RU" dirty="0"/>
          </a:p>
        </p:txBody>
      </p:sp>
      <p:sp>
        <p:nvSpPr>
          <p:cNvPr id="7" name="Рисунок 6"/>
          <p:cNvSpPr>
            <a:spLocks noGrp="1" noChangeAspect="1"/>
          </p:cNvSpPr>
          <p:nvPr>
            <p:ph type="pic" sz="quarter" idx="17" hasCustomPrompt="1"/>
          </p:nvPr>
        </p:nvSpPr>
        <p:spPr>
          <a:xfrm>
            <a:off x="8872500" y="5586000"/>
            <a:ext cx="1033500" cy="1272000"/>
          </a:xfrm>
        </p:spPr>
        <p:txBody>
          <a:bodyPr/>
          <a:lstStyle>
            <a:lvl1pPr>
              <a:defRPr sz="1300"/>
            </a:lvl1pPr>
          </a:lstStyle>
          <a:p>
            <a:r>
              <a:rPr lang="ru-RU" dirty="0" smtClean="0"/>
              <a:t>Пиктограмма</a:t>
            </a:r>
            <a:endParaRPr lang="ru-RU" dirty="0"/>
          </a:p>
        </p:txBody>
      </p:sp>
      <p:sp>
        <p:nvSpPr>
          <p:cNvPr id="64" name="object 12"/>
          <p:cNvSpPr/>
          <p:nvPr/>
        </p:nvSpPr>
        <p:spPr>
          <a:xfrm>
            <a:off x="516412" y="6047405"/>
            <a:ext cx="1492992" cy="346943"/>
          </a:xfrm>
          <a:custGeom>
            <a:avLst/>
            <a:gdLst/>
            <a:ahLst/>
            <a:cxnLst/>
            <a:rect l="l" t="t" r="r" b="b"/>
            <a:pathLst>
              <a:path w="3030220" h="572134">
                <a:moveTo>
                  <a:pt x="586587" y="71323"/>
                </a:moveTo>
                <a:lnTo>
                  <a:pt x="583882" y="49517"/>
                </a:lnTo>
                <a:lnTo>
                  <a:pt x="572173" y="26187"/>
                </a:lnTo>
                <a:lnTo>
                  <a:pt x="550849" y="7594"/>
                </a:lnTo>
                <a:lnTo>
                  <a:pt x="519328" y="0"/>
                </a:lnTo>
                <a:lnTo>
                  <a:pt x="113550" y="101"/>
                </a:lnTo>
                <a:lnTo>
                  <a:pt x="58267" y="20739"/>
                </a:lnTo>
                <a:lnTo>
                  <a:pt x="37490" y="65227"/>
                </a:lnTo>
                <a:lnTo>
                  <a:pt x="0" y="495071"/>
                </a:lnTo>
                <a:lnTo>
                  <a:pt x="2565" y="522262"/>
                </a:lnTo>
                <a:lnTo>
                  <a:pt x="15036" y="546963"/>
                </a:lnTo>
                <a:lnTo>
                  <a:pt x="36626" y="564908"/>
                </a:lnTo>
                <a:lnTo>
                  <a:pt x="66624" y="571842"/>
                </a:lnTo>
                <a:lnTo>
                  <a:pt x="469963" y="571842"/>
                </a:lnTo>
                <a:lnTo>
                  <a:pt x="527723" y="552221"/>
                </a:lnTo>
                <a:lnTo>
                  <a:pt x="548779" y="499859"/>
                </a:lnTo>
                <a:lnTo>
                  <a:pt x="552424" y="459994"/>
                </a:lnTo>
                <a:lnTo>
                  <a:pt x="564769" y="315506"/>
                </a:lnTo>
                <a:lnTo>
                  <a:pt x="320941" y="315506"/>
                </a:lnTo>
                <a:lnTo>
                  <a:pt x="310400" y="437730"/>
                </a:lnTo>
                <a:lnTo>
                  <a:pt x="248704" y="437730"/>
                </a:lnTo>
                <a:lnTo>
                  <a:pt x="275361" y="134200"/>
                </a:lnTo>
                <a:lnTo>
                  <a:pt x="336981" y="134200"/>
                </a:lnTo>
                <a:lnTo>
                  <a:pt x="327215" y="247764"/>
                </a:lnTo>
                <a:lnTo>
                  <a:pt x="570992" y="247764"/>
                </a:lnTo>
                <a:lnTo>
                  <a:pt x="586587" y="71323"/>
                </a:lnTo>
                <a:close/>
              </a:path>
              <a:path w="3030220" h="572134">
                <a:moveTo>
                  <a:pt x="1203756" y="12"/>
                </a:moveTo>
                <a:lnTo>
                  <a:pt x="1012317" y="114"/>
                </a:lnTo>
                <a:lnTo>
                  <a:pt x="966266" y="17932"/>
                </a:lnTo>
                <a:lnTo>
                  <a:pt x="931164" y="98285"/>
                </a:lnTo>
                <a:lnTo>
                  <a:pt x="867625" y="296252"/>
                </a:lnTo>
                <a:lnTo>
                  <a:pt x="899160" y="114"/>
                </a:lnTo>
                <a:lnTo>
                  <a:pt x="655510" y="12"/>
                </a:lnTo>
                <a:lnTo>
                  <a:pt x="604405" y="571855"/>
                </a:lnTo>
                <a:lnTo>
                  <a:pt x="788123" y="571855"/>
                </a:lnTo>
                <a:lnTo>
                  <a:pt x="837285" y="556158"/>
                </a:lnTo>
                <a:lnTo>
                  <a:pt x="934453" y="312801"/>
                </a:lnTo>
                <a:lnTo>
                  <a:pt x="909624" y="571855"/>
                </a:lnTo>
                <a:lnTo>
                  <a:pt x="1153515" y="571855"/>
                </a:lnTo>
                <a:lnTo>
                  <a:pt x="1203756" y="12"/>
                </a:lnTo>
                <a:close/>
              </a:path>
              <a:path w="3030220" h="572134">
                <a:moveTo>
                  <a:pt x="1815058" y="25"/>
                </a:moveTo>
                <a:lnTo>
                  <a:pt x="1265847" y="25"/>
                </a:lnTo>
                <a:lnTo>
                  <a:pt x="1215809" y="571792"/>
                </a:lnTo>
                <a:lnTo>
                  <a:pt x="1307376" y="571792"/>
                </a:lnTo>
                <a:lnTo>
                  <a:pt x="1702358" y="571792"/>
                </a:lnTo>
                <a:lnTo>
                  <a:pt x="1746643" y="556691"/>
                </a:lnTo>
                <a:lnTo>
                  <a:pt x="1771091" y="505726"/>
                </a:lnTo>
                <a:lnTo>
                  <a:pt x="1775828" y="452970"/>
                </a:lnTo>
                <a:lnTo>
                  <a:pt x="1788426" y="311061"/>
                </a:lnTo>
                <a:lnTo>
                  <a:pt x="1792185" y="268998"/>
                </a:lnTo>
                <a:lnTo>
                  <a:pt x="1789341" y="239585"/>
                </a:lnTo>
                <a:lnTo>
                  <a:pt x="1775777" y="215087"/>
                </a:lnTo>
                <a:lnTo>
                  <a:pt x="1751926" y="198335"/>
                </a:lnTo>
                <a:lnTo>
                  <a:pt x="1718233" y="192125"/>
                </a:lnTo>
                <a:lnTo>
                  <a:pt x="1544650" y="192125"/>
                </a:lnTo>
                <a:lnTo>
                  <a:pt x="1544650" y="311061"/>
                </a:lnTo>
                <a:lnTo>
                  <a:pt x="1532229" y="452970"/>
                </a:lnTo>
                <a:lnTo>
                  <a:pt x="1469923" y="452970"/>
                </a:lnTo>
                <a:lnTo>
                  <a:pt x="1482369" y="311061"/>
                </a:lnTo>
                <a:lnTo>
                  <a:pt x="1544650" y="311061"/>
                </a:lnTo>
                <a:lnTo>
                  <a:pt x="1544650" y="192125"/>
                </a:lnTo>
                <a:lnTo>
                  <a:pt x="1492821" y="192125"/>
                </a:lnTo>
                <a:lnTo>
                  <a:pt x="1497888" y="134137"/>
                </a:lnTo>
                <a:lnTo>
                  <a:pt x="1803234" y="134137"/>
                </a:lnTo>
                <a:lnTo>
                  <a:pt x="1815058" y="25"/>
                </a:lnTo>
                <a:close/>
              </a:path>
              <a:path w="3030220" h="572134">
                <a:moveTo>
                  <a:pt x="2426043" y="101"/>
                </a:moveTo>
                <a:lnTo>
                  <a:pt x="2182241" y="101"/>
                </a:lnTo>
                <a:lnTo>
                  <a:pt x="2159444" y="260807"/>
                </a:lnTo>
                <a:lnTo>
                  <a:pt x="2097646" y="260807"/>
                </a:lnTo>
                <a:lnTo>
                  <a:pt x="2120493" y="101"/>
                </a:lnTo>
                <a:lnTo>
                  <a:pt x="1876653" y="101"/>
                </a:lnTo>
                <a:lnTo>
                  <a:pt x="1850859" y="302818"/>
                </a:lnTo>
                <a:lnTo>
                  <a:pt x="1852777" y="328256"/>
                </a:lnTo>
                <a:lnTo>
                  <a:pt x="1863979" y="353225"/>
                </a:lnTo>
                <a:lnTo>
                  <a:pt x="1885873" y="372224"/>
                </a:lnTo>
                <a:lnTo>
                  <a:pt x="1919871" y="379780"/>
                </a:lnTo>
                <a:lnTo>
                  <a:pt x="2148954" y="379780"/>
                </a:lnTo>
                <a:lnTo>
                  <a:pt x="2144001" y="437794"/>
                </a:lnTo>
                <a:lnTo>
                  <a:pt x="1838960" y="437794"/>
                </a:lnTo>
                <a:lnTo>
                  <a:pt x="1827225" y="571881"/>
                </a:lnTo>
                <a:lnTo>
                  <a:pt x="2312416" y="571881"/>
                </a:lnTo>
                <a:lnTo>
                  <a:pt x="2336444" y="567817"/>
                </a:lnTo>
                <a:lnTo>
                  <a:pt x="2357602" y="555421"/>
                </a:lnTo>
                <a:lnTo>
                  <a:pt x="2373401" y="534428"/>
                </a:lnTo>
                <a:lnTo>
                  <a:pt x="2381351" y="504583"/>
                </a:lnTo>
                <a:lnTo>
                  <a:pt x="2426043" y="101"/>
                </a:lnTo>
                <a:close/>
              </a:path>
              <a:path w="3030220" h="572134">
                <a:moveTo>
                  <a:pt x="3030105" y="69596"/>
                </a:moveTo>
                <a:lnTo>
                  <a:pt x="3025876" y="40906"/>
                </a:lnTo>
                <a:lnTo>
                  <a:pt x="3010598" y="19011"/>
                </a:lnTo>
                <a:lnTo>
                  <a:pt x="2986963" y="5029"/>
                </a:lnTo>
                <a:lnTo>
                  <a:pt x="2957665" y="101"/>
                </a:lnTo>
                <a:lnTo>
                  <a:pt x="2780601" y="101"/>
                </a:lnTo>
                <a:lnTo>
                  <a:pt x="2780601" y="134239"/>
                </a:lnTo>
                <a:lnTo>
                  <a:pt x="2768155" y="276047"/>
                </a:lnTo>
                <a:lnTo>
                  <a:pt x="2707144" y="276047"/>
                </a:lnTo>
                <a:lnTo>
                  <a:pt x="2719527" y="134239"/>
                </a:lnTo>
                <a:lnTo>
                  <a:pt x="2780601" y="134239"/>
                </a:lnTo>
                <a:lnTo>
                  <a:pt x="2780601" y="101"/>
                </a:lnTo>
                <a:lnTo>
                  <a:pt x="2487434" y="101"/>
                </a:lnTo>
                <a:lnTo>
                  <a:pt x="2437447" y="571830"/>
                </a:lnTo>
                <a:lnTo>
                  <a:pt x="2681236" y="571830"/>
                </a:lnTo>
                <a:lnTo>
                  <a:pt x="2696641" y="394868"/>
                </a:lnTo>
                <a:lnTo>
                  <a:pt x="2783967" y="394868"/>
                </a:lnTo>
                <a:lnTo>
                  <a:pt x="2767698" y="394970"/>
                </a:lnTo>
                <a:lnTo>
                  <a:pt x="2933573" y="394970"/>
                </a:lnTo>
                <a:lnTo>
                  <a:pt x="2984665" y="378129"/>
                </a:lnTo>
                <a:lnTo>
                  <a:pt x="3007741" y="324523"/>
                </a:lnTo>
                <a:lnTo>
                  <a:pt x="3012071" y="276047"/>
                </a:lnTo>
                <a:lnTo>
                  <a:pt x="3015983" y="232117"/>
                </a:lnTo>
                <a:lnTo>
                  <a:pt x="3022142" y="162166"/>
                </a:lnTo>
                <a:lnTo>
                  <a:pt x="3024581" y="134239"/>
                </a:lnTo>
                <a:lnTo>
                  <a:pt x="3027426" y="101663"/>
                </a:lnTo>
                <a:lnTo>
                  <a:pt x="3030105" y="69596"/>
                </a:lnTo>
                <a:close/>
              </a:path>
            </a:pathLst>
          </a:custGeom>
          <a:solidFill>
            <a:srgbClr val="008C95"/>
          </a:solidFill>
        </p:spPr>
        <p:txBody>
          <a:bodyPr wrap="square" lIns="0" tIns="0" rIns="0" bIns="0" rtlCol="0"/>
          <a:lstStyle/>
          <a:p>
            <a:endParaRPr sz="1950"/>
          </a:p>
        </p:txBody>
      </p:sp>
      <p:sp>
        <p:nvSpPr>
          <p:cNvPr id="65" name="object 13"/>
          <p:cNvSpPr txBox="1"/>
          <p:nvPr/>
        </p:nvSpPr>
        <p:spPr>
          <a:xfrm>
            <a:off x="2427818" y="6162073"/>
            <a:ext cx="1923181" cy="230832"/>
          </a:xfrm>
          <a:prstGeom prst="rect">
            <a:avLst/>
          </a:prstGeom>
        </p:spPr>
        <p:txBody>
          <a:bodyPr vert="horz" wrap="square" lIns="0" tIns="0" rIns="0" bIns="0" rtlCol="0">
            <a:spAutoFit/>
          </a:bodyPr>
          <a:lstStyle/>
          <a:p>
            <a:pPr marL="6257">
              <a:lnSpc>
                <a:spcPts val="1812"/>
              </a:lnSpc>
            </a:pPr>
            <a:r>
              <a:rPr sz="1552" dirty="0">
                <a:solidFill>
                  <a:srgbClr val="008B95"/>
                </a:solidFill>
                <a:latin typeface="+mn-lt"/>
                <a:cs typeface="Roboto"/>
              </a:rPr>
              <a:t>Партнеры</a:t>
            </a:r>
            <a:r>
              <a:rPr sz="1552" spc="8" dirty="0">
                <a:solidFill>
                  <a:srgbClr val="008B95"/>
                </a:solidFill>
                <a:latin typeface="+mn-lt"/>
                <a:cs typeface="Roboto"/>
              </a:rPr>
              <a:t> </a:t>
            </a:r>
            <a:r>
              <a:rPr sz="1552" dirty="0">
                <a:solidFill>
                  <a:srgbClr val="008B95"/>
                </a:solidFill>
                <a:latin typeface="+mn-lt"/>
                <a:cs typeface="Roboto"/>
              </a:rPr>
              <a:t>для</a:t>
            </a:r>
            <a:r>
              <a:rPr sz="1552" spc="12" dirty="0">
                <a:solidFill>
                  <a:srgbClr val="008B95"/>
                </a:solidFill>
                <a:latin typeface="+mn-lt"/>
                <a:cs typeface="Roboto"/>
              </a:rPr>
              <a:t> </a:t>
            </a:r>
            <a:r>
              <a:rPr sz="1552" spc="-5" dirty="0">
                <a:solidFill>
                  <a:srgbClr val="008B95"/>
                </a:solidFill>
                <a:latin typeface="+mn-lt"/>
                <a:cs typeface="Roboto"/>
              </a:rPr>
              <a:t>роста</a:t>
            </a:r>
            <a:endParaRPr sz="1552" dirty="0">
              <a:latin typeface="+mn-lt"/>
              <a:cs typeface="Roboto"/>
            </a:endParaRPr>
          </a:p>
        </p:txBody>
      </p:sp>
    </p:spTree>
    <p:extLst>
      <p:ext uri="{BB962C8B-B14F-4D97-AF65-F5344CB8AC3E}">
        <p14:creationId xmlns:p14="http://schemas.microsoft.com/office/powerpoint/2010/main" val="50954654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7" name="Дата 6"/>
          <p:cNvSpPr>
            <a:spLocks noGrp="1"/>
          </p:cNvSpPr>
          <p:nvPr>
            <p:ph type="dt" sz="half" idx="10"/>
          </p:nvPr>
        </p:nvSpPr>
        <p:spPr/>
        <p:txBody>
          <a:bodyPr/>
          <a:lstStyle/>
          <a:p>
            <a:fld id="{CFDD9940-1597-49DE-B3B4-0A5AFEA6DF22}"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Tree>
    <p:extLst>
      <p:ext uri="{BB962C8B-B14F-4D97-AF65-F5344CB8AC3E}">
        <p14:creationId xmlns:p14="http://schemas.microsoft.com/office/powerpoint/2010/main" val="308238008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07600389"/>
              </p:ext>
            </p:extLst>
          </p:nvPr>
        </p:nvGraphicFramePr>
        <p:xfrm>
          <a:off x="1318" y="1622"/>
          <a:ext cx="1315" cy="1619"/>
        </p:xfrm>
        <a:graphic>
          <a:graphicData uri="http://schemas.openxmlformats.org/presentationml/2006/ole">
            <mc:AlternateContent xmlns:mc="http://schemas.openxmlformats.org/markup-compatibility/2006">
              <mc:Choice xmlns:v="urn:schemas-microsoft-com:vml" Requires="v">
                <p:oleObj spid="_x0000_s906147" name="Слайд think-cell" r:id="rId4" imgW="306" imgH="306" progId="TCLayout.ActiveDocument.1">
                  <p:embed/>
                </p:oleObj>
              </mc:Choice>
              <mc:Fallback>
                <p:oleObj name="Слайд think-cell" r:id="rId4" imgW="306" imgH="306" progId="TCLayout.ActiveDocument.1">
                  <p:embed/>
                  <p:pic>
                    <p:nvPicPr>
                      <p:cNvPr id="3" name="Object 2" hidden="1"/>
                      <p:cNvPicPr/>
                      <p:nvPr/>
                    </p:nvPicPr>
                    <p:blipFill>
                      <a:blip r:embed="rId5"/>
                      <a:stretch>
                        <a:fillRect/>
                      </a:stretch>
                    </p:blipFill>
                    <p:spPr>
                      <a:xfrm>
                        <a:off x="1318" y="1622"/>
                        <a:ext cx="1315" cy="1619"/>
                      </a:xfrm>
                      <a:prstGeom prst="rect">
                        <a:avLst/>
                      </a:prstGeom>
                    </p:spPr>
                  </p:pic>
                </p:oleObj>
              </mc:Fallback>
            </mc:AlternateContent>
          </a:graphicData>
        </a:graphic>
      </p:graphicFrame>
      <p:sp>
        <p:nvSpPr>
          <p:cNvPr id="2" name="2. Slide Title"/>
          <p:cNvSpPr>
            <a:spLocks noGrp="1"/>
          </p:cNvSpPr>
          <p:nvPr>
            <p:ph type="title"/>
          </p:nvPr>
        </p:nvSpPr>
        <p:spPr bwMode="gray">
          <a:xfrm>
            <a:off x="347441" y="234865"/>
            <a:ext cx="9311129" cy="314028"/>
          </a:xfrm>
        </p:spPr>
        <p:txBody>
          <a:bodyPr vert="horz"/>
          <a:lstStyle/>
          <a:p>
            <a:r>
              <a:rPr lang="en-US"/>
              <a:t>Click to edit Master title style</a:t>
            </a:r>
            <a:endParaRPr lang="ru-RU" dirty="0"/>
          </a:p>
        </p:txBody>
      </p:sp>
    </p:spTree>
    <p:extLst>
      <p:ext uri="{BB962C8B-B14F-4D97-AF65-F5344CB8AC3E}">
        <p14:creationId xmlns:p14="http://schemas.microsoft.com/office/powerpoint/2010/main" val="2084494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Только заголовок 01">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vert="horz"/>
          <a:lstStyle/>
          <a:p>
            <a:r>
              <a:rPr lang="ru-RU"/>
              <a:t>Образец заголовка</a:t>
            </a:r>
          </a:p>
        </p:txBody>
      </p:sp>
      <p:sp>
        <p:nvSpPr>
          <p:cNvPr id="6" name="Дата 5"/>
          <p:cNvSpPr>
            <a:spLocks noGrp="1"/>
          </p:cNvSpPr>
          <p:nvPr>
            <p:ph type="dt" sz="half" idx="10"/>
          </p:nvPr>
        </p:nvSpPr>
        <p:spPr/>
        <p:txBody>
          <a:bodyPr/>
          <a:lstStyle/>
          <a:p>
            <a:pPr algn="r"/>
            <a:fld id="{7A6903E5-7BF4-47D4-9EBC-03527A92CF06}"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Tree>
    <p:extLst>
      <p:ext uri="{BB962C8B-B14F-4D97-AF65-F5344CB8AC3E}">
        <p14:creationId xmlns:p14="http://schemas.microsoft.com/office/powerpoint/2010/main" val="253512649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49"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7A323DEB-89BE-42F3-8931-06F80D29C323}"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10" name="Номер слайда 9"/>
          <p:cNvSpPr>
            <a:spLocks noGrp="1"/>
          </p:cNvSpPr>
          <p:nvPr>
            <p:ph type="sldNum" sz="quarter" idx="12"/>
          </p:nvPr>
        </p:nvSpPr>
        <p:spPr>
          <a:xfrm>
            <a:off x="384495" y="6343514"/>
            <a:ext cx="356928" cy="253857"/>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62360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4"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7"/>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50F4CBBC-B355-4C76-B955-C47D8A7D6F9D}"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26518232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1" y="1991788"/>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19" y="4170872"/>
            <a:ext cx="5582523" cy="935966"/>
          </a:xfrm>
        </p:spPr>
        <p:txBody>
          <a:bodyPr tIns="0" rIns="0" bIns="0"/>
          <a:lstStyle>
            <a:lvl1pPr marL="0" indent="0" algn="l">
              <a:buNone/>
              <a:defRPr sz="16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6"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0"/>
            <a:ext cx="1644322" cy="310743"/>
          </a:xfrm>
          <a:prstGeom prst="rect">
            <a:avLst/>
          </a:prstGeom>
        </p:spPr>
      </p:pic>
      <p:sp>
        <p:nvSpPr>
          <p:cNvPr id="18" name="TextBox 17"/>
          <p:cNvSpPr txBox="1"/>
          <p:nvPr/>
        </p:nvSpPr>
        <p:spPr>
          <a:xfrm>
            <a:off x="4011855" y="6022681"/>
            <a:ext cx="1558440" cy="323165"/>
          </a:xfrm>
          <a:prstGeom prst="rect">
            <a:avLst/>
          </a:prstGeom>
          <a:noFill/>
        </p:spPr>
        <p:txBody>
          <a:bodyPr wrap="none" rtlCol="0">
            <a:spAutoFit/>
          </a:bodyPr>
          <a:lstStyle/>
          <a:p>
            <a:pPr algn="ctr"/>
            <a:r>
              <a:rPr lang="ru-RU" sz="1500" b="1" dirty="0">
                <a:solidFill>
                  <a:srgbClr val="008C95"/>
                </a:solidFill>
              </a:rPr>
              <a:t>ООО «СИБУР»</a:t>
            </a:r>
          </a:p>
        </p:txBody>
      </p:sp>
      <p:cxnSp>
        <p:nvCxnSpPr>
          <p:cNvPr id="20" name="Прямая соединительная линия 19"/>
          <p:cNvCxnSpPr/>
          <p:nvPr/>
        </p:nvCxnSpPr>
        <p:spPr bwMode="auto">
          <a:xfrm>
            <a:off x="0"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95" y="6184264"/>
            <a:ext cx="4320000"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39"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50"/>
            </a:lvl4pPr>
            <a:lvl5pPr>
              <a:defRPr sz="105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27842916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Пусто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1026973" name="Слайд think-cell" r:id="rId4" imgW="270" imgH="270" progId="TCLayout.ActiveDocument.1">
                  <p:embed/>
                </p:oleObj>
              </mc:Choice>
              <mc:Fallback>
                <p:oleObj name="Слайд think-cell" r:id="rId4" imgW="270" imgH="270" progId="TCLayout.ActiveDocument.1">
                  <p:embed/>
                  <p:pic>
                    <p:nvPicPr>
                      <p:cNvPr id="2" name="Объект 1"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 name="Дата 2"/>
          <p:cNvSpPr>
            <a:spLocks noGrp="1"/>
          </p:cNvSpPr>
          <p:nvPr>
            <p:ph type="dt" sz="half" idx="10"/>
          </p:nvPr>
        </p:nvSpPr>
        <p:spPr/>
        <p:txBody>
          <a:bodyPr/>
          <a:lstStyle/>
          <a:p>
            <a:pPr algn="r"/>
            <a:fld id="{0130F1A8-8767-4487-945E-1480B249BBD8}" type="datetime1">
              <a:rPr lang="ru-RU" smtClean="0"/>
              <a:t>09.12.2023</a:t>
            </a:fld>
            <a:endParaRPr lang="ru-RU" dirty="0"/>
          </a:p>
        </p:txBody>
      </p:sp>
      <p:sp>
        <p:nvSpPr>
          <p:cNvPr id="4" name="Нижний колонтитул 3"/>
          <p:cNvSpPr>
            <a:spLocks noGrp="1"/>
          </p:cNvSpPr>
          <p:nvPr>
            <p:ph type="ftr" sz="quarter" idx="11"/>
          </p:nvPr>
        </p:nvSpPr>
        <p:spPr/>
        <p:txBody>
          <a:bodyPr/>
          <a:lstStyle/>
          <a:p>
            <a:r>
              <a:rPr lang="ru-RU"/>
              <a:t>Название презентации. Мероприятие</a:t>
            </a:r>
            <a:endParaRPr lang="ru-RU" dirty="0"/>
          </a:p>
        </p:txBody>
      </p:sp>
      <p:sp>
        <p:nvSpPr>
          <p:cNvPr id="5" name="Номер слайда 4"/>
          <p:cNvSpPr>
            <a:spLocks noGrp="1"/>
          </p:cNvSpPr>
          <p:nvPr>
            <p:ph type="sldNum" sz="quarter" idx="12"/>
          </p:nvPr>
        </p:nvSpPr>
        <p:spPr>
          <a:xfrm>
            <a:off x="384495" y="6343514"/>
            <a:ext cx="356928" cy="253857"/>
          </a:xfrm>
          <a:prstGeom prst="rect">
            <a:avLst/>
          </a:prstGeom>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941320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Буллиты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42309"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Номер слайда 2"/>
          <p:cNvSpPr>
            <a:spLocks noGrp="1"/>
          </p:cNvSpPr>
          <p:nvPr>
            <p:ph type="sldNum" sz="quarter" idx="10"/>
          </p:nvPr>
        </p:nvSpPr>
        <p:spPr>
          <a:xfrm>
            <a:off x="384495" y="6343514"/>
            <a:ext cx="356928" cy="253857"/>
          </a:xfrm>
          <a:prstGeom prst="rect">
            <a:avLst/>
          </a:prstGeo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047782E-06D2-486B-96DA-15C9F8471DC0}" type="datetime1">
              <a:rPr lang="ru-RU" smtClean="0"/>
              <a:t>09.12.2023</a:t>
            </a:fld>
            <a:endParaRPr lang="ru-RU"/>
          </a:p>
        </p:txBody>
      </p:sp>
      <p:sp>
        <p:nvSpPr>
          <p:cNvPr id="20" name="Текст 8"/>
          <p:cNvSpPr>
            <a:spLocks noGrp="1"/>
          </p:cNvSpPr>
          <p:nvPr>
            <p:ph type="body" sz="quarter" idx="44"/>
          </p:nvPr>
        </p:nvSpPr>
        <p:spPr>
          <a:xfrm>
            <a:off x="383511" y="2036234"/>
            <a:ext cx="4407000" cy="883640"/>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29" name="Текст 8"/>
          <p:cNvSpPr>
            <a:spLocks noGrp="1"/>
          </p:cNvSpPr>
          <p:nvPr>
            <p:ph type="body" sz="quarter" idx="45"/>
          </p:nvPr>
        </p:nvSpPr>
        <p:spPr>
          <a:xfrm>
            <a:off x="5131141" y="2036234"/>
            <a:ext cx="4407000" cy="883640"/>
          </a:xfrm>
        </p:spPr>
        <p:txBody>
          <a:bodyPr wrap="square" lIns="0" tIns="0" rIns="0" bIns="0" anchor="t">
            <a:sp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513114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Tree>
    <p:extLst>
      <p:ext uri="{BB962C8B-B14F-4D97-AF65-F5344CB8AC3E}">
        <p14:creationId xmlns:p14="http://schemas.microsoft.com/office/powerpoint/2010/main" val="271048232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875"/>
            </a:lvl1pPr>
          </a:lstStyle>
          <a:p>
            <a:r>
              <a:rPr lang="ru-RU" smtClean="0"/>
              <a:t>Образец заголовка</a:t>
            </a:r>
            <a:endParaRPr lang="en-US"/>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505EF387-E6C5-498C-8B3C-62C3305401AF}" type="datetime1">
              <a:rPr lang="ru-RU" smtClean="0"/>
              <a:t>09.12.2023</a:t>
            </a:fld>
            <a:endParaRPr lang="en-US"/>
          </a:p>
        </p:txBody>
      </p:sp>
      <p:sp>
        <p:nvSpPr>
          <p:cNvPr id="5" name="Нижний колонтитул 4"/>
          <p:cNvSpPr>
            <a:spLocks noGrp="1"/>
          </p:cNvSpPr>
          <p:nvPr>
            <p:ph type="ftr" sz="quarter" idx="11"/>
          </p:nvPr>
        </p:nvSpPr>
        <p:spPr/>
        <p:txBody>
          <a:bodyPr/>
          <a:lstStyle/>
          <a:p>
            <a:r>
              <a:rPr lang="ru-RU" smtClean="0"/>
              <a:t>Название презентации. Мероприятие</a:t>
            </a:r>
            <a:endParaRPr lang="en-US"/>
          </a:p>
        </p:txBody>
      </p:sp>
      <p:sp>
        <p:nvSpPr>
          <p:cNvPr id="6" name="Номер слайда 5"/>
          <p:cNvSpPr>
            <a:spLocks noGrp="1"/>
          </p:cNvSpPr>
          <p:nvPr>
            <p:ph type="sldNum" sz="quarter" idx="12"/>
          </p:nvPr>
        </p:nvSpPr>
        <p:spPr>
          <a:xfrm>
            <a:off x="384495" y="6343514"/>
            <a:ext cx="356928" cy="253857"/>
          </a:xfrm>
          <a:prstGeom prst="rect">
            <a:avLst/>
          </a:prstGeom>
        </p:spPr>
        <p:txBody>
          <a:bodyPr/>
          <a:lstStyle/>
          <a:p>
            <a:fld id="{7F29E830-4166-4A2E-A125-419892FC4D31}" type="slidenum">
              <a:rPr lang="en-US" smtClean="0"/>
              <a:t>‹#›</a:t>
            </a:fld>
            <a:endParaRPr lang="en-US"/>
          </a:p>
        </p:txBody>
      </p:sp>
    </p:spTree>
    <p:extLst>
      <p:ext uri="{BB962C8B-B14F-4D97-AF65-F5344CB8AC3E}">
        <p14:creationId xmlns:p14="http://schemas.microsoft.com/office/powerpoint/2010/main" val="40908378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Обложка 1">
    <p:bg>
      <p:bgPr>
        <a:solidFill>
          <a:schemeClr val="bg2"/>
        </a:solidFill>
        <a:effectLst/>
      </p:bgPr>
    </p:bg>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extLst>
              <p:ext uri="{D42A27DB-BD31-4B8C-83A1-F6EECF244321}">
                <p14:modId xmlns:p14="http://schemas.microsoft.com/office/powerpoint/2010/main" val="210681312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08194" name="Слайд think-cell" r:id="rId4" imgW="530" imgH="531" progId="TCLayout.ActiveDocument.1">
                  <p:embed/>
                </p:oleObj>
              </mc:Choice>
              <mc:Fallback>
                <p:oleObj name="Слайд think-cell" r:id="rId4" imgW="530" imgH="531" progId="TCLayout.ActiveDocument.1">
                  <p:embed/>
                  <p:pic>
                    <p:nvPicPr>
                      <p:cNvPr id="16" name="Объект 15"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1294" y="395460"/>
            <a:ext cx="7454685" cy="910587"/>
          </a:xfrm>
        </p:spPr>
        <p:txBody>
          <a:bodyPr vert="horz"/>
          <a:lstStyle>
            <a:lvl1pPr>
              <a:lnSpc>
                <a:spcPct val="85000"/>
              </a:lnSpc>
              <a:defRPr sz="5850">
                <a:solidFill>
                  <a:schemeClr val="tx2"/>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6" name="Прямоугольник 5"/>
          <p:cNvSpPr/>
          <p:nvPr/>
        </p:nvSpPr>
        <p:spPr bwMode="auto">
          <a:xfrm>
            <a:off x="8045698" y="2284200"/>
            <a:ext cx="1859324" cy="22896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grpSp>
        <p:nvGrpSpPr>
          <p:cNvPr id="7" name="Группа 6"/>
          <p:cNvGrpSpPr>
            <a:grpSpLocks noChangeAspect="1"/>
          </p:cNvGrpSpPr>
          <p:nvPr/>
        </p:nvGrpSpPr>
        <p:grpSpPr>
          <a:xfrm>
            <a:off x="8045698" y="0"/>
            <a:ext cx="1859324" cy="2289600"/>
            <a:chOff x="6573600" y="0"/>
            <a:chExt cx="2570400" cy="2571750"/>
          </a:xfrm>
        </p:grpSpPr>
        <p:sp>
          <p:nvSpPr>
            <p:cNvPr id="8" name="Прямоугольник 7"/>
            <p:cNvSpPr/>
            <p:nvPr/>
          </p:nvSpPr>
          <p:spPr bwMode="auto">
            <a:xfrm>
              <a:off x="6573600" y="0"/>
              <a:ext cx="2570400" cy="2571750"/>
            </a:xfrm>
            <a:prstGeom prst="rect">
              <a:avLst/>
            </a:prstGeom>
            <a:solidFill>
              <a:srgbClr val="77E2C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9" name="Полилиния 8"/>
            <p:cNvSpPr>
              <a:spLocks/>
            </p:cNvSpPr>
            <p:nvPr/>
          </p:nvSpPr>
          <p:spPr bwMode="auto">
            <a:xfrm>
              <a:off x="6573600" y="0"/>
              <a:ext cx="2570400" cy="25704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grpSp>
        <p:nvGrpSpPr>
          <p:cNvPr id="10" name="Группа 9"/>
          <p:cNvGrpSpPr>
            <a:grpSpLocks noChangeAspect="1"/>
          </p:cNvGrpSpPr>
          <p:nvPr/>
        </p:nvGrpSpPr>
        <p:grpSpPr>
          <a:xfrm>
            <a:off x="8045698" y="4568400"/>
            <a:ext cx="1860302" cy="2289600"/>
            <a:chOff x="8230698" y="2542004"/>
            <a:chExt cx="1116001" cy="1116000"/>
          </a:xfrm>
        </p:grpSpPr>
        <p:sp>
          <p:nvSpPr>
            <p:cNvPr id="11" name="Прямоугольник 10"/>
            <p:cNvSpPr>
              <a:spLocks noChangeAspect="1"/>
            </p:cNvSpPr>
            <p:nvPr/>
          </p:nvSpPr>
          <p:spPr bwMode="auto">
            <a:xfrm>
              <a:off x="8230698" y="2542004"/>
              <a:ext cx="1116001" cy="1116000"/>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sp>
          <p:nvSpPr>
            <p:cNvPr id="12" name="Полилиния 11"/>
            <p:cNvSpPr>
              <a:spLocks noChangeAspect="1"/>
            </p:cNvSpPr>
            <p:nvPr/>
          </p:nvSpPr>
          <p:spPr bwMode="auto">
            <a:xfrm>
              <a:off x="8614859" y="2885944"/>
              <a:ext cx="410362" cy="409942"/>
            </a:xfrm>
            <a:custGeom>
              <a:avLst/>
              <a:gdLst>
                <a:gd name="connsiteX0" fmla="*/ 324001 w 410362"/>
                <a:gd name="connsiteY0" fmla="*/ 0 h 409942"/>
                <a:gd name="connsiteX1" fmla="*/ 389299 w 410362"/>
                <a:gd name="connsiteY1" fmla="*/ 6583 h 409942"/>
                <a:gd name="connsiteX2" fmla="*/ 400493 w 410362"/>
                <a:gd name="connsiteY2" fmla="*/ 10058 h 409942"/>
                <a:gd name="connsiteX3" fmla="*/ 403779 w 410362"/>
                <a:gd name="connsiteY3" fmla="*/ 20645 h 409942"/>
                <a:gd name="connsiteX4" fmla="*/ 410362 w 410362"/>
                <a:gd name="connsiteY4" fmla="*/ 85942 h 409942"/>
                <a:gd name="connsiteX5" fmla="*/ 86361 w 410362"/>
                <a:gd name="connsiteY5" fmla="*/ 409942 h 409942"/>
                <a:gd name="connsiteX6" fmla="*/ 21063 w 410362"/>
                <a:gd name="connsiteY6" fmla="*/ 403359 h 409942"/>
                <a:gd name="connsiteX7" fmla="*/ 9869 w 410362"/>
                <a:gd name="connsiteY7" fmla="*/ 399884 h 409942"/>
                <a:gd name="connsiteX8" fmla="*/ 6583 w 410362"/>
                <a:gd name="connsiteY8" fmla="*/ 389297 h 409942"/>
                <a:gd name="connsiteX9" fmla="*/ 0 w 410362"/>
                <a:gd name="connsiteY9" fmla="*/ 324000 h 409942"/>
                <a:gd name="connsiteX10" fmla="*/ 324001 w 410362"/>
                <a:gd name="connsiteY10" fmla="*/ 0 h 40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362" h="409942">
                  <a:moveTo>
                    <a:pt x="324001" y="0"/>
                  </a:moveTo>
                  <a:cubicBezTo>
                    <a:pt x="346369" y="0"/>
                    <a:pt x="368207" y="2267"/>
                    <a:pt x="389299" y="6583"/>
                  </a:cubicBezTo>
                  <a:lnTo>
                    <a:pt x="400493" y="10058"/>
                  </a:lnTo>
                  <a:lnTo>
                    <a:pt x="403779" y="20645"/>
                  </a:lnTo>
                  <a:cubicBezTo>
                    <a:pt x="408095" y="41737"/>
                    <a:pt x="410362" y="63575"/>
                    <a:pt x="410362" y="85942"/>
                  </a:cubicBezTo>
                  <a:cubicBezTo>
                    <a:pt x="410362" y="264882"/>
                    <a:pt x="265302" y="409942"/>
                    <a:pt x="86361" y="409942"/>
                  </a:cubicBezTo>
                  <a:cubicBezTo>
                    <a:pt x="63993" y="409942"/>
                    <a:pt x="42155" y="407676"/>
                    <a:pt x="21063" y="403359"/>
                  </a:cubicBezTo>
                  <a:lnTo>
                    <a:pt x="9869" y="399884"/>
                  </a:lnTo>
                  <a:lnTo>
                    <a:pt x="6583" y="389297"/>
                  </a:lnTo>
                  <a:cubicBezTo>
                    <a:pt x="2267" y="368206"/>
                    <a:pt x="0" y="346368"/>
                    <a:pt x="0" y="324000"/>
                  </a:cubicBezTo>
                  <a:cubicBezTo>
                    <a:pt x="0" y="145060"/>
                    <a:pt x="145060" y="0"/>
                    <a:pt x="324001" y="0"/>
                  </a:cubicBezTo>
                  <a:close/>
                </a:path>
              </a:pathLst>
            </a:custGeom>
            <a:solidFill>
              <a:srgbClr val="77E2C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sp>
          <p:nvSpPr>
            <p:cNvPr id="13" name="Полилиния 12"/>
            <p:cNvSpPr>
              <a:spLocks noChangeAspect="1"/>
            </p:cNvSpPr>
            <p:nvPr/>
          </p:nvSpPr>
          <p:spPr bwMode="auto">
            <a:xfrm>
              <a:off x="8377219" y="2647886"/>
              <a:ext cx="638133" cy="637942"/>
            </a:xfrm>
            <a:custGeom>
              <a:avLst/>
              <a:gdLst>
                <a:gd name="connsiteX0" fmla="*/ 324001 w 638133"/>
                <a:gd name="connsiteY0" fmla="*/ 0 h 637942"/>
                <a:gd name="connsiteX1" fmla="*/ 622540 w 638133"/>
                <a:gd name="connsiteY1" fmla="*/ 197885 h 637942"/>
                <a:gd name="connsiteX2" fmla="*/ 638133 w 638133"/>
                <a:gd name="connsiteY2" fmla="*/ 248116 h 637942"/>
                <a:gd name="connsiteX3" fmla="*/ 626939 w 638133"/>
                <a:gd name="connsiteY3" fmla="*/ 244641 h 637942"/>
                <a:gd name="connsiteX4" fmla="*/ 561641 w 638133"/>
                <a:gd name="connsiteY4" fmla="*/ 238058 h 637942"/>
                <a:gd name="connsiteX5" fmla="*/ 237640 w 638133"/>
                <a:gd name="connsiteY5" fmla="*/ 562058 h 637942"/>
                <a:gd name="connsiteX6" fmla="*/ 244223 w 638133"/>
                <a:gd name="connsiteY6" fmla="*/ 627355 h 637942"/>
                <a:gd name="connsiteX7" fmla="*/ 247509 w 638133"/>
                <a:gd name="connsiteY7" fmla="*/ 637942 h 637942"/>
                <a:gd name="connsiteX8" fmla="*/ 197885 w 638133"/>
                <a:gd name="connsiteY8" fmla="*/ 622538 h 637942"/>
                <a:gd name="connsiteX9" fmla="*/ 0 w 638133"/>
                <a:gd name="connsiteY9" fmla="*/ 324000 h 637942"/>
                <a:gd name="connsiteX10" fmla="*/ 324001 w 638133"/>
                <a:gd name="connsiteY10" fmla="*/ 0 h 6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33" h="637942">
                  <a:moveTo>
                    <a:pt x="324001" y="0"/>
                  </a:moveTo>
                  <a:cubicBezTo>
                    <a:pt x="458207" y="0"/>
                    <a:pt x="573354" y="81596"/>
                    <a:pt x="622540" y="197885"/>
                  </a:cubicBezTo>
                  <a:lnTo>
                    <a:pt x="638133" y="248116"/>
                  </a:lnTo>
                  <a:lnTo>
                    <a:pt x="626939" y="244641"/>
                  </a:lnTo>
                  <a:cubicBezTo>
                    <a:pt x="605847" y="240325"/>
                    <a:pt x="584009" y="238058"/>
                    <a:pt x="561641" y="238058"/>
                  </a:cubicBezTo>
                  <a:cubicBezTo>
                    <a:pt x="382700" y="238058"/>
                    <a:pt x="237640" y="383118"/>
                    <a:pt x="237640" y="562058"/>
                  </a:cubicBezTo>
                  <a:cubicBezTo>
                    <a:pt x="237640" y="584426"/>
                    <a:pt x="239907" y="606264"/>
                    <a:pt x="244223" y="627355"/>
                  </a:cubicBezTo>
                  <a:lnTo>
                    <a:pt x="247509" y="637942"/>
                  </a:lnTo>
                  <a:lnTo>
                    <a:pt x="197885" y="622538"/>
                  </a:lnTo>
                  <a:cubicBezTo>
                    <a:pt x="81596" y="573353"/>
                    <a:pt x="0" y="458205"/>
                    <a:pt x="0" y="324000"/>
                  </a:cubicBezTo>
                  <a:cubicBezTo>
                    <a:pt x="0" y="145060"/>
                    <a:pt x="145060" y="0"/>
                    <a:pt x="324001" y="0"/>
                  </a:cubicBez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sp>
          <p:nvSpPr>
            <p:cNvPr id="14" name="Полилиния 13"/>
            <p:cNvSpPr>
              <a:spLocks noChangeAspect="1"/>
            </p:cNvSpPr>
            <p:nvPr/>
          </p:nvSpPr>
          <p:spPr bwMode="auto">
            <a:xfrm>
              <a:off x="8624728" y="2896002"/>
              <a:ext cx="638133" cy="637942"/>
            </a:xfrm>
            <a:custGeom>
              <a:avLst/>
              <a:gdLst>
                <a:gd name="connsiteX0" fmla="*/ 390624 w 638133"/>
                <a:gd name="connsiteY0" fmla="*/ 0 h 637942"/>
                <a:gd name="connsiteX1" fmla="*/ 440248 w 638133"/>
                <a:gd name="connsiteY1" fmla="*/ 15404 h 637942"/>
                <a:gd name="connsiteX2" fmla="*/ 638133 w 638133"/>
                <a:gd name="connsiteY2" fmla="*/ 313942 h 637942"/>
                <a:gd name="connsiteX3" fmla="*/ 314132 w 638133"/>
                <a:gd name="connsiteY3" fmla="*/ 637942 h 637942"/>
                <a:gd name="connsiteX4" fmla="*/ 15593 w 638133"/>
                <a:gd name="connsiteY4" fmla="*/ 440057 h 637942"/>
                <a:gd name="connsiteX5" fmla="*/ 0 w 638133"/>
                <a:gd name="connsiteY5" fmla="*/ 389826 h 637942"/>
                <a:gd name="connsiteX6" fmla="*/ 11194 w 638133"/>
                <a:gd name="connsiteY6" fmla="*/ 393301 h 637942"/>
                <a:gd name="connsiteX7" fmla="*/ 76492 w 638133"/>
                <a:gd name="connsiteY7" fmla="*/ 399884 h 637942"/>
                <a:gd name="connsiteX8" fmla="*/ 400493 w 638133"/>
                <a:gd name="connsiteY8" fmla="*/ 75884 h 637942"/>
                <a:gd name="connsiteX9" fmla="*/ 393910 w 638133"/>
                <a:gd name="connsiteY9" fmla="*/ 10587 h 637942"/>
                <a:gd name="connsiteX10" fmla="*/ 390624 w 638133"/>
                <a:gd name="connsiteY10" fmla="*/ 0 h 63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8133" h="637942">
                  <a:moveTo>
                    <a:pt x="390624" y="0"/>
                  </a:moveTo>
                  <a:lnTo>
                    <a:pt x="440248" y="15404"/>
                  </a:lnTo>
                  <a:cubicBezTo>
                    <a:pt x="556537" y="64590"/>
                    <a:pt x="638133" y="179737"/>
                    <a:pt x="638133" y="313942"/>
                  </a:cubicBezTo>
                  <a:cubicBezTo>
                    <a:pt x="638133" y="492882"/>
                    <a:pt x="493073" y="637942"/>
                    <a:pt x="314132" y="637942"/>
                  </a:cubicBezTo>
                  <a:cubicBezTo>
                    <a:pt x="179926" y="637942"/>
                    <a:pt x="64779" y="556346"/>
                    <a:pt x="15593" y="440057"/>
                  </a:cubicBezTo>
                  <a:lnTo>
                    <a:pt x="0" y="389826"/>
                  </a:lnTo>
                  <a:lnTo>
                    <a:pt x="11194" y="393301"/>
                  </a:lnTo>
                  <a:cubicBezTo>
                    <a:pt x="32286" y="397618"/>
                    <a:pt x="54124" y="399884"/>
                    <a:pt x="76492" y="399884"/>
                  </a:cubicBezTo>
                  <a:cubicBezTo>
                    <a:pt x="255433" y="399884"/>
                    <a:pt x="400493" y="254824"/>
                    <a:pt x="400493" y="75884"/>
                  </a:cubicBezTo>
                  <a:cubicBezTo>
                    <a:pt x="400493" y="53517"/>
                    <a:pt x="398226" y="31679"/>
                    <a:pt x="393910" y="10587"/>
                  </a:cubicBezTo>
                  <a:lnTo>
                    <a:pt x="390624" y="0"/>
                  </a:ln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177920952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Обложка 2">
    <p:bg>
      <p:bgPr>
        <a:solidFill>
          <a:schemeClr val="bg2"/>
        </a:solidFill>
        <a:effectLst/>
      </p:bgPr>
    </p:bg>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extLst>
              <p:ext uri="{D42A27DB-BD31-4B8C-83A1-F6EECF244321}">
                <p14:modId xmlns:p14="http://schemas.microsoft.com/office/powerpoint/2010/main" val="3473355959"/>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09218" name="Слайд think-cell" r:id="rId4" imgW="530" imgH="531" progId="TCLayout.ActiveDocument.1">
                  <p:embed/>
                </p:oleObj>
              </mc:Choice>
              <mc:Fallback>
                <p:oleObj name="Слайд think-cell" r:id="rId4" imgW="530" imgH="531" progId="TCLayout.ActiveDocument.1">
                  <p:embed/>
                  <p:pic>
                    <p:nvPicPr>
                      <p:cNvPr id="16" name="Объект 15"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31190" cy="910587"/>
          </a:xfrm>
        </p:spPr>
        <p:txBody>
          <a:bodyPr vert="horz" lIns="0" tIns="0" rIns="0" bIns="0" rtlCol="0" anchor="t">
            <a:noAutofit/>
          </a:bodyPr>
          <a:lstStyle>
            <a:lvl1pPr>
              <a:lnSpc>
                <a:spcPct val="85000"/>
              </a:lnSpc>
              <a:defRPr lang="ru-RU" sz="5850" dirty="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grpSp>
        <p:nvGrpSpPr>
          <p:cNvPr id="4" name="Группа 3"/>
          <p:cNvGrpSpPr>
            <a:grpSpLocks noChangeAspect="1"/>
          </p:cNvGrpSpPr>
          <p:nvPr/>
        </p:nvGrpSpPr>
        <p:grpSpPr>
          <a:xfrm>
            <a:off x="8045700" y="0"/>
            <a:ext cx="1860300" cy="2290803"/>
            <a:chOff x="3425397" y="3425398"/>
            <a:chExt cx="1717200" cy="1718102"/>
          </a:xfrm>
        </p:grpSpPr>
        <p:sp>
          <p:nvSpPr>
            <p:cNvPr id="5" name="Прямоугольник 4"/>
            <p:cNvSpPr>
              <a:spLocks noChangeAspect="1"/>
            </p:cNvSpPr>
            <p:nvPr/>
          </p:nvSpPr>
          <p:spPr bwMode="auto">
            <a:xfrm>
              <a:off x="3425397" y="3425398"/>
              <a:ext cx="1717200" cy="1718102"/>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6" name="Кольцо 5"/>
            <p:cNvSpPr/>
            <p:nvPr/>
          </p:nvSpPr>
          <p:spPr bwMode="auto">
            <a:xfrm>
              <a:off x="3558296" y="3558748"/>
              <a:ext cx="1451402" cy="1451402"/>
            </a:xfrm>
            <a:prstGeom prst="donut">
              <a:avLst>
                <a:gd name="adj" fmla="val 14683"/>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7" name="Кольцо 6"/>
            <p:cNvSpPr/>
            <p:nvPr/>
          </p:nvSpPr>
          <p:spPr bwMode="auto">
            <a:xfrm>
              <a:off x="3763584" y="3764036"/>
              <a:ext cx="1040826" cy="1040826"/>
            </a:xfrm>
            <a:prstGeom prst="donut">
              <a:avLst>
                <a:gd name="adj" fmla="val 23358"/>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8" name="Овал 7"/>
            <p:cNvSpPr/>
            <p:nvPr/>
          </p:nvSpPr>
          <p:spPr bwMode="auto">
            <a:xfrm>
              <a:off x="3998351" y="3998803"/>
              <a:ext cx="571292" cy="571292"/>
            </a:xfrm>
            <a:prstGeom prst="ellipse">
              <a:avLst/>
            </a:pr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grpSp>
        <p:nvGrpSpPr>
          <p:cNvPr id="9" name="Группа 8"/>
          <p:cNvGrpSpPr/>
          <p:nvPr/>
        </p:nvGrpSpPr>
        <p:grpSpPr>
          <a:xfrm>
            <a:off x="8045700" y="4567197"/>
            <a:ext cx="1860300" cy="2290803"/>
            <a:chOff x="7431300" y="1712699"/>
            <a:chExt cx="1717200" cy="1718102"/>
          </a:xfrm>
        </p:grpSpPr>
        <p:sp>
          <p:nvSpPr>
            <p:cNvPr id="10" name="Прямоугольник 57"/>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0 h 1713600"/>
                <a:gd name="connsiteX1" fmla="*/ 1712700 w 1712700"/>
                <a:gd name="connsiteY1" fmla="*/ 0 h 1713600"/>
                <a:gd name="connsiteX2" fmla="*/ 0 w 1712700"/>
                <a:gd name="connsiteY2" fmla="*/ 1713600 h 1713600"/>
                <a:gd name="connsiteX3" fmla="*/ 0 w 1712700"/>
                <a:gd name="connsiteY3" fmla="*/ 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0"/>
                  </a:moveTo>
                  <a:lnTo>
                    <a:pt x="1712700" y="0"/>
                  </a:lnTo>
                  <a:lnTo>
                    <a:pt x="0" y="1713600"/>
                  </a:lnTo>
                  <a:lnTo>
                    <a:pt x="0" y="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11" name="Прямоугольник 58"/>
            <p:cNvSpPr>
              <a:spLocks noChangeAspect="1"/>
            </p:cNvSpPr>
            <p:nvPr/>
          </p:nvSpPr>
          <p:spPr bwMode="auto">
            <a:xfrm>
              <a:off x="7431300" y="1712699"/>
              <a:ext cx="1717200" cy="1718102"/>
            </a:xfrm>
            <a:custGeom>
              <a:avLst/>
              <a:gdLst>
                <a:gd name="connsiteX0" fmla="*/ 0 w 1712700"/>
                <a:gd name="connsiteY0" fmla="*/ 0 h 1713600"/>
                <a:gd name="connsiteX1" fmla="*/ 1712700 w 1712700"/>
                <a:gd name="connsiteY1" fmla="*/ 0 h 1713600"/>
                <a:gd name="connsiteX2" fmla="*/ 1712700 w 1712700"/>
                <a:gd name="connsiteY2" fmla="*/ 1713600 h 1713600"/>
                <a:gd name="connsiteX3" fmla="*/ 0 w 1712700"/>
                <a:gd name="connsiteY3" fmla="*/ 1713600 h 1713600"/>
                <a:gd name="connsiteX4" fmla="*/ 0 w 1712700"/>
                <a:gd name="connsiteY4" fmla="*/ 0 h 1713600"/>
                <a:gd name="connsiteX0" fmla="*/ 0 w 1712700"/>
                <a:gd name="connsiteY0" fmla="*/ 1713600 h 1713600"/>
                <a:gd name="connsiteX1" fmla="*/ 1712700 w 1712700"/>
                <a:gd name="connsiteY1" fmla="*/ 0 h 1713600"/>
                <a:gd name="connsiteX2" fmla="*/ 1712700 w 1712700"/>
                <a:gd name="connsiteY2" fmla="*/ 1713600 h 1713600"/>
                <a:gd name="connsiteX3" fmla="*/ 0 w 1712700"/>
                <a:gd name="connsiteY3" fmla="*/ 1713600 h 1713600"/>
              </a:gdLst>
              <a:ahLst/>
              <a:cxnLst>
                <a:cxn ang="0">
                  <a:pos x="connsiteX0" y="connsiteY0"/>
                </a:cxn>
                <a:cxn ang="0">
                  <a:pos x="connsiteX1" y="connsiteY1"/>
                </a:cxn>
                <a:cxn ang="0">
                  <a:pos x="connsiteX2" y="connsiteY2"/>
                </a:cxn>
                <a:cxn ang="0">
                  <a:pos x="connsiteX3" y="connsiteY3"/>
                </a:cxn>
              </a:cxnLst>
              <a:rect l="l" t="t" r="r" b="b"/>
              <a:pathLst>
                <a:path w="1712700" h="1713600">
                  <a:moveTo>
                    <a:pt x="0" y="1713600"/>
                  </a:moveTo>
                  <a:lnTo>
                    <a:pt x="1712700" y="0"/>
                  </a:lnTo>
                  <a:lnTo>
                    <a:pt x="1712700" y="1713600"/>
                  </a:lnTo>
                  <a:lnTo>
                    <a:pt x="0" y="1713600"/>
                  </a:lnTo>
                  <a:close/>
                </a:path>
              </a:pathLst>
            </a:cu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grpSp>
        <p:nvGrpSpPr>
          <p:cNvPr id="12" name="Группа 11"/>
          <p:cNvGrpSpPr/>
          <p:nvPr/>
        </p:nvGrpSpPr>
        <p:grpSpPr>
          <a:xfrm>
            <a:off x="8045701" y="2290800"/>
            <a:ext cx="1859324" cy="2289600"/>
            <a:chOff x="7427701" y="1718100"/>
            <a:chExt cx="1716299" cy="1717200"/>
          </a:xfrm>
        </p:grpSpPr>
        <p:sp>
          <p:nvSpPr>
            <p:cNvPr id="13" name="Прямоугольник 12"/>
            <p:cNvSpPr/>
            <p:nvPr/>
          </p:nvSpPr>
          <p:spPr bwMode="auto">
            <a:xfrm>
              <a:off x="7427701" y="1718100"/>
              <a:ext cx="1716299" cy="17172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4" name="Полилиния 13"/>
            <p:cNvSpPr/>
            <p:nvPr/>
          </p:nvSpPr>
          <p:spPr bwMode="auto">
            <a:xfrm>
              <a:off x="7427701" y="1718100"/>
              <a:ext cx="1716299" cy="1717200"/>
            </a:xfrm>
            <a:custGeom>
              <a:avLst/>
              <a:gdLst>
                <a:gd name="connsiteX0" fmla="*/ 0 w 1716299"/>
                <a:gd name="connsiteY0" fmla="*/ 1313726 h 1717200"/>
                <a:gd name="connsiteX1" fmla="*/ 402843 w 1716299"/>
                <a:gd name="connsiteY1" fmla="*/ 1717200 h 1717200"/>
                <a:gd name="connsiteX2" fmla="*/ 0 w 1716299"/>
                <a:gd name="connsiteY2" fmla="*/ 1717200 h 1717200"/>
                <a:gd name="connsiteX3" fmla="*/ 0 w 1716299"/>
                <a:gd name="connsiteY3" fmla="*/ 550698 h 1717200"/>
                <a:gd name="connsiteX4" fmla="*/ 1164676 w 1716299"/>
                <a:gd name="connsiteY4" fmla="*/ 1717200 h 1717200"/>
                <a:gd name="connsiteX5" fmla="*/ 748795 w 1716299"/>
                <a:gd name="connsiteY5" fmla="*/ 1717200 h 1717200"/>
                <a:gd name="connsiteX6" fmla="*/ 0 w 1716299"/>
                <a:gd name="connsiteY6" fmla="*/ 966900 h 1717200"/>
                <a:gd name="connsiteX7" fmla="*/ 1311613 w 1716299"/>
                <a:gd name="connsiteY7" fmla="*/ 0 h 1717200"/>
                <a:gd name="connsiteX8" fmla="*/ 1716299 w 1716299"/>
                <a:gd name="connsiteY8" fmla="*/ 0 h 1717200"/>
                <a:gd name="connsiteX9" fmla="*/ 1716299 w 1716299"/>
                <a:gd name="connsiteY9" fmla="*/ 405500 h 1717200"/>
                <a:gd name="connsiteX10" fmla="*/ 559772 w 1716299"/>
                <a:gd name="connsiteY10" fmla="*/ 0 h 1717200"/>
                <a:gd name="connsiteX11" fmla="*/ 964903 w 1716299"/>
                <a:gd name="connsiteY11" fmla="*/ 0 h 1717200"/>
                <a:gd name="connsiteX12" fmla="*/ 1716299 w 1716299"/>
                <a:gd name="connsiteY12" fmla="*/ 752574 h 1717200"/>
                <a:gd name="connsiteX13" fmla="*/ 1716299 w 1716299"/>
                <a:gd name="connsiteY13" fmla="*/ 1158853 h 1717200"/>
                <a:gd name="connsiteX14" fmla="*/ 0 w 1716299"/>
                <a:gd name="connsiteY14" fmla="*/ 0 h 1717200"/>
                <a:gd name="connsiteX15" fmla="*/ 213062 w 1716299"/>
                <a:gd name="connsiteY15" fmla="*/ 0 h 1717200"/>
                <a:gd name="connsiteX16" fmla="*/ 1716299 w 1716299"/>
                <a:gd name="connsiteY16" fmla="*/ 1505594 h 1717200"/>
                <a:gd name="connsiteX17" fmla="*/ 1716299 w 1716299"/>
                <a:gd name="connsiteY17" fmla="*/ 1717200 h 1717200"/>
                <a:gd name="connsiteX18" fmla="*/ 1510628 w 1716299"/>
                <a:gd name="connsiteY18" fmla="*/ 1717200 h 1717200"/>
                <a:gd name="connsiteX19" fmla="*/ 0 w 1716299"/>
                <a:gd name="connsiteY19" fmla="*/ 203535 h 17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6299" h="1717200">
                  <a:moveTo>
                    <a:pt x="0" y="1313726"/>
                  </a:moveTo>
                  <a:lnTo>
                    <a:pt x="402843" y="1717200"/>
                  </a:lnTo>
                  <a:lnTo>
                    <a:pt x="0" y="1717200"/>
                  </a:lnTo>
                  <a:close/>
                  <a:moveTo>
                    <a:pt x="0" y="550698"/>
                  </a:moveTo>
                  <a:lnTo>
                    <a:pt x="1164676" y="1717200"/>
                  </a:lnTo>
                  <a:lnTo>
                    <a:pt x="748795" y="1717200"/>
                  </a:lnTo>
                  <a:lnTo>
                    <a:pt x="0" y="966900"/>
                  </a:lnTo>
                  <a:close/>
                  <a:moveTo>
                    <a:pt x="1311613" y="0"/>
                  </a:moveTo>
                  <a:lnTo>
                    <a:pt x="1716299" y="0"/>
                  </a:lnTo>
                  <a:lnTo>
                    <a:pt x="1716299" y="405500"/>
                  </a:lnTo>
                  <a:close/>
                  <a:moveTo>
                    <a:pt x="559772" y="0"/>
                  </a:moveTo>
                  <a:lnTo>
                    <a:pt x="964903" y="0"/>
                  </a:lnTo>
                  <a:lnTo>
                    <a:pt x="1716299" y="752574"/>
                  </a:lnTo>
                  <a:lnTo>
                    <a:pt x="1716299" y="1158853"/>
                  </a:lnTo>
                  <a:close/>
                  <a:moveTo>
                    <a:pt x="0" y="0"/>
                  </a:moveTo>
                  <a:lnTo>
                    <a:pt x="213062" y="0"/>
                  </a:lnTo>
                  <a:lnTo>
                    <a:pt x="1716299" y="1505594"/>
                  </a:lnTo>
                  <a:lnTo>
                    <a:pt x="1716299" y="1717200"/>
                  </a:lnTo>
                  <a:lnTo>
                    <a:pt x="1510628" y="1717200"/>
                  </a:lnTo>
                  <a:lnTo>
                    <a:pt x="0" y="20353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64675205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Обложка 3">
    <p:bg>
      <p:bgPr>
        <a:solidFill>
          <a:schemeClr val="bg2"/>
        </a:solidFill>
        <a:effectLst/>
      </p:bgPr>
    </p:bg>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2"/>
            </p:custDataLst>
            <p:extLst>
              <p:ext uri="{D42A27DB-BD31-4B8C-83A1-F6EECF244321}">
                <p14:modId xmlns:p14="http://schemas.microsoft.com/office/powerpoint/2010/main" val="150668473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0242" name="Слайд think-cell" r:id="rId4" imgW="530" imgH="531" progId="TCLayout.ActiveDocument.1">
                  <p:embed/>
                </p:oleObj>
              </mc:Choice>
              <mc:Fallback>
                <p:oleObj name="Слайд think-cell" r:id="rId4" imgW="530" imgH="531" progId="TCLayout.ActiveDocument.1">
                  <p:embed/>
                  <p:pic>
                    <p:nvPicPr>
                      <p:cNvPr id="12" name="Объект 11"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85959" cy="910587"/>
          </a:xfrm>
        </p:spPr>
        <p:txBody>
          <a:bodyPr vert="horz" lIns="0" tIns="0" rIns="0" bIns="0" rtlCol="0" anchor="t">
            <a:noAutofit/>
          </a:bodyPr>
          <a:lstStyle>
            <a:lvl1pPr>
              <a:lnSpc>
                <a:spcPct val="85000"/>
              </a:lnSpc>
              <a:defRPr lang="ru-RU" sz="585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8045701" y="0"/>
            <a:ext cx="1859324" cy="22896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5" name="Ромб 4"/>
          <p:cNvSpPr/>
          <p:nvPr/>
        </p:nvSpPr>
        <p:spPr bwMode="auto">
          <a:xfrm>
            <a:off x="8045700" y="0"/>
            <a:ext cx="1860300" cy="2289600"/>
          </a:xfrm>
          <a:prstGeom prst="diamond">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6" name="Овал 5"/>
          <p:cNvSpPr/>
          <p:nvPr/>
        </p:nvSpPr>
        <p:spPr bwMode="auto">
          <a:xfrm>
            <a:off x="8677311" y="777367"/>
            <a:ext cx="597079" cy="7348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7" name="Прямоугольник 6"/>
          <p:cNvSpPr/>
          <p:nvPr/>
        </p:nvSpPr>
        <p:spPr bwMode="auto">
          <a:xfrm>
            <a:off x="8045701" y="4568400"/>
            <a:ext cx="1859324" cy="2289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nvGrpSpPr>
          <p:cNvPr id="8" name="Группа 7"/>
          <p:cNvGrpSpPr/>
          <p:nvPr/>
        </p:nvGrpSpPr>
        <p:grpSpPr>
          <a:xfrm>
            <a:off x="8045701" y="2284200"/>
            <a:ext cx="1859324" cy="2289600"/>
            <a:chOff x="7427701" y="1713150"/>
            <a:chExt cx="1716299" cy="1717200"/>
          </a:xfrm>
        </p:grpSpPr>
        <p:sp>
          <p:nvSpPr>
            <p:cNvPr id="9" name="Прямоугольник 8"/>
            <p:cNvSpPr/>
            <p:nvPr/>
          </p:nvSpPr>
          <p:spPr bwMode="auto">
            <a:xfrm>
              <a:off x="7427701" y="171315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10" name="Полилиния 9"/>
            <p:cNvSpPr>
              <a:spLocks noChangeAspect="1"/>
            </p:cNvSpPr>
            <p:nvPr/>
          </p:nvSpPr>
          <p:spPr bwMode="auto">
            <a:xfrm>
              <a:off x="7427701" y="1716750"/>
              <a:ext cx="1712696" cy="1713600"/>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263936673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Обложка 4">
    <p:bg>
      <p:bgPr>
        <a:solidFill>
          <a:schemeClr val="bg2"/>
        </a:solidFill>
        <a:effectLst/>
      </p:bgPr>
    </p:bg>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2"/>
            </p:custDataLst>
            <p:extLst>
              <p:ext uri="{D42A27DB-BD31-4B8C-83A1-F6EECF244321}">
                <p14:modId xmlns:p14="http://schemas.microsoft.com/office/powerpoint/2010/main" val="902665526"/>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1266" name="Слайд think-cell" r:id="rId4" imgW="530" imgH="531" progId="TCLayout.ActiveDocument.1">
                  <p:embed/>
                </p:oleObj>
              </mc:Choice>
              <mc:Fallback>
                <p:oleObj name="Слайд think-cell" r:id="rId4" imgW="530" imgH="531" progId="TCLayout.ActiveDocument.1">
                  <p:embed/>
                  <p:pic>
                    <p:nvPicPr>
                      <p:cNvPr id="12" name="Объект 11"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57923" cy="910587"/>
          </a:xfrm>
        </p:spPr>
        <p:txBody>
          <a:bodyPr vert="horz" lIns="0" tIns="0" rIns="0" bIns="0" rtlCol="0" anchor="t">
            <a:noAutofit/>
          </a:bodyPr>
          <a:lstStyle>
            <a:lvl1pPr>
              <a:lnSpc>
                <a:spcPct val="85000"/>
              </a:lnSpc>
              <a:defRPr lang="ru-RU" sz="585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8045701" y="0"/>
            <a:ext cx="1859324" cy="22896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8045698" y="4568400"/>
            <a:ext cx="1860302" cy="22896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grpSp>
        <p:nvGrpSpPr>
          <p:cNvPr id="6" name="Группа 5"/>
          <p:cNvGrpSpPr/>
          <p:nvPr/>
        </p:nvGrpSpPr>
        <p:grpSpPr>
          <a:xfrm>
            <a:off x="8045700" y="2284200"/>
            <a:ext cx="1860300" cy="2289600"/>
            <a:chOff x="5642293" y="1669691"/>
            <a:chExt cx="1717200" cy="1717200"/>
          </a:xfrm>
        </p:grpSpPr>
        <p:sp>
          <p:nvSpPr>
            <p:cNvPr id="7" name="Прямоугольник 6"/>
            <p:cNvSpPr/>
            <p:nvPr/>
          </p:nvSpPr>
          <p:spPr bwMode="auto">
            <a:xfrm>
              <a:off x="5642293" y="1669691"/>
              <a:ext cx="1717200" cy="1717200"/>
            </a:xfrm>
            <a:prstGeom prst="rect">
              <a:avLst/>
            </a:prstGeom>
            <a:solidFill>
              <a:srgbClr val="77E2C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prstClr val="black"/>
                </a:solidFill>
                <a:effectLst/>
                <a:uLnTx/>
                <a:uFillTx/>
              </a:endParaRPr>
            </a:p>
          </p:txBody>
        </p:sp>
        <p:sp>
          <p:nvSpPr>
            <p:cNvPr id="8" name="Полилиния 7"/>
            <p:cNvSpPr>
              <a:spLocks noChangeAspect="1"/>
            </p:cNvSpPr>
            <p:nvPr/>
          </p:nvSpPr>
          <p:spPr bwMode="auto">
            <a:xfrm>
              <a:off x="5642293" y="1674497"/>
              <a:ext cx="814205" cy="1707588"/>
            </a:xfrm>
            <a:custGeom>
              <a:avLst/>
              <a:gdLst>
                <a:gd name="connsiteX0" fmla="*/ 0 w 631564"/>
                <a:gd name="connsiteY0" fmla="*/ 0 h 1324544"/>
                <a:gd name="connsiteX1" fmla="*/ 97634 w 631564"/>
                <a:gd name="connsiteY1" fmla="*/ 9803 h 1324544"/>
                <a:gd name="connsiteX2" fmla="*/ 631564 w 631564"/>
                <a:gd name="connsiteY2" fmla="*/ 662272 h 1324544"/>
                <a:gd name="connsiteX3" fmla="*/ 97634 w 631564"/>
                <a:gd name="connsiteY3" fmla="*/ 1314741 h 1324544"/>
                <a:gd name="connsiteX4" fmla="*/ 0 w 631564"/>
                <a:gd name="connsiteY4" fmla="*/ 1324544 h 13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64" h="1324544">
                  <a:moveTo>
                    <a:pt x="0" y="0"/>
                  </a:moveTo>
                  <a:lnTo>
                    <a:pt x="97634" y="9803"/>
                  </a:lnTo>
                  <a:cubicBezTo>
                    <a:pt x="402348" y="71905"/>
                    <a:pt x="631564" y="340428"/>
                    <a:pt x="631564" y="662272"/>
                  </a:cubicBezTo>
                  <a:cubicBezTo>
                    <a:pt x="631564" y="984116"/>
                    <a:pt x="402348" y="1252639"/>
                    <a:pt x="97634" y="1314741"/>
                  </a:cubicBezTo>
                  <a:lnTo>
                    <a:pt x="0" y="1324544"/>
                  </a:ln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prstClr val="black"/>
                </a:solidFill>
                <a:effectLst/>
                <a:uLnTx/>
                <a:uFillTx/>
              </a:endParaRPr>
            </a:p>
          </p:txBody>
        </p:sp>
        <p:sp>
          <p:nvSpPr>
            <p:cNvPr id="9" name="Полилиния 8"/>
            <p:cNvSpPr>
              <a:spLocks noChangeAspect="1"/>
            </p:cNvSpPr>
            <p:nvPr/>
          </p:nvSpPr>
          <p:spPr bwMode="auto">
            <a:xfrm>
              <a:off x="6545288" y="1674497"/>
              <a:ext cx="814205" cy="1707588"/>
            </a:xfrm>
            <a:custGeom>
              <a:avLst/>
              <a:gdLst>
                <a:gd name="connsiteX0" fmla="*/ 631564 w 631564"/>
                <a:gd name="connsiteY0" fmla="*/ 0 h 1324544"/>
                <a:gd name="connsiteX1" fmla="*/ 631564 w 631564"/>
                <a:gd name="connsiteY1" fmla="*/ 1324544 h 1324544"/>
                <a:gd name="connsiteX2" fmla="*/ 533931 w 631564"/>
                <a:gd name="connsiteY2" fmla="*/ 1314741 h 1324544"/>
                <a:gd name="connsiteX3" fmla="*/ 0 w 631564"/>
                <a:gd name="connsiteY3" fmla="*/ 662272 h 1324544"/>
                <a:gd name="connsiteX4" fmla="*/ 533931 w 631564"/>
                <a:gd name="connsiteY4" fmla="*/ 9803 h 13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64" h="1324544">
                  <a:moveTo>
                    <a:pt x="631564" y="0"/>
                  </a:moveTo>
                  <a:lnTo>
                    <a:pt x="631564" y="1324544"/>
                  </a:lnTo>
                  <a:lnTo>
                    <a:pt x="533931" y="1314741"/>
                  </a:lnTo>
                  <a:cubicBezTo>
                    <a:pt x="229217" y="1252639"/>
                    <a:pt x="0" y="984116"/>
                    <a:pt x="0" y="662272"/>
                  </a:cubicBezTo>
                  <a:cubicBezTo>
                    <a:pt x="0" y="340428"/>
                    <a:pt x="229217" y="71905"/>
                    <a:pt x="533931" y="9803"/>
                  </a:cubicBezTo>
                  <a:close/>
                </a:path>
              </a:pathLst>
            </a:custGeom>
            <a:solidFill>
              <a:schemeClr val="tx2"/>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prstClr val="black"/>
                </a:solidFill>
                <a:effectLst/>
                <a:uLnTx/>
                <a:uFillTx/>
              </a:endParaRPr>
            </a:p>
          </p:txBody>
        </p:sp>
        <p:sp>
          <p:nvSpPr>
            <p:cNvPr id="10" name="Полилиния 9"/>
            <p:cNvSpPr>
              <a:spLocks noChangeAspect="1"/>
            </p:cNvSpPr>
            <p:nvPr/>
          </p:nvSpPr>
          <p:spPr bwMode="auto">
            <a:xfrm>
              <a:off x="6545448" y="2530091"/>
              <a:ext cx="814045" cy="851994"/>
            </a:xfrm>
            <a:custGeom>
              <a:avLst/>
              <a:gdLst>
                <a:gd name="connsiteX0" fmla="*/ 0 w 814045"/>
                <a:gd name="connsiteY0" fmla="*/ 0 h 851994"/>
                <a:gd name="connsiteX1" fmla="*/ 814045 w 814045"/>
                <a:gd name="connsiteY1" fmla="*/ 0 h 851994"/>
                <a:gd name="connsiteX2" fmla="*/ 814045 w 814045"/>
                <a:gd name="connsiteY2" fmla="*/ 851994 h 851994"/>
                <a:gd name="connsiteX3" fmla="*/ 688178 w 814045"/>
                <a:gd name="connsiteY3" fmla="*/ 839356 h 851994"/>
                <a:gd name="connsiteX4" fmla="*/ 13305 w 814045"/>
                <a:gd name="connsiteY4" fmla="*/ 150187 h 851994"/>
                <a:gd name="connsiteX5" fmla="*/ 0 w 814045"/>
                <a:gd name="connsiteY5" fmla="*/ 0 h 8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045" h="851994">
                  <a:moveTo>
                    <a:pt x="0" y="0"/>
                  </a:moveTo>
                  <a:lnTo>
                    <a:pt x="814045" y="0"/>
                  </a:lnTo>
                  <a:lnTo>
                    <a:pt x="814045" y="851994"/>
                  </a:lnTo>
                  <a:lnTo>
                    <a:pt x="688178" y="839356"/>
                  </a:lnTo>
                  <a:cubicBezTo>
                    <a:pt x="344448" y="769303"/>
                    <a:pt x="75237" y="495504"/>
                    <a:pt x="13305" y="150187"/>
                  </a:cubicBezTo>
                  <a:lnTo>
                    <a:pt x="0" y="0"/>
                  </a:ln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noAutofit/>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34465459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Обложка 5">
    <p:bg>
      <p:bgPr>
        <a:solidFill>
          <a:schemeClr val="bg2"/>
        </a:solidFill>
        <a:effectLst/>
      </p:bgPr>
    </p:bg>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ext uri="{D42A27DB-BD31-4B8C-83A1-F6EECF244321}">
                <p14:modId xmlns:p14="http://schemas.microsoft.com/office/powerpoint/2010/main" val="1492568212"/>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2290" name="Слайд think-cell" r:id="rId4" imgW="530" imgH="531" progId="TCLayout.ActiveDocument.1">
                  <p:embed/>
                </p:oleObj>
              </mc:Choice>
              <mc:Fallback>
                <p:oleObj name="Слайд think-cell" r:id="rId4" imgW="530" imgH="531" progId="TCLayout.ActiveDocument.1">
                  <p:embed/>
                  <p:pic>
                    <p:nvPicPr>
                      <p:cNvPr id="13" name="Объект 12"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29887" cy="910587"/>
          </a:xfrm>
        </p:spPr>
        <p:txBody>
          <a:bodyPr vert="horz" lIns="0" tIns="0" rIns="0" bIns="0" rtlCol="0" anchor="t">
            <a:noAutofit/>
          </a:bodyPr>
          <a:lstStyle>
            <a:lvl1pPr>
              <a:defRPr lang="ru-RU" sz="585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8046677" y="0"/>
            <a:ext cx="1859324" cy="2289600"/>
          </a:xfrm>
          <a:prstGeom prst="rect">
            <a:avLst/>
          </a:prstGeom>
          <a:solidFill>
            <a:srgbClr val="003D4C"/>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8045698" y="4568400"/>
            <a:ext cx="1860302" cy="22896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grpSp>
        <p:nvGrpSpPr>
          <p:cNvPr id="6" name="Группа 5"/>
          <p:cNvGrpSpPr/>
          <p:nvPr/>
        </p:nvGrpSpPr>
        <p:grpSpPr>
          <a:xfrm>
            <a:off x="8045698" y="2284200"/>
            <a:ext cx="1859324" cy="2289600"/>
            <a:chOff x="7427701" y="1713150"/>
            <a:chExt cx="1716299" cy="1717200"/>
          </a:xfrm>
        </p:grpSpPr>
        <p:sp>
          <p:nvSpPr>
            <p:cNvPr id="7" name="Прямоугольник 6"/>
            <p:cNvSpPr/>
            <p:nvPr/>
          </p:nvSpPr>
          <p:spPr bwMode="auto">
            <a:xfrm>
              <a:off x="7427701" y="1713150"/>
              <a:ext cx="1716299" cy="17172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8" name="Полилиния 7"/>
            <p:cNvSpPr>
              <a:spLocks noChangeAspect="1"/>
            </p:cNvSpPr>
            <p:nvPr/>
          </p:nvSpPr>
          <p:spPr bwMode="auto">
            <a:xfrm>
              <a:off x="7427701" y="1716750"/>
              <a:ext cx="1712696" cy="1713600"/>
            </a:xfrm>
            <a:custGeom>
              <a:avLst/>
              <a:gdLst>
                <a:gd name="connsiteX0" fmla="*/ 1712696 w 1712696"/>
                <a:gd name="connsiteY0" fmla="*/ 1664380 h 1713600"/>
                <a:gd name="connsiteX1" fmla="*/ 1712696 w 1712696"/>
                <a:gd name="connsiteY1" fmla="*/ 1713600 h 1713600"/>
                <a:gd name="connsiteX2" fmla="*/ 1666083 w 1712696"/>
                <a:gd name="connsiteY2" fmla="*/ 1713600 h 1713600"/>
                <a:gd name="connsiteX3" fmla="*/ 1712696 w 1712696"/>
                <a:gd name="connsiteY3" fmla="*/ 1277272 h 1713600"/>
                <a:gd name="connsiteX4" fmla="*/ 1712696 w 1712696"/>
                <a:gd name="connsiteY4" fmla="*/ 1476393 h 1713600"/>
                <a:gd name="connsiteX5" fmla="*/ 1488054 w 1712696"/>
                <a:gd name="connsiteY5" fmla="*/ 1713600 h 1713600"/>
                <a:gd name="connsiteX6" fmla="*/ 1299480 w 1712696"/>
                <a:gd name="connsiteY6" fmla="*/ 1713600 h 1713600"/>
                <a:gd name="connsiteX7" fmla="*/ 1712696 w 1712696"/>
                <a:gd name="connsiteY7" fmla="*/ 890163 h 1713600"/>
                <a:gd name="connsiteX8" fmla="*/ 1712696 w 1712696"/>
                <a:gd name="connsiteY8" fmla="*/ 1089285 h 1713600"/>
                <a:gd name="connsiteX9" fmla="*/ 1121451 w 1712696"/>
                <a:gd name="connsiteY9" fmla="*/ 1713600 h 1713600"/>
                <a:gd name="connsiteX10" fmla="*/ 932877 w 1712696"/>
                <a:gd name="connsiteY10" fmla="*/ 1713600 h 1713600"/>
                <a:gd name="connsiteX11" fmla="*/ 1712696 w 1712696"/>
                <a:gd name="connsiteY11" fmla="*/ 503055 h 1713600"/>
                <a:gd name="connsiteX12" fmla="*/ 1712696 w 1712696"/>
                <a:gd name="connsiteY12" fmla="*/ 702177 h 1713600"/>
                <a:gd name="connsiteX13" fmla="*/ 754848 w 1712696"/>
                <a:gd name="connsiteY13" fmla="*/ 1713600 h 1713600"/>
                <a:gd name="connsiteX14" fmla="*/ 566274 w 1712696"/>
                <a:gd name="connsiteY14" fmla="*/ 1713600 h 1713600"/>
                <a:gd name="connsiteX15" fmla="*/ 1712696 w 1712696"/>
                <a:gd name="connsiteY15" fmla="*/ 115947 h 1713600"/>
                <a:gd name="connsiteX16" fmla="*/ 1712696 w 1712696"/>
                <a:gd name="connsiteY16" fmla="*/ 315069 h 1713600"/>
                <a:gd name="connsiteX17" fmla="*/ 388245 w 1712696"/>
                <a:gd name="connsiteY17" fmla="*/ 1713600 h 1713600"/>
                <a:gd name="connsiteX18" fmla="*/ 199671 w 1712696"/>
                <a:gd name="connsiteY18" fmla="*/ 1713600 h 1713600"/>
                <a:gd name="connsiteX19" fmla="*/ 0 w 1712696"/>
                <a:gd name="connsiteY19" fmla="*/ 0 h 1713600"/>
                <a:gd name="connsiteX20" fmla="*/ 1712696 w 1712696"/>
                <a:gd name="connsiteY20" fmla="*/ 0 h 1713600"/>
                <a:gd name="connsiteX21" fmla="*/ 1712696 w 1712696"/>
                <a:gd name="connsiteY21" fmla="*/ 1801 h 1713600"/>
                <a:gd name="connsiteX22" fmla="*/ 1642767 w 1712696"/>
                <a:gd name="connsiteY22" fmla="*/ 1801 h 1713600"/>
                <a:gd name="connsiteX23" fmla="*/ 21642 w 1712696"/>
                <a:gd name="connsiteY23" fmla="*/ 1713600 h 1713600"/>
                <a:gd name="connsiteX24" fmla="*/ 0 w 1712696"/>
                <a:gd name="connsiteY24" fmla="*/ 1713600 h 1713600"/>
                <a:gd name="connsiteX25" fmla="*/ 0 w 1712696"/>
                <a:gd name="connsiteY25" fmla="*/ 1537331 h 1713600"/>
                <a:gd name="connsiteX26" fmla="*/ 1454193 w 1712696"/>
                <a:gd name="connsiteY26" fmla="*/ 1801 h 1713600"/>
                <a:gd name="connsiteX27" fmla="*/ 1276164 w 1712696"/>
                <a:gd name="connsiteY27" fmla="*/ 1801 h 1713600"/>
                <a:gd name="connsiteX28" fmla="*/ 0 w 1712696"/>
                <a:gd name="connsiteY28" fmla="*/ 1349344 h 1713600"/>
                <a:gd name="connsiteX29" fmla="*/ 0 w 1712696"/>
                <a:gd name="connsiteY29" fmla="*/ 1150223 h 1713600"/>
                <a:gd name="connsiteX30" fmla="*/ 1087590 w 1712696"/>
                <a:gd name="connsiteY30" fmla="*/ 1801 h 1713600"/>
                <a:gd name="connsiteX31" fmla="*/ 909561 w 1712696"/>
                <a:gd name="connsiteY31" fmla="*/ 1801 h 1713600"/>
                <a:gd name="connsiteX32" fmla="*/ 0 w 1712696"/>
                <a:gd name="connsiteY32" fmla="*/ 962236 h 1713600"/>
                <a:gd name="connsiteX33" fmla="*/ 0 w 1712696"/>
                <a:gd name="connsiteY33" fmla="*/ 763115 h 1713600"/>
                <a:gd name="connsiteX34" fmla="*/ 720987 w 1712696"/>
                <a:gd name="connsiteY34" fmla="*/ 1801 h 1713600"/>
                <a:gd name="connsiteX35" fmla="*/ 542958 w 1712696"/>
                <a:gd name="connsiteY35" fmla="*/ 1801 h 1713600"/>
                <a:gd name="connsiteX36" fmla="*/ 0 w 1712696"/>
                <a:gd name="connsiteY36" fmla="*/ 575128 h 1713600"/>
                <a:gd name="connsiteX37" fmla="*/ 0 w 1712696"/>
                <a:gd name="connsiteY37" fmla="*/ 376007 h 1713600"/>
                <a:gd name="connsiteX38" fmla="*/ 354384 w 1712696"/>
                <a:gd name="connsiteY38" fmla="*/ 1801 h 1713600"/>
                <a:gd name="connsiteX39" fmla="*/ 176355 w 1712696"/>
                <a:gd name="connsiteY39" fmla="*/ 1801 h 1713600"/>
                <a:gd name="connsiteX40" fmla="*/ 0 w 1712696"/>
                <a:gd name="connsiteY40" fmla="*/ 188020 h 171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12696" h="1713600">
                  <a:moveTo>
                    <a:pt x="1712696" y="1664380"/>
                  </a:moveTo>
                  <a:lnTo>
                    <a:pt x="1712696" y="1713600"/>
                  </a:lnTo>
                  <a:lnTo>
                    <a:pt x="1666083" y="1713600"/>
                  </a:lnTo>
                  <a:close/>
                  <a:moveTo>
                    <a:pt x="1712696" y="1277272"/>
                  </a:moveTo>
                  <a:lnTo>
                    <a:pt x="1712696" y="1476393"/>
                  </a:lnTo>
                  <a:lnTo>
                    <a:pt x="1488054" y="1713600"/>
                  </a:lnTo>
                  <a:lnTo>
                    <a:pt x="1299480" y="1713600"/>
                  </a:lnTo>
                  <a:close/>
                  <a:moveTo>
                    <a:pt x="1712696" y="890163"/>
                  </a:moveTo>
                  <a:lnTo>
                    <a:pt x="1712696" y="1089285"/>
                  </a:lnTo>
                  <a:lnTo>
                    <a:pt x="1121451" y="1713600"/>
                  </a:lnTo>
                  <a:lnTo>
                    <a:pt x="932877" y="1713600"/>
                  </a:lnTo>
                  <a:close/>
                  <a:moveTo>
                    <a:pt x="1712696" y="503055"/>
                  </a:moveTo>
                  <a:lnTo>
                    <a:pt x="1712696" y="702177"/>
                  </a:lnTo>
                  <a:lnTo>
                    <a:pt x="754848" y="1713600"/>
                  </a:lnTo>
                  <a:lnTo>
                    <a:pt x="566274" y="1713600"/>
                  </a:lnTo>
                  <a:close/>
                  <a:moveTo>
                    <a:pt x="1712696" y="115947"/>
                  </a:moveTo>
                  <a:lnTo>
                    <a:pt x="1712696" y="315069"/>
                  </a:lnTo>
                  <a:lnTo>
                    <a:pt x="388245" y="1713600"/>
                  </a:lnTo>
                  <a:lnTo>
                    <a:pt x="199671" y="1713600"/>
                  </a:lnTo>
                  <a:close/>
                  <a:moveTo>
                    <a:pt x="0" y="0"/>
                  </a:moveTo>
                  <a:lnTo>
                    <a:pt x="1712696" y="0"/>
                  </a:lnTo>
                  <a:lnTo>
                    <a:pt x="1712696" y="1801"/>
                  </a:lnTo>
                  <a:lnTo>
                    <a:pt x="1642767" y="1801"/>
                  </a:lnTo>
                  <a:lnTo>
                    <a:pt x="21642" y="1713600"/>
                  </a:lnTo>
                  <a:lnTo>
                    <a:pt x="0" y="1713600"/>
                  </a:lnTo>
                  <a:lnTo>
                    <a:pt x="0" y="1537331"/>
                  </a:lnTo>
                  <a:lnTo>
                    <a:pt x="1454193" y="1801"/>
                  </a:lnTo>
                  <a:lnTo>
                    <a:pt x="1276164" y="1801"/>
                  </a:lnTo>
                  <a:lnTo>
                    <a:pt x="0" y="1349344"/>
                  </a:lnTo>
                  <a:lnTo>
                    <a:pt x="0" y="1150223"/>
                  </a:lnTo>
                  <a:lnTo>
                    <a:pt x="1087590" y="1801"/>
                  </a:lnTo>
                  <a:lnTo>
                    <a:pt x="909561" y="1801"/>
                  </a:lnTo>
                  <a:lnTo>
                    <a:pt x="0" y="962236"/>
                  </a:lnTo>
                  <a:lnTo>
                    <a:pt x="0" y="763115"/>
                  </a:lnTo>
                  <a:lnTo>
                    <a:pt x="720987" y="1801"/>
                  </a:lnTo>
                  <a:lnTo>
                    <a:pt x="542958" y="1801"/>
                  </a:lnTo>
                  <a:lnTo>
                    <a:pt x="0" y="575128"/>
                  </a:lnTo>
                  <a:lnTo>
                    <a:pt x="0" y="376007"/>
                  </a:lnTo>
                  <a:lnTo>
                    <a:pt x="354384" y="1801"/>
                  </a:lnTo>
                  <a:lnTo>
                    <a:pt x="176355" y="1801"/>
                  </a:lnTo>
                  <a:lnTo>
                    <a:pt x="0" y="188020"/>
                  </a:lnTo>
                  <a:close/>
                </a:path>
              </a:pathLst>
            </a:cu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grpSp>
      <p:grpSp>
        <p:nvGrpSpPr>
          <p:cNvPr id="9" name="Группа 8"/>
          <p:cNvGrpSpPr>
            <a:grpSpLocks noChangeAspect="1"/>
          </p:cNvGrpSpPr>
          <p:nvPr/>
        </p:nvGrpSpPr>
        <p:grpSpPr>
          <a:xfrm>
            <a:off x="8045698" y="0"/>
            <a:ext cx="1859324" cy="2289600"/>
            <a:chOff x="6573600" y="0"/>
            <a:chExt cx="2570400" cy="2571750"/>
          </a:xfrm>
        </p:grpSpPr>
        <p:sp>
          <p:nvSpPr>
            <p:cNvPr id="10" name="Прямоугольник 9"/>
            <p:cNvSpPr/>
            <p:nvPr/>
          </p:nvSpPr>
          <p:spPr bwMode="auto">
            <a:xfrm>
              <a:off x="6573600" y="0"/>
              <a:ext cx="2570400" cy="257175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sp>
          <p:nvSpPr>
            <p:cNvPr id="11" name="Овал 10"/>
            <p:cNvSpPr/>
            <p:nvPr/>
          </p:nvSpPr>
          <p:spPr bwMode="auto">
            <a:xfrm>
              <a:off x="6782475" y="209550"/>
              <a:ext cx="2152650" cy="2152650"/>
            </a:xfrm>
            <a:prstGeom prst="ellipse">
              <a:avLst/>
            </a:pr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352600260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Обложка 6">
    <p:bg>
      <p:bgPr>
        <a:solidFill>
          <a:schemeClr val="bg2"/>
        </a:solidFill>
        <a:effectLst/>
      </p:bgPr>
    </p:bg>
    <p:spTree>
      <p:nvGrpSpPr>
        <p:cNvPr id="1" name=""/>
        <p:cNvGrpSpPr/>
        <p:nvPr/>
      </p:nvGrpSpPr>
      <p:grpSpPr>
        <a:xfrm>
          <a:off x="0" y="0"/>
          <a:ext cx="0" cy="0"/>
          <a:chOff x="0" y="0"/>
          <a:chExt cx="0" cy="0"/>
        </a:xfrm>
      </p:grpSpPr>
      <p:graphicFrame>
        <p:nvGraphicFramePr>
          <p:cNvPr id="13" name="Объект 12" hidden="1"/>
          <p:cNvGraphicFramePr>
            <a:graphicFrameLocks noChangeAspect="1"/>
          </p:cNvGraphicFramePr>
          <p:nvPr>
            <p:custDataLst>
              <p:tags r:id="rId2"/>
            </p:custDataLst>
            <p:extLst>
              <p:ext uri="{D42A27DB-BD31-4B8C-83A1-F6EECF244321}">
                <p14:modId xmlns:p14="http://schemas.microsoft.com/office/powerpoint/2010/main" val="3191867818"/>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3314" name="Слайд think-cell" r:id="rId4" imgW="530" imgH="531" progId="TCLayout.ActiveDocument.1">
                  <p:embed/>
                </p:oleObj>
              </mc:Choice>
              <mc:Fallback>
                <p:oleObj name="Слайд think-cell" r:id="rId4" imgW="530" imgH="531" progId="TCLayout.ActiveDocument.1">
                  <p:embed/>
                  <p:pic>
                    <p:nvPicPr>
                      <p:cNvPr id="13" name="Объект 12"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67268" cy="910587"/>
          </a:xfrm>
        </p:spPr>
        <p:txBody>
          <a:bodyPr vert="horz" lIns="0" tIns="0" rIns="0" bIns="0" rtlCol="0" anchor="t">
            <a:noAutofit/>
          </a:bodyPr>
          <a:lstStyle>
            <a:lvl1pPr>
              <a:lnSpc>
                <a:spcPct val="85000"/>
              </a:lnSpc>
              <a:defRPr lang="ru-RU" sz="585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Прямоугольник 3"/>
          <p:cNvSpPr/>
          <p:nvPr/>
        </p:nvSpPr>
        <p:spPr bwMode="auto">
          <a:xfrm>
            <a:off x="8046677" y="0"/>
            <a:ext cx="1859324" cy="2289600"/>
          </a:xfrm>
          <a:prstGeom prst="rect">
            <a:avLst/>
          </a:prstGeom>
          <a:solidFill>
            <a:srgbClr val="003D4C"/>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sp>
        <p:nvSpPr>
          <p:cNvPr id="5" name="Прямоугольник 4"/>
          <p:cNvSpPr>
            <a:spLocks noChangeAspect="1"/>
          </p:cNvSpPr>
          <p:nvPr/>
        </p:nvSpPr>
        <p:spPr bwMode="auto">
          <a:xfrm>
            <a:off x="8045698" y="2284200"/>
            <a:ext cx="1860302" cy="2289600"/>
          </a:xfrm>
          <a:prstGeom prst="rect">
            <a:avLst/>
          </a:prstGeom>
          <a:solidFill>
            <a:sysClr val="window" lastClr="FFFFFF"/>
          </a:solidFill>
          <a:ln w="9525" cap="flat" cmpd="sng" algn="ctr">
            <a:noFill/>
            <a:prstDash val="solid"/>
            <a:round/>
            <a:headEnd type="none" w="med" len="med"/>
            <a:tailEnd type="none" w="med" len="med"/>
          </a:ln>
          <a:effectLst/>
          <a:extLst/>
        </p:spPr>
        <p:txBody>
          <a:bodyPr vert="horz" wrap="square" lIns="74295" tIns="37148" rIns="74295" bIns="37148" numCol="1" rtlCol="0" anchor="t" anchorCtr="0" compatLnSpc="1">
            <a:prstTxWarp prst="textNoShape">
              <a:avLst/>
            </a:prstTxWarp>
          </a:bodyPr>
          <a:lstStyle/>
          <a:p>
            <a:pPr marL="0" marR="0" lvl="0" indent="0" defTabSz="742927" eaLnBrk="1" fontAlgn="base" latinLnBrk="0" hangingPunct="1">
              <a:lnSpc>
                <a:spcPct val="100000"/>
              </a:lnSpc>
              <a:spcBef>
                <a:spcPct val="0"/>
              </a:spcBef>
              <a:spcAft>
                <a:spcPct val="0"/>
              </a:spcAft>
              <a:buClrTx/>
              <a:buSzTx/>
              <a:buFontTx/>
              <a:buNone/>
              <a:tabLst/>
              <a:defRPr/>
            </a:pPr>
            <a:endParaRPr kumimoji="0" lang="ru-RU" sz="1462" b="1" i="0" u="none" strike="noStrike" kern="0" cap="none" spc="0" normalizeH="0" baseline="0" noProof="0" smtClean="0">
              <a:ln>
                <a:noFill/>
              </a:ln>
              <a:solidFill>
                <a:srgbClr val="003D4C"/>
              </a:solidFill>
              <a:effectLst/>
              <a:uLnTx/>
              <a:uFillTx/>
            </a:endParaRPr>
          </a:p>
        </p:txBody>
      </p:sp>
      <p:grpSp>
        <p:nvGrpSpPr>
          <p:cNvPr id="6" name="Группа 5"/>
          <p:cNvGrpSpPr>
            <a:grpSpLocks noChangeAspect="1"/>
          </p:cNvGrpSpPr>
          <p:nvPr/>
        </p:nvGrpSpPr>
        <p:grpSpPr>
          <a:xfrm>
            <a:off x="8045698" y="0"/>
            <a:ext cx="1859324" cy="2289600"/>
            <a:chOff x="7427701" y="0"/>
            <a:chExt cx="1716299" cy="1717200"/>
          </a:xfrm>
        </p:grpSpPr>
        <p:sp>
          <p:nvSpPr>
            <p:cNvPr id="7" name="Полилиния 6"/>
            <p:cNvSpPr>
              <a:spLocks noChangeAspect="1"/>
            </p:cNvSpPr>
            <p:nvPr/>
          </p:nvSpPr>
          <p:spPr bwMode="auto">
            <a:xfrm>
              <a:off x="7427701" y="858600"/>
              <a:ext cx="1716298" cy="858600"/>
            </a:xfrm>
            <a:custGeom>
              <a:avLst/>
              <a:gdLst>
                <a:gd name="connsiteX0" fmla="*/ 857698 w 1716298"/>
                <a:gd name="connsiteY0" fmla="*/ 0 h 858600"/>
                <a:gd name="connsiteX1" fmla="*/ 1716298 w 1716298"/>
                <a:gd name="connsiteY1" fmla="*/ 858600 h 858600"/>
                <a:gd name="connsiteX2" fmla="*/ 0 w 1716298"/>
                <a:gd name="connsiteY2" fmla="*/ 858600 h 858600"/>
                <a:gd name="connsiteX3" fmla="*/ 0 w 1716298"/>
                <a:gd name="connsiteY3" fmla="*/ 840738 h 858600"/>
                <a:gd name="connsiteX4" fmla="*/ 3531 w 1716298"/>
                <a:gd name="connsiteY4" fmla="*/ 770813 h 858600"/>
                <a:gd name="connsiteX5" fmla="*/ 857698 w 1716298"/>
                <a:gd name="connsiteY5" fmla="*/ 0 h 85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6298" h="858600">
                  <a:moveTo>
                    <a:pt x="857698" y="0"/>
                  </a:moveTo>
                  <a:cubicBezTo>
                    <a:pt x="1331890" y="0"/>
                    <a:pt x="1716298" y="384408"/>
                    <a:pt x="1716298" y="858600"/>
                  </a:cubicBezTo>
                  <a:lnTo>
                    <a:pt x="0" y="858600"/>
                  </a:lnTo>
                  <a:lnTo>
                    <a:pt x="0" y="840738"/>
                  </a:lnTo>
                  <a:lnTo>
                    <a:pt x="3531" y="770813"/>
                  </a:lnTo>
                  <a:cubicBezTo>
                    <a:pt x="47500" y="337859"/>
                    <a:pt x="413143" y="0"/>
                    <a:pt x="857698" y="0"/>
                  </a:cubicBezTo>
                  <a:close/>
                </a:path>
              </a:pathLst>
            </a:custGeom>
            <a:solidFill>
              <a:sysClr val="window" lastClr="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sp>
          <p:nvSpPr>
            <p:cNvPr id="8" name="Полилиния 7"/>
            <p:cNvSpPr>
              <a:spLocks noChangeAspect="1"/>
            </p:cNvSpPr>
            <p:nvPr/>
          </p:nvSpPr>
          <p:spPr bwMode="auto">
            <a:xfrm>
              <a:off x="7427701" y="0"/>
              <a:ext cx="1716299" cy="1717200"/>
            </a:xfrm>
            <a:custGeom>
              <a:avLst/>
              <a:gdLst>
                <a:gd name="connsiteX0" fmla="*/ 0 w 1716299"/>
                <a:gd name="connsiteY0" fmla="*/ 0 h 1717200"/>
                <a:gd name="connsiteX1" fmla="*/ 1716299 w 1716299"/>
                <a:gd name="connsiteY1" fmla="*/ 0 h 1717200"/>
                <a:gd name="connsiteX2" fmla="*/ 1716299 w 1716299"/>
                <a:gd name="connsiteY2" fmla="*/ 1717200 h 1717200"/>
                <a:gd name="connsiteX3" fmla="*/ 1716298 w 1716299"/>
                <a:gd name="connsiteY3" fmla="*/ 1717200 h 1717200"/>
                <a:gd name="connsiteX4" fmla="*/ 857698 w 1716299"/>
                <a:gd name="connsiteY4" fmla="*/ 858600 h 1717200"/>
                <a:gd name="connsiteX5" fmla="*/ 3531 w 1716299"/>
                <a:gd name="connsiteY5" fmla="*/ 1629413 h 1717200"/>
                <a:gd name="connsiteX6" fmla="*/ 0 w 1716299"/>
                <a:gd name="connsiteY6" fmla="*/ 1699338 h 1717200"/>
                <a:gd name="connsiteX7" fmla="*/ 0 w 1716299"/>
                <a:gd name="connsiteY7" fmla="*/ 0 h 17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299" h="1717200">
                  <a:moveTo>
                    <a:pt x="0" y="0"/>
                  </a:moveTo>
                  <a:lnTo>
                    <a:pt x="1716299" y="0"/>
                  </a:lnTo>
                  <a:lnTo>
                    <a:pt x="1716299" y="1717200"/>
                  </a:lnTo>
                  <a:lnTo>
                    <a:pt x="1716298" y="1717200"/>
                  </a:lnTo>
                  <a:cubicBezTo>
                    <a:pt x="1716298" y="1243008"/>
                    <a:pt x="1331890" y="858600"/>
                    <a:pt x="857698" y="858600"/>
                  </a:cubicBezTo>
                  <a:cubicBezTo>
                    <a:pt x="413143" y="858600"/>
                    <a:pt x="47500" y="1196459"/>
                    <a:pt x="3531" y="1629413"/>
                  </a:cubicBezTo>
                  <a:lnTo>
                    <a:pt x="0" y="1699338"/>
                  </a:lnTo>
                  <a:lnTo>
                    <a:pt x="0" y="0"/>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grpSp>
      <p:grpSp>
        <p:nvGrpSpPr>
          <p:cNvPr id="9" name="Группа 8"/>
          <p:cNvGrpSpPr>
            <a:grpSpLocks noChangeAspect="1"/>
          </p:cNvGrpSpPr>
          <p:nvPr/>
        </p:nvGrpSpPr>
        <p:grpSpPr>
          <a:xfrm>
            <a:off x="8045698" y="4568400"/>
            <a:ext cx="1859324" cy="2289600"/>
            <a:chOff x="-309902" y="1968471"/>
            <a:chExt cx="1716299" cy="1717200"/>
          </a:xfrm>
        </p:grpSpPr>
        <p:sp>
          <p:nvSpPr>
            <p:cNvPr id="10" name="Прямоугольник 9"/>
            <p:cNvSpPr>
              <a:spLocks noChangeAspect="1"/>
            </p:cNvSpPr>
            <p:nvPr/>
          </p:nvSpPr>
          <p:spPr bwMode="auto">
            <a:xfrm>
              <a:off x="-309902" y="1968471"/>
              <a:ext cx="1716299" cy="1717200"/>
            </a:xfrm>
            <a:prstGeom prst="rect">
              <a:avLst/>
            </a:prstGeom>
            <a:solidFill>
              <a:srgbClr val="008C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11" name="Полилиния 10"/>
            <p:cNvSpPr>
              <a:spLocks/>
            </p:cNvSpPr>
            <p:nvPr/>
          </p:nvSpPr>
          <p:spPr bwMode="auto">
            <a:xfrm>
              <a:off x="-171753" y="2107071"/>
              <a:ext cx="1440000" cy="1440000"/>
            </a:xfrm>
            <a:custGeom>
              <a:avLst/>
              <a:gdLst>
                <a:gd name="connsiteX0" fmla="*/ 2807084 w 2836652"/>
                <a:gd name="connsiteY0" fmla="*/ 1727294 h 2844000"/>
                <a:gd name="connsiteX1" fmla="*/ 2776855 w 2836652"/>
                <a:gd name="connsiteY1" fmla="*/ 1844860 h 2844000"/>
                <a:gd name="connsiteX2" fmla="*/ 1841645 w 2836652"/>
                <a:gd name="connsiteY2" fmla="*/ 2780070 h 2844000"/>
                <a:gd name="connsiteX3" fmla="*/ 1801654 w 2836652"/>
                <a:gd name="connsiteY3" fmla="*/ 2790353 h 2844000"/>
                <a:gd name="connsiteX4" fmla="*/ 2799360 w 2836652"/>
                <a:gd name="connsiteY4" fmla="*/ 1093539 h 2844000"/>
                <a:gd name="connsiteX5" fmla="*/ 2826362 w 2836652"/>
                <a:gd name="connsiteY5" fmla="*/ 1218703 h 2844000"/>
                <a:gd name="connsiteX6" fmla="*/ 2836652 w 2836652"/>
                <a:gd name="connsiteY6" fmla="*/ 1363744 h 2844000"/>
                <a:gd name="connsiteX7" fmla="*/ 1437536 w 2836652"/>
                <a:gd name="connsiteY7" fmla="*/ 2843053 h 2844000"/>
                <a:gd name="connsiteX8" fmla="*/ 1418785 w 2836652"/>
                <a:gd name="connsiteY8" fmla="*/ 2844000 h 2844000"/>
                <a:gd name="connsiteX9" fmla="*/ 1265558 w 2836652"/>
                <a:gd name="connsiteY9" fmla="*/ 2835841 h 2844000"/>
                <a:gd name="connsiteX10" fmla="*/ 1166585 w 2836652"/>
                <a:gd name="connsiteY10" fmla="*/ 2819901 h 2844000"/>
                <a:gd name="connsiteX11" fmla="*/ 2611803 w 2836652"/>
                <a:gd name="connsiteY11" fmla="*/ 649925 h 2844000"/>
                <a:gd name="connsiteX12" fmla="*/ 2625925 w 2836652"/>
                <a:gd name="connsiteY12" fmla="*/ 670040 h 2844000"/>
                <a:gd name="connsiteX13" fmla="*/ 2716944 w 2836652"/>
                <a:gd name="connsiteY13" fmla="*/ 840735 h 2844000"/>
                <a:gd name="connsiteX14" fmla="*/ 2718971 w 2836652"/>
                <a:gd name="connsiteY14" fmla="*/ 846248 h 2844000"/>
                <a:gd name="connsiteX15" fmla="*/ 917377 w 2836652"/>
                <a:gd name="connsiteY15" fmla="*/ 2751106 h 2844000"/>
                <a:gd name="connsiteX16" fmla="*/ 837521 w 2836652"/>
                <a:gd name="connsiteY16" fmla="*/ 2720160 h 2844000"/>
                <a:gd name="connsiteX17" fmla="*/ 713705 w 2836652"/>
                <a:gd name="connsiteY17" fmla="*/ 2656817 h 2844000"/>
                <a:gd name="connsiteX18" fmla="*/ 2316702 w 2836652"/>
                <a:gd name="connsiteY18" fmla="*/ 320018 h 2844000"/>
                <a:gd name="connsiteX19" fmla="*/ 2323309 w 2836652"/>
                <a:gd name="connsiteY19" fmla="*/ 324716 h 2844000"/>
                <a:gd name="connsiteX20" fmla="*/ 2436281 w 2836652"/>
                <a:gd name="connsiteY20" fmla="*/ 428628 h 2844000"/>
                <a:gd name="connsiteX21" fmla="*/ 2470218 w 2836652"/>
                <a:gd name="connsiteY21" fmla="*/ 467338 h 2844000"/>
                <a:gd name="connsiteX22" fmla="*/ 524088 w 2836652"/>
                <a:gd name="connsiteY22" fmla="*/ 2525015 h 2844000"/>
                <a:gd name="connsiteX23" fmla="*/ 474563 w 2836652"/>
                <a:gd name="connsiteY23" fmla="*/ 2485283 h 2844000"/>
                <a:gd name="connsiteX24" fmla="*/ 371952 w 2836652"/>
                <a:gd name="connsiteY24" fmla="*/ 2384417 h 2844000"/>
                <a:gd name="connsiteX25" fmla="*/ 368400 w 2836652"/>
                <a:gd name="connsiteY25" fmla="*/ 2379992 h 2844000"/>
                <a:gd name="connsiteX26" fmla="*/ 1923462 w 2836652"/>
                <a:gd name="connsiteY26" fmla="*/ 93876 h 2844000"/>
                <a:gd name="connsiteX27" fmla="*/ 1972292 w 2836652"/>
                <a:gd name="connsiteY27" fmla="*/ 111748 h 2844000"/>
                <a:gd name="connsiteX28" fmla="*/ 2125317 w 2836652"/>
                <a:gd name="connsiteY28" fmla="*/ 190086 h 2844000"/>
                <a:gd name="connsiteX29" fmla="*/ 228354 w 2836652"/>
                <a:gd name="connsiteY29" fmla="*/ 2195778 h 2844000"/>
                <a:gd name="connsiteX30" fmla="*/ 152351 w 2836652"/>
                <a:gd name="connsiteY30" fmla="*/ 2069368 h 2844000"/>
                <a:gd name="connsiteX31" fmla="*/ 120718 w 2836652"/>
                <a:gd name="connsiteY31" fmla="*/ 1999949 h 2844000"/>
                <a:gd name="connsiteX32" fmla="*/ 1041461 w 2836652"/>
                <a:gd name="connsiteY32" fmla="*/ 52222 h 2844000"/>
                <a:gd name="connsiteX33" fmla="*/ 28920 w 2836652"/>
                <a:gd name="connsiteY33" fmla="*/ 1122800 h 2844000"/>
                <a:gd name="connsiteX34" fmla="*/ 60716 w 2836652"/>
                <a:gd name="connsiteY34" fmla="*/ 999141 h 2844000"/>
                <a:gd name="connsiteX35" fmla="*/ 995926 w 2836652"/>
                <a:gd name="connsiteY35" fmla="*/ 63930 h 2844000"/>
                <a:gd name="connsiteX36" fmla="*/ 1418785 w 2836652"/>
                <a:gd name="connsiteY36" fmla="*/ 0 h 2844000"/>
                <a:gd name="connsiteX37" fmla="*/ 1564176 w 2836652"/>
                <a:gd name="connsiteY37" fmla="*/ 7342 h 2844000"/>
                <a:gd name="connsiteX38" fmla="*/ 1675030 w 2836652"/>
                <a:gd name="connsiteY38" fmla="*/ 24260 h 2844000"/>
                <a:gd name="connsiteX39" fmla="*/ 37665 w 2836652"/>
                <a:gd name="connsiteY39" fmla="*/ 1755475 h 2844000"/>
                <a:gd name="connsiteX40" fmla="*/ 23926 w 2836652"/>
                <a:gd name="connsiteY40" fmla="*/ 1699895 h 2844000"/>
                <a:gd name="connsiteX41" fmla="*/ 4127 w 2836652"/>
                <a:gd name="connsiteY41" fmla="*/ 1567391 h 2844000"/>
                <a:gd name="connsiteX42" fmla="*/ 0 w 2836652"/>
                <a:gd name="connsiteY42" fmla="*/ 1485664 h 2844000"/>
                <a:gd name="connsiteX43" fmla="*/ 1404441 w 2836652"/>
                <a:gd name="connsiteY43" fmla="*/ 725 h 28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652" h="2844000">
                  <a:moveTo>
                    <a:pt x="2807084" y="1727294"/>
                  </a:moveTo>
                  <a:lnTo>
                    <a:pt x="2776855" y="1844860"/>
                  </a:lnTo>
                  <a:cubicBezTo>
                    <a:pt x="2638361" y="2290130"/>
                    <a:pt x="2286915" y="2641576"/>
                    <a:pt x="1841645" y="2780070"/>
                  </a:cubicBezTo>
                  <a:lnTo>
                    <a:pt x="1801654" y="2790353"/>
                  </a:lnTo>
                  <a:close/>
                  <a:moveTo>
                    <a:pt x="2799360" y="1093539"/>
                  </a:moveTo>
                  <a:lnTo>
                    <a:pt x="2826362" y="1218703"/>
                  </a:lnTo>
                  <a:lnTo>
                    <a:pt x="2836652" y="1363744"/>
                  </a:lnTo>
                  <a:lnTo>
                    <a:pt x="1437536" y="2843053"/>
                  </a:lnTo>
                  <a:lnTo>
                    <a:pt x="1418785" y="2844000"/>
                  </a:lnTo>
                  <a:cubicBezTo>
                    <a:pt x="1367017" y="2844000"/>
                    <a:pt x="1315894" y="2841234"/>
                    <a:pt x="1265558" y="2835841"/>
                  </a:cubicBezTo>
                  <a:lnTo>
                    <a:pt x="1166585" y="2819901"/>
                  </a:lnTo>
                  <a:close/>
                  <a:moveTo>
                    <a:pt x="2611803" y="649925"/>
                  </a:moveTo>
                  <a:lnTo>
                    <a:pt x="2625925" y="670040"/>
                  </a:lnTo>
                  <a:cubicBezTo>
                    <a:pt x="2659968" y="724575"/>
                    <a:pt x="2690418" y="781584"/>
                    <a:pt x="2716944" y="840735"/>
                  </a:cubicBezTo>
                  <a:lnTo>
                    <a:pt x="2718971" y="846248"/>
                  </a:lnTo>
                  <a:lnTo>
                    <a:pt x="917377" y="2751106"/>
                  </a:lnTo>
                  <a:lnTo>
                    <a:pt x="837521" y="2720160"/>
                  </a:lnTo>
                  <a:lnTo>
                    <a:pt x="713705" y="2656817"/>
                  </a:lnTo>
                  <a:close/>
                  <a:moveTo>
                    <a:pt x="2316702" y="320018"/>
                  </a:moveTo>
                  <a:lnTo>
                    <a:pt x="2323309" y="324716"/>
                  </a:lnTo>
                  <a:cubicBezTo>
                    <a:pt x="2362814" y="357318"/>
                    <a:pt x="2400528" y="392012"/>
                    <a:pt x="2436281" y="428628"/>
                  </a:cubicBezTo>
                  <a:lnTo>
                    <a:pt x="2470218" y="467338"/>
                  </a:lnTo>
                  <a:lnTo>
                    <a:pt x="524088" y="2525015"/>
                  </a:lnTo>
                  <a:lnTo>
                    <a:pt x="474563" y="2485283"/>
                  </a:lnTo>
                  <a:cubicBezTo>
                    <a:pt x="438688" y="2453403"/>
                    <a:pt x="404438" y="2419734"/>
                    <a:pt x="371952" y="2384417"/>
                  </a:cubicBezTo>
                  <a:lnTo>
                    <a:pt x="368400" y="2379992"/>
                  </a:lnTo>
                  <a:close/>
                  <a:moveTo>
                    <a:pt x="1923462" y="93876"/>
                  </a:moveTo>
                  <a:lnTo>
                    <a:pt x="1972292" y="111748"/>
                  </a:lnTo>
                  <a:lnTo>
                    <a:pt x="2125317" y="190086"/>
                  </a:lnTo>
                  <a:lnTo>
                    <a:pt x="228354" y="2195778"/>
                  </a:lnTo>
                  <a:lnTo>
                    <a:pt x="152351" y="2069368"/>
                  </a:lnTo>
                  <a:lnTo>
                    <a:pt x="120718" y="1999949"/>
                  </a:lnTo>
                  <a:close/>
                  <a:moveTo>
                    <a:pt x="1041461" y="52222"/>
                  </a:moveTo>
                  <a:lnTo>
                    <a:pt x="28920" y="1122800"/>
                  </a:lnTo>
                  <a:lnTo>
                    <a:pt x="60716" y="999141"/>
                  </a:lnTo>
                  <a:cubicBezTo>
                    <a:pt x="199209" y="553870"/>
                    <a:pt x="550656" y="202424"/>
                    <a:pt x="995926" y="63930"/>
                  </a:cubicBezTo>
                  <a:close/>
                  <a:moveTo>
                    <a:pt x="1418785" y="0"/>
                  </a:moveTo>
                  <a:cubicBezTo>
                    <a:pt x="1467869" y="0"/>
                    <a:pt x="1516373" y="2487"/>
                    <a:pt x="1564176" y="7342"/>
                  </a:cubicBezTo>
                  <a:lnTo>
                    <a:pt x="1675030" y="24260"/>
                  </a:lnTo>
                  <a:lnTo>
                    <a:pt x="37665" y="1755475"/>
                  </a:lnTo>
                  <a:lnTo>
                    <a:pt x="23926" y="1699895"/>
                  </a:lnTo>
                  <a:cubicBezTo>
                    <a:pt x="15311" y="1656408"/>
                    <a:pt x="8678" y="1612207"/>
                    <a:pt x="4127" y="1567391"/>
                  </a:cubicBezTo>
                  <a:lnTo>
                    <a:pt x="0" y="1485664"/>
                  </a:lnTo>
                  <a:lnTo>
                    <a:pt x="1404441" y="725"/>
                  </a:lnTo>
                  <a:close/>
                </a:path>
              </a:pathLst>
            </a:cu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srgbClr val="003D4C"/>
                </a:solidFill>
                <a:effectLst/>
                <a:uLnTx/>
                <a:uFillTx/>
              </a:endParaRPr>
            </a:p>
          </p:txBody>
        </p:sp>
      </p:grpSp>
    </p:spTree>
    <p:extLst>
      <p:ext uri="{BB962C8B-B14F-4D97-AF65-F5344CB8AC3E}">
        <p14:creationId xmlns:p14="http://schemas.microsoft.com/office/powerpoint/2010/main" val="16128989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3" y="1146145"/>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3" y="2965222"/>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3" y="4730999"/>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9" y="1273228"/>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9" y="1524687"/>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9" y="304420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9" y="329566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9" y="486538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9" y="511684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C3C077DD-1473-4879-B4D5-C4E64E9DF2CE}"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36002902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Обложка 7 свой вариант">
    <p:bg>
      <p:bgPr>
        <a:solidFill>
          <a:schemeClr val="bg2"/>
        </a:solidFill>
        <a:effectLst/>
      </p:bgPr>
    </p:bg>
    <p:spTree>
      <p:nvGrpSpPr>
        <p:cNvPr id="1" name=""/>
        <p:cNvGrpSpPr/>
        <p:nvPr/>
      </p:nvGrpSpPr>
      <p:grpSpPr>
        <a:xfrm>
          <a:off x="0" y="0"/>
          <a:ext cx="0" cy="0"/>
          <a:chOff x="0" y="0"/>
          <a:chExt cx="0" cy="0"/>
        </a:xfrm>
      </p:grpSpPr>
      <p:graphicFrame>
        <p:nvGraphicFramePr>
          <p:cNvPr id="14" name="Объект 13" hidden="1"/>
          <p:cNvGraphicFramePr>
            <a:graphicFrameLocks noChangeAspect="1"/>
          </p:cNvGraphicFramePr>
          <p:nvPr>
            <p:custDataLst>
              <p:tags r:id="rId2"/>
            </p:custDataLst>
            <p:extLst>
              <p:ext uri="{D42A27DB-BD31-4B8C-83A1-F6EECF244321}">
                <p14:modId xmlns:p14="http://schemas.microsoft.com/office/powerpoint/2010/main" val="2482397034"/>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4338" name="Слайд think-cell" r:id="rId4" imgW="530" imgH="531" progId="TCLayout.ActiveDocument.1">
                  <p:embed/>
                </p:oleObj>
              </mc:Choice>
              <mc:Fallback>
                <p:oleObj name="Слайд think-cell" r:id="rId4" imgW="530" imgH="531" progId="TCLayout.ActiveDocument.1">
                  <p:embed/>
                  <p:pic>
                    <p:nvPicPr>
                      <p:cNvPr id="14" name="Объект 13"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4736" y="406958"/>
            <a:ext cx="7420542" cy="910587"/>
          </a:xfrm>
        </p:spPr>
        <p:txBody>
          <a:bodyPr vert="horz" lIns="0" tIns="0" rIns="0" bIns="0" rtlCol="0" anchor="t">
            <a:noAutofit/>
          </a:bodyPr>
          <a:lstStyle>
            <a:lvl1pPr>
              <a:lnSpc>
                <a:spcPct val="85000"/>
              </a:lnSpc>
              <a:defRPr lang="ru-RU" sz="5850">
                <a:solidFill>
                  <a:schemeClr val="tx2"/>
                </a:solidFill>
              </a:defRPr>
            </a:lvl1pPr>
          </a:lstStyle>
          <a:p>
            <a:pPr lvl="0">
              <a:lnSpc>
                <a:spcPct val="85000"/>
              </a:lnSpc>
            </a:pPr>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8" name="Рисунок 7"/>
          <p:cNvSpPr>
            <a:spLocks noGrp="1" noChangeAspect="1"/>
          </p:cNvSpPr>
          <p:nvPr>
            <p:ph type="pic" sz="quarter" idx="11"/>
          </p:nvPr>
        </p:nvSpPr>
        <p:spPr>
          <a:xfrm>
            <a:off x="8045700" y="0"/>
            <a:ext cx="1860300" cy="2289600"/>
          </a:xfrm>
          <a:solidFill>
            <a:schemeClr val="bg1"/>
          </a:solidFill>
        </p:spPr>
        <p:txBody>
          <a:bodyPr/>
          <a:lstStyle/>
          <a:p>
            <a:r>
              <a:rPr lang="ru-RU" smtClean="0"/>
              <a:t>Вставка рисунка</a:t>
            </a:r>
            <a:endParaRPr lang="ru-RU" dirty="0"/>
          </a:p>
        </p:txBody>
      </p:sp>
      <p:sp>
        <p:nvSpPr>
          <p:cNvPr id="10" name="Рисунок 9"/>
          <p:cNvSpPr>
            <a:spLocks noGrp="1" noChangeAspect="1"/>
          </p:cNvSpPr>
          <p:nvPr>
            <p:ph type="pic" sz="quarter" idx="12"/>
          </p:nvPr>
        </p:nvSpPr>
        <p:spPr>
          <a:xfrm>
            <a:off x="8047271" y="2284200"/>
            <a:ext cx="1858729" cy="2289600"/>
          </a:xfrm>
          <a:solidFill>
            <a:schemeClr val="bg1"/>
          </a:solidFill>
        </p:spPr>
        <p:txBody>
          <a:bodyPr/>
          <a:lstStyle/>
          <a:p>
            <a:r>
              <a:rPr lang="ru-RU" smtClean="0"/>
              <a:t>Вставка рисунка</a:t>
            </a:r>
            <a:endParaRPr lang="ru-RU"/>
          </a:p>
        </p:txBody>
      </p:sp>
      <p:sp>
        <p:nvSpPr>
          <p:cNvPr id="12" name="Рисунок 11"/>
          <p:cNvSpPr>
            <a:spLocks noGrp="1" noChangeAspect="1"/>
          </p:cNvSpPr>
          <p:nvPr>
            <p:ph type="pic" sz="quarter" idx="13"/>
          </p:nvPr>
        </p:nvSpPr>
        <p:spPr>
          <a:xfrm>
            <a:off x="8045700" y="4568400"/>
            <a:ext cx="1860300" cy="2289600"/>
          </a:xfrm>
          <a:solidFill>
            <a:schemeClr val="bg1"/>
          </a:solidFill>
        </p:spPr>
        <p:txBody>
          <a:bodyPr/>
          <a:lstStyle/>
          <a:p>
            <a:r>
              <a:rPr lang="ru-RU" smtClean="0"/>
              <a:t>Вставка рисунка</a:t>
            </a:r>
            <a:endParaRPr lang="ru-RU"/>
          </a:p>
        </p:txBody>
      </p:sp>
    </p:spTree>
    <p:extLst>
      <p:ext uri="{BB962C8B-B14F-4D97-AF65-F5344CB8AC3E}">
        <p14:creationId xmlns:p14="http://schemas.microsoft.com/office/powerpoint/2010/main" val="316103125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Коллаж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638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2690442"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49EBDB1F-5CFE-411C-AE52-96E924549884}" type="datetime1">
              <a:rPr lang="ru-RU" smtClean="0"/>
              <a:t>09.12.2023</a:t>
            </a:fld>
            <a:endParaRPr lang="ru-RU" dirty="0"/>
          </a:p>
        </p:txBody>
      </p:sp>
      <p:sp>
        <p:nvSpPr>
          <p:cNvPr id="9" name="Текст 8"/>
          <p:cNvSpPr>
            <a:spLocks noGrp="1"/>
          </p:cNvSpPr>
          <p:nvPr>
            <p:ph type="body" sz="quarter" idx="13"/>
          </p:nvPr>
        </p:nvSpPr>
        <p:spPr>
          <a:xfrm>
            <a:off x="388674" y="1509185"/>
            <a:ext cx="2690442"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1318379413"/>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Коллаж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741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6866003" y="463845"/>
            <a:ext cx="265132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BF5D728-DFF8-4E7A-A0E3-FDC7C10C8B92}" type="datetime1">
              <a:rPr lang="ru-RU" smtClean="0"/>
              <a:t>09.12.2023</a:t>
            </a:fld>
            <a:endParaRPr lang="ru-RU" dirty="0"/>
          </a:p>
        </p:txBody>
      </p:sp>
      <p:sp>
        <p:nvSpPr>
          <p:cNvPr id="9" name="Текст 8"/>
          <p:cNvSpPr>
            <a:spLocks noGrp="1"/>
          </p:cNvSpPr>
          <p:nvPr>
            <p:ph type="body" sz="quarter" idx="13"/>
          </p:nvPr>
        </p:nvSpPr>
        <p:spPr>
          <a:xfrm>
            <a:off x="6866003" y="1509185"/>
            <a:ext cx="265132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66820311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Коллаж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843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0" y="1"/>
            <a:ext cx="3302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4" y="463845"/>
            <a:ext cx="2715207" cy="896836"/>
          </a:xfrm>
        </p:spPr>
        <p:txBody>
          <a:bodyPr vert="horz"/>
          <a:lstStyle>
            <a:lvl1pPr>
              <a:defRPr>
                <a:solidFill>
                  <a:schemeClr val="bg1"/>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E385B22-FD24-4A31-9E39-964168BC7C0F}" type="datetime1">
              <a:rPr lang="ru-RU" smtClean="0"/>
              <a:t>09.12.2023</a:t>
            </a:fld>
            <a:endParaRPr lang="ru-RU" dirty="0"/>
          </a:p>
        </p:txBody>
      </p:sp>
      <p:sp>
        <p:nvSpPr>
          <p:cNvPr id="9" name="Текст 8"/>
          <p:cNvSpPr>
            <a:spLocks noGrp="1"/>
          </p:cNvSpPr>
          <p:nvPr>
            <p:ph type="body" sz="quarter" idx="13"/>
          </p:nvPr>
        </p:nvSpPr>
        <p:spPr>
          <a:xfrm>
            <a:off x="388674" y="1509185"/>
            <a:ext cx="2715207" cy="4559300"/>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217051593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Коллаж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1946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6604000" y="1"/>
            <a:ext cx="3302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866004" y="463845"/>
            <a:ext cx="2651324" cy="896836"/>
          </a:xfrm>
        </p:spPr>
        <p:txBody>
          <a:bodyPr vert="horz"/>
          <a:lstStyle>
            <a:lvl1pPr>
              <a:defRPr>
                <a:solidFill>
                  <a:schemeClr val="bg1"/>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98E282B-31B3-4B19-95B7-028AC467341A}" type="datetime1">
              <a:rPr lang="ru-RU" smtClean="0"/>
              <a:t>09.12.2023</a:t>
            </a:fld>
            <a:endParaRPr lang="ru-RU" dirty="0"/>
          </a:p>
        </p:txBody>
      </p:sp>
      <p:sp>
        <p:nvSpPr>
          <p:cNvPr id="9" name="Текст 8"/>
          <p:cNvSpPr>
            <a:spLocks noGrp="1"/>
          </p:cNvSpPr>
          <p:nvPr>
            <p:ph type="body" sz="quarter" idx="13"/>
          </p:nvPr>
        </p:nvSpPr>
        <p:spPr>
          <a:xfrm>
            <a:off x="6866004" y="1509185"/>
            <a:ext cx="2651325" cy="4559300"/>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423080838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Коллаж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048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4" y="463845"/>
            <a:ext cx="2731717" cy="896836"/>
          </a:xfrm>
        </p:spPr>
        <p:txBody>
          <a:bodyPr vert="horz"/>
          <a:lstStyle>
            <a:lvl1pPr>
              <a:defRPr>
                <a:solidFill>
                  <a:schemeClr val="bg1"/>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DC44225-2FE0-4397-ABA8-DED212397F17}" type="datetime1">
              <a:rPr lang="ru-RU" smtClean="0"/>
              <a:t>09.12.2023</a:t>
            </a:fld>
            <a:endParaRPr lang="ru-RU" dirty="0"/>
          </a:p>
        </p:txBody>
      </p:sp>
      <p:sp>
        <p:nvSpPr>
          <p:cNvPr id="9" name="Текст 8"/>
          <p:cNvSpPr>
            <a:spLocks noGrp="1"/>
          </p:cNvSpPr>
          <p:nvPr>
            <p:ph type="body" sz="quarter" idx="13"/>
          </p:nvPr>
        </p:nvSpPr>
        <p:spPr>
          <a:xfrm>
            <a:off x="388674" y="1509185"/>
            <a:ext cx="2731717" cy="4559300"/>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3971793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Коллаж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150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660400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866004" y="463845"/>
            <a:ext cx="2651324" cy="896836"/>
          </a:xfrm>
        </p:spPr>
        <p:txBody>
          <a:bodyPr vert="horz"/>
          <a:lstStyle>
            <a:lvl1pPr>
              <a:defRPr>
                <a:solidFill>
                  <a:schemeClr val="bg1"/>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3B59BDD-72E7-4F0D-9EEE-B05E2DBA9B66}" type="datetime1">
              <a:rPr lang="ru-RU" smtClean="0"/>
              <a:t>09.12.2023</a:t>
            </a:fld>
            <a:endParaRPr lang="ru-RU" dirty="0"/>
          </a:p>
        </p:txBody>
      </p:sp>
      <p:sp>
        <p:nvSpPr>
          <p:cNvPr id="9" name="Текст 8"/>
          <p:cNvSpPr>
            <a:spLocks noGrp="1"/>
          </p:cNvSpPr>
          <p:nvPr>
            <p:ph type="body" sz="quarter" idx="13"/>
          </p:nvPr>
        </p:nvSpPr>
        <p:spPr>
          <a:xfrm>
            <a:off x="6866004" y="1509185"/>
            <a:ext cx="2651325" cy="4559300"/>
          </a:xfrm>
        </p:spPr>
        <p:txBody>
          <a:bodyPr lIns="0" tIns="0" rIns="0" bIns="0">
            <a:noAutofit/>
          </a:bodyPr>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409791139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Коллаж 0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253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4" y="463845"/>
            <a:ext cx="2739972" cy="896836"/>
          </a:xfrm>
        </p:spPr>
        <p:txBody>
          <a:bodyPr vert="horz"/>
          <a:lstStyle>
            <a:lvl1pPr>
              <a:defRPr>
                <a:solidFill>
                  <a:schemeClr val="tx2"/>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F31D7F1-89BA-4383-A030-8E58E5A3E846}" type="datetime1">
              <a:rPr lang="ru-RU" smtClean="0"/>
              <a:t>09.12.2023</a:t>
            </a:fld>
            <a:endParaRPr lang="ru-RU" dirty="0"/>
          </a:p>
        </p:txBody>
      </p:sp>
      <p:sp>
        <p:nvSpPr>
          <p:cNvPr id="9" name="Текст 8"/>
          <p:cNvSpPr>
            <a:spLocks noGrp="1"/>
          </p:cNvSpPr>
          <p:nvPr>
            <p:ph type="body" sz="quarter" idx="13"/>
          </p:nvPr>
        </p:nvSpPr>
        <p:spPr>
          <a:xfrm>
            <a:off x="388674" y="1509185"/>
            <a:ext cx="2739972" cy="4559300"/>
          </a:xfrm>
        </p:spPr>
        <p:txBody>
          <a:bodyPr lIns="0" tIns="0" rIns="0" bIns="0">
            <a:noAutofit/>
          </a:bodyPr>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70790756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Коллаж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355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6" name="Прямоугольник 5"/>
          <p:cNvSpPr/>
          <p:nvPr/>
        </p:nvSpPr>
        <p:spPr bwMode="auto">
          <a:xfrm>
            <a:off x="660400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6866004" y="463845"/>
            <a:ext cx="2651324" cy="896836"/>
          </a:xfrm>
        </p:spPr>
        <p:txBody>
          <a:bodyPr vert="horz"/>
          <a:lstStyle>
            <a:lvl1pPr>
              <a:defRPr>
                <a:solidFill>
                  <a:schemeClr val="tx2"/>
                </a:solidFill>
              </a:defRPr>
            </a:lvl1pPr>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9CDFF22B-47B6-4196-858D-14C612F048FE}" type="datetime1">
              <a:rPr lang="ru-RU" smtClean="0"/>
              <a:t>09.12.2023</a:t>
            </a:fld>
            <a:endParaRPr lang="ru-RU" dirty="0"/>
          </a:p>
        </p:txBody>
      </p:sp>
      <p:sp>
        <p:nvSpPr>
          <p:cNvPr id="9" name="Текст 8"/>
          <p:cNvSpPr>
            <a:spLocks noGrp="1"/>
          </p:cNvSpPr>
          <p:nvPr>
            <p:ph type="body" sz="quarter" idx="13"/>
          </p:nvPr>
        </p:nvSpPr>
        <p:spPr>
          <a:xfrm>
            <a:off x="6866004" y="1509185"/>
            <a:ext cx="2651325" cy="4559300"/>
          </a:xfrm>
        </p:spPr>
        <p:txBody>
          <a:bodyPr lIns="0" tIns="0" rIns="0" bIns="0">
            <a:noAutofit/>
          </a:bodyPr>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6604000" cy="6068484"/>
          </a:xfrm>
        </p:spPr>
        <p:txBody>
          <a:bodyPr/>
          <a:lstStyle>
            <a:lvl1pPr>
              <a:defRPr/>
            </a:lvl1pPr>
          </a:lstStyle>
          <a:p>
            <a:r>
              <a:rPr lang="ru-RU" dirty="0" smtClean="0"/>
              <a:t>Фото</a:t>
            </a:r>
            <a:endParaRPr lang="ru-RU" dirty="0"/>
          </a:p>
        </p:txBody>
      </p:sp>
    </p:spTree>
    <p:extLst>
      <p:ext uri="{BB962C8B-B14F-4D97-AF65-F5344CB8AC3E}">
        <p14:creationId xmlns:p14="http://schemas.microsoft.com/office/powerpoint/2010/main" val="33928872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Коллаж 09">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458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2715207"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9B4A125B-147C-440D-A837-79351D7FA21E}" type="datetime1">
              <a:rPr lang="ru-RU" smtClean="0"/>
              <a:t>09.12.2023</a:t>
            </a:fld>
            <a:endParaRPr lang="ru-RU" dirty="0"/>
          </a:p>
        </p:txBody>
      </p:sp>
      <p:sp>
        <p:nvSpPr>
          <p:cNvPr id="9" name="Текст 8"/>
          <p:cNvSpPr>
            <a:spLocks noGrp="1"/>
          </p:cNvSpPr>
          <p:nvPr>
            <p:ph type="body" sz="quarter" idx="13"/>
          </p:nvPr>
        </p:nvSpPr>
        <p:spPr>
          <a:xfrm>
            <a:off x="388674" y="1509185"/>
            <a:ext cx="2715207"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4953000" cy="6068484"/>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8251559" y="0"/>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8251562" y="2019043"/>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8251559"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2950360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9"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6"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1"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1"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ABD8C207-42A8-4804-803B-13913C4C28F1}"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29897722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Коллаж 10">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560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6866003" y="463845"/>
            <a:ext cx="265132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A6B7556E-6474-437D-BE22-370B1AB19590}" type="datetime1">
              <a:rPr lang="ru-RU" smtClean="0"/>
              <a:t>09.12.2023</a:t>
            </a:fld>
            <a:endParaRPr lang="ru-RU" dirty="0"/>
          </a:p>
        </p:txBody>
      </p:sp>
      <p:sp>
        <p:nvSpPr>
          <p:cNvPr id="9" name="Текст 8"/>
          <p:cNvSpPr>
            <a:spLocks noGrp="1"/>
          </p:cNvSpPr>
          <p:nvPr>
            <p:ph type="body" sz="quarter" idx="13"/>
          </p:nvPr>
        </p:nvSpPr>
        <p:spPr>
          <a:xfrm>
            <a:off x="6866003" y="1509185"/>
            <a:ext cx="265132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1651000" y="1"/>
            <a:ext cx="4953000" cy="6068484"/>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0"/>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0" y="2019043"/>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410905403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Коллаж 1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662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2756482"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1E08D51-ED36-45D4-B49B-F376075939DE}" type="datetime1">
              <a:rPr lang="ru-RU" smtClean="0"/>
              <a:t>09.12.2023</a:t>
            </a:fld>
            <a:endParaRPr lang="ru-RU" dirty="0"/>
          </a:p>
        </p:txBody>
      </p:sp>
      <p:sp>
        <p:nvSpPr>
          <p:cNvPr id="9" name="Текст 8"/>
          <p:cNvSpPr>
            <a:spLocks noGrp="1"/>
          </p:cNvSpPr>
          <p:nvPr>
            <p:ph type="body" sz="quarter" idx="13"/>
          </p:nvPr>
        </p:nvSpPr>
        <p:spPr>
          <a:xfrm>
            <a:off x="388674" y="1509185"/>
            <a:ext cx="2756482"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302000" y="1"/>
            <a:ext cx="6604000" cy="4053417"/>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8251559" y="4038084"/>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4955600" y="4038084"/>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302000" y="4038084"/>
            <a:ext cx="1649700" cy="2030400"/>
          </a:xfrm>
        </p:spPr>
        <p:txBody>
          <a:bodyPr/>
          <a:lstStyle>
            <a:lvl1pPr>
              <a:defRPr/>
            </a:lvl1pPr>
          </a:lstStyle>
          <a:p>
            <a:r>
              <a:rPr lang="ru-RU" dirty="0" smtClean="0"/>
              <a:t>Пиктограмма</a:t>
            </a:r>
            <a:endParaRPr lang="ru-RU" dirty="0"/>
          </a:p>
        </p:txBody>
      </p:sp>
      <p:sp>
        <p:nvSpPr>
          <p:cNvPr id="14" name="Рисунок 5"/>
          <p:cNvSpPr>
            <a:spLocks noGrp="1" noChangeAspect="1"/>
          </p:cNvSpPr>
          <p:nvPr>
            <p:ph type="pic" sz="quarter" idx="18" hasCustomPrompt="1"/>
          </p:nvPr>
        </p:nvSpPr>
        <p:spPr>
          <a:xfrm>
            <a:off x="660920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60386813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Коллаж 1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765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6866003" y="463845"/>
            <a:ext cx="265132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0C1822EB-D140-4C96-9603-19E91777DAD3}" type="datetime1">
              <a:rPr lang="ru-RU" smtClean="0"/>
              <a:t>09.12.2023</a:t>
            </a:fld>
            <a:endParaRPr lang="ru-RU" dirty="0"/>
          </a:p>
        </p:txBody>
      </p:sp>
      <p:sp>
        <p:nvSpPr>
          <p:cNvPr id="9" name="Текст 8"/>
          <p:cNvSpPr>
            <a:spLocks noGrp="1"/>
          </p:cNvSpPr>
          <p:nvPr>
            <p:ph type="body" sz="quarter" idx="13"/>
          </p:nvPr>
        </p:nvSpPr>
        <p:spPr>
          <a:xfrm>
            <a:off x="6866003" y="1509185"/>
            <a:ext cx="265132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6604000" cy="4053417"/>
          </a:xfrm>
        </p:spPr>
        <p:txBody>
          <a:bodyPr/>
          <a:lstStyle>
            <a:lvl1pPr>
              <a:defRPr/>
            </a:lvl1pPr>
          </a:lstStyle>
          <a:p>
            <a:r>
              <a:rPr lang="ru-RU" dirty="0" smtClean="0"/>
              <a:t>Фото</a:t>
            </a:r>
            <a:endParaRPr lang="ru-RU" dirty="0"/>
          </a:p>
        </p:txBody>
      </p:sp>
      <p:sp>
        <p:nvSpPr>
          <p:cNvPr id="14" name="Рисунок 5"/>
          <p:cNvSpPr>
            <a:spLocks noGrp="1" noChangeAspect="1"/>
          </p:cNvSpPr>
          <p:nvPr>
            <p:ph type="pic" sz="quarter" idx="15" hasCustomPrompt="1"/>
          </p:nvPr>
        </p:nvSpPr>
        <p:spPr>
          <a:xfrm>
            <a:off x="4954300" y="4038084"/>
            <a:ext cx="1649700" cy="2030400"/>
          </a:xfrm>
        </p:spPr>
        <p:txBody>
          <a:bodyPr/>
          <a:lstStyle>
            <a:lvl1pPr>
              <a:defRPr/>
            </a:lvl1pPr>
          </a:lstStyle>
          <a:p>
            <a:r>
              <a:rPr lang="ru-RU" dirty="0" smtClean="0"/>
              <a:t>Пиктограмма</a:t>
            </a:r>
            <a:endParaRPr lang="ru-RU" dirty="0"/>
          </a:p>
        </p:txBody>
      </p:sp>
      <p:sp>
        <p:nvSpPr>
          <p:cNvPr id="15" name="Рисунок 4"/>
          <p:cNvSpPr>
            <a:spLocks noGrp="1" noChangeAspect="1"/>
          </p:cNvSpPr>
          <p:nvPr>
            <p:ph type="pic" sz="quarter" idx="16" hasCustomPrompt="1"/>
          </p:nvPr>
        </p:nvSpPr>
        <p:spPr>
          <a:xfrm>
            <a:off x="1658341" y="4038084"/>
            <a:ext cx="1649700" cy="2030400"/>
          </a:xfrm>
        </p:spPr>
        <p:txBody>
          <a:bodyPr/>
          <a:lstStyle>
            <a:lvl1pPr>
              <a:defRPr/>
            </a:lvl1pPr>
          </a:lstStyle>
          <a:p>
            <a:r>
              <a:rPr lang="ru-RU" dirty="0" smtClean="0"/>
              <a:t>Пиктограмма</a:t>
            </a:r>
            <a:endParaRPr lang="ru-RU" dirty="0"/>
          </a:p>
        </p:txBody>
      </p:sp>
      <p:sp>
        <p:nvSpPr>
          <p:cNvPr id="16" name="Рисунок 3"/>
          <p:cNvSpPr>
            <a:spLocks noGrp="1" noChangeAspect="1"/>
          </p:cNvSpPr>
          <p:nvPr>
            <p:ph type="pic" sz="quarter" idx="17" hasCustomPrompt="1"/>
          </p:nvPr>
        </p:nvSpPr>
        <p:spPr>
          <a:xfrm>
            <a:off x="4741" y="4038084"/>
            <a:ext cx="1649700" cy="2030400"/>
          </a:xfrm>
        </p:spPr>
        <p:txBody>
          <a:bodyPr/>
          <a:lstStyle>
            <a:lvl1pPr>
              <a:defRPr/>
            </a:lvl1pPr>
          </a:lstStyle>
          <a:p>
            <a:r>
              <a:rPr lang="ru-RU" dirty="0" smtClean="0"/>
              <a:t>Пиктограмма</a:t>
            </a:r>
            <a:endParaRPr lang="ru-RU" dirty="0"/>
          </a:p>
        </p:txBody>
      </p:sp>
      <p:sp>
        <p:nvSpPr>
          <p:cNvPr id="17" name="Рисунок 5"/>
          <p:cNvSpPr>
            <a:spLocks noGrp="1" noChangeAspect="1"/>
          </p:cNvSpPr>
          <p:nvPr>
            <p:ph type="pic" sz="quarter" idx="18" hasCustomPrompt="1"/>
          </p:nvPr>
        </p:nvSpPr>
        <p:spPr>
          <a:xfrm>
            <a:off x="3311941"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47132340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Коллаж 1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867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E14AAF44-AB58-4FC5-B062-5652E0B19134}"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3000" y="1"/>
            <a:ext cx="3302000" cy="6068484"/>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8251559" y="0"/>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8251562" y="2019043"/>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8251559"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78570576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Коллаж 1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2970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5151121" y="463845"/>
            <a:ext cx="4366207"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39DA97C1-7717-4F92-B52F-02785E0AABD9}" type="datetime1">
              <a:rPr lang="ru-RU" smtClean="0"/>
              <a:t>09.12.2023</a:t>
            </a:fld>
            <a:endParaRPr lang="ru-RU" dirty="0"/>
          </a:p>
        </p:txBody>
      </p:sp>
      <p:sp>
        <p:nvSpPr>
          <p:cNvPr id="9" name="Текст 8"/>
          <p:cNvSpPr>
            <a:spLocks noGrp="1"/>
          </p:cNvSpPr>
          <p:nvPr>
            <p:ph type="body" sz="quarter" idx="13"/>
          </p:nvPr>
        </p:nvSpPr>
        <p:spPr>
          <a:xfrm>
            <a:off x="5151121" y="1509185"/>
            <a:ext cx="4366207"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1651000" y="1"/>
            <a:ext cx="3302000" cy="6068484"/>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0"/>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0" y="2019043"/>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470159122"/>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Коллаж 1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072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35E3C362-237B-4D45-82FA-7EF097B8B1A8}"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7741" y="1"/>
            <a:ext cx="4948259" cy="4038084"/>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8251559" y="4038084"/>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6601859" y="4038084"/>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4957741"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26656324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Коллаж 1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174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DD76D21-8347-4129-BB5F-27EC59BEE945}"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7741" y="0"/>
            <a:ext cx="3299400" cy="20304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957741" y="4049441"/>
            <a:ext cx="3299400" cy="2030400"/>
          </a:xfrm>
        </p:spPr>
        <p:txBody>
          <a:bodyPr/>
          <a:lstStyle>
            <a:lvl1pPr>
              <a:defRPr/>
            </a:lvl1pPr>
          </a:lstStyle>
          <a:p>
            <a:r>
              <a:rPr lang="ru-RU" dirty="0" smtClean="0"/>
              <a:t>Фото</a:t>
            </a:r>
            <a:endParaRPr lang="ru-RU" dirty="0"/>
          </a:p>
        </p:txBody>
      </p:sp>
      <p:sp>
        <p:nvSpPr>
          <p:cNvPr id="14" name="Рисунок 10"/>
          <p:cNvSpPr>
            <a:spLocks noGrp="1"/>
          </p:cNvSpPr>
          <p:nvPr>
            <p:ph type="pic" sz="quarter" idx="18" hasCustomPrompt="1"/>
          </p:nvPr>
        </p:nvSpPr>
        <p:spPr>
          <a:xfrm>
            <a:off x="6606600" y="2024720"/>
            <a:ext cx="3299400" cy="20304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8256300" y="0"/>
            <a:ext cx="1649700" cy="20304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8256300" y="4049441"/>
            <a:ext cx="1649700" cy="20304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8" name="Прямоугольник 17"/>
          <p:cNvSpPr/>
          <p:nvPr/>
        </p:nvSpPr>
        <p:spPr bwMode="auto">
          <a:xfrm>
            <a:off x="4956900" y="2024721"/>
            <a:ext cx="1649700" cy="20304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0" name="Текст 8"/>
          <p:cNvSpPr>
            <a:spLocks noGrp="1"/>
          </p:cNvSpPr>
          <p:nvPr>
            <p:ph type="body" sz="quarter" idx="19"/>
          </p:nvPr>
        </p:nvSpPr>
        <p:spPr>
          <a:xfrm>
            <a:off x="8349615" y="4199468"/>
            <a:ext cx="1163563" cy="1741715"/>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8"/>
          <p:cNvSpPr>
            <a:spLocks noGrp="1"/>
          </p:cNvSpPr>
          <p:nvPr>
            <p:ph type="body" sz="quarter" idx="20"/>
          </p:nvPr>
        </p:nvSpPr>
        <p:spPr>
          <a:xfrm>
            <a:off x="5132112" y="2212791"/>
            <a:ext cx="1346097" cy="1741715"/>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21"/>
          </p:nvPr>
        </p:nvSpPr>
        <p:spPr>
          <a:xfrm>
            <a:off x="8349615" y="470495"/>
            <a:ext cx="1163563" cy="144858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28754727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Коллаж 1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277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E6114126-F393-4164-A912-9610173F8B8A}"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6606600" y="0"/>
            <a:ext cx="3299400" cy="40608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957741" y="4049441"/>
            <a:ext cx="3299400" cy="20304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4957741" y="0"/>
            <a:ext cx="1649700" cy="4060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8256300" y="4049441"/>
            <a:ext cx="1649700" cy="20304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6" name="Текст 8"/>
          <p:cNvSpPr>
            <a:spLocks noGrp="1"/>
          </p:cNvSpPr>
          <p:nvPr>
            <p:ph type="body" sz="quarter" idx="18"/>
          </p:nvPr>
        </p:nvSpPr>
        <p:spPr>
          <a:xfrm>
            <a:off x="8349343" y="4199468"/>
            <a:ext cx="1163563" cy="1741715"/>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Текст 8"/>
          <p:cNvSpPr>
            <a:spLocks noGrp="1"/>
          </p:cNvSpPr>
          <p:nvPr>
            <p:ph type="body" sz="quarter" idx="19"/>
          </p:nvPr>
        </p:nvSpPr>
        <p:spPr>
          <a:xfrm>
            <a:off x="5132113" y="463846"/>
            <a:ext cx="1377544" cy="340663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73333287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Коллаж 1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379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CCBECE8E-0E2C-41F8-9C27-574A2FAD5E87}"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7741" y="0"/>
            <a:ext cx="3299400" cy="40608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606600" y="4049441"/>
            <a:ext cx="3299400" cy="2030400"/>
          </a:xfrm>
        </p:spPr>
        <p:txBody>
          <a:bodyPr/>
          <a:lstStyle>
            <a:lvl1pPr>
              <a:defRPr/>
            </a:lvl1pPr>
          </a:lstStyle>
          <a:p>
            <a:r>
              <a:rPr lang="ru-RU" dirty="0" smtClean="0"/>
              <a:t>Фото</a:t>
            </a:r>
            <a:endParaRPr lang="ru-RU" dirty="0"/>
          </a:p>
        </p:txBody>
      </p:sp>
      <p:sp>
        <p:nvSpPr>
          <p:cNvPr id="6" name="Прямоугольник 5"/>
          <p:cNvSpPr/>
          <p:nvPr/>
        </p:nvSpPr>
        <p:spPr bwMode="auto">
          <a:xfrm>
            <a:off x="8256300" y="0"/>
            <a:ext cx="1649700" cy="4060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5" name="Прямоугольник 14"/>
          <p:cNvSpPr/>
          <p:nvPr/>
        </p:nvSpPr>
        <p:spPr bwMode="auto">
          <a:xfrm>
            <a:off x="4957741" y="4049441"/>
            <a:ext cx="1649700" cy="20304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2" name="Текст 8"/>
          <p:cNvSpPr>
            <a:spLocks noGrp="1"/>
          </p:cNvSpPr>
          <p:nvPr>
            <p:ph type="body" sz="quarter" idx="18" hasCustomPrompt="1"/>
          </p:nvPr>
        </p:nvSpPr>
        <p:spPr>
          <a:xfrm>
            <a:off x="5132113" y="4199468"/>
            <a:ext cx="1346097" cy="1741715"/>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Текст 8"/>
          <p:cNvSpPr>
            <a:spLocks noGrp="1"/>
          </p:cNvSpPr>
          <p:nvPr>
            <p:ph type="body" sz="quarter" idx="19" hasCustomPrompt="1"/>
          </p:nvPr>
        </p:nvSpPr>
        <p:spPr>
          <a:xfrm>
            <a:off x="8385532" y="463846"/>
            <a:ext cx="1131796" cy="3406631"/>
          </a:xfrm>
        </p:spPr>
        <p:txBody>
          <a:bodyPr lIns="0" tIns="0" rIns="0" bIns="0">
            <a:noAutofit/>
          </a:bodyPr>
          <a:lstStyle/>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411832381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Коллаж 19">
    <p:spTree>
      <p:nvGrpSpPr>
        <p:cNvPr id="1" name=""/>
        <p:cNvGrpSpPr/>
        <p:nvPr/>
      </p:nvGrpSpPr>
      <p:grpSpPr>
        <a:xfrm>
          <a:off x="0" y="0"/>
          <a:ext cx="0" cy="0"/>
          <a:chOff x="0" y="0"/>
          <a:chExt cx="0" cy="0"/>
        </a:xfrm>
      </p:grpSpPr>
      <p:sp>
        <p:nvSpPr>
          <p:cNvPr id="42" name="Прямоугольник 41"/>
          <p:cNvSpPr>
            <a:spLocks/>
          </p:cNvSpPr>
          <p:nvPr/>
        </p:nvSpPr>
        <p:spPr bwMode="auto">
          <a:xfrm>
            <a:off x="7431870" y="1"/>
            <a:ext cx="2474131" cy="30450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4957740" y="3034759"/>
            <a:ext cx="2474131" cy="30450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482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C1D78547-1A68-4D7B-8A7B-3554CB5A5F34}"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7742" y="1"/>
            <a:ext cx="2474131" cy="3045084"/>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7431870" y="3034759"/>
            <a:ext cx="2474131" cy="3045084"/>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5132113" y="3317206"/>
            <a:ext cx="2053669" cy="2623977"/>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8"/>
          <p:cNvSpPr>
            <a:spLocks noGrp="1"/>
          </p:cNvSpPr>
          <p:nvPr>
            <p:ph type="body" sz="quarter" idx="19"/>
          </p:nvPr>
        </p:nvSpPr>
        <p:spPr>
          <a:xfrm>
            <a:off x="7623724" y="463847"/>
            <a:ext cx="1893604" cy="236160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579545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Изображение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 y="-128016"/>
            <a:ext cx="10062914" cy="7114032"/>
          </a:xfrm>
          <a:prstGeom prst="rect">
            <a:avLst/>
          </a:prstGeom>
        </p:spPr>
      </p:pic>
      <p:sp>
        <p:nvSpPr>
          <p:cNvPr id="19" name="Text Placeholder 16"/>
          <p:cNvSpPr>
            <a:spLocks noGrp="1"/>
          </p:cNvSpPr>
          <p:nvPr>
            <p:ph type="body" sz="quarter" idx="14"/>
          </p:nvPr>
        </p:nvSpPr>
        <p:spPr>
          <a:xfrm>
            <a:off x="557528" y="4029037"/>
            <a:ext cx="8356468" cy="739576"/>
          </a:xfrm>
          <a:prstGeom prst="rect">
            <a:avLst/>
          </a:prstGeom>
        </p:spPr>
        <p:txBody>
          <a:bodyPr>
            <a:normAutofit/>
          </a:bodyPr>
          <a:lstStyle>
            <a:lvl1pPr marL="0" marR="0" indent="0" algn="l" defTabSz="1001824" rtl="0" eaLnBrk="0" fontAlgn="base" latinLnBrk="0" hangingPunct="0">
              <a:lnSpc>
                <a:spcPct val="100000"/>
              </a:lnSpc>
              <a:spcBef>
                <a:spcPct val="20000"/>
              </a:spcBef>
              <a:spcAft>
                <a:spcPct val="0"/>
              </a:spcAft>
              <a:buClr>
                <a:schemeClr val="tx2"/>
              </a:buClr>
              <a:buSzTx/>
              <a:buFont typeface="Wingdings" charset="0"/>
              <a:buNone/>
              <a:tabLst/>
              <a:defRPr sz="1800" b="1" spc="0" baseline="0">
                <a:solidFill>
                  <a:srgbClr val="FFFFFF"/>
                </a:solidFill>
                <a:latin typeface="+mn-lt"/>
                <a:cs typeface="Arial"/>
              </a:defRPr>
            </a:lvl1pPr>
            <a:lvl2pPr marL="377423" indent="0">
              <a:buNone/>
              <a:defRPr sz="1500">
                <a:latin typeface="Adobe Hebrew"/>
                <a:cs typeface="Adobe Hebrew"/>
              </a:defRPr>
            </a:lvl2pPr>
            <a:lvl3pPr marL="760065" indent="0">
              <a:buNone/>
              <a:defRPr/>
            </a:lvl3pPr>
          </a:lstStyle>
          <a:p>
            <a:pPr lvl="0"/>
            <a:r>
              <a:rPr lang="ru-RU" smtClean="0"/>
              <a:t>Образец текста</a:t>
            </a:r>
          </a:p>
          <a:p>
            <a:pPr lvl="1"/>
            <a:r>
              <a:rPr lang="ru-RU" smtClean="0"/>
              <a:t>Второй уровень</a:t>
            </a:r>
          </a:p>
        </p:txBody>
      </p:sp>
      <p:sp>
        <p:nvSpPr>
          <p:cNvPr id="20" name="Text Placeholder 16"/>
          <p:cNvSpPr>
            <a:spLocks noGrp="1"/>
          </p:cNvSpPr>
          <p:nvPr>
            <p:ph type="body" sz="quarter" idx="16"/>
          </p:nvPr>
        </p:nvSpPr>
        <p:spPr>
          <a:xfrm>
            <a:off x="557528" y="5594993"/>
            <a:ext cx="6721885" cy="348221"/>
          </a:xfrm>
          <a:prstGeom prst="rect">
            <a:avLst/>
          </a:prstGeom>
        </p:spPr>
        <p:txBody>
          <a:bodyPr/>
          <a:lstStyle>
            <a:lvl1pPr marL="0" indent="0">
              <a:buNone/>
              <a:defRPr sz="1400" b="0" spc="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p:txBody>
      </p:sp>
      <p:sp>
        <p:nvSpPr>
          <p:cNvPr id="22" name="Text Placeholder 16"/>
          <p:cNvSpPr>
            <a:spLocks noGrp="1"/>
          </p:cNvSpPr>
          <p:nvPr>
            <p:ph type="body" sz="quarter" idx="12"/>
          </p:nvPr>
        </p:nvSpPr>
        <p:spPr>
          <a:xfrm>
            <a:off x="557528" y="4836349"/>
            <a:ext cx="6721885" cy="677359"/>
          </a:xfrm>
          <a:prstGeom prst="rect">
            <a:avLst/>
          </a:prstGeom>
        </p:spPr>
        <p:txBody>
          <a:bodyPr>
            <a:normAutofit/>
          </a:bodyPr>
          <a:lstStyle>
            <a:lvl1pPr marL="0" indent="0">
              <a:lnSpc>
                <a:spcPct val="100000"/>
              </a:lnSpc>
              <a:buNone/>
              <a:defRPr sz="1600" b="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a:p>
            <a:pPr lvl="1"/>
            <a:r>
              <a:rPr lang="ru-RU" smtClean="0"/>
              <a:t>Второй уровень</a:t>
            </a:r>
          </a:p>
        </p:txBody>
      </p:sp>
      <p:sp>
        <p:nvSpPr>
          <p:cNvPr id="21" name="Text Placeholder 16"/>
          <p:cNvSpPr>
            <a:spLocks noGrp="1"/>
          </p:cNvSpPr>
          <p:nvPr>
            <p:ph type="body" sz="quarter" idx="17"/>
          </p:nvPr>
        </p:nvSpPr>
        <p:spPr>
          <a:xfrm>
            <a:off x="557528" y="6354138"/>
            <a:ext cx="6721885" cy="313704"/>
          </a:xfrm>
          <a:prstGeom prst="rect">
            <a:avLst/>
          </a:prstGeom>
        </p:spPr>
        <p:txBody>
          <a:bodyPr/>
          <a:lstStyle>
            <a:lvl1pPr marL="0" indent="0">
              <a:buNone/>
              <a:defRPr sz="1500" b="0" spc="0" baseline="0">
                <a:solidFill>
                  <a:srgbClr val="008080"/>
                </a:solidFill>
                <a:latin typeface="+mn-lt"/>
                <a:cs typeface="Arial"/>
              </a:defRPr>
            </a:lvl1pPr>
            <a:lvl2pPr>
              <a:defRPr sz="1500">
                <a:latin typeface="Adobe Hebrew"/>
                <a:cs typeface="Adobe Hebrew"/>
              </a:defRPr>
            </a:lvl2pPr>
          </a:lstStyle>
          <a:p>
            <a:pPr lvl="0"/>
            <a:r>
              <a:rPr lang="ru-RU" dirty="0" smtClean="0"/>
              <a:t>Образец текста</a:t>
            </a:r>
          </a:p>
        </p:txBody>
      </p:sp>
    </p:spTree>
    <p:extLst>
      <p:ext uri="{BB962C8B-B14F-4D97-AF65-F5344CB8AC3E}">
        <p14:creationId xmlns:p14="http://schemas.microsoft.com/office/powerpoint/2010/main" val="5253034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Коллаж 20">
    <p:spTree>
      <p:nvGrpSpPr>
        <p:cNvPr id="1" name=""/>
        <p:cNvGrpSpPr/>
        <p:nvPr/>
      </p:nvGrpSpPr>
      <p:grpSpPr>
        <a:xfrm>
          <a:off x="0" y="0"/>
          <a:ext cx="0" cy="0"/>
          <a:chOff x="0" y="0"/>
          <a:chExt cx="0" cy="0"/>
        </a:xfrm>
      </p:grpSpPr>
      <p:sp>
        <p:nvSpPr>
          <p:cNvPr id="42" name="Прямоугольник 41"/>
          <p:cNvSpPr>
            <a:spLocks/>
          </p:cNvSpPr>
          <p:nvPr/>
        </p:nvSpPr>
        <p:spPr bwMode="auto">
          <a:xfrm>
            <a:off x="7431870" y="1"/>
            <a:ext cx="2474131" cy="30450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4957740" y="3034759"/>
            <a:ext cx="2474131" cy="304508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584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9A33C99-D553-4776-9D63-EAC9C4B41AD0}"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57742" y="1"/>
            <a:ext cx="2474131" cy="3045084"/>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7431870" y="3034759"/>
            <a:ext cx="2474131" cy="3045084"/>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5132113" y="3317206"/>
            <a:ext cx="2053669" cy="2623977"/>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8"/>
          <p:cNvSpPr>
            <a:spLocks noGrp="1"/>
          </p:cNvSpPr>
          <p:nvPr>
            <p:ph type="body" sz="quarter" idx="19"/>
          </p:nvPr>
        </p:nvSpPr>
        <p:spPr>
          <a:xfrm>
            <a:off x="7623724" y="463847"/>
            <a:ext cx="1893604" cy="236160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48050818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Коллаж 21">
    <p:spTree>
      <p:nvGrpSpPr>
        <p:cNvPr id="1" name=""/>
        <p:cNvGrpSpPr/>
        <p:nvPr/>
      </p:nvGrpSpPr>
      <p:grpSpPr>
        <a:xfrm>
          <a:off x="0" y="0"/>
          <a:ext cx="0" cy="0"/>
          <a:chOff x="0" y="0"/>
          <a:chExt cx="0" cy="0"/>
        </a:xfrm>
      </p:grpSpPr>
      <p:sp>
        <p:nvSpPr>
          <p:cNvPr id="42" name="Прямоугольник 41"/>
          <p:cNvSpPr>
            <a:spLocks/>
          </p:cNvSpPr>
          <p:nvPr/>
        </p:nvSpPr>
        <p:spPr bwMode="auto">
          <a:xfrm>
            <a:off x="4957742" y="1"/>
            <a:ext cx="2474131" cy="30450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7431870" y="3034759"/>
            <a:ext cx="2474131" cy="304508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686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4101315-5220-4408-AEBA-2C13F5FC84D4}"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7431870" y="1"/>
            <a:ext cx="2474131" cy="3045084"/>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957742" y="3034759"/>
            <a:ext cx="2474131" cy="3045084"/>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7593641" y="3317206"/>
            <a:ext cx="1923686" cy="2623977"/>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8"/>
          <p:cNvSpPr>
            <a:spLocks noGrp="1"/>
          </p:cNvSpPr>
          <p:nvPr>
            <p:ph type="body" sz="quarter" idx="19"/>
          </p:nvPr>
        </p:nvSpPr>
        <p:spPr>
          <a:xfrm>
            <a:off x="5132113" y="463847"/>
            <a:ext cx="2107901" cy="236160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67550008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Коллаж 22">
    <p:spTree>
      <p:nvGrpSpPr>
        <p:cNvPr id="1" name=""/>
        <p:cNvGrpSpPr/>
        <p:nvPr/>
      </p:nvGrpSpPr>
      <p:grpSpPr>
        <a:xfrm>
          <a:off x="0" y="0"/>
          <a:ext cx="0" cy="0"/>
          <a:chOff x="0" y="0"/>
          <a:chExt cx="0" cy="0"/>
        </a:xfrm>
      </p:grpSpPr>
      <p:sp>
        <p:nvSpPr>
          <p:cNvPr id="42" name="Прямоугольник 41"/>
          <p:cNvSpPr>
            <a:spLocks/>
          </p:cNvSpPr>
          <p:nvPr/>
        </p:nvSpPr>
        <p:spPr bwMode="auto">
          <a:xfrm>
            <a:off x="4957742" y="1"/>
            <a:ext cx="2474131" cy="30450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43" name="Прямоугольник 42"/>
          <p:cNvSpPr>
            <a:spLocks/>
          </p:cNvSpPr>
          <p:nvPr/>
        </p:nvSpPr>
        <p:spPr bwMode="auto">
          <a:xfrm>
            <a:off x="7431870" y="3034759"/>
            <a:ext cx="2474131" cy="30450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789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437721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7144E04C-B6C9-478D-A38D-E9563C54B15F}" type="datetime1">
              <a:rPr lang="ru-RU" smtClean="0"/>
              <a:t>09.12.2023</a:t>
            </a:fld>
            <a:endParaRPr lang="ru-RU" dirty="0"/>
          </a:p>
        </p:txBody>
      </p:sp>
      <p:sp>
        <p:nvSpPr>
          <p:cNvPr id="9" name="Текст 8"/>
          <p:cNvSpPr>
            <a:spLocks noGrp="1"/>
          </p:cNvSpPr>
          <p:nvPr>
            <p:ph type="body" sz="quarter" idx="13"/>
          </p:nvPr>
        </p:nvSpPr>
        <p:spPr>
          <a:xfrm>
            <a:off x="388673" y="1509185"/>
            <a:ext cx="4377214"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7431870" y="1"/>
            <a:ext cx="2474131" cy="3045084"/>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957742" y="3034759"/>
            <a:ext cx="2474131" cy="3045084"/>
          </a:xfrm>
        </p:spPr>
        <p:txBody>
          <a:bodyPr/>
          <a:lstStyle>
            <a:lvl1pPr>
              <a:defRPr/>
            </a:lvl1pPr>
          </a:lstStyle>
          <a:p>
            <a:r>
              <a:rPr lang="ru-RU" dirty="0" smtClean="0"/>
              <a:t>Фото</a:t>
            </a:r>
            <a:endParaRPr lang="ru-RU" dirty="0"/>
          </a:p>
        </p:txBody>
      </p:sp>
      <p:sp>
        <p:nvSpPr>
          <p:cNvPr id="12" name="Текст 8"/>
          <p:cNvSpPr>
            <a:spLocks noGrp="1"/>
          </p:cNvSpPr>
          <p:nvPr>
            <p:ph type="body" sz="quarter" idx="18"/>
          </p:nvPr>
        </p:nvSpPr>
        <p:spPr>
          <a:xfrm>
            <a:off x="7593641" y="3317206"/>
            <a:ext cx="1923686" cy="2623977"/>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4" name="Текст 8"/>
          <p:cNvSpPr>
            <a:spLocks noGrp="1"/>
          </p:cNvSpPr>
          <p:nvPr>
            <p:ph type="body" sz="quarter" idx="19"/>
          </p:nvPr>
        </p:nvSpPr>
        <p:spPr>
          <a:xfrm>
            <a:off x="5132113" y="463847"/>
            <a:ext cx="2107901" cy="236160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24580826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Коллаж 2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891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9135968"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0E855DE-314B-43A4-9DD8-4690B8D37B8A}" type="datetime1">
              <a:rPr lang="ru-RU" smtClean="0"/>
              <a:t>09.12.2023</a:t>
            </a:fld>
            <a:endParaRPr lang="ru-RU" dirty="0"/>
          </a:p>
        </p:txBody>
      </p:sp>
      <p:sp>
        <p:nvSpPr>
          <p:cNvPr id="9" name="Текст 8"/>
          <p:cNvSpPr>
            <a:spLocks noGrp="1"/>
          </p:cNvSpPr>
          <p:nvPr>
            <p:ph type="body" sz="quarter" idx="13"/>
          </p:nvPr>
        </p:nvSpPr>
        <p:spPr>
          <a:xfrm>
            <a:off x="388673" y="1509185"/>
            <a:ext cx="4377214"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2247241" y="3795041"/>
            <a:ext cx="2710500" cy="22848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6814141" y="3795041"/>
            <a:ext cx="2710500" cy="2284800"/>
          </a:xfrm>
        </p:spPr>
        <p:txBody>
          <a:bodyPr/>
          <a:lstStyle>
            <a:lvl1pPr>
              <a:defRPr/>
            </a:lvl1pPr>
          </a:lstStyle>
          <a:p>
            <a:r>
              <a:rPr lang="ru-RU" dirty="0" smtClean="0"/>
              <a:t>Фото</a:t>
            </a:r>
            <a:endParaRPr lang="ru-RU" dirty="0"/>
          </a:p>
        </p:txBody>
      </p:sp>
      <p:sp>
        <p:nvSpPr>
          <p:cNvPr id="15" name="Прямоугольник 14"/>
          <p:cNvSpPr/>
          <p:nvPr/>
        </p:nvSpPr>
        <p:spPr bwMode="auto">
          <a:xfrm>
            <a:off x="390841" y="3795041"/>
            <a:ext cx="1856400" cy="2284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6" name="Прямоугольник 15"/>
          <p:cNvSpPr/>
          <p:nvPr/>
        </p:nvSpPr>
        <p:spPr bwMode="auto">
          <a:xfrm>
            <a:off x="4957741" y="3795041"/>
            <a:ext cx="1856400" cy="2284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8" name="Текст 8"/>
          <p:cNvSpPr>
            <a:spLocks noGrp="1"/>
          </p:cNvSpPr>
          <p:nvPr>
            <p:ph type="body" sz="quarter" idx="18"/>
          </p:nvPr>
        </p:nvSpPr>
        <p:spPr>
          <a:xfrm>
            <a:off x="4953000" y="1509185"/>
            <a:ext cx="4377214"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8"/>
          <p:cNvSpPr>
            <a:spLocks noGrp="1"/>
          </p:cNvSpPr>
          <p:nvPr>
            <p:ph type="body" sz="quarter" idx="19"/>
          </p:nvPr>
        </p:nvSpPr>
        <p:spPr>
          <a:xfrm>
            <a:off x="528616" y="3924895"/>
            <a:ext cx="1622486"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8"/>
          <p:cNvSpPr>
            <a:spLocks noGrp="1"/>
          </p:cNvSpPr>
          <p:nvPr>
            <p:ph type="body" sz="quarter" idx="20"/>
          </p:nvPr>
        </p:nvSpPr>
        <p:spPr>
          <a:xfrm>
            <a:off x="5092943" y="3924895"/>
            <a:ext cx="1622486"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37447624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0_Пользовательский макет">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3994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3" y="463845"/>
            <a:ext cx="9135968"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232CE4E3-684B-4280-9BE0-61DEDF88F9F2}" type="datetime1">
              <a:rPr lang="ru-RU" smtClean="0"/>
              <a:t>09.12.2023</a:t>
            </a:fld>
            <a:endParaRPr lang="ru-RU" dirty="0"/>
          </a:p>
        </p:txBody>
      </p:sp>
      <p:sp>
        <p:nvSpPr>
          <p:cNvPr id="9" name="Текст 8"/>
          <p:cNvSpPr>
            <a:spLocks noGrp="1"/>
          </p:cNvSpPr>
          <p:nvPr>
            <p:ph type="body" sz="quarter" idx="13"/>
          </p:nvPr>
        </p:nvSpPr>
        <p:spPr>
          <a:xfrm>
            <a:off x="388673" y="1509185"/>
            <a:ext cx="4377214"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390841" y="3795041"/>
            <a:ext cx="1856400" cy="2284800"/>
          </a:xfrm>
        </p:spPr>
        <p:txBody>
          <a:bodyPr/>
          <a:lstStyle>
            <a:lvl1pPr>
              <a:defRPr/>
            </a:lvl1pPr>
          </a:lstStyle>
          <a:p>
            <a:r>
              <a:rPr lang="ru-RU" dirty="0" smtClean="0"/>
              <a:t>Фото</a:t>
            </a:r>
            <a:endParaRPr lang="ru-RU" dirty="0"/>
          </a:p>
        </p:txBody>
      </p:sp>
      <p:sp>
        <p:nvSpPr>
          <p:cNvPr id="13" name="Рисунок 3"/>
          <p:cNvSpPr>
            <a:spLocks noGrp="1"/>
          </p:cNvSpPr>
          <p:nvPr>
            <p:ph type="pic" sz="quarter" idx="17" hasCustomPrompt="1"/>
          </p:nvPr>
        </p:nvSpPr>
        <p:spPr>
          <a:xfrm>
            <a:off x="4952595" y="3795041"/>
            <a:ext cx="1856400" cy="2284800"/>
          </a:xfrm>
        </p:spPr>
        <p:txBody>
          <a:bodyPr/>
          <a:lstStyle>
            <a:lvl1pPr>
              <a:defRPr/>
            </a:lvl1pPr>
          </a:lstStyle>
          <a:p>
            <a:r>
              <a:rPr lang="ru-RU" dirty="0" smtClean="0"/>
              <a:t>Фото</a:t>
            </a:r>
            <a:endParaRPr lang="ru-RU" dirty="0"/>
          </a:p>
        </p:txBody>
      </p:sp>
      <p:sp>
        <p:nvSpPr>
          <p:cNvPr id="15" name="Прямоугольник 14"/>
          <p:cNvSpPr/>
          <p:nvPr/>
        </p:nvSpPr>
        <p:spPr bwMode="auto">
          <a:xfrm>
            <a:off x="2242095" y="3795041"/>
            <a:ext cx="2710500" cy="22848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6" name="Прямоугольник 15"/>
          <p:cNvSpPr/>
          <p:nvPr/>
        </p:nvSpPr>
        <p:spPr bwMode="auto">
          <a:xfrm>
            <a:off x="6808995" y="3795041"/>
            <a:ext cx="2710500" cy="228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18" name="Текст 8"/>
          <p:cNvSpPr>
            <a:spLocks noGrp="1"/>
          </p:cNvSpPr>
          <p:nvPr>
            <p:ph type="body" sz="quarter" idx="18"/>
          </p:nvPr>
        </p:nvSpPr>
        <p:spPr>
          <a:xfrm>
            <a:off x="4953000" y="1509185"/>
            <a:ext cx="4377214"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8"/>
          <p:cNvSpPr>
            <a:spLocks noGrp="1"/>
          </p:cNvSpPr>
          <p:nvPr>
            <p:ph type="body" sz="quarter" idx="19"/>
          </p:nvPr>
        </p:nvSpPr>
        <p:spPr>
          <a:xfrm>
            <a:off x="2397212" y="3943547"/>
            <a:ext cx="2368675" cy="202509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8"/>
          <p:cNvSpPr>
            <a:spLocks noGrp="1"/>
          </p:cNvSpPr>
          <p:nvPr>
            <p:ph type="body" sz="quarter" idx="20"/>
          </p:nvPr>
        </p:nvSpPr>
        <p:spPr>
          <a:xfrm>
            <a:off x="6979907" y="3943547"/>
            <a:ext cx="2368675" cy="2025091"/>
          </a:xfrm>
        </p:spPr>
        <p:txBody>
          <a:bodyPr lIns="0" tIns="0" rIns="0" bIns="0">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394341334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Коллаж 2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4096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5151121" y="463845"/>
            <a:ext cx="4366207"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30A505B0-ACDE-45AD-9E89-6316DEC5CB6A}" type="datetime1">
              <a:rPr lang="ru-RU" smtClean="0"/>
              <a:t>09.12.2023</a:t>
            </a:fld>
            <a:endParaRPr lang="ru-RU" dirty="0"/>
          </a:p>
        </p:txBody>
      </p:sp>
      <p:sp>
        <p:nvSpPr>
          <p:cNvPr id="9" name="Текст 8"/>
          <p:cNvSpPr>
            <a:spLocks noGrp="1"/>
          </p:cNvSpPr>
          <p:nvPr>
            <p:ph type="body" sz="quarter" idx="13"/>
          </p:nvPr>
        </p:nvSpPr>
        <p:spPr>
          <a:xfrm>
            <a:off x="5151121" y="1524518"/>
            <a:ext cx="4366207" cy="4559300"/>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1"/>
            <a:ext cx="4953000" cy="4053417"/>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4053417"/>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1651650" y="4053417"/>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303300" y="4053417"/>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36349354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Коллаж 2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4198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912865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EE0F17E4-99FD-49B2-9268-B8F32BF5786C}" type="datetime1">
              <a:rPr lang="ru-RU" smtClean="0"/>
              <a:t>09.12.2023</a:t>
            </a:fld>
            <a:endParaRPr lang="ru-RU" dirty="0"/>
          </a:p>
        </p:txBody>
      </p:sp>
      <p:sp>
        <p:nvSpPr>
          <p:cNvPr id="9" name="Текст 8"/>
          <p:cNvSpPr>
            <a:spLocks noGrp="1"/>
          </p:cNvSpPr>
          <p:nvPr>
            <p:ph type="body" sz="quarter" idx="13"/>
          </p:nvPr>
        </p:nvSpPr>
        <p:spPr>
          <a:xfrm>
            <a:off x="393129" y="1509186"/>
            <a:ext cx="9124198" cy="2385921"/>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4949100" y="4038084"/>
            <a:ext cx="4956900" cy="20304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4038084"/>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1649700" y="4038084"/>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329940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259507809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Коллаж 2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4301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912865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D28F27B-5023-4F62-BF2E-C6147CD3C08F}" type="datetime1">
              <a:rPr lang="ru-RU" smtClean="0"/>
              <a:t>09.12.2023</a:t>
            </a:fld>
            <a:endParaRPr lang="ru-RU" dirty="0"/>
          </a:p>
        </p:txBody>
      </p:sp>
      <p:sp>
        <p:nvSpPr>
          <p:cNvPr id="9" name="Текст 8"/>
          <p:cNvSpPr>
            <a:spLocks noGrp="1"/>
          </p:cNvSpPr>
          <p:nvPr>
            <p:ph type="body" sz="quarter" idx="13"/>
          </p:nvPr>
        </p:nvSpPr>
        <p:spPr>
          <a:xfrm>
            <a:off x="393129" y="1509185"/>
            <a:ext cx="9124198" cy="238592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0" y="4038084"/>
            <a:ext cx="4956900" cy="20304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4956900" y="4038084"/>
            <a:ext cx="1649700" cy="2030400"/>
          </a:xfrm>
        </p:spPr>
        <p:txBody>
          <a:bodyPr/>
          <a:lstStyle>
            <a:lvl1pPr>
              <a:defRPr/>
            </a:lvl1pPr>
          </a:lstStyle>
          <a:p>
            <a:r>
              <a:rPr lang="ru-RU" dirty="0" smtClean="0"/>
              <a:t>Пиктограмма</a:t>
            </a:r>
            <a:endParaRPr lang="ru-RU" dirty="0"/>
          </a:p>
        </p:txBody>
      </p:sp>
      <p:sp>
        <p:nvSpPr>
          <p:cNvPr id="12" name="Рисунок 4"/>
          <p:cNvSpPr>
            <a:spLocks noGrp="1" noChangeAspect="1"/>
          </p:cNvSpPr>
          <p:nvPr>
            <p:ph type="pic" sz="quarter" idx="16" hasCustomPrompt="1"/>
          </p:nvPr>
        </p:nvSpPr>
        <p:spPr>
          <a:xfrm>
            <a:off x="6606600" y="4038084"/>
            <a:ext cx="1649700" cy="2030400"/>
          </a:xfrm>
        </p:spPr>
        <p:txBody>
          <a:bodyPr/>
          <a:lstStyle>
            <a:lvl1pPr>
              <a:defRPr/>
            </a:lvl1pPr>
          </a:lstStyle>
          <a:p>
            <a:r>
              <a:rPr lang="ru-RU" dirty="0" smtClean="0"/>
              <a:t>Пиктограмма</a:t>
            </a:r>
            <a:endParaRPr lang="ru-RU" dirty="0"/>
          </a:p>
        </p:txBody>
      </p:sp>
      <p:sp>
        <p:nvSpPr>
          <p:cNvPr id="13" name="Рисунок 3"/>
          <p:cNvSpPr>
            <a:spLocks noGrp="1" noChangeAspect="1"/>
          </p:cNvSpPr>
          <p:nvPr>
            <p:ph type="pic" sz="quarter" idx="17" hasCustomPrompt="1"/>
          </p:nvPr>
        </p:nvSpPr>
        <p:spPr>
          <a:xfrm>
            <a:off x="825630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32928268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Коллаж 2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4403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912865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D338650-CDDE-4A33-8FB9-94EA6AD4C610}" type="datetime1">
              <a:rPr lang="ru-RU" smtClean="0"/>
              <a:t>09.12.2023</a:t>
            </a:fld>
            <a:endParaRPr lang="ru-RU" dirty="0"/>
          </a:p>
        </p:txBody>
      </p:sp>
      <p:sp>
        <p:nvSpPr>
          <p:cNvPr id="9" name="Текст 8"/>
          <p:cNvSpPr>
            <a:spLocks noGrp="1"/>
          </p:cNvSpPr>
          <p:nvPr>
            <p:ph type="body" sz="quarter" idx="13"/>
          </p:nvPr>
        </p:nvSpPr>
        <p:spPr>
          <a:xfrm>
            <a:off x="393129" y="1509185"/>
            <a:ext cx="9124198" cy="238592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1649700" y="4038084"/>
            <a:ext cx="8256300" cy="2030400"/>
          </a:xfrm>
        </p:spPr>
        <p:txBody>
          <a:bodyPr/>
          <a:lstStyle>
            <a:lvl1pPr>
              <a:defRPr/>
            </a:lvl1pPr>
          </a:lstStyle>
          <a:p>
            <a:r>
              <a:rPr lang="ru-RU" dirty="0" smtClean="0"/>
              <a:t>Фото</a:t>
            </a:r>
            <a:endParaRPr lang="ru-RU" dirty="0"/>
          </a:p>
        </p:txBody>
      </p:sp>
      <p:sp>
        <p:nvSpPr>
          <p:cNvPr id="10" name="Рисунок 5"/>
          <p:cNvSpPr>
            <a:spLocks noGrp="1" noChangeAspect="1"/>
          </p:cNvSpPr>
          <p:nvPr>
            <p:ph type="pic" sz="quarter" idx="15" hasCustomPrompt="1"/>
          </p:nvPr>
        </p:nvSpPr>
        <p:spPr>
          <a:xfrm>
            <a:off x="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83018901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Коллаж 2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4506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4" y="463845"/>
            <a:ext cx="9128654" cy="896836"/>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B42D845-0983-4FE9-964D-842CAEEEE170}" type="datetime1">
              <a:rPr lang="ru-RU" smtClean="0"/>
              <a:t>09.12.2023</a:t>
            </a:fld>
            <a:endParaRPr lang="ru-RU" dirty="0"/>
          </a:p>
        </p:txBody>
      </p:sp>
      <p:sp>
        <p:nvSpPr>
          <p:cNvPr id="9" name="Текст 8"/>
          <p:cNvSpPr>
            <a:spLocks noGrp="1"/>
          </p:cNvSpPr>
          <p:nvPr>
            <p:ph type="body" sz="quarter" idx="13"/>
          </p:nvPr>
        </p:nvSpPr>
        <p:spPr>
          <a:xfrm>
            <a:off x="393129" y="1509185"/>
            <a:ext cx="9124198" cy="2385923"/>
          </a:xfrm>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1" name="Рисунок 10"/>
          <p:cNvSpPr>
            <a:spLocks noGrp="1"/>
          </p:cNvSpPr>
          <p:nvPr>
            <p:ph type="pic" sz="quarter" idx="14" hasCustomPrompt="1"/>
          </p:nvPr>
        </p:nvSpPr>
        <p:spPr>
          <a:xfrm>
            <a:off x="-1300" y="4038084"/>
            <a:ext cx="8256300" cy="2030400"/>
          </a:xfrm>
        </p:spPr>
        <p:txBody>
          <a:bodyPr/>
          <a:lstStyle>
            <a:lvl1pPr>
              <a:defRPr/>
            </a:lvl1pPr>
          </a:lstStyle>
          <a:p>
            <a:r>
              <a:rPr lang="ru-RU" dirty="0" smtClean="0"/>
              <a:t>Фото</a:t>
            </a:r>
            <a:endParaRPr lang="ru-RU" dirty="0"/>
          </a:p>
        </p:txBody>
      </p:sp>
      <p:sp>
        <p:nvSpPr>
          <p:cNvPr id="13" name="Рисунок 3"/>
          <p:cNvSpPr>
            <a:spLocks noGrp="1" noChangeAspect="1"/>
          </p:cNvSpPr>
          <p:nvPr>
            <p:ph type="pic" sz="quarter" idx="17" hasCustomPrompt="1"/>
          </p:nvPr>
        </p:nvSpPr>
        <p:spPr>
          <a:xfrm>
            <a:off x="8255000" y="4038084"/>
            <a:ext cx="1649700" cy="2030400"/>
          </a:xfrm>
        </p:spPr>
        <p:txBody>
          <a:bodyPr/>
          <a:lstStyle>
            <a:lvl1pPr>
              <a:defRPr/>
            </a:lvl1pPr>
          </a:lstStyle>
          <a:p>
            <a:r>
              <a:rPr lang="ru-RU" dirty="0" smtClean="0"/>
              <a:t>Пиктограмма</a:t>
            </a:r>
            <a:endParaRPr lang="ru-RU" dirty="0"/>
          </a:p>
        </p:txBody>
      </p:sp>
    </p:spTree>
    <p:extLst>
      <p:ext uri="{BB962C8B-B14F-4D97-AF65-F5344CB8AC3E}">
        <p14:creationId xmlns:p14="http://schemas.microsoft.com/office/powerpoint/2010/main" val="13652221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2"/>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8" name="TextBox 17"/>
          <p:cNvSpPr txBox="1"/>
          <p:nvPr/>
        </p:nvSpPr>
        <p:spPr>
          <a:xfrm>
            <a:off x="4011889" y="6022682"/>
            <a:ext cx="1558373" cy="323133"/>
          </a:xfrm>
          <a:prstGeom prst="rect">
            <a:avLst/>
          </a:prstGeom>
          <a:noFill/>
        </p:spPr>
        <p:txBody>
          <a:bodyPr wrap="none" lIns="91407" tIns="45704" rIns="91407" bIns="45704" rtlCol="0">
            <a:spAutoFit/>
          </a:bodyPr>
          <a:lstStyle/>
          <a:p>
            <a:pPr algn="ctr" defTabSz="957816"/>
            <a:r>
              <a:rPr lang="ru-RU" sz="1500" b="1" dirty="0">
                <a:solidFill>
                  <a:srgbClr val="008C95"/>
                </a:solidFill>
              </a:rPr>
              <a:t>ООО «СИБУР»</a:t>
            </a: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62" y="6184249"/>
            <a:ext cx="4320036"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246018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Свободны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947108" name="Слайд think-cell" r:id="rId4" imgW="270" imgH="270" progId="TCLayout.ActiveDocument.1">
                  <p:embed/>
                </p:oleObj>
              </mc:Choice>
              <mc:Fallback>
                <p:oleObj name="Слайд think-cell" r:id="rId4" imgW="270" imgH="270" progId="TCLayout.ActiveDocument.1">
                  <p:embed/>
                  <p:pic>
                    <p:nvPicPr>
                      <p:cNvPr id="2" name="Объект 1"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 name="Дата 2"/>
          <p:cNvSpPr>
            <a:spLocks noGrp="1"/>
          </p:cNvSpPr>
          <p:nvPr>
            <p:ph type="dt" sz="half" idx="10"/>
          </p:nvPr>
        </p:nvSpPr>
        <p:spPr/>
        <p:txBody>
          <a:bodyPr/>
          <a:lstStyle/>
          <a:p>
            <a:pPr algn="r"/>
            <a:fld id="{3B7F2341-E4C6-4089-B37F-1CEDA5EF38A0}" type="datetime1">
              <a:rPr lang="ru-RU" smtClean="0"/>
              <a:t>09.12.2023</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Номер слайда 4"/>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417745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Только заголовок 0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900431540"/>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4813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ACA3C7BA-842B-40CA-AC9F-A22A5D15FC02}"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3075667223"/>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Только заголовок 0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82300708"/>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4915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10" name="Прямоугольник 9"/>
          <p:cNvSpPr/>
          <p:nvPr/>
        </p:nvSpPr>
        <p:spPr bwMode="auto">
          <a:xfrm>
            <a:off x="0" y="1"/>
            <a:ext cx="9906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bg1"/>
                </a:solidFill>
              </a:defRPr>
            </a:lvl1pPr>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387315AD-71D4-48C4-A914-444CBDB81E53}"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190525663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Только заголовок 0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12157363"/>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018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10" name="Прямоугольник 9"/>
          <p:cNvSpPr/>
          <p:nvPr/>
        </p:nvSpPr>
        <p:spPr bwMode="auto">
          <a:xfrm>
            <a:off x="0" y="1"/>
            <a:ext cx="9906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tx2"/>
                </a:solidFill>
              </a:defRPr>
            </a:lvl1pPr>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901E4B44-848B-4CA8-B68C-BFE065D874F4}"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410551108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Только заголовок 0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120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10" name="Прямоугольник 9"/>
          <p:cNvSpPr/>
          <p:nvPr/>
        </p:nvSpPr>
        <p:spPr bwMode="auto">
          <a:xfrm>
            <a:off x="0" y="1"/>
            <a:ext cx="9906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p:txBody>
          <a:bodyPr vert="horz"/>
          <a:lstStyle>
            <a:lvl1pPr>
              <a:defRPr>
                <a:solidFill>
                  <a:schemeClr val="bg1"/>
                </a:solidFill>
              </a:defRPr>
            </a:lvl1pPr>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7DA12787-648A-4CCA-83FC-37DDF3903B24}"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Tree>
    <p:extLst>
      <p:ext uri="{BB962C8B-B14F-4D97-AF65-F5344CB8AC3E}">
        <p14:creationId xmlns:p14="http://schemas.microsoft.com/office/powerpoint/2010/main" val="223792013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Две области 0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222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3" y="463845"/>
            <a:ext cx="6010918"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14EEB878-BE01-49EF-BC6D-22835E974D6A}"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
            <a:ext cx="3302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37663913"/>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Две области 0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325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2" y="463845"/>
            <a:ext cx="6026643"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5D32A98C-A2F2-4816-95D3-443B04C844AF}"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151557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Две области 0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427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3" y="463845"/>
            <a:ext cx="6042366"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5C4B590F-F149-4227-B2CB-C3361BD183C2}"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5249368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Две области 0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530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6F929EA4-9447-47FB-8A2B-377031A17468}"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509185"/>
            <a:ext cx="3302000" cy="45593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9225379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Две области 05">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632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59AECBB3-83DF-44F1-B400-B28D58DCAF75}"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509185"/>
            <a:ext cx="3302000" cy="45593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5693740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3"/>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4"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73" y="6022682"/>
            <a:ext cx="2383598" cy="323133"/>
          </a:xfrm>
          <a:prstGeom prst="rect">
            <a:avLst/>
          </a:prstGeom>
          <a:noFill/>
        </p:spPr>
        <p:txBody>
          <a:bodyPr wrap="none" lIns="91407" tIns="45704" rIns="91407" bIns="45704" rtlCol="0">
            <a:spAutoFit/>
          </a:bodyPr>
          <a:lstStyle/>
          <a:p>
            <a:pPr algn="ctr" defTabSz="957816"/>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6391671" y="6184249"/>
            <a:ext cx="3514331"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4808041"/>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Две области 06">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734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D42F06A7-4DB2-4E31-8938-0CA1EEA081B4}"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6604000" y="1509185"/>
            <a:ext cx="3302000" cy="45593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7673901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Две области 07">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837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21338A55-C01C-4A3F-8052-5E067DC11349}"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509185"/>
            <a:ext cx="4953000" cy="45593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05340530"/>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Две области 08">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5939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6B8AB95A-DAA1-45EB-AA21-C95A1A7AB0C7}"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509185"/>
            <a:ext cx="4953000" cy="45593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08534822"/>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Две области 09">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042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47FDD8B0-E521-4F69-B0C7-12605E7EFEDD}"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509185"/>
            <a:ext cx="4953000" cy="45593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2554224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Две области 10">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144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2" y="463845"/>
            <a:ext cx="4407090" cy="896836"/>
          </a:xfrm>
        </p:spPr>
        <p:txBody>
          <a:bodyPr vert="horz"/>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D2FD3B37-9D7E-49C4-A346-3BFE2413CAE7}"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
            <a:ext cx="4953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609451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Две области 11">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246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2" y="463845"/>
            <a:ext cx="4375643" cy="896836"/>
          </a:xfrm>
        </p:spPr>
        <p:txBody>
          <a:bodyPr vert="horz"/>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8D6D5386-04C9-4CC2-B314-881576159412}"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
            <a:ext cx="4953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90343967"/>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Две области 12">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349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88673" y="463845"/>
            <a:ext cx="4344195" cy="896836"/>
          </a:xfrm>
        </p:spPr>
        <p:txBody>
          <a:bodyPr vert="horz"/>
          <a:lstStyle/>
          <a:p>
            <a:r>
              <a:rPr lang="ru-RU" smtClean="0"/>
              <a:t>Образец заголовка</a:t>
            </a:r>
            <a:endParaRPr lang="ru-RU" dirty="0"/>
          </a:p>
        </p:txBody>
      </p:sp>
      <p:sp>
        <p:nvSpPr>
          <p:cNvPr id="6" name="Дата 5"/>
          <p:cNvSpPr>
            <a:spLocks noGrp="1"/>
          </p:cNvSpPr>
          <p:nvPr>
            <p:ph type="dt" sz="half" idx="10"/>
          </p:nvPr>
        </p:nvSpPr>
        <p:spPr/>
        <p:txBody>
          <a:bodyPr/>
          <a:lstStyle/>
          <a:p>
            <a:pPr algn="r"/>
            <a:fld id="{92E91A25-4EBB-4C88-AE3E-742947F9909F}"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4953000" y="1"/>
            <a:ext cx="4953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1512397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Две области 13">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545763589"/>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451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511127" y="463845"/>
            <a:ext cx="6006200"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25B3E0DF-5ACA-4A56-A617-E05F7604F5C6}"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3302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3013122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Две области 14">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19089909"/>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5540"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500121" y="463845"/>
            <a:ext cx="6017207"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34B766F3-BFDB-4084-8587-2136A5EC5DF6}"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0426326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Две области 15">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278466938"/>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6564"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9" name="Заголовок 8"/>
          <p:cNvSpPr>
            <a:spLocks noGrp="1"/>
          </p:cNvSpPr>
          <p:nvPr>
            <p:ph type="title"/>
          </p:nvPr>
        </p:nvSpPr>
        <p:spPr>
          <a:xfrm>
            <a:off x="3511127" y="463845"/>
            <a:ext cx="6006200" cy="896836"/>
          </a:xfrm>
        </p:spPr>
        <p:txBody>
          <a:bodyPr vert="horz"/>
          <a:lstStyle/>
          <a:p>
            <a:r>
              <a:rPr lang="ru-RU" smtClean="0"/>
              <a:t>Образец заголовка</a:t>
            </a:r>
            <a:endParaRPr lang="ru-RU"/>
          </a:p>
        </p:txBody>
      </p:sp>
      <p:sp>
        <p:nvSpPr>
          <p:cNvPr id="6" name="Дата 5"/>
          <p:cNvSpPr>
            <a:spLocks noGrp="1"/>
          </p:cNvSpPr>
          <p:nvPr>
            <p:ph type="dt" sz="half" idx="10"/>
          </p:nvPr>
        </p:nvSpPr>
        <p:spPr/>
        <p:txBody>
          <a:bodyPr/>
          <a:lstStyle/>
          <a:p>
            <a:pPr algn="r"/>
            <a:fld id="{D760D149-26E2-42E5-AD63-3C2FA8C105B3}"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775927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591530479"/>
              </p:ext>
            </p:extLst>
          </p:nvPr>
        </p:nvGraphicFramePr>
        <p:xfrm>
          <a:off x="1598" y="1602"/>
          <a:ext cx="1587" cy="1587"/>
        </p:xfrm>
        <a:graphic>
          <a:graphicData uri="http://schemas.openxmlformats.org/presentationml/2006/ole">
            <mc:AlternateContent xmlns:mc="http://schemas.openxmlformats.org/markup-compatibility/2006">
              <mc:Choice xmlns:v="urn:schemas-microsoft-com:vml" Requires="v">
                <p:oleObj spid="_x0000_s518133"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8"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C2719138-523A-451B-BAE9-E25BCC9206EB}"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9" name="Номер слайда 8"/>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2931921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Две области 16">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017909706"/>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7588"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fld id="{EE9948B8-BF2B-4B69-B486-5C28F62780E6}"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4953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a:xfrm>
            <a:off x="424577" y="463845"/>
            <a:ext cx="4366207" cy="896836"/>
          </a:xfrm>
        </p:spPr>
        <p:txBody>
          <a:bodyPr vert="horz"/>
          <a:lstStyle>
            <a:lvl1pP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198266323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Две области 17">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073408166"/>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8612"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fld id="{95BCC3AA-C713-4BA1-8919-02C5967D3808}"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4953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9" name="Заголовок 8"/>
          <p:cNvSpPr>
            <a:spLocks noGrp="1"/>
          </p:cNvSpPr>
          <p:nvPr>
            <p:ph type="title"/>
          </p:nvPr>
        </p:nvSpPr>
        <p:spPr>
          <a:xfrm>
            <a:off x="388674" y="463845"/>
            <a:ext cx="4355200" cy="896836"/>
          </a:xfrm>
        </p:spPr>
        <p:txBody>
          <a:bodyPr vert="horz"/>
          <a:lstStyle>
            <a:lvl1pP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172081674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Две области 18">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512195168"/>
              </p:ext>
            </p:extLst>
          </p:nvPr>
        </p:nvGraphicFramePr>
        <p:xfrm>
          <a:off x="1601" y="1605"/>
          <a:ext cx="1587" cy="1587"/>
        </p:xfrm>
        <a:graphic>
          <a:graphicData uri="http://schemas.openxmlformats.org/presentationml/2006/ole">
            <mc:AlternateContent xmlns:mc="http://schemas.openxmlformats.org/markup-compatibility/2006">
              <mc:Choice xmlns:v="urn:schemas-microsoft-com:vml" Requires="v">
                <p:oleObj spid="_x0000_s969636" name="Слайд think-cell" r:id="rId4" imgW="270" imgH="270" progId="TCLayout.ActiveDocument.1">
                  <p:embed/>
                </p:oleObj>
              </mc:Choice>
              <mc:Fallback>
                <p:oleObj name="Слайд think-cell" r:id="rId4" imgW="270" imgH="270" progId="TCLayout.ActiveDocument.1">
                  <p:embed/>
                  <p:pic>
                    <p:nvPicPr>
                      <p:cNvPr id="4" name="Объект 3" hidden="1"/>
                      <p:cNvPicPr/>
                      <p:nvPr/>
                    </p:nvPicPr>
                    <p:blipFill>
                      <a:blip r:embed="rId5"/>
                      <a:stretch>
                        <a:fillRect/>
                      </a:stretch>
                    </p:blipFill>
                    <p:spPr>
                      <a:xfrm>
                        <a:off x="1601" y="1605"/>
                        <a:ext cx="1587" cy="1587"/>
                      </a:xfrm>
                      <a:prstGeom prst="rect">
                        <a:avLst/>
                      </a:prstGeom>
                    </p:spPr>
                  </p:pic>
                </p:oleObj>
              </mc:Fallback>
            </mc:AlternateContent>
          </a:graphicData>
        </a:graphic>
      </p:graphicFrame>
      <p:sp>
        <p:nvSpPr>
          <p:cNvPr id="6" name="Дата 5"/>
          <p:cNvSpPr>
            <a:spLocks noGrp="1"/>
          </p:cNvSpPr>
          <p:nvPr>
            <p:ph type="dt" sz="half" idx="10"/>
          </p:nvPr>
        </p:nvSpPr>
        <p:spPr/>
        <p:txBody>
          <a:bodyPr/>
          <a:lstStyle/>
          <a:p>
            <a:pPr algn="r"/>
            <a:fld id="{FB4FEEE2-0257-4034-9FE5-7D7FA35B550B}" type="datetime1">
              <a:rPr lang="ru-RU" smtClean="0"/>
              <a:t>09.12.2023</a:t>
            </a:fld>
            <a:endParaRPr lang="ru-RU" dirty="0"/>
          </a:p>
        </p:txBody>
      </p:sp>
      <p:sp>
        <p:nvSpPr>
          <p:cNvPr id="7" name="Нижний колонтитул 6"/>
          <p:cNvSpPr>
            <a:spLocks noGrp="1"/>
          </p:cNvSpPr>
          <p:nvPr>
            <p:ph type="ftr" sz="quarter" idx="11"/>
          </p:nvPr>
        </p:nvSpPr>
        <p:spPr/>
        <p:txBody>
          <a:bodyPr/>
          <a:lstStyle/>
          <a:p>
            <a:r>
              <a:rPr lang="ru-RU" smtClean="0"/>
              <a:t>Название презентации. Мероприятие</a:t>
            </a:r>
            <a:endParaRPr lang="ru-RU" dirty="0"/>
          </a:p>
        </p:txBody>
      </p:sp>
      <p:sp>
        <p:nvSpPr>
          <p:cNvPr id="8" name="Номер слайда 7"/>
          <p:cNvSpPr>
            <a:spLocks noGrp="1"/>
          </p:cNvSpPr>
          <p:nvPr>
            <p:ph type="sldNum" sz="quarter" idx="12"/>
          </p:nvPr>
        </p:nvSpPr>
        <p:spPr/>
        <p:txBody>
          <a:bodyPr/>
          <a:lstStyle/>
          <a:p>
            <a:fld id="{31ED88B6-9D2D-479B-ABA6-BAE9EF28FCC0}" type="slidenum">
              <a:rPr lang="ru-RU" smtClean="0"/>
              <a:pPr/>
              <a:t>‹#›</a:t>
            </a:fld>
            <a:endParaRPr lang="ru-RU" dirty="0"/>
          </a:p>
        </p:txBody>
      </p:sp>
      <p:sp>
        <p:nvSpPr>
          <p:cNvPr id="2" name="Прямоугольник 1"/>
          <p:cNvSpPr/>
          <p:nvPr/>
        </p:nvSpPr>
        <p:spPr bwMode="auto">
          <a:xfrm>
            <a:off x="0" y="1"/>
            <a:ext cx="4953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5" name="Текст 4"/>
          <p:cNvSpPr>
            <a:spLocks noGrp="1"/>
          </p:cNvSpPr>
          <p:nvPr>
            <p:ph type="body" sz="quarter" idx="13"/>
          </p:nvPr>
        </p:nvSpPr>
        <p:spPr>
          <a:xfrm>
            <a:off x="388674" y="463844"/>
            <a:ext cx="4371710" cy="897467"/>
          </a:xfrm>
        </p:spPr>
        <p:txBody>
          <a:bodyPr/>
          <a:lstStyle>
            <a:lvl1pPr>
              <a:defRPr sz="2167"/>
            </a:lvl1pPr>
          </a:lstStyle>
          <a:p>
            <a:pPr lvl="0"/>
            <a:r>
              <a:rPr lang="ru-RU" smtClean="0"/>
              <a:t>Образец текста</a:t>
            </a:r>
          </a:p>
        </p:txBody>
      </p:sp>
    </p:spTree>
    <p:extLst>
      <p:ext uri="{BB962C8B-B14F-4D97-AF65-F5344CB8AC3E}">
        <p14:creationId xmlns:p14="http://schemas.microsoft.com/office/powerpoint/2010/main" val="39249375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Обложка 30">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1063746" name="Слайд think-cell" r:id="rId5" imgW="270" imgH="270" progId="TCLayout.ActiveDocument.1">
                  <p:embed/>
                </p:oleObj>
              </mc:Choice>
              <mc:Fallback>
                <p:oleObj name="Слайд think-cell" r:id="rId5" imgW="270" imgH="270" progId="TCLayout.ActiveDocument.1">
                  <p:embed/>
                  <p:pic>
                    <p:nvPicPr>
                      <p:cNvPr id="10" name="Объект 9" hidden="1"/>
                      <p:cNvPicPr/>
                      <p:nvPr/>
                    </p:nvPicPr>
                    <p:blipFill>
                      <a:blip r:embed="rId6"/>
                      <a:stretch>
                        <a:fillRect/>
                      </a:stretch>
                    </p:blipFill>
                    <p:spPr>
                      <a:xfrm>
                        <a:off x="1723" y="2119"/>
                        <a:ext cx="1719" cy="2116"/>
                      </a:xfrm>
                      <a:prstGeom prst="rect">
                        <a:avLst/>
                      </a:prstGeom>
                    </p:spPr>
                  </p:pic>
                </p:oleObj>
              </mc:Fallback>
            </mc:AlternateContent>
          </a:graphicData>
        </a:graphic>
      </p:graphicFrame>
      <p:sp>
        <p:nvSpPr>
          <p:cNvPr id="13" name="Рисунок 12"/>
          <p:cNvSpPr>
            <a:spLocks noGrp="1"/>
          </p:cNvSpPr>
          <p:nvPr>
            <p:ph type="pic" sz="quarter" idx="12" hasCustomPrompt="1"/>
          </p:nvPr>
        </p:nvSpPr>
        <p:spPr>
          <a:xfrm>
            <a:off x="0" y="1"/>
            <a:ext cx="7121398" cy="6858000"/>
          </a:xfrm>
          <a:solidFill>
            <a:schemeClr val="tx2"/>
          </a:solidFill>
        </p:spPr>
        <p:txBody>
          <a:bodyPr/>
          <a:lstStyle>
            <a:lvl1pPr>
              <a:defRPr/>
            </a:lvl1pPr>
          </a:lstStyle>
          <a:p>
            <a:r>
              <a:rPr lang="ru-RU" dirty="0" smtClean="0"/>
              <a:t>Фото</a:t>
            </a:r>
            <a:endParaRPr lang="ru-RU" dirty="0"/>
          </a:p>
        </p:txBody>
      </p:sp>
      <p:sp>
        <p:nvSpPr>
          <p:cNvPr id="57" name="Прямоугольник 56"/>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pic>
        <p:nvPicPr>
          <p:cNvPr id="30" name="Picture 29"/>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3" name="TextBox 2"/>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6" name="Рисунок 5"/>
          <p:cNvSpPr>
            <a:spLocks noGrp="1"/>
          </p:cNvSpPr>
          <p:nvPr>
            <p:ph type="pic" sz="quarter" idx="13" hasCustomPrompt="1"/>
          </p:nvPr>
        </p:nvSpPr>
        <p:spPr>
          <a:xfrm>
            <a:off x="7121400" y="0"/>
            <a:ext cx="2784600" cy="3427200"/>
          </a:xfrm>
        </p:spPr>
        <p:txBody>
          <a:bodyPr/>
          <a:lstStyle>
            <a:lvl1pPr>
              <a:defRPr/>
            </a:lvl1pPr>
          </a:lstStyle>
          <a:p>
            <a:r>
              <a:rPr lang="ru-RU" dirty="0" smtClean="0"/>
              <a:t>Пиктограмма</a:t>
            </a:r>
            <a:endParaRPr lang="ru-RU" dirty="0"/>
          </a:p>
        </p:txBody>
      </p:sp>
      <p:sp>
        <p:nvSpPr>
          <p:cNvPr id="33" name="Заголовок 1"/>
          <p:cNvSpPr>
            <a:spLocks noGrp="1"/>
          </p:cNvSpPr>
          <p:nvPr>
            <p:ph type="ctrTitle" hasCustomPrompt="1"/>
          </p:nvPr>
        </p:nvSpPr>
        <p:spPr>
          <a:xfrm>
            <a:off x="363537" y="2243904"/>
            <a:ext cx="6394323" cy="2274909"/>
          </a:xfrm>
          <a:effectLst/>
        </p:spPr>
        <p:txBody>
          <a:bodyPr vert="horz" lIns="0" tIns="0" rIns="0" bIns="0" rtlCol="0" anchor="t">
            <a:normAutofit/>
          </a:bodyPr>
          <a:lstStyle>
            <a:lvl1pPr>
              <a:lnSpc>
                <a:spcPct val="85000"/>
              </a:lnSpc>
              <a:defRPr lang="ru-RU" sz="5850" b="0" i="0" u="none" cap="none" spc="0" baseline="0" dirty="0">
                <a:ln>
                  <a:noFill/>
                </a:ln>
                <a:solidFill>
                  <a:srgbClr val="FFFFFF"/>
                </a:solidFill>
                <a:effectLst/>
                <a:ea typeface="+mn-ea"/>
                <a:cs typeface="Arial"/>
              </a:defRPr>
            </a:lvl1pPr>
          </a:lstStyle>
          <a:p>
            <a:pPr lvl="0">
              <a:lnSpc>
                <a:spcPct val="85000"/>
              </a:lnSpc>
            </a:pPr>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5325050"/>
            <a:ext cx="6355662" cy="748373"/>
          </a:xfrm>
          <a:prstGeom prst="rect">
            <a:avLst/>
          </a:prstGeom>
          <a:effectLst/>
        </p:spPr>
        <p:txBody>
          <a:bodyPr vert="horz" lIns="0" tIns="0" rIns="0" bIns="0" rtlCol="0">
            <a:noAutofit/>
          </a:bodyPr>
          <a:lstStyle>
            <a:lvl1pPr>
              <a:spcAft>
                <a:spcPts val="0"/>
              </a:spcAft>
              <a:defRPr lang="ru-RU" sz="1300" b="0" baseline="0" dirty="0">
                <a:solidFill>
                  <a:srgbClr val="FFFFFF"/>
                </a:solidFill>
                <a:effectLst/>
              </a:defRPr>
            </a:lvl1pPr>
          </a:lstStyle>
          <a:p>
            <a:pPr lvl="0">
              <a:spcAft>
                <a:spcPts val="0"/>
              </a:spcAft>
            </a:pPr>
            <a:r>
              <a:rPr lang="ru-RU" dirty="0" smtClean="0"/>
              <a:t>Имя Фамилия</a:t>
            </a:r>
            <a:br>
              <a:rPr lang="ru-RU" dirty="0" smtClean="0"/>
            </a:br>
            <a:r>
              <a:rPr lang="ru-RU" dirty="0" smtClean="0"/>
              <a:t>Должность</a:t>
            </a:r>
            <a:br>
              <a:rPr lang="ru-RU" dirty="0" smtClean="0"/>
            </a:br>
            <a:r>
              <a:rPr lang="ru-RU" dirty="0" smtClean="0"/>
              <a:t>Компания / функция / направление</a:t>
            </a:r>
            <a:endParaRPr lang="ru-RU" dirty="0"/>
          </a:p>
        </p:txBody>
      </p:sp>
      <p:sp>
        <p:nvSpPr>
          <p:cNvPr id="36" name="Текст 12"/>
          <p:cNvSpPr>
            <a:spLocks noGrp="1"/>
          </p:cNvSpPr>
          <p:nvPr>
            <p:ph type="body" sz="quarter" idx="11" hasCustomPrompt="1"/>
          </p:nvPr>
        </p:nvSpPr>
        <p:spPr>
          <a:xfrm>
            <a:off x="388674" y="6202236"/>
            <a:ext cx="6355662" cy="461080"/>
          </a:xfrm>
          <a:prstGeom prst="rect">
            <a:avLst/>
          </a:prstGeom>
          <a:effectLst/>
        </p:spPr>
        <p:txBody>
          <a:bodyPr/>
          <a:lstStyle>
            <a:lvl1pPr>
              <a:spcBef>
                <a:spcPts val="0"/>
              </a:spcBef>
              <a:spcAft>
                <a:spcPts val="0"/>
              </a:spcAft>
              <a:defRPr sz="1083" baseline="0">
                <a:solidFill>
                  <a:srgbClr val="FFFFFF"/>
                </a:solidFill>
                <a:effectLst/>
              </a:defRPr>
            </a:lvl1pPr>
          </a:lstStyle>
          <a:p>
            <a:pPr lvl="0"/>
            <a:r>
              <a:rPr lang="ru-RU" dirty="0" smtClean="0"/>
              <a:t>Название мероприятия</a:t>
            </a:r>
            <a:br>
              <a:rPr lang="ru-RU" dirty="0" smtClean="0"/>
            </a:br>
            <a:r>
              <a:rPr lang="ru-RU" dirty="0" smtClean="0"/>
              <a:t>Дата проведения</a:t>
            </a:r>
          </a:p>
          <a:p>
            <a:pPr lvl="0"/>
            <a:endParaRPr lang="ru-RU" dirty="0"/>
          </a:p>
        </p:txBody>
      </p:sp>
      <p:sp>
        <p:nvSpPr>
          <p:cNvPr id="56" name="Текст 7"/>
          <p:cNvSpPr>
            <a:spLocks noGrp="1"/>
          </p:cNvSpPr>
          <p:nvPr>
            <p:ph type="body" sz="quarter" idx="15" hasCustomPrompt="1"/>
          </p:nvPr>
        </p:nvSpPr>
        <p:spPr>
          <a:xfrm>
            <a:off x="388674" y="4548537"/>
            <a:ext cx="6369188"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7" name="Группа 36"/>
          <p:cNvGrpSpPr/>
          <p:nvPr/>
        </p:nvGrpSpPr>
        <p:grpSpPr>
          <a:xfrm>
            <a:off x="9860385" y="-56814"/>
            <a:ext cx="3099967" cy="6914817"/>
            <a:chOff x="9101894" y="-42611"/>
            <a:chExt cx="2861508" cy="5186113"/>
          </a:xfrm>
        </p:grpSpPr>
        <p:sp>
          <p:nvSpPr>
            <p:cNvPr id="38" name="Прямоугольник 37"/>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9" name="Прямая соединительная линия 38"/>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Группа 39"/>
            <p:cNvGrpSpPr/>
            <p:nvPr/>
          </p:nvGrpSpPr>
          <p:grpSpPr>
            <a:xfrm>
              <a:off x="9101894" y="-42611"/>
              <a:ext cx="658761" cy="5155816"/>
              <a:chOff x="9101894" y="-42611"/>
              <a:chExt cx="658761" cy="5155816"/>
            </a:xfrm>
          </p:grpSpPr>
          <p:sp>
            <p:nvSpPr>
              <p:cNvPr id="41" name="Прямоугольник 4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2" name="Прямоугольник 4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4" name="Прямоугольник 4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5" name="Прямоугольник 4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6" name="Прямоугольник 4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7" name="Прямоугольник 4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8" name="Прямоугольник 4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9" name="Прямоугольник 4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0" name="Прямоугольник 4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1" name="Прямоугольник 5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2" name="Прямоугольник 5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3" name="Прямоугольник 5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4" name="Прямоугольник 5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5" name="Прямоугольник 5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8" name="TextBox 57"/>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9" name="TextBox 58"/>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60" name="Прямоугольник 5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61" name="Прямоугольник 6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2" name="Прямоугольник 6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3" name="Прямоугольник 6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graphicFrame>
        <p:nvGraphicFramePr>
          <p:cNvPr id="64" name="Объект 63" hidden="1"/>
          <p:cNvGraphicFramePr>
            <a:graphicFrameLocks noChangeAspect="1"/>
          </p:cNvGraphicFramePr>
          <p:nvPr>
            <p:custDataLst>
              <p:tags r:id="rId3"/>
            </p:custDataLs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1063747" name="Слайд think-cell" r:id="rId8" imgW="270" imgH="270" progId="TCLayout.ActiveDocument.1">
                  <p:embed/>
                </p:oleObj>
              </mc:Choice>
              <mc:Fallback>
                <p:oleObj name="Слайд think-cell" r:id="rId8" imgW="270" imgH="270" progId="TCLayout.ActiveDocument.1">
                  <p:embed/>
                  <p:pic>
                    <p:nvPicPr>
                      <p:cNvPr id="64" name="Объект 63" hidden="1"/>
                      <p:cNvPicPr/>
                      <p:nvPr/>
                    </p:nvPicPr>
                    <p:blipFill>
                      <a:blip r:embed="rId6"/>
                      <a:stretch>
                        <a:fillRect/>
                      </a:stretch>
                    </p:blipFill>
                    <p:spPr>
                      <a:xfrm>
                        <a:off x="1723" y="2119"/>
                        <a:ext cx="1719" cy="2116"/>
                      </a:xfrm>
                      <a:prstGeom prst="rect">
                        <a:avLst/>
                      </a:prstGeom>
                    </p:spPr>
                  </p:pic>
                </p:oleObj>
              </mc:Fallback>
            </mc:AlternateContent>
          </a:graphicData>
        </a:graphic>
      </p:graphicFrame>
      <p:sp>
        <p:nvSpPr>
          <p:cNvPr id="65" name="Прямоугольник 64"/>
          <p:cNvSpPr/>
          <p:nvPr/>
        </p:nvSpPr>
        <p:spPr bwMode="auto">
          <a:xfrm>
            <a:off x="7121400" y="3429000"/>
            <a:ext cx="2784600" cy="3429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pic>
        <p:nvPicPr>
          <p:cNvPr id="66" name="Picture 29"/>
          <p:cNvPicPr>
            <a:picLocks noChangeAspect="1"/>
          </p:cNvPicPr>
          <p:nvPr/>
        </p:nvPicPr>
        <p:blipFill>
          <a:blip r:embed="rId7" cstate="print">
            <a:lum bright="100000"/>
            <a:extLst>
              <a:ext uri="{28A0092B-C50C-407E-A947-70E740481C1C}">
                <a14:useLocalDpi xmlns:a14="http://schemas.microsoft.com/office/drawing/2010/main" val="0"/>
              </a:ext>
            </a:extLst>
          </a:blip>
          <a:stretch>
            <a:fillRect/>
          </a:stretch>
        </p:blipFill>
        <p:spPr>
          <a:xfrm>
            <a:off x="7853131" y="5736792"/>
            <a:ext cx="1196736" cy="278400"/>
          </a:xfrm>
          <a:prstGeom prst="rect">
            <a:avLst/>
          </a:prstGeom>
        </p:spPr>
      </p:pic>
      <p:sp>
        <p:nvSpPr>
          <p:cNvPr id="67" name="TextBox 66"/>
          <p:cNvSpPr txBox="1"/>
          <p:nvPr/>
        </p:nvSpPr>
        <p:spPr>
          <a:xfrm>
            <a:off x="7752148" y="6127459"/>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Tree>
    <p:extLst>
      <p:ext uri="{BB962C8B-B14F-4D97-AF65-F5344CB8AC3E}">
        <p14:creationId xmlns:p14="http://schemas.microsoft.com/office/powerpoint/2010/main" val="410201438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Команда 1">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208468794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2708" name="Слайд think-cell" r:id="rId4" imgW="530" imgH="531" progId="TCLayout.ActiveDocument.1">
                  <p:embed/>
                </p:oleObj>
              </mc:Choice>
              <mc:Fallback>
                <p:oleObj name="Слайд think-cell" r:id="rId4" imgW="530" imgH="531" progId="TCLayout.ActiveDocument.1">
                  <p:embed/>
                  <p:pic>
                    <p:nvPicPr>
                      <p:cNvPr id="6" name="Объект 5"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vert="horz"/>
          <a:lstStyle>
            <a:lvl1pPr>
              <a:defRPr/>
            </a:lvl1pPr>
          </a:lstStyle>
          <a:p>
            <a:r>
              <a:rPr lang="ru-RU" dirty="0" smtClean="0"/>
              <a:t>Контакты</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44051B0-4E53-452A-87E3-FD2B8E861C88}" type="datetime1">
              <a:rPr lang="ru-RU" smtClean="0"/>
              <a:t>09.12.2023</a:t>
            </a:fld>
            <a:endParaRPr lang="en-US"/>
          </a:p>
        </p:txBody>
      </p:sp>
      <p:sp>
        <p:nvSpPr>
          <p:cNvPr id="7" name="Рисунок 6"/>
          <p:cNvSpPr>
            <a:spLocks noGrp="1" noChangeAspect="1"/>
          </p:cNvSpPr>
          <p:nvPr>
            <p:ph type="pic" sz="quarter" idx="13" hasCustomPrompt="1"/>
          </p:nvPr>
        </p:nvSpPr>
        <p:spPr>
          <a:xfrm>
            <a:off x="402427" y="1509185"/>
            <a:ext cx="3704431" cy="4559300"/>
          </a:xfrm>
          <a:prstGeom prst="ellipse">
            <a:avLst/>
          </a:prstGeom>
        </p:spPr>
        <p:txBody>
          <a:bodyPr/>
          <a:lstStyle>
            <a:lvl1pPr>
              <a:defRPr sz="1300"/>
            </a:lvl1pPr>
          </a:lstStyle>
          <a:p>
            <a:r>
              <a:rPr lang="ru-RU" dirty="0" smtClean="0"/>
              <a:t>Фото</a:t>
            </a:r>
            <a:endParaRPr lang="ru-RU" dirty="0"/>
          </a:p>
        </p:txBody>
      </p:sp>
      <p:sp>
        <p:nvSpPr>
          <p:cNvPr id="24" name="Текст 23"/>
          <p:cNvSpPr>
            <a:spLocks noGrp="1"/>
          </p:cNvSpPr>
          <p:nvPr>
            <p:ph type="body" sz="quarter" idx="43" hasCustomPrompt="1"/>
          </p:nvPr>
        </p:nvSpPr>
        <p:spPr>
          <a:xfrm>
            <a:off x="4399602" y="2752725"/>
            <a:ext cx="2204399"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268333420"/>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Команда 2 ">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8AA1051-CA60-49F3-A543-59F6C06F037A}" type="datetime1">
              <a:rPr lang="ru-RU" smtClean="0"/>
              <a:t>09.12.2023</a:t>
            </a:fld>
            <a:endParaRPr lang="en-US"/>
          </a:p>
        </p:txBody>
      </p:sp>
      <p:sp>
        <p:nvSpPr>
          <p:cNvPr id="7" name="Рисунок 6"/>
          <p:cNvSpPr>
            <a:spLocks noGrp="1" noChangeAspect="1"/>
          </p:cNvSpPr>
          <p:nvPr>
            <p:ph type="pic" sz="quarter" idx="13" hasCustomPrompt="1"/>
          </p:nvPr>
        </p:nvSpPr>
        <p:spPr>
          <a:xfrm>
            <a:off x="402427" y="1701417"/>
            <a:ext cx="1911000" cy="2352000"/>
          </a:xfrm>
          <a:prstGeom prst="ellipse">
            <a:avLst/>
          </a:prstGeom>
        </p:spPr>
        <p:txBody>
          <a:bodyPr/>
          <a:lstStyle>
            <a:lvl1pPr>
              <a:defRPr sz="13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5104338" y="1701417"/>
            <a:ext cx="1911001" cy="2352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2452419" y="1962990"/>
            <a:ext cx="2362998"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7154330" y="1962990"/>
            <a:ext cx="2362998"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96326441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Команда 3">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6AC7A52-5956-49EF-9911-095E88D9FA3A}" type="datetime1">
              <a:rPr lang="ru-RU" smtClean="0"/>
              <a:t>09.12.2023</a:t>
            </a:fld>
            <a:endParaRPr lang="en-US"/>
          </a:p>
        </p:txBody>
      </p:sp>
      <p:sp>
        <p:nvSpPr>
          <p:cNvPr id="7" name="Рисунок 6"/>
          <p:cNvSpPr>
            <a:spLocks noGrp="1" noChangeAspect="1"/>
          </p:cNvSpPr>
          <p:nvPr>
            <p:ph type="pic" sz="quarter" idx="13" hasCustomPrompt="1"/>
          </p:nvPr>
        </p:nvSpPr>
        <p:spPr>
          <a:xfrm>
            <a:off x="402427" y="1509184"/>
            <a:ext cx="1911000" cy="2352000"/>
          </a:xfrm>
          <a:prstGeom prst="ellipse">
            <a:avLst/>
          </a:prstGeom>
        </p:spPr>
        <p:txBody>
          <a:bodyPr/>
          <a:lstStyle>
            <a:lvl1pPr>
              <a:defRPr sz="13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3652243" y="1509184"/>
            <a:ext cx="1911001" cy="2352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6826328" y="1509184"/>
            <a:ext cx="1911001" cy="2352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402427" y="3996266"/>
            <a:ext cx="2691000"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3652243" y="3996266"/>
            <a:ext cx="2691000"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6826327" y="3996266"/>
            <a:ext cx="2691000" cy="2072217"/>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2762919048"/>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Команда 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84DE4637-09F9-4C62-8C50-8956C510DD45}" type="datetime1">
              <a:rPr lang="ru-RU" smtClean="0"/>
              <a:t>09.12.2023</a:t>
            </a:fld>
            <a:endParaRPr lang="en-US"/>
          </a:p>
        </p:txBody>
      </p:sp>
      <p:sp>
        <p:nvSpPr>
          <p:cNvPr id="7" name="Рисунок 6"/>
          <p:cNvSpPr>
            <a:spLocks noGrp="1" noChangeAspect="1"/>
          </p:cNvSpPr>
          <p:nvPr>
            <p:ph type="pic" sz="quarter" idx="13" hasCustomPrompt="1"/>
          </p:nvPr>
        </p:nvSpPr>
        <p:spPr>
          <a:xfrm>
            <a:off x="374910" y="1509184"/>
            <a:ext cx="1677000" cy="2064000"/>
          </a:xfrm>
          <a:prstGeom prst="ellipse">
            <a:avLst/>
          </a:prstGeom>
        </p:spPr>
        <p:txBody>
          <a:bodyPr/>
          <a:lstStyle>
            <a:lvl1pPr>
              <a:defRPr sz="13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2713634" y="1509184"/>
            <a:ext cx="1677001" cy="2064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5052357" y="1509184"/>
            <a:ext cx="1677001" cy="2064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7391080" y="1509184"/>
            <a:ext cx="1677000" cy="2064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88672" y="3708400"/>
            <a:ext cx="2106000" cy="2119435"/>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2727390" y="3708400"/>
            <a:ext cx="2106000" cy="2119435"/>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5066109" y="3708400"/>
            <a:ext cx="2106000" cy="2119435"/>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7404826" y="3708400"/>
            <a:ext cx="2106000" cy="2119435"/>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116877189"/>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Команда 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9D1E3EDC-2743-4E25-BAFA-A0AABAE86B6F}" type="datetime1">
              <a:rPr lang="ru-RU" smtClean="0"/>
              <a:t>09.12.2023</a:t>
            </a:fld>
            <a:endParaRPr lang="en-US"/>
          </a:p>
        </p:txBody>
      </p:sp>
      <p:sp>
        <p:nvSpPr>
          <p:cNvPr id="7" name="Рисунок 6"/>
          <p:cNvSpPr>
            <a:spLocks noGrp="1" noChangeAspect="1"/>
          </p:cNvSpPr>
          <p:nvPr>
            <p:ph type="pic" sz="quarter" idx="13" hasCustomPrompt="1"/>
          </p:nvPr>
        </p:nvSpPr>
        <p:spPr>
          <a:xfrm>
            <a:off x="374910" y="1509184"/>
            <a:ext cx="1482000" cy="1824000"/>
          </a:xfrm>
          <a:prstGeom prst="ellipse">
            <a:avLst/>
          </a:prstGeom>
        </p:spPr>
        <p:txBody>
          <a:bodyPr/>
          <a:lstStyle>
            <a:lvl1pPr>
              <a:defRPr sz="13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2184058" y="1509184"/>
            <a:ext cx="1482001" cy="1824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3993206" y="1509184"/>
            <a:ext cx="1482001" cy="1824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5802354" y="1509184"/>
            <a:ext cx="1482000" cy="1824000"/>
          </a:xfrm>
          <a:prstGeom prst="ellipse">
            <a:avLst/>
          </a:prstGeom>
        </p:spPr>
        <p:txBody>
          <a:bodyPr/>
          <a:lstStyle>
            <a:lvl1pPr>
              <a:defRPr/>
            </a:lvl1pPr>
          </a:lstStyle>
          <a:p>
            <a:r>
              <a:rPr lang="ru-RU" dirty="0" smtClean="0"/>
              <a:t>Фото</a:t>
            </a:r>
            <a:endParaRPr lang="ru-RU" dirty="0"/>
          </a:p>
        </p:txBody>
      </p:sp>
      <p:sp>
        <p:nvSpPr>
          <p:cNvPr id="19" name="Рисунок 18"/>
          <p:cNvSpPr>
            <a:spLocks noGrp="1" noChangeAspect="1"/>
          </p:cNvSpPr>
          <p:nvPr>
            <p:ph type="pic" sz="quarter" idx="41" hasCustomPrompt="1"/>
          </p:nvPr>
        </p:nvSpPr>
        <p:spPr>
          <a:xfrm>
            <a:off x="7611500" y="1509184"/>
            <a:ext cx="1482000" cy="1824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88672" y="3516435"/>
            <a:ext cx="1482000"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2197815" y="3516435"/>
            <a:ext cx="1482000"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4006958" y="3516435"/>
            <a:ext cx="1482000"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5816100" y="3516435"/>
            <a:ext cx="1482000"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3" name="Текст 23"/>
          <p:cNvSpPr>
            <a:spLocks noGrp="1"/>
          </p:cNvSpPr>
          <p:nvPr>
            <p:ph type="body" sz="quarter" idx="47" hasCustomPrompt="1"/>
          </p:nvPr>
        </p:nvSpPr>
        <p:spPr>
          <a:xfrm>
            <a:off x="7625242" y="3516435"/>
            <a:ext cx="1482000"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67247852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Команда 6 ">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Наша команда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28F50604-8683-4D8B-87F9-0720AEA13A63}" type="datetime1">
              <a:rPr lang="ru-RU" smtClean="0"/>
              <a:t>09.12.2023</a:t>
            </a:fld>
            <a:endParaRPr lang="en-US"/>
          </a:p>
        </p:txBody>
      </p:sp>
      <p:sp>
        <p:nvSpPr>
          <p:cNvPr id="7" name="Рисунок 6"/>
          <p:cNvSpPr>
            <a:spLocks noGrp="1" noChangeAspect="1"/>
          </p:cNvSpPr>
          <p:nvPr>
            <p:ph type="pic" sz="quarter" idx="13" hasCustomPrompt="1"/>
          </p:nvPr>
        </p:nvSpPr>
        <p:spPr>
          <a:xfrm>
            <a:off x="374910" y="1509184"/>
            <a:ext cx="1287000" cy="1584000"/>
          </a:xfrm>
          <a:prstGeom prst="ellipse">
            <a:avLst/>
          </a:prstGeom>
        </p:spPr>
        <p:txBody>
          <a:bodyPr/>
          <a:lstStyle>
            <a:lvl1pPr>
              <a:defRPr sz="1300"/>
            </a:lvl1pPr>
          </a:lstStyle>
          <a:p>
            <a:r>
              <a:rPr lang="ru-RU" dirty="0" smtClean="0"/>
              <a:t>Фото</a:t>
            </a:r>
            <a:endParaRPr lang="ru-RU" dirty="0"/>
          </a:p>
        </p:txBody>
      </p:sp>
      <p:sp>
        <p:nvSpPr>
          <p:cNvPr id="9" name="Рисунок 8"/>
          <p:cNvSpPr>
            <a:spLocks noGrp="1" noChangeAspect="1"/>
          </p:cNvSpPr>
          <p:nvPr>
            <p:ph type="pic" sz="quarter" idx="38" hasCustomPrompt="1"/>
          </p:nvPr>
        </p:nvSpPr>
        <p:spPr>
          <a:xfrm>
            <a:off x="1902891" y="1509184"/>
            <a:ext cx="1287001" cy="1584000"/>
          </a:xfrm>
          <a:prstGeom prst="ellipse">
            <a:avLst/>
          </a:prstGeom>
        </p:spPr>
        <p:txBody>
          <a:bodyPr/>
          <a:lstStyle>
            <a:lvl1pPr>
              <a:defRPr/>
            </a:lvl1pPr>
          </a:lstStyle>
          <a:p>
            <a:r>
              <a:rPr lang="ru-RU" dirty="0" smtClean="0"/>
              <a:t>Фото</a:t>
            </a:r>
            <a:endParaRPr lang="ru-RU" dirty="0"/>
          </a:p>
        </p:txBody>
      </p:sp>
      <p:sp>
        <p:nvSpPr>
          <p:cNvPr id="13" name="Рисунок 12"/>
          <p:cNvSpPr>
            <a:spLocks noGrp="1" noChangeAspect="1"/>
          </p:cNvSpPr>
          <p:nvPr>
            <p:ph type="pic" sz="quarter" idx="39" hasCustomPrompt="1"/>
          </p:nvPr>
        </p:nvSpPr>
        <p:spPr>
          <a:xfrm>
            <a:off x="3430872" y="1509184"/>
            <a:ext cx="1287001" cy="1584000"/>
          </a:xfrm>
          <a:prstGeom prst="ellipse">
            <a:avLst/>
          </a:prstGeom>
        </p:spPr>
        <p:txBody>
          <a:bodyPr/>
          <a:lstStyle>
            <a:lvl1pPr>
              <a:defRPr/>
            </a:lvl1pPr>
          </a:lstStyle>
          <a:p>
            <a:r>
              <a:rPr lang="ru-RU" dirty="0" smtClean="0"/>
              <a:t>Фото</a:t>
            </a:r>
            <a:endParaRPr lang="ru-RU" dirty="0"/>
          </a:p>
        </p:txBody>
      </p:sp>
      <p:sp>
        <p:nvSpPr>
          <p:cNvPr id="15" name="Рисунок 14"/>
          <p:cNvSpPr>
            <a:spLocks noGrp="1" noChangeAspect="1"/>
          </p:cNvSpPr>
          <p:nvPr>
            <p:ph type="pic" sz="quarter" idx="40" hasCustomPrompt="1"/>
          </p:nvPr>
        </p:nvSpPr>
        <p:spPr>
          <a:xfrm>
            <a:off x="4958852" y="1509184"/>
            <a:ext cx="1287000" cy="1584000"/>
          </a:xfrm>
          <a:prstGeom prst="ellipse">
            <a:avLst/>
          </a:prstGeom>
        </p:spPr>
        <p:txBody>
          <a:bodyPr/>
          <a:lstStyle>
            <a:lvl1pPr>
              <a:defRPr/>
            </a:lvl1pPr>
          </a:lstStyle>
          <a:p>
            <a:r>
              <a:rPr lang="ru-RU" dirty="0" smtClean="0"/>
              <a:t>Фото</a:t>
            </a:r>
            <a:endParaRPr lang="ru-RU" dirty="0"/>
          </a:p>
        </p:txBody>
      </p:sp>
      <p:sp>
        <p:nvSpPr>
          <p:cNvPr id="19" name="Рисунок 18"/>
          <p:cNvSpPr>
            <a:spLocks noGrp="1" noChangeAspect="1"/>
          </p:cNvSpPr>
          <p:nvPr>
            <p:ph type="pic" sz="quarter" idx="41" hasCustomPrompt="1"/>
          </p:nvPr>
        </p:nvSpPr>
        <p:spPr>
          <a:xfrm>
            <a:off x="6486832" y="1509184"/>
            <a:ext cx="1287000" cy="1584000"/>
          </a:xfrm>
          <a:prstGeom prst="ellipse">
            <a:avLst/>
          </a:prstGeom>
        </p:spPr>
        <p:txBody>
          <a:bodyPr/>
          <a:lstStyle>
            <a:lvl1pPr>
              <a:defRPr/>
            </a:lvl1pPr>
          </a:lstStyle>
          <a:p>
            <a:r>
              <a:rPr lang="ru-RU" dirty="0" smtClean="0"/>
              <a:t>Фото</a:t>
            </a:r>
            <a:endParaRPr lang="ru-RU" dirty="0"/>
          </a:p>
        </p:txBody>
      </p:sp>
      <p:sp>
        <p:nvSpPr>
          <p:cNvPr id="22" name="Рисунок 21"/>
          <p:cNvSpPr>
            <a:spLocks noGrp="1" noChangeAspect="1"/>
          </p:cNvSpPr>
          <p:nvPr>
            <p:ph type="pic" sz="quarter" idx="42" hasCustomPrompt="1"/>
          </p:nvPr>
        </p:nvSpPr>
        <p:spPr>
          <a:xfrm>
            <a:off x="8014810" y="1509184"/>
            <a:ext cx="1287001" cy="1584000"/>
          </a:xfrm>
          <a:prstGeom prst="ellipse">
            <a:avLst/>
          </a:prstGeom>
        </p:spPr>
        <p:txBody>
          <a:bodyPr/>
          <a:lstStyle>
            <a:lvl1pPr>
              <a:defRPr/>
            </a:lvl1pPr>
          </a:lstStyle>
          <a:p>
            <a:r>
              <a:rPr lang="ru-RU" dirty="0" smtClean="0"/>
              <a:t>Фото</a:t>
            </a:r>
            <a:endParaRPr lang="ru-RU" dirty="0"/>
          </a:p>
        </p:txBody>
      </p:sp>
      <p:sp>
        <p:nvSpPr>
          <p:cNvPr id="24" name="Текст 23"/>
          <p:cNvSpPr>
            <a:spLocks noGrp="1"/>
          </p:cNvSpPr>
          <p:nvPr>
            <p:ph type="body" sz="quarter" idx="43" hasCustomPrompt="1"/>
          </p:nvPr>
        </p:nvSpPr>
        <p:spPr>
          <a:xfrm>
            <a:off x="388674"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0" name="Текст 23"/>
          <p:cNvSpPr>
            <a:spLocks noGrp="1"/>
          </p:cNvSpPr>
          <p:nvPr>
            <p:ph type="body" sz="quarter" idx="44" hasCustomPrompt="1"/>
          </p:nvPr>
        </p:nvSpPr>
        <p:spPr>
          <a:xfrm>
            <a:off x="1916649"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1" name="Текст 23"/>
          <p:cNvSpPr>
            <a:spLocks noGrp="1"/>
          </p:cNvSpPr>
          <p:nvPr>
            <p:ph type="body" sz="quarter" idx="45" hasCustomPrompt="1"/>
          </p:nvPr>
        </p:nvSpPr>
        <p:spPr>
          <a:xfrm>
            <a:off x="3444625"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2" name="Текст 23"/>
          <p:cNvSpPr>
            <a:spLocks noGrp="1"/>
          </p:cNvSpPr>
          <p:nvPr>
            <p:ph type="body" sz="quarter" idx="46" hasCustomPrompt="1"/>
          </p:nvPr>
        </p:nvSpPr>
        <p:spPr>
          <a:xfrm>
            <a:off x="4972600"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3" name="Текст 23"/>
          <p:cNvSpPr>
            <a:spLocks noGrp="1"/>
          </p:cNvSpPr>
          <p:nvPr>
            <p:ph type="body" sz="quarter" idx="47" hasCustomPrompt="1"/>
          </p:nvPr>
        </p:nvSpPr>
        <p:spPr>
          <a:xfrm>
            <a:off x="6500576"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
        <p:nvSpPr>
          <p:cNvPr id="64" name="Текст 23"/>
          <p:cNvSpPr>
            <a:spLocks noGrp="1"/>
          </p:cNvSpPr>
          <p:nvPr>
            <p:ph type="body" sz="quarter" idx="48" hasCustomPrompt="1"/>
          </p:nvPr>
        </p:nvSpPr>
        <p:spPr>
          <a:xfrm>
            <a:off x="8028551" y="3238816"/>
            <a:ext cx="1262327" cy="2311400"/>
          </a:xfrm>
        </p:spPr>
        <p:txBody>
          <a:bodyPr/>
          <a:lstStyle>
            <a:lvl1pPr>
              <a:defRPr/>
            </a:lvl1pPr>
            <a:lvl3pPr>
              <a:defRPr/>
            </a:lvl3pPr>
            <a:lvl4pPr>
              <a:defRPr/>
            </a:lvl4pPr>
            <a:lvl5pPr>
              <a:defRPr baseline="0"/>
            </a:lvl5pPr>
          </a:lstStyle>
          <a:p>
            <a:pPr lvl="0"/>
            <a:r>
              <a:rPr lang="ru-RU" dirty="0" smtClean="0"/>
              <a:t>Имя</a:t>
            </a:r>
            <a:br>
              <a:rPr lang="ru-RU" dirty="0" smtClean="0"/>
            </a:br>
            <a:r>
              <a:rPr lang="ru-RU" dirty="0" smtClean="0"/>
              <a:t>Фамилия</a:t>
            </a:r>
          </a:p>
          <a:p>
            <a:pPr lvl="2"/>
            <a:r>
              <a:rPr lang="ru-RU" dirty="0" smtClean="0"/>
              <a:t>Должность</a:t>
            </a:r>
          </a:p>
          <a:p>
            <a:pPr lvl="3"/>
            <a:r>
              <a:rPr lang="ru-RU" dirty="0" smtClean="0"/>
              <a:t>Наименование направления</a:t>
            </a:r>
          </a:p>
          <a:p>
            <a:pPr lvl="4"/>
            <a:r>
              <a:rPr lang="en-US" dirty="0" smtClean="0"/>
              <a:t>email@sibur.ru</a:t>
            </a:r>
            <a:br>
              <a:rPr lang="en-US" dirty="0" smtClean="0"/>
            </a:br>
            <a:r>
              <a:rPr lang="ru-RU" dirty="0" smtClean="0"/>
              <a:t>+7 (495) 777 55 00</a:t>
            </a:r>
            <a:br>
              <a:rPr lang="ru-RU" dirty="0" smtClean="0"/>
            </a:br>
            <a:r>
              <a:rPr lang="ru-RU" dirty="0" smtClean="0"/>
              <a:t>доб. 00 00</a:t>
            </a:r>
            <a:endParaRPr lang="ru-RU" dirty="0"/>
          </a:p>
        </p:txBody>
      </p:sp>
    </p:spTree>
    <p:extLst>
      <p:ext uri="{BB962C8B-B14F-4D97-AF65-F5344CB8AC3E}">
        <p14:creationId xmlns:p14="http://schemas.microsoft.com/office/powerpoint/2010/main" val="1191423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3"/>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4"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73" y="6022682"/>
            <a:ext cx="2383598" cy="323133"/>
          </a:xfrm>
          <a:prstGeom prst="rect">
            <a:avLst/>
          </a:prstGeom>
          <a:noFill/>
        </p:spPr>
        <p:txBody>
          <a:bodyPr wrap="none" lIns="91407" tIns="45704" rIns="91407" bIns="45704" rtlCol="0">
            <a:spAutoFit/>
          </a:bodyPr>
          <a:lstStyle/>
          <a:p>
            <a:pPr algn="ctr" defTabSz="957816"/>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6391671" y="6184249"/>
            <a:ext cx="3514331"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18892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F4225BB-37C4-4B63-B101-289FE7515847}"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2294597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Спасибо за внимание">
    <p:spTree>
      <p:nvGrpSpPr>
        <p:cNvPr id="1" name=""/>
        <p:cNvGrpSpPr/>
        <p:nvPr/>
      </p:nvGrpSpPr>
      <p:grpSpPr>
        <a:xfrm>
          <a:off x="0" y="0"/>
          <a:ext cx="0" cy="0"/>
          <a:chOff x="0" y="0"/>
          <a:chExt cx="0" cy="0"/>
        </a:xfrm>
      </p:grpSpPr>
      <p:sp>
        <p:nvSpPr>
          <p:cNvPr id="22" name="Прямоугольник 21"/>
          <p:cNvSpPr/>
          <p:nvPr/>
        </p:nvSpPr>
        <p:spPr bwMode="auto">
          <a:xfrm>
            <a:off x="0" y="1509185"/>
            <a:ext cx="9906000" cy="2544233"/>
          </a:xfrm>
          <a:prstGeom prst="rect">
            <a:avLst/>
          </a:prstGeom>
          <a:solidFill>
            <a:schemeClr val="bg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hasCustomPrompt="1"/>
          </p:nvPr>
        </p:nvSpPr>
        <p:spPr/>
        <p:txBody>
          <a:bodyPr/>
          <a:lstStyle>
            <a:lvl1pPr>
              <a:defRPr baseline="0"/>
            </a:lvl1pPr>
          </a:lstStyle>
          <a:p>
            <a:r>
              <a:rPr lang="ru-RU" dirty="0" smtClean="0"/>
              <a:t>Контакты компании</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F6FF7C5A-CBF1-433C-BF65-B0721EE7097A}" type="datetime1">
              <a:rPr lang="ru-RU" smtClean="0"/>
              <a:t>09.12.2023</a:t>
            </a:fld>
            <a:endParaRPr lang="en-US"/>
          </a:p>
        </p:txBody>
      </p:sp>
      <p:sp>
        <p:nvSpPr>
          <p:cNvPr id="9" name="Текст 8"/>
          <p:cNvSpPr>
            <a:spLocks noGrp="1"/>
          </p:cNvSpPr>
          <p:nvPr>
            <p:ph type="body" sz="quarter" idx="14" hasCustomPrompt="1"/>
          </p:nvPr>
        </p:nvSpPr>
        <p:spPr>
          <a:xfrm>
            <a:off x="998322" y="4717489"/>
            <a:ext cx="1794000" cy="336000"/>
          </a:xfrm>
        </p:spPr>
        <p:txBody>
          <a:bodyPr/>
          <a:lstStyle>
            <a:lvl1pPr>
              <a:defRPr sz="1300"/>
            </a:lvl1pPr>
          </a:lstStyle>
          <a:p>
            <a:pPr lvl="0"/>
            <a:r>
              <a:rPr lang="ru-RU" dirty="0" smtClean="0"/>
              <a:t>Адрес</a:t>
            </a:r>
            <a:endParaRPr lang="ru-RU" dirty="0"/>
          </a:p>
        </p:txBody>
      </p:sp>
      <p:sp>
        <p:nvSpPr>
          <p:cNvPr id="10" name="Текст 8"/>
          <p:cNvSpPr>
            <a:spLocks noGrp="1"/>
          </p:cNvSpPr>
          <p:nvPr>
            <p:ph type="body" sz="quarter" idx="15" hasCustomPrompt="1"/>
          </p:nvPr>
        </p:nvSpPr>
        <p:spPr>
          <a:xfrm>
            <a:off x="3339207" y="4717489"/>
            <a:ext cx="1794000" cy="336000"/>
          </a:xfrm>
        </p:spPr>
        <p:txBody>
          <a:bodyPr/>
          <a:lstStyle>
            <a:lvl1pPr>
              <a:defRPr sz="1300"/>
            </a:lvl1pPr>
          </a:lstStyle>
          <a:p>
            <a:pPr lvl="0"/>
            <a:r>
              <a:rPr lang="ru-RU" dirty="0" smtClean="0"/>
              <a:t>Адрес</a:t>
            </a:r>
          </a:p>
        </p:txBody>
      </p:sp>
      <p:sp>
        <p:nvSpPr>
          <p:cNvPr id="11" name="Текст 8"/>
          <p:cNvSpPr>
            <a:spLocks noGrp="1"/>
          </p:cNvSpPr>
          <p:nvPr>
            <p:ph type="body" sz="quarter" idx="16" hasCustomPrompt="1"/>
          </p:nvPr>
        </p:nvSpPr>
        <p:spPr>
          <a:xfrm>
            <a:off x="3339207" y="5340532"/>
            <a:ext cx="1794000" cy="336000"/>
          </a:xfrm>
        </p:spPr>
        <p:txBody>
          <a:bodyPr/>
          <a:lstStyle>
            <a:lvl1pPr>
              <a:defRPr sz="1300"/>
            </a:lvl1pPr>
          </a:lstStyle>
          <a:p>
            <a:pPr lvl="0"/>
            <a:r>
              <a:rPr lang="ru-RU" dirty="0" smtClean="0"/>
              <a:t>Адрес</a:t>
            </a:r>
          </a:p>
        </p:txBody>
      </p:sp>
      <p:sp>
        <p:nvSpPr>
          <p:cNvPr id="12" name="Текст 8"/>
          <p:cNvSpPr>
            <a:spLocks noGrp="1"/>
          </p:cNvSpPr>
          <p:nvPr>
            <p:ph type="body" sz="quarter" idx="17" hasCustomPrompt="1"/>
          </p:nvPr>
        </p:nvSpPr>
        <p:spPr>
          <a:xfrm>
            <a:off x="998322" y="5340532"/>
            <a:ext cx="1794000" cy="336000"/>
          </a:xfrm>
        </p:spPr>
        <p:txBody>
          <a:bodyPr/>
          <a:lstStyle>
            <a:lvl1pPr>
              <a:defRPr sz="1300"/>
            </a:lvl1pPr>
          </a:lstStyle>
          <a:p>
            <a:pPr lvl="0"/>
            <a:r>
              <a:rPr lang="ru-RU" dirty="0" smtClean="0"/>
              <a:t>Адрес</a:t>
            </a:r>
          </a:p>
        </p:txBody>
      </p:sp>
      <p:sp>
        <p:nvSpPr>
          <p:cNvPr id="13" name="Текст 8"/>
          <p:cNvSpPr>
            <a:spLocks noGrp="1"/>
          </p:cNvSpPr>
          <p:nvPr>
            <p:ph type="body" sz="quarter" idx="18" hasCustomPrompt="1"/>
          </p:nvPr>
        </p:nvSpPr>
        <p:spPr>
          <a:xfrm>
            <a:off x="8020976" y="5340532"/>
            <a:ext cx="1794000" cy="336000"/>
          </a:xfrm>
        </p:spPr>
        <p:txBody>
          <a:bodyPr/>
          <a:lstStyle>
            <a:lvl1pPr>
              <a:defRPr sz="1300" baseline="0"/>
            </a:lvl1pPr>
          </a:lstStyle>
          <a:p>
            <a:pPr lvl="0"/>
            <a:r>
              <a:rPr lang="ru-RU" dirty="0" smtClean="0"/>
              <a:t>Адрес</a:t>
            </a:r>
          </a:p>
        </p:txBody>
      </p:sp>
      <p:sp>
        <p:nvSpPr>
          <p:cNvPr id="14" name="Текст 8"/>
          <p:cNvSpPr>
            <a:spLocks noGrp="1"/>
          </p:cNvSpPr>
          <p:nvPr>
            <p:ph type="body" sz="quarter" idx="19" hasCustomPrompt="1"/>
          </p:nvPr>
        </p:nvSpPr>
        <p:spPr>
          <a:xfrm>
            <a:off x="5680092" y="5340532"/>
            <a:ext cx="1794000" cy="336000"/>
          </a:xfrm>
        </p:spPr>
        <p:txBody>
          <a:bodyPr/>
          <a:lstStyle>
            <a:lvl1pPr>
              <a:defRPr sz="1300"/>
            </a:lvl1pPr>
          </a:lstStyle>
          <a:p>
            <a:pPr lvl="0"/>
            <a:r>
              <a:rPr lang="ru-RU" dirty="0" smtClean="0"/>
              <a:t>Адрес</a:t>
            </a:r>
          </a:p>
        </p:txBody>
      </p:sp>
      <p:sp>
        <p:nvSpPr>
          <p:cNvPr id="16" name="Текст 8"/>
          <p:cNvSpPr>
            <a:spLocks noGrp="1"/>
          </p:cNvSpPr>
          <p:nvPr>
            <p:ph type="body" sz="quarter" idx="21" hasCustomPrompt="1"/>
          </p:nvPr>
        </p:nvSpPr>
        <p:spPr>
          <a:xfrm>
            <a:off x="5680092" y="4717489"/>
            <a:ext cx="1794000" cy="336000"/>
          </a:xfrm>
        </p:spPr>
        <p:txBody>
          <a:bodyPr/>
          <a:lstStyle>
            <a:lvl1pPr>
              <a:defRPr sz="1300" baseline="0"/>
            </a:lvl1pPr>
          </a:lstStyle>
          <a:p>
            <a:pPr lvl="0"/>
            <a:r>
              <a:rPr lang="ru-RU" dirty="0" smtClean="0"/>
              <a:t>Адрес</a:t>
            </a:r>
          </a:p>
        </p:txBody>
      </p:sp>
      <p:sp>
        <p:nvSpPr>
          <p:cNvPr id="17" name="Текст 8"/>
          <p:cNvSpPr>
            <a:spLocks noGrp="1"/>
          </p:cNvSpPr>
          <p:nvPr>
            <p:ph type="body" sz="quarter" idx="22" hasCustomPrompt="1"/>
          </p:nvPr>
        </p:nvSpPr>
        <p:spPr>
          <a:xfrm>
            <a:off x="8020976" y="4717489"/>
            <a:ext cx="1794000" cy="336000"/>
          </a:xfrm>
        </p:spPr>
        <p:txBody>
          <a:bodyPr/>
          <a:lstStyle>
            <a:lvl1pPr>
              <a:defRPr sz="1300"/>
            </a:lvl1pPr>
          </a:lstStyle>
          <a:p>
            <a:pPr lvl="0"/>
            <a:r>
              <a:rPr lang="ru-RU" dirty="0" smtClean="0"/>
              <a:t>Адрес</a:t>
            </a:r>
          </a:p>
        </p:txBody>
      </p:sp>
      <p:sp>
        <p:nvSpPr>
          <p:cNvPr id="18" name="Текст 8"/>
          <p:cNvSpPr>
            <a:spLocks noGrp="1"/>
          </p:cNvSpPr>
          <p:nvPr>
            <p:ph type="body" sz="quarter" idx="30" hasCustomPrompt="1"/>
          </p:nvPr>
        </p:nvSpPr>
        <p:spPr>
          <a:xfrm>
            <a:off x="2808001" y="2295322"/>
            <a:ext cx="4367154" cy="385697"/>
          </a:xfrm>
        </p:spPr>
        <p:txBody>
          <a:bodyPr/>
          <a:lstStyle>
            <a:lvl1pPr>
              <a:defRPr/>
            </a:lvl1pPr>
          </a:lstStyle>
          <a:p>
            <a:pPr lvl="0"/>
            <a:r>
              <a:rPr lang="ru-RU" dirty="0" smtClean="0"/>
              <a:t>Тел.: +7 (495) 777-55-00; +7 (495) 780-55-00</a:t>
            </a:r>
            <a:endParaRPr lang="ru-RU" dirty="0"/>
          </a:p>
        </p:txBody>
      </p:sp>
      <p:sp>
        <p:nvSpPr>
          <p:cNvPr id="19" name="Текст 8"/>
          <p:cNvSpPr>
            <a:spLocks noGrp="1"/>
          </p:cNvSpPr>
          <p:nvPr>
            <p:ph type="body" sz="quarter" idx="31" hasCustomPrompt="1"/>
          </p:nvPr>
        </p:nvSpPr>
        <p:spPr>
          <a:xfrm>
            <a:off x="2808001" y="2822372"/>
            <a:ext cx="4367154" cy="385697"/>
          </a:xfrm>
        </p:spPr>
        <p:txBody>
          <a:bodyPr/>
          <a:lstStyle>
            <a:lvl1pPr>
              <a:defRPr/>
            </a:lvl1pPr>
          </a:lstStyle>
          <a:p>
            <a:pPr lvl="0"/>
            <a:r>
              <a:rPr lang="en-US" dirty="0" smtClean="0"/>
              <a:t>E-mail: info@sibur.ru</a:t>
            </a:r>
            <a:endParaRPr lang="ru-RU" dirty="0"/>
          </a:p>
        </p:txBody>
      </p:sp>
      <p:sp>
        <p:nvSpPr>
          <p:cNvPr id="7" name="Рисунок 6"/>
          <p:cNvSpPr>
            <a:spLocks noGrp="1"/>
          </p:cNvSpPr>
          <p:nvPr>
            <p:ph type="pic" sz="quarter" idx="13" hasCustomPrompt="1"/>
          </p:nvPr>
        </p:nvSpPr>
        <p:spPr>
          <a:xfrm>
            <a:off x="388671" y="1868247"/>
            <a:ext cx="1466739" cy="1803815"/>
          </a:xfrm>
        </p:spPr>
        <p:txBody>
          <a:bodyPr/>
          <a:lstStyle>
            <a:lvl1pPr>
              <a:defRPr/>
            </a:lvl1pPr>
          </a:lstStyle>
          <a:p>
            <a:r>
              <a:rPr lang="en-US" dirty="0" smtClean="0"/>
              <a:t>QR</a:t>
            </a:r>
            <a:r>
              <a:rPr lang="ru-RU" dirty="0" smtClean="0"/>
              <a:t> код</a:t>
            </a:r>
            <a:endParaRPr lang="ru-RU" dirty="0"/>
          </a:p>
        </p:txBody>
      </p:sp>
    </p:spTree>
    <p:extLst>
      <p:ext uri="{BB962C8B-B14F-4D97-AF65-F5344CB8AC3E}">
        <p14:creationId xmlns:p14="http://schemas.microsoft.com/office/powerpoint/2010/main" val="116731492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1_Спасибо за внимание">
    <p:spTree>
      <p:nvGrpSpPr>
        <p:cNvPr id="1" name=""/>
        <p:cNvGrpSpPr/>
        <p:nvPr/>
      </p:nvGrpSpPr>
      <p:grpSpPr>
        <a:xfrm>
          <a:off x="0" y="0"/>
          <a:ext cx="0" cy="0"/>
          <a:chOff x="0" y="0"/>
          <a:chExt cx="0" cy="0"/>
        </a:xfrm>
      </p:grpSpPr>
      <p:sp>
        <p:nvSpPr>
          <p:cNvPr id="27" name="Прямоугольник 26"/>
          <p:cNvSpPr/>
          <p:nvPr/>
        </p:nvSpPr>
        <p:spPr bwMode="auto">
          <a:xfrm>
            <a:off x="0" y="2014556"/>
            <a:ext cx="9906000" cy="4053928"/>
          </a:xfrm>
          <a:prstGeom prst="rect">
            <a:avLst/>
          </a:prstGeom>
          <a:solidFill>
            <a:schemeClr val="bg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hasCustomPrompt="1"/>
          </p:nvPr>
        </p:nvSpPr>
        <p:spPr/>
        <p:txBody>
          <a:bodyPr/>
          <a:lstStyle>
            <a:lvl1pPr>
              <a:defRPr baseline="0"/>
            </a:lvl1pPr>
          </a:lstStyle>
          <a:p>
            <a:r>
              <a:rPr lang="ru-RU" dirty="0" smtClean="0"/>
              <a:t>Контакты компании</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E946C1D0-5E79-4A86-96D4-35E34A4A780F}" type="datetime1">
              <a:rPr lang="ru-RU" smtClean="0"/>
              <a:t>09.12.2023</a:t>
            </a:fld>
            <a:endParaRPr lang="en-US"/>
          </a:p>
        </p:txBody>
      </p:sp>
      <p:sp>
        <p:nvSpPr>
          <p:cNvPr id="7" name="Рисунок 6"/>
          <p:cNvSpPr>
            <a:spLocks noGrp="1" noChangeAspect="1"/>
          </p:cNvSpPr>
          <p:nvPr>
            <p:ph type="pic" sz="quarter" idx="13" hasCustomPrompt="1"/>
          </p:nvPr>
        </p:nvSpPr>
        <p:spPr>
          <a:xfrm>
            <a:off x="388671" y="2260775"/>
            <a:ext cx="1131000" cy="1392000"/>
          </a:xfrm>
        </p:spPr>
        <p:txBody>
          <a:bodyPr/>
          <a:lstStyle>
            <a:lvl1pPr>
              <a:defRPr/>
            </a:lvl1pPr>
          </a:lstStyle>
          <a:p>
            <a:r>
              <a:rPr lang="en-US" dirty="0" smtClean="0"/>
              <a:t>QR</a:t>
            </a:r>
            <a:r>
              <a:rPr lang="ru-RU" dirty="0" smtClean="0"/>
              <a:t> код</a:t>
            </a:r>
            <a:endParaRPr lang="ru-RU" dirty="0"/>
          </a:p>
        </p:txBody>
      </p:sp>
      <p:sp>
        <p:nvSpPr>
          <p:cNvPr id="9" name="Текст 8"/>
          <p:cNvSpPr>
            <a:spLocks noGrp="1"/>
          </p:cNvSpPr>
          <p:nvPr>
            <p:ph type="body" sz="quarter" idx="14" hasCustomPrompt="1"/>
          </p:nvPr>
        </p:nvSpPr>
        <p:spPr>
          <a:xfrm>
            <a:off x="388673" y="3652775"/>
            <a:ext cx="1833000" cy="378883"/>
          </a:xfrm>
        </p:spPr>
        <p:txBody>
          <a:bodyPr/>
          <a:lstStyle>
            <a:lvl1pPr>
              <a:defRPr/>
            </a:lvl1pPr>
          </a:lstStyle>
          <a:p>
            <a:pPr lvl="0"/>
            <a:r>
              <a:rPr lang="ru-RU" dirty="0" smtClean="0"/>
              <a:t>Адрес</a:t>
            </a:r>
          </a:p>
        </p:txBody>
      </p:sp>
      <p:sp>
        <p:nvSpPr>
          <p:cNvPr id="10" name="Текст 8"/>
          <p:cNvSpPr>
            <a:spLocks noGrp="1"/>
          </p:cNvSpPr>
          <p:nvPr>
            <p:ph type="body" sz="quarter" idx="15" hasCustomPrompt="1"/>
          </p:nvPr>
        </p:nvSpPr>
        <p:spPr>
          <a:xfrm>
            <a:off x="7387715" y="3652775"/>
            <a:ext cx="1833000" cy="378883"/>
          </a:xfrm>
        </p:spPr>
        <p:txBody>
          <a:bodyPr/>
          <a:lstStyle>
            <a:lvl1pPr>
              <a:defRPr/>
            </a:lvl1pPr>
          </a:lstStyle>
          <a:p>
            <a:pPr lvl="0"/>
            <a:r>
              <a:rPr lang="ru-RU" dirty="0" smtClean="0"/>
              <a:t>Адрес</a:t>
            </a:r>
          </a:p>
        </p:txBody>
      </p:sp>
      <p:sp>
        <p:nvSpPr>
          <p:cNvPr id="11" name="Текст 8"/>
          <p:cNvSpPr>
            <a:spLocks noGrp="1"/>
          </p:cNvSpPr>
          <p:nvPr>
            <p:ph type="body" sz="quarter" idx="16" hasCustomPrompt="1"/>
          </p:nvPr>
        </p:nvSpPr>
        <p:spPr>
          <a:xfrm>
            <a:off x="2721688" y="5689601"/>
            <a:ext cx="1833000" cy="378883"/>
          </a:xfrm>
        </p:spPr>
        <p:txBody>
          <a:bodyPr/>
          <a:lstStyle>
            <a:lvl1pPr>
              <a:defRPr/>
            </a:lvl1pPr>
          </a:lstStyle>
          <a:p>
            <a:pPr lvl="0"/>
            <a:r>
              <a:rPr lang="ru-RU" dirty="0" smtClean="0"/>
              <a:t>Адрес</a:t>
            </a:r>
            <a:endParaRPr lang="ru-RU" dirty="0"/>
          </a:p>
        </p:txBody>
      </p:sp>
      <p:sp>
        <p:nvSpPr>
          <p:cNvPr id="12" name="Текст 8"/>
          <p:cNvSpPr>
            <a:spLocks noGrp="1"/>
          </p:cNvSpPr>
          <p:nvPr>
            <p:ph type="body" sz="quarter" idx="17" hasCustomPrompt="1"/>
          </p:nvPr>
        </p:nvSpPr>
        <p:spPr>
          <a:xfrm>
            <a:off x="388673" y="5689601"/>
            <a:ext cx="1833000" cy="378883"/>
          </a:xfrm>
        </p:spPr>
        <p:txBody>
          <a:bodyPr/>
          <a:lstStyle>
            <a:lvl1pPr>
              <a:defRPr/>
            </a:lvl1pPr>
          </a:lstStyle>
          <a:p>
            <a:pPr lvl="0"/>
            <a:r>
              <a:rPr lang="ru-RU" dirty="0" smtClean="0"/>
              <a:t>Адрес</a:t>
            </a:r>
          </a:p>
        </p:txBody>
      </p:sp>
      <p:sp>
        <p:nvSpPr>
          <p:cNvPr id="13" name="Текст 8"/>
          <p:cNvSpPr>
            <a:spLocks noGrp="1"/>
          </p:cNvSpPr>
          <p:nvPr>
            <p:ph type="body" sz="quarter" idx="18" hasCustomPrompt="1"/>
          </p:nvPr>
        </p:nvSpPr>
        <p:spPr>
          <a:xfrm>
            <a:off x="7387715" y="5689601"/>
            <a:ext cx="1833000" cy="378883"/>
          </a:xfrm>
        </p:spPr>
        <p:txBody>
          <a:bodyPr/>
          <a:lstStyle>
            <a:lvl1pPr>
              <a:defRPr baseline="0"/>
            </a:lvl1pPr>
          </a:lstStyle>
          <a:p>
            <a:pPr lvl="0"/>
            <a:r>
              <a:rPr lang="ru-RU" dirty="0" smtClean="0"/>
              <a:t>Адрес</a:t>
            </a:r>
            <a:endParaRPr lang="ru-RU" dirty="0"/>
          </a:p>
        </p:txBody>
      </p:sp>
      <p:sp>
        <p:nvSpPr>
          <p:cNvPr id="14" name="Текст 8"/>
          <p:cNvSpPr>
            <a:spLocks noGrp="1"/>
          </p:cNvSpPr>
          <p:nvPr>
            <p:ph type="body" sz="quarter" idx="19" hasCustomPrompt="1"/>
          </p:nvPr>
        </p:nvSpPr>
        <p:spPr>
          <a:xfrm>
            <a:off x="5054700" y="5689601"/>
            <a:ext cx="1833000" cy="378883"/>
          </a:xfrm>
        </p:spPr>
        <p:txBody>
          <a:bodyPr/>
          <a:lstStyle>
            <a:lvl1pPr>
              <a:defRPr/>
            </a:lvl1pPr>
          </a:lstStyle>
          <a:p>
            <a:pPr lvl="0"/>
            <a:r>
              <a:rPr lang="ru-RU" dirty="0" smtClean="0"/>
              <a:t>Адрес</a:t>
            </a:r>
            <a:endParaRPr lang="ru-RU" dirty="0"/>
          </a:p>
        </p:txBody>
      </p:sp>
      <p:sp>
        <p:nvSpPr>
          <p:cNvPr id="16" name="Текст 8"/>
          <p:cNvSpPr>
            <a:spLocks noGrp="1"/>
          </p:cNvSpPr>
          <p:nvPr>
            <p:ph type="body" sz="quarter" idx="21" hasCustomPrompt="1"/>
          </p:nvPr>
        </p:nvSpPr>
        <p:spPr>
          <a:xfrm>
            <a:off x="2721688" y="3652775"/>
            <a:ext cx="1833000" cy="378883"/>
          </a:xfrm>
        </p:spPr>
        <p:txBody>
          <a:bodyPr/>
          <a:lstStyle>
            <a:lvl1pPr>
              <a:defRPr baseline="0"/>
            </a:lvl1pPr>
          </a:lstStyle>
          <a:p>
            <a:pPr lvl="0"/>
            <a:r>
              <a:rPr lang="ru-RU" dirty="0" smtClean="0"/>
              <a:t>Адрес</a:t>
            </a:r>
          </a:p>
        </p:txBody>
      </p:sp>
      <p:sp>
        <p:nvSpPr>
          <p:cNvPr id="17" name="Текст 8"/>
          <p:cNvSpPr>
            <a:spLocks noGrp="1"/>
          </p:cNvSpPr>
          <p:nvPr>
            <p:ph type="body" sz="quarter" idx="22" hasCustomPrompt="1"/>
          </p:nvPr>
        </p:nvSpPr>
        <p:spPr>
          <a:xfrm>
            <a:off x="5054700" y="3652775"/>
            <a:ext cx="1833000" cy="378883"/>
          </a:xfrm>
        </p:spPr>
        <p:txBody>
          <a:bodyPr/>
          <a:lstStyle>
            <a:lvl1pPr>
              <a:defRPr/>
            </a:lvl1pPr>
          </a:lstStyle>
          <a:p>
            <a:pPr lvl="0"/>
            <a:r>
              <a:rPr lang="ru-RU" dirty="0" smtClean="0"/>
              <a:t>Адрес</a:t>
            </a:r>
          </a:p>
        </p:txBody>
      </p:sp>
      <p:sp>
        <p:nvSpPr>
          <p:cNvPr id="18" name="Рисунок 6"/>
          <p:cNvSpPr>
            <a:spLocks noGrp="1" noChangeAspect="1"/>
          </p:cNvSpPr>
          <p:nvPr>
            <p:ph type="pic" sz="quarter" idx="23" hasCustomPrompt="1"/>
          </p:nvPr>
        </p:nvSpPr>
        <p:spPr>
          <a:xfrm>
            <a:off x="2721685" y="2260775"/>
            <a:ext cx="1131000" cy="1392000"/>
          </a:xfrm>
        </p:spPr>
        <p:txBody>
          <a:bodyPr/>
          <a:lstStyle>
            <a:lvl1pPr>
              <a:defRPr/>
            </a:lvl1pPr>
          </a:lstStyle>
          <a:p>
            <a:r>
              <a:rPr lang="en-US" dirty="0" smtClean="0"/>
              <a:t>QR</a:t>
            </a:r>
            <a:r>
              <a:rPr lang="ru-RU" dirty="0" smtClean="0"/>
              <a:t> код</a:t>
            </a:r>
            <a:endParaRPr lang="ru-RU" dirty="0"/>
          </a:p>
        </p:txBody>
      </p:sp>
      <p:sp>
        <p:nvSpPr>
          <p:cNvPr id="19" name="Рисунок 6"/>
          <p:cNvSpPr>
            <a:spLocks noGrp="1" noChangeAspect="1"/>
          </p:cNvSpPr>
          <p:nvPr>
            <p:ph type="pic" sz="quarter" idx="24" hasCustomPrompt="1"/>
          </p:nvPr>
        </p:nvSpPr>
        <p:spPr>
          <a:xfrm>
            <a:off x="7387715" y="2260775"/>
            <a:ext cx="1131000" cy="1392000"/>
          </a:xfrm>
        </p:spPr>
        <p:txBody>
          <a:bodyPr/>
          <a:lstStyle>
            <a:lvl1pPr>
              <a:defRPr/>
            </a:lvl1pPr>
          </a:lstStyle>
          <a:p>
            <a:r>
              <a:rPr lang="en-US" dirty="0" smtClean="0"/>
              <a:t>QR</a:t>
            </a:r>
            <a:r>
              <a:rPr lang="ru-RU" dirty="0" smtClean="0"/>
              <a:t> код</a:t>
            </a:r>
            <a:endParaRPr lang="ru-RU" dirty="0"/>
          </a:p>
        </p:txBody>
      </p:sp>
      <p:sp>
        <p:nvSpPr>
          <p:cNvPr id="20" name="Рисунок 6"/>
          <p:cNvSpPr>
            <a:spLocks noGrp="1" noChangeAspect="1"/>
          </p:cNvSpPr>
          <p:nvPr>
            <p:ph type="pic" sz="quarter" idx="25" hasCustomPrompt="1"/>
          </p:nvPr>
        </p:nvSpPr>
        <p:spPr>
          <a:xfrm>
            <a:off x="5054700" y="2260775"/>
            <a:ext cx="1131000" cy="1392000"/>
          </a:xfrm>
        </p:spPr>
        <p:txBody>
          <a:bodyPr/>
          <a:lstStyle>
            <a:lvl1pPr>
              <a:defRPr/>
            </a:lvl1pPr>
          </a:lstStyle>
          <a:p>
            <a:r>
              <a:rPr lang="en-US" dirty="0" smtClean="0"/>
              <a:t>QR</a:t>
            </a:r>
            <a:r>
              <a:rPr lang="ru-RU" dirty="0" smtClean="0"/>
              <a:t> код</a:t>
            </a:r>
            <a:endParaRPr lang="ru-RU" dirty="0"/>
          </a:p>
        </p:txBody>
      </p:sp>
      <p:sp>
        <p:nvSpPr>
          <p:cNvPr id="21" name="Рисунок 6"/>
          <p:cNvSpPr>
            <a:spLocks noGrp="1" noChangeAspect="1"/>
          </p:cNvSpPr>
          <p:nvPr>
            <p:ph type="pic" sz="quarter" idx="26" hasCustomPrompt="1"/>
          </p:nvPr>
        </p:nvSpPr>
        <p:spPr>
          <a:xfrm>
            <a:off x="388671" y="4297601"/>
            <a:ext cx="1131000" cy="1392000"/>
          </a:xfrm>
        </p:spPr>
        <p:txBody>
          <a:bodyPr/>
          <a:lstStyle>
            <a:lvl1pPr>
              <a:defRPr/>
            </a:lvl1pPr>
          </a:lstStyle>
          <a:p>
            <a:r>
              <a:rPr lang="en-US" dirty="0" smtClean="0"/>
              <a:t>QR</a:t>
            </a:r>
            <a:r>
              <a:rPr lang="ru-RU" dirty="0" smtClean="0"/>
              <a:t> код</a:t>
            </a:r>
            <a:endParaRPr lang="ru-RU" dirty="0"/>
          </a:p>
        </p:txBody>
      </p:sp>
      <p:sp>
        <p:nvSpPr>
          <p:cNvPr id="22" name="Рисунок 6"/>
          <p:cNvSpPr>
            <a:spLocks noGrp="1" noChangeAspect="1"/>
          </p:cNvSpPr>
          <p:nvPr>
            <p:ph type="pic" sz="quarter" idx="27" hasCustomPrompt="1"/>
          </p:nvPr>
        </p:nvSpPr>
        <p:spPr>
          <a:xfrm>
            <a:off x="2721685" y="4297601"/>
            <a:ext cx="1131000" cy="1392000"/>
          </a:xfrm>
        </p:spPr>
        <p:txBody>
          <a:bodyPr/>
          <a:lstStyle>
            <a:lvl1pPr>
              <a:defRPr/>
            </a:lvl1pPr>
          </a:lstStyle>
          <a:p>
            <a:r>
              <a:rPr lang="en-US" dirty="0" smtClean="0"/>
              <a:t>QR</a:t>
            </a:r>
            <a:r>
              <a:rPr lang="ru-RU" dirty="0" smtClean="0"/>
              <a:t> код</a:t>
            </a:r>
            <a:endParaRPr lang="ru-RU" dirty="0"/>
          </a:p>
        </p:txBody>
      </p:sp>
      <p:sp>
        <p:nvSpPr>
          <p:cNvPr id="23" name="Рисунок 6"/>
          <p:cNvSpPr>
            <a:spLocks noGrp="1" noChangeAspect="1"/>
          </p:cNvSpPr>
          <p:nvPr>
            <p:ph type="pic" sz="quarter" idx="28" hasCustomPrompt="1"/>
          </p:nvPr>
        </p:nvSpPr>
        <p:spPr>
          <a:xfrm>
            <a:off x="7387715" y="4297601"/>
            <a:ext cx="1131000" cy="1392000"/>
          </a:xfrm>
        </p:spPr>
        <p:txBody>
          <a:bodyPr/>
          <a:lstStyle>
            <a:lvl1pPr>
              <a:defRPr/>
            </a:lvl1pPr>
          </a:lstStyle>
          <a:p>
            <a:r>
              <a:rPr lang="en-US" dirty="0" smtClean="0"/>
              <a:t>QR</a:t>
            </a:r>
            <a:r>
              <a:rPr lang="ru-RU" dirty="0" smtClean="0"/>
              <a:t> код</a:t>
            </a:r>
            <a:endParaRPr lang="ru-RU" dirty="0"/>
          </a:p>
        </p:txBody>
      </p:sp>
      <p:sp>
        <p:nvSpPr>
          <p:cNvPr id="24" name="Рисунок 6"/>
          <p:cNvSpPr>
            <a:spLocks noGrp="1" noChangeAspect="1"/>
          </p:cNvSpPr>
          <p:nvPr>
            <p:ph type="pic" sz="quarter" idx="29" hasCustomPrompt="1"/>
          </p:nvPr>
        </p:nvSpPr>
        <p:spPr>
          <a:xfrm>
            <a:off x="5054700" y="4297601"/>
            <a:ext cx="1131000" cy="1392000"/>
          </a:xfrm>
        </p:spPr>
        <p:txBody>
          <a:bodyPr/>
          <a:lstStyle>
            <a:lvl1pPr>
              <a:defRPr/>
            </a:lvl1pPr>
          </a:lstStyle>
          <a:p>
            <a:r>
              <a:rPr lang="en-US" dirty="0" smtClean="0"/>
              <a:t>QR</a:t>
            </a:r>
            <a:r>
              <a:rPr lang="ru-RU" dirty="0" smtClean="0"/>
              <a:t> код</a:t>
            </a:r>
            <a:endParaRPr lang="ru-RU" dirty="0"/>
          </a:p>
        </p:txBody>
      </p:sp>
      <p:sp>
        <p:nvSpPr>
          <p:cNvPr id="25" name="Текст 8"/>
          <p:cNvSpPr>
            <a:spLocks noGrp="1"/>
          </p:cNvSpPr>
          <p:nvPr>
            <p:ph type="body" sz="quarter" idx="30" hasCustomPrompt="1"/>
          </p:nvPr>
        </p:nvSpPr>
        <p:spPr>
          <a:xfrm>
            <a:off x="388673" y="1509184"/>
            <a:ext cx="4290000" cy="378883"/>
          </a:xfrm>
        </p:spPr>
        <p:txBody>
          <a:bodyPr/>
          <a:lstStyle>
            <a:lvl1pPr>
              <a:defRPr/>
            </a:lvl1pPr>
          </a:lstStyle>
          <a:p>
            <a:pPr lvl="0"/>
            <a:r>
              <a:rPr lang="ru-RU" dirty="0" smtClean="0"/>
              <a:t>Тел.: +7 (495) 777-55-00; +7 (495) 780-55-00</a:t>
            </a:r>
            <a:endParaRPr lang="ru-RU" dirty="0"/>
          </a:p>
        </p:txBody>
      </p:sp>
      <p:sp>
        <p:nvSpPr>
          <p:cNvPr id="26" name="Текст 8"/>
          <p:cNvSpPr>
            <a:spLocks noGrp="1"/>
          </p:cNvSpPr>
          <p:nvPr>
            <p:ph type="body" sz="quarter" idx="31" hasCustomPrompt="1"/>
          </p:nvPr>
        </p:nvSpPr>
        <p:spPr>
          <a:xfrm>
            <a:off x="5054700" y="1509184"/>
            <a:ext cx="4290000" cy="378883"/>
          </a:xfrm>
        </p:spPr>
        <p:txBody>
          <a:bodyPr/>
          <a:lstStyle>
            <a:lvl1pPr>
              <a:defRPr/>
            </a:lvl1pPr>
          </a:lstStyle>
          <a:p>
            <a:pPr lvl="0"/>
            <a:r>
              <a:rPr lang="en-US" dirty="0" smtClean="0"/>
              <a:t>E-mail: info@sibur.ru</a:t>
            </a:r>
            <a:endParaRPr lang="ru-RU" dirty="0"/>
          </a:p>
        </p:txBody>
      </p:sp>
    </p:spTree>
    <p:extLst>
      <p:ext uri="{BB962C8B-B14F-4D97-AF65-F5344CB8AC3E}">
        <p14:creationId xmlns:p14="http://schemas.microsoft.com/office/powerpoint/2010/main" val="261635221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Буллиты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388698386"/>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475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7CC89DC0-E66D-4F8F-BF0F-29A5F3FC607D}" type="datetime1">
              <a:rPr lang="ru-RU" smtClean="0"/>
              <a:t>09.12.2023</a:t>
            </a:fld>
            <a:endParaRPr lang="ru-RU"/>
          </a:p>
        </p:txBody>
      </p:sp>
      <p:sp>
        <p:nvSpPr>
          <p:cNvPr id="15" name="Рисунок 14"/>
          <p:cNvSpPr>
            <a:spLocks noGrp="1"/>
          </p:cNvSpPr>
          <p:nvPr>
            <p:ph type="pic" sz="quarter" idx="21" hasCustomPrompt="1"/>
          </p:nvPr>
        </p:nvSpPr>
        <p:spPr>
          <a:xfrm>
            <a:off x="382814" y="1615803"/>
            <a:ext cx="390000" cy="480000"/>
          </a:xfrm>
          <a:prstGeom prst="rect">
            <a:avLst/>
          </a:prstGeom>
        </p:spPr>
        <p:txBody>
          <a:bodyPr anchor="ctr"/>
          <a:lstStyle>
            <a:lvl1pPr algn="ctr">
              <a:defRPr sz="867"/>
            </a:lvl1pPr>
          </a:lstStyle>
          <a:p>
            <a:r>
              <a:rPr lang="en-US" dirty="0"/>
              <a:t> </a:t>
            </a:r>
            <a:endParaRPr lang="ru-RU" dirty="0"/>
          </a:p>
        </p:txBody>
      </p:sp>
      <p:sp>
        <p:nvSpPr>
          <p:cNvPr id="16" name="Рисунок 14"/>
          <p:cNvSpPr>
            <a:spLocks noGrp="1"/>
          </p:cNvSpPr>
          <p:nvPr>
            <p:ph type="pic" sz="quarter" idx="22" hasCustomPrompt="1"/>
          </p:nvPr>
        </p:nvSpPr>
        <p:spPr>
          <a:xfrm>
            <a:off x="382814" y="2260284"/>
            <a:ext cx="390000" cy="480000"/>
          </a:xfrm>
          <a:prstGeom prst="rect">
            <a:avLst/>
          </a:prstGeom>
        </p:spPr>
        <p:txBody>
          <a:bodyPr anchor="ctr"/>
          <a:lstStyle>
            <a:lvl1pPr algn="ctr">
              <a:defRPr sz="867"/>
            </a:lvl1pPr>
          </a:lstStyle>
          <a:p>
            <a:r>
              <a:rPr lang="en-US" dirty="0"/>
              <a:t> </a:t>
            </a:r>
            <a:endParaRPr lang="ru-RU" dirty="0"/>
          </a:p>
        </p:txBody>
      </p:sp>
      <p:sp>
        <p:nvSpPr>
          <p:cNvPr id="17" name="Рисунок 14"/>
          <p:cNvSpPr>
            <a:spLocks noGrp="1"/>
          </p:cNvSpPr>
          <p:nvPr>
            <p:ph type="pic" sz="quarter" idx="23" hasCustomPrompt="1"/>
          </p:nvPr>
        </p:nvSpPr>
        <p:spPr>
          <a:xfrm>
            <a:off x="382814" y="2904765"/>
            <a:ext cx="390000" cy="480000"/>
          </a:xfrm>
          <a:prstGeom prst="rect">
            <a:avLst/>
          </a:prstGeom>
        </p:spPr>
        <p:txBody>
          <a:bodyPr anchor="ctr"/>
          <a:lstStyle>
            <a:lvl1pPr algn="ctr">
              <a:defRPr sz="867"/>
            </a:lvl1pPr>
          </a:lstStyle>
          <a:p>
            <a:r>
              <a:rPr lang="en-US" dirty="0"/>
              <a:t> </a:t>
            </a:r>
            <a:endParaRPr lang="ru-RU" dirty="0"/>
          </a:p>
        </p:txBody>
      </p:sp>
      <p:sp>
        <p:nvSpPr>
          <p:cNvPr id="18" name="Рисунок 14"/>
          <p:cNvSpPr>
            <a:spLocks noGrp="1"/>
          </p:cNvSpPr>
          <p:nvPr>
            <p:ph type="pic" sz="quarter" idx="24" hasCustomPrompt="1"/>
          </p:nvPr>
        </p:nvSpPr>
        <p:spPr>
          <a:xfrm>
            <a:off x="382814" y="3549247"/>
            <a:ext cx="390000" cy="480000"/>
          </a:xfrm>
          <a:prstGeom prst="rect">
            <a:avLst/>
          </a:prstGeom>
        </p:spPr>
        <p:txBody>
          <a:bodyPr anchor="ctr"/>
          <a:lstStyle>
            <a:lvl1pPr algn="ctr">
              <a:defRPr sz="867"/>
            </a:lvl1pPr>
          </a:lstStyle>
          <a:p>
            <a:r>
              <a:rPr lang="en-US" dirty="0"/>
              <a:t> </a:t>
            </a:r>
            <a:endParaRPr lang="ru-RU" dirty="0"/>
          </a:p>
        </p:txBody>
      </p:sp>
      <p:sp>
        <p:nvSpPr>
          <p:cNvPr id="21" name="Рисунок 14"/>
          <p:cNvSpPr>
            <a:spLocks noGrp="1"/>
          </p:cNvSpPr>
          <p:nvPr>
            <p:ph type="pic" sz="quarter" idx="27" hasCustomPrompt="1"/>
          </p:nvPr>
        </p:nvSpPr>
        <p:spPr>
          <a:xfrm>
            <a:off x="382814" y="4193728"/>
            <a:ext cx="390000" cy="480000"/>
          </a:xfrm>
          <a:prstGeom prst="rect">
            <a:avLst/>
          </a:prstGeom>
        </p:spPr>
        <p:txBody>
          <a:bodyPr anchor="ctr"/>
          <a:lstStyle>
            <a:lvl1pPr algn="ctr">
              <a:defRPr sz="867"/>
            </a:lvl1pPr>
          </a:lstStyle>
          <a:p>
            <a:r>
              <a:rPr lang="en-US" dirty="0"/>
              <a:t> </a:t>
            </a:r>
            <a:endParaRPr lang="ru-RU" dirty="0"/>
          </a:p>
        </p:txBody>
      </p:sp>
      <p:sp>
        <p:nvSpPr>
          <p:cNvPr id="22" name="Рисунок 14"/>
          <p:cNvSpPr>
            <a:spLocks noGrp="1"/>
          </p:cNvSpPr>
          <p:nvPr>
            <p:ph type="pic" sz="quarter" idx="28" hasCustomPrompt="1"/>
          </p:nvPr>
        </p:nvSpPr>
        <p:spPr>
          <a:xfrm>
            <a:off x="382814" y="5482695"/>
            <a:ext cx="390000" cy="480000"/>
          </a:xfrm>
          <a:prstGeom prst="rect">
            <a:avLst/>
          </a:prstGeom>
        </p:spPr>
        <p:txBody>
          <a:bodyPr anchor="ctr"/>
          <a:lstStyle>
            <a:lvl1pPr algn="ctr">
              <a:defRPr sz="867"/>
            </a:lvl1pPr>
          </a:lstStyle>
          <a:p>
            <a:r>
              <a:rPr lang="en-US" dirty="0"/>
              <a:t> </a:t>
            </a:r>
            <a:endParaRPr lang="ru-RU" dirty="0"/>
          </a:p>
        </p:txBody>
      </p:sp>
      <p:sp>
        <p:nvSpPr>
          <p:cNvPr id="20" name="Текст 8"/>
          <p:cNvSpPr>
            <a:spLocks noGrp="1"/>
          </p:cNvSpPr>
          <p:nvPr>
            <p:ph type="body" sz="quarter" idx="44"/>
          </p:nvPr>
        </p:nvSpPr>
        <p:spPr>
          <a:xfrm>
            <a:off x="924559" y="1529836"/>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924559" y="211889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6"/>
          </p:nvPr>
        </p:nvSpPr>
        <p:spPr>
          <a:xfrm>
            <a:off x="924559" y="2796758"/>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924559" y="3455996"/>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924559" y="412702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924559" y="5396728"/>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924559" y="474493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Рисунок 14"/>
          <p:cNvSpPr>
            <a:spLocks noGrp="1"/>
          </p:cNvSpPr>
          <p:nvPr>
            <p:ph type="pic" sz="quarter" idx="51" hasCustomPrompt="1"/>
          </p:nvPr>
        </p:nvSpPr>
        <p:spPr>
          <a:xfrm>
            <a:off x="382814" y="4838209"/>
            <a:ext cx="390000" cy="480000"/>
          </a:xfrm>
          <a:prstGeom prst="rect">
            <a:avLst/>
          </a:prstGeom>
        </p:spPr>
        <p:txBody>
          <a:bodyPr anchor="ctr"/>
          <a:lstStyle>
            <a:lvl1pPr algn="ctr">
              <a:defRPr sz="867"/>
            </a:lvl1pPr>
          </a:lstStyle>
          <a:p>
            <a:r>
              <a:rPr lang="en-US" dirty="0"/>
              <a:t> </a:t>
            </a:r>
            <a:endParaRPr lang="ru-RU" dirty="0"/>
          </a:p>
        </p:txBody>
      </p:sp>
    </p:spTree>
    <p:extLst>
      <p:ext uri="{BB962C8B-B14F-4D97-AF65-F5344CB8AC3E}">
        <p14:creationId xmlns:p14="http://schemas.microsoft.com/office/powerpoint/2010/main" val="3326615301"/>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Буллиты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578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5794EFB1-EEB3-4635-9F8C-754C95FC86F5}" type="datetime1">
              <a:rPr lang="ru-RU" smtClean="0"/>
              <a:t>09.12.2023</a:t>
            </a:fld>
            <a:endParaRPr lang="ru-RU"/>
          </a:p>
        </p:txBody>
      </p:sp>
      <p:sp>
        <p:nvSpPr>
          <p:cNvPr id="20" name="Текст 8"/>
          <p:cNvSpPr>
            <a:spLocks noGrp="1"/>
          </p:cNvSpPr>
          <p:nvPr>
            <p:ph type="body" sz="quarter" idx="44"/>
          </p:nvPr>
        </p:nvSpPr>
        <p:spPr>
          <a:xfrm>
            <a:off x="924559" y="1519510"/>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924559" y="211889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6"/>
          </p:nvPr>
        </p:nvSpPr>
        <p:spPr>
          <a:xfrm>
            <a:off x="924559" y="2796758"/>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924559" y="3455996"/>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924559" y="412702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924559" y="5396728"/>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924559" y="4744932"/>
            <a:ext cx="859276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83515"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83515"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3515"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83515"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83515"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83515"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83515"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Tree>
    <p:extLst>
      <p:ext uri="{BB962C8B-B14F-4D97-AF65-F5344CB8AC3E}">
        <p14:creationId xmlns:p14="http://schemas.microsoft.com/office/powerpoint/2010/main" val="2825742653"/>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Буллиты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680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CE469DFE-C837-4684-BBB8-F96ECBF88C2E}" type="datetime1">
              <a:rPr lang="ru-RU" smtClean="0"/>
              <a:t>09.12.2023</a:t>
            </a:fld>
            <a:endParaRPr lang="ru-RU"/>
          </a:p>
        </p:txBody>
      </p:sp>
      <p:sp>
        <p:nvSpPr>
          <p:cNvPr id="20" name="Текст 8"/>
          <p:cNvSpPr>
            <a:spLocks noGrp="1"/>
          </p:cNvSpPr>
          <p:nvPr>
            <p:ph type="body" sz="quarter" idx="44"/>
          </p:nvPr>
        </p:nvSpPr>
        <p:spPr>
          <a:xfrm>
            <a:off x="924559" y="1519510"/>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924559" y="2165712"/>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924559" y="2811915"/>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924559" y="3458118"/>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924559" y="4104320"/>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924559" y="5396728"/>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924559" y="4750523"/>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83515"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83515"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3515"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83515"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83515"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83515"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83515"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21" name="Текст 8"/>
          <p:cNvSpPr>
            <a:spLocks noGrp="1"/>
          </p:cNvSpPr>
          <p:nvPr>
            <p:ph type="body" sz="quarter" idx="65"/>
          </p:nvPr>
        </p:nvSpPr>
        <p:spPr>
          <a:xfrm>
            <a:off x="5676000" y="1519510"/>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66"/>
          </p:nvPr>
        </p:nvSpPr>
        <p:spPr>
          <a:xfrm>
            <a:off x="5676000" y="2165712"/>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3" name="Текст 8"/>
          <p:cNvSpPr>
            <a:spLocks noGrp="1"/>
          </p:cNvSpPr>
          <p:nvPr>
            <p:ph type="body" sz="quarter" idx="67"/>
          </p:nvPr>
        </p:nvSpPr>
        <p:spPr>
          <a:xfrm>
            <a:off x="5676000" y="2811915"/>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5" name="Текст 8"/>
          <p:cNvSpPr>
            <a:spLocks noGrp="1"/>
          </p:cNvSpPr>
          <p:nvPr>
            <p:ph type="body" sz="quarter" idx="68"/>
          </p:nvPr>
        </p:nvSpPr>
        <p:spPr>
          <a:xfrm>
            <a:off x="5676000" y="3458118"/>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7" name="Текст 8"/>
          <p:cNvSpPr>
            <a:spLocks noGrp="1"/>
          </p:cNvSpPr>
          <p:nvPr>
            <p:ph type="body" sz="quarter" idx="69"/>
          </p:nvPr>
        </p:nvSpPr>
        <p:spPr>
          <a:xfrm>
            <a:off x="5676000" y="4104320"/>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Текст 8"/>
          <p:cNvSpPr>
            <a:spLocks noGrp="1"/>
          </p:cNvSpPr>
          <p:nvPr>
            <p:ph type="body" sz="quarter" idx="70"/>
          </p:nvPr>
        </p:nvSpPr>
        <p:spPr>
          <a:xfrm>
            <a:off x="5676000" y="5396728"/>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8"/>
          <p:cNvSpPr>
            <a:spLocks noGrp="1"/>
          </p:cNvSpPr>
          <p:nvPr>
            <p:ph type="body" sz="quarter" idx="71"/>
          </p:nvPr>
        </p:nvSpPr>
        <p:spPr>
          <a:xfrm>
            <a:off x="5676000" y="4750523"/>
            <a:ext cx="3841328"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7"/>
          <p:cNvSpPr>
            <a:spLocks noGrp="1"/>
          </p:cNvSpPr>
          <p:nvPr>
            <p:ph type="body" sz="quarter" idx="72" hasCustomPrompt="1"/>
          </p:nvPr>
        </p:nvSpPr>
        <p:spPr>
          <a:xfrm>
            <a:off x="5134955"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40" name="Текст 7"/>
          <p:cNvSpPr>
            <a:spLocks noGrp="1"/>
          </p:cNvSpPr>
          <p:nvPr>
            <p:ph type="body" sz="quarter" idx="73" hasCustomPrompt="1"/>
          </p:nvPr>
        </p:nvSpPr>
        <p:spPr>
          <a:xfrm>
            <a:off x="5134955"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42" name="Текст 7"/>
          <p:cNvSpPr>
            <a:spLocks noGrp="1"/>
          </p:cNvSpPr>
          <p:nvPr>
            <p:ph type="body" sz="quarter" idx="74" hasCustomPrompt="1"/>
          </p:nvPr>
        </p:nvSpPr>
        <p:spPr>
          <a:xfrm>
            <a:off x="5134955"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43" name="Текст 7"/>
          <p:cNvSpPr>
            <a:spLocks noGrp="1"/>
          </p:cNvSpPr>
          <p:nvPr>
            <p:ph type="body" sz="quarter" idx="75" hasCustomPrompt="1"/>
          </p:nvPr>
        </p:nvSpPr>
        <p:spPr>
          <a:xfrm>
            <a:off x="5134955"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44" name="Текст 7"/>
          <p:cNvSpPr>
            <a:spLocks noGrp="1"/>
          </p:cNvSpPr>
          <p:nvPr>
            <p:ph type="body" sz="quarter" idx="76" hasCustomPrompt="1"/>
          </p:nvPr>
        </p:nvSpPr>
        <p:spPr>
          <a:xfrm>
            <a:off x="5134955"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45" name="Текст 7"/>
          <p:cNvSpPr>
            <a:spLocks noGrp="1"/>
          </p:cNvSpPr>
          <p:nvPr>
            <p:ph type="body" sz="quarter" idx="77" hasCustomPrompt="1"/>
          </p:nvPr>
        </p:nvSpPr>
        <p:spPr>
          <a:xfrm>
            <a:off x="5134955"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6" name="Текст 7"/>
          <p:cNvSpPr>
            <a:spLocks noGrp="1"/>
          </p:cNvSpPr>
          <p:nvPr>
            <p:ph type="body" sz="quarter" idx="78" hasCustomPrompt="1"/>
          </p:nvPr>
        </p:nvSpPr>
        <p:spPr>
          <a:xfrm>
            <a:off x="5134955"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Tree>
    <p:extLst>
      <p:ext uri="{BB962C8B-B14F-4D97-AF65-F5344CB8AC3E}">
        <p14:creationId xmlns:p14="http://schemas.microsoft.com/office/powerpoint/2010/main" val="301423934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Буллиты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782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5980DFD4-3C62-44D4-8749-EF7A9F15E33D}" type="datetime1">
              <a:rPr lang="ru-RU" smtClean="0"/>
              <a:t>09.12.2023</a:t>
            </a:fld>
            <a:endParaRPr lang="ru-RU"/>
          </a:p>
        </p:txBody>
      </p:sp>
      <p:sp>
        <p:nvSpPr>
          <p:cNvPr id="20" name="Текст 8"/>
          <p:cNvSpPr>
            <a:spLocks noGrp="1"/>
          </p:cNvSpPr>
          <p:nvPr>
            <p:ph type="body" sz="quarter" idx="44"/>
          </p:nvPr>
        </p:nvSpPr>
        <p:spPr>
          <a:xfrm>
            <a:off x="924559" y="151951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924559" y="2165712"/>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924559" y="2811915"/>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1" name="Текст 8"/>
          <p:cNvSpPr>
            <a:spLocks noGrp="1"/>
          </p:cNvSpPr>
          <p:nvPr>
            <p:ph type="body" sz="quarter" idx="47"/>
          </p:nvPr>
        </p:nvSpPr>
        <p:spPr>
          <a:xfrm>
            <a:off x="924559" y="345811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8"/>
          </p:nvPr>
        </p:nvSpPr>
        <p:spPr>
          <a:xfrm>
            <a:off x="924559" y="410432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3" name="Текст 8"/>
          <p:cNvSpPr>
            <a:spLocks noGrp="1"/>
          </p:cNvSpPr>
          <p:nvPr>
            <p:ph type="body" sz="quarter" idx="49"/>
          </p:nvPr>
        </p:nvSpPr>
        <p:spPr>
          <a:xfrm>
            <a:off x="924559" y="539672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924559" y="4750523"/>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Текст 7"/>
          <p:cNvSpPr>
            <a:spLocks noGrp="1"/>
          </p:cNvSpPr>
          <p:nvPr>
            <p:ph type="body" sz="quarter" idx="52" hasCustomPrompt="1"/>
          </p:nvPr>
        </p:nvSpPr>
        <p:spPr>
          <a:xfrm>
            <a:off x="383515"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83515"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3515"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83515"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83515"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83515"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1" name="Текст 7"/>
          <p:cNvSpPr>
            <a:spLocks noGrp="1"/>
          </p:cNvSpPr>
          <p:nvPr>
            <p:ph type="body" sz="quarter" idx="64" hasCustomPrompt="1"/>
          </p:nvPr>
        </p:nvSpPr>
        <p:spPr>
          <a:xfrm>
            <a:off x="383515"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21" name="Текст 8"/>
          <p:cNvSpPr>
            <a:spLocks noGrp="1"/>
          </p:cNvSpPr>
          <p:nvPr>
            <p:ph type="body" sz="quarter" idx="65"/>
          </p:nvPr>
        </p:nvSpPr>
        <p:spPr>
          <a:xfrm>
            <a:off x="4028967" y="151951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66"/>
          </p:nvPr>
        </p:nvSpPr>
        <p:spPr>
          <a:xfrm>
            <a:off x="4028967" y="2165712"/>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3" name="Текст 8"/>
          <p:cNvSpPr>
            <a:spLocks noGrp="1"/>
          </p:cNvSpPr>
          <p:nvPr>
            <p:ph type="body" sz="quarter" idx="67"/>
          </p:nvPr>
        </p:nvSpPr>
        <p:spPr>
          <a:xfrm>
            <a:off x="4028967" y="2811915"/>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5" name="Текст 8"/>
          <p:cNvSpPr>
            <a:spLocks noGrp="1"/>
          </p:cNvSpPr>
          <p:nvPr>
            <p:ph type="body" sz="quarter" idx="68"/>
          </p:nvPr>
        </p:nvSpPr>
        <p:spPr>
          <a:xfrm>
            <a:off x="4028967" y="345811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7" name="Текст 8"/>
          <p:cNvSpPr>
            <a:spLocks noGrp="1"/>
          </p:cNvSpPr>
          <p:nvPr>
            <p:ph type="body" sz="quarter" idx="69"/>
          </p:nvPr>
        </p:nvSpPr>
        <p:spPr>
          <a:xfrm>
            <a:off x="4028967" y="410432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5" name="Текст 8"/>
          <p:cNvSpPr>
            <a:spLocks noGrp="1"/>
          </p:cNvSpPr>
          <p:nvPr>
            <p:ph type="body" sz="quarter" idx="70"/>
          </p:nvPr>
        </p:nvSpPr>
        <p:spPr>
          <a:xfrm>
            <a:off x="4028967" y="539672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8"/>
          <p:cNvSpPr>
            <a:spLocks noGrp="1"/>
          </p:cNvSpPr>
          <p:nvPr>
            <p:ph type="body" sz="quarter" idx="71"/>
          </p:nvPr>
        </p:nvSpPr>
        <p:spPr>
          <a:xfrm>
            <a:off x="4028967" y="4750523"/>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7"/>
          <p:cNvSpPr>
            <a:spLocks noGrp="1"/>
          </p:cNvSpPr>
          <p:nvPr>
            <p:ph type="body" sz="quarter" idx="72" hasCustomPrompt="1"/>
          </p:nvPr>
        </p:nvSpPr>
        <p:spPr>
          <a:xfrm>
            <a:off x="3487922"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40" name="Текст 7"/>
          <p:cNvSpPr>
            <a:spLocks noGrp="1"/>
          </p:cNvSpPr>
          <p:nvPr>
            <p:ph type="body" sz="quarter" idx="73" hasCustomPrompt="1"/>
          </p:nvPr>
        </p:nvSpPr>
        <p:spPr>
          <a:xfrm>
            <a:off x="3487922"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42" name="Текст 7"/>
          <p:cNvSpPr>
            <a:spLocks noGrp="1"/>
          </p:cNvSpPr>
          <p:nvPr>
            <p:ph type="body" sz="quarter" idx="74" hasCustomPrompt="1"/>
          </p:nvPr>
        </p:nvSpPr>
        <p:spPr>
          <a:xfrm>
            <a:off x="3487922"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43" name="Текст 7"/>
          <p:cNvSpPr>
            <a:spLocks noGrp="1"/>
          </p:cNvSpPr>
          <p:nvPr>
            <p:ph type="body" sz="quarter" idx="75" hasCustomPrompt="1"/>
          </p:nvPr>
        </p:nvSpPr>
        <p:spPr>
          <a:xfrm>
            <a:off x="3487922"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44" name="Текст 7"/>
          <p:cNvSpPr>
            <a:spLocks noGrp="1"/>
          </p:cNvSpPr>
          <p:nvPr>
            <p:ph type="body" sz="quarter" idx="76" hasCustomPrompt="1"/>
          </p:nvPr>
        </p:nvSpPr>
        <p:spPr>
          <a:xfrm>
            <a:off x="3487922"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45" name="Текст 7"/>
          <p:cNvSpPr>
            <a:spLocks noGrp="1"/>
          </p:cNvSpPr>
          <p:nvPr>
            <p:ph type="body" sz="quarter" idx="77" hasCustomPrompt="1"/>
          </p:nvPr>
        </p:nvSpPr>
        <p:spPr>
          <a:xfrm>
            <a:off x="3487922"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6" name="Текст 7"/>
          <p:cNvSpPr>
            <a:spLocks noGrp="1"/>
          </p:cNvSpPr>
          <p:nvPr>
            <p:ph type="body" sz="quarter" idx="78" hasCustomPrompt="1"/>
          </p:nvPr>
        </p:nvSpPr>
        <p:spPr>
          <a:xfrm>
            <a:off x="3487922"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47" name="Текст 8"/>
          <p:cNvSpPr>
            <a:spLocks noGrp="1"/>
          </p:cNvSpPr>
          <p:nvPr>
            <p:ph type="body" sz="quarter" idx="79"/>
          </p:nvPr>
        </p:nvSpPr>
        <p:spPr>
          <a:xfrm>
            <a:off x="7289003" y="151951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8" name="Текст 8"/>
          <p:cNvSpPr>
            <a:spLocks noGrp="1"/>
          </p:cNvSpPr>
          <p:nvPr>
            <p:ph type="body" sz="quarter" idx="80"/>
          </p:nvPr>
        </p:nvSpPr>
        <p:spPr>
          <a:xfrm>
            <a:off x="7289003" y="2165712"/>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9" name="Текст 8"/>
          <p:cNvSpPr>
            <a:spLocks noGrp="1"/>
          </p:cNvSpPr>
          <p:nvPr>
            <p:ph type="body" sz="quarter" idx="81"/>
          </p:nvPr>
        </p:nvSpPr>
        <p:spPr>
          <a:xfrm>
            <a:off x="7289003" y="2811915"/>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0" name="Текст 8"/>
          <p:cNvSpPr>
            <a:spLocks noGrp="1"/>
          </p:cNvSpPr>
          <p:nvPr>
            <p:ph type="body" sz="quarter" idx="82"/>
          </p:nvPr>
        </p:nvSpPr>
        <p:spPr>
          <a:xfrm>
            <a:off x="7289003" y="345811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1" name="Текст 8"/>
          <p:cNvSpPr>
            <a:spLocks noGrp="1"/>
          </p:cNvSpPr>
          <p:nvPr>
            <p:ph type="body" sz="quarter" idx="83"/>
          </p:nvPr>
        </p:nvSpPr>
        <p:spPr>
          <a:xfrm>
            <a:off x="7289003" y="4104320"/>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2" name="Текст 8"/>
          <p:cNvSpPr>
            <a:spLocks noGrp="1"/>
          </p:cNvSpPr>
          <p:nvPr>
            <p:ph type="body" sz="quarter" idx="84"/>
          </p:nvPr>
        </p:nvSpPr>
        <p:spPr>
          <a:xfrm>
            <a:off x="7289003" y="5396728"/>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3" name="Текст 8"/>
          <p:cNvSpPr>
            <a:spLocks noGrp="1"/>
          </p:cNvSpPr>
          <p:nvPr>
            <p:ph type="body" sz="quarter" idx="85"/>
          </p:nvPr>
        </p:nvSpPr>
        <p:spPr>
          <a:xfrm>
            <a:off x="7289003" y="4750523"/>
            <a:ext cx="2228325"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4" name="Текст 7"/>
          <p:cNvSpPr>
            <a:spLocks noGrp="1"/>
          </p:cNvSpPr>
          <p:nvPr>
            <p:ph type="body" sz="quarter" idx="86" hasCustomPrompt="1"/>
          </p:nvPr>
        </p:nvSpPr>
        <p:spPr>
          <a:xfrm>
            <a:off x="6747958"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55" name="Текст 7"/>
          <p:cNvSpPr>
            <a:spLocks noGrp="1"/>
          </p:cNvSpPr>
          <p:nvPr>
            <p:ph type="body" sz="quarter" idx="87" hasCustomPrompt="1"/>
          </p:nvPr>
        </p:nvSpPr>
        <p:spPr>
          <a:xfrm>
            <a:off x="6747958"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56" name="Текст 7"/>
          <p:cNvSpPr>
            <a:spLocks noGrp="1"/>
          </p:cNvSpPr>
          <p:nvPr>
            <p:ph type="body" sz="quarter" idx="88" hasCustomPrompt="1"/>
          </p:nvPr>
        </p:nvSpPr>
        <p:spPr>
          <a:xfrm>
            <a:off x="6747958"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57" name="Текст 7"/>
          <p:cNvSpPr>
            <a:spLocks noGrp="1"/>
          </p:cNvSpPr>
          <p:nvPr>
            <p:ph type="body" sz="quarter" idx="89" hasCustomPrompt="1"/>
          </p:nvPr>
        </p:nvSpPr>
        <p:spPr>
          <a:xfrm>
            <a:off x="6747958"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58" name="Текст 7"/>
          <p:cNvSpPr>
            <a:spLocks noGrp="1"/>
          </p:cNvSpPr>
          <p:nvPr>
            <p:ph type="body" sz="quarter" idx="90" hasCustomPrompt="1"/>
          </p:nvPr>
        </p:nvSpPr>
        <p:spPr>
          <a:xfrm>
            <a:off x="6747958"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59" name="Текст 7"/>
          <p:cNvSpPr>
            <a:spLocks noGrp="1"/>
          </p:cNvSpPr>
          <p:nvPr>
            <p:ph type="body" sz="quarter" idx="91" hasCustomPrompt="1"/>
          </p:nvPr>
        </p:nvSpPr>
        <p:spPr>
          <a:xfrm>
            <a:off x="6747958"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60" name="Текст 7"/>
          <p:cNvSpPr>
            <a:spLocks noGrp="1"/>
          </p:cNvSpPr>
          <p:nvPr>
            <p:ph type="body" sz="quarter" idx="92" hasCustomPrompt="1"/>
          </p:nvPr>
        </p:nvSpPr>
        <p:spPr>
          <a:xfrm>
            <a:off x="6747958"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Tree>
    <p:extLst>
      <p:ext uri="{BB962C8B-B14F-4D97-AF65-F5344CB8AC3E}">
        <p14:creationId xmlns:p14="http://schemas.microsoft.com/office/powerpoint/2010/main" val="39828255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Буллиты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885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B4E656C-67A0-4C12-AF20-E8C8F89A07ED}"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513114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513114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Tree>
    <p:extLst>
      <p:ext uri="{BB962C8B-B14F-4D97-AF65-F5344CB8AC3E}">
        <p14:creationId xmlns:p14="http://schemas.microsoft.com/office/powerpoint/2010/main" val="399671896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Буллиты 06_">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7987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B77B05B8-A912-453F-BCB3-D1CEB3BE056F}" type="datetime1">
              <a:rPr lang="ru-RU" smtClean="0"/>
              <a:t>09.12.2023</a:t>
            </a:fld>
            <a:endParaRPr lang="ru-RU"/>
          </a:p>
        </p:txBody>
      </p:sp>
      <p:sp>
        <p:nvSpPr>
          <p:cNvPr id="20" name="Текст 8"/>
          <p:cNvSpPr>
            <a:spLocks noGrp="1"/>
          </p:cNvSpPr>
          <p:nvPr>
            <p:ph type="body" sz="quarter" idx="44"/>
          </p:nvPr>
        </p:nvSpPr>
        <p:spPr>
          <a:xfrm>
            <a:off x="383512"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546420"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6709327"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6420"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709328"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Tree>
    <p:extLst>
      <p:ext uri="{BB962C8B-B14F-4D97-AF65-F5344CB8AC3E}">
        <p14:creationId xmlns:p14="http://schemas.microsoft.com/office/powerpoint/2010/main" val="19661026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Буллиты 07_">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090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2704202" cy="913185"/>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F7F42704-7C68-4B5E-8A4A-7F0B1736D7C7}" type="datetime1">
              <a:rPr lang="ru-RU" smtClean="0"/>
              <a:t>09.12.2023</a:t>
            </a:fld>
            <a:endParaRPr lang="ru-RU"/>
          </a:p>
        </p:txBody>
      </p:sp>
      <p:sp>
        <p:nvSpPr>
          <p:cNvPr id="35" name="Текст 7"/>
          <p:cNvSpPr>
            <a:spLocks noGrp="1"/>
          </p:cNvSpPr>
          <p:nvPr>
            <p:ph type="body" sz="quarter" idx="52" hasCustomPrompt="1"/>
          </p:nvPr>
        </p:nvSpPr>
        <p:spPr>
          <a:xfrm>
            <a:off x="3503901" y="586115"/>
            <a:ext cx="702000" cy="864000"/>
          </a:xfrm>
          <a:ln>
            <a:noFill/>
          </a:ln>
        </p:spPr>
        <p:txBody>
          <a:bodyPr anchor="ctr"/>
          <a:lstStyle>
            <a:lvl1pPr algn="ctr">
              <a:defRPr sz="4767"/>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503902" y="2612823"/>
            <a:ext cx="702000" cy="864000"/>
          </a:xfrm>
          <a:ln>
            <a:noFill/>
          </a:ln>
        </p:spPr>
        <p:txBody>
          <a:bodyPr anchor="ctr"/>
          <a:lstStyle>
            <a:lvl1pPr algn="ctr">
              <a:defRPr sz="4767"/>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503903" y="4628951"/>
            <a:ext cx="702000" cy="864000"/>
          </a:xfrm>
          <a:ln>
            <a:noFill/>
          </a:ln>
        </p:spPr>
        <p:txBody>
          <a:bodyPr vert="horz" lIns="0" tIns="0" rIns="0" bIns="0" rtlCol="0" anchor="ctr">
            <a:noAutofit/>
          </a:bodyPr>
          <a:lstStyle>
            <a:lvl1pPr>
              <a:defRPr lang="ru-RU" sz="4767" dirty="0"/>
            </a:lvl1pPr>
          </a:lstStyle>
          <a:p>
            <a:pPr lvl="0" algn="ctr"/>
            <a:r>
              <a:rPr lang="ru-RU" dirty="0" smtClean="0"/>
              <a:t>03</a:t>
            </a:r>
            <a:endParaRPr lang="ru-RU" dirty="0"/>
          </a:p>
        </p:txBody>
      </p:sp>
      <p:sp>
        <p:nvSpPr>
          <p:cNvPr id="23" name="Текст 8"/>
          <p:cNvSpPr>
            <a:spLocks noGrp="1"/>
          </p:cNvSpPr>
          <p:nvPr>
            <p:ph type="body" sz="quarter" idx="44"/>
          </p:nvPr>
        </p:nvSpPr>
        <p:spPr>
          <a:xfrm>
            <a:off x="4407803" y="396758"/>
            <a:ext cx="5109523" cy="1242712"/>
          </a:xfrm>
        </p:spPr>
        <p:txBody>
          <a:bodyPr wrap="square" lIns="0" tIns="0" rIns="0" bIns="0" anchor="ctr">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4407803" y="2423466"/>
            <a:ext cx="5109523" cy="1242712"/>
          </a:xfrm>
        </p:spPr>
        <p:txBody>
          <a:bodyPr wrap="square" lIns="0" tIns="0" rIns="0" bIns="0" anchor="ctr">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4407803" y="4439594"/>
            <a:ext cx="5109523" cy="1242712"/>
          </a:xfrm>
        </p:spPr>
        <p:txBody>
          <a:bodyPr vert="horz" wrap="square" lIns="0" tIns="0" rIns="0" bIns="0" rtlCol="0" anchor="ctr">
            <a:sp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388162176"/>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Буллиты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192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B85A1D0E-FC53-4348-A82A-82F4F4B574A7}"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513114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397641" y="459234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5131143" y="4556951"/>
            <a:ext cx="440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513114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97643" y="408189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513114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25808598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1194145607"/>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519157"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51"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4F6D947A-2FE4-4E76-946D-D1AF6EC2390C}"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429007380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Буллиты 09">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294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53AD5DA1-3E26-4B78-A19D-3DB4A3D3C71C}" type="datetime1">
              <a:rPr lang="ru-RU" smtClean="0"/>
              <a:t>09.12.2023</a:t>
            </a:fld>
            <a:endParaRPr lang="ru-RU"/>
          </a:p>
        </p:txBody>
      </p:sp>
      <p:sp>
        <p:nvSpPr>
          <p:cNvPr id="20" name="Текст 8"/>
          <p:cNvSpPr>
            <a:spLocks noGrp="1"/>
          </p:cNvSpPr>
          <p:nvPr>
            <p:ph type="body" sz="quarter" idx="44"/>
          </p:nvPr>
        </p:nvSpPr>
        <p:spPr>
          <a:xfrm>
            <a:off x="383512" y="2038152"/>
            <a:ext cx="2106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2726117" y="2038152"/>
            <a:ext cx="2106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5068723" y="2038152"/>
            <a:ext cx="2106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7411327" y="2038152"/>
            <a:ext cx="2106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726118"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5068723"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7411328"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117100329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Буллиты 10">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397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B28DFE40-4C9C-4159-B565-675D8F4A8425}" type="datetime1">
              <a:rPr lang="ru-RU" smtClean="0"/>
              <a:t>09.12.2023</a:t>
            </a:fld>
            <a:endParaRPr lang="ru-RU"/>
          </a:p>
        </p:txBody>
      </p:sp>
      <p:sp>
        <p:nvSpPr>
          <p:cNvPr id="20" name="Текст 8"/>
          <p:cNvSpPr>
            <a:spLocks noGrp="1"/>
          </p:cNvSpPr>
          <p:nvPr>
            <p:ph type="body" sz="quarter" idx="44"/>
          </p:nvPr>
        </p:nvSpPr>
        <p:spPr>
          <a:xfrm>
            <a:off x="383512" y="2038152"/>
            <a:ext cx="159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2263715" y="2038152"/>
            <a:ext cx="159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4143918" y="2038152"/>
            <a:ext cx="159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6024121" y="2038152"/>
            <a:ext cx="159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7904324" y="2038152"/>
            <a:ext cx="159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263715"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143918"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6024121"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790432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Tree>
    <p:extLst>
      <p:ext uri="{BB962C8B-B14F-4D97-AF65-F5344CB8AC3E}">
        <p14:creationId xmlns:p14="http://schemas.microsoft.com/office/powerpoint/2010/main" val="342540948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Буллиты 1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499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1DCAA00-E6AC-4BDA-B8B5-6907CA4BC568}" type="datetime1">
              <a:rPr lang="ru-RU" smtClean="0"/>
              <a:t>09.12.2023</a:t>
            </a:fld>
            <a:endParaRPr lang="ru-RU"/>
          </a:p>
        </p:txBody>
      </p:sp>
      <p:sp>
        <p:nvSpPr>
          <p:cNvPr id="20" name="Текст 8"/>
          <p:cNvSpPr>
            <a:spLocks noGrp="1"/>
          </p:cNvSpPr>
          <p:nvPr>
            <p:ph type="body" sz="quarter" idx="44"/>
          </p:nvPr>
        </p:nvSpPr>
        <p:spPr>
          <a:xfrm>
            <a:off x="383512" y="2038152"/>
            <a:ext cx="1365000" cy="1476173"/>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1913875" y="2038152"/>
            <a:ext cx="1365000" cy="1476173"/>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3444238" y="2038152"/>
            <a:ext cx="1365000" cy="1476173"/>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4974602" y="2038152"/>
            <a:ext cx="1365000" cy="1476173"/>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6504965" y="2038152"/>
            <a:ext cx="1365000" cy="1476173"/>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8"/>
          <p:cNvSpPr>
            <a:spLocks noGrp="1"/>
          </p:cNvSpPr>
          <p:nvPr>
            <p:ph type="body" sz="quarter" idx="50"/>
          </p:nvPr>
        </p:nvSpPr>
        <p:spPr>
          <a:xfrm>
            <a:off x="8152327" y="2038152"/>
            <a:ext cx="1365000" cy="1476173"/>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191387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444239"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4974602"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650496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8152328"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3556454409"/>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Буллиты 1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602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22F67D9E-1815-48F7-B3D8-40EC5C8A967C}" type="datetime1">
              <a:rPr lang="ru-RU" smtClean="0"/>
              <a:t>09.12.2023</a:t>
            </a:fld>
            <a:endParaRPr lang="ru-RU"/>
          </a:p>
        </p:txBody>
      </p:sp>
      <p:sp>
        <p:nvSpPr>
          <p:cNvPr id="20" name="Текст 8"/>
          <p:cNvSpPr>
            <a:spLocks noGrp="1"/>
          </p:cNvSpPr>
          <p:nvPr>
            <p:ph type="body" sz="quarter" idx="44"/>
          </p:nvPr>
        </p:nvSpPr>
        <p:spPr>
          <a:xfrm>
            <a:off x="383512" y="2036234"/>
            <a:ext cx="276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568057"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6752602" y="2036234"/>
            <a:ext cx="276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383511" y="4556951"/>
            <a:ext cx="276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3568057" y="4556951"/>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8"/>
          <p:cNvSpPr>
            <a:spLocks noGrp="1"/>
          </p:cNvSpPr>
          <p:nvPr>
            <p:ph type="body" sz="quarter" idx="50"/>
          </p:nvPr>
        </p:nvSpPr>
        <p:spPr>
          <a:xfrm>
            <a:off x="6752602" y="4556951"/>
            <a:ext cx="2769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68057"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752602"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38351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568057"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675260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251945372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Буллиты 1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704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5CF6CCD9-BE61-4EF9-A53B-487BF9A7F01B}" type="datetime1">
              <a:rPr lang="ru-RU" smtClean="0"/>
              <a:t>09.12.2023</a:t>
            </a:fld>
            <a:endParaRPr lang="ru-RU"/>
          </a:p>
        </p:txBody>
      </p:sp>
      <p:sp>
        <p:nvSpPr>
          <p:cNvPr id="20" name="Текст 8"/>
          <p:cNvSpPr>
            <a:spLocks noGrp="1"/>
          </p:cNvSpPr>
          <p:nvPr>
            <p:ph type="body" sz="quarter" idx="44"/>
          </p:nvPr>
        </p:nvSpPr>
        <p:spPr>
          <a:xfrm>
            <a:off x="383512"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2752117"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5120723"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7489327" y="2027890"/>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388673" y="4556951"/>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8"/>
          <p:cNvSpPr>
            <a:spLocks noGrp="1"/>
          </p:cNvSpPr>
          <p:nvPr>
            <p:ph type="body" sz="quarter" idx="50"/>
          </p:nvPr>
        </p:nvSpPr>
        <p:spPr>
          <a:xfrm>
            <a:off x="2752117" y="4556951"/>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752118"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5120723"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7489329" y="152435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388673"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2752118"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19" name="Текст 8"/>
          <p:cNvSpPr>
            <a:spLocks noGrp="1"/>
          </p:cNvSpPr>
          <p:nvPr>
            <p:ph type="body" sz="quarter" idx="49"/>
          </p:nvPr>
        </p:nvSpPr>
        <p:spPr>
          <a:xfrm>
            <a:off x="5120723" y="4556951"/>
            <a:ext cx="2028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7"/>
          <p:cNvSpPr>
            <a:spLocks noGrp="1"/>
          </p:cNvSpPr>
          <p:nvPr>
            <p:ph type="body" sz="quarter" idx="64" hasCustomPrompt="1"/>
          </p:nvPr>
        </p:nvSpPr>
        <p:spPr>
          <a:xfrm>
            <a:off x="5120723"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22" name="Текст 8"/>
          <p:cNvSpPr>
            <a:spLocks noGrp="1"/>
          </p:cNvSpPr>
          <p:nvPr>
            <p:ph type="body" sz="quarter" idx="65"/>
          </p:nvPr>
        </p:nvSpPr>
        <p:spPr>
          <a:xfrm>
            <a:off x="7489327" y="4556951"/>
            <a:ext cx="2028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7489328"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08</a:t>
            </a:r>
            <a:endParaRPr lang="ru-RU" dirty="0"/>
          </a:p>
        </p:txBody>
      </p:sp>
    </p:spTree>
    <p:extLst>
      <p:ext uri="{BB962C8B-B14F-4D97-AF65-F5344CB8AC3E}">
        <p14:creationId xmlns:p14="http://schemas.microsoft.com/office/powerpoint/2010/main" val="405242294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Буллиты 1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806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3F1E51C-13D8-4BF7-A951-9B5B67152F64}" type="datetime1">
              <a:rPr lang="ru-RU" smtClean="0"/>
              <a:t>09.12.2023</a:t>
            </a:fld>
            <a:endParaRPr lang="ru-RU"/>
          </a:p>
        </p:txBody>
      </p:sp>
      <p:sp>
        <p:nvSpPr>
          <p:cNvPr id="20" name="Текст 8"/>
          <p:cNvSpPr>
            <a:spLocks noGrp="1"/>
          </p:cNvSpPr>
          <p:nvPr>
            <p:ph type="body" sz="quarter" idx="44"/>
          </p:nvPr>
        </p:nvSpPr>
        <p:spPr>
          <a:xfrm>
            <a:off x="383512" y="2036234"/>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2263715" y="2036234"/>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4143918" y="2036234"/>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6012404" y="2027890"/>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7904324" y="2027890"/>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8"/>
          <p:cNvSpPr>
            <a:spLocks noGrp="1"/>
          </p:cNvSpPr>
          <p:nvPr>
            <p:ph type="body" sz="quarter" idx="50"/>
          </p:nvPr>
        </p:nvSpPr>
        <p:spPr>
          <a:xfrm>
            <a:off x="383513" y="4556951"/>
            <a:ext cx="159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26371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4143918"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6012404" y="152435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7904324" y="152435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383514"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19" name="Текст 8"/>
          <p:cNvSpPr>
            <a:spLocks noGrp="1"/>
          </p:cNvSpPr>
          <p:nvPr>
            <p:ph type="body" sz="quarter" idx="49"/>
          </p:nvPr>
        </p:nvSpPr>
        <p:spPr>
          <a:xfrm>
            <a:off x="2263715" y="4556951"/>
            <a:ext cx="1599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7"/>
          <p:cNvSpPr>
            <a:spLocks noGrp="1"/>
          </p:cNvSpPr>
          <p:nvPr>
            <p:ph type="body" sz="quarter" idx="64" hasCustomPrompt="1"/>
          </p:nvPr>
        </p:nvSpPr>
        <p:spPr>
          <a:xfrm>
            <a:off x="226371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22" name="Текст 8"/>
          <p:cNvSpPr>
            <a:spLocks noGrp="1"/>
          </p:cNvSpPr>
          <p:nvPr>
            <p:ph type="body" sz="quarter" idx="65"/>
          </p:nvPr>
        </p:nvSpPr>
        <p:spPr>
          <a:xfrm>
            <a:off x="4143918" y="4556951"/>
            <a:ext cx="1599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4143918"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08</a:t>
            </a:r>
            <a:endParaRPr lang="ru-RU" dirty="0"/>
          </a:p>
        </p:txBody>
      </p:sp>
      <p:sp>
        <p:nvSpPr>
          <p:cNvPr id="45" name="Текст 8"/>
          <p:cNvSpPr>
            <a:spLocks noGrp="1"/>
          </p:cNvSpPr>
          <p:nvPr>
            <p:ph type="body" sz="quarter" idx="72"/>
          </p:nvPr>
        </p:nvSpPr>
        <p:spPr>
          <a:xfrm>
            <a:off x="6012404" y="4556951"/>
            <a:ext cx="1599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6" name="Текст 7"/>
          <p:cNvSpPr>
            <a:spLocks noGrp="1"/>
          </p:cNvSpPr>
          <p:nvPr>
            <p:ph type="body" sz="quarter" idx="73" hasCustomPrompt="1"/>
          </p:nvPr>
        </p:nvSpPr>
        <p:spPr>
          <a:xfrm>
            <a:off x="6012404"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09</a:t>
            </a:r>
            <a:endParaRPr lang="ru-RU" dirty="0"/>
          </a:p>
        </p:txBody>
      </p:sp>
      <p:sp>
        <p:nvSpPr>
          <p:cNvPr id="47" name="Текст 8"/>
          <p:cNvSpPr>
            <a:spLocks noGrp="1"/>
          </p:cNvSpPr>
          <p:nvPr>
            <p:ph type="body" sz="quarter" idx="74"/>
          </p:nvPr>
        </p:nvSpPr>
        <p:spPr>
          <a:xfrm>
            <a:off x="7904324" y="4556951"/>
            <a:ext cx="1599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8" name="Текст 7"/>
          <p:cNvSpPr>
            <a:spLocks noGrp="1"/>
          </p:cNvSpPr>
          <p:nvPr>
            <p:ph type="body" sz="quarter" idx="75" hasCustomPrompt="1"/>
          </p:nvPr>
        </p:nvSpPr>
        <p:spPr>
          <a:xfrm>
            <a:off x="7904324"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10</a:t>
            </a:r>
            <a:endParaRPr lang="ru-RU" dirty="0"/>
          </a:p>
        </p:txBody>
      </p:sp>
    </p:spTree>
    <p:extLst>
      <p:ext uri="{BB962C8B-B14F-4D97-AF65-F5344CB8AC3E}">
        <p14:creationId xmlns:p14="http://schemas.microsoft.com/office/powerpoint/2010/main" val="55725387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Буллиты с фоном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870519762"/>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8909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0" y="1509184"/>
            <a:ext cx="4953000" cy="4559301"/>
          </a:xfrm>
          <a:prstGeom prst="rect">
            <a:avLst/>
          </a:prstGeom>
        </p:spPr>
        <p:txBody>
          <a:bodyPr/>
          <a:lstStyle>
            <a:lvl1pPr>
              <a:defRPr sz="1300"/>
            </a:lvl1pPr>
          </a:lstStyle>
          <a:p>
            <a:r>
              <a:rPr lang="en-US" dirty="0"/>
              <a:t> </a:t>
            </a:r>
            <a:endParaRPr lang="ru-RU" dirty="0"/>
          </a:p>
        </p:txBody>
      </p:sp>
      <p:sp>
        <p:nvSpPr>
          <p:cNvPr id="12" name="Рисунок 10"/>
          <p:cNvSpPr>
            <a:spLocks noGrp="1"/>
          </p:cNvSpPr>
          <p:nvPr>
            <p:ph type="pic" sz="quarter" idx="57" hasCustomPrompt="1"/>
          </p:nvPr>
        </p:nvSpPr>
        <p:spPr>
          <a:xfrm>
            <a:off x="4953000" y="1509185"/>
            <a:ext cx="4953000" cy="4559300"/>
          </a:xfrm>
          <a:prstGeom prst="rect">
            <a:avLst/>
          </a:prstGeom>
          <a:solidFill>
            <a:schemeClr val="bg2"/>
          </a:solidFill>
        </p:spPr>
        <p:txBody>
          <a:bodyPr/>
          <a:lstStyle>
            <a:lvl1pPr>
              <a:defRPr sz="1300"/>
            </a:lvl1pPr>
          </a:lstStyle>
          <a:p>
            <a:r>
              <a:rPr lang="en-US" dirty="0"/>
              <a:t> </a:t>
            </a:r>
            <a:endParaRPr lang="ru-RU" dirty="0"/>
          </a:p>
        </p:txBody>
      </p:sp>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AF0F7259-001D-493B-B542-EF62E8DD1978}"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513114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513114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Tree>
    <p:extLst>
      <p:ext uri="{BB962C8B-B14F-4D97-AF65-F5344CB8AC3E}">
        <p14:creationId xmlns:p14="http://schemas.microsoft.com/office/powerpoint/2010/main" val="2843517949"/>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Буллиты с фоном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4006355756"/>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011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0" y="0"/>
            <a:ext cx="4953000" cy="6068485"/>
          </a:xfrm>
          <a:prstGeom prst="rect">
            <a:avLst/>
          </a:prstGeom>
        </p:spPr>
        <p:txBody>
          <a:bodyPr/>
          <a:lstStyle>
            <a:lvl1pPr>
              <a:defRPr sz="1300"/>
            </a:lvl1pPr>
          </a:lstStyle>
          <a:p>
            <a:r>
              <a:rPr lang="en-US" dirty="0"/>
              <a:t> </a:t>
            </a:r>
            <a:endParaRPr lang="ru-RU" dirty="0"/>
          </a:p>
        </p:txBody>
      </p:sp>
      <p:sp>
        <p:nvSpPr>
          <p:cNvPr id="12" name="Рисунок 10"/>
          <p:cNvSpPr>
            <a:spLocks noGrp="1"/>
          </p:cNvSpPr>
          <p:nvPr>
            <p:ph type="pic" sz="quarter" idx="57" hasCustomPrompt="1"/>
          </p:nvPr>
        </p:nvSpPr>
        <p:spPr>
          <a:xfrm>
            <a:off x="4953000" y="1"/>
            <a:ext cx="4953000" cy="6068484"/>
          </a:xfrm>
          <a:prstGeom prst="rect">
            <a:avLst/>
          </a:prstGeom>
          <a:solidFill>
            <a:schemeClr val="bg2"/>
          </a:solidFill>
        </p:spPr>
        <p:txBody>
          <a:bodyPr/>
          <a:lstStyle>
            <a:lvl1pPr>
              <a:defRPr sz="1300"/>
            </a:lvl1pPr>
          </a:lstStyle>
          <a:p>
            <a:r>
              <a:rPr lang="en-US" dirty="0"/>
              <a:t> </a:t>
            </a:r>
            <a:endParaRPr lang="ru-RU" dirty="0"/>
          </a:p>
        </p:txBody>
      </p:sp>
      <p:sp>
        <p:nvSpPr>
          <p:cNvPr id="2" name="Заголовок 1"/>
          <p:cNvSpPr>
            <a:spLocks noGrp="1"/>
          </p:cNvSpPr>
          <p:nvPr>
            <p:ph type="title"/>
          </p:nvPr>
        </p:nvSpPr>
        <p:spPr>
          <a:xfrm>
            <a:off x="388673" y="452966"/>
            <a:ext cx="4401839"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E219B83F-0B47-40D3-B3CA-232652D477A7}"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513114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513114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16" name="Заголовок 1"/>
          <p:cNvSpPr txBox="1">
            <a:spLocks/>
          </p:cNvSpPr>
          <p:nvPr/>
        </p:nvSpPr>
        <p:spPr>
          <a:xfrm>
            <a:off x="5115488" y="452966"/>
            <a:ext cx="4401839" cy="912284"/>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90570"/>
            <a:r>
              <a:rPr lang="ru-RU" sz="2167" kern="0" dirty="0" smtClean="0"/>
              <a:t>Образец заголовка</a:t>
            </a:r>
            <a:endParaRPr lang="ru-RU" sz="2167" kern="0" dirty="0"/>
          </a:p>
        </p:txBody>
      </p:sp>
    </p:spTree>
    <p:extLst>
      <p:ext uri="{BB962C8B-B14F-4D97-AF65-F5344CB8AC3E}">
        <p14:creationId xmlns:p14="http://schemas.microsoft.com/office/powerpoint/2010/main" val="366134897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Буллиты с фоном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006341370"/>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114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3" name="Рисунок 10"/>
          <p:cNvSpPr>
            <a:spLocks noGrp="1"/>
          </p:cNvSpPr>
          <p:nvPr>
            <p:ph type="pic" sz="quarter" idx="29" hasCustomPrompt="1"/>
          </p:nvPr>
        </p:nvSpPr>
        <p:spPr>
          <a:xfrm>
            <a:off x="0" y="1509185"/>
            <a:ext cx="3302000" cy="4559300"/>
          </a:xfrm>
          <a:prstGeom prst="rect">
            <a:avLst/>
          </a:prstGeom>
        </p:spPr>
        <p:txBody>
          <a:bodyPr/>
          <a:lstStyle>
            <a:lvl1pPr>
              <a:defRPr sz="1300"/>
            </a:lvl1pPr>
          </a:lstStyle>
          <a:p>
            <a:r>
              <a:rPr lang="en-US" dirty="0"/>
              <a:t> </a:t>
            </a:r>
            <a:endParaRPr lang="ru-RU" dirty="0"/>
          </a:p>
        </p:txBody>
      </p:sp>
      <p:sp>
        <p:nvSpPr>
          <p:cNvPr id="14" name="Рисунок 10"/>
          <p:cNvSpPr>
            <a:spLocks noGrp="1"/>
          </p:cNvSpPr>
          <p:nvPr>
            <p:ph type="pic" sz="quarter" idx="57" hasCustomPrompt="1"/>
          </p:nvPr>
        </p:nvSpPr>
        <p:spPr>
          <a:xfrm>
            <a:off x="3302000" y="1509185"/>
            <a:ext cx="3302000" cy="4559299"/>
          </a:xfrm>
          <a:prstGeom prst="rect">
            <a:avLst/>
          </a:prstGeom>
          <a:solidFill>
            <a:schemeClr val="bg2"/>
          </a:solidFill>
        </p:spPr>
        <p:txBody>
          <a:bodyPr/>
          <a:lstStyle>
            <a:lvl1pPr>
              <a:defRPr sz="1300"/>
            </a:lvl1pPr>
          </a:lstStyle>
          <a:p>
            <a:r>
              <a:rPr lang="en-US" dirty="0"/>
              <a:t> </a:t>
            </a:r>
            <a:endParaRPr lang="ru-RU" dirty="0"/>
          </a:p>
        </p:txBody>
      </p:sp>
      <p:sp>
        <p:nvSpPr>
          <p:cNvPr id="15" name="Рисунок 10"/>
          <p:cNvSpPr>
            <a:spLocks noGrp="1"/>
          </p:cNvSpPr>
          <p:nvPr>
            <p:ph type="pic" sz="quarter" idx="58" hasCustomPrompt="1"/>
          </p:nvPr>
        </p:nvSpPr>
        <p:spPr>
          <a:xfrm>
            <a:off x="6604000" y="1509184"/>
            <a:ext cx="3302000" cy="4559301"/>
          </a:xfrm>
          <a:prstGeom prst="rect">
            <a:avLst/>
          </a:prstGeom>
          <a:solidFill>
            <a:schemeClr val="tx2"/>
          </a:solidFill>
        </p:spPr>
        <p:txBody>
          <a:bodyPr/>
          <a:lstStyle>
            <a:lvl1pPr>
              <a:defRPr sz="1300"/>
            </a:lvl1pPr>
          </a:lstStyle>
          <a:p>
            <a:r>
              <a:rPr lang="en-US" dirty="0"/>
              <a:t> </a:t>
            </a:r>
            <a:endParaRPr lang="ru-RU" dirty="0"/>
          </a:p>
        </p:txBody>
      </p:sp>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414ECA35-FD4A-4044-B9CF-9827A356E4C5}" type="datetime1">
              <a:rPr lang="ru-RU" smtClean="0"/>
              <a:t>09.12.2023</a:t>
            </a:fld>
            <a:endParaRPr lang="ru-RU"/>
          </a:p>
        </p:txBody>
      </p:sp>
      <p:sp>
        <p:nvSpPr>
          <p:cNvPr id="20" name="Текст 8"/>
          <p:cNvSpPr>
            <a:spLocks noGrp="1"/>
          </p:cNvSpPr>
          <p:nvPr>
            <p:ph type="body" sz="quarter" idx="44"/>
          </p:nvPr>
        </p:nvSpPr>
        <p:spPr>
          <a:xfrm>
            <a:off x="383512"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546420"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6709327" y="2038152"/>
            <a:ext cx="2808000" cy="1242712"/>
          </a:xfrm>
        </p:spPr>
        <p:txBody>
          <a:bodyPr wrap="square" lIns="0" tIns="0" rIns="0" bIns="0" anchor="t">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6420"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709328" y="1534619"/>
            <a:ext cx="388673" cy="480000"/>
          </a:xfrm>
          <a:ln>
            <a:noFill/>
          </a:ln>
        </p:spPr>
        <p:txBody>
          <a:bodyPr anchor="ctr"/>
          <a:lstStyle>
            <a:lvl1pPr algn="ctr">
              <a:defRPr sz="2600">
                <a:solidFill>
                  <a:schemeClr val="bg1"/>
                </a:solidFill>
              </a:defRPr>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Tree>
    <p:extLst>
      <p:ext uri="{BB962C8B-B14F-4D97-AF65-F5344CB8AC3E}">
        <p14:creationId xmlns:p14="http://schemas.microsoft.com/office/powerpoint/2010/main" val="3666040062"/>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Буллиты с фоном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978937685"/>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216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3" name="Рисунок 10"/>
          <p:cNvSpPr>
            <a:spLocks noGrp="1"/>
          </p:cNvSpPr>
          <p:nvPr>
            <p:ph type="pic" sz="quarter" idx="29" hasCustomPrompt="1"/>
          </p:nvPr>
        </p:nvSpPr>
        <p:spPr>
          <a:xfrm>
            <a:off x="0" y="0"/>
            <a:ext cx="3302000" cy="6068485"/>
          </a:xfrm>
          <a:prstGeom prst="rect">
            <a:avLst/>
          </a:prstGeom>
        </p:spPr>
        <p:txBody>
          <a:bodyPr/>
          <a:lstStyle>
            <a:lvl1pPr>
              <a:defRPr sz="1300"/>
            </a:lvl1pPr>
          </a:lstStyle>
          <a:p>
            <a:r>
              <a:rPr lang="en-US" dirty="0"/>
              <a:t> </a:t>
            </a:r>
            <a:endParaRPr lang="ru-RU" dirty="0"/>
          </a:p>
        </p:txBody>
      </p:sp>
      <p:sp>
        <p:nvSpPr>
          <p:cNvPr id="14" name="Рисунок 10"/>
          <p:cNvSpPr>
            <a:spLocks noGrp="1"/>
          </p:cNvSpPr>
          <p:nvPr>
            <p:ph type="pic" sz="quarter" idx="57" hasCustomPrompt="1"/>
          </p:nvPr>
        </p:nvSpPr>
        <p:spPr>
          <a:xfrm>
            <a:off x="3302000" y="1"/>
            <a:ext cx="3302000" cy="6068484"/>
          </a:xfrm>
          <a:prstGeom prst="rect">
            <a:avLst/>
          </a:prstGeom>
          <a:solidFill>
            <a:schemeClr val="bg2"/>
          </a:solidFill>
        </p:spPr>
        <p:txBody>
          <a:bodyPr/>
          <a:lstStyle>
            <a:lvl1pPr>
              <a:defRPr sz="1300"/>
            </a:lvl1pPr>
          </a:lstStyle>
          <a:p>
            <a:r>
              <a:rPr lang="en-US" dirty="0"/>
              <a:t> </a:t>
            </a:r>
            <a:endParaRPr lang="ru-RU" dirty="0"/>
          </a:p>
        </p:txBody>
      </p:sp>
      <p:sp>
        <p:nvSpPr>
          <p:cNvPr id="15" name="Рисунок 10"/>
          <p:cNvSpPr>
            <a:spLocks noGrp="1"/>
          </p:cNvSpPr>
          <p:nvPr>
            <p:ph type="pic" sz="quarter" idx="58" hasCustomPrompt="1"/>
          </p:nvPr>
        </p:nvSpPr>
        <p:spPr>
          <a:xfrm>
            <a:off x="6604000" y="-1"/>
            <a:ext cx="3302000" cy="6068487"/>
          </a:xfrm>
          <a:prstGeom prst="rect">
            <a:avLst/>
          </a:prstGeom>
          <a:solidFill>
            <a:schemeClr val="tx2"/>
          </a:solidFill>
        </p:spPr>
        <p:txBody>
          <a:bodyPr/>
          <a:lstStyle>
            <a:lvl1pPr>
              <a:defRPr sz="1300"/>
            </a:lvl1pPr>
          </a:lstStyle>
          <a:p>
            <a:r>
              <a:rPr lang="en-US" dirty="0"/>
              <a:t> </a:t>
            </a:r>
            <a:endParaRPr lang="ru-RU" dirty="0"/>
          </a:p>
        </p:txBody>
      </p:sp>
      <p:sp>
        <p:nvSpPr>
          <p:cNvPr id="2" name="Заголовок 1"/>
          <p:cNvSpPr>
            <a:spLocks noGrp="1"/>
          </p:cNvSpPr>
          <p:nvPr>
            <p:ph type="title"/>
          </p:nvPr>
        </p:nvSpPr>
        <p:spPr>
          <a:xfrm>
            <a:off x="388673" y="452966"/>
            <a:ext cx="2715208"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90D0A242-0916-4F21-9FF9-D4C58BC86CCA}" type="datetime1">
              <a:rPr lang="ru-RU" smtClean="0"/>
              <a:t>09.12.2023</a:t>
            </a:fld>
            <a:endParaRPr lang="ru-RU"/>
          </a:p>
        </p:txBody>
      </p:sp>
      <p:sp>
        <p:nvSpPr>
          <p:cNvPr id="20" name="Текст 8"/>
          <p:cNvSpPr>
            <a:spLocks noGrp="1"/>
          </p:cNvSpPr>
          <p:nvPr>
            <p:ph type="body" sz="quarter" idx="44"/>
          </p:nvPr>
        </p:nvSpPr>
        <p:spPr>
          <a:xfrm>
            <a:off x="383512"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546420" y="2038152"/>
            <a:ext cx="2808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6709327" y="2038152"/>
            <a:ext cx="2808000" cy="1242712"/>
          </a:xfrm>
        </p:spPr>
        <p:txBody>
          <a:bodyPr wrap="square" lIns="0" tIns="0" rIns="0" bIns="0" anchor="t">
            <a:sp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546420" y="153461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6709328" y="1534619"/>
            <a:ext cx="388673" cy="480000"/>
          </a:xfrm>
          <a:ln>
            <a:noFill/>
          </a:ln>
        </p:spPr>
        <p:txBody>
          <a:bodyPr anchor="ctr"/>
          <a:lstStyle>
            <a:lvl1pPr algn="ctr">
              <a:defRPr sz="2600">
                <a:solidFill>
                  <a:schemeClr val="bg1"/>
                </a:solidFill>
              </a:defRPr>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17" name="Заголовок 1"/>
          <p:cNvSpPr txBox="1">
            <a:spLocks/>
          </p:cNvSpPr>
          <p:nvPr/>
        </p:nvSpPr>
        <p:spPr>
          <a:xfrm>
            <a:off x="3546420" y="452966"/>
            <a:ext cx="2715208" cy="912284"/>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90570"/>
            <a:r>
              <a:rPr lang="ru-RU" sz="2167" kern="0" smtClean="0"/>
              <a:t>Образец заголовка</a:t>
            </a:r>
            <a:endParaRPr lang="ru-RU" sz="2167" kern="0" dirty="0"/>
          </a:p>
        </p:txBody>
      </p:sp>
      <p:sp>
        <p:nvSpPr>
          <p:cNvPr id="18" name="Заголовок 1"/>
          <p:cNvSpPr txBox="1">
            <a:spLocks/>
          </p:cNvSpPr>
          <p:nvPr/>
        </p:nvSpPr>
        <p:spPr>
          <a:xfrm>
            <a:off x="6709327" y="452966"/>
            <a:ext cx="2808000" cy="912284"/>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90570"/>
            <a:r>
              <a:rPr lang="ru-RU" sz="2167" kern="0" dirty="0" smtClean="0">
                <a:solidFill>
                  <a:schemeClr val="bg1"/>
                </a:solidFill>
              </a:rPr>
              <a:t>Образец заголовка</a:t>
            </a:r>
            <a:endParaRPr lang="ru-RU" sz="2167" kern="0" dirty="0">
              <a:solidFill>
                <a:schemeClr val="bg1"/>
              </a:solidFill>
            </a:endParaRPr>
          </a:p>
        </p:txBody>
      </p:sp>
    </p:spTree>
    <p:extLst>
      <p:ext uri="{BB962C8B-B14F-4D97-AF65-F5344CB8AC3E}">
        <p14:creationId xmlns:p14="http://schemas.microsoft.com/office/powerpoint/2010/main" val="6677997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7"/>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02280D8A-6892-4BD2-BD02-357C5AE5DAC7}"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8" name="Номер слайда 7"/>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430749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Буллиты с фоном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07897700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318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1" name="Рисунок 10"/>
          <p:cNvSpPr>
            <a:spLocks noGrp="1"/>
          </p:cNvSpPr>
          <p:nvPr>
            <p:ph type="pic" sz="quarter" idx="29" hasCustomPrompt="1"/>
          </p:nvPr>
        </p:nvSpPr>
        <p:spPr>
          <a:xfrm>
            <a:off x="3302000" y="1"/>
            <a:ext cx="6604000" cy="2036231"/>
          </a:xfrm>
          <a:prstGeom prst="rect">
            <a:avLst/>
          </a:prstGeom>
        </p:spPr>
        <p:txBody>
          <a:bodyPr/>
          <a:lstStyle>
            <a:lvl1pPr>
              <a:defRPr sz="1300"/>
            </a:lvl1pPr>
          </a:lstStyle>
          <a:p>
            <a:r>
              <a:rPr lang="en-US" dirty="0"/>
              <a:t> </a:t>
            </a:r>
            <a:endParaRPr lang="ru-RU" dirty="0"/>
          </a:p>
        </p:txBody>
      </p:sp>
      <p:sp>
        <p:nvSpPr>
          <p:cNvPr id="20" name="Рисунок 10"/>
          <p:cNvSpPr>
            <a:spLocks noGrp="1"/>
          </p:cNvSpPr>
          <p:nvPr>
            <p:ph type="pic" sz="quarter" idx="57" hasCustomPrompt="1"/>
          </p:nvPr>
        </p:nvSpPr>
        <p:spPr>
          <a:xfrm>
            <a:off x="3302000" y="2036232"/>
            <a:ext cx="6604000" cy="2017185"/>
          </a:xfrm>
          <a:prstGeom prst="rect">
            <a:avLst/>
          </a:prstGeom>
          <a:solidFill>
            <a:schemeClr val="bg2"/>
          </a:solidFill>
        </p:spPr>
        <p:txBody>
          <a:bodyPr/>
          <a:lstStyle>
            <a:lvl1pPr>
              <a:defRPr sz="1300"/>
            </a:lvl1pPr>
          </a:lstStyle>
          <a:p>
            <a:r>
              <a:rPr lang="en-US" dirty="0"/>
              <a:t> </a:t>
            </a:r>
            <a:endParaRPr lang="ru-RU" dirty="0"/>
          </a:p>
        </p:txBody>
      </p:sp>
      <p:sp>
        <p:nvSpPr>
          <p:cNvPr id="21" name="Рисунок 10"/>
          <p:cNvSpPr>
            <a:spLocks noGrp="1"/>
          </p:cNvSpPr>
          <p:nvPr>
            <p:ph type="pic" sz="quarter" idx="58" hasCustomPrompt="1"/>
          </p:nvPr>
        </p:nvSpPr>
        <p:spPr>
          <a:xfrm>
            <a:off x="3302000" y="4053418"/>
            <a:ext cx="6604000" cy="2015068"/>
          </a:xfrm>
          <a:prstGeom prst="rect">
            <a:avLst/>
          </a:prstGeom>
          <a:solidFill>
            <a:schemeClr val="tx2"/>
          </a:solidFill>
        </p:spPr>
        <p:txBody>
          <a:bodyPr/>
          <a:lstStyle>
            <a:lvl1pPr>
              <a:defRPr sz="1300"/>
            </a:lvl1pPr>
          </a:lstStyle>
          <a:p>
            <a:r>
              <a:rPr lang="en-US" dirty="0"/>
              <a:t> </a:t>
            </a:r>
            <a:endParaRPr lang="ru-RU" dirty="0"/>
          </a:p>
        </p:txBody>
      </p:sp>
      <p:sp>
        <p:nvSpPr>
          <p:cNvPr id="2" name="Заголовок 1"/>
          <p:cNvSpPr>
            <a:spLocks noGrp="1"/>
          </p:cNvSpPr>
          <p:nvPr>
            <p:ph type="title"/>
          </p:nvPr>
        </p:nvSpPr>
        <p:spPr>
          <a:xfrm>
            <a:off x="388672" y="452967"/>
            <a:ext cx="2704202" cy="913185"/>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D98C2C08-BBDC-42A2-B2E9-377A526DF482}" type="datetime1">
              <a:rPr lang="ru-RU" smtClean="0"/>
              <a:t>09.12.2023</a:t>
            </a:fld>
            <a:endParaRPr lang="ru-RU"/>
          </a:p>
        </p:txBody>
      </p:sp>
      <p:sp>
        <p:nvSpPr>
          <p:cNvPr id="35" name="Текст 7"/>
          <p:cNvSpPr>
            <a:spLocks noGrp="1"/>
          </p:cNvSpPr>
          <p:nvPr>
            <p:ph type="body" sz="quarter" idx="52" hasCustomPrompt="1"/>
          </p:nvPr>
        </p:nvSpPr>
        <p:spPr>
          <a:xfrm>
            <a:off x="3503901" y="586115"/>
            <a:ext cx="702000" cy="864000"/>
          </a:xfrm>
          <a:ln>
            <a:noFill/>
          </a:ln>
        </p:spPr>
        <p:txBody>
          <a:bodyPr anchor="ctr"/>
          <a:lstStyle>
            <a:lvl1pPr algn="ctr">
              <a:defRPr sz="4767"/>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503902" y="2612823"/>
            <a:ext cx="702000" cy="864000"/>
          </a:xfrm>
          <a:ln>
            <a:noFill/>
          </a:ln>
        </p:spPr>
        <p:txBody>
          <a:bodyPr anchor="ctr"/>
          <a:lstStyle>
            <a:lvl1pPr algn="ctr">
              <a:defRPr sz="4767"/>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503903" y="4628951"/>
            <a:ext cx="702000" cy="864000"/>
          </a:xfrm>
          <a:ln>
            <a:noFill/>
          </a:ln>
        </p:spPr>
        <p:txBody>
          <a:bodyPr anchor="ctr"/>
          <a:lstStyle>
            <a:lvl1pPr algn="ctr">
              <a:defRPr sz="4767">
                <a:solidFill>
                  <a:schemeClr val="bg1"/>
                </a:solidFill>
              </a:defRPr>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3" name="Текст 8"/>
          <p:cNvSpPr>
            <a:spLocks noGrp="1"/>
          </p:cNvSpPr>
          <p:nvPr>
            <p:ph type="body" sz="quarter" idx="44"/>
          </p:nvPr>
        </p:nvSpPr>
        <p:spPr>
          <a:xfrm>
            <a:off x="4407803" y="396758"/>
            <a:ext cx="5109523" cy="1242712"/>
          </a:xfrm>
        </p:spPr>
        <p:txBody>
          <a:bodyPr wrap="square" lIns="0" tIns="0" rIns="0" bIns="0" anchor="ctr">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4407803" y="2423466"/>
            <a:ext cx="5109523" cy="1242712"/>
          </a:xfrm>
        </p:spPr>
        <p:txBody>
          <a:bodyPr wrap="square" lIns="0" tIns="0" rIns="0" bIns="0" anchor="ctr">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4407803" y="4439594"/>
            <a:ext cx="5109523" cy="1242712"/>
          </a:xfrm>
        </p:spPr>
        <p:txBody>
          <a:bodyPr wrap="square" lIns="0" tIns="0" rIns="0" bIns="0" anchor="ct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122957548"/>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Буллиты с фоном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768835144"/>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421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0" name="Рисунок 9"/>
          <p:cNvSpPr>
            <a:spLocks noGrp="1"/>
          </p:cNvSpPr>
          <p:nvPr>
            <p:ph type="pic" sz="quarter" idx="59"/>
          </p:nvPr>
        </p:nvSpPr>
        <p:spPr>
          <a:xfrm>
            <a:off x="4953000" y="1525788"/>
            <a:ext cx="4953000" cy="4529008"/>
          </a:xfrm>
          <a:solidFill>
            <a:schemeClr val="bg2"/>
          </a:solidFill>
        </p:spPr>
        <p:txBody>
          <a:bodyPr/>
          <a:lstStyle/>
          <a:p>
            <a:r>
              <a:rPr lang="ru-RU" smtClean="0"/>
              <a:t>Вставка рисунка</a:t>
            </a:r>
            <a:endParaRPr lang="ru-RU" dirty="0"/>
          </a:p>
        </p:txBody>
      </p:sp>
      <p:sp>
        <p:nvSpPr>
          <p:cNvPr id="2" name="Заголовок 1"/>
          <p:cNvSpPr>
            <a:spLocks noGrp="1"/>
          </p:cNvSpPr>
          <p:nvPr>
            <p:ph type="title"/>
          </p:nvPr>
        </p:nvSpPr>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484E3F5E-3D74-463F-92C0-FED4FCD4F389}"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88673" y="4556951"/>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5131143"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5131143" y="4556951"/>
            <a:ext cx="440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88677"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513114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513114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360433701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Буллиты с фоном 07">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24362423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523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10" name="Рисунок 9"/>
          <p:cNvSpPr>
            <a:spLocks noGrp="1"/>
          </p:cNvSpPr>
          <p:nvPr>
            <p:ph type="pic" sz="quarter" idx="59"/>
          </p:nvPr>
        </p:nvSpPr>
        <p:spPr>
          <a:xfrm>
            <a:off x="4953000" y="1"/>
            <a:ext cx="4953000" cy="6054796"/>
          </a:xfrm>
          <a:solidFill>
            <a:schemeClr val="bg2"/>
          </a:solidFill>
        </p:spPr>
        <p:txBody>
          <a:bodyPr/>
          <a:lstStyle/>
          <a:p>
            <a:r>
              <a:rPr lang="ru-RU" smtClean="0"/>
              <a:t>Вставка рисунка</a:t>
            </a:r>
            <a:endParaRPr lang="ru-RU" dirty="0"/>
          </a:p>
        </p:txBody>
      </p:sp>
      <p:sp>
        <p:nvSpPr>
          <p:cNvPr id="18" name="Рисунок 9"/>
          <p:cNvSpPr>
            <a:spLocks noGrp="1"/>
          </p:cNvSpPr>
          <p:nvPr>
            <p:ph type="pic" sz="quarter" idx="60"/>
          </p:nvPr>
        </p:nvSpPr>
        <p:spPr>
          <a:xfrm>
            <a:off x="0" y="1"/>
            <a:ext cx="4953000" cy="6054796"/>
          </a:xfrm>
        </p:spPr>
        <p:txBody>
          <a:bodyPr/>
          <a:lstStyle/>
          <a:p>
            <a:r>
              <a:rPr lang="ru-RU" smtClean="0"/>
              <a:t>Вставка рисунка</a:t>
            </a:r>
            <a:endParaRPr lang="ru-RU"/>
          </a:p>
        </p:txBody>
      </p:sp>
      <p:sp>
        <p:nvSpPr>
          <p:cNvPr id="2" name="Заголовок 1"/>
          <p:cNvSpPr>
            <a:spLocks noGrp="1"/>
          </p:cNvSpPr>
          <p:nvPr>
            <p:ph type="title"/>
          </p:nvPr>
        </p:nvSpPr>
        <p:spPr>
          <a:xfrm>
            <a:off x="388673" y="452966"/>
            <a:ext cx="4401839"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F8051878-1531-4EC0-95CC-1E37F7087688}" type="datetime1">
              <a:rPr lang="ru-RU" smtClean="0"/>
              <a:t>09.12.2023</a:t>
            </a:fld>
            <a:endParaRPr lang="ru-RU"/>
          </a:p>
        </p:txBody>
      </p:sp>
      <p:sp>
        <p:nvSpPr>
          <p:cNvPr id="20" name="Текст 8"/>
          <p:cNvSpPr>
            <a:spLocks noGrp="1"/>
          </p:cNvSpPr>
          <p:nvPr>
            <p:ph type="body" sz="quarter" idx="44"/>
          </p:nvPr>
        </p:nvSpPr>
        <p:spPr>
          <a:xfrm>
            <a:off x="383511"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388673" y="4556951"/>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5131143" y="2036234"/>
            <a:ext cx="4407000" cy="1242712"/>
          </a:xfrm>
        </p:spPr>
        <p:txBody>
          <a:bodyPr wrap="square"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5131143" y="4556951"/>
            <a:ext cx="440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388677"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513114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513114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19" name="Заголовок 1"/>
          <p:cNvSpPr txBox="1">
            <a:spLocks/>
          </p:cNvSpPr>
          <p:nvPr/>
        </p:nvSpPr>
        <p:spPr>
          <a:xfrm>
            <a:off x="5131143" y="452966"/>
            <a:ext cx="4401839" cy="912284"/>
          </a:xfrm>
          <a:prstGeom prst="rect">
            <a:avLst/>
          </a:prstGeom>
        </p:spPr>
        <p:txBody>
          <a:bodyPr vert="horz" lIns="0" tIns="0" rIns="0" bIns="0" rtlCol="0" anchor="t">
            <a:noAutofit/>
          </a:bodyPr>
          <a:lstStyle>
            <a:lvl1pPr algn="l" rtl="0" eaLnBrk="1" fontAlgn="base" hangingPunct="1">
              <a:spcBef>
                <a:spcPct val="0"/>
              </a:spcBef>
              <a:spcAft>
                <a:spcPct val="0"/>
              </a:spcAft>
              <a:defRPr lang="ru-RU" sz="2000"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09" algn="l" rtl="0" eaLnBrk="1" fontAlgn="base" hangingPunct="1">
              <a:spcBef>
                <a:spcPct val="0"/>
              </a:spcBef>
              <a:spcAft>
                <a:spcPct val="0"/>
              </a:spcAft>
              <a:defRPr>
                <a:solidFill>
                  <a:schemeClr val="tx1"/>
                </a:solidFill>
                <a:latin typeface="Arial" charset="0"/>
              </a:defRPr>
            </a:lvl6pPr>
            <a:lvl7pPr marL="779021" algn="l" rtl="0" eaLnBrk="1" fontAlgn="base" hangingPunct="1">
              <a:spcBef>
                <a:spcPct val="0"/>
              </a:spcBef>
              <a:spcAft>
                <a:spcPct val="0"/>
              </a:spcAft>
              <a:defRPr>
                <a:solidFill>
                  <a:schemeClr val="tx1"/>
                </a:solidFill>
                <a:latin typeface="Arial" charset="0"/>
              </a:defRPr>
            </a:lvl7pPr>
            <a:lvl8pPr marL="1168531" algn="l" rtl="0" eaLnBrk="1" fontAlgn="base" hangingPunct="1">
              <a:spcBef>
                <a:spcPct val="0"/>
              </a:spcBef>
              <a:spcAft>
                <a:spcPct val="0"/>
              </a:spcAft>
              <a:defRPr>
                <a:solidFill>
                  <a:schemeClr val="tx1"/>
                </a:solidFill>
                <a:latin typeface="Arial" charset="0"/>
              </a:defRPr>
            </a:lvl8pPr>
            <a:lvl9pPr marL="1558042" algn="l" rtl="0" eaLnBrk="1" fontAlgn="base" hangingPunct="1">
              <a:spcBef>
                <a:spcPct val="0"/>
              </a:spcBef>
              <a:spcAft>
                <a:spcPct val="0"/>
              </a:spcAft>
              <a:defRPr>
                <a:solidFill>
                  <a:schemeClr val="tx1"/>
                </a:solidFill>
                <a:latin typeface="Arial" charset="0"/>
              </a:defRPr>
            </a:lvl9pPr>
          </a:lstStyle>
          <a:p>
            <a:pPr defTabSz="990570"/>
            <a:r>
              <a:rPr lang="ru-RU" sz="2167" kern="0" dirty="0" smtClean="0"/>
              <a:t>Образец заголовка</a:t>
            </a:r>
            <a:endParaRPr lang="ru-RU" sz="2167" kern="0" dirty="0"/>
          </a:p>
        </p:txBody>
      </p:sp>
    </p:spTree>
    <p:extLst>
      <p:ext uri="{BB962C8B-B14F-4D97-AF65-F5344CB8AC3E}">
        <p14:creationId xmlns:p14="http://schemas.microsoft.com/office/powerpoint/2010/main" val="3619611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Буллиты с фоном 08">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10524668"/>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626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5" name="Рисунок 9"/>
          <p:cNvSpPr>
            <a:spLocks noGrp="1"/>
          </p:cNvSpPr>
          <p:nvPr>
            <p:ph type="pic" sz="quarter" idx="59"/>
          </p:nvPr>
        </p:nvSpPr>
        <p:spPr>
          <a:xfrm>
            <a:off x="4953000" y="1"/>
            <a:ext cx="4953000" cy="6054796"/>
          </a:xfrm>
          <a:solidFill>
            <a:schemeClr val="bg2"/>
          </a:solidFill>
        </p:spPr>
        <p:txBody>
          <a:bodyPr/>
          <a:lstStyle/>
          <a:p>
            <a:r>
              <a:rPr lang="ru-RU" smtClean="0"/>
              <a:t>Вставка рисунка</a:t>
            </a:r>
            <a:endParaRPr lang="ru-RU" dirty="0"/>
          </a:p>
        </p:txBody>
      </p:sp>
      <p:sp>
        <p:nvSpPr>
          <p:cNvPr id="27" name="Рисунок 9"/>
          <p:cNvSpPr>
            <a:spLocks noGrp="1"/>
          </p:cNvSpPr>
          <p:nvPr>
            <p:ph type="pic" sz="quarter" idx="67"/>
          </p:nvPr>
        </p:nvSpPr>
        <p:spPr>
          <a:xfrm>
            <a:off x="0" y="1"/>
            <a:ext cx="4953000" cy="6054796"/>
          </a:xfrm>
        </p:spPr>
        <p:txBody>
          <a:bodyPr/>
          <a:lstStyle/>
          <a:p>
            <a:r>
              <a:rPr lang="ru-RU" smtClean="0"/>
              <a:t>Вставка рисунка</a:t>
            </a:r>
            <a:endParaRPr lang="ru-RU"/>
          </a:p>
        </p:txBody>
      </p:sp>
      <p:sp>
        <p:nvSpPr>
          <p:cNvPr id="2" name="Заголовок 1"/>
          <p:cNvSpPr>
            <a:spLocks noGrp="1"/>
          </p:cNvSpPr>
          <p:nvPr>
            <p:ph type="title"/>
          </p:nvPr>
        </p:nvSpPr>
        <p:spPr>
          <a:xfrm>
            <a:off x="388673" y="452966"/>
            <a:ext cx="4391446"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961CF867-1D38-4FE2-BE45-384ED9375F09}" type="datetime1">
              <a:rPr lang="ru-RU" smtClean="0"/>
              <a:t>09.12.2023</a:t>
            </a:fld>
            <a:endParaRPr lang="ru-RU"/>
          </a:p>
        </p:txBody>
      </p:sp>
      <p:sp>
        <p:nvSpPr>
          <p:cNvPr id="20" name="Текст 8"/>
          <p:cNvSpPr>
            <a:spLocks noGrp="1"/>
          </p:cNvSpPr>
          <p:nvPr>
            <p:ph type="body" sz="quarter" idx="44"/>
          </p:nvPr>
        </p:nvSpPr>
        <p:spPr>
          <a:xfrm>
            <a:off x="383512"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5"/>
          </p:nvPr>
        </p:nvSpPr>
        <p:spPr>
          <a:xfrm>
            <a:off x="2752117"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8"/>
          <p:cNvSpPr>
            <a:spLocks noGrp="1"/>
          </p:cNvSpPr>
          <p:nvPr>
            <p:ph type="body" sz="quarter" idx="46"/>
          </p:nvPr>
        </p:nvSpPr>
        <p:spPr>
          <a:xfrm>
            <a:off x="386094" y="4569528"/>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7"/>
          </p:nvPr>
        </p:nvSpPr>
        <p:spPr>
          <a:xfrm>
            <a:off x="2754698" y="456118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8"/>
          <p:cNvSpPr>
            <a:spLocks noGrp="1"/>
          </p:cNvSpPr>
          <p:nvPr>
            <p:ph type="body" sz="quarter" idx="48"/>
          </p:nvPr>
        </p:nvSpPr>
        <p:spPr>
          <a:xfrm>
            <a:off x="5125883"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4" name="Текст 8"/>
          <p:cNvSpPr>
            <a:spLocks noGrp="1"/>
          </p:cNvSpPr>
          <p:nvPr>
            <p:ph type="body" sz="quarter" idx="50"/>
          </p:nvPr>
        </p:nvSpPr>
        <p:spPr>
          <a:xfrm>
            <a:off x="7489327" y="2036234"/>
            <a:ext cx="2028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8"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4" name="Текст 7"/>
          <p:cNvSpPr>
            <a:spLocks noGrp="1"/>
          </p:cNvSpPr>
          <p:nvPr>
            <p:ph type="body" sz="quarter" idx="54" hasCustomPrompt="1"/>
          </p:nvPr>
        </p:nvSpPr>
        <p:spPr>
          <a:xfrm>
            <a:off x="2752118"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6" name="Текст 7"/>
          <p:cNvSpPr>
            <a:spLocks noGrp="1"/>
          </p:cNvSpPr>
          <p:nvPr>
            <p:ph type="body" sz="quarter" idx="56" hasCustomPrompt="1"/>
          </p:nvPr>
        </p:nvSpPr>
        <p:spPr>
          <a:xfrm>
            <a:off x="386094" y="405908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28" name="Текст 7"/>
          <p:cNvSpPr>
            <a:spLocks noGrp="1"/>
          </p:cNvSpPr>
          <p:nvPr>
            <p:ph type="body" sz="quarter" idx="58" hasCustomPrompt="1"/>
          </p:nvPr>
        </p:nvSpPr>
        <p:spPr>
          <a:xfrm>
            <a:off x="2754699" y="405765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7" name="Текст 7"/>
          <p:cNvSpPr>
            <a:spLocks noGrp="1"/>
          </p:cNvSpPr>
          <p:nvPr>
            <p:ph type="body" sz="quarter" idx="60" hasCustomPrompt="1"/>
          </p:nvPr>
        </p:nvSpPr>
        <p:spPr>
          <a:xfrm>
            <a:off x="5125883" y="1532700"/>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9" name="Текст 7"/>
          <p:cNvSpPr>
            <a:spLocks noGrp="1"/>
          </p:cNvSpPr>
          <p:nvPr>
            <p:ph type="body" sz="quarter" idx="62" hasCustomPrompt="1"/>
          </p:nvPr>
        </p:nvSpPr>
        <p:spPr>
          <a:xfrm>
            <a:off x="7489328" y="1532700"/>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19" name="Текст 8"/>
          <p:cNvSpPr>
            <a:spLocks noGrp="1"/>
          </p:cNvSpPr>
          <p:nvPr>
            <p:ph type="body" sz="quarter" idx="49"/>
          </p:nvPr>
        </p:nvSpPr>
        <p:spPr>
          <a:xfrm>
            <a:off x="5120723" y="4556951"/>
            <a:ext cx="2028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7"/>
          <p:cNvSpPr>
            <a:spLocks noGrp="1"/>
          </p:cNvSpPr>
          <p:nvPr>
            <p:ph type="body" sz="quarter" idx="64" hasCustomPrompt="1"/>
          </p:nvPr>
        </p:nvSpPr>
        <p:spPr>
          <a:xfrm>
            <a:off x="5120723"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
        <p:nvSpPr>
          <p:cNvPr id="22" name="Текст 8"/>
          <p:cNvSpPr>
            <a:spLocks noGrp="1"/>
          </p:cNvSpPr>
          <p:nvPr>
            <p:ph type="body" sz="quarter" idx="65"/>
          </p:nvPr>
        </p:nvSpPr>
        <p:spPr>
          <a:xfrm>
            <a:off x="7489327" y="4556951"/>
            <a:ext cx="2028000" cy="1242712"/>
          </a:xfrm>
        </p:spPr>
        <p:txBody>
          <a:bodyPr vert="horz" lIns="0" tIns="0" rIns="0" bIns="0" rtlCol="0" anchor="t">
            <a:sp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3" name="Текст 7"/>
          <p:cNvSpPr>
            <a:spLocks noGrp="1"/>
          </p:cNvSpPr>
          <p:nvPr>
            <p:ph type="body" sz="quarter" idx="66" hasCustomPrompt="1"/>
          </p:nvPr>
        </p:nvSpPr>
        <p:spPr>
          <a:xfrm>
            <a:off x="7489328"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08</a:t>
            </a:r>
            <a:endParaRPr lang="ru-RU" dirty="0"/>
          </a:p>
        </p:txBody>
      </p:sp>
      <p:sp>
        <p:nvSpPr>
          <p:cNvPr id="10" name="Текст 9"/>
          <p:cNvSpPr>
            <a:spLocks noGrp="1"/>
          </p:cNvSpPr>
          <p:nvPr>
            <p:ph type="body" sz="quarter" idx="68"/>
          </p:nvPr>
        </p:nvSpPr>
        <p:spPr>
          <a:xfrm>
            <a:off x="5121539" y="452967"/>
            <a:ext cx="4395788" cy="912284"/>
          </a:xfrm>
        </p:spPr>
        <p:txBody>
          <a:bodyPr/>
          <a:lstStyle>
            <a:lvl1pPr>
              <a:defRPr sz="2167">
                <a:latin typeface="+mj-lt"/>
              </a:defRPr>
            </a:lvl1pPr>
            <a:lvl2pPr>
              <a:defRPr sz="1950" b="1">
                <a:solidFill>
                  <a:schemeClr val="tx2"/>
                </a:solidFill>
                <a:latin typeface="+mj-lt"/>
              </a:defRPr>
            </a:lvl2pPr>
            <a:lvl3pPr>
              <a:defRPr sz="1300" b="1">
                <a:solidFill>
                  <a:schemeClr val="tx2"/>
                </a:solidFill>
                <a:latin typeface="+mj-lt"/>
              </a:defRPr>
            </a:lvl3pPr>
            <a:lvl4pPr>
              <a:defRPr sz="1192" b="1">
                <a:solidFill>
                  <a:schemeClr val="tx2"/>
                </a:solidFill>
                <a:latin typeface="+mj-lt"/>
              </a:defRPr>
            </a:lvl4pPr>
            <a:lvl5pPr>
              <a:defRPr sz="1137" b="1">
                <a:solidFill>
                  <a:schemeClr val="tx2"/>
                </a:solidFill>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671395402"/>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Буллиты + фото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009586040"/>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728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6025463"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44886A64-7079-46C7-BCB1-DD2E35516BFC}" type="datetime1">
              <a:rPr lang="ru-RU" smtClean="0"/>
              <a:t>09.12.2023</a:t>
            </a:fld>
            <a:endParaRPr lang="ru-RU"/>
          </a:p>
        </p:txBody>
      </p:sp>
      <p:sp>
        <p:nvSpPr>
          <p:cNvPr id="11" name="Рисунок 10"/>
          <p:cNvSpPr>
            <a:spLocks noGrp="1"/>
          </p:cNvSpPr>
          <p:nvPr>
            <p:ph type="pic" sz="quarter" idx="29" hasCustomPrompt="1"/>
          </p:nvPr>
        </p:nvSpPr>
        <p:spPr>
          <a:xfrm>
            <a:off x="6604000" y="1"/>
            <a:ext cx="3302000" cy="6068484"/>
          </a:xfrm>
          <a:prstGeom prst="rect">
            <a:avLst/>
          </a:prstGeom>
        </p:spPr>
        <p:txBody>
          <a:bodyPr/>
          <a:lstStyle>
            <a:lvl1pPr>
              <a:defRPr sz="1300"/>
            </a:lvl1pPr>
          </a:lstStyle>
          <a:p>
            <a:r>
              <a:rPr lang="en-US" dirty="0"/>
              <a:t> </a:t>
            </a:r>
            <a:endParaRPr lang="ru-RU" dirty="0"/>
          </a:p>
        </p:txBody>
      </p:sp>
      <p:sp>
        <p:nvSpPr>
          <p:cNvPr id="23" name="Рисунок 14">
            <a:extLst>
              <a:ext uri="{FF2B5EF4-FFF2-40B4-BE49-F238E27FC236}">
                <a16:creationId xmlns:a16="http://schemas.microsoft.com/office/drawing/2014/main" id="{FB58CCCB-FC9E-47FF-AE1A-2B8103C4EC85}"/>
              </a:ext>
            </a:extLst>
          </p:cNvPr>
          <p:cNvSpPr>
            <a:spLocks noGrp="1"/>
          </p:cNvSpPr>
          <p:nvPr>
            <p:ph type="pic" sz="quarter" idx="21" hasCustomPrompt="1"/>
          </p:nvPr>
        </p:nvSpPr>
        <p:spPr>
          <a:xfrm>
            <a:off x="391069" y="1607479"/>
            <a:ext cx="390000" cy="480000"/>
          </a:xfrm>
          <a:prstGeom prst="rect">
            <a:avLst/>
          </a:prstGeom>
        </p:spPr>
        <p:txBody>
          <a:bodyPr anchor="ctr"/>
          <a:lstStyle>
            <a:lvl1pPr algn="ctr">
              <a:defRPr sz="867"/>
            </a:lvl1pPr>
          </a:lstStyle>
          <a:p>
            <a:r>
              <a:rPr lang="en-US" dirty="0"/>
              <a:t> </a:t>
            </a:r>
            <a:endParaRPr lang="ru-RU" dirty="0"/>
          </a:p>
        </p:txBody>
      </p:sp>
      <p:sp>
        <p:nvSpPr>
          <p:cNvPr id="25" name="Рисунок 14">
            <a:extLst>
              <a:ext uri="{FF2B5EF4-FFF2-40B4-BE49-F238E27FC236}">
                <a16:creationId xmlns:a16="http://schemas.microsoft.com/office/drawing/2014/main" id="{AF7E94E8-5A2E-4B85-8346-35E006E4E6F2}"/>
              </a:ext>
            </a:extLst>
          </p:cNvPr>
          <p:cNvSpPr>
            <a:spLocks noGrp="1"/>
          </p:cNvSpPr>
          <p:nvPr>
            <p:ph type="pic" sz="quarter" idx="31" hasCustomPrompt="1"/>
          </p:nvPr>
        </p:nvSpPr>
        <p:spPr>
          <a:xfrm>
            <a:off x="391069" y="2250428"/>
            <a:ext cx="390000" cy="480000"/>
          </a:xfrm>
          <a:prstGeom prst="rect">
            <a:avLst/>
          </a:prstGeom>
        </p:spPr>
        <p:txBody>
          <a:bodyPr anchor="ctr"/>
          <a:lstStyle>
            <a:lvl1pPr algn="ctr">
              <a:defRPr sz="867"/>
            </a:lvl1pPr>
          </a:lstStyle>
          <a:p>
            <a:r>
              <a:rPr lang="en-US" dirty="0"/>
              <a:t> </a:t>
            </a:r>
            <a:endParaRPr lang="ru-RU" dirty="0"/>
          </a:p>
        </p:txBody>
      </p:sp>
      <p:sp>
        <p:nvSpPr>
          <p:cNvPr id="27" name="Рисунок 14">
            <a:extLst>
              <a:ext uri="{FF2B5EF4-FFF2-40B4-BE49-F238E27FC236}">
                <a16:creationId xmlns:a16="http://schemas.microsoft.com/office/drawing/2014/main" id="{CAD2D448-B9A8-498E-BEC3-88F1259C47EA}"/>
              </a:ext>
            </a:extLst>
          </p:cNvPr>
          <p:cNvSpPr>
            <a:spLocks noGrp="1"/>
          </p:cNvSpPr>
          <p:nvPr>
            <p:ph type="pic" sz="quarter" idx="33" hasCustomPrompt="1"/>
          </p:nvPr>
        </p:nvSpPr>
        <p:spPr>
          <a:xfrm>
            <a:off x="391069" y="2893377"/>
            <a:ext cx="390000" cy="480000"/>
          </a:xfrm>
          <a:prstGeom prst="rect">
            <a:avLst/>
          </a:prstGeom>
        </p:spPr>
        <p:txBody>
          <a:bodyPr anchor="ctr"/>
          <a:lstStyle>
            <a:lvl1pPr algn="ctr">
              <a:defRPr sz="867"/>
            </a:lvl1pPr>
          </a:lstStyle>
          <a:p>
            <a:r>
              <a:rPr lang="en-US" dirty="0"/>
              <a:t> </a:t>
            </a:r>
            <a:endParaRPr lang="ru-RU" dirty="0"/>
          </a:p>
        </p:txBody>
      </p:sp>
      <p:sp>
        <p:nvSpPr>
          <p:cNvPr id="29" name="Рисунок 14">
            <a:extLst>
              <a:ext uri="{FF2B5EF4-FFF2-40B4-BE49-F238E27FC236}">
                <a16:creationId xmlns:a16="http://schemas.microsoft.com/office/drawing/2014/main" id="{DD146D87-19E3-4A72-9020-4C781871DC91}"/>
              </a:ext>
            </a:extLst>
          </p:cNvPr>
          <p:cNvSpPr>
            <a:spLocks noGrp="1"/>
          </p:cNvSpPr>
          <p:nvPr>
            <p:ph type="pic" sz="quarter" idx="35" hasCustomPrompt="1"/>
          </p:nvPr>
        </p:nvSpPr>
        <p:spPr>
          <a:xfrm>
            <a:off x="391069" y="3536327"/>
            <a:ext cx="390000" cy="480000"/>
          </a:xfrm>
          <a:prstGeom prst="rect">
            <a:avLst/>
          </a:prstGeom>
        </p:spPr>
        <p:txBody>
          <a:bodyPr anchor="ctr"/>
          <a:lstStyle>
            <a:lvl1pPr algn="ctr">
              <a:defRPr sz="867"/>
            </a:lvl1pPr>
          </a:lstStyle>
          <a:p>
            <a:r>
              <a:rPr lang="en-US" dirty="0"/>
              <a:t> </a:t>
            </a:r>
            <a:endParaRPr lang="ru-RU" dirty="0"/>
          </a:p>
        </p:txBody>
      </p:sp>
      <p:sp>
        <p:nvSpPr>
          <p:cNvPr id="31" name="Рисунок 14">
            <a:extLst>
              <a:ext uri="{FF2B5EF4-FFF2-40B4-BE49-F238E27FC236}">
                <a16:creationId xmlns:a16="http://schemas.microsoft.com/office/drawing/2014/main" id="{F8E680ED-3238-4F87-B236-95D34EE91BFD}"/>
              </a:ext>
            </a:extLst>
          </p:cNvPr>
          <p:cNvSpPr>
            <a:spLocks noGrp="1"/>
          </p:cNvSpPr>
          <p:nvPr>
            <p:ph type="pic" sz="quarter" idx="37" hasCustomPrompt="1"/>
          </p:nvPr>
        </p:nvSpPr>
        <p:spPr>
          <a:xfrm>
            <a:off x="391069" y="4179276"/>
            <a:ext cx="390000" cy="480000"/>
          </a:xfrm>
          <a:prstGeom prst="rect">
            <a:avLst/>
          </a:prstGeom>
        </p:spPr>
        <p:txBody>
          <a:bodyPr anchor="ctr"/>
          <a:lstStyle>
            <a:lvl1pPr algn="ctr">
              <a:defRPr sz="867"/>
            </a:lvl1pPr>
          </a:lstStyle>
          <a:p>
            <a:r>
              <a:rPr lang="en-US" dirty="0"/>
              <a:t> </a:t>
            </a:r>
            <a:endParaRPr lang="ru-RU" dirty="0"/>
          </a:p>
        </p:txBody>
      </p:sp>
      <p:sp>
        <p:nvSpPr>
          <p:cNvPr id="33" name="Рисунок 14">
            <a:extLst>
              <a:ext uri="{FF2B5EF4-FFF2-40B4-BE49-F238E27FC236}">
                <a16:creationId xmlns:a16="http://schemas.microsoft.com/office/drawing/2014/main" id="{80370F26-8302-4977-AEFC-CB03B7EF8574}"/>
              </a:ext>
            </a:extLst>
          </p:cNvPr>
          <p:cNvSpPr>
            <a:spLocks noGrp="1"/>
          </p:cNvSpPr>
          <p:nvPr>
            <p:ph type="pic" sz="quarter" idx="39" hasCustomPrompt="1"/>
          </p:nvPr>
        </p:nvSpPr>
        <p:spPr>
          <a:xfrm>
            <a:off x="391069" y="4822225"/>
            <a:ext cx="390000" cy="480000"/>
          </a:xfrm>
          <a:prstGeom prst="rect">
            <a:avLst/>
          </a:prstGeom>
        </p:spPr>
        <p:txBody>
          <a:bodyPr anchor="ctr"/>
          <a:lstStyle>
            <a:lvl1pPr algn="ctr">
              <a:defRPr sz="867"/>
            </a:lvl1pPr>
          </a:lstStyle>
          <a:p>
            <a:r>
              <a:rPr lang="en-US" dirty="0"/>
              <a:t> </a:t>
            </a:r>
            <a:endParaRPr lang="ru-RU" dirty="0"/>
          </a:p>
        </p:txBody>
      </p:sp>
      <p:sp>
        <p:nvSpPr>
          <p:cNvPr id="35" name="Рисунок 14">
            <a:extLst>
              <a:ext uri="{FF2B5EF4-FFF2-40B4-BE49-F238E27FC236}">
                <a16:creationId xmlns:a16="http://schemas.microsoft.com/office/drawing/2014/main" id="{9820ABA4-917D-44CA-8A15-933CDF460744}"/>
              </a:ext>
            </a:extLst>
          </p:cNvPr>
          <p:cNvSpPr>
            <a:spLocks noGrp="1"/>
          </p:cNvSpPr>
          <p:nvPr>
            <p:ph type="pic" sz="quarter" idx="41" hasCustomPrompt="1"/>
          </p:nvPr>
        </p:nvSpPr>
        <p:spPr>
          <a:xfrm>
            <a:off x="391069" y="5465172"/>
            <a:ext cx="390000" cy="480000"/>
          </a:xfrm>
          <a:prstGeom prst="rect">
            <a:avLst/>
          </a:prstGeom>
        </p:spPr>
        <p:txBody>
          <a:bodyPr anchor="ctr"/>
          <a:lstStyle>
            <a:lvl1pPr algn="ctr">
              <a:defRPr sz="867"/>
            </a:lvl1pPr>
          </a:lstStyle>
          <a:p>
            <a:r>
              <a:rPr lang="en-US" dirty="0"/>
              <a:t> </a:t>
            </a:r>
            <a:endParaRPr lang="ru-RU" dirty="0"/>
          </a:p>
        </p:txBody>
      </p:sp>
      <p:sp>
        <p:nvSpPr>
          <p:cNvPr id="37" name="Текст 8"/>
          <p:cNvSpPr>
            <a:spLocks noGrp="1"/>
          </p:cNvSpPr>
          <p:nvPr>
            <p:ph type="body" sz="quarter" idx="44"/>
          </p:nvPr>
        </p:nvSpPr>
        <p:spPr>
          <a:xfrm>
            <a:off x="924559" y="152983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8" name="Текст 8"/>
          <p:cNvSpPr>
            <a:spLocks noGrp="1"/>
          </p:cNvSpPr>
          <p:nvPr>
            <p:ph type="body" sz="quarter" idx="45"/>
          </p:nvPr>
        </p:nvSpPr>
        <p:spPr>
          <a:xfrm>
            <a:off x="924559" y="211889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924559" y="279675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924559" y="345599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924559" y="412702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924559" y="539672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924559" y="474493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4132555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Буллиты + фото 02">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830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6025463"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B12CBB5F-FA15-45A1-86C2-021E80231487}" type="datetime1">
              <a:rPr lang="ru-RU" smtClean="0"/>
              <a:t>09.12.2023</a:t>
            </a:fld>
            <a:endParaRPr lang="ru-RU"/>
          </a:p>
        </p:txBody>
      </p:sp>
      <p:sp>
        <p:nvSpPr>
          <p:cNvPr id="11" name="Рисунок 10"/>
          <p:cNvSpPr>
            <a:spLocks noGrp="1"/>
          </p:cNvSpPr>
          <p:nvPr>
            <p:ph type="pic" sz="quarter" idx="29" hasCustomPrompt="1"/>
          </p:nvPr>
        </p:nvSpPr>
        <p:spPr>
          <a:xfrm>
            <a:off x="6604000" y="1"/>
            <a:ext cx="3302000" cy="6068484"/>
          </a:xfrm>
          <a:prstGeom prst="rect">
            <a:avLst/>
          </a:prstGeom>
        </p:spPr>
        <p:txBody>
          <a:bodyPr/>
          <a:lstStyle>
            <a:lvl1pPr>
              <a:defRPr sz="1300"/>
            </a:lvl1pPr>
          </a:lstStyle>
          <a:p>
            <a:r>
              <a:rPr lang="en-US" dirty="0"/>
              <a:t> </a:t>
            </a:r>
            <a:endParaRPr lang="ru-RU" dirty="0"/>
          </a:p>
        </p:txBody>
      </p:sp>
      <p:sp>
        <p:nvSpPr>
          <p:cNvPr id="22" name="Текст 8"/>
          <p:cNvSpPr>
            <a:spLocks noGrp="1"/>
          </p:cNvSpPr>
          <p:nvPr>
            <p:ph type="body" sz="quarter" idx="44"/>
          </p:nvPr>
        </p:nvSpPr>
        <p:spPr>
          <a:xfrm>
            <a:off x="924560" y="1519510"/>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4" name="Текст 8"/>
          <p:cNvSpPr>
            <a:spLocks noGrp="1"/>
          </p:cNvSpPr>
          <p:nvPr>
            <p:ph type="body" sz="quarter" idx="45"/>
          </p:nvPr>
        </p:nvSpPr>
        <p:spPr>
          <a:xfrm>
            <a:off x="924560" y="2118892"/>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6" name="Текст 8"/>
          <p:cNvSpPr>
            <a:spLocks noGrp="1"/>
          </p:cNvSpPr>
          <p:nvPr>
            <p:ph type="body" sz="quarter" idx="46"/>
          </p:nvPr>
        </p:nvSpPr>
        <p:spPr>
          <a:xfrm>
            <a:off x="924560" y="2796758"/>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28" name="Текст 8"/>
          <p:cNvSpPr>
            <a:spLocks noGrp="1"/>
          </p:cNvSpPr>
          <p:nvPr>
            <p:ph type="body" sz="quarter" idx="47"/>
          </p:nvPr>
        </p:nvSpPr>
        <p:spPr>
          <a:xfrm>
            <a:off x="924560" y="3455996"/>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0" name="Текст 8"/>
          <p:cNvSpPr>
            <a:spLocks noGrp="1"/>
          </p:cNvSpPr>
          <p:nvPr>
            <p:ph type="body" sz="quarter" idx="48"/>
          </p:nvPr>
        </p:nvSpPr>
        <p:spPr>
          <a:xfrm>
            <a:off x="924560" y="4127022"/>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2" name="Текст 8"/>
          <p:cNvSpPr>
            <a:spLocks noGrp="1"/>
          </p:cNvSpPr>
          <p:nvPr>
            <p:ph type="body" sz="quarter" idx="49"/>
          </p:nvPr>
        </p:nvSpPr>
        <p:spPr>
          <a:xfrm>
            <a:off x="924560" y="5396728"/>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4" name="Текст 8"/>
          <p:cNvSpPr>
            <a:spLocks noGrp="1"/>
          </p:cNvSpPr>
          <p:nvPr>
            <p:ph type="body" sz="quarter" idx="50"/>
          </p:nvPr>
        </p:nvSpPr>
        <p:spPr>
          <a:xfrm>
            <a:off x="924560" y="4744932"/>
            <a:ext cx="5489576"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6" name="Текст 7"/>
          <p:cNvSpPr>
            <a:spLocks noGrp="1"/>
          </p:cNvSpPr>
          <p:nvPr>
            <p:ph type="body" sz="quarter" idx="52" hasCustomPrompt="1"/>
          </p:nvPr>
        </p:nvSpPr>
        <p:spPr>
          <a:xfrm>
            <a:off x="383515" y="1605476"/>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44" name="Текст 7"/>
          <p:cNvSpPr>
            <a:spLocks noGrp="1"/>
          </p:cNvSpPr>
          <p:nvPr>
            <p:ph type="body" sz="quarter" idx="54" hasCustomPrompt="1"/>
          </p:nvPr>
        </p:nvSpPr>
        <p:spPr>
          <a:xfrm>
            <a:off x="383515" y="225167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45" name="Текст 7"/>
          <p:cNvSpPr>
            <a:spLocks noGrp="1"/>
          </p:cNvSpPr>
          <p:nvPr>
            <p:ph type="body" sz="quarter" idx="56" hasCustomPrompt="1"/>
          </p:nvPr>
        </p:nvSpPr>
        <p:spPr>
          <a:xfrm>
            <a:off x="383515" y="2897881"/>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46" name="Текст 7"/>
          <p:cNvSpPr>
            <a:spLocks noGrp="1"/>
          </p:cNvSpPr>
          <p:nvPr>
            <p:ph type="body" sz="quarter" idx="58" hasCustomPrompt="1"/>
          </p:nvPr>
        </p:nvSpPr>
        <p:spPr>
          <a:xfrm>
            <a:off x="383515" y="3544084"/>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47" name="Текст 7"/>
          <p:cNvSpPr>
            <a:spLocks noGrp="1"/>
          </p:cNvSpPr>
          <p:nvPr>
            <p:ph type="body" sz="quarter" idx="60" hasCustomPrompt="1"/>
          </p:nvPr>
        </p:nvSpPr>
        <p:spPr>
          <a:xfrm>
            <a:off x="383515" y="419028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48" name="Текст 7"/>
          <p:cNvSpPr>
            <a:spLocks noGrp="1"/>
          </p:cNvSpPr>
          <p:nvPr>
            <p:ph type="body" sz="quarter" idx="62" hasCustomPrompt="1"/>
          </p:nvPr>
        </p:nvSpPr>
        <p:spPr>
          <a:xfrm>
            <a:off x="383515" y="4836489"/>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
        <p:nvSpPr>
          <p:cNvPr id="49" name="Текст 7"/>
          <p:cNvSpPr>
            <a:spLocks noGrp="1"/>
          </p:cNvSpPr>
          <p:nvPr>
            <p:ph type="body" sz="quarter" idx="64" hasCustomPrompt="1"/>
          </p:nvPr>
        </p:nvSpPr>
        <p:spPr>
          <a:xfrm>
            <a:off x="383515" y="5482695"/>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07</a:t>
            </a:r>
            <a:endParaRPr lang="ru-RU" dirty="0"/>
          </a:p>
        </p:txBody>
      </p:sp>
    </p:spTree>
    <p:extLst>
      <p:ext uri="{BB962C8B-B14F-4D97-AF65-F5344CB8AC3E}">
        <p14:creationId xmlns:p14="http://schemas.microsoft.com/office/powerpoint/2010/main" val="40745638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Буллиты + фото 03">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999332"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6025463"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DB02B8A-50E2-4A61-A9B0-9B6DA20BF552}" type="datetime1">
              <a:rPr lang="ru-RU" smtClean="0"/>
              <a:t>09.12.2023</a:t>
            </a:fld>
            <a:endParaRPr lang="ru-RU"/>
          </a:p>
        </p:txBody>
      </p:sp>
      <p:sp>
        <p:nvSpPr>
          <p:cNvPr id="11" name="Рисунок 10"/>
          <p:cNvSpPr>
            <a:spLocks noGrp="1"/>
          </p:cNvSpPr>
          <p:nvPr>
            <p:ph type="pic" sz="quarter" idx="29" hasCustomPrompt="1"/>
          </p:nvPr>
        </p:nvSpPr>
        <p:spPr>
          <a:xfrm>
            <a:off x="6604000" y="1"/>
            <a:ext cx="3302000" cy="6068484"/>
          </a:xfrm>
          <a:prstGeom prst="rect">
            <a:avLst/>
          </a:prstGeom>
        </p:spPr>
        <p:txBody>
          <a:bodyPr/>
          <a:lstStyle>
            <a:lvl1pPr>
              <a:defRPr sz="1300"/>
            </a:lvl1pPr>
          </a:lstStyle>
          <a:p>
            <a:r>
              <a:rPr lang="en-US" dirty="0"/>
              <a:t> </a:t>
            </a:r>
            <a:endParaRPr lang="ru-RU" dirty="0"/>
          </a:p>
        </p:txBody>
      </p:sp>
      <p:sp>
        <p:nvSpPr>
          <p:cNvPr id="23" name="Текст 8"/>
          <p:cNvSpPr>
            <a:spLocks noGrp="1"/>
          </p:cNvSpPr>
          <p:nvPr>
            <p:ph type="body" sz="quarter" idx="44"/>
          </p:nvPr>
        </p:nvSpPr>
        <p:spPr>
          <a:xfrm>
            <a:off x="383512"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3493755"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83512" y="4570639"/>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493755" y="4561326"/>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5"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349375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83512" y="406019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49375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76450689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Буллиты + фото 04">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035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6025463"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0902646A-2B5B-4628-89C0-39B249D304A9}" type="datetime1">
              <a:rPr lang="ru-RU" smtClean="0"/>
              <a:t>09.12.2023</a:t>
            </a:fld>
            <a:endParaRPr lang="ru-RU"/>
          </a:p>
        </p:txBody>
      </p:sp>
      <p:sp>
        <p:nvSpPr>
          <p:cNvPr id="11" name="Рисунок 10"/>
          <p:cNvSpPr>
            <a:spLocks noGrp="1"/>
          </p:cNvSpPr>
          <p:nvPr>
            <p:ph type="pic" sz="quarter" idx="29" hasCustomPrompt="1"/>
          </p:nvPr>
        </p:nvSpPr>
        <p:spPr>
          <a:xfrm>
            <a:off x="6604000" y="1"/>
            <a:ext cx="3302000" cy="6068484"/>
          </a:xfrm>
          <a:prstGeom prst="rect">
            <a:avLst/>
          </a:prstGeom>
        </p:spPr>
        <p:txBody>
          <a:bodyPr/>
          <a:lstStyle>
            <a:lvl1pPr>
              <a:defRPr sz="1300"/>
            </a:lvl1pPr>
          </a:lstStyle>
          <a:p>
            <a:r>
              <a:rPr lang="en-US" dirty="0"/>
              <a:t> </a:t>
            </a:r>
            <a:endParaRPr lang="ru-RU" dirty="0"/>
          </a:p>
        </p:txBody>
      </p:sp>
      <p:sp>
        <p:nvSpPr>
          <p:cNvPr id="23" name="Текст 8"/>
          <p:cNvSpPr>
            <a:spLocks noGrp="1"/>
          </p:cNvSpPr>
          <p:nvPr>
            <p:ph type="body" sz="quarter" idx="44"/>
          </p:nvPr>
        </p:nvSpPr>
        <p:spPr>
          <a:xfrm>
            <a:off x="383512"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2501824"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4620135"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83512"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8"/>
          </p:nvPr>
        </p:nvSpPr>
        <p:spPr>
          <a:xfrm>
            <a:off x="2501824"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3" name="Текст 8"/>
          <p:cNvSpPr>
            <a:spLocks noGrp="1"/>
          </p:cNvSpPr>
          <p:nvPr>
            <p:ph type="body" sz="quarter" idx="50"/>
          </p:nvPr>
        </p:nvSpPr>
        <p:spPr>
          <a:xfrm>
            <a:off x="4620135" y="4556951"/>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5"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250182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462013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8351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40" name="Текст 7"/>
          <p:cNvSpPr>
            <a:spLocks noGrp="1"/>
          </p:cNvSpPr>
          <p:nvPr>
            <p:ph type="body" sz="quarter" idx="60" hasCustomPrompt="1"/>
          </p:nvPr>
        </p:nvSpPr>
        <p:spPr>
          <a:xfrm>
            <a:off x="250182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41" name="Текст 7"/>
          <p:cNvSpPr>
            <a:spLocks noGrp="1"/>
          </p:cNvSpPr>
          <p:nvPr>
            <p:ph type="body" sz="quarter" idx="62" hasCustomPrompt="1"/>
          </p:nvPr>
        </p:nvSpPr>
        <p:spPr>
          <a:xfrm>
            <a:off x="462013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4217392283"/>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Буллиты + фото 05">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3859351508"/>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1380"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4362732"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9B0E2D8-7F93-450E-9657-66BE19F7864B}" type="datetime1">
              <a:rPr lang="ru-RU" smtClean="0"/>
              <a:t>09.12.2023</a:t>
            </a:fld>
            <a:endParaRPr lang="ru-RU"/>
          </a:p>
        </p:txBody>
      </p:sp>
      <p:sp>
        <p:nvSpPr>
          <p:cNvPr id="11" name="Рисунок 10"/>
          <p:cNvSpPr>
            <a:spLocks noGrp="1"/>
          </p:cNvSpPr>
          <p:nvPr>
            <p:ph type="pic" sz="quarter" idx="29" hasCustomPrompt="1"/>
          </p:nvPr>
        </p:nvSpPr>
        <p:spPr>
          <a:xfrm>
            <a:off x="4953000" y="1"/>
            <a:ext cx="4953000" cy="6068484"/>
          </a:xfrm>
          <a:prstGeom prst="rect">
            <a:avLst/>
          </a:prstGeom>
        </p:spPr>
        <p:txBody>
          <a:bodyPr/>
          <a:lstStyle>
            <a:lvl1pPr>
              <a:defRPr sz="1300"/>
            </a:lvl1pPr>
          </a:lstStyle>
          <a:p>
            <a:r>
              <a:rPr lang="en-US" dirty="0"/>
              <a:t> </a:t>
            </a:r>
            <a:endParaRPr lang="ru-RU" dirty="0"/>
          </a:p>
        </p:txBody>
      </p:sp>
      <p:sp>
        <p:nvSpPr>
          <p:cNvPr id="23" name="Текст 8"/>
          <p:cNvSpPr>
            <a:spLocks noGrp="1"/>
          </p:cNvSpPr>
          <p:nvPr>
            <p:ph type="body" sz="quarter" idx="44"/>
          </p:nvPr>
        </p:nvSpPr>
        <p:spPr>
          <a:xfrm>
            <a:off x="383512" y="2036234"/>
            <a:ext cx="206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2684404" y="2036234"/>
            <a:ext cx="206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83512" y="4570639"/>
            <a:ext cx="206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2684404" y="4561326"/>
            <a:ext cx="2067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5"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268440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83512" y="406019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9" name="Текст 7"/>
          <p:cNvSpPr>
            <a:spLocks noGrp="1"/>
          </p:cNvSpPr>
          <p:nvPr>
            <p:ph type="body" sz="quarter" idx="58" hasCustomPrompt="1"/>
          </p:nvPr>
        </p:nvSpPr>
        <p:spPr>
          <a:xfrm>
            <a:off x="2684404"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405659589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Буллиты + фото 06">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86122145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240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8672" y="452967"/>
            <a:ext cx="4398559" cy="913185"/>
          </a:xfrm>
        </p:spPr>
        <p:txBody>
          <a:bodyPr vert="horz"/>
          <a:lstStyle/>
          <a:p>
            <a:r>
              <a:rPr lang="ru-RU" smtClean="0"/>
              <a:t>Образец заголовка</a:t>
            </a:r>
            <a:endParaRPr lang="ru-RU"/>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05C239BB-2724-4DC8-AB6B-6A672FFBB82F}" type="datetime1">
              <a:rPr lang="ru-RU" smtClean="0"/>
              <a:t>09.12.2023</a:t>
            </a:fld>
            <a:endParaRPr lang="ru-RU"/>
          </a:p>
        </p:txBody>
      </p:sp>
      <p:sp>
        <p:nvSpPr>
          <p:cNvPr id="11" name="Рисунок 10"/>
          <p:cNvSpPr>
            <a:spLocks noGrp="1"/>
          </p:cNvSpPr>
          <p:nvPr>
            <p:ph type="pic" sz="quarter" idx="29" hasCustomPrompt="1"/>
          </p:nvPr>
        </p:nvSpPr>
        <p:spPr>
          <a:xfrm>
            <a:off x="4953000" y="1"/>
            <a:ext cx="4953000" cy="6068484"/>
          </a:xfrm>
          <a:prstGeom prst="rect">
            <a:avLst/>
          </a:prstGeom>
        </p:spPr>
        <p:txBody>
          <a:bodyPr/>
          <a:lstStyle>
            <a:lvl1pPr>
              <a:defRPr sz="1300"/>
            </a:lvl1pPr>
          </a:lstStyle>
          <a:p>
            <a:r>
              <a:rPr lang="en-US" dirty="0"/>
              <a:t> </a:t>
            </a:r>
            <a:endParaRPr lang="ru-RU" dirty="0"/>
          </a:p>
        </p:txBody>
      </p:sp>
      <p:sp>
        <p:nvSpPr>
          <p:cNvPr id="23" name="Текст 8"/>
          <p:cNvSpPr>
            <a:spLocks noGrp="1"/>
          </p:cNvSpPr>
          <p:nvPr>
            <p:ph type="body" sz="quarter" idx="44"/>
          </p:nvPr>
        </p:nvSpPr>
        <p:spPr>
          <a:xfrm>
            <a:off x="383512" y="2036234"/>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1922372" y="2036234"/>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461231" y="2036234"/>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83512" y="4561326"/>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8"/>
          <p:cNvSpPr>
            <a:spLocks noGrp="1"/>
          </p:cNvSpPr>
          <p:nvPr>
            <p:ph type="body" sz="quarter" idx="48"/>
          </p:nvPr>
        </p:nvSpPr>
        <p:spPr>
          <a:xfrm>
            <a:off x="1922372" y="4561326"/>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3" name="Текст 8"/>
          <p:cNvSpPr>
            <a:spLocks noGrp="1"/>
          </p:cNvSpPr>
          <p:nvPr>
            <p:ph type="body" sz="quarter" idx="50"/>
          </p:nvPr>
        </p:nvSpPr>
        <p:spPr>
          <a:xfrm>
            <a:off x="3461231" y="4556951"/>
            <a:ext cx="1326000" cy="1676228"/>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5"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7" name="Текст 7"/>
          <p:cNvSpPr>
            <a:spLocks noGrp="1"/>
          </p:cNvSpPr>
          <p:nvPr>
            <p:ph type="body" sz="quarter" idx="54" hasCustomPrompt="1"/>
          </p:nvPr>
        </p:nvSpPr>
        <p:spPr>
          <a:xfrm>
            <a:off x="1922372"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8" name="Текст 7"/>
          <p:cNvSpPr>
            <a:spLocks noGrp="1"/>
          </p:cNvSpPr>
          <p:nvPr>
            <p:ph type="body" sz="quarter" idx="56" hasCustomPrompt="1"/>
          </p:nvPr>
        </p:nvSpPr>
        <p:spPr>
          <a:xfrm>
            <a:off x="3461231"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9" name="Текст 7"/>
          <p:cNvSpPr>
            <a:spLocks noGrp="1"/>
          </p:cNvSpPr>
          <p:nvPr>
            <p:ph type="body" sz="quarter" idx="58" hasCustomPrompt="1"/>
          </p:nvPr>
        </p:nvSpPr>
        <p:spPr>
          <a:xfrm>
            <a:off x="38351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40" name="Текст 7"/>
          <p:cNvSpPr>
            <a:spLocks noGrp="1"/>
          </p:cNvSpPr>
          <p:nvPr>
            <p:ph type="body" sz="quarter" idx="60" hasCustomPrompt="1"/>
          </p:nvPr>
        </p:nvSpPr>
        <p:spPr>
          <a:xfrm>
            <a:off x="192237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41" name="Текст 7"/>
          <p:cNvSpPr>
            <a:spLocks noGrp="1"/>
          </p:cNvSpPr>
          <p:nvPr>
            <p:ph type="body" sz="quarter" idx="62" hasCustomPrompt="1"/>
          </p:nvPr>
        </p:nvSpPr>
        <p:spPr>
          <a:xfrm>
            <a:off x="3461231"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12339358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DD6792D0-EEB7-4BCB-9AB2-EF9D0724E196}"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39953255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Буллиты + резюме +фон 01">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3428"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90FE3F81-1E23-465A-A8EF-4DEF826BA33C}" type="datetime1">
              <a:rPr lang="ru-RU" smtClean="0"/>
              <a:t>09.12.2023</a:t>
            </a:fld>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99324" y="1635152"/>
            <a:ext cx="390000" cy="480000"/>
          </a:xfrm>
          <a:prstGeom prst="rect">
            <a:avLst/>
          </a:prstGeom>
        </p:spPr>
        <p:txBody>
          <a:bodyPr anchor="ctr"/>
          <a:lstStyle>
            <a:lvl1pPr algn="ctr">
              <a:defRPr sz="867"/>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99324" y="2276409"/>
            <a:ext cx="390000" cy="480000"/>
          </a:xfrm>
          <a:prstGeom prst="rect">
            <a:avLst/>
          </a:prstGeom>
        </p:spPr>
        <p:txBody>
          <a:bodyPr anchor="ctr"/>
          <a:lstStyle>
            <a:lvl1pPr algn="ctr">
              <a:defRPr sz="867"/>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99324" y="2917667"/>
            <a:ext cx="390000" cy="480000"/>
          </a:xfrm>
          <a:prstGeom prst="rect">
            <a:avLst/>
          </a:prstGeom>
        </p:spPr>
        <p:txBody>
          <a:bodyPr anchor="ctr"/>
          <a:lstStyle>
            <a:lvl1pPr algn="ctr">
              <a:defRPr sz="867"/>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99324" y="3558924"/>
            <a:ext cx="390000" cy="480000"/>
          </a:xfrm>
          <a:prstGeom prst="rect">
            <a:avLst/>
          </a:prstGeom>
        </p:spPr>
        <p:txBody>
          <a:bodyPr anchor="ctr"/>
          <a:lstStyle>
            <a:lvl1pPr algn="ctr">
              <a:defRPr sz="867"/>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99324" y="4200181"/>
            <a:ext cx="390000" cy="480000"/>
          </a:xfrm>
          <a:prstGeom prst="rect">
            <a:avLst/>
          </a:prstGeom>
        </p:spPr>
        <p:txBody>
          <a:bodyPr anchor="ctr"/>
          <a:lstStyle>
            <a:lvl1pPr algn="ctr">
              <a:defRPr sz="867"/>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99324" y="4841439"/>
            <a:ext cx="390000" cy="480000"/>
          </a:xfrm>
          <a:prstGeom prst="rect">
            <a:avLst/>
          </a:prstGeom>
        </p:spPr>
        <p:txBody>
          <a:bodyPr anchor="ctr"/>
          <a:lstStyle>
            <a:lvl1pPr algn="ctr">
              <a:defRPr sz="867"/>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99324" y="5482695"/>
            <a:ext cx="390000" cy="480000"/>
          </a:xfrm>
          <a:prstGeom prst="rect">
            <a:avLst/>
          </a:prstGeom>
        </p:spPr>
        <p:txBody>
          <a:bodyPr anchor="ctr"/>
          <a:lstStyle>
            <a:lvl1pPr algn="ctr">
              <a:defRPr sz="867"/>
            </a:lvl1pPr>
          </a:lstStyle>
          <a:p>
            <a:r>
              <a:rPr lang="en-US" dirty="0"/>
              <a:t> </a:t>
            </a:r>
            <a:endParaRPr lang="ru-RU" dirty="0"/>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Текст 8"/>
          <p:cNvSpPr>
            <a:spLocks noGrp="1"/>
          </p:cNvSpPr>
          <p:nvPr>
            <p:ph type="body" sz="quarter" idx="44"/>
          </p:nvPr>
        </p:nvSpPr>
        <p:spPr>
          <a:xfrm>
            <a:off x="924559" y="152983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8" name="Текст 8"/>
          <p:cNvSpPr>
            <a:spLocks noGrp="1"/>
          </p:cNvSpPr>
          <p:nvPr>
            <p:ph type="body" sz="quarter" idx="45"/>
          </p:nvPr>
        </p:nvSpPr>
        <p:spPr>
          <a:xfrm>
            <a:off x="924559" y="211889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924559" y="279675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924559" y="345599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924559" y="412702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924559" y="539672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924559" y="474493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87809593"/>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Буллиты + резюме +фон 02">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extLst>
              <p:ext uri="{D42A27DB-BD31-4B8C-83A1-F6EECF244321}">
                <p14:modId xmlns:p14="http://schemas.microsoft.com/office/powerpoint/2010/main" val="2137998242"/>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4452"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584BB62F-3E53-4C15-B6AA-C45F41CA6CBD}" type="datetime1">
              <a:rPr lang="ru-RU" smtClean="0"/>
              <a:t>09.12.2023</a:t>
            </a:fld>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99324" y="1635152"/>
            <a:ext cx="390000" cy="480000"/>
          </a:xfrm>
          <a:prstGeom prst="rect">
            <a:avLst/>
          </a:prstGeom>
        </p:spPr>
        <p:txBody>
          <a:bodyPr anchor="ctr"/>
          <a:lstStyle>
            <a:lvl1pPr algn="ctr">
              <a:defRPr sz="867"/>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99324" y="2276409"/>
            <a:ext cx="390000" cy="480000"/>
          </a:xfrm>
          <a:prstGeom prst="rect">
            <a:avLst/>
          </a:prstGeom>
        </p:spPr>
        <p:txBody>
          <a:bodyPr anchor="ctr"/>
          <a:lstStyle>
            <a:lvl1pPr algn="ctr">
              <a:defRPr sz="867"/>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99324" y="2917667"/>
            <a:ext cx="390000" cy="480000"/>
          </a:xfrm>
          <a:prstGeom prst="rect">
            <a:avLst/>
          </a:prstGeom>
        </p:spPr>
        <p:txBody>
          <a:bodyPr anchor="ctr"/>
          <a:lstStyle>
            <a:lvl1pPr algn="ctr">
              <a:defRPr sz="867"/>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99324" y="3558924"/>
            <a:ext cx="390000" cy="480000"/>
          </a:xfrm>
          <a:prstGeom prst="rect">
            <a:avLst/>
          </a:prstGeom>
        </p:spPr>
        <p:txBody>
          <a:bodyPr anchor="ctr"/>
          <a:lstStyle>
            <a:lvl1pPr algn="ctr">
              <a:defRPr sz="867"/>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99324" y="4200181"/>
            <a:ext cx="390000" cy="480000"/>
          </a:xfrm>
          <a:prstGeom prst="rect">
            <a:avLst/>
          </a:prstGeom>
        </p:spPr>
        <p:txBody>
          <a:bodyPr anchor="ctr"/>
          <a:lstStyle>
            <a:lvl1pPr algn="ctr">
              <a:defRPr sz="867"/>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99324" y="4841439"/>
            <a:ext cx="390000" cy="480000"/>
          </a:xfrm>
          <a:prstGeom prst="rect">
            <a:avLst/>
          </a:prstGeom>
        </p:spPr>
        <p:txBody>
          <a:bodyPr anchor="ctr"/>
          <a:lstStyle>
            <a:lvl1pPr algn="ctr">
              <a:defRPr sz="867"/>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99324" y="5482695"/>
            <a:ext cx="390000" cy="480000"/>
          </a:xfrm>
          <a:prstGeom prst="rect">
            <a:avLst/>
          </a:prstGeom>
        </p:spPr>
        <p:txBody>
          <a:bodyPr anchor="ctr"/>
          <a:lstStyle>
            <a:lvl1pPr algn="ctr">
              <a:defRPr sz="867"/>
            </a:lvl1pPr>
          </a:lstStyle>
          <a:p>
            <a:r>
              <a:rPr lang="en-US" dirty="0"/>
              <a:t> </a:t>
            </a:r>
            <a:endParaRPr lang="ru-RU" dirty="0"/>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Текст 8"/>
          <p:cNvSpPr>
            <a:spLocks noGrp="1"/>
          </p:cNvSpPr>
          <p:nvPr>
            <p:ph type="body" sz="quarter" idx="44"/>
          </p:nvPr>
        </p:nvSpPr>
        <p:spPr>
          <a:xfrm>
            <a:off x="924559" y="152983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8" name="Текст 8"/>
          <p:cNvSpPr>
            <a:spLocks noGrp="1"/>
          </p:cNvSpPr>
          <p:nvPr>
            <p:ph type="body" sz="quarter" idx="45"/>
          </p:nvPr>
        </p:nvSpPr>
        <p:spPr>
          <a:xfrm>
            <a:off x="924559" y="211889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924559" y="279675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924559" y="345599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924559" y="412702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924559" y="539672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924559" y="474493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27772143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Буллиты + резюме +фон 03">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5476"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8A1C3873-6D7B-4353-8B91-B807CB135A46}" type="datetime1">
              <a:rPr lang="ru-RU" smtClean="0"/>
              <a:t>09.12.2023</a:t>
            </a:fld>
            <a:endParaRPr lang="ru-RU"/>
          </a:p>
        </p:txBody>
      </p:sp>
      <p:sp>
        <p:nvSpPr>
          <p:cNvPr id="24" name="Рисунок 14">
            <a:extLst>
              <a:ext uri="{FF2B5EF4-FFF2-40B4-BE49-F238E27FC236}">
                <a16:creationId xmlns:a16="http://schemas.microsoft.com/office/drawing/2014/main" id="{AE4A5CD4-665D-4467-80B3-1293C86F30AA}"/>
              </a:ext>
            </a:extLst>
          </p:cNvPr>
          <p:cNvSpPr>
            <a:spLocks noGrp="1"/>
          </p:cNvSpPr>
          <p:nvPr>
            <p:ph type="pic" sz="quarter" idx="21" hasCustomPrompt="1"/>
          </p:nvPr>
        </p:nvSpPr>
        <p:spPr>
          <a:xfrm>
            <a:off x="399324" y="1635152"/>
            <a:ext cx="390000" cy="480000"/>
          </a:xfrm>
          <a:prstGeom prst="rect">
            <a:avLst/>
          </a:prstGeom>
        </p:spPr>
        <p:txBody>
          <a:bodyPr anchor="ctr"/>
          <a:lstStyle>
            <a:lvl1pPr algn="ctr">
              <a:defRPr sz="867"/>
            </a:lvl1pPr>
          </a:lstStyle>
          <a:p>
            <a:r>
              <a:rPr lang="en-US" dirty="0"/>
              <a:t> </a:t>
            </a:r>
            <a:endParaRPr lang="ru-RU" dirty="0"/>
          </a:p>
        </p:txBody>
      </p:sp>
      <p:sp>
        <p:nvSpPr>
          <p:cNvPr id="26" name="Рисунок 14">
            <a:extLst>
              <a:ext uri="{FF2B5EF4-FFF2-40B4-BE49-F238E27FC236}">
                <a16:creationId xmlns:a16="http://schemas.microsoft.com/office/drawing/2014/main" id="{F996A264-E88A-436A-BFED-8E6705697CC8}"/>
              </a:ext>
            </a:extLst>
          </p:cNvPr>
          <p:cNvSpPr>
            <a:spLocks noGrp="1"/>
          </p:cNvSpPr>
          <p:nvPr>
            <p:ph type="pic" sz="quarter" idx="31" hasCustomPrompt="1"/>
          </p:nvPr>
        </p:nvSpPr>
        <p:spPr>
          <a:xfrm>
            <a:off x="399324" y="2276409"/>
            <a:ext cx="390000" cy="480000"/>
          </a:xfrm>
          <a:prstGeom prst="rect">
            <a:avLst/>
          </a:prstGeom>
        </p:spPr>
        <p:txBody>
          <a:bodyPr anchor="ctr"/>
          <a:lstStyle>
            <a:lvl1pPr algn="ctr">
              <a:defRPr sz="867"/>
            </a:lvl1pPr>
          </a:lstStyle>
          <a:p>
            <a:r>
              <a:rPr lang="en-US" dirty="0"/>
              <a:t> </a:t>
            </a:r>
            <a:endParaRPr lang="ru-RU" dirty="0"/>
          </a:p>
        </p:txBody>
      </p:sp>
      <p:sp>
        <p:nvSpPr>
          <p:cNvPr id="28" name="Рисунок 14">
            <a:extLst>
              <a:ext uri="{FF2B5EF4-FFF2-40B4-BE49-F238E27FC236}">
                <a16:creationId xmlns:a16="http://schemas.microsoft.com/office/drawing/2014/main" id="{10C166F8-C589-4E1B-A57C-AD152243FEE7}"/>
              </a:ext>
            </a:extLst>
          </p:cNvPr>
          <p:cNvSpPr>
            <a:spLocks noGrp="1"/>
          </p:cNvSpPr>
          <p:nvPr>
            <p:ph type="pic" sz="quarter" idx="33" hasCustomPrompt="1"/>
          </p:nvPr>
        </p:nvSpPr>
        <p:spPr>
          <a:xfrm>
            <a:off x="399324" y="2917667"/>
            <a:ext cx="390000" cy="480000"/>
          </a:xfrm>
          <a:prstGeom prst="rect">
            <a:avLst/>
          </a:prstGeom>
        </p:spPr>
        <p:txBody>
          <a:bodyPr anchor="ctr"/>
          <a:lstStyle>
            <a:lvl1pPr algn="ctr">
              <a:defRPr sz="867"/>
            </a:lvl1pPr>
          </a:lstStyle>
          <a:p>
            <a:r>
              <a:rPr lang="en-US" dirty="0"/>
              <a:t> </a:t>
            </a:r>
            <a:endParaRPr lang="ru-RU" dirty="0"/>
          </a:p>
        </p:txBody>
      </p:sp>
      <p:sp>
        <p:nvSpPr>
          <p:cNvPr id="30" name="Рисунок 14">
            <a:extLst>
              <a:ext uri="{FF2B5EF4-FFF2-40B4-BE49-F238E27FC236}">
                <a16:creationId xmlns:a16="http://schemas.microsoft.com/office/drawing/2014/main" id="{BCF75922-8032-4503-8F5B-DD56DF3299C0}"/>
              </a:ext>
            </a:extLst>
          </p:cNvPr>
          <p:cNvSpPr>
            <a:spLocks noGrp="1"/>
          </p:cNvSpPr>
          <p:nvPr>
            <p:ph type="pic" sz="quarter" idx="35" hasCustomPrompt="1"/>
          </p:nvPr>
        </p:nvSpPr>
        <p:spPr>
          <a:xfrm>
            <a:off x="399324" y="3558924"/>
            <a:ext cx="390000" cy="480000"/>
          </a:xfrm>
          <a:prstGeom prst="rect">
            <a:avLst/>
          </a:prstGeom>
        </p:spPr>
        <p:txBody>
          <a:bodyPr anchor="ctr"/>
          <a:lstStyle>
            <a:lvl1pPr algn="ctr">
              <a:defRPr sz="867"/>
            </a:lvl1pPr>
          </a:lstStyle>
          <a:p>
            <a:r>
              <a:rPr lang="en-US" dirty="0"/>
              <a:t> </a:t>
            </a:r>
            <a:endParaRPr lang="ru-RU" dirty="0"/>
          </a:p>
        </p:txBody>
      </p:sp>
      <p:sp>
        <p:nvSpPr>
          <p:cNvPr id="32" name="Рисунок 14">
            <a:extLst>
              <a:ext uri="{FF2B5EF4-FFF2-40B4-BE49-F238E27FC236}">
                <a16:creationId xmlns:a16="http://schemas.microsoft.com/office/drawing/2014/main" id="{C1C304EF-258E-4745-82D8-16A210470B0A}"/>
              </a:ext>
            </a:extLst>
          </p:cNvPr>
          <p:cNvSpPr>
            <a:spLocks noGrp="1"/>
          </p:cNvSpPr>
          <p:nvPr>
            <p:ph type="pic" sz="quarter" idx="37" hasCustomPrompt="1"/>
          </p:nvPr>
        </p:nvSpPr>
        <p:spPr>
          <a:xfrm>
            <a:off x="399324" y="4200181"/>
            <a:ext cx="390000" cy="480000"/>
          </a:xfrm>
          <a:prstGeom prst="rect">
            <a:avLst/>
          </a:prstGeom>
        </p:spPr>
        <p:txBody>
          <a:bodyPr anchor="ctr"/>
          <a:lstStyle>
            <a:lvl1pPr algn="ctr">
              <a:defRPr sz="867"/>
            </a:lvl1pPr>
          </a:lstStyle>
          <a:p>
            <a:r>
              <a:rPr lang="en-US" dirty="0"/>
              <a:t> </a:t>
            </a:r>
            <a:endParaRPr lang="ru-RU" dirty="0"/>
          </a:p>
        </p:txBody>
      </p:sp>
      <p:sp>
        <p:nvSpPr>
          <p:cNvPr id="34" name="Рисунок 14">
            <a:extLst>
              <a:ext uri="{FF2B5EF4-FFF2-40B4-BE49-F238E27FC236}">
                <a16:creationId xmlns:a16="http://schemas.microsoft.com/office/drawing/2014/main" id="{CF824452-8E56-42A6-956B-4615FC9E37AB}"/>
              </a:ext>
            </a:extLst>
          </p:cNvPr>
          <p:cNvSpPr>
            <a:spLocks noGrp="1"/>
          </p:cNvSpPr>
          <p:nvPr>
            <p:ph type="pic" sz="quarter" idx="39" hasCustomPrompt="1"/>
          </p:nvPr>
        </p:nvSpPr>
        <p:spPr>
          <a:xfrm>
            <a:off x="399324" y="4841439"/>
            <a:ext cx="390000" cy="480000"/>
          </a:xfrm>
          <a:prstGeom prst="rect">
            <a:avLst/>
          </a:prstGeom>
        </p:spPr>
        <p:txBody>
          <a:bodyPr anchor="ctr"/>
          <a:lstStyle>
            <a:lvl1pPr algn="ctr">
              <a:defRPr sz="867"/>
            </a:lvl1pPr>
          </a:lstStyle>
          <a:p>
            <a:r>
              <a:rPr lang="en-US" dirty="0"/>
              <a:t> </a:t>
            </a:r>
            <a:endParaRPr lang="ru-RU" dirty="0"/>
          </a:p>
        </p:txBody>
      </p:sp>
      <p:sp>
        <p:nvSpPr>
          <p:cNvPr id="36" name="Рисунок 14">
            <a:extLst>
              <a:ext uri="{FF2B5EF4-FFF2-40B4-BE49-F238E27FC236}">
                <a16:creationId xmlns:a16="http://schemas.microsoft.com/office/drawing/2014/main" id="{C0C49BA9-3B25-45BD-BE69-E6A047C1A0E1}"/>
              </a:ext>
            </a:extLst>
          </p:cNvPr>
          <p:cNvSpPr>
            <a:spLocks noGrp="1"/>
          </p:cNvSpPr>
          <p:nvPr>
            <p:ph type="pic" sz="quarter" idx="41" hasCustomPrompt="1"/>
          </p:nvPr>
        </p:nvSpPr>
        <p:spPr>
          <a:xfrm>
            <a:off x="399324" y="5482695"/>
            <a:ext cx="390000" cy="480000"/>
          </a:xfrm>
          <a:prstGeom prst="rect">
            <a:avLst/>
          </a:prstGeom>
        </p:spPr>
        <p:txBody>
          <a:bodyPr anchor="ctr"/>
          <a:lstStyle>
            <a:lvl1pPr algn="ctr">
              <a:defRPr sz="867"/>
            </a:lvl1pPr>
          </a:lstStyle>
          <a:p>
            <a:r>
              <a:rPr lang="en-US" dirty="0"/>
              <a:t> </a:t>
            </a:r>
            <a:endParaRPr lang="ru-RU" dirty="0"/>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chemeClr val="tx2"/>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lumMod val="65000"/>
                    <a:lumOff val="3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Текст 8"/>
          <p:cNvSpPr>
            <a:spLocks noGrp="1"/>
          </p:cNvSpPr>
          <p:nvPr>
            <p:ph type="body" sz="quarter" idx="44"/>
          </p:nvPr>
        </p:nvSpPr>
        <p:spPr>
          <a:xfrm>
            <a:off x="924559" y="152983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8" name="Текст 8"/>
          <p:cNvSpPr>
            <a:spLocks noGrp="1"/>
          </p:cNvSpPr>
          <p:nvPr>
            <p:ph type="body" sz="quarter" idx="45"/>
          </p:nvPr>
        </p:nvSpPr>
        <p:spPr>
          <a:xfrm>
            <a:off x="924559" y="211889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6"/>
          </p:nvPr>
        </p:nvSpPr>
        <p:spPr>
          <a:xfrm>
            <a:off x="924559" y="279675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7"/>
          </p:nvPr>
        </p:nvSpPr>
        <p:spPr>
          <a:xfrm>
            <a:off x="924559" y="3455996"/>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8"/>
          </p:nvPr>
        </p:nvSpPr>
        <p:spPr>
          <a:xfrm>
            <a:off x="924559" y="412702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9"/>
          </p:nvPr>
        </p:nvSpPr>
        <p:spPr>
          <a:xfrm>
            <a:off x="924559" y="5396728"/>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50"/>
          </p:nvPr>
        </p:nvSpPr>
        <p:spPr>
          <a:xfrm>
            <a:off x="924559" y="4744932"/>
            <a:ext cx="5490263" cy="651933"/>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96378633"/>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Буллиты + резюме +фон 04">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6500"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555E3BEF-679E-4FA8-8C20-F8DA87DF9461}"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chemeClr val="bg2"/>
                </a:solidFill>
              </a:defRPr>
            </a:lvl1pPr>
            <a:lvl2pPr>
              <a:defRPr>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3" name="Текст 8"/>
          <p:cNvSpPr>
            <a:spLocks noGrp="1"/>
          </p:cNvSpPr>
          <p:nvPr>
            <p:ph type="body" sz="quarter" idx="44"/>
          </p:nvPr>
        </p:nvSpPr>
        <p:spPr>
          <a:xfrm>
            <a:off x="383512"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3493755"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83512" y="4570639"/>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493755" y="4561326"/>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49375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83512" y="406019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49375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826845366"/>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Буллиты + резюме +фон 05">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7524"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84D76A9D-3E7A-417A-B7C7-33C981261984}"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Текст 8"/>
          <p:cNvSpPr>
            <a:spLocks noGrp="1"/>
          </p:cNvSpPr>
          <p:nvPr>
            <p:ph type="body" sz="quarter" idx="44"/>
          </p:nvPr>
        </p:nvSpPr>
        <p:spPr>
          <a:xfrm>
            <a:off x="383512"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8"/>
          <p:cNvSpPr>
            <a:spLocks noGrp="1"/>
          </p:cNvSpPr>
          <p:nvPr>
            <p:ph type="body" sz="quarter" idx="45"/>
          </p:nvPr>
        </p:nvSpPr>
        <p:spPr>
          <a:xfrm>
            <a:off x="2501824"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8"/>
          <p:cNvSpPr>
            <a:spLocks noGrp="1"/>
          </p:cNvSpPr>
          <p:nvPr>
            <p:ph type="body" sz="quarter" idx="46"/>
          </p:nvPr>
        </p:nvSpPr>
        <p:spPr>
          <a:xfrm>
            <a:off x="4620135"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8"/>
          <p:cNvSpPr>
            <a:spLocks noGrp="1"/>
          </p:cNvSpPr>
          <p:nvPr>
            <p:ph type="body" sz="quarter" idx="47"/>
          </p:nvPr>
        </p:nvSpPr>
        <p:spPr>
          <a:xfrm>
            <a:off x="383512"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8"/>
          <p:cNvSpPr>
            <a:spLocks noGrp="1"/>
          </p:cNvSpPr>
          <p:nvPr>
            <p:ph type="body" sz="quarter" idx="48"/>
          </p:nvPr>
        </p:nvSpPr>
        <p:spPr>
          <a:xfrm>
            <a:off x="2501824"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50"/>
          </p:nvPr>
        </p:nvSpPr>
        <p:spPr>
          <a:xfrm>
            <a:off x="4620135" y="4556951"/>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4"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50182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62013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8351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50182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62013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373318649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Буллиты + резюме +фон 06">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8548"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F257C904-3AB3-4C5C-B85D-1863EE679670}"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3" name="Текст 8"/>
          <p:cNvSpPr>
            <a:spLocks noGrp="1"/>
          </p:cNvSpPr>
          <p:nvPr>
            <p:ph type="body" sz="quarter" idx="44"/>
          </p:nvPr>
        </p:nvSpPr>
        <p:spPr>
          <a:xfrm>
            <a:off x="383512"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3493755"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83512" y="4570639"/>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493755" y="4561326"/>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49375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83512" y="406019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49375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220571242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Буллиты + резюме +фон 07">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09572"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9250DBE3-FC2A-4032-B85F-A157B0E39934}"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lIns="0" tIns="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Текст 8"/>
          <p:cNvSpPr>
            <a:spLocks noGrp="1"/>
          </p:cNvSpPr>
          <p:nvPr>
            <p:ph type="body" sz="quarter" idx="44"/>
          </p:nvPr>
        </p:nvSpPr>
        <p:spPr>
          <a:xfrm>
            <a:off x="383512"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8"/>
          <p:cNvSpPr>
            <a:spLocks noGrp="1"/>
          </p:cNvSpPr>
          <p:nvPr>
            <p:ph type="body" sz="quarter" idx="45"/>
          </p:nvPr>
        </p:nvSpPr>
        <p:spPr>
          <a:xfrm>
            <a:off x="2501824"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8"/>
          <p:cNvSpPr>
            <a:spLocks noGrp="1"/>
          </p:cNvSpPr>
          <p:nvPr>
            <p:ph type="body" sz="quarter" idx="46"/>
          </p:nvPr>
        </p:nvSpPr>
        <p:spPr>
          <a:xfrm>
            <a:off x="4620135"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8"/>
          <p:cNvSpPr>
            <a:spLocks noGrp="1"/>
          </p:cNvSpPr>
          <p:nvPr>
            <p:ph type="body" sz="quarter" idx="47"/>
          </p:nvPr>
        </p:nvSpPr>
        <p:spPr>
          <a:xfrm>
            <a:off x="383512"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8"/>
          <p:cNvSpPr>
            <a:spLocks noGrp="1"/>
          </p:cNvSpPr>
          <p:nvPr>
            <p:ph type="body" sz="quarter" idx="48"/>
          </p:nvPr>
        </p:nvSpPr>
        <p:spPr>
          <a:xfrm>
            <a:off x="2501824"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50"/>
          </p:nvPr>
        </p:nvSpPr>
        <p:spPr>
          <a:xfrm>
            <a:off x="4620135" y="4556951"/>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4"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50182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62013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8351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50182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62013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146346575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Буллиты + резюме +фон 08">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0596"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9FE6ABED-B2AB-4CBD-9052-1FAD0E3904A1}"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vert="horz" lIns="0" tIns="0" rIns="0" bIns="0" rtlCol="0">
            <a:no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3" name="Текст 8"/>
          <p:cNvSpPr>
            <a:spLocks noGrp="1"/>
          </p:cNvSpPr>
          <p:nvPr>
            <p:ph type="body" sz="quarter" idx="44"/>
          </p:nvPr>
        </p:nvSpPr>
        <p:spPr>
          <a:xfrm>
            <a:off x="383512"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5" name="Текст 8"/>
          <p:cNvSpPr>
            <a:spLocks noGrp="1"/>
          </p:cNvSpPr>
          <p:nvPr>
            <p:ph type="body" sz="quarter" idx="45"/>
          </p:nvPr>
        </p:nvSpPr>
        <p:spPr>
          <a:xfrm>
            <a:off x="3493755" y="2036234"/>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8"/>
          <p:cNvSpPr>
            <a:spLocks noGrp="1"/>
          </p:cNvSpPr>
          <p:nvPr>
            <p:ph type="body" sz="quarter" idx="46"/>
          </p:nvPr>
        </p:nvSpPr>
        <p:spPr>
          <a:xfrm>
            <a:off x="383512" y="4570639"/>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8"/>
          <p:cNvSpPr>
            <a:spLocks noGrp="1"/>
          </p:cNvSpPr>
          <p:nvPr>
            <p:ph type="body" sz="quarter" idx="47"/>
          </p:nvPr>
        </p:nvSpPr>
        <p:spPr>
          <a:xfrm>
            <a:off x="3493755" y="4561326"/>
            <a:ext cx="2769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33" name="Текст 7"/>
          <p:cNvSpPr>
            <a:spLocks noGrp="1"/>
          </p:cNvSpPr>
          <p:nvPr>
            <p:ph type="body" sz="quarter" idx="54" hasCustomPrompt="1"/>
          </p:nvPr>
        </p:nvSpPr>
        <p:spPr>
          <a:xfrm>
            <a:off x="349375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35" name="Текст 7"/>
          <p:cNvSpPr>
            <a:spLocks noGrp="1"/>
          </p:cNvSpPr>
          <p:nvPr>
            <p:ph type="body" sz="quarter" idx="56" hasCustomPrompt="1"/>
          </p:nvPr>
        </p:nvSpPr>
        <p:spPr>
          <a:xfrm>
            <a:off x="383512" y="4060193"/>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7" name="Текст 7"/>
          <p:cNvSpPr>
            <a:spLocks noGrp="1"/>
          </p:cNvSpPr>
          <p:nvPr>
            <p:ph type="body" sz="quarter" idx="58" hasCustomPrompt="1"/>
          </p:nvPr>
        </p:nvSpPr>
        <p:spPr>
          <a:xfrm>
            <a:off x="349375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Tree>
    <p:extLst>
      <p:ext uri="{BB962C8B-B14F-4D97-AF65-F5344CB8AC3E}">
        <p14:creationId xmlns:p14="http://schemas.microsoft.com/office/powerpoint/2010/main" val="1430378316"/>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Буллиты + резюме +фон 09">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1620" name="Слайд think-cell" r:id="rId4" imgW="530" imgH="531" progId="TCLayout.ActiveDocument.1">
                  <p:embed/>
                </p:oleObj>
              </mc:Choice>
              <mc:Fallback>
                <p:oleObj name="Слайд think-cell" r:id="rId4" imgW="530" imgH="531" progId="TCLayout.ActiveDocument.1">
                  <p:embed/>
                  <p:pic>
                    <p:nvPicPr>
                      <p:cNvPr id="11" name="Объект 10"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44" name="Прямоугольник 43"/>
          <p:cNvSpPr/>
          <p:nvPr/>
        </p:nvSpPr>
        <p:spPr bwMode="auto">
          <a:xfrm>
            <a:off x="6604000" y="1"/>
            <a:ext cx="3302000" cy="6068484"/>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indent="0" algn="l" defTabSz="990570" rtl="0" eaLnBrk="1" fontAlgn="base" latinLnBrk="0" hangingPunct="1">
              <a:lnSpc>
                <a:spcPct val="100000"/>
              </a:lnSpc>
              <a:spcBef>
                <a:spcPct val="0"/>
              </a:spcBef>
              <a:spcAft>
                <a:spcPct val="0"/>
              </a:spcAft>
              <a:buClrTx/>
              <a:buSzTx/>
              <a:buFontTx/>
              <a:buNone/>
              <a:tabLst/>
            </a:pPr>
            <a:endParaRPr kumimoji="0" lang="ru-RU" sz="1950" b="1" i="0" u="none" strike="noStrike" cap="none" normalizeH="0" baseline="0" smtClean="0">
              <a:ln>
                <a:noFill/>
              </a:ln>
              <a:solidFill>
                <a:schemeClr val="tx1"/>
              </a:solidFill>
              <a:effectLst/>
              <a:latin typeface="Arial" charset="0"/>
            </a:endParaRPr>
          </a:p>
        </p:txBody>
      </p:sp>
      <p:sp>
        <p:nvSpPr>
          <p:cNvPr id="2" name="Заголовок 1"/>
          <p:cNvSpPr>
            <a:spLocks noGrp="1"/>
          </p:cNvSpPr>
          <p:nvPr>
            <p:ph type="title"/>
          </p:nvPr>
        </p:nvSpPr>
        <p:spPr>
          <a:xfrm>
            <a:off x="388672" y="452968"/>
            <a:ext cx="6026151" cy="912283"/>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a:xfrm>
            <a:off x="388672" y="6339186"/>
            <a:ext cx="350130" cy="269063"/>
          </a:xfrm>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a:xfrm>
            <a:off x="924559" y="6339897"/>
            <a:ext cx="5841103" cy="267641"/>
          </a:xfrm>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a:xfrm>
            <a:off x="6869208" y="6339895"/>
            <a:ext cx="1035116" cy="267643"/>
          </a:xfrm>
        </p:spPr>
        <p:txBody>
          <a:bodyPr/>
          <a:lstStyle/>
          <a:p>
            <a:pPr algn="r"/>
            <a:fld id="{59D02D0F-581B-46C1-A1BB-01111BA61157}" type="datetime1">
              <a:rPr lang="ru-RU" smtClean="0"/>
              <a:t>09.12.2023</a:t>
            </a:fld>
            <a:endParaRPr lang="ru-RU"/>
          </a:p>
        </p:txBody>
      </p:sp>
      <p:sp>
        <p:nvSpPr>
          <p:cNvPr id="7" name="Текст 6"/>
          <p:cNvSpPr>
            <a:spLocks noGrp="1"/>
          </p:cNvSpPr>
          <p:nvPr>
            <p:ph type="body" sz="quarter" idx="43"/>
          </p:nvPr>
        </p:nvSpPr>
        <p:spPr>
          <a:xfrm>
            <a:off x="6765662" y="452969"/>
            <a:ext cx="2751665" cy="5615516"/>
          </a:xfrm>
        </p:spPr>
        <p:txBody>
          <a:bodyPr vert="horz" lIns="0" tIns="0" rIns="0" bIns="0" rtlCol="0">
            <a:no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7" name="Текст 8"/>
          <p:cNvSpPr>
            <a:spLocks noGrp="1"/>
          </p:cNvSpPr>
          <p:nvPr>
            <p:ph type="body" sz="quarter" idx="44"/>
          </p:nvPr>
        </p:nvSpPr>
        <p:spPr>
          <a:xfrm>
            <a:off x="383512"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8" name="Текст 8"/>
          <p:cNvSpPr>
            <a:spLocks noGrp="1"/>
          </p:cNvSpPr>
          <p:nvPr>
            <p:ph type="body" sz="quarter" idx="45"/>
          </p:nvPr>
        </p:nvSpPr>
        <p:spPr>
          <a:xfrm>
            <a:off x="2501824"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9" name="Текст 8"/>
          <p:cNvSpPr>
            <a:spLocks noGrp="1"/>
          </p:cNvSpPr>
          <p:nvPr>
            <p:ph type="body" sz="quarter" idx="46"/>
          </p:nvPr>
        </p:nvSpPr>
        <p:spPr>
          <a:xfrm>
            <a:off x="4620135" y="2036234"/>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0" name="Текст 8"/>
          <p:cNvSpPr>
            <a:spLocks noGrp="1"/>
          </p:cNvSpPr>
          <p:nvPr>
            <p:ph type="body" sz="quarter" idx="47"/>
          </p:nvPr>
        </p:nvSpPr>
        <p:spPr>
          <a:xfrm>
            <a:off x="383512"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1" name="Текст 8"/>
          <p:cNvSpPr>
            <a:spLocks noGrp="1"/>
          </p:cNvSpPr>
          <p:nvPr>
            <p:ph type="body" sz="quarter" idx="48"/>
          </p:nvPr>
        </p:nvSpPr>
        <p:spPr>
          <a:xfrm>
            <a:off x="2501824" y="4561326"/>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2" name="Текст 8"/>
          <p:cNvSpPr>
            <a:spLocks noGrp="1"/>
          </p:cNvSpPr>
          <p:nvPr>
            <p:ph type="body" sz="quarter" idx="50"/>
          </p:nvPr>
        </p:nvSpPr>
        <p:spPr>
          <a:xfrm>
            <a:off x="4620135" y="4556951"/>
            <a:ext cx="1794000" cy="1242712"/>
          </a:xfrm>
        </p:spPr>
        <p:txBody>
          <a:bodyPr lIns="0" tIns="0" rIns="0" bIns="0" anchor="t">
            <a:sp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4" name="Текст 7"/>
          <p:cNvSpPr>
            <a:spLocks noGrp="1"/>
          </p:cNvSpPr>
          <p:nvPr>
            <p:ph type="body" sz="quarter" idx="52" hasCustomPrompt="1"/>
          </p:nvPr>
        </p:nvSpPr>
        <p:spPr>
          <a:xfrm>
            <a:off x="383514"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01</a:t>
            </a:r>
            <a:endParaRPr lang="ru-RU" dirty="0"/>
          </a:p>
        </p:txBody>
      </p:sp>
      <p:sp>
        <p:nvSpPr>
          <p:cNvPr id="26" name="Текст 7"/>
          <p:cNvSpPr>
            <a:spLocks noGrp="1"/>
          </p:cNvSpPr>
          <p:nvPr>
            <p:ph type="body" sz="quarter" idx="54" hasCustomPrompt="1"/>
          </p:nvPr>
        </p:nvSpPr>
        <p:spPr>
          <a:xfrm>
            <a:off x="2501825"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02</a:t>
            </a:r>
            <a:endParaRPr lang="ru-RU" dirty="0"/>
          </a:p>
        </p:txBody>
      </p:sp>
      <p:sp>
        <p:nvSpPr>
          <p:cNvPr id="28" name="Текст 7"/>
          <p:cNvSpPr>
            <a:spLocks noGrp="1"/>
          </p:cNvSpPr>
          <p:nvPr>
            <p:ph type="body" sz="quarter" idx="56" hasCustomPrompt="1"/>
          </p:nvPr>
        </p:nvSpPr>
        <p:spPr>
          <a:xfrm>
            <a:off x="4620136" y="1525788"/>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03</a:t>
            </a:r>
            <a:endParaRPr lang="ru-RU" dirty="0"/>
          </a:p>
        </p:txBody>
      </p:sp>
      <p:sp>
        <p:nvSpPr>
          <p:cNvPr id="30" name="Текст 7"/>
          <p:cNvSpPr>
            <a:spLocks noGrp="1"/>
          </p:cNvSpPr>
          <p:nvPr>
            <p:ph type="body" sz="quarter" idx="58" hasCustomPrompt="1"/>
          </p:nvPr>
        </p:nvSpPr>
        <p:spPr>
          <a:xfrm>
            <a:off x="383512"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04</a:t>
            </a:r>
            <a:endParaRPr lang="ru-RU" dirty="0"/>
          </a:p>
        </p:txBody>
      </p:sp>
      <p:sp>
        <p:nvSpPr>
          <p:cNvPr id="32" name="Текст 7"/>
          <p:cNvSpPr>
            <a:spLocks noGrp="1"/>
          </p:cNvSpPr>
          <p:nvPr>
            <p:ph type="body" sz="quarter" idx="60" hasCustomPrompt="1"/>
          </p:nvPr>
        </p:nvSpPr>
        <p:spPr>
          <a:xfrm>
            <a:off x="2501825"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05</a:t>
            </a:r>
            <a:endParaRPr lang="ru-RU" dirty="0"/>
          </a:p>
        </p:txBody>
      </p:sp>
      <p:sp>
        <p:nvSpPr>
          <p:cNvPr id="34" name="Текст 7"/>
          <p:cNvSpPr>
            <a:spLocks noGrp="1"/>
          </p:cNvSpPr>
          <p:nvPr>
            <p:ph type="body" sz="quarter" idx="62" hasCustomPrompt="1"/>
          </p:nvPr>
        </p:nvSpPr>
        <p:spPr>
          <a:xfrm>
            <a:off x="4620136" y="4053417"/>
            <a:ext cx="388673" cy="480000"/>
          </a:xfrm>
          <a:ln>
            <a:noFill/>
          </a:ln>
        </p:spPr>
        <p:txBody>
          <a:bodyPr anchor="ctr"/>
          <a:lstStyle>
            <a:lvl1pPr algn="ctr">
              <a:defRPr sz="2600"/>
            </a:lvl1pPr>
            <a:lvl2pPr algn="ctr">
              <a:defRPr sz="4333"/>
            </a:lvl2pPr>
            <a:lvl3pPr algn="ctr">
              <a:defRPr sz="4333"/>
            </a:lvl3pPr>
            <a:lvl4pPr algn="ctr">
              <a:defRPr sz="4333"/>
            </a:lvl4pPr>
            <a:lvl5pPr algn="ctr">
              <a:defRPr sz="4333"/>
            </a:lvl5pPr>
          </a:lstStyle>
          <a:p>
            <a:pPr lvl="0"/>
            <a:r>
              <a:rPr lang="ru-RU" dirty="0" smtClean="0"/>
              <a:t>06</a:t>
            </a:r>
            <a:endParaRPr lang="ru-RU" dirty="0"/>
          </a:p>
        </p:txBody>
      </p:sp>
    </p:spTree>
    <p:extLst>
      <p:ext uri="{BB962C8B-B14F-4D97-AF65-F5344CB8AC3E}">
        <p14:creationId xmlns:p14="http://schemas.microsoft.com/office/powerpoint/2010/main" val="790928037"/>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Фон + преамбула + буллиты 01">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ext uri="{D42A27DB-BD31-4B8C-83A1-F6EECF244321}">
                <p14:modId xmlns:p14="http://schemas.microsoft.com/office/powerpoint/2010/main" val="2596000468"/>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2644" name="Слайд think-cell" r:id="rId4" imgW="530" imgH="531" progId="TCLayout.ActiveDocument.1">
                  <p:embed/>
                </p:oleObj>
              </mc:Choice>
              <mc:Fallback>
                <p:oleObj name="Слайд think-cell" r:id="rId4" imgW="530" imgH="531" progId="TCLayout.ActiveDocument.1">
                  <p:embed/>
                  <p:pic>
                    <p:nvPicPr>
                      <p:cNvPr id="9" name="Объект 8"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52" name="Рисунок 10"/>
          <p:cNvSpPr>
            <a:spLocks noGrp="1"/>
          </p:cNvSpPr>
          <p:nvPr>
            <p:ph type="pic" sz="quarter" idx="29" hasCustomPrompt="1"/>
          </p:nvPr>
        </p:nvSpPr>
        <p:spPr>
          <a:xfrm>
            <a:off x="2" y="1"/>
            <a:ext cx="3301999" cy="6068484"/>
          </a:xfrm>
          <a:prstGeom prst="rect">
            <a:avLst/>
          </a:prstGeom>
        </p:spPr>
        <p:txBody>
          <a:bodyPr/>
          <a:lstStyle>
            <a:lvl1pPr>
              <a:defRPr sz="1300"/>
            </a:lvl1pPr>
          </a:lstStyle>
          <a:p>
            <a:r>
              <a:rPr lang="en-US" dirty="0"/>
              <a:t> </a:t>
            </a:r>
            <a:endParaRPr lang="ru-RU" dirty="0"/>
          </a:p>
        </p:txBody>
      </p:sp>
      <p:sp>
        <p:nvSpPr>
          <p:cNvPr id="2" name="Заголовок 1"/>
          <p:cNvSpPr>
            <a:spLocks noGrp="1"/>
          </p:cNvSpPr>
          <p:nvPr>
            <p:ph type="title"/>
          </p:nvPr>
        </p:nvSpPr>
        <p:spPr>
          <a:xfrm>
            <a:off x="3508376" y="452966"/>
            <a:ext cx="6008952" cy="912285"/>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F70D6F80-7E71-4F4D-B51D-81B08F69A5BD}" type="datetime1">
              <a:rPr lang="ru-RU" smtClean="0"/>
              <a:t>09.12.2023</a:t>
            </a:fld>
            <a:endParaRPr lang="ru-RU"/>
          </a:p>
        </p:txBody>
      </p:sp>
      <p:sp>
        <p:nvSpPr>
          <p:cNvPr id="38" name="Рисунок 14">
            <a:extLst>
              <a:ext uri="{FF2B5EF4-FFF2-40B4-BE49-F238E27FC236}">
                <a16:creationId xmlns:a16="http://schemas.microsoft.com/office/drawing/2014/main" id="{4B7DA86D-EE14-4915-A8B5-722C9CBBE67A}"/>
              </a:ext>
            </a:extLst>
          </p:cNvPr>
          <p:cNvSpPr>
            <a:spLocks noGrp="1"/>
          </p:cNvSpPr>
          <p:nvPr>
            <p:ph type="pic" sz="quarter" idx="30" hasCustomPrompt="1"/>
          </p:nvPr>
        </p:nvSpPr>
        <p:spPr>
          <a:xfrm>
            <a:off x="3508375" y="1581184"/>
            <a:ext cx="390000" cy="480000"/>
          </a:xfrm>
          <a:prstGeom prst="rect">
            <a:avLst/>
          </a:prstGeom>
        </p:spPr>
        <p:txBody>
          <a:bodyPr anchor="ctr"/>
          <a:lstStyle>
            <a:lvl1pPr algn="ctr">
              <a:defRPr sz="867"/>
            </a:lvl1pPr>
          </a:lstStyle>
          <a:p>
            <a:r>
              <a:rPr lang="en-US" dirty="0"/>
              <a:t> </a:t>
            </a:r>
            <a:endParaRPr lang="ru-RU" dirty="0"/>
          </a:p>
        </p:txBody>
      </p:sp>
      <p:sp>
        <p:nvSpPr>
          <p:cNvPr id="40" name="Рисунок 14">
            <a:extLst>
              <a:ext uri="{FF2B5EF4-FFF2-40B4-BE49-F238E27FC236}">
                <a16:creationId xmlns:a16="http://schemas.microsoft.com/office/drawing/2014/main" id="{8880097B-8F31-4EE5-BC21-B835E5694478}"/>
              </a:ext>
            </a:extLst>
          </p:cNvPr>
          <p:cNvSpPr>
            <a:spLocks noGrp="1"/>
          </p:cNvSpPr>
          <p:nvPr>
            <p:ph type="pic" sz="quarter" idx="32" hasCustomPrompt="1"/>
          </p:nvPr>
        </p:nvSpPr>
        <p:spPr>
          <a:xfrm>
            <a:off x="3508375" y="2234823"/>
            <a:ext cx="390000" cy="480000"/>
          </a:xfrm>
          <a:prstGeom prst="rect">
            <a:avLst/>
          </a:prstGeom>
        </p:spPr>
        <p:txBody>
          <a:bodyPr anchor="ctr"/>
          <a:lstStyle>
            <a:lvl1pPr algn="ctr">
              <a:defRPr sz="867"/>
            </a:lvl1pPr>
          </a:lstStyle>
          <a:p>
            <a:r>
              <a:rPr lang="en-US" dirty="0"/>
              <a:t> </a:t>
            </a:r>
            <a:endParaRPr lang="ru-RU" dirty="0"/>
          </a:p>
        </p:txBody>
      </p:sp>
      <p:sp>
        <p:nvSpPr>
          <p:cNvPr id="42" name="Рисунок 14">
            <a:extLst>
              <a:ext uri="{FF2B5EF4-FFF2-40B4-BE49-F238E27FC236}">
                <a16:creationId xmlns:a16="http://schemas.microsoft.com/office/drawing/2014/main" id="{E16E0BFD-89AD-4030-B243-57B7C43695D9}"/>
              </a:ext>
            </a:extLst>
          </p:cNvPr>
          <p:cNvSpPr>
            <a:spLocks noGrp="1"/>
          </p:cNvSpPr>
          <p:nvPr>
            <p:ph type="pic" sz="quarter" idx="34" hasCustomPrompt="1"/>
          </p:nvPr>
        </p:nvSpPr>
        <p:spPr>
          <a:xfrm>
            <a:off x="3508375" y="2888461"/>
            <a:ext cx="390000" cy="480000"/>
          </a:xfrm>
          <a:prstGeom prst="rect">
            <a:avLst/>
          </a:prstGeom>
        </p:spPr>
        <p:txBody>
          <a:bodyPr anchor="ctr"/>
          <a:lstStyle>
            <a:lvl1pPr algn="ctr">
              <a:defRPr sz="867"/>
            </a:lvl1pPr>
          </a:lstStyle>
          <a:p>
            <a:r>
              <a:rPr lang="en-US" dirty="0"/>
              <a:t> </a:t>
            </a:r>
            <a:endParaRPr lang="ru-RU" dirty="0"/>
          </a:p>
        </p:txBody>
      </p:sp>
      <p:sp>
        <p:nvSpPr>
          <p:cNvPr id="44" name="Рисунок 14">
            <a:extLst>
              <a:ext uri="{FF2B5EF4-FFF2-40B4-BE49-F238E27FC236}">
                <a16:creationId xmlns:a16="http://schemas.microsoft.com/office/drawing/2014/main" id="{A4DAF9EC-0161-47E9-86C7-7216F4250C5B}"/>
              </a:ext>
            </a:extLst>
          </p:cNvPr>
          <p:cNvSpPr>
            <a:spLocks noGrp="1"/>
          </p:cNvSpPr>
          <p:nvPr>
            <p:ph type="pic" sz="quarter" idx="36" hasCustomPrompt="1"/>
          </p:nvPr>
        </p:nvSpPr>
        <p:spPr>
          <a:xfrm>
            <a:off x="3508375" y="3542100"/>
            <a:ext cx="390000" cy="480000"/>
          </a:xfrm>
          <a:prstGeom prst="rect">
            <a:avLst/>
          </a:prstGeom>
        </p:spPr>
        <p:txBody>
          <a:bodyPr anchor="ctr"/>
          <a:lstStyle>
            <a:lvl1pPr algn="ctr">
              <a:defRPr sz="867"/>
            </a:lvl1pPr>
          </a:lstStyle>
          <a:p>
            <a:r>
              <a:rPr lang="en-US" dirty="0"/>
              <a:t> </a:t>
            </a:r>
            <a:endParaRPr lang="ru-RU" dirty="0"/>
          </a:p>
        </p:txBody>
      </p:sp>
      <p:sp>
        <p:nvSpPr>
          <p:cNvPr id="46" name="Рисунок 14">
            <a:extLst>
              <a:ext uri="{FF2B5EF4-FFF2-40B4-BE49-F238E27FC236}">
                <a16:creationId xmlns:a16="http://schemas.microsoft.com/office/drawing/2014/main" id="{E2CA454F-F786-4F65-B99A-43B767CC4BF3}"/>
              </a:ext>
            </a:extLst>
          </p:cNvPr>
          <p:cNvSpPr>
            <a:spLocks noGrp="1"/>
          </p:cNvSpPr>
          <p:nvPr>
            <p:ph type="pic" sz="quarter" idx="38" hasCustomPrompt="1"/>
          </p:nvPr>
        </p:nvSpPr>
        <p:spPr>
          <a:xfrm>
            <a:off x="3508375" y="4195739"/>
            <a:ext cx="390000" cy="480000"/>
          </a:xfrm>
          <a:prstGeom prst="rect">
            <a:avLst/>
          </a:prstGeom>
        </p:spPr>
        <p:txBody>
          <a:bodyPr anchor="ctr"/>
          <a:lstStyle>
            <a:lvl1pPr algn="ctr">
              <a:defRPr sz="867"/>
            </a:lvl1pPr>
          </a:lstStyle>
          <a:p>
            <a:r>
              <a:rPr lang="en-US" dirty="0"/>
              <a:t> </a:t>
            </a:r>
            <a:endParaRPr lang="ru-RU" dirty="0"/>
          </a:p>
        </p:txBody>
      </p:sp>
      <p:sp>
        <p:nvSpPr>
          <p:cNvPr id="48" name="Рисунок 14">
            <a:extLst>
              <a:ext uri="{FF2B5EF4-FFF2-40B4-BE49-F238E27FC236}">
                <a16:creationId xmlns:a16="http://schemas.microsoft.com/office/drawing/2014/main" id="{D166CBFF-D38C-4D25-8578-052855591538}"/>
              </a:ext>
            </a:extLst>
          </p:cNvPr>
          <p:cNvSpPr>
            <a:spLocks noGrp="1"/>
          </p:cNvSpPr>
          <p:nvPr>
            <p:ph type="pic" sz="quarter" idx="40" hasCustomPrompt="1"/>
          </p:nvPr>
        </p:nvSpPr>
        <p:spPr>
          <a:xfrm>
            <a:off x="3508375" y="4849377"/>
            <a:ext cx="390000" cy="480000"/>
          </a:xfrm>
          <a:prstGeom prst="rect">
            <a:avLst/>
          </a:prstGeom>
        </p:spPr>
        <p:txBody>
          <a:bodyPr anchor="ctr"/>
          <a:lstStyle>
            <a:lvl1pPr algn="ctr">
              <a:defRPr sz="867"/>
            </a:lvl1pPr>
          </a:lstStyle>
          <a:p>
            <a:r>
              <a:rPr lang="en-US" dirty="0"/>
              <a:t> </a:t>
            </a:r>
            <a:endParaRPr lang="ru-RU" dirty="0"/>
          </a:p>
        </p:txBody>
      </p:sp>
      <p:sp>
        <p:nvSpPr>
          <p:cNvPr id="50" name="Рисунок 14">
            <a:extLst>
              <a:ext uri="{FF2B5EF4-FFF2-40B4-BE49-F238E27FC236}">
                <a16:creationId xmlns:a16="http://schemas.microsoft.com/office/drawing/2014/main" id="{1C5D21D0-A654-4F33-BE00-4AAAD3146301}"/>
              </a:ext>
            </a:extLst>
          </p:cNvPr>
          <p:cNvSpPr>
            <a:spLocks noGrp="1"/>
          </p:cNvSpPr>
          <p:nvPr>
            <p:ph type="pic" sz="quarter" idx="42" hasCustomPrompt="1"/>
          </p:nvPr>
        </p:nvSpPr>
        <p:spPr>
          <a:xfrm>
            <a:off x="3508375" y="5503016"/>
            <a:ext cx="390000" cy="480000"/>
          </a:xfrm>
          <a:prstGeom prst="rect">
            <a:avLst/>
          </a:prstGeom>
        </p:spPr>
        <p:txBody>
          <a:bodyPr anchor="ctr"/>
          <a:lstStyle>
            <a:lvl1pPr algn="ctr">
              <a:defRPr sz="867"/>
            </a:lvl1pPr>
          </a:lstStyle>
          <a:p>
            <a:r>
              <a:rPr lang="en-US" dirty="0"/>
              <a:t> </a:t>
            </a:r>
            <a:endParaRPr lang="ru-RU" dirty="0"/>
          </a:p>
        </p:txBody>
      </p:sp>
      <p:sp>
        <p:nvSpPr>
          <p:cNvPr id="7" name="Текст 6"/>
          <p:cNvSpPr>
            <a:spLocks noGrp="1"/>
          </p:cNvSpPr>
          <p:nvPr>
            <p:ph type="body" sz="quarter" idx="44"/>
          </p:nvPr>
        </p:nvSpPr>
        <p:spPr>
          <a:xfrm>
            <a:off x="4027752" y="1509184"/>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7" name="Текст 6"/>
          <p:cNvSpPr>
            <a:spLocks noGrp="1"/>
          </p:cNvSpPr>
          <p:nvPr>
            <p:ph type="body" sz="quarter" idx="45"/>
          </p:nvPr>
        </p:nvSpPr>
        <p:spPr>
          <a:xfrm>
            <a:off x="4027752" y="2162823"/>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8" name="Текст 6"/>
          <p:cNvSpPr>
            <a:spLocks noGrp="1"/>
          </p:cNvSpPr>
          <p:nvPr>
            <p:ph type="body" sz="quarter" idx="46"/>
          </p:nvPr>
        </p:nvSpPr>
        <p:spPr>
          <a:xfrm>
            <a:off x="4027752" y="2816461"/>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9" name="Текст 6"/>
          <p:cNvSpPr>
            <a:spLocks noGrp="1"/>
          </p:cNvSpPr>
          <p:nvPr>
            <p:ph type="body" sz="quarter" idx="47"/>
          </p:nvPr>
        </p:nvSpPr>
        <p:spPr>
          <a:xfrm>
            <a:off x="4027752" y="3470100"/>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0" name="Текст 6"/>
          <p:cNvSpPr>
            <a:spLocks noGrp="1"/>
          </p:cNvSpPr>
          <p:nvPr>
            <p:ph type="body" sz="quarter" idx="48"/>
          </p:nvPr>
        </p:nvSpPr>
        <p:spPr>
          <a:xfrm>
            <a:off x="4027752" y="4123739"/>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1" name="Текст 6"/>
          <p:cNvSpPr>
            <a:spLocks noGrp="1"/>
          </p:cNvSpPr>
          <p:nvPr>
            <p:ph type="body" sz="quarter" idx="49"/>
          </p:nvPr>
        </p:nvSpPr>
        <p:spPr>
          <a:xfrm>
            <a:off x="4027752" y="4777377"/>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32" name="Текст 6"/>
          <p:cNvSpPr>
            <a:spLocks noGrp="1"/>
          </p:cNvSpPr>
          <p:nvPr>
            <p:ph type="body" sz="quarter" idx="50"/>
          </p:nvPr>
        </p:nvSpPr>
        <p:spPr>
          <a:xfrm>
            <a:off x="4027752" y="5431016"/>
            <a:ext cx="5489575" cy="624000"/>
          </a:xfrm>
        </p:spPr>
        <p:txBody>
          <a:bodyPr lIns="0" tIns="0" rIns="0" bIns="0"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Текст 12"/>
          <p:cNvSpPr>
            <a:spLocks noGrp="1"/>
          </p:cNvSpPr>
          <p:nvPr>
            <p:ph type="body" sz="quarter" idx="51"/>
          </p:nvPr>
        </p:nvSpPr>
        <p:spPr>
          <a:xfrm>
            <a:off x="388674" y="452967"/>
            <a:ext cx="2723462" cy="5615517"/>
          </a:xfrm>
        </p:spPr>
        <p:txBody>
          <a:bodyPr vert="horz" lIns="0" tIns="0" rIns="0" bIns="0" rtlCol="0">
            <a:noAutofit/>
          </a:bodyPr>
          <a:lstStyle>
            <a:lvl1pPr>
              <a:defRPr lang="ru-RU" smtClean="0"/>
            </a:lvl1pPr>
            <a:lvl2pPr>
              <a:defRPr lang="ru-RU" smtClean="0"/>
            </a:lvl2pPr>
            <a:lvl3pPr>
              <a:defRPr lang="ru-RU" smtClean="0"/>
            </a:lvl3pPr>
            <a:lvl4pPr>
              <a:defRPr lang="ru-RU" smtClean="0"/>
            </a:lvl4pPr>
            <a:lvl5pPr>
              <a:defRPr lang="ru-RU"/>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6418753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E644D964-03B6-414B-B80B-B2FE7B6C8E72}"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2" name="Номер слайда 1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9371393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Фото + буллиты 01">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579332217"/>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3668"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57906" y="452966"/>
            <a:ext cx="5959422"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7F5762D-1B3B-45D5-80D1-43C72700A85A}" type="datetime1">
              <a:rPr lang="ru-RU" smtClean="0"/>
              <a:t>09.12.2023</a:t>
            </a:fld>
            <a:endParaRPr lang="ru-RU"/>
          </a:p>
        </p:txBody>
      </p:sp>
      <p:sp>
        <p:nvSpPr>
          <p:cNvPr id="24" name="Рисунок 10"/>
          <p:cNvSpPr>
            <a:spLocks noGrp="1"/>
          </p:cNvSpPr>
          <p:nvPr>
            <p:ph type="pic" sz="quarter" idx="29" hasCustomPrompt="1"/>
          </p:nvPr>
        </p:nvSpPr>
        <p:spPr>
          <a:xfrm>
            <a:off x="2" y="1"/>
            <a:ext cx="3301999" cy="6068484"/>
          </a:xfrm>
          <a:prstGeom prst="rect">
            <a:avLst/>
          </a:prstGeom>
        </p:spPr>
        <p:txBody>
          <a:bodyPr/>
          <a:lstStyle>
            <a:lvl1pPr>
              <a:defRPr sz="1300"/>
            </a:lvl1pPr>
          </a:lstStyle>
          <a:p>
            <a:r>
              <a:rPr lang="en-US" dirty="0"/>
              <a:t> </a:t>
            </a:r>
            <a:endParaRPr lang="ru-RU" dirty="0"/>
          </a:p>
        </p:txBody>
      </p:sp>
      <p:sp>
        <p:nvSpPr>
          <p:cNvPr id="23" name="Рисунок 14">
            <a:extLst>
              <a:ext uri="{FF2B5EF4-FFF2-40B4-BE49-F238E27FC236}">
                <a16:creationId xmlns:a16="http://schemas.microsoft.com/office/drawing/2014/main" id="{0F330F95-7EBC-4271-9C49-F0553ABB45B6}"/>
              </a:ext>
            </a:extLst>
          </p:cNvPr>
          <p:cNvSpPr>
            <a:spLocks noGrp="1"/>
          </p:cNvSpPr>
          <p:nvPr>
            <p:ph type="pic" sz="quarter" idx="30" hasCustomPrompt="1"/>
          </p:nvPr>
        </p:nvSpPr>
        <p:spPr>
          <a:xfrm>
            <a:off x="3557905" y="1619492"/>
            <a:ext cx="390000" cy="480000"/>
          </a:xfrm>
          <a:prstGeom prst="rect">
            <a:avLst/>
          </a:prstGeom>
        </p:spPr>
        <p:txBody>
          <a:bodyPr anchor="ctr"/>
          <a:lstStyle>
            <a:lvl1pPr algn="ctr">
              <a:defRPr sz="867"/>
            </a:lvl1pPr>
          </a:lstStyle>
          <a:p>
            <a:r>
              <a:rPr lang="en-US" dirty="0"/>
              <a:t> </a:t>
            </a:r>
            <a:endParaRPr lang="ru-RU" dirty="0"/>
          </a:p>
        </p:txBody>
      </p:sp>
      <p:sp>
        <p:nvSpPr>
          <p:cNvPr id="26" name="Рисунок 14">
            <a:extLst>
              <a:ext uri="{FF2B5EF4-FFF2-40B4-BE49-F238E27FC236}">
                <a16:creationId xmlns:a16="http://schemas.microsoft.com/office/drawing/2014/main" id="{17C8AFFB-91D7-48BE-BA4C-A402F77F8535}"/>
              </a:ext>
            </a:extLst>
          </p:cNvPr>
          <p:cNvSpPr>
            <a:spLocks noGrp="1"/>
          </p:cNvSpPr>
          <p:nvPr>
            <p:ph type="pic" sz="quarter" idx="32" hasCustomPrompt="1"/>
          </p:nvPr>
        </p:nvSpPr>
        <p:spPr>
          <a:xfrm>
            <a:off x="3557905" y="2260779"/>
            <a:ext cx="390000" cy="480000"/>
          </a:xfrm>
          <a:prstGeom prst="rect">
            <a:avLst/>
          </a:prstGeom>
        </p:spPr>
        <p:txBody>
          <a:bodyPr anchor="ctr"/>
          <a:lstStyle>
            <a:lvl1pPr algn="ctr">
              <a:defRPr sz="867"/>
            </a:lvl1pPr>
          </a:lstStyle>
          <a:p>
            <a:r>
              <a:rPr lang="en-US" dirty="0"/>
              <a:t> </a:t>
            </a:r>
            <a:endParaRPr lang="ru-RU" dirty="0"/>
          </a:p>
        </p:txBody>
      </p:sp>
      <p:sp>
        <p:nvSpPr>
          <p:cNvPr id="28" name="Рисунок 14">
            <a:extLst>
              <a:ext uri="{FF2B5EF4-FFF2-40B4-BE49-F238E27FC236}">
                <a16:creationId xmlns:a16="http://schemas.microsoft.com/office/drawing/2014/main" id="{9417A9CF-5B7D-40E0-890E-E0C892B0DBA0}"/>
              </a:ext>
            </a:extLst>
          </p:cNvPr>
          <p:cNvSpPr>
            <a:spLocks noGrp="1"/>
          </p:cNvSpPr>
          <p:nvPr>
            <p:ph type="pic" sz="quarter" idx="34" hasCustomPrompt="1"/>
          </p:nvPr>
        </p:nvSpPr>
        <p:spPr>
          <a:xfrm>
            <a:off x="3557905" y="2902065"/>
            <a:ext cx="390000" cy="480000"/>
          </a:xfrm>
          <a:prstGeom prst="rect">
            <a:avLst/>
          </a:prstGeom>
        </p:spPr>
        <p:txBody>
          <a:bodyPr anchor="ctr"/>
          <a:lstStyle>
            <a:lvl1pPr algn="ctr">
              <a:defRPr sz="867"/>
            </a:lvl1pPr>
          </a:lstStyle>
          <a:p>
            <a:r>
              <a:rPr lang="en-US" dirty="0"/>
              <a:t> </a:t>
            </a:r>
            <a:endParaRPr lang="ru-RU" dirty="0"/>
          </a:p>
        </p:txBody>
      </p:sp>
      <p:sp>
        <p:nvSpPr>
          <p:cNvPr id="30" name="Рисунок 14">
            <a:extLst>
              <a:ext uri="{FF2B5EF4-FFF2-40B4-BE49-F238E27FC236}">
                <a16:creationId xmlns:a16="http://schemas.microsoft.com/office/drawing/2014/main" id="{5C52364B-C15A-4133-B102-541B5C18DD45}"/>
              </a:ext>
            </a:extLst>
          </p:cNvPr>
          <p:cNvSpPr>
            <a:spLocks noGrp="1"/>
          </p:cNvSpPr>
          <p:nvPr>
            <p:ph type="pic" sz="quarter" idx="36" hasCustomPrompt="1"/>
          </p:nvPr>
        </p:nvSpPr>
        <p:spPr>
          <a:xfrm>
            <a:off x="3557905" y="3543352"/>
            <a:ext cx="390000" cy="480000"/>
          </a:xfrm>
          <a:prstGeom prst="rect">
            <a:avLst/>
          </a:prstGeom>
        </p:spPr>
        <p:txBody>
          <a:bodyPr anchor="ctr"/>
          <a:lstStyle>
            <a:lvl1pPr algn="ctr">
              <a:defRPr sz="867"/>
            </a:lvl1pPr>
          </a:lstStyle>
          <a:p>
            <a:r>
              <a:rPr lang="en-US" dirty="0"/>
              <a:t> </a:t>
            </a:r>
            <a:endParaRPr lang="ru-RU" dirty="0"/>
          </a:p>
        </p:txBody>
      </p:sp>
      <p:sp>
        <p:nvSpPr>
          <p:cNvPr id="32" name="Рисунок 14">
            <a:extLst>
              <a:ext uri="{FF2B5EF4-FFF2-40B4-BE49-F238E27FC236}">
                <a16:creationId xmlns:a16="http://schemas.microsoft.com/office/drawing/2014/main" id="{85866053-C0C3-4840-A70B-ADE6462FD4EA}"/>
              </a:ext>
            </a:extLst>
          </p:cNvPr>
          <p:cNvSpPr>
            <a:spLocks noGrp="1"/>
          </p:cNvSpPr>
          <p:nvPr>
            <p:ph type="pic" sz="quarter" idx="38" hasCustomPrompt="1"/>
          </p:nvPr>
        </p:nvSpPr>
        <p:spPr>
          <a:xfrm>
            <a:off x="3557905" y="4184639"/>
            <a:ext cx="390000" cy="480000"/>
          </a:xfrm>
          <a:prstGeom prst="rect">
            <a:avLst/>
          </a:prstGeom>
        </p:spPr>
        <p:txBody>
          <a:bodyPr anchor="ctr"/>
          <a:lstStyle>
            <a:lvl1pPr algn="ctr">
              <a:defRPr sz="867"/>
            </a:lvl1pPr>
          </a:lstStyle>
          <a:p>
            <a:r>
              <a:rPr lang="en-US" dirty="0"/>
              <a:t> </a:t>
            </a:r>
            <a:endParaRPr lang="ru-RU" dirty="0"/>
          </a:p>
        </p:txBody>
      </p:sp>
      <p:sp>
        <p:nvSpPr>
          <p:cNvPr id="34" name="Рисунок 14">
            <a:extLst>
              <a:ext uri="{FF2B5EF4-FFF2-40B4-BE49-F238E27FC236}">
                <a16:creationId xmlns:a16="http://schemas.microsoft.com/office/drawing/2014/main" id="{BB1F9AA0-0565-4D7A-ADAF-E349DF55D060}"/>
              </a:ext>
            </a:extLst>
          </p:cNvPr>
          <p:cNvSpPr>
            <a:spLocks noGrp="1"/>
          </p:cNvSpPr>
          <p:nvPr>
            <p:ph type="pic" sz="quarter" idx="40" hasCustomPrompt="1"/>
          </p:nvPr>
        </p:nvSpPr>
        <p:spPr>
          <a:xfrm>
            <a:off x="3557905" y="4825925"/>
            <a:ext cx="390000" cy="480000"/>
          </a:xfrm>
          <a:prstGeom prst="rect">
            <a:avLst/>
          </a:prstGeom>
        </p:spPr>
        <p:txBody>
          <a:bodyPr anchor="ctr"/>
          <a:lstStyle>
            <a:lvl1pPr algn="ctr">
              <a:defRPr sz="867"/>
            </a:lvl1pPr>
          </a:lstStyle>
          <a:p>
            <a:r>
              <a:rPr lang="en-US" dirty="0"/>
              <a:t> </a:t>
            </a:r>
            <a:endParaRPr lang="ru-RU" dirty="0"/>
          </a:p>
        </p:txBody>
      </p:sp>
      <p:sp>
        <p:nvSpPr>
          <p:cNvPr id="36" name="Рисунок 14">
            <a:extLst>
              <a:ext uri="{FF2B5EF4-FFF2-40B4-BE49-F238E27FC236}">
                <a16:creationId xmlns:a16="http://schemas.microsoft.com/office/drawing/2014/main" id="{7C98835F-EA09-4ED1-B396-8DC0E5340E8F}"/>
              </a:ext>
            </a:extLst>
          </p:cNvPr>
          <p:cNvSpPr>
            <a:spLocks noGrp="1"/>
          </p:cNvSpPr>
          <p:nvPr>
            <p:ph type="pic" sz="quarter" idx="42" hasCustomPrompt="1"/>
          </p:nvPr>
        </p:nvSpPr>
        <p:spPr>
          <a:xfrm>
            <a:off x="3557905" y="5467213"/>
            <a:ext cx="390000" cy="480000"/>
          </a:xfrm>
          <a:prstGeom prst="rect">
            <a:avLst/>
          </a:prstGeom>
        </p:spPr>
        <p:txBody>
          <a:bodyPr anchor="ctr"/>
          <a:lstStyle>
            <a:lvl1pPr algn="ctr">
              <a:defRPr sz="867"/>
            </a:lvl1pPr>
          </a:lstStyle>
          <a:p>
            <a:r>
              <a:rPr lang="en-US" dirty="0"/>
              <a:t> </a:t>
            </a:r>
            <a:endParaRPr lang="ru-RU" dirty="0"/>
          </a:p>
        </p:txBody>
      </p:sp>
      <p:sp>
        <p:nvSpPr>
          <p:cNvPr id="9" name="Текст 8"/>
          <p:cNvSpPr>
            <a:spLocks noGrp="1"/>
          </p:cNvSpPr>
          <p:nvPr>
            <p:ph type="body" sz="quarter" idx="43"/>
          </p:nvPr>
        </p:nvSpPr>
        <p:spPr>
          <a:xfrm>
            <a:off x="4163617" y="1509184"/>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8" name="Текст 8"/>
          <p:cNvSpPr>
            <a:spLocks noGrp="1"/>
          </p:cNvSpPr>
          <p:nvPr>
            <p:ph type="body" sz="quarter" idx="44"/>
          </p:nvPr>
        </p:nvSpPr>
        <p:spPr>
          <a:xfrm>
            <a:off x="4163617" y="2149476"/>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9" name="Текст 8"/>
          <p:cNvSpPr>
            <a:spLocks noGrp="1"/>
          </p:cNvSpPr>
          <p:nvPr>
            <p:ph type="body" sz="quarter" idx="45"/>
          </p:nvPr>
        </p:nvSpPr>
        <p:spPr>
          <a:xfrm>
            <a:off x="4163617" y="2789768"/>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0" name="Текст 8"/>
          <p:cNvSpPr>
            <a:spLocks noGrp="1"/>
          </p:cNvSpPr>
          <p:nvPr>
            <p:ph type="body" sz="quarter" idx="46"/>
          </p:nvPr>
        </p:nvSpPr>
        <p:spPr>
          <a:xfrm>
            <a:off x="4163617" y="3430060"/>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1" name="Текст 8"/>
          <p:cNvSpPr>
            <a:spLocks noGrp="1"/>
          </p:cNvSpPr>
          <p:nvPr>
            <p:ph type="body" sz="quarter" idx="47"/>
          </p:nvPr>
        </p:nvSpPr>
        <p:spPr>
          <a:xfrm>
            <a:off x="4163617" y="4070352"/>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2" name="Текст 8"/>
          <p:cNvSpPr>
            <a:spLocks noGrp="1"/>
          </p:cNvSpPr>
          <p:nvPr>
            <p:ph type="body" sz="quarter" idx="48"/>
          </p:nvPr>
        </p:nvSpPr>
        <p:spPr>
          <a:xfrm>
            <a:off x="4163617" y="4710644"/>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3" name="Текст 8"/>
          <p:cNvSpPr>
            <a:spLocks noGrp="1"/>
          </p:cNvSpPr>
          <p:nvPr>
            <p:ph type="body" sz="quarter" idx="49"/>
          </p:nvPr>
        </p:nvSpPr>
        <p:spPr>
          <a:xfrm>
            <a:off x="4163617" y="5356905"/>
            <a:ext cx="5353711" cy="700616"/>
          </a:xfrm>
        </p:spPr>
        <p:txBody>
          <a:bodyPr lIns="0" tIns="0" rIns="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48954996"/>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Текст + фото 01">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4692"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9359" y="452966"/>
            <a:ext cx="6008266"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7E6D7570-9172-473A-BD8B-28630600A4AF}" type="datetime1">
              <a:rPr lang="ru-RU" smtClean="0"/>
              <a:t>09.12.2023</a:t>
            </a:fld>
            <a:endParaRPr lang="ru-RU"/>
          </a:p>
        </p:txBody>
      </p:sp>
      <p:sp>
        <p:nvSpPr>
          <p:cNvPr id="24" name="Рисунок 10"/>
          <p:cNvSpPr>
            <a:spLocks noGrp="1"/>
          </p:cNvSpPr>
          <p:nvPr>
            <p:ph type="pic" sz="quarter" idx="29" hasCustomPrompt="1"/>
          </p:nvPr>
        </p:nvSpPr>
        <p:spPr>
          <a:xfrm>
            <a:off x="6604000" y="1"/>
            <a:ext cx="3302000" cy="6068484"/>
          </a:xfrm>
          <a:prstGeom prst="rect">
            <a:avLst/>
          </a:prstGeom>
        </p:spPr>
        <p:txBody>
          <a:bodyPr/>
          <a:lstStyle>
            <a:lvl1pPr>
              <a:defRPr sz="1300"/>
            </a:lvl1pPr>
          </a:lstStyle>
          <a:p>
            <a:r>
              <a:rPr lang="en-US" dirty="0"/>
              <a:t> </a:t>
            </a:r>
            <a:endParaRPr lang="ru-RU" dirty="0"/>
          </a:p>
        </p:txBody>
      </p:sp>
      <p:sp>
        <p:nvSpPr>
          <p:cNvPr id="14" name="Текст 13"/>
          <p:cNvSpPr>
            <a:spLocks noGrp="1"/>
          </p:cNvSpPr>
          <p:nvPr>
            <p:ph type="body" sz="quarter" idx="30"/>
          </p:nvPr>
        </p:nvSpPr>
        <p:spPr>
          <a:xfrm>
            <a:off x="388673" y="1509185"/>
            <a:ext cx="6009218" cy="455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2229412144"/>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Текст + фото 02">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781998973"/>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5716"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89359" y="452966"/>
            <a:ext cx="4333189"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147E71BD-7C0C-468C-8AC4-8F5854F90B64}" type="datetime1">
              <a:rPr lang="ru-RU" smtClean="0"/>
              <a:t>09.12.2023</a:t>
            </a:fld>
            <a:endParaRPr lang="ru-RU"/>
          </a:p>
        </p:txBody>
      </p:sp>
      <p:sp>
        <p:nvSpPr>
          <p:cNvPr id="24" name="Рисунок 10"/>
          <p:cNvSpPr>
            <a:spLocks noGrp="1"/>
          </p:cNvSpPr>
          <p:nvPr>
            <p:ph type="pic" sz="quarter" idx="29" hasCustomPrompt="1"/>
          </p:nvPr>
        </p:nvSpPr>
        <p:spPr>
          <a:xfrm>
            <a:off x="4961255" y="1"/>
            <a:ext cx="4944745" cy="6068484"/>
          </a:xfrm>
          <a:prstGeom prst="rect">
            <a:avLst/>
          </a:prstGeom>
        </p:spPr>
        <p:txBody>
          <a:bodyPr/>
          <a:lstStyle>
            <a:lvl1pPr>
              <a:defRPr sz="1300"/>
            </a:lvl1pPr>
          </a:lstStyle>
          <a:p>
            <a:r>
              <a:rPr lang="en-US" dirty="0"/>
              <a:t> </a:t>
            </a:r>
            <a:endParaRPr lang="ru-RU" dirty="0"/>
          </a:p>
        </p:txBody>
      </p:sp>
      <p:sp>
        <p:nvSpPr>
          <p:cNvPr id="14" name="Текст 13"/>
          <p:cNvSpPr>
            <a:spLocks noGrp="1"/>
          </p:cNvSpPr>
          <p:nvPr>
            <p:ph type="body" sz="quarter" idx="30"/>
          </p:nvPr>
        </p:nvSpPr>
        <p:spPr>
          <a:xfrm>
            <a:off x="388673" y="1509185"/>
            <a:ext cx="4333875" cy="455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181565228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Фото + текст 01">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6740"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3563409" y="452966"/>
            <a:ext cx="5953919"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6093F53F-E54C-490B-96E0-734C0A1F51EA}" type="datetime1">
              <a:rPr lang="ru-RU" smtClean="0"/>
              <a:t>09.12.2023</a:t>
            </a:fld>
            <a:endParaRPr lang="ru-RU"/>
          </a:p>
        </p:txBody>
      </p:sp>
      <p:sp>
        <p:nvSpPr>
          <p:cNvPr id="24" name="Рисунок 10"/>
          <p:cNvSpPr>
            <a:spLocks noGrp="1"/>
          </p:cNvSpPr>
          <p:nvPr>
            <p:ph type="pic" sz="quarter" idx="29" hasCustomPrompt="1"/>
          </p:nvPr>
        </p:nvSpPr>
        <p:spPr>
          <a:xfrm>
            <a:off x="0" y="1"/>
            <a:ext cx="3302000" cy="6068484"/>
          </a:xfrm>
          <a:prstGeom prst="rect">
            <a:avLst/>
          </a:prstGeom>
        </p:spPr>
        <p:txBody>
          <a:bodyPr/>
          <a:lstStyle>
            <a:lvl1pPr>
              <a:defRPr sz="1300"/>
            </a:lvl1pPr>
          </a:lstStyle>
          <a:p>
            <a:r>
              <a:rPr lang="en-US" dirty="0"/>
              <a:t> </a:t>
            </a:r>
            <a:endParaRPr lang="ru-RU" dirty="0"/>
          </a:p>
        </p:txBody>
      </p:sp>
      <p:sp>
        <p:nvSpPr>
          <p:cNvPr id="14" name="Текст 13"/>
          <p:cNvSpPr>
            <a:spLocks noGrp="1"/>
          </p:cNvSpPr>
          <p:nvPr>
            <p:ph type="body" sz="quarter" idx="30"/>
          </p:nvPr>
        </p:nvSpPr>
        <p:spPr>
          <a:xfrm>
            <a:off x="3562467" y="1509185"/>
            <a:ext cx="5954861" cy="455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1598528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Фото + текст 02">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983179208"/>
              </p:ext>
            </p:extLst>
          </p:nvPr>
        </p:nvGraphicFramePr>
        <p:xfrm>
          <a:off x="1721" y="2118"/>
          <a:ext cx="1720" cy="2117"/>
        </p:xfrm>
        <a:graphic>
          <a:graphicData uri="http://schemas.openxmlformats.org/presentationml/2006/ole">
            <mc:AlternateContent xmlns:mc="http://schemas.openxmlformats.org/markup-compatibility/2006">
              <mc:Choice xmlns:v="urn:schemas-microsoft-com:vml" Requires="v">
                <p:oleObj spid="_x0000_s1017764" name="Слайд think-cell" r:id="rId4" imgW="530" imgH="531" progId="TCLayout.ActiveDocument.1">
                  <p:embed/>
                </p:oleObj>
              </mc:Choice>
              <mc:Fallback>
                <p:oleObj name="Слайд think-cell" r:id="rId4" imgW="530" imgH="531" progId="TCLayout.ActiveDocument.1">
                  <p:embed/>
                  <p:pic>
                    <p:nvPicPr>
                      <p:cNvPr id="10" name="Объект 9" hidden="1"/>
                      <p:cNvPicPr/>
                      <p:nvPr/>
                    </p:nvPicPr>
                    <p:blipFill>
                      <a:blip r:embed="rId5"/>
                      <a:stretch>
                        <a:fillRect/>
                      </a:stretch>
                    </p:blipFill>
                    <p:spPr>
                      <a:xfrm>
                        <a:off x="1721" y="2118"/>
                        <a:ext cx="1720" cy="2117"/>
                      </a:xfrm>
                      <a:prstGeom prst="rect">
                        <a:avLst/>
                      </a:prstGeom>
                    </p:spPr>
                  </p:pic>
                </p:oleObj>
              </mc:Fallback>
            </mc:AlternateContent>
          </a:graphicData>
        </a:graphic>
      </p:graphicFrame>
      <p:sp>
        <p:nvSpPr>
          <p:cNvPr id="2" name="Заголовок 1"/>
          <p:cNvSpPr>
            <a:spLocks noGrp="1"/>
          </p:cNvSpPr>
          <p:nvPr>
            <p:ph type="title"/>
          </p:nvPr>
        </p:nvSpPr>
        <p:spPr>
          <a:xfrm>
            <a:off x="5184139" y="452966"/>
            <a:ext cx="4333189" cy="912284"/>
          </a:xfrm>
        </p:spPr>
        <p:txBody>
          <a:bodyPr vert="horz"/>
          <a:lstStyle/>
          <a:p>
            <a:r>
              <a:rPr lang="ru-RU" smtClean="0"/>
              <a:t>Образец заголовка</a:t>
            </a:r>
            <a:endParaRPr lang="ru-RU" dirty="0"/>
          </a:p>
        </p:txBody>
      </p:sp>
      <p:sp>
        <p:nvSpPr>
          <p:cNvPr id="3" name="Номер слайда 2"/>
          <p:cNvSpPr>
            <a:spLocks noGrp="1"/>
          </p:cNvSpPr>
          <p:nvPr>
            <p:ph type="sldNum" sz="quarter" idx="10"/>
          </p:nvPr>
        </p:nvSpPr>
        <p:spPr/>
        <p:txBody>
          <a:bodyPr/>
          <a:lstStyle/>
          <a:p>
            <a:fld id="{31ED88B6-9D2D-479B-ABA6-BAE9EF28FCC0}" type="slidenum">
              <a:rPr lang="ru-RU" smtClean="0"/>
              <a:pPr/>
              <a:t>‹#›</a:t>
            </a:fld>
            <a:endParaRPr lang="ru-RU" dirty="0"/>
          </a:p>
        </p:txBody>
      </p:sp>
      <p:sp>
        <p:nvSpPr>
          <p:cNvPr id="4" name="Нижний колонтитул 3"/>
          <p:cNvSpPr>
            <a:spLocks noGrp="1"/>
          </p:cNvSpPr>
          <p:nvPr>
            <p:ph type="ftr" sz="quarter" idx="11"/>
          </p:nvPr>
        </p:nvSpPr>
        <p:spPr/>
        <p:txBody>
          <a:bodyPr/>
          <a:lstStyle/>
          <a:p>
            <a:r>
              <a:rPr lang="ru-RU" smtClean="0"/>
              <a:t>Название презентации. Мероприятие</a:t>
            </a:r>
            <a:endParaRPr lang="ru-RU" dirty="0"/>
          </a:p>
        </p:txBody>
      </p:sp>
      <p:sp>
        <p:nvSpPr>
          <p:cNvPr id="5" name="Дата 4"/>
          <p:cNvSpPr>
            <a:spLocks noGrp="1"/>
          </p:cNvSpPr>
          <p:nvPr>
            <p:ph type="dt" sz="half" idx="12"/>
          </p:nvPr>
        </p:nvSpPr>
        <p:spPr/>
        <p:txBody>
          <a:bodyPr/>
          <a:lstStyle/>
          <a:p>
            <a:pPr algn="r"/>
            <a:fld id="{A432E6EA-AD3A-4323-8701-EEC1E7233012}" type="datetime1">
              <a:rPr lang="ru-RU" smtClean="0"/>
              <a:t>09.12.2023</a:t>
            </a:fld>
            <a:endParaRPr lang="ru-RU"/>
          </a:p>
        </p:txBody>
      </p:sp>
      <p:sp>
        <p:nvSpPr>
          <p:cNvPr id="24" name="Рисунок 10"/>
          <p:cNvSpPr>
            <a:spLocks noGrp="1"/>
          </p:cNvSpPr>
          <p:nvPr>
            <p:ph type="pic" sz="quarter" idx="29" hasCustomPrompt="1"/>
          </p:nvPr>
        </p:nvSpPr>
        <p:spPr>
          <a:xfrm>
            <a:off x="0" y="1"/>
            <a:ext cx="4944745" cy="6068484"/>
          </a:xfrm>
          <a:prstGeom prst="rect">
            <a:avLst/>
          </a:prstGeom>
        </p:spPr>
        <p:txBody>
          <a:bodyPr/>
          <a:lstStyle>
            <a:lvl1pPr>
              <a:defRPr sz="1300"/>
            </a:lvl1pPr>
          </a:lstStyle>
          <a:p>
            <a:r>
              <a:rPr lang="en-US" dirty="0"/>
              <a:t> </a:t>
            </a:r>
            <a:endParaRPr lang="ru-RU" dirty="0"/>
          </a:p>
        </p:txBody>
      </p:sp>
      <p:sp>
        <p:nvSpPr>
          <p:cNvPr id="14" name="Текст 13"/>
          <p:cNvSpPr>
            <a:spLocks noGrp="1"/>
          </p:cNvSpPr>
          <p:nvPr>
            <p:ph type="body" sz="quarter" idx="30"/>
          </p:nvPr>
        </p:nvSpPr>
        <p:spPr>
          <a:xfrm>
            <a:off x="5183452" y="1509185"/>
            <a:ext cx="4333875" cy="455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142230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6953" indent="0">
              <a:buNone/>
              <a:defRPr sz="2800"/>
            </a:lvl2pPr>
            <a:lvl3pPr marL="913909" indent="0">
              <a:buNone/>
              <a:defRPr sz="2400"/>
            </a:lvl3pPr>
            <a:lvl4pPr marL="1370864" indent="0">
              <a:buNone/>
              <a:defRPr sz="2000"/>
            </a:lvl4pPr>
            <a:lvl5pPr marL="1827817" indent="0">
              <a:buNone/>
              <a:defRPr sz="2000"/>
            </a:lvl5pPr>
            <a:lvl6pPr marL="2284772" indent="0">
              <a:buNone/>
              <a:defRPr sz="2000"/>
            </a:lvl6pPr>
            <a:lvl7pPr marL="2741727" indent="0">
              <a:buNone/>
              <a:defRPr sz="2000"/>
            </a:lvl7pPr>
            <a:lvl8pPr marL="3198681" indent="0">
              <a:buNone/>
              <a:defRPr sz="2000"/>
            </a:lvl8pPr>
            <a:lvl9pPr marL="3655636"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6953" indent="0">
              <a:buNone/>
              <a:defRPr sz="1200"/>
            </a:lvl2pPr>
            <a:lvl3pPr marL="913909" indent="0">
              <a:buNone/>
              <a:defRPr sz="1000"/>
            </a:lvl3pPr>
            <a:lvl4pPr marL="1370864" indent="0">
              <a:buNone/>
              <a:defRPr sz="900"/>
            </a:lvl4pPr>
            <a:lvl5pPr marL="1827817" indent="0">
              <a:buNone/>
              <a:defRPr sz="900"/>
            </a:lvl5pPr>
            <a:lvl6pPr marL="2284772" indent="0">
              <a:buNone/>
              <a:defRPr sz="900"/>
            </a:lvl6pPr>
            <a:lvl7pPr marL="2741727" indent="0">
              <a:buNone/>
              <a:defRPr sz="900"/>
            </a:lvl7pPr>
            <a:lvl8pPr marL="3198681" indent="0">
              <a:buNone/>
              <a:defRPr sz="900"/>
            </a:lvl8pPr>
            <a:lvl9pPr marL="365563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A5E07C1-E624-4EF5-A428-E893A9B33F2B}"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40469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412212EA-199C-4B21-BFEF-7573C297FE75}"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6" name="Номер слайда 5"/>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961862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2"/>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7" y="185752"/>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9" y="6405385"/>
            <a:ext cx="406577" cy="311150"/>
          </a:xfr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7" y="4319047"/>
            <a:ext cx="813998" cy="234231"/>
          </a:xfrm>
        </p:spPr>
        <p:txBody>
          <a:bodyPr/>
          <a:lstStyle/>
          <a:p>
            <a:fld id="{A5EB186D-E7DB-4B0A-AB14-3CEF2364D4A9}"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2" y="3959548"/>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grpSp>
        <p:nvGrpSpPr>
          <p:cNvPr id="12" name="Группа 11"/>
          <p:cNvGrpSpPr/>
          <p:nvPr/>
        </p:nvGrpSpPr>
        <p:grpSpPr>
          <a:xfrm rot="5400000">
            <a:off x="-2423482" y="3959547"/>
            <a:ext cx="5419725" cy="377185"/>
            <a:chOff x="4486275" y="6431621"/>
            <a:chExt cx="5419725" cy="377185"/>
          </a:xfrm>
        </p:grpSpPr>
        <p:pic>
          <p:nvPicPr>
            <p:cNvPr id="13"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2" y="3959547"/>
            <a:ext cx="5419725" cy="377185"/>
            <a:chOff x="4486275" y="6431621"/>
            <a:chExt cx="5419725" cy="377185"/>
          </a:xfrm>
        </p:grpSpPr>
        <p:pic>
          <p:nvPicPr>
            <p:cNvPr id="17"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Изображение 1">
            <a:extLst>
              <a:ext uri="{FF2B5EF4-FFF2-40B4-BE49-F238E27FC236}">
                <a16:creationId xmlns:a16="http://schemas.microsoft.com/office/drawing/2014/main" id="{A0C9B4D7-305E-47C7-8DD2-D2174AC249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27" r="7692" b="61472"/>
          <a:stretch/>
        </p:blipFill>
        <p:spPr>
          <a:xfrm rot="5400000">
            <a:off x="-369211" y="5501957"/>
            <a:ext cx="1203999" cy="270000"/>
          </a:xfrm>
          <a:prstGeom prst="rect">
            <a:avLst/>
          </a:prstGeom>
        </p:spPr>
      </p:pic>
    </p:spTree>
    <p:extLst>
      <p:ext uri="{BB962C8B-B14F-4D97-AF65-F5344CB8AC3E}">
        <p14:creationId xmlns:p14="http://schemas.microsoft.com/office/powerpoint/2010/main" val="2351523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67A5B894-00FE-42B2-90A5-F0AC8504DA54}"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229969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4"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7"/>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9A1C76D0-5E32-40E2-9671-8D152026AD8E}"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77171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440593432"/>
              </p:ext>
            </p:extLst>
          </p:nvPr>
        </p:nvGraphicFramePr>
        <p:xfrm>
          <a:off x="1598" y="1602"/>
          <a:ext cx="1587" cy="1587"/>
        </p:xfrm>
        <a:graphic>
          <a:graphicData uri="http://schemas.openxmlformats.org/presentationml/2006/ole">
            <mc:AlternateContent xmlns:mc="http://schemas.openxmlformats.org/markup-compatibility/2006">
              <mc:Choice xmlns:v="urn:schemas-microsoft-com:vml" Requires="v">
                <p:oleObj spid="_x0000_s514037"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8"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8F4D5DF5-E103-4CA7-B581-30122A7123F2}"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9" name="Номер слайда 8"/>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287892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3" y="1146145"/>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3" y="2965222"/>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3" y="4730999"/>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9" y="1273228"/>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9" y="1524687"/>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9" y="304420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9" y="329566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9" y="486538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9" y="511684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D9197064-0C1B-473E-B283-F783D32714E5}"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4193970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9"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6"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1"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1"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814B1641-4673-447F-B134-87B565D78C94}"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192868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Изображение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 y="-128016"/>
            <a:ext cx="10062914" cy="7114032"/>
          </a:xfrm>
          <a:prstGeom prst="rect">
            <a:avLst/>
          </a:prstGeom>
        </p:spPr>
      </p:pic>
      <p:sp>
        <p:nvSpPr>
          <p:cNvPr id="19" name="Text Placeholder 16"/>
          <p:cNvSpPr>
            <a:spLocks noGrp="1"/>
          </p:cNvSpPr>
          <p:nvPr>
            <p:ph type="body" sz="quarter" idx="14"/>
          </p:nvPr>
        </p:nvSpPr>
        <p:spPr>
          <a:xfrm>
            <a:off x="557528" y="4029037"/>
            <a:ext cx="8356468" cy="739576"/>
          </a:xfrm>
          <a:prstGeom prst="rect">
            <a:avLst/>
          </a:prstGeom>
        </p:spPr>
        <p:txBody>
          <a:bodyPr>
            <a:normAutofit/>
          </a:bodyPr>
          <a:lstStyle>
            <a:lvl1pPr marL="0" marR="0" indent="0" algn="l" defTabSz="1001824" rtl="0" eaLnBrk="0" fontAlgn="base" latinLnBrk="0" hangingPunct="0">
              <a:lnSpc>
                <a:spcPct val="100000"/>
              </a:lnSpc>
              <a:spcBef>
                <a:spcPct val="20000"/>
              </a:spcBef>
              <a:spcAft>
                <a:spcPct val="0"/>
              </a:spcAft>
              <a:buClr>
                <a:schemeClr val="tx2"/>
              </a:buClr>
              <a:buSzTx/>
              <a:buFont typeface="Wingdings" charset="0"/>
              <a:buNone/>
              <a:tabLst/>
              <a:defRPr sz="1800" b="1" spc="0" baseline="0">
                <a:solidFill>
                  <a:srgbClr val="FFFFFF"/>
                </a:solidFill>
                <a:latin typeface="+mn-lt"/>
                <a:cs typeface="Arial"/>
              </a:defRPr>
            </a:lvl1pPr>
            <a:lvl2pPr marL="377423" indent="0">
              <a:buNone/>
              <a:defRPr sz="1500">
                <a:latin typeface="Adobe Hebrew"/>
                <a:cs typeface="Adobe Hebrew"/>
              </a:defRPr>
            </a:lvl2pPr>
            <a:lvl3pPr marL="760065" indent="0">
              <a:buNone/>
              <a:defRPr/>
            </a:lvl3pPr>
          </a:lstStyle>
          <a:p>
            <a:pPr lvl="0"/>
            <a:r>
              <a:rPr lang="ru-RU" smtClean="0"/>
              <a:t>Образец текста</a:t>
            </a:r>
          </a:p>
          <a:p>
            <a:pPr lvl="1"/>
            <a:r>
              <a:rPr lang="ru-RU" smtClean="0"/>
              <a:t>Второй уровень</a:t>
            </a:r>
          </a:p>
        </p:txBody>
      </p:sp>
      <p:sp>
        <p:nvSpPr>
          <p:cNvPr id="20" name="Text Placeholder 16"/>
          <p:cNvSpPr>
            <a:spLocks noGrp="1"/>
          </p:cNvSpPr>
          <p:nvPr>
            <p:ph type="body" sz="quarter" idx="16"/>
          </p:nvPr>
        </p:nvSpPr>
        <p:spPr>
          <a:xfrm>
            <a:off x="557528" y="5594993"/>
            <a:ext cx="6721885" cy="348221"/>
          </a:xfrm>
          <a:prstGeom prst="rect">
            <a:avLst/>
          </a:prstGeom>
        </p:spPr>
        <p:txBody>
          <a:bodyPr/>
          <a:lstStyle>
            <a:lvl1pPr marL="0" indent="0">
              <a:buNone/>
              <a:defRPr sz="1400" b="0" spc="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p:txBody>
      </p:sp>
      <p:sp>
        <p:nvSpPr>
          <p:cNvPr id="22" name="Text Placeholder 16"/>
          <p:cNvSpPr>
            <a:spLocks noGrp="1"/>
          </p:cNvSpPr>
          <p:nvPr>
            <p:ph type="body" sz="quarter" idx="12"/>
          </p:nvPr>
        </p:nvSpPr>
        <p:spPr>
          <a:xfrm>
            <a:off x="557528" y="4836349"/>
            <a:ext cx="6721885" cy="677359"/>
          </a:xfrm>
          <a:prstGeom prst="rect">
            <a:avLst/>
          </a:prstGeom>
        </p:spPr>
        <p:txBody>
          <a:bodyPr>
            <a:normAutofit/>
          </a:bodyPr>
          <a:lstStyle>
            <a:lvl1pPr marL="0" indent="0">
              <a:lnSpc>
                <a:spcPct val="100000"/>
              </a:lnSpc>
              <a:buNone/>
              <a:defRPr sz="1600" b="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a:p>
            <a:pPr lvl="1"/>
            <a:r>
              <a:rPr lang="ru-RU" smtClean="0"/>
              <a:t>Второй уровень</a:t>
            </a:r>
          </a:p>
        </p:txBody>
      </p:sp>
      <p:sp>
        <p:nvSpPr>
          <p:cNvPr id="21" name="Text Placeholder 16"/>
          <p:cNvSpPr>
            <a:spLocks noGrp="1"/>
          </p:cNvSpPr>
          <p:nvPr>
            <p:ph type="body" sz="quarter" idx="17"/>
          </p:nvPr>
        </p:nvSpPr>
        <p:spPr>
          <a:xfrm>
            <a:off x="557528" y="6354138"/>
            <a:ext cx="6721885" cy="313704"/>
          </a:xfrm>
          <a:prstGeom prst="rect">
            <a:avLst/>
          </a:prstGeom>
        </p:spPr>
        <p:txBody>
          <a:bodyPr/>
          <a:lstStyle>
            <a:lvl1pPr marL="0" indent="0">
              <a:buNone/>
              <a:defRPr sz="1500" b="0" spc="0" baseline="0">
                <a:solidFill>
                  <a:srgbClr val="008080"/>
                </a:solidFill>
                <a:latin typeface="+mn-lt"/>
                <a:cs typeface="Arial"/>
              </a:defRPr>
            </a:lvl1pPr>
            <a:lvl2pPr>
              <a:defRPr sz="1500">
                <a:latin typeface="Adobe Hebrew"/>
                <a:cs typeface="Adobe Hebrew"/>
              </a:defRPr>
            </a:lvl2pPr>
          </a:lstStyle>
          <a:p>
            <a:pPr lvl="0"/>
            <a:r>
              <a:rPr lang="ru-RU" dirty="0" smtClean="0"/>
              <a:t>Образец текста</a:t>
            </a:r>
          </a:p>
        </p:txBody>
      </p:sp>
    </p:spTree>
    <p:extLst>
      <p:ext uri="{BB962C8B-B14F-4D97-AF65-F5344CB8AC3E}">
        <p14:creationId xmlns:p14="http://schemas.microsoft.com/office/powerpoint/2010/main" val="388948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2"/>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8" name="TextBox 17"/>
          <p:cNvSpPr txBox="1"/>
          <p:nvPr/>
        </p:nvSpPr>
        <p:spPr>
          <a:xfrm>
            <a:off x="4011889" y="6022682"/>
            <a:ext cx="1558373" cy="323133"/>
          </a:xfrm>
          <a:prstGeom prst="rect">
            <a:avLst/>
          </a:prstGeom>
          <a:noFill/>
        </p:spPr>
        <p:txBody>
          <a:bodyPr wrap="none" lIns="91407" tIns="45704" rIns="91407" bIns="45704" rtlCol="0">
            <a:spAutoFit/>
          </a:bodyPr>
          <a:lstStyle/>
          <a:p>
            <a:pPr algn="ctr" defTabSz="957816"/>
            <a:r>
              <a:rPr lang="ru-RU" sz="1500" b="1" dirty="0">
                <a:solidFill>
                  <a:srgbClr val="008C95"/>
                </a:solidFill>
              </a:rPr>
              <a:t>ООО «СИБУР»</a:t>
            </a: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62" y="6184249"/>
            <a:ext cx="4320036"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3312401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3"/>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4"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73" y="6022682"/>
            <a:ext cx="2383598" cy="323133"/>
          </a:xfrm>
          <a:prstGeom prst="rect">
            <a:avLst/>
          </a:prstGeom>
          <a:noFill/>
        </p:spPr>
        <p:txBody>
          <a:bodyPr wrap="none" lIns="91407" tIns="45704" rIns="91407" bIns="45704" rtlCol="0">
            <a:spAutoFit/>
          </a:bodyPr>
          <a:lstStyle/>
          <a:p>
            <a:pPr algn="ctr" defTabSz="957816"/>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6391671" y="6184249"/>
            <a:ext cx="3514331"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643043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462697199"/>
              </p:ext>
            </p:extLst>
          </p:nvPr>
        </p:nvGraphicFramePr>
        <p:xfrm>
          <a:off x="1598" y="1602"/>
          <a:ext cx="1587" cy="1587"/>
        </p:xfrm>
        <a:graphic>
          <a:graphicData uri="http://schemas.openxmlformats.org/presentationml/2006/ole">
            <mc:AlternateContent xmlns:mc="http://schemas.openxmlformats.org/markup-compatibility/2006">
              <mc:Choice xmlns:v="urn:schemas-microsoft-com:vml" Requires="v">
                <p:oleObj spid="_x0000_s522229"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8"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D2DB1514-65E0-4666-92A6-7EDCDBFECE42}"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9" name="Номер слайда 8"/>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349816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19A792E-0BF7-49F1-9C21-B1913E20A45B}"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399873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1683730483"/>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523253"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51"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7ABA5725-E2DE-434C-9A0A-EC8F70E8779B}"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406555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7"/>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FBB5B99E-146E-4455-8D6F-2FB6ABDF957C}"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8" name="Номер слайда 7"/>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689437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5576A9B9-A9A0-4571-A8DB-D2A452CC17F3}"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7956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3AE4E10-DFC6-49E3-9610-805BCD2B7F76}"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422792696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295C73ED-3FF1-407E-8F4C-708B6B370A8B}"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2" name="Номер слайда 1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595891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6953" indent="0">
              <a:buNone/>
              <a:defRPr sz="2800"/>
            </a:lvl2pPr>
            <a:lvl3pPr marL="913909" indent="0">
              <a:buNone/>
              <a:defRPr sz="2400"/>
            </a:lvl3pPr>
            <a:lvl4pPr marL="1370864" indent="0">
              <a:buNone/>
              <a:defRPr sz="2000"/>
            </a:lvl4pPr>
            <a:lvl5pPr marL="1827817" indent="0">
              <a:buNone/>
              <a:defRPr sz="2000"/>
            </a:lvl5pPr>
            <a:lvl6pPr marL="2284772" indent="0">
              <a:buNone/>
              <a:defRPr sz="2000"/>
            </a:lvl6pPr>
            <a:lvl7pPr marL="2741727" indent="0">
              <a:buNone/>
              <a:defRPr sz="2000"/>
            </a:lvl7pPr>
            <a:lvl8pPr marL="3198681" indent="0">
              <a:buNone/>
              <a:defRPr sz="2000"/>
            </a:lvl8pPr>
            <a:lvl9pPr marL="3655636"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6953" indent="0">
              <a:buNone/>
              <a:defRPr sz="1200"/>
            </a:lvl2pPr>
            <a:lvl3pPr marL="913909" indent="0">
              <a:buNone/>
              <a:defRPr sz="1000"/>
            </a:lvl3pPr>
            <a:lvl4pPr marL="1370864" indent="0">
              <a:buNone/>
              <a:defRPr sz="900"/>
            </a:lvl4pPr>
            <a:lvl5pPr marL="1827817" indent="0">
              <a:buNone/>
              <a:defRPr sz="900"/>
            </a:lvl5pPr>
            <a:lvl6pPr marL="2284772" indent="0">
              <a:buNone/>
              <a:defRPr sz="900"/>
            </a:lvl6pPr>
            <a:lvl7pPr marL="2741727" indent="0">
              <a:buNone/>
              <a:defRPr sz="900"/>
            </a:lvl7pPr>
            <a:lvl8pPr marL="3198681" indent="0">
              <a:buNone/>
              <a:defRPr sz="900"/>
            </a:lvl8pPr>
            <a:lvl9pPr marL="365563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F8141C7-E492-40DE-AB3E-94E3469BF4C1}"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757262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5E1BB512-B597-4F4B-935B-8B98052ADB4C}"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6" name="Номер слайда 5"/>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786525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2"/>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7" y="185752"/>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9" y="6405385"/>
            <a:ext cx="406577" cy="311150"/>
          </a:xfr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7" y="4319047"/>
            <a:ext cx="813998" cy="234231"/>
          </a:xfrm>
        </p:spPr>
        <p:txBody>
          <a:bodyPr/>
          <a:lstStyle/>
          <a:p>
            <a:fld id="{21661016-EA85-46DA-8AFC-AF312FD41835}"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2" y="3959548"/>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grpSp>
        <p:nvGrpSpPr>
          <p:cNvPr id="12" name="Группа 11"/>
          <p:cNvGrpSpPr/>
          <p:nvPr/>
        </p:nvGrpSpPr>
        <p:grpSpPr>
          <a:xfrm rot="5400000">
            <a:off x="-2423482" y="3959547"/>
            <a:ext cx="5419725" cy="377185"/>
            <a:chOff x="4486275" y="6431621"/>
            <a:chExt cx="5419725" cy="377185"/>
          </a:xfrm>
        </p:grpSpPr>
        <p:pic>
          <p:nvPicPr>
            <p:cNvPr id="13"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2" y="3959547"/>
            <a:ext cx="5419725" cy="377185"/>
            <a:chOff x="4486275" y="6431621"/>
            <a:chExt cx="5419725" cy="377185"/>
          </a:xfrm>
        </p:grpSpPr>
        <p:pic>
          <p:nvPicPr>
            <p:cNvPr id="17"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Изображение 1">
            <a:extLst>
              <a:ext uri="{FF2B5EF4-FFF2-40B4-BE49-F238E27FC236}">
                <a16:creationId xmlns:a16="http://schemas.microsoft.com/office/drawing/2014/main" id="{A0C9B4D7-305E-47C7-8DD2-D2174AC249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27" r="7692" b="61472"/>
          <a:stretch/>
        </p:blipFill>
        <p:spPr>
          <a:xfrm rot="5400000">
            <a:off x="-369211" y="5501957"/>
            <a:ext cx="1203999" cy="270000"/>
          </a:xfrm>
          <a:prstGeom prst="rect">
            <a:avLst/>
          </a:prstGeom>
        </p:spPr>
      </p:pic>
    </p:spTree>
    <p:extLst>
      <p:ext uri="{BB962C8B-B14F-4D97-AF65-F5344CB8AC3E}">
        <p14:creationId xmlns:p14="http://schemas.microsoft.com/office/powerpoint/2010/main" val="1566764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DBA4D670-99F3-4E37-9F6E-4DC8FEDF1D85}"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284137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4"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7"/>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1B69D68E-F253-489C-BB5F-F7AF60396246}"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3195992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3" y="1146145"/>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3" y="2965222"/>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3" y="4730999"/>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9" y="1273228"/>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9" y="1524687"/>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9" y="304420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9" y="329566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9" y="486538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9" y="511684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33492416-CCF8-4838-870A-B79D219843FE}"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3318421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9"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6"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1"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1"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E7388D38-8B67-4632-9AD4-07D79FCD397A}"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2852778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Изображение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 y="-128016"/>
            <a:ext cx="10062914" cy="7114032"/>
          </a:xfrm>
          <a:prstGeom prst="rect">
            <a:avLst/>
          </a:prstGeom>
        </p:spPr>
      </p:pic>
      <p:sp>
        <p:nvSpPr>
          <p:cNvPr id="19" name="Text Placeholder 16"/>
          <p:cNvSpPr>
            <a:spLocks noGrp="1"/>
          </p:cNvSpPr>
          <p:nvPr>
            <p:ph type="body" sz="quarter" idx="14"/>
          </p:nvPr>
        </p:nvSpPr>
        <p:spPr>
          <a:xfrm>
            <a:off x="557528" y="4029037"/>
            <a:ext cx="8356468" cy="739576"/>
          </a:xfrm>
          <a:prstGeom prst="rect">
            <a:avLst/>
          </a:prstGeom>
        </p:spPr>
        <p:txBody>
          <a:bodyPr>
            <a:normAutofit/>
          </a:bodyPr>
          <a:lstStyle>
            <a:lvl1pPr marL="0" marR="0" indent="0" algn="l" defTabSz="1001824" rtl="0" eaLnBrk="0" fontAlgn="base" latinLnBrk="0" hangingPunct="0">
              <a:lnSpc>
                <a:spcPct val="100000"/>
              </a:lnSpc>
              <a:spcBef>
                <a:spcPct val="20000"/>
              </a:spcBef>
              <a:spcAft>
                <a:spcPct val="0"/>
              </a:spcAft>
              <a:buClr>
                <a:schemeClr val="tx2"/>
              </a:buClr>
              <a:buSzTx/>
              <a:buFont typeface="Wingdings" charset="0"/>
              <a:buNone/>
              <a:tabLst/>
              <a:defRPr sz="1800" b="1" spc="0" baseline="0">
                <a:solidFill>
                  <a:srgbClr val="FFFFFF"/>
                </a:solidFill>
                <a:latin typeface="+mn-lt"/>
                <a:cs typeface="Arial"/>
              </a:defRPr>
            </a:lvl1pPr>
            <a:lvl2pPr marL="377423" indent="0">
              <a:buNone/>
              <a:defRPr sz="1500">
                <a:latin typeface="Adobe Hebrew"/>
                <a:cs typeface="Adobe Hebrew"/>
              </a:defRPr>
            </a:lvl2pPr>
            <a:lvl3pPr marL="760065" indent="0">
              <a:buNone/>
              <a:defRPr/>
            </a:lvl3pPr>
          </a:lstStyle>
          <a:p>
            <a:pPr lvl="0"/>
            <a:r>
              <a:rPr lang="ru-RU" smtClean="0"/>
              <a:t>Образец текста</a:t>
            </a:r>
          </a:p>
          <a:p>
            <a:pPr lvl="1"/>
            <a:r>
              <a:rPr lang="ru-RU" smtClean="0"/>
              <a:t>Второй уровень</a:t>
            </a:r>
          </a:p>
        </p:txBody>
      </p:sp>
      <p:sp>
        <p:nvSpPr>
          <p:cNvPr id="20" name="Text Placeholder 16"/>
          <p:cNvSpPr>
            <a:spLocks noGrp="1"/>
          </p:cNvSpPr>
          <p:nvPr>
            <p:ph type="body" sz="quarter" idx="16"/>
          </p:nvPr>
        </p:nvSpPr>
        <p:spPr>
          <a:xfrm>
            <a:off x="557528" y="5594993"/>
            <a:ext cx="6721885" cy="348221"/>
          </a:xfrm>
          <a:prstGeom prst="rect">
            <a:avLst/>
          </a:prstGeom>
        </p:spPr>
        <p:txBody>
          <a:bodyPr/>
          <a:lstStyle>
            <a:lvl1pPr marL="0" indent="0">
              <a:buNone/>
              <a:defRPr sz="1400" b="0" spc="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p:txBody>
      </p:sp>
      <p:sp>
        <p:nvSpPr>
          <p:cNvPr id="22" name="Text Placeholder 16"/>
          <p:cNvSpPr>
            <a:spLocks noGrp="1"/>
          </p:cNvSpPr>
          <p:nvPr>
            <p:ph type="body" sz="quarter" idx="12"/>
          </p:nvPr>
        </p:nvSpPr>
        <p:spPr>
          <a:xfrm>
            <a:off x="557528" y="4836349"/>
            <a:ext cx="6721885" cy="677359"/>
          </a:xfrm>
          <a:prstGeom prst="rect">
            <a:avLst/>
          </a:prstGeom>
        </p:spPr>
        <p:txBody>
          <a:bodyPr>
            <a:normAutofit/>
          </a:bodyPr>
          <a:lstStyle>
            <a:lvl1pPr marL="0" indent="0">
              <a:lnSpc>
                <a:spcPct val="100000"/>
              </a:lnSpc>
              <a:buNone/>
              <a:defRPr sz="1600" b="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a:p>
            <a:pPr lvl="1"/>
            <a:r>
              <a:rPr lang="ru-RU" smtClean="0"/>
              <a:t>Второй уровень</a:t>
            </a:r>
          </a:p>
        </p:txBody>
      </p:sp>
      <p:sp>
        <p:nvSpPr>
          <p:cNvPr id="21" name="Text Placeholder 16"/>
          <p:cNvSpPr>
            <a:spLocks noGrp="1"/>
          </p:cNvSpPr>
          <p:nvPr>
            <p:ph type="body" sz="quarter" idx="17"/>
          </p:nvPr>
        </p:nvSpPr>
        <p:spPr>
          <a:xfrm>
            <a:off x="557528" y="6354138"/>
            <a:ext cx="6721885" cy="313704"/>
          </a:xfrm>
          <a:prstGeom prst="rect">
            <a:avLst/>
          </a:prstGeom>
        </p:spPr>
        <p:txBody>
          <a:bodyPr/>
          <a:lstStyle>
            <a:lvl1pPr marL="0" indent="0">
              <a:buNone/>
              <a:defRPr sz="1500" b="0" spc="0" baseline="0">
                <a:solidFill>
                  <a:srgbClr val="008080"/>
                </a:solidFill>
                <a:latin typeface="+mn-lt"/>
                <a:cs typeface="Arial"/>
              </a:defRPr>
            </a:lvl1pPr>
            <a:lvl2pPr>
              <a:defRPr sz="1500">
                <a:latin typeface="Adobe Hebrew"/>
                <a:cs typeface="Adobe Hebrew"/>
              </a:defRPr>
            </a:lvl2pPr>
          </a:lstStyle>
          <a:p>
            <a:pPr lvl="0"/>
            <a:r>
              <a:rPr lang="ru-RU" dirty="0" smtClean="0"/>
              <a:t>Образец текста</a:t>
            </a:r>
          </a:p>
        </p:txBody>
      </p:sp>
    </p:spTree>
    <p:extLst>
      <p:ext uri="{BB962C8B-B14F-4D97-AF65-F5344CB8AC3E}">
        <p14:creationId xmlns:p14="http://schemas.microsoft.com/office/powerpoint/2010/main" val="724621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2"/>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8" name="TextBox 17"/>
          <p:cNvSpPr txBox="1"/>
          <p:nvPr/>
        </p:nvSpPr>
        <p:spPr>
          <a:xfrm>
            <a:off x="4011889" y="6022682"/>
            <a:ext cx="1558373" cy="323133"/>
          </a:xfrm>
          <a:prstGeom prst="rect">
            <a:avLst/>
          </a:prstGeom>
          <a:noFill/>
        </p:spPr>
        <p:txBody>
          <a:bodyPr wrap="none" lIns="91407" tIns="45704" rIns="91407" bIns="45704" rtlCol="0">
            <a:spAutoFit/>
          </a:bodyPr>
          <a:lstStyle/>
          <a:p>
            <a:pPr algn="ctr" defTabSz="957816"/>
            <a:r>
              <a:rPr lang="ru-RU" sz="1500" b="1" dirty="0">
                <a:solidFill>
                  <a:srgbClr val="008C95"/>
                </a:solidFill>
              </a:rPr>
              <a:t>ООО «СИБУР»</a:t>
            </a: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62" y="6184249"/>
            <a:ext cx="4320036"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28147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3845064901"/>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515061"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51"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AFD98B95-1B98-40FF-A6D9-BD9F65F4F903}"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909304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3"/>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4"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73" y="6022682"/>
            <a:ext cx="2383598" cy="323133"/>
          </a:xfrm>
          <a:prstGeom prst="rect">
            <a:avLst/>
          </a:prstGeom>
          <a:noFill/>
        </p:spPr>
        <p:txBody>
          <a:bodyPr wrap="none" lIns="91407" tIns="45704" rIns="91407" bIns="45704" rtlCol="0">
            <a:spAutoFit/>
          </a:bodyPr>
          <a:lstStyle/>
          <a:p>
            <a:pPr algn="ctr" defTabSz="957816"/>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6391671" y="6184249"/>
            <a:ext cx="3514331"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7703583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310136234"/>
              </p:ext>
            </p:extLst>
          </p:nvPr>
        </p:nvGraphicFramePr>
        <p:xfrm>
          <a:off x="1598" y="1602"/>
          <a:ext cx="1587" cy="1587"/>
        </p:xfrm>
        <a:graphic>
          <a:graphicData uri="http://schemas.openxmlformats.org/presentationml/2006/ole">
            <mc:AlternateContent xmlns:mc="http://schemas.openxmlformats.org/markup-compatibility/2006">
              <mc:Choice xmlns:v="urn:schemas-microsoft-com:vml" Requires="v">
                <p:oleObj spid="_x0000_s586720"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8"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4A6F2B68-27CD-4A32-A82D-21BD9C6F91A1}"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9" name="Номер слайда 8"/>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969132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EF5DE91-9226-4080-A8C7-36852CCC510A}"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1174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3698348287"/>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587744"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51"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9C77BB3D-A564-415D-99BC-C87EDC505FBA}"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881250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7"/>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A0B98610-D777-401F-B3D8-08B5739F8CCC}"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8" name="Номер слайда 7"/>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953907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F8B7B7BA-A96A-4F3D-805F-178F6E1DEB05}"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3156240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0D4DE553-3850-4005-A93E-C0EC48670A2A}"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2" name="Номер слайда 1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231570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6953" indent="0">
              <a:buNone/>
              <a:defRPr sz="2800"/>
            </a:lvl2pPr>
            <a:lvl3pPr marL="913909" indent="0">
              <a:buNone/>
              <a:defRPr sz="2400"/>
            </a:lvl3pPr>
            <a:lvl4pPr marL="1370864" indent="0">
              <a:buNone/>
              <a:defRPr sz="2000"/>
            </a:lvl4pPr>
            <a:lvl5pPr marL="1827817" indent="0">
              <a:buNone/>
              <a:defRPr sz="2000"/>
            </a:lvl5pPr>
            <a:lvl6pPr marL="2284772" indent="0">
              <a:buNone/>
              <a:defRPr sz="2000"/>
            </a:lvl6pPr>
            <a:lvl7pPr marL="2741727" indent="0">
              <a:buNone/>
              <a:defRPr sz="2000"/>
            </a:lvl7pPr>
            <a:lvl8pPr marL="3198681" indent="0">
              <a:buNone/>
              <a:defRPr sz="2000"/>
            </a:lvl8pPr>
            <a:lvl9pPr marL="3655636"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6953" indent="0">
              <a:buNone/>
              <a:defRPr sz="1200"/>
            </a:lvl2pPr>
            <a:lvl3pPr marL="913909" indent="0">
              <a:buNone/>
              <a:defRPr sz="1000"/>
            </a:lvl3pPr>
            <a:lvl4pPr marL="1370864" indent="0">
              <a:buNone/>
              <a:defRPr sz="900"/>
            </a:lvl4pPr>
            <a:lvl5pPr marL="1827817" indent="0">
              <a:buNone/>
              <a:defRPr sz="900"/>
            </a:lvl5pPr>
            <a:lvl6pPr marL="2284772" indent="0">
              <a:buNone/>
              <a:defRPr sz="900"/>
            </a:lvl6pPr>
            <a:lvl7pPr marL="2741727" indent="0">
              <a:buNone/>
              <a:defRPr sz="900"/>
            </a:lvl7pPr>
            <a:lvl8pPr marL="3198681" indent="0">
              <a:buNone/>
              <a:defRPr sz="900"/>
            </a:lvl8pPr>
            <a:lvl9pPr marL="365563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C5C32B5-47B1-4781-99BD-3F7A5778B3DE}"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23434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A3FDBA6B-F142-43FA-9D3C-FD1BE7A10E89}"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6" name="Номер слайда 5"/>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9586965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2"/>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7" y="185752"/>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9" y="6405385"/>
            <a:ext cx="406577" cy="311150"/>
          </a:xfr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7" y="4319047"/>
            <a:ext cx="813998" cy="234231"/>
          </a:xfrm>
        </p:spPr>
        <p:txBody>
          <a:bodyPr/>
          <a:lstStyle/>
          <a:p>
            <a:fld id="{0F02686F-9179-4563-82DB-76C505F3F8C1}"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2" y="3959548"/>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grpSp>
        <p:nvGrpSpPr>
          <p:cNvPr id="12" name="Группа 11"/>
          <p:cNvGrpSpPr/>
          <p:nvPr/>
        </p:nvGrpSpPr>
        <p:grpSpPr>
          <a:xfrm rot="5400000">
            <a:off x="-2423482" y="3959547"/>
            <a:ext cx="5419725" cy="377185"/>
            <a:chOff x="4486275" y="6431621"/>
            <a:chExt cx="5419725" cy="377185"/>
          </a:xfrm>
        </p:grpSpPr>
        <p:pic>
          <p:nvPicPr>
            <p:cNvPr id="13"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2" y="3959547"/>
            <a:ext cx="5419725" cy="377185"/>
            <a:chOff x="4486275" y="6431621"/>
            <a:chExt cx="5419725" cy="377185"/>
          </a:xfrm>
        </p:grpSpPr>
        <p:pic>
          <p:nvPicPr>
            <p:cNvPr id="17"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Изображение 1">
            <a:extLst>
              <a:ext uri="{FF2B5EF4-FFF2-40B4-BE49-F238E27FC236}">
                <a16:creationId xmlns:a16="http://schemas.microsoft.com/office/drawing/2014/main" id="{A0C9B4D7-305E-47C7-8DD2-D2174AC249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27" r="7692" b="61472"/>
          <a:stretch/>
        </p:blipFill>
        <p:spPr>
          <a:xfrm rot="5400000">
            <a:off x="-369211" y="5501957"/>
            <a:ext cx="1203999" cy="270000"/>
          </a:xfrm>
          <a:prstGeom prst="rect">
            <a:avLst/>
          </a:prstGeom>
        </p:spPr>
      </p:pic>
    </p:spTree>
    <p:extLst>
      <p:ext uri="{BB962C8B-B14F-4D97-AF65-F5344CB8AC3E}">
        <p14:creationId xmlns:p14="http://schemas.microsoft.com/office/powerpoint/2010/main" val="381773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7"/>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96D0E712-3733-4A22-B499-89952416E06C}"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8" name="Номер слайда 7"/>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587338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C8B6C1BB-60EC-42E8-8E59-6BCBEE0EE950}"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888729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4"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7"/>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8F7C198F-B314-4D1E-9B81-B0439C7E2B77}"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662023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3" y="1146145"/>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3" y="2965222"/>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3" y="4730999"/>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9" y="1273228"/>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9" y="1524687"/>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9" y="304420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9" y="329566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9" y="486538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9" y="511684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5D079F80-7B74-427D-B7DB-598AF88F1474}"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497449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9"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6"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1"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1"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8224EA35-CA72-439C-833B-4CAB9537F1EC}"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31112792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Изображение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 y="-128016"/>
            <a:ext cx="10062914" cy="7114032"/>
          </a:xfrm>
          <a:prstGeom prst="rect">
            <a:avLst/>
          </a:prstGeom>
        </p:spPr>
      </p:pic>
      <p:sp>
        <p:nvSpPr>
          <p:cNvPr id="19" name="Text Placeholder 16"/>
          <p:cNvSpPr>
            <a:spLocks noGrp="1"/>
          </p:cNvSpPr>
          <p:nvPr>
            <p:ph type="body" sz="quarter" idx="14"/>
          </p:nvPr>
        </p:nvSpPr>
        <p:spPr>
          <a:xfrm>
            <a:off x="557528" y="4029037"/>
            <a:ext cx="8356468" cy="739576"/>
          </a:xfrm>
          <a:prstGeom prst="rect">
            <a:avLst/>
          </a:prstGeom>
        </p:spPr>
        <p:txBody>
          <a:bodyPr>
            <a:normAutofit/>
          </a:bodyPr>
          <a:lstStyle>
            <a:lvl1pPr marL="0" marR="0" indent="0" algn="l" defTabSz="1001824" rtl="0" eaLnBrk="0" fontAlgn="base" latinLnBrk="0" hangingPunct="0">
              <a:lnSpc>
                <a:spcPct val="100000"/>
              </a:lnSpc>
              <a:spcBef>
                <a:spcPct val="20000"/>
              </a:spcBef>
              <a:spcAft>
                <a:spcPct val="0"/>
              </a:spcAft>
              <a:buClr>
                <a:schemeClr val="tx2"/>
              </a:buClr>
              <a:buSzTx/>
              <a:buFont typeface="Wingdings" charset="0"/>
              <a:buNone/>
              <a:tabLst/>
              <a:defRPr sz="1800" b="1" spc="0" baseline="0">
                <a:solidFill>
                  <a:srgbClr val="FFFFFF"/>
                </a:solidFill>
                <a:latin typeface="+mn-lt"/>
                <a:cs typeface="Arial"/>
              </a:defRPr>
            </a:lvl1pPr>
            <a:lvl2pPr marL="377423" indent="0">
              <a:buNone/>
              <a:defRPr sz="1500">
                <a:latin typeface="Adobe Hebrew"/>
                <a:cs typeface="Adobe Hebrew"/>
              </a:defRPr>
            </a:lvl2pPr>
            <a:lvl3pPr marL="760065" indent="0">
              <a:buNone/>
              <a:defRPr/>
            </a:lvl3pPr>
          </a:lstStyle>
          <a:p>
            <a:pPr lvl="0"/>
            <a:r>
              <a:rPr lang="ru-RU" smtClean="0"/>
              <a:t>Образец текста</a:t>
            </a:r>
          </a:p>
          <a:p>
            <a:pPr lvl="1"/>
            <a:r>
              <a:rPr lang="ru-RU" smtClean="0"/>
              <a:t>Второй уровень</a:t>
            </a:r>
          </a:p>
        </p:txBody>
      </p:sp>
      <p:sp>
        <p:nvSpPr>
          <p:cNvPr id="20" name="Text Placeholder 16"/>
          <p:cNvSpPr>
            <a:spLocks noGrp="1"/>
          </p:cNvSpPr>
          <p:nvPr>
            <p:ph type="body" sz="quarter" idx="16"/>
          </p:nvPr>
        </p:nvSpPr>
        <p:spPr>
          <a:xfrm>
            <a:off x="557528" y="5594993"/>
            <a:ext cx="6721885" cy="348221"/>
          </a:xfrm>
          <a:prstGeom prst="rect">
            <a:avLst/>
          </a:prstGeom>
        </p:spPr>
        <p:txBody>
          <a:bodyPr/>
          <a:lstStyle>
            <a:lvl1pPr marL="0" indent="0">
              <a:buNone/>
              <a:defRPr sz="1400" b="0" spc="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p:txBody>
      </p:sp>
      <p:sp>
        <p:nvSpPr>
          <p:cNvPr id="22" name="Text Placeholder 16"/>
          <p:cNvSpPr>
            <a:spLocks noGrp="1"/>
          </p:cNvSpPr>
          <p:nvPr>
            <p:ph type="body" sz="quarter" idx="12"/>
          </p:nvPr>
        </p:nvSpPr>
        <p:spPr>
          <a:xfrm>
            <a:off x="557528" y="4836349"/>
            <a:ext cx="6721885" cy="677359"/>
          </a:xfrm>
          <a:prstGeom prst="rect">
            <a:avLst/>
          </a:prstGeom>
        </p:spPr>
        <p:txBody>
          <a:bodyPr>
            <a:normAutofit/>
          </a:bodyPr>
          <a:lstStyle>
            <a:lvl1pPr marL="0" indent="0">
              <a:lnSpc>
                <a:spcPct val="100000"/>
              </a:lnSpc>
              <a:buNone/>
              <a:defRPr sz="1600" b="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a:p>
            <a:pPr lvl="1"/>
            <a:r>
              <a:rPr lang="ru-RU" smtClean="0"/>
              <a:t>Второй уровень</a:t>
            </a:r>
          </a:p>
        </p:txBody>
      </p:sp>
      <p:sp>
        <p:nvSpPr>
          <p:cNvPr id="21" name="Text Placeholder 16"/>
          <p:cNvSpPr>
            <a:spLocks noGrp="1"/>
          </p:cNvSpPr>
          <p:nvPr>
            <p:ph type="body" sz="quarter" idx="17"/>
          </p:nvPr>
        </p:nvSpPr>
        <p:spPr>
          <a:xfrm>
            <a:off x="557528" y="6354138"/>
            <a:ext cx="6721885" cy="313704"/>
          </a:xfrm>
          <a:prstGeom prst="rect">
            <a:avLst/>
          </a:prstGeom>
        </p:spPr>
        <p:txBody>
          <a:bodyPr/>
          <a:lstStyle>
            <a:lvl1pPr marL="0" indent="0">
              <a:buNone/>
              <a:defRPr sz="1500" b="0" spc="0" baseline="0">
                <a:solidFill>
                  <a:srgbClr val="008080"/>
                </a:solidFill>
                <a:latin typeface="+mn-lt"/>
                <a:cs typeface="Arial"/>
              </a:defRPr>
            </a:lvl1pPr>
            <a:lvl2pPr>
              <a:defRPr sz="1500">
                <a:latin typeface="Adobe Hebrew"/>
                <a:cs typeface="Adobe Hebrew"/>
              </a:defRPr>
            </a:lvl2pPr>
          </a:lstStyle>
          <a:p>
            <a:pPr lvl="0"/>
            <a:r>
              <a:rPr lang="ru-RU" dirty="0" smtClean="0"/>
              <a:t>Образец текста</a:t>
            </a:r>
          </a:p>
        </p:txBody>
      </p:sp>
    </p:spTree>
    <p:extLst>
      <p:ext uri="{BB962C8B-B14F-4D97-AF65-F5344CB8AC3E}">
        <p14:creationId xmlns:p14="http://schemas.microsoft.com/office/powerpoint/2010/main" val="1056988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2"/>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8" name="TextBox 17"/>
          <p:cNvSpPr txBox="1"/>
          <p:nvPr/>
        </p:nvSpPr>
        <p:spPr>
          <a:xfrm>
            <a:off x="4011889" y="6022682"/>
            <a:ext cx="1558373" cy="323133"/>
          </a:xfrm>
          <a:prstGeom prst="rect">
            <a:avLst/>
          </a:prstGeom>
          <a:noFill/>
        </p:spPr>
        <p:txBody>
          <a:bodyPr wrap="none" lIns="91407" tIns="45704" rIns="91407" bIns="45704" rtlCol="0">
            <a:spAutoFit/>
          </a:bodyPr>
          <a:lstStyle/>
          <a:p>
            <a:pPr algn="ctr" defTabSz="957816"/>
            <a:r>
              <a:rPr lang="ru-RU" sz="1500" b="1" dirty="0">
                <a:solidFill>
                  <a:srgbClr val="008C95"/>
                </a:solidFill>
              </a:rPr>
              <a:t>ООО «СИБУР»</a:t>
            </a: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62" y="6184249"/>
            <a:ext cx="4320036"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1808248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3" y="1991790"/>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21" y="4170873"/>
            <a:ext cx="5582523" cy="935966"/>
          </a:xfrm>
        </p:spPr>
        <p:txBody>
          <a:bodyPr tIns="0" rIns="0" bIns="0"/>
          <a:lstStyle>
            <a:lvl1pPr marL="0" indent="0" algn="l">
              <a:buNone/>
              <a:defRPr sz="1600">
                <a:solidFill>
                  <a:schemeClr val="tx1">
                    <a:lumMod val="85000"/>
                    <a:lumOff val="15000"/>
                  </a:schemeClr>
                </a:solidFill>
              </a:defRPr>
            </a:lvl1pPr>
            <a:lvl2pPr marL="457034" indent="0" algn="ctr">
              <a:buNone/>
              <a:defRPr>
                <a:solidFill>
                  <a:schemeClr val="tx1">
                    <a:tint val="75000"/>
                  </a:schemeClr>
                </a:solidFill>
              </a:defRPr>
            </a:lvl2pPr>
            <a:lvl3pPr marL="914070" indent="0" algn="ctr">
              <a:buNone/>
              <a:defRPr>
                <a:solidFill>
                  <a:schemeClr val="tx1">
                    <a:tint val="75000"/>
                  </a:schemeClr>
                </a:solidFill>
              </a:defRPr>
            </a:lvl3pPr>
            <a:lvl4pPr marL="1371106" indent="0" algn="ctr">
              <a:buNone/>
              <a:defRPr>
                <a:solidFill>
                  <a:schemeClr val="tx1">
                    <a:tint val="75000"/>
                  </a:schemeClr>
                </a:solidFill>
              </a:defRPr>
            </a:lvl4pPr>
            <a:lvl5pPr marL="1828140" indent="0" algn="ctr">
              <a:buNone/>
              <a:defRPr>
                <a:solidFill>
                  <a:schemeClr val="tx1">
                    <a:tint val="75000"/>
                  </a:schemeClr>
                </a:solidFill>
              </a:defRPr>
            </a:lvl5pPr>
            <a:lvl6pPr marL="2285176" indent="0" algn="ctr">
              <a:buNone/>
              <a:defRPr>
                <a:solidFill>
                  <a:schemeClr val="tx1">
                    <a:tint val="75000"/>
                  </a:schemeClr>
                </a:solidFill>
              </a:defRPr>
            </a:lvl6pPr>
            <a:lvl7pPr marL="2742211" indent="0" algn="ctr">
              <a:buNone/>
              <a:defRPr>
                <a:solidFill>
                  <a:schemeClr val="tx1">
                    <a:tint val="75000"/>
                  </a:schemeClr>
                </a:solidFill>
              </a:defRPr>
            </a:lvl7pPr>
            <a:lvl8pPr marL="3199246" indent="0" algn="ctr">
              <a:buNone/>
              <a:defRPr>
                <a:solidFill>
                  <a:schemeClr val="tx1">
                    <a:tint val="75000"/>
                  </a:schemeClr>
                </a:solidFill>
              </a:defRPr>
            </a:lvl8pPr>
            <a:lvl9pPr marL="3656281"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8"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1"/>
            <a:ext cx="1644322" cy="310743"/>
          </a:xfrm>
          <a:prstGeom prst="rect">
            <a:avLst/>
          </a:prstGeom>
        </p:spPr>
      </p:pic>
      <p:sp>
        <p:nvSpPr>
          <p:cNvPr id="14" name="Текст 13"/>
          <p:cNvSpPr>
            <a:spLocks noGrp="1"/>
          </p:cNvSpPr>
          <p:nvPr>
            <p:ph type="body" sz="quarter" idx="19" hasCustomPrompt="1"/>
          </p:nvPr>
        </p:nvSpPr>
        <p:spPr>
          <a:xfrm>
            <a:off x="4130841"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73" y="6022682"/>
            <a:ext cx="2383598" cy="323133"/>
          </a:xfrm>
          <a:prstGeom prst="rect">
            <a:avLst/>
          </a:prstGeom>
          <a:noFill/>
        </p:spPr>
        <p:txBody>
          <a:bodyPr wrap="none" lIns="91407" tIns="45704" rIns="91407" bIns="45704" rtlCol="0">
            <a:spAutoFit/>
          </a:bodyPr>
          <a:lstStyle/>
          <a:p>
            <a:pPr algn="ctr" defTabSz="957816"/>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2"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6391671" y="6184249"/>
            <a:ext cx="3514331" cy="17"/>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72585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122600473"/>
              </p:ext>
            </p:extLst>
          </p:nvPr>
        </p:nvGraphicFramePr>
        <p:xfrm>
          <a:off x="1598" y="1602"/>
          <a:ext cx="1587" cy="1587"/>
        </p:xfrm>
        <a:graphic>
          <a:graphicData uri="http://schemas.openxmlformats.org/presentationml/2006/ole">
            <mc:AlternateContent xmlns:mc="http://schemas.openxmlformats.org/markup-compatibility/2006">
              <mc:Choice xmlns:v="urn:schemas-microsoft-com:vml" Requires="v">
                <p:oleObj spid="_x0000_s589792"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8"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15A2A271-6BA8-4D79-9EE1-498CA3CEC632}"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9" name="Номер слайда 8"/>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699503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80E39EF-752B-40DD-ACB6-3AD91AF2EE00}"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4289506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602382018"/>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590816"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51"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B6A9064A-10A1-4160-A723-27AE06BC692D}"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59287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A2F0ADBF-C0FE-4205-A87A-47E26D8391F9}"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13487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7"/>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10C6475B-FD06-485B-A325-7DC358C18834}"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8" name="Номер слайда 7"/>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677258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D9D8FDBE-6F52-4AAF-BB57-73C0AD787194}"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795" indent="-190432">
              <a:defRPr sz="1600"/>
            </a:lvl2pPr>
            <a:lvl3pPr marL="896614" indent="-203127">
              <a:defRPr sz="1500"/>
            </a:lvl3pPr>
            <a:lvl4pPr marL="1164805" indent="-176149">
              <a:tabLst>
                <a:tab pos="1164805" algn="l"/>
              </a:tabLst>
              <a:defRPr sz="1200" b="0"/>
            </a:lvl4pPr>
            <a:lvl5pPr marL="1431408" indent="-149171">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2392824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82E22796-8BCB-4D52-B736-5EC173B0CBD8}"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2" name="Номер слайда 1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307304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6953" indent="0">
              <a:buNone/>
              <a:defRPr sz="2800"/>
            </a:lvl2pPr>
            <a:lvl3pPr marL="913909" indent="0">
              <a:buNone/>
              <a:defRPr sz="2400"/>
            </a:lvl3pPr>
            <a:lvl4pPr marL="1370864" indent="0">
              <a:buNone/>
              <a:defRPr sz="2000"/>
            </a:lvl4pPr>
            <a:lvl5pPr marL="1827817" indent="0">
              <a:buNone/>
              <a:defRPr sz="2000"/>
            </a:lvl5pPr>
            <a:lvl6pPr marL="2284772" indent="0">
              <a:buNone/>
              <a:defRPr sz="2000"/>
            </a:lvl6pPr>
            <a:lvl7pPr marL="2741727" indent="0">
              <a:buNone/>
              <a:defRPr sz="2000"/>
            </a:lvl7pPr>
            <a:lvl8pPr marL="3198681" indent="0">
              <a:buNone/>
              <a:defRPr sz="2000"/>
            </a:lvl8pPr>
            <a:lvl9pPr marL="3655636"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6953" indent="0">
              <a:buNone/>
              <a:defRPr sz="1200"/>
            </a:lvl2pPr>
            <a:lvl3pPr marL="913909" indent="0">
              <a:buNone/>
              <a:defRPr sz="1000"/>
            </a:lvl3pPr>
            <a:lvl4pPr marL="1370864" indent="0">
              <a:buNone/>
              <a:defRPr sz="900"/>
            </a:lvl4pPr>
            <a:lvl5pPr marL="1827817" indent="0">
              <a:buNone/>
              <a:defRPr sz="900"/>
            </a:lvl5pPr>
            <a:lvl6pPr marL="2284772" indent="0">
              <a:buNone/>
              <a:defRPr sz="900"/>
            </a:lvl6pPr>
            <a:lvl7pPr marL="2741727" indent="0">
              <a:buNone/>
              <a:defRPr sz="900"/>
            </a:lvl7pPr>
            <a:lvl8pPr marL="3198681" indent="0">
              <a:buNone/>
              <a:defRPr sz="900"/>
            </a:lvl8pPr>
            <a:lvl9pPr marL="365563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2ECA3B8B-32A9-42B3-ABB2-F19696A9343D}"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311618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E46E3185-D6DE-45BE-8644-0FC0C332B388}"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6" name="Номер слайда 5"/>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123629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2"/>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7" y="185752"/>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9" y="6405385"/>
            <a:ext cx="406577" cy="311150"/>
          </a:xfr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7" y="4319047"/>
            <a:ext cx="813998" cy="234231"/>
          </a:xfrm>
        </p:spPr>
        <p:txBody>
          <a:bodyPr/>
          <a:lstStyle/>
          <a:p>
            <a:fld id="{2314A294-337D-4631-9939-C045EFC428A4}"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2" y="3959548"/>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1" y="5501957"/>
            <a:ext cx="1203999" cy="270000"/>
          </a:xfrm>
          <a:prstGeom prst="rect">
            <a:avLst/>
          </a:prstGeom>
        </p:spPr>
      </p:pic>
      <p:grpSp>
        <p:nvGrpSpPr>
          <p:cNvPr id="12" name="Группа 11"/>
          <p:cNvGrpSpPr/>
          <p:nvPr/>
        </p:nvGrpSpPr>
        <p:grpSpPr>
          <a:xfrm rot="5400000">
            <a:off x="-2423482" y="3959547"/>
            <a:ext cx="5419725" cy="377185"/>
            <a:chOff x="4486275" y="6431621"/>
            <a:chExt cx="5419725" cy="377185"/>
          </a:xfrm>
        </p:grpSpPr>
        <p:pic>
          <p:nvPicPr>
            <p:cNvPr id="13"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2" y="3959547"/>
            <a:ext cx="5419725" cy="377185"/>
            <a:chOff x="4486275" y="6431621"/>
            <a:chExt cx="5419725" cy="377185"/>
          </a:xfrm>
        </p:grpSpPr>
        <p:pic>
          <p:nvPicPr>
            <p:cNvPr id="17" name="Изображение 1"/>
            <p:cNvPicPr>
              <a:picLocks noChangeAspect="1"/>
            </p:cNvPicPr>
            <p:nvPr/>
          </p:nvPicPr>
          <p:blipFill rotWithShape="1">
            <a:blip r:embed="rId3" cstate="print">
              <a:extLst>
                <a:ext uri="{28A0092B-C50C-407E-A947-70E740481C1C}">
                  <a14:useLocalDpi xmlns:a14="http://schemas.microsoft.com/office/drawing/2010/main" val="0"/>
                </a:ext>
              </a:extLst>
            </a:blip>
            <a:srcRect l="81827" r="7692" b="61472"/>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 name="Изображение 1">
            <a:extLst>
              <a:ext uri="{FF2B5EF4-FFF2-40B4-BE49-F238E27FC236}">
                <a16:creationId xmlns:a16="http://schemas.microsoft.com/office/drawing/2014/main" id="{A0C9B4D7-305E-47C7-8DD2-D2174AC249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81827" r="7692" b="61472"/>
          <a:stretch/>
        </p:blipFill>
        <p:spPr>
          <a:xfrm rot="5400000">
            <a:off x="-369211" y="5501957"/>
            <a:ext cx="1203999" cy="270000"/>
          </a:xfrm>
          <a:prstGeom prst="rect">
            <a:avLst/>
          </a:prstGeom>
        </p:spPr>
      </p:pic>
    </p:spTree>
    <p:extLst>
      <p:ext uri="{BB962C8B-B14F-4D97-AF65-F5344CB8AC3E}">
        <p14:creationId xmlns:p14="http://schemas.microsoft.com/office/powerpoint/2010/main" val="25780861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2606B627-033F-4B4D-B91E-8315FED8736B}"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192964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4"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7"/>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E465C407-06A9-4DD1-9B6C-57E88E916ECE}"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1293491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3" y="1146145"/>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3" y="2965222"/>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3" y="4730999"/>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9" y="1273228"/>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9" y="1524687"/>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9" y="304420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9" y="329566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9" y="4865383"/>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9" y="5116842"/>
            <a:ext cx="3981571" cy="1120528"/>
          </a:xfrm>
        </p:spPr>
        <p:txBody>
          <a:bodyPr/>
          <a:lstStyle>
            <a:lvl1pPr>
              <a:defRPr lang="ru-RU" sz="100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280026CC-AE2D-4130-BCF5-3537BD66A20B}"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2655848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9"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5" y="1524989"/>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6"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1"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1"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2"/>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B7EDAC79-40DB-40C8-B6F8-E0EDA53C92DA}"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lang="en-US">
              <a:solidFill>
                <a:srgbClr val="008C95"/>
              </a:solidFill>
            </a:endParaRPr>
          </a:p>
        </p:txBody>
      </p:sp>
    </p:spTree>
    <p:extLst>
      <p:ext uri="{BB962C8B-B14F-4D97-AF65-F5344CB8AC3E}">
        <p14:creationId xmlns:p14="http://schemas.microsoft.com/office/powerpoint/2010/main" val="84053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4" name="Объект 3"/>
          <p:cNvSpPr>
            <a:spLocks noGrp="1"/>
          </p:cNvSpPr>
          <p:nvPr>
            <p:ph sz="half" idx="2"/>
          </p:nvPr>
        </p:nvSpPr>
        <p:spPr>
          <a:xfrm>
            <a:off x="495300" y="2174876"/>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6953" indent="0">
              <a:buNone/>
              <a:defRPr sz="2000" b="1"/>
            </a:lvl2pPr>
            <a:lvl3pPr marL="913909" indent="0">
              <a:buNone/>
              <a:defRPr sz="1800" b="1"/>
            </a:lvl3pPr>
            <a:lvl4pPr marL="1370864" indent="0">
              <a:buNone/>
              <a:defRPr sz="1600" b="1"/>
            </a:lvl4pPr>
            <a:lvl5pPr marL="1827817" indent="0">
              <a:buNone/>
              <a:defRPr sz="1600" b="1"/>
            </a:lvl5pPr>
            <a:lvl6pPr marL="2284772" indent="0">
              <a:buNone/>
              <a:defRPr sz="1600" b="1"/>
            </a:lvl6pPr>
            <a:lvl7pPr marL="2741727" indent="0">
              <a:buNone/>
              <a:defRPr sz="1600" b="1"/>
            </a:lvl7pPr>
            <a:lvl8pPr marL="3198681" indent="0">
              <a:buNone/>
              <a:defRPr sz="1600" b="1"/>
            </a:lvl8pPr>
            <a:lvl9pPr marL="3655636"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6"/>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F5EF8F09-5C27-4924-AA4F-A432FBC088C1}"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12" name="Номер слайда 11"/>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861612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Изображение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 y="-128016"/>
            <a:ext cx="10062914" cy="7114032"/>
          </a:xfrm>
          <a:prstGeom prst="rect">
            <a:avLst/>
          </a:prstGeom>
        </p:spPr>
      </p:pic>
      <p:sp>
        <p:nvSpPr>
          <p:cNvPr id="19" name="Text Placeholder 16"/>
          <p:cNvSpPr>
            <a:spLocks noGrp="1"/>
          </p:cNvSpPr>
          <p:nvPr>
            <p:ph type="body" sz="quarter" idx="14"/>
          </p:nvPr>
        </p:nvSpPr>
        <p:spPr>
          <a:xfrm>
            <a:off x="557528" y="4029037"/>
            <a:ext cx="8356468" cy="739576"/>
          </a:xfrm>
          <a:prstGeom prst="rect">
            <a:avLst/>
          </a:prstGeom>
        </p:spPr>
        <p:txBody>
          <a:bodyPr>
            <a:normAutofit/>
          </a:bodyPr>
          <a:lstStyle>
            <a:lvl1pPr marL="0" marR="0" indent="0" algn="l" defTabSz="1001824" rtl="0" eaLnBrk="0" fontAlgn="base" latinLnBrk="0" hangingPunct="0">
              <a:lnSpc>
                <a:spcPct val="100000"/>
              </a:lnSpc>
              <a:spcBef>
                <a:spcPct val="20000"/>
              </a:spcBef>
              <a:spcAft>
                <a:spcPct val="0"/>
              </a:spcAft>
              <a:buClr>
                <a:schemeClr val="tx2"/>
              </a:buClr>
              <a:buSzTx/>
              <a:buFont typeface="Wingdings" charset="0"/>
              <a:buNone/>
              <a:tabLst/>
              <a:defRPr sz="1800" b="1" spc="0" baseline="0">
                <a:solidFill>
                  <a:srgbClr val="FFFFFF"/>
                </a:solidFill>
                <a:latin typeface="+mn-lt"/>
                <a:cs typeface="Arial"/>
              </a:defRPr>
            </a:lvl1pPr>
            <a:lvl2pPr marL="377423" indent="0">
              <a:buNone/>
              <a:defRPr sz="1500">
                <a:latin typeface="Adobe Hebrew"/>
                <a:cs typeface="Adobe Hebrew"/>
              </a:defRPr>
            </a:lvl2pPr>
            <a:lvl3pPr marL="760065" indent="0">
              <a:buNone/>
              <a:defRPr/>
            </a:lvl3pPr>
          </a:lstStyle>
          <a:p>
            <a:pPr lvl="0"/>
            <a:r>
              <a:rPr lang="ru-RU" smtClean="0"/>
              <a:t>Образец текста</a:t>
            </a:r>
          </a:p>
          <a:p>
            <a:pPr lvl="1"/>
            <a:r>
              <a:rPr lang="ru-RU" smtClean="0"/>
              <a:t>Второй уровень</a:t>
            </a:r>
          </a:p>
        </p:txBody>
      </p:sp>
      <p:sp>
        <p:nvSpPr>
          <p:cNvPr id="20" name="Text Placeholder 16"/>
          <p:cNvSpPr>
            <a:spLocks noGrp="1"/>
          </p:cNvSpPr>
          <p:nvPr>
            <p:ph type="body" sz="quarter" idx="16"/>
          </p:nvPr>
        </p:nvSpPr>
        <p:spPr>
          <a:xfrm>
            <a:off x="557528" y="5594993"/>
            <a:ext cx="6721885" cy="348221"/>
          </a:xfrm>
          <a:prstGeom prst="rect">
            <a:avLst/>
          </a:prstGeom>
        </p:spPr>
        <p:txBody>
          <a:bodyPr/>
          <a:lstStyle>
            <a:lvl1pPr marL="0" indent="0">
              <a:buNone/>
              <a:defRPr sz="1400" b="0" spc="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p:txBody>
      </p:sp>
      <p:sp>
        <p:nvSpPr>
          <p:cNvPr id="22" name="Text Placeholder 16"/>
          <p:cNvSpPr>
            <a:spLocks noGrp="1"/>
          </p:cNvSpPr>
          <p:nvPr>
            <p:ph type="body" sz="quarter" idx="12"/>
          </p:nvPr>
        </p:nvSpPr>
        <p:spPr>
          <a:xfrm>
            <a:off x="557528" y="4836349"/>
            <a:ext cx="6721885" cy="677359"/>
          </a:xfrm>
          <a:prstGeom prst="rect">
            <a:avLst/>
          </a:prstGeom>
        </p:spPr>
        <p:txBody>
          <a:bodyPr>
            <a:normAutofit/>
          </a:bodyPr>
          <a:lstStyle>
            <a:lvl1pPr marL="0" indent="0">
              <a:lnSpc>
                <a:spcPct val="100000"/>
              </a:lnSpc>
              <a:buNone/>
              <a:defRPr sz="1600" b="0" baseline="0">
                <a:solidFill>
                  <a:srgbClr val="FFFFFF"/>
                </a:solidFill>
                <a:latin typeface="+mn-lt"/>
                <a:cs typeface="Arial"/>
              </a:defRPr>
            </a:lvl1pPr>
            <a:lvl2pPr>
              <a:defRPr sz="1500">
                <a:latin typeface="Adobe Hebrew"/>
                <a:cs typeface="Adobe Hebrew"/>
              </a:defRPr>
            </a:lvl2pPr>
          </a:lstStyle>
          <a:p>
            <a:pPr lvl="0"/>
            <a:r>
              <a:rPr lang="ru-RU" smtClean="0"/>
              <a:t>Образец текста</a:t>
            </a:r>
          </a:p>
          <a:p>
            <a:pPr lvl="1"/>
            <a:r>
              <a:rPr lang="ru-RU" smtClean="0"/>
              <a:t>Второй уровень</a:t>
            </a:r>
          </a:p>
        </p:txBody>
      </p:sp>
      <p:sp>
        <p:nvSpPr>
          <p:cNvPr id="21" name="Text Placeholder 16"/>
          <p:cNvSpPr>
            <a:spLocks noGrp="1"/>
          </p:cNvSpPr>
          <p:nvPr>
            <p:ph type="body" sz="quarter" idx="17"/>
          </p:nvPr>
        </p:nvSpPr>
        <p:spPr>
          <a:xfrm>
            <a:off x="557528" y="6354138"/>
            <a:ext cx="6721885" cy="313704"/>
          </a:xfrm>
          <a:prstGeom prst="rect">
            <a:avLst/>
          </a:prstGeom>
        </p:spPr>
        <p:txBody>
          <a:bodyPr/>
          <a:lstStyle>
            <a:lvl1pPr marL="0" indent="0">
              <a:buNone/>
              <a:defRPr sz="1500" b="0" spc="0" baseline="0">
                <a:solidFill>
                  <a:srgbClr val="008080"/>
                </a:solidFill>
                <a:latin typeface="+mn-lt"/>
                <a:cs typeface="Arial"/>
              </a:defRPr>
            </a:lvl1pPr>
            <a:lvl2pPr>
              <a:defRPr sz="1500">
                <a:latin typeface="Adobe Hebrew"/>
                <a:cs typeface="Adobe Hebrew"/>
              </a:defRPr>
            </a:lvl2pPr>
          </a:lstStyle>
          <a:p>
            <a:pPr lvl="0"/>
            <a:r>
              <a:rPr lang="ru-RU" dirty="0" smtClean="0"/>
              <a:t>Образец текста</a:t>
            </a:r>
          </a:p>
        </p:txBody>
      </p:sp>
    </p:spTree>
    <p:extLst>
      <p:ext uri="{BB962C8B-B14F-4D97-AF65-F5344CB8AC3E}">
        <p14:creationId xmlns:p14="http://schemas.microsoft.com/office/powerpoint/2010/main" val="41674411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 ООО «СИБУР»">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1" y="1991788"/>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19" y="4170872"/>
            <a:ext cx="5582523" cy="935966"/>
          </a:xfrm>
        </p:spPr>
        <p:txBody>
          <a:bodyPr tIns="0" rIns="0" bIns="0"/>
          <a:lstStyle>
            <a:lvl1pPr marL="0" indent="0" algn="l">
              <a:buNone/>
              <a:defRPr sz="16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6"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0"/>
            <a:ext cx="1644322" cy="310743"/>
          </a:xfrm>
          <a:prstGeom prst="rect">
            <a:avLst/>
          </a:prstGeom>
        </p:spPr>
      </p:pic>
      <p:sp>
        <p:nvSpPr>
          <p:cNvPr id="18" name="TextBox 17"/>
          <p:cNvSpPr txBox="1"/>
          <p:nvPr/>
        </p:nvSpPr>
        <p:spPr>
          <a:xfrm>
            <a:off x="4011855" y="6022681"/>
            <a:ext cx="1558440" cy="323165"/>
          </a:xfrm>
          <a:prstGeom prst="rect">
            <a:avLst/>
          </a:prstGeom>
          <a:noFill/>
        </p:spPr>
        <p:txBody>
          <a:bodyPr wrap="none" rtlCol="0">
            <a:spAutoFit/>
          </a:bodyPr>
          <a:lstStyle/>
          <a:p>
            <a:pPr algn="ctr"/>
            <a:r>
              <a:rPr lang="ru-RU" sz="1500" b="1" dirty="0">
                <a:solidFill>
                  <a:srgbClr val="008C95"/>
                </a:solidFill>
              </a:rPr>
              <a:t>ООО «СИБУР»</a:t>
            </a:r>
          </a:p>
        </p:txBody>
      </p:sp>
      <p:cxnSp>
        <p:nvCxnSpPr>
          <p:cNvPr id="20" name="Прямая соединительная линия 19"/>
          <p:cNvCxnSpPr/>
          <p:nvPr/>
        </p:nvCxnSpPr>
        <p:spPr bwMode="auto">
          <a:xfrm>
            <a:off x="0"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flipV="1">
            <a:off x="5570295" y="6184264"/>
            <a:ext cx="4320000"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Текст 13"/>
          <p:cNvSpPr>
            <a:spLocks noGrp="1"/>
          </p:cNvSpPr>
          <p:nvPr>
            <p:ph type="body" sz="quarter" idx="19" hasCustomPrompt="1"/>
          </p:nvPr>
        </p:nvSpPr>
        <p:spPr>
          <a:xfrm>
            <a:off x="4130839"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50"/>
            </a:lvl4pPr>
            <a:lvl5pPr>
              <a:defRPr sz="1050"/>
            </a:lvl5pPr>
          </a:lstStyle>
          <a:p>
            <a:r>
              <a:rPr lang="ru-RU" dirty="0" smtClean="0"/>
              <a:t>Название мероприятия</a:t>
            </a:r>
            <a:br>
              <a:rPr lang="ru-RU" dirty="0" smtClean="0"/>
            </a:br>
            <a:r>
              <a:rPr lang="ru-RU" dirty="0" smtClean="0"/>
              <a:t>1 января 2018 г.</a:t>
            </a:r>
            <a:endParaRPr lang="ru-RU" dirty="0"/>
          </a:p>
        </p:txBody>
      </p:sp>
    </p:spTree>
    <p:extLst>
      <p:ext uri="{BB962C8B-B14F-4D97-AF65-F5344CB8AC3E}">
        <p14:creationId xmlns:p14="http://schemas.microsoft.com/office/powerpoint/2010/main" val="217852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30801" y="1991788"/>
            <a:ext cx="5582235"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4130819" y="4170873"/>
            <a:ext cx="5582523" cy="935966"/>
          </a:xfrm>
        </p:spPr>
        <p:txBody>
          <a:bodyPr tIns="0" rIns="0" bIns="0"/>
          <a:lstStyle>
            <a:lvl1pPr marL="0" indent="0" algn="l">
              <a:buNone/>
              <a:defRPr sz="16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Фамилия Имя Отчество</a:t>
            </a:r>
          </a:p>
          <a:p>
            <a:r>
              <a:rPr lang="ru-RU" dirty="0" smtClean="0"/>
              <a:t>Должность, подразделение/функция, </a:t>
            </a:r>
            <a:br>
              <a:rPr lang="ru-RU" dirty="0" smtClean="0"/>
            </a:br>
            <a:r>
              <a:rPr lang="ru-RU" dirty="0" smtClean="0"/>
              <a:t>название организации </a:t>
            </a:r>
          </a:p>
        </p:txBody>
      </p:sp>
      <p:pic>
        <p:nvPicPr>
          <p:cNvPr id="7" name="Изображение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8126" y="1034091"/>
            <a:ext cx="3456989" cy="4659343"/>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0839" y="446450"/>
            <a:ext cx="1644322" cy="310743"/>
          </a:xfrm>
          <a:prstGeom prst="rect">
            <a:avLst/>
          </a:prstGeom>
        </p:spPr>
      </p:pic>
      <p:sp>
        <p:nvSpPr>
          <p:cNvPr id="14" name="Текст 13"/>
          <p:cNvSpPr>
            <a:spLocks noGrp="1"/>
          </p:cNvSpPr>
          <p:nvPr>
            <p:ph type="body" sz="quarter" idx="19" hasCustomPrompt="1"/>
          </p:nvPr>
        </p:nvSpPr>
        <p:spPr>
          <a:xfrm>
            <a:off x="4130839" y="5271294"/>
            <a:ext cx="5575135" cy="582613"/>
          </a:xfrm>
        </p:spPr>
        <p:txBody>
          <a:bodyPr/>
          <a:lstStyle>
            <a:lvl1pPr>
              <a:defRPr sz="1200" baseline="0">
                <a:solidFill>
                  <a:schemeClr val="tx1">
                    <a:lumMod val="50000"/>
                    <a:lumOff val="50000"/>
                  </a:schemeClr>
                </a:solidFill>
              </a:defRPr>
            </a:lvl1pPr>
            <a:lvl2pPr>
              <a:defRPr sz="1200"/>
            </a:lvl2pPr>
            <a:lvl3pPr>
              <a:defRPr sz="1200"/>
            </a:lvl3pPr>
            <a:lvl4pPr>
              <a:defRPr sz="1050"/>
            </a:lvl4pPr>
            <a:lvl5pPr>
              <a:defRPr sz="1050"/>
            </a:lvl5pPr>
          </a:lstStyle>
          <a:p>
            <a:r>
              <a:rPr lang="ru-RU" dirty="0" smtClean="0"/>
              <a:t>Название мероприятия</a:t>
            </a:r>
            <a:br>
              <a:rPr lang="ru-RU" dirty="0" smtClean="0"/>
            </a:br>
            <a:r>
              <a:rPr lang="ru-RU" dirty="0" smtClean="0"/>
              <a:t>1 января 2018 г.</a:t>
            </a:r>
            <a:endParaRPr lang="ru-RU" dirty="0"/>
          </a:p>
        </p:txBody>
      </p:sp>
      <p:sp>
        <p:nvSpPr>
          <p:cNvPr id="18" name="TextBox 17"/>
          <p:cNvSpPr txBox="1"/>
          <p:nvPr/>
        </p:nvSpPr>
        <p:spPr>
          <a:xfrm>
            <a:off x="4008036" y="6022681"/>
            <a:ext cx="2383666" cy="323165"/>
          </a:xfrm>
          <a:prstGeom prst="rect">
            <a:avLst/>
          </a:prstGeom>
          <a:noFill/>
        </p:spPr>
        <p:txBody>
          <a:bodyPr wrap="none" rtlCol="0">
            <a:spAutoFit/>
          </a:bodyPr>
          <a:lstStyle/>
          <a:p>
            <a:pPr algn="ctr"/>
            <a:r>
              <a:rPr lang="ru-RU" sz="1500" b="1" dirty="0" smtClean="0">
                <a:solidFill>
                  <a:srgbClr val="008C95"/>
                </a:solidFill>
              </a:rPr>
              <a:t>ПАО «СИБУР Холдинг»</a:t>
            </a:r>
            <a:endParaRPr lang="ru-RU" sz="1500" b="1" dirty="0">
              <a:solidFill>
                <a:srgbClr val="008C95"/>
              </a:solidFill>
            </a:endParaRPr>
          </a:p>
        </p:txBody>
      </p:sp>
      <p:cxnSp>
        <p:nvCxnSpPr>
          <p:cNvPr id="20" name="Прямая соединительная линия 19"/>
          <p:cNvCxnSpPr/>
          <p:nvPr/>
        </p:nvCxnSpPr>
        <p:spPr bwMode="auto">
          <a:xfrm>
            <a:off x="0" y="6189205"/>
            <a:ext cx="4011855"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Прямая соединительная линия 20"/>
          <p:cNvCxnSpPr>
            <a:endCxn id="18" idx="3"/>
          </p:cNvCxnSpPr>
          <p:nvPr/>
        </p:nvCxnSpPr>
        <p:spPr bwMode="auto">
          <a:xfrm flipH="1">
            <a:off x="6391702" y="6184264"/>
            <a:ext cx="3514298"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376301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54725551"/>
              </p:ext>
            </p:extLst>
          </p:nvPr>
        </p:nvGraphicFramePr>
        <p:xfrm>
          <a:off x="1596" y="1602"/>
          <a:ext cx="1587" cy="1587"/>
        </p:xfrm>
        <a:graphic>
          <a:graphicData uri="http://schemas.openxmlformats.org/presentationml/2006/ole">
            <mc:AlternateContent xmlns:mc="http://schemas.openxmlformats.org/markup-compatibility/2006">
              <mc:Choice xmlns:v="urn:schemas-microsoft-com:vml" Requires="v">
                <p:oleObj spid="_x0000_s816055"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6" y="1602"/>
                        <a:ext cx="1587" cy="1587"/>
                      </a:xfrm>
                      <a:prstGeom prst="rect">
                        <a:avLst/>
                      </a:prstGeom>
                    </p:spPr>
                  </p:pic>
                </p:oleObj>
              </mc:Fallback>
            </mc:AlternateContent>
          </a:graphicData>
        </a:graphic>
      </p:graphicFrame>
      <p:sp>
        <p:nvSpPr>
          <p:cNvPr id="7" name="Дата 6"/>
          <p:cNvSpPr>
            <a:spLocks noGrp="1"/>
          </p:cNvSpPr>
          <p:nvPr>
            <p:ph type="dt" sz="half" idx="10"/>
          </p:nvPr>
        </p:nvSpPr>
        <p:spPr/>
        <p:txBody>
          <a:bodyPr/>
          <a:lstStyle/>
          <a:p>
            <a:fld id="{C2CF8D17-B1C3-4B0B-9559-7B85652564FA}" type="datetime1">
              <a:rPr lang="ru-RU" smtClean="0">
                <a:solidFill>
                  <a:srgbClr val="008C95"/>
                </a:solidFill>
              </a:rPr>
              <a:t>09.12.2023</a:t>
            </a:fld>
            <a:endParaRPr dirty="0">
              <a:solidFill>
                <a:srgbClr val="008C95"/>
              </a:solidFill>
            </a:endParaRPr>
          </a:p>
        </p:txBody>
      </p:sp>
      <p:sp>
        <p:nvSpPr>
          <p:cNvPr id="8" name="Нижний колонтитул 7"/>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9" name="Номер слайда 8"/>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56992259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EF98791-E56C-4204-945D-6543EC8264FF}"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84146467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5" name="Объект 4" hidden="1"/>
          <p:cNvGraphicFramePr>
            <a:graphicFrameLocks noChangeAspect="1"/>
          </p:cNvGraphicFramePr>
          <p:nvPr>
            <p:custDataLst>
              <p:tags r:id="rId2"/>
            </p:custDataLst>
            <p:extLst>
              <p:ext uri="{D42A27DB-BD31-4B8C-83A1-F6EECF244321}">
                <p14:modId xmlns:p14="http://schemas.microsoft.com/office/powerpoint/2010/main" val="3528896846"/>
              </p:ext>
            </p:extLst>
          </p:nvPr>
        </p:nvGraphicFramePr>
        <p:xfrm>
          <a:off x="1594" y="1600"/>
          <a:ext cx="1587" cy="1587"/>
        </p:xfrm>
        <a:graphic>
          <a:graphicData uri="http://schemas.openxmlformats.org/presentationml/2006/ole">
            <mc:AlternateContent xmlns:mc="http://schemas.openxmlformats.org/markup-compatibility/2006">
              <mc:Choice xmlns:v="urn:schemas-microsoft-com:vml" Requires="v">
                <p:oleObj spid="_x0000_s817079" name="Слайд think-cell" r:id="rId4" imgW="270" imgH="270" progId="TCLayout.ActiveDocument.1">
                  <p:embed/>
                </p:oleObj>
              </mc:Choice>
              <mc:Fallback>
                <p:oleObj name="Слайд think-cell" r:id="rId4" imgW="270" imgH="270" progId="TCLayout.ActiveDocument.1">
                  <p:embed/>
                  <p:pic>
                    <p:nvPicPr>
                      <p:cNvPr id="0" name=""/>
                      <p:cNvPicPr/>
                      <p:nvPr/>
                    </p:nvPicPr>
                    <p:blipFill>
                      <a:blip r:embed="rId5"/>
                      <a:stretch>
                        <a:fillRect/>
                      </a:stretch>
                    </p:blipFill>
                    <p:spPr>
                      <a:xfrm>
                        <a:off x="1594" y="1600"/>
                        <a:ext cx="1587"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idx="1"/>
          </p:nvPr>
        </p:nvSpPr>
        <p:spPr>
          <a:xfrm>
            <a:off x="285749" y="923026"/>
            <a:ext cx="9341329" cy="533172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268897B5-09DE-474F-88CF-B77EA79D5704}"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465121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562" y="2488255"/>
            <a:ext cx="922163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fld id="{DD21F458-73B1-415D-B555-F6BF4BED88F9}" type="datetime1">
              <a:rPr lang="ru-RU" smtClean="0">
                <a:solidFill>
                  <a:srgbClr val="008C95"/>
                </a:solidFill>
              </a:rPr>
              <a:t>09.12.2023</a:t>
            </a:fld>
            <a:endParaRPr dirty="0">
              <a:solidFill>
                <a:srgbClr val="008C95"/>
              </a:solidFill>
            </a:endParaRPr>
          </a:p>
        </p:txBody>
      </p:sp>
      <p:sp>
        <p:nvSpPr>
          <p:cNvPr id="7" name="Нижний колонтитул 6"/>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8" name="Номер слайда 7"/>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6081510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Объект 2"/>
          <p:cNvSpPr>
            <a:spLocks noGrp="1"/>
          </p:cNvSpPr>
          <p:nvPr>
            <p:ph sz="half" idx="1"/>
          </p:nvPr>
        </p:nvSpPr>
        <p:spPr>
          <a:xfrm>
            <a:off x="285750" y="938844"/>
            <a:ext cx="4614054" cy="5315906"/>
          </a:xfrm>
        </p:spPr>
        <p:txBody>
          <a:bodyPr/>
          <a:lstStyle>
            <a:lvl1pPr>
              <a:defRPr sz="1800"/>
            </a:lvl1pPr>
            <a:lvl2pPr marL="534988" indent="-190500">
              <a:defRPr sz="1600"/>
            </a:lvl2pPr>
            <a:lvl3pPr marL="896938" indent="-203200">
              <a:defRPr sz="1500"/>
            </a:lvl3pPr>
            <a:lvl4pPr marL="1165225" indent="-176213">
              <a:tabLst>
                <a:tab pos="1165225" algn="l"/>
              </a:tabLst>
              <a:defRPr sz="1200" b="0"/>
            </a:lvl4pPr>
            <a:lvl5pPr marL="1431925" indent="-149225">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8" name="Дата 7"/>
          <p:cNvSpPr>
            <a:spLocks noGrp="1"/>
          </p:cNvSpPr>
          <p:nvPr>
            <p:ph type="dt" sz="half" idx="10"/>
          </p:nvPr>
        </p:nvSpPr>
        <p:spPr/>
        <p:txBody>
          <a:bodyPr/>
          <a:lstStyle/>
          <a:p>
            <a:fld id="{C250CA84-3DE8-4A8C-BD96-FD53777C2E3B}"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10" name="Номер слайда 9"/>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Объект 2">
            <a:extLst>
              <a:ext uri="{FF2B5EF4-FFF2-40B4-BE49-F238E27FC236}">
                <a16:creationId xmlns:a16="http://schemas.microsoft.com/office/drawing/2014/main" id="{9BB3DCEB-12FC-4B87-A110-40C4D7B42E75}"/>
              </a:ext>
            </a:extLst>
          </p:cNvPr>
          <p:cNvSpPr>
            <a:spLocks noGrp="1"/>
          </p:cNvSpPr>
          <p:nvPr>
            <p:ph sz="half" idx="13"/>
          </p:nvPr>
        </p:nvSpPr>
        <p:spPr>
          <a:xfrm>
            <a:off x="5021651" y="938844"/>
            <a:ext cx="4614054" cy="5315906"/>
          </a:xfrm>
        </p:spPr>
        <p:txBody>
          <a:bodyPr/>
          <a:lstStyle>
            <a:lvl1pPr>
              <a:defRPr sz="1800"/>
            </a:lvl1pPr>
            <a:lvl2pPr marL="534988" indent="-190500">
              <a:defRPr sz="1600"/>
            </a:lvl2pPr>
            <a:lvl3pPr marL="896938" indent="-203200">
              <a:defRPr sz="1500"/>
            </a:lvl3pPr>
            <a:lvl4pPr marL="1165225" indent="-176213">
              <a:tabLst>
                <a:tab pos="1165225" algn="l"/>
              </a:tabLst>
              <a:defRPr sz="1200" b="0"/>
            </a:lvl4pPr>
            <a:lvl5pPr marL="1431925" indent="-149225">
              <a:defRPr sz="1200" b="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2101642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t"/>
          <a:lstStyle>
            <a:lvl1pPr marL="0" indent="0">
              <a:buNone/>
              <a:defRPr sz="2400" b="0"/>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a:t>Образец текста</a:t>
            </a:r>
          </a:p>
        </p:txBody>
      </p:sp>
      <p:sp>
        <p:nvSpPr>
          <p:cNvPr id="4" name="Объект 3"/>
          <p:cNvSpPr>
            <a:spLocks noGrp="1"/>
          </p:cNvSpPr>
          <p:nvPr>
            <p:ph sz="half" idx="2"/>
          </p:nvPr>
        </p:nvSpPr>
        <p:spPr>
          <a:xfrm>
            <a:off x="495300" y="2174874"/>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t"/>
          <a:lstStyle>
            <a:lvl1pPr marL="0" indent="0">
              <a:buNone/>
              <a:defRPr sz="2400" b="0"/>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4"/>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 name="Заголовок 9"/>
          <p:cNvSpPr>
            <a:spLocks noGrp="1"/>
          </p:cNvSpPr>
          <p:nvPr>
            <p:ph type="title"/>
          </p:nvPr>
        </p:nvSpPr>
        <p:spPr/>
        <p:txBody>
          <a:bodyPr/>
          <a:lstStyle/>
          <a:p>
            <a:r>
              <a:rPr lang="ru-RU"/>
              <a:t>Образец заголовка</a:t>
            </a:r>
          </a:p>
        </p:txBody>
      </p:sp>
      <p:sp>
        <p:nvSpPr>
          <p:cNvPr id="2" name="Дата 1"/>
          <p:cNvSpPr>
            <a:spLocks noGrp="1"/>
          </p:cNvSpPr>
          <p:nvPr>
            <p:ph type="dt" sz="half" idx="10"/>
          </p:nvPr>
        </p:nvSpPr>
        <p:spPr/>
        <p:txBody>
          <a:bodyPr/>
          <a:lstStyle/>
          <a:p>
            <a:fld id="{D86EA9BD-18D4-4C69-B86C-77E35B0341EA}" type="datetime1">
              <a:rPr lang="ru-RU" smtClean="0">
                <a:solidFill>
                  <a:srgbClr val="008C95"/>
                </a:solidFill>
              </a:rPr>
              <a:t>09.12.2023</a:t>
            </a:fld>
            <a:endParaRPr dirty="0">
              <a:solidFill>
                <a:srgbClr val="008C95"/>
              </a:solidFill>
            </a:endParaRPr>
          </a:p>
        </p:txBody>
      </p:sp>
      <p:sp>
        <p:nvSpPr>
          <p:cNvPr id="11" name="Нижний колонтитул 10"/>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12" name="Номер слайда 1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3918562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D942AA-8FD6-40B2-A7A1-B0C7D92AE934}"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7" name="Номер слайда 6"/>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49510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ctr"/>
          <a:lstStyle>
            <a:lvl1pPr algn="l">
              <a:defRPr sz="2400" b="0"/>
            </a:lvl1pPr>
          </a:lstStyle>
          <a:p>
            <a:r>
              <a:rPr lang="ru-RU"/>
              <a:t>Образец заголовка</a:t>
            </a:r>
            <a:endParaRPr lang="ru-RU" dirty="0"/>
          </a:p>
        </p:txBody>
      </p:sp>
      <p:sp>
        <p:nvSpPr>
          <p:cNvPr id="3" name="Рисунок 2"/>
          <p:cNvSpPr>
            <a:spLocks noGrp="1"/>
          </p:cNvSpPr>
          <p:nvPr>
            <p:ph type="pic" idx="1"/>
          </p:nvPr>
        </p:nvSpPr>
        <p:spPr>
          <a:xfrm>
            <a:off x="1941645" y="612775"/>
            <a:ext cx="5943600" cy="4114800"/>
          </a:xfrm>
        </p:spPr>
        <p:txBody>
          <a:bodyPr anchor="ctr"/>
          <a:lstStyle>
            <a:lvl1pPr marL="0" indent="0" algn="ctr">
              <a:buNone/>
              <a:defRPr sz="1800"/>
            </a:lvl1pPr>
            <a:lvl2pPr marL="456953" indent="0">
              <a:buNone/>
              <a:defRPr sz="2800"/>
            </a:lvl2pPr>
            <a:lvl3pPr marL="913909" indent="0">
              <a:buNone/>
              <a:defRPr sz="2400"/>
            </a:lvl3pPr>
            <a:lvl4pPr marL="1370864" indent="0">
              <a:buNone/>
              <a:defRPr sz="2000"/>
            </a:lvl4pPr>
            <a:lvl5pPr marL="1827817" indent="0">
              <a:buNone/>
              <a:defRPr sz="2000"/>
            </a:lvl5pPr>
            <a:lvl6pPr marL="2284772" indent="0">
              <a:buNone/>
              <a:defRPr sz="2000"/>
            </a:lvl6pPr>
            <a:lvl7pPr marL="2741727" indent="0">
              <a:buNone/>
              <a:defRPr sz="2000"/>
            </a:lvl7pPr>
            <a:lvl8pPr marL="3198681" indent="0">
              <a:buNone/>
              <a:defRPr sz="2000"/>
            </a:lvl8pPr>
            <a:lvl9pPr marL="3655636" indent="0">
              <a:buNone/>
              <a:defRPr sz="20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941645" y="5367338"/>
            <a:ext cx="5943600" cy="804862"/>
          </a:xfrm>
        </p:spPr>
        <p:txBody>
          <a:bodyPr/>
          <a:lstStyle>
            <a:lvl1pPr marL="0" indent="0">
              <a:buNone/>
              <a:defRPr sz="1600" b="0"/>
            </a:lvl1pPr>
            <a:lvl2pPr marL="456953" indent="0">
              <a:buNone/>
              <a:defRPr sz="1200"/>
            </a:lvl2pPr>
            <a:lvl3pPr marL="913909" indent="0">
              <a:buNone/>
              <a:defRPr sz="1000"/>
            </a:lvl3pPr>
            <a:lvl4pPr marL="1370864" indent="0">
              <a:buNone/>
              <a:defRPr sz="900"/>
            </a:lvl4pPr>
            <a:lvl5pPr marL="1827817" indent="0">
              <a:buNone/>
              <a:defRPr sz="900"/>
            </a:lvl5pPr>
            <a:lvl6pPr marL="2284772" indent="0">
              <a:buNone/>
              <a:defRPr sz="900"/>
            </a:lvl6pPr>
            <a:lvl7pPr marL="2741727" indent="0">
              <a:buNone/>
              <a:defRPr sz="900"/>
            </a:lvl7pPr>
            <a:lvl8pPr marL="3198681" indent="0">
              <a:buNone/>
              <a:defRPr sz="900"/>
            </a:lvl8pPr>
            <a:lvl9pPr marL="365563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64F5D1C-FD5F-465F-8E06-469186FAAFFB}"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1"/>
          </p:nvPr>
        </p:nvSpPr>
        <p:spPr/>
        <p:txBody>
          <a:bodyPr/>
          <a:lstStyle/>
          <a:p>
            <a:r>
              <a:rPr smtClean="0">
                <a:solidFill>
                  <a:srgbClr val="008C95"/>
                </a:solidFill>
              </a:rPr>
              <a:t>Название презентации. Мероприятие</a:t>
            </a:r>
            <a:endParaRPr lang="en-US">
              <a:solidFill>
                <a:srgbClr val="008C95"/>
              </a:solidFill>
            </a:endParaRPr>
          </a:p>
        </p:txBody>
      </p:sp>
      <p:sp>
        <p:nvSpPr>
          <p:cNvPr id="7" name="Номер слайда 6"/>
          <p:cNvSpPr>
            <a:spLocks noGrp="1"/>
          </p:cNvSpPr>
          <p:nvPr>
            <p:ph type="sldNum" sz="quarter" idx="12"/>
          </p:nvPr>
        </p:nvSpPr>
        <p:spPr>
          <a:xfrm>
            <a:off x="9179045" y="6365656"/>
            <a:ext cx="471821" cy="311150"/>
          </a:xfrm>
          <a:prstGeom prst="rect">
            <a:avLst/>
          </a:prstGeom>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3194927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Дата 3"/>
          <p:cNvSpPr>
            <a:spLocks noGrp="1"/>
          </p:cNvSpPr>
          <p:nvPr>
            <p:ph type="dt" sz="half" idx="10"/>
          </p:nvPr>
        </p:nvSpPr>
        <p:spPr/>
        <p:txBody>
          <a:bodyPr/>
          <a:lstStyle/>
          <a:p>
            <a:fld id="{ADFFB373-37DC-4CB2-94F1-4D81B6ADC76E}"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11"/>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6" name="Номер слайда 5"/>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7144110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185750"/>
            <a:ext cx="2228850" cy="5945187"/>
          </a:xfrm>
        </p:spPr>
        <p:txBody>
          <a:bodyPr vert="eaVert"/>
          <a:lstStyle/>
          <a:p>
            <a:r>
              <a:rPr lang="ru-RU"/>
              <a:t>Образец заголовка</a:t>
            </a:r>
            <a:endParaRPr lang="ru-RU" dirty="0"/>
          </a:p>
        </p:txBody>
      </p:sp>
      <p:sp>
        <p:nvSpPr>
          <p:cNvPr id="3" name="Вертикальный текст 2"/>
          <p:cNvSpPr>
            <a:spLocks noGrp="1"/>
          </p:cNvSpPr>
          <p:nvPr>
            <p:ph type="body" orient="vert" idx="1"/>
          </p:nvPr>
        </p:nvSpPr>
        <p:spPr>
          <a:xfrm>
            <a:off x="586596" y="185750"/>
            <a:ext cx="6430154" cy="594518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42"/>
          <p:cNvSpPr>
            <a:spLocks noGrp="1" noChangeArrowheads="1"/>
          </p:cNvSpPr>
          <p:nvPr>
            <p:ph type="sldNum" sz="quarter" idx="10"/>
          </p:nvPr>
        </p:nvSpPr>
        <p:spPr>
          <a:xfrm rot="5400000">
            <a:off x="9667" y="6405385"/>
            <a:ext cx="406577" cy="311150"/>
          </a:xfrm>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5" name="Дата 4"/>
          <p:cNvSpPr>
            <a:spLocks noGrp="1"/>
          </p:cNvSpPr>
          <p:nvPr>
            <p:ph type="dt" sz="half" idx="11"/>
          </p:nvPr>
        </p:nvSpPr>
        <p:spPr>
          <a:xfrm rot="5400000">
            <a:off x="-167128" y="4319045"/>
            <a:ext cx="813998" cy="234231"/>
          </a:xfrm>
        </p:spPr>
        <p:txBody>
          <a:bodyPr/>
          <a:lstStyle/>
          <a:p>
            <a:fld id="{F87C9CD7-8CE1-4BB1-9F6F-4BA6959E309F}" type="datetime1">
              <a:rPr lang="ru-RU" smtClean="0">
                <a:solidFill>
                  <a:srgbClr val="008C95"/>
                </a:solidFill>
              </a:rPr>
              <a:t>09.12.2023</a:t>
            </a:fld>
            <a:endParaRPr dirty="0">
              <a:solidFill>
                <a:srgbClr val="008C95"/>
              </a:solidFill>
            </a:endParaRPr>
          </a:p>
        </p:txBody>
      </p:sp>
      <p:sp>
        <p:nvSpPr>
          <p:cNvPr id="6" name="Нижний колонтитул 5"/>
          <p:cNvSpPr>
            <a:spLocks noGrp="1"/>
          </p:cNvSpPr>
          <p:nvPr>
            <p:ph type="ftr" sz="quarter" idx="12"/>
          </p:nvPr>
        </p:nvSpPr>
        <p:spPr>
          <a:xfrm rot="5400000">
            <a:off x="-1220315" y="1512118"/>
            <a:ext cx="3136900" cy="500702"/>
          </a:xfrm>
        </p:spPr>
        <p:txBody>
          <a:bodyPr/>
          <a:lstStyle/>
          <a:p>
            <a:r>
              <a:rPr smtClean="0">
                <a:solidFill>
                  <a:srgbClr val="008C95"/>
                </a:solidFill>
              </a:rPr>
              <a:t>Название презентации. Мероприятие</a:t>
            </a:r>
            <a:endParaRPr lang="en-US">
              <a:solidFill>
                <a:srgbClr val="008C95"/>
              </a:solidFill>
            </a:endParaRPr>
          </a:p>
        </p:txBody>
      </p:sp>
      <p:grpSp>
        <p:nvGrpSpPr>
          <p:cNvPr id="9" name="Группа 8"/>
          <p:cNvGrpSpPr/>
          <p:nvPr/>
        </p:nvGrpSpPr>
        <p:grpSpPr>
          <a:xfrm rot="5400000">
            <a:off x="-2423484" y="3959546"/>
            <a:ext cx="5419725" cy="377185"/>
            <a:chOff x="4486275" y="6431621"/>
            <a:chExt cx="5419725" cy="377185"/>
          </a:xfrm>
        </p:grpSpPr>
        <p:pic>
          <p:nvPicPr>
            <p:cNvPr id="7"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8" name="Прямая соединительная линия 7"/>
            <p:cNvCxnSpPr/>
            <p:nvPr/>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3" y="5501957"/>
            <a:ext cx="1203999" cy="270000"/>
          </a:xfrm>
          <a:prstGeom prst="rect">
            <a:avLst/>
          </a:prstGeom>
        </p:spPr>
      </p:pic>
      <p:pic>
        <p:nvPicPr>
          <p:cNvPr id="14" name="Изображение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9213" y="5501957"/>
            <a:ext cx="1203999" cy="270000"/>
          </a:xfrm>
          <a:prstGeom prst="rect">
            <a:avLst/>
          </a:prstGeom>
        </p:spPr>
      </p:pic>
      <p:grpSp>
        <p:nvGrpSpPr>
          <p:cNvPr id="12" name="Группа 11"/>
          <p:cNvGrpSpPr/>
          <p:nvPr/>
        </p:nvGrpSpPr>
        <p:grpSpPr>
          <a:xfrm rot="5400000">
            <a:off x="-2423484" y="3959545"/>
            <a:ext cx="5419725" cy="377185"/>
            <a:chOff x="4486275" y="6431621"/>
            <a:chExt cx="5419725" cy="377185"/>
          </a:xfrm>
        </p:grpSpPr>
        <p:pic>
          <p:nvPicPr>
            <p:cNvPr id="13" name="Изображение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15" name="Прямая соединительная линия 14"/>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Группа 15"/>
          <p:cNvGrpSpPr/>
          <p:nvPr/>
        </p:nvGrpSpPr>
        <p:grpSpPr>
          <a:xfrm rot="5400000">
            <a:off x="-2423484" y="3959545"/>
            <a:ext cx="5419725" cy="377185"/>
            <a:chOff x="4486275" y="6431621"/>
            <a:chExt cx="5419725" cy="377185"/>
          </a:xfrm>
        </p:grpSpPr>
        <p:pic>
          <p:nvPicPr>
            <p:cNvPr id="17" name="Изображение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18" name="Прямая соединительная линия 17"/>
            <p:cNvCxnSpPr/>
            <p:nvPr/>
          </p:nvCxnSpPr>
          <p:spPr bwMode="auto">
            <a:xfrm>
              <a:off x="4486275" y="6431621"/>
              <a:ext cx="5419725" cy="0"/>
            </a:xfrm>
            <a:prstGeom prst="line">
              <a:avLst/>
            </a:prstGeom>
            <a:solidFill>
              <a:schemeClr val="accent1"/>
            </a:solidFill>
            <a:ln w="762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Группа 18">
            <a:extLst>
              <a:ext uri="{FF2B5EF4-FFF2-40B4-BE49-F238E27FC236}">
                <a16:creationId xmlns:a16="http://schemas.microsoft.com/office/drawing/2014/main" id="{AB0B2B94-561B-485F-AD37-01DE1CBF78B6}"/>
              </a:ext>
            </a:extLst>
          </p:cNvPr>
          <p:cNvGrpSpPr/>
          <p:nvPr userDrawn="1"/>
        </p:nvGrpSpPr>
        <p:grpSpPr>
          <a:xfrm rot="5400000">
            <a:off x="-2423484" y="3959546"/>
            <a:ext cx="5419725" cy="377185"/>
            <a:chOff x="4486275" y="6431621"/>
            <a:chExt cx="5419725" cy="377185"/>
          </a:xfrm>
        </p:grpSpPr>
        <p:pic>
          <p:nvPicPr>
            <p:cNvPr id="20" name="Изображение 1">
              <a:extLst>
                <a:ext uri="{FF2B5EF4-FFF2-40B4-BE49-F238E27FC236}">
                  <a16:creationId xmlns:a16="http://schemas.microsoft.com/office/drawing/2014/main" id="{CC208043-07BB-4A8C-B197-A55BC35555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82957" y="6538806"/>
              <a:ext cx="1203999" cy="270000"/>
            </a:xfrm>
            <a:prstGeom prst="rect">
              <a:avLst/>
            </a:prstGeom>
          </p:spPr>
        </p:pic>
        <p:cxnSp>
          <p:nvCxnSpPr>
            <p:cNvPr id="21" name="Прямая соединительная линия 20">
              <a:extLst>
                <a:ext uri="{FF2B5EF4-FFF2-40B4-BE49-F238E27FC236}">
                  <a16:creationId xmlns:a16="http://schemas.microsoft.com/office/drawing/2014/main" id="{C004216A-2A4F-4197-B7B9-C39139C0EDD6}"/>
                </a:ext>
              </a:extLst>
            </p:cNvPr>
            <p:cNvCxnSpPr/>
            <p:nvPr userDrawn="1"/>
          </p:nvCxnSpPr>
          <p:spPr bwMode="auto">
            <a:xfrm>
              <a:off x="4486275" y="6431621"/>
              <a:ext cx="5419725" cy="0"/>
            </a:xfrm>
            <a:prstGeom prst="line">
              <a:avLst/>
            </a:prstGeom>
            <a:solidFill>
              <a:schemeClr val="accent1"/>
            </a:solidFill>
            <a:ln w="38100" cap="flat" cmpd="sng" algn="ctr">
              <a:gradFill flip="none" rotWithShape="1">
                <a:gsLst>
                  <a:gs pos="0">
                    <a:schemeClr val="accent1">
                      <a:tint val="66000"/>
                      <a:satMod val="160000"/>
                    </a:schemeClr>
                  </a:gs>
                  <a:gs pos="23000">
                    <a:schemeClr val="accent1">
                      <a:tint val="44500"/>
                      <a:satMod val="160000"/>
                    </a:schemeClr>
                  </a:gs>
                  <a:gs pos="79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2" name="Изображение 1">
            <a:extLst>
              <a:ext uri="{FF2B5EF4-FFF2-40B4-BE49-F238E27FC236}">
                <a16:creationId xmlns:a16="http://schemas.microsoft.com/office/drawing/2014/main" id="{F9EAC5E5-09A1-420A-AABA-66065652F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369213" y="5501957"/>
            <a:ext cx="1203999" cy="270000"/>
          </a:xfrm>
          <a:prstGeom prst="rect">
            <a:avLst/>
          </a:prstGeom>
        </p:spPr>
      </p:pic>
      <p:pic>
        <p:nvPicPr>
          <p:cNvPr id="23" name="Изображение 1">
            <a:extLst>
              <a:ext uri="{FF2B5EF4-FFF2-40B4-BE49-F238E27FC236}">
                <a16:creationId xmlns:a16="http://schemas.microsoft.com/office/drawing/2014/main" id="{DDD976A3-7654-4781-9646-25D48B01A5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369213" y="5501957"/>
            <a:ext cx="1203999" cy="270000"/>
          </a:xfrm>
          <a:prstGeom prst="rect">
            <a:avLst/>
          </a:prstGeom>
        </p:spPr>
      </p:pic>
    </p:spTree>
    <p:extLst>
      <p:ext uri="{BB962C8B-B14F-4D97-AF65-F5344CB8AC3E}">
        <p14:creationId xmlns:p14="http://schemas.microsoft.com/office/powerpoint/2010/main" val="33569016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95300" y="1535113"/>
            <a:ext cx="4376870" cy="639762"/>
          </a:xfrm>
        </p:spPr>
        <p:txBody>
          <a:bodyPr anchor="b"/>
          <a:lstStyle>
            <a:lvl1pPr marL="0" indent="0">
              <a:buNone/>
              <a:defRPr sz="18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a:t>Образец текста</a:t>
            </a:r>
          </a:p>
        </p:txBody>
      </p:sp>
      <p:sp>
        <p:nvSpPr>
          <p:cNvPr id="4" name="Объект 3"/>
          <p:cNvSpPr>
            <a:spLocks noGrp="1"/>
          </p:cNvSpPr>
          <p:nvPr>
            <p:ph sz="half" idx="2"/>
          </p:nvPr>
        </p:nvSpPr>
        <p:spPr>
          <a:xfrm>
            <a:off x="495300" y="2174874"/>
            <a:ext cx="437687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18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ru-RU"/>
              <a:t>Образец текста</a:t>
            </a:r>
          </a:p>
        </p:txBody>
      </p:sp>
      <p:sp>
        <p:nvSpPr>
          <p:cNvPr id="6" name="Объект 5"/>
          <p:cNvSpPr>
            <a:spLocks noGrp="1"/>
          </p:cNvSpPr>
          <p:nvPr>
            <p:ph sz="quarter" idx="4"/>
          </p:nvPr>
        </p:nvSpPr>
        <p:spPr>
          <a:xfrm>
            <a:off x="5032115" y="2174874"/>
            <a:ext cx="4378590" cy="4079875"/>
          </a:xfrm>
        </p:spPr>
        <p:txBody>
          <a:bodyPr/>
          <a:lstStyle>
            <a:lvl1pPr>
              <a:defRPr sz="18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Rectangle 42"/>
          <p:cNvSpPr>
            <a:spLocks noGrp="1" noChangeArrowheads="1"/>
          </p:cNvSpPr>
          <p:nvPr>
            <p:ph type="sldNum" sz="quarter" idx="10"/>
          </p:nvPr>
        </p:nvSpPr>
        <p:spPr>
          <a:ln/>
        </p:spPr>
        <p:txBody>
          <a:bodyPr/>
          <a:lstStyle>
            <a:lvl1pPr>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8" name="Дата 7"/>
          <p:cNvSpPr>
            <a:spLocks noGrp="1"/>
          </p:cNvSpPr>
          <p:nvPr>
            <p:ph type="dt" sz="half" idx="11"/>
          </p:nvPr>
        </p:nvSpPr>
        <p:spPr/>
        <p:txBody>
          <a:bodyPr/>
          <a:lstStyle/>
          <a:p>
            <a:fld id="{146BA28D-D607-4950-8DB0-079A1D37112A}" type="datetime1">
              <a:rPr lang="ru-RU" smtClean="0">
                <a:solidFill>
                  <a:srgbClr val="008C95"/>
                </a:solidFill>
              </a:rPr>
              <a:t>09.12.2023</a:t>
            </a:fld>
            <a:endParaRPr dirty="0">
              <a:solidFill>
                <a:srgbClr val="008C95"/>
              </a:solidFill>
            </a:endParaRPr>
          </a:p>
        </p:txBody>
      </p:sp>
      <p:sp>
        <p:nvSpPr>
          <p:cNvPr id="9" name="Нижний колонтитул 8"/>
          <p:cNvSpPr>
            <a:spLocks noGrp="1"/>
          </p:cNvSpPr>
          <p:nvPr>
            <p:ph type="ftr" sz="quarter" idx="12"/>
          </p:nvPr>
        </p:nvSpPr>
        <p:spPr/>
        <p:txBody>
          <a:bodyPr/>
          <a:lstStyle/>
          <a:p>
            <a:r>
              <a:rPr smtClean="0">
                <a:solidFill>
                  <a:srgbClr val="008C95"/>
                </a:solidFill>
              </a:rPr>
              <a:t>Название презентации. Мероприятие</a:t>
            </a:r>
            <a:endParaRPr>
              <a:solidFill>
                <a:srgbClr val="008C95"/>
              </a:solidFill>
            </a:endParaRPr>
          </a:p>
        </p:txBody>
      </p:sp>
      <p:sp>
        <p:nvSpPr>
          <p:cNvPr id="10" name="Заголовок 9"/>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156021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Приложения">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11" name="Прямая соединительная линия 10"/>
          <p:cNvCxnSpPr>
            <a:cxnSpLocks/>
          </p:cNvCxnSpPr>
          <p:nvPr/>
        </p:nvCxnSpPr>
        <p:spPr bwMode="auto">
          <a:xfrm>
            <a:off x="683926" y="2174550"/>
            <a:ext cx="2119658"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единительная линия 16"/>
          <p:cNvCxnSpPr>
            <a:cxnSpLocks/>
          </p:cNvCxnSpPr>
          <p:nvPr/>
        </p:nvCxnSpPr>
        <p:spPr bwMode="auto">
          <a:xfrm>
            <a:off x="672432" y="2174550"/>
            <a:ext cx="2891427" cy="0"/>
          </a:xfrm>
          <a:prstGeom prst="line">
            <a:avLst/>
          </a:prstGeom>
          <a:solidFill>
            <a:srgbClr val="008080"/>
          </a:solidFill>
          <a:ln w="127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Текст 18"/>
          <p:cNvSpPr>
            <a:spLocks noGrp="1"/>
          </p:cNvSpPr>
          <p:nvPr>
            <p:ph type="body" sz="quarter" idx="11"/>
          </p:nvPr>
        </p:nvSpPr>
        <p:spPr>
          <a:xfrm>
            <a:off x="663305" y="1800535"/>
            <a:ext cx="3197734" cy="290195"/>
          </a:xfrm>
        </p:spPr>
        <p:txBody>
          <a:bodyPr/>
          <a:lstStyle>
            <a:lvl1pPr>
              <a:defRPr kumimoji="0" lang="ru-RU" sz="2400" b="0" i="0" u="none" strike="noStrike" kern="1200" cap="none" spc="0" normalizeH="0" baseline="0" dirty="0" smtClean="0">
                <a:ln>
                  <a:noFill/>
                </a:ln>
                <a:solidFill>
                  <a:srgbClr val="008080"/>
                </a:solidFill>
                <a:effectLst/>
                <a:uLnTx/>
                <a:uFillTx/>
                <a:latin typeface="Arial"/>
                <a:ea typeface="+mj-ea"/>
                <a:cs typeface="+mj-cs"/>
              </a:defRPr>
            </a:lvl1pPr>
          </a:lstStyle>
          <a:p>
            <a:pPr lvl="0"/>
            <a:r>
              <a:rPr lang="ru-RU"/>
              <a:t>Образец текста</a:t>
            </a:r>
          </a:p>
        </p:txBody>
      </p:sp>
      <p:sp>
        <p:nvSpPr>
          <p:cNvPr id="2" name="Дата 1"/>
          <p:cNvSpPr>
            <a:spLocks noGrp="1"/>
          </p:cNvSpPr>
          <p:nvPr>
            <p:ph type="dt" sz="half" idx="12"/>
          </p:nvPr>
        </p:nvSpPr>
        <p:spPr/>
        <p:txBody>
          <a:bodyPr/>
          <a:lstStyle/>
          <a:p>
            <a:fld id="{9A1FCF1C-8400-4169-928A-A18117808819}"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13"/>
          </p:nvPr>
        </p:nvSpPr>
        <p:spPr/>
        <p:txBody>
          <a:bodyPr/>
          <a:lstStyle/>
          <a:p>
            <a:r>
              <a:rPr smtClean="0">
                <a:solidFill>
                  <a:srgbClr val="008C95"/>
                </a:solidFill>
              </a:rPr>
              <a:t>Название презентации. Мероприятие</a:t>
            </a:r>
            <a:endParaRPr>
              <a:solidFill>
                <a:srgbClr val="008C95"/>
              </a:solidFill>
            </a:endParaRPr>
          </a:p>
        </p:txBody>
      </p:sp>
    </p:spTree>
    <p:extLst>
      <p:ext uri="{BB962C8B-B14F-4D97-AF65-F5344CB8AC3E}">
        <p14:creationId xmlns:p14="http://schemas.microsoft.com/office/powerpoint/2010/main" val="112051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Контакты">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2802860" y="1497761"/>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Прямая соединительная линия 10"/>
          <p:cNvCxnSpPr/>
          <p:nvPr/>
        </p:nvCxnSpPr>
        <p:spPr bwMode="auto">
          <a:xfrm>
            <a:off x="2802860" y="5067460"/>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1223781" y="1146143"/>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1223781" y="2965220"/>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1223781" y="4730997"/>
            <a:ext cx="1441781" cy="1441781"/>
          </a:xfrm>
          <a:prstGeom prst="ellipse">
            <a:avLst/>
          </a:prstGeom>
          <a:ln w="38100">
            <a:solidFill>
              <a:schemeClr val="accent5">
                <a:lumMod val="90000"/>
              </a:schemeClr>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2824667" y="1273226"/>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19" name="Текст 17"/>
          <p:cNvSpPr>
            <a:spLocks noGrp="1"/>
          </p:cNvSpPr>
          <p:nvPr>
            <p:ph type="body" sz="quarter" idx="15" hasCustomPrompt="1"/>
          </p:nvPr>
        </p:nvSpPr>
        <p:spPr>
          <a:xfrm>
            <a:off x="2824667" y="1524686"/>
            <a:ext cx="3981571" cy="1120528"/>
          </a:xfrm>
        </p:spPr>
        <p:txBody>
          <a:bodyPr/>
          <a:lstStyle>
            <a:lvl1pPr>
              <a:defRPr lang="ru-RU" sz="1050" b="0" kern="1200" dirty="0" smtClean="0">
                <a:solidFill>
                  <a:schemeClr val="tx1"/>
                </a:solidFill>
                <a:latin typeface="+mn-lt"/>
                <a:ea typeface="+mn-ea"/>
                <a:cs typeface="+mn-cs"/>
              </a:defRPr>
            </a:lvl1pPr>
          </a:lstStyle>
          <a:p>
            <a:pPr lvl="0"/>
            <a:r>
              <a:rPr lang="ru-RU" dirty="0"/>
              <a:t>Должность</a:t>
            </a:r>
          </a:p>
        </p:txBody>
      </p:sp>
      <p:sp>
        <p:nvSpPr>
          <p:cNvPr id="21" name="Текст 17"/>
          <p:cNvSpPr>
            <a:spLocks noGrp="1"/>
          </p:cNvSpPr>
          <p:nvPr>
            <p:ph type="body" sz="quarter" idx="16" hasCustomPrompt="1"/>
          </p:nvPr>
        </p:nvSpPr>
        <p:spPr>
          <a:xfrm>
            <a:off x="2824667" y="3044201"/>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2" name="Текст 17"/>
          <p:cNvSpPr>
            <a:spLocks noGrp="1"/>
          </p:cNvSpPr>
          <p:nvPr>
            <p:ph type="body" sz="quarter" idx="17" hasCustomPrompt="1"/>
          </p:nvPr>
        </p:nvSpPr>
        <p:spPr>
          <a:xfrm>
            <a:off x="2824667" y="3295661"/>
            <a:ext cx="3981571" cy="1120528"/>
          </a:xfrm>
        </p:spPr>
        <p:txBody>
          <a:bodyPr/>
          <a:lstStyle>
            <a:lvl1pPr>
              <a:defRPr lang="ru-RU" sz="1050" b="0" kern="1200" dirty="0" smtClean="0">
                <a:solidFill>
                  <a:schemeClr val="tx1"/>
                </a:solidFill>
                <a:latin typeface="+mn-lt"/>
                <a:ea typeface="+mn-ea"/>
                <a:cs typeface="+mn-cs"/>
              </a:defRPr>
            </a:lvl1pPr>
          </a:lstStyle>
          <a:p>
            <a:pPr lvl="0"/>
            <a:r>
              <a:rPr lang="ru-RU" dirty="0"/>
              <a:t>Должность</a:t>
            </a:r>
          </a:p>
        </p:txBody>
      </p:sp>
      <p:sp>
        <p:nvSpPr>
          <p:cNvPr id="23" name="Текст 17"/>
          <p:cNvSpPr>
            <a:spLocks noGrp="1"/>
          </p:cNvSpPr>
          <p:nvPr>
            <p:ph type="body" sz="quarter" idx="18" hasCustomPrompt="1"/>
          </p:nvPr>
        </p:nvSpPr>
        <p:spPr>
          <a:xfrm>
            <a:off x="2824667" y="4865381"/>
            <a:ext cx="3981571" cy="209779"/>
          </a:xfrm>
        </p:spPr>
        <p:txBody>
          <a:bodyPr/>
          <a:lstStyle>
            <a:lvl1pPr>
              <a:defRPr lang="ru-RU" sz="1200" b="1" kern="1200" dirty="0" smtClean="0">
                <a:solidFill>
                  <a:schemeClr val="tx1"/>
                </a:solidFill>
                <a:latin typeface="+mn-lt"/>
                <a:ea typeface="+mn-ea"/>
                <a:cs typeface="+mn-cs"/>
              </a:defRPr>
            </a:lvl1pPr>
          </a:lstStyle>
          <a:p>
            <a:pPr lvl="0"/>
            <a:r>
              <a:rPr lang="ru-RU" dirty="0"/>
              <a:t>Иванов Иван Иванович</a:t>
            </a:r>
          </a:p>
        </p:txBody>
      </p:sp>
      <p:sp>
        <p:nvSpPr>
          <p:cNvPr id="24" name="Текст 17"/>
          <p:cNvSpPr>
            <a:spLocks noGrp="1"/>
          </p:cNvSpPr>
          <p:nvPr>
            <p:ph type="body" sz="quarter" idx="19" hasCustomPrompt="1"/>
          </p:nvPr>
        </p:nvSpPr>
        <p:spPr>
          <a:xfrm>
            <a:off x="2824667" y="5116841"/>
            <a:ext cx="3981571" cy="1120528"/>
          </a:xfrm>
        </p:spPr>
        <p:txBody>
          <a:bodyPr/>
          <a:lstStyle>
            <a:lvl1pPr>
              <a:defRPr lang="ru-RU" sz="1050" b="0" kern="1200" dirty="0" smtClean="0">
                <a:solidFill>
                  <a:schemeClr val="tx1"/>
                </a:solidFill>
                <a:latin typeface="+mn-lt"/>
                <a:ea typeface="+mn-ea"/>
                <a:cs typeface="+mn-cs"/>
              </a:defRPr>
            </a:lvl1pPr>
          </a:lstStyle>
          <a:p>
            <a:pPr lvl="0"/>
            <a:r>
              <a:rPr lang="ru-RU" dirty="0"/>
              <a:t>Должность</a:t>
            </a:r>
          </a:p>
        </p:txBody>
      </p:sp>
      <p:cxnSp>
        <p:nvCxnSpPr>
          <p:cNvPr id="17" name="Прямая соединительная линия 16"/>
          <p:cNvCxnSpPr/>
          <p:nvPr/>
        </p:nvCxnSpPr>
        <p:spPr bwMode="auto">
          <a:xfrm>
            <a:off x="2802860" y="3263129"/>
            <a:ext cx="50505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Дата 3"/>
          <p:cNvSpPr>
            <a:spLocks noGrp="1"/>
          </p:cNvSpPr>
          <p:nvPr>
            <p:ph type="dt" sz="half" idx="20"/>
          </p:nvPr>
        </p:nvSpPr>
        <p:spPr/>
        <p:txBody>
          <a:bodyPr/>
          <a:lstStyle/>
          <a:p>
            <a:fld id="{D746F4D2-018C-4061-8C22-CF2D050623D4}"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a:solidFill>
                <a:srgbClr val="008C95"/>
              </a:solidFill>
            </a:endParaRPr>
          </a:p>
        </p:txBody>
      </p:sp>
    </p:spTree>
    <p:extLst>
      <p:ext uri="{BB962C8B-B14F-4D97-AF65-F5344CB8AC3E}">
        <p14:creationId xmlns:p14="http://schemas.microsoft.com/office/powerpoint/2010/main" val="689921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Контакты 2">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dirty="0"/>
          </a:p>
        </p:txBody>
      </p:sp>
      <p:sp>
        <p:nvSpPr>
          <p:cNvPr id="3" name="Номер слайда 2"/>
          <p:cNvSpPr>
            <a:spLocks noGrp="1"/>
          </p:cNvSpPr>
          <p:nvPr>
            <p:ph type="sldNum" sz="quarter" idx="10"/>
          </p:nvPr>
        </p:nvSpPr>
        <p:spPr/>
        <p:txBody>
          <a:body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cxnSp>
        <p:nvCxnSpPr>
          <p:cNvPr id="9" name="Прямая соединительная линия 8"/>
          <p:cNvCxnSpPr/>
          <p:nvPr/>
        </p:nvCxnSpPr>
        <p:spPr bwMode="auto">
          <a:xfrm>
            <a:off x="923833"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Рисунок 13"/>
          <p:cNvSpPr>
            <a:spLocks noGrp="1"/>
          </p:cNvSpPr>
          <p:nvPr>
            <p:ph type="pic" sz="quarter" idx="11" hasCustomPrompt="1"/>
          </p:nvPr>
        </p:nvSpPr>
        <p:spPr>
          <a:xfrm>
            <a:off x="990867" y="1524988"/>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5" name="Рисунок 13"/>
          <p:cNvSpPr>
            <a:spLocks noGrp="1"/>
          </p:cNvSpPr>
          <p:nvPr>
            <p:ph type="pic" sz="quarter" idx="12" hasCustomPrompt="1"/>
          </p:nvPr>
        </p:nvSpPr>
        <p:spPr>
          <a:xfrm>
            <a:off x="3887323" y="1524988"/>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6" name="Рисунок 13"/>
          <p:cNvSpPr>
            <a:spLocks noGrp="1"/>
          </p:cNvSpPr>
          <p:nvPr>
            <p:ph type="pic" sz="quarter" idx="13" hasCustomPrompt="1"/>
          </p:nvPr>
        </p:nvSpPr>
        <p:spPr>
          <a:xfrm>
            <a:off x="6749273" y="1524988"/>
            <a:ext cx="2399313" cy="2399313"/>
          </a:xfrm>
          <a:prstGeom prst="ellipse">
            <a:avLst/>
          </a:prstGeom>
          <a:ln w="38100">
            <a:solidFill>
              <a:schemeClr val="accent5"/>
            </a:solidFill>
          </a:ln>
        </p:spPr>
        <p:txBody>
          <a:bodyPr anchor="ctr"/>
          <a:lstStyle>
            <a:lvl1pPr algn="ctr">
              <a:defRPr sz="1100"/>
            </a:lvl1pPr>
          </a:lstStyle>
          <a:p>
            <a:r>
              <a:rPr lang="ru-RU" dirty="0"/>
              <a:t>фото</a:t>
            </a:r>
          </a:p>
        </p:txBody>
      </p:sp>
      <p:sp>
        <p:nvSpPr>
          <p:cNvPr id="18" name="Текст 17"/>
          <p:cNvSpPr>
            <a:spLocks noGrp="1"/>
          </p:cNvSpPr>
          <p:nvPr>
            <p:ph type="body" sz="quarter" idx="14" hasCustomPrompt="1"/>
          </p:nvPr>
        </p:nvSpPr>
        <p:spPr>
          <a:xfrm>
            <a:off x="945639"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19" name="Текст 17"/>
          <p:cNvSpPr>
            <a:spLocks noGrp="1"/>
          </p:cNvSpPr>
          <p:nvPr>
            <p:ph type="body" sz="quarter" idx="15" hasCustomPrompt="1"/>
          </p:nvPr>
        </p:nvSpPr>
        <p:spPr>
          <a:xfrm>
            <a:off x="945639" y="4543931"/>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17" name="Прямая соединительная линия 16"/>
          <p:cNvCxnSpPr/>
          <p:nvPr/>
        </p:nvCxnSpPr>
        <p:spPr bwMode="auto">
          <a:xfrm>
            <a:off x="3794904"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Текст 17"/>
          <p:cNvSpPr>
            <a:spLocks noGrp="1"/>
          </p:cNvSpPr>
          <p:nvPr>
            <p:ph type="body" sz="quarter" idx="16" hasCustomPrompt="1"/>
          </p:nvPr>
        </p:nvSpPr>
        <p:spPr>
          <a:xfrm>
            <a:off x="3816710"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5" name="Текст 17"/>
          <p:cNvSpPr>
            <a:spLocks noGrp="1"/>
          </p:cNvSpPr>
          <p:nvPr>
            <p:ph type="body" sz="quarter" idx="17" hasCustomPrompt="1"/>
          </p:nvPr>
        </p:nvSpPr>
        <p:spPr>
          <a:xfrm>
            <a:off x="3816710" y="4543931"/>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cxnSp>
        <p:nvCxnSpPr>
          <p:cNvPr id="26" name="Прямая соединительная линия 25"/>
          <p:cNvCxnSpPr/>
          <p:nvPr/>
        </p:nvCxnSpPr>
        <p:spPr bwMode="auto">
          <a:xfrm>
            <a:off x="6700991" y="4232334"/>
            <a:ext cx="2525294"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Текст 17"/>
          <p:cNvSpPr>
            <a:spLocks noGrp="1"/>
          </p:cNvSpPr>
          <p:nvPr>
            <p:ph type="body" sz="quarter" idx="18" hasCustomPrompt="1"/>
          </p:nvPr>
        </p:nvSpPr>
        <p:spPr>
          <a:xfrm>
            <a:off x="6722797" y="4292471"/>
            <a:ext cx="2503488" cy="254973"/>
          </a:xfrm>
        </p:spPr>
        <p:txBody>
          <a:bodyPr/>
          <a:lstStyle>
            <a:lvl1pPr>
              <a:defRPr lang="ru-RU" sz="1200" b="1" kern="1200" dirty="0" smtClean="0">
                <a:solidFill>
                  <a:schemeClr val="tx1"/>
                </a:solidFill>
                <a:latin typeface="+mn-lt"/>
                <a:ea typeface="+mn-ea"/>
                <a:cs typeface="+mn-cs"/>
              </a:defRPr>
            </a:lvl1pPr>
          </a:lstStyle>
          <a:p>
            <a:pPr lvl="0"/>
            <a:r>
              <a:rPr lang="ru-RU" dirty="0"/>
              <a:t>Пример названия</a:t>
            </a:r>
          </a:p>
        </p:txBody>
      </p:sp>
      <p:sp>
        <p:nvSpPr>
          <p:cNvPr id="28" name="Текст 17"/>
          <p:cNvSpPr>
            <a:spLocks noGrp="1"/>
          </p:cNvSpPr>
          <p:nvPr>
            <p:ph type="body" sz="quarter" idx="19" hasCustomPrompt="1"/>
          </p:nvPr>
        </p:nvSpPr>
        <p:spPr>
          <a:xfrm>
            <a:off x="6722797" y="4543931"/>
            <a:ext cx="2503488" cy="1361928"/>
          </a:xfrm>
        </p:spPr>
        <p:txBody>
          <a:bodyPr/>
          <a:lstStyle>
            <a:lvl1pPr>
              <a:defRPr lang="ru-RU" sz="1200" b="0" kern="1200" dirty="0" smtClean="0">
                <a:solidFill>
                  <a:schemeClr val="tx1"/>
                </a:solidFill>
                <a:latin typeface="+mn-lt"/>
                <a:ea typeface="+mn-ea"/>
                <a:cs typeface="+mn-cs"/>
              </a:defRPr>
            </a:lvl1pPr>
          </a:lstStyle>
          <a:p>
            <a:pPr lvl="0"/>
            <a:r>
              <a:rPr lang="ru-RU" dirty="0"/>
              <a:t>Описание</a:t>
            </a:r>
          </a:p>
        </p:txBody>
      </p:sp>
      <p:sp>
        <p:nvSpPr>
          <p:cNvPr id="4" name="Дата 3"/>
          <p:cNvSpPr>
            <a:spLocks noGrp="1"/>
          </p:cNvSpPr>
          <p:nvPr>
            <p:ph type="dt" sz="half" idx="20"/>
          </p:nvPr>
        </p:nvSpPr>
        <p:spPr/>
        <p:txBody>
          <a:bodyPr/>
          <a:lstStyle/>
          <a:p>
            <a:fld id="{F1F298BE-BB29-45C2-A600-BA22EEE1D818}" type="datetime1">
              <a:rPr lang="ru-RU" smtClean="0">
                <a:solidFill>
                  <a:srgbClr val="008C95"/>
                </a:solidFill>
              </a:rPr>
              <a:t>09.12.2023</a:t>
            </a:fld>
            <a:endParaRPr dirty="0">
              <a:solidFill>
                <a:srgbClr val="008C95"/>
              </a:solidFill>
            </a:endParaRPr>
          </a:p>
        </p:txBody>
      </p:sp>
      <p:sp>
        <p:nvSpPr>
          <p:cNvPr id="5" name="Нижний колонтитул 4"/>
          <p:cNvSpPr>
            <a:spLocks noGrp="1"/>
          </p:cNvSpPr>
          <p:nvPr>
            <p:ph type="ftr" sz="quarter" idx="21"/>
          </p:nvPr>
        </p:nvSpPr>
        <p:spPr/>
        <p:txBody>
          <a:bodyPr/>
          <a:lstStyle/>
          <a:p>
            <a:r>
              <a:rPr smtClean="0">
                <a:solidFill>
                  <a:srgbClr val="008C95"/>
                </a:solidFill>
              </a:rPr>
              <a:t>Название презентации. Мероприятие</a:t>
            </a:r>
            <a:endParaRPr>
              <a:solidFill>
                <a:srgbClr val="008C95"/>
              </a:solidFill>
            </a:endParaRPr>
          </a:p>
        </p:txBody>
      </p:sp>
    </p:spTree>
    <p:extLst>
      <p:ext uri="{BB962C8B-B14F-4D97-AF65-F5344CB8AC3E}">
        <p14:creationId xmlns:p14="http://schemas.microsoft.com/office/powerpoint/2010/main" val="25966832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Обложка 01">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814982007"/>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75428"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7048"/>
            <a:ext cx="9167315" cy="2763861"/>
          </a:xfrm>
          <a:effectLst/>
        </p:spPr>
        <p:txBody>
          <a:bodyPr vert="horz" lIns="0" tIns="0" rIns="0" bIns="72000">
            <a:normAutofit/>
          </a:bodyPr>
          <a:lstStyle>
            <a:lvl1pPr>
              <a:lnSpc>
                <a:spcPct val="85000"/>
              </a:lnSpc>
              <a:defRPr lang="ru-RU" sz="585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259508"/>
            <a:ext cx="7293980" cy="748373"/>
          </a:xfrm>
          <a:prstGeom prst="rect">
            <a:avLst/>
          </a:prstGeom>
          <a:effectLst/>
        </p:spPr>
        <p:txBody>
          <a:bodyPr/>
          <a:lstStyle>
            <a:lvl1pPr>
              <a:spcBef>
                <a:spcPts val="0"/>
              </a:spcBef>
              <a:spcAft>
                <a:spcPts val="0"/>
              </a:spcAft>
              <a:defRPr sz="1300" b="0" baseline="0">
                <a:solidFill>
                  <a:schemeClr val="tx2"/>
                </a:solidFill>
                <a:effectLst/>
              </a:defRPr>
            </a:lvl1pPr>
          </a:lstStyle>
          <a:p>
            <a:pPr lvl="0"/>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64067"/>
            <a:ext cx="5709067" cy="458547"/>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6242933"/>
            <a:ext cx="1196736" cy="278400"/>
          </a:xfrm>
          <a:prstGeom prst="rect">
            <a:avLst/>
          </a:prstGeom>
        </p:spPr>
      </p:pic>
      <p:sp>
        <p:nvSpPr>
          <p:cNvPr id="29" name="Текст 7"/>
          <p:cNvSpPr>
            <a:spLocks noGrp="1"/>
          </p:cNvSpPr>
          <p:nvPr>
            <p:ph type="body" sz="quarter" idx="15" hasCustomPrompt="1"/>
          </p:nvPr>
        </p:nvSpPr>
        <p:spPr>
          <a:xfrm>
            <a:off x="388674" y="3381359"/>
            <a:ext cx="9128653" cy="647700"/>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 name="Группа 2"/>
          <p:cNvGrpSpPr/>
          <p:nvPr/>
        </p:nvGrpSpPr>
        <p:grpSpPr>
          <a:xfrm>
            <a:off x="9860385" y="-56814"/>
            <a:ext cx="3099967" cy="6914817"/>
            <a:chOff x="9101894" y="-42611"/>
            <a:chExt cx="2861508" cy="5186113"/>
          </a:xfrm>
        </p:grpSpPr>
        <p:sp>
          <p:nvSpPr>
            <p:cNvPr id="32" name="Прямоугольник 31"/>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4" name="Прямая соединительная линия 33"/>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0" name="Группа 79"/>
            <p:cNvGrpSpPr/>
            <p:nvPr/>
          </p:nvGrpSpPr>
          <p:grpSpPr>
            <a:xfrm>
              <a:off x="9101894" y="-42611"/>
              <a:ext cx="658761" cy="5155816"/>
              <a:chOff x="9101894" y="-42611"/>
              <a:chExt cx="658761" cy="5155816"/>
            </a:xfrm>
          </p:grpSpPr>
          <p:sp>
            <p:nvSpPr>
              <p:cNvPr id="81" name="Прямоугольник 8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82" name="Прямоугольник 8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83" name="Прямоугольник 8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84" name="Прямоугольник 8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85" name="Прямоугольник 8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86" name="Прямоугольник 8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87" name="Прямоугольник 8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88" name="Прямоугольник 87"/>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89" name="Прямоугольник 88"/>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90" name="Прямоугольник 89"/>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91" name="Прямоугольник 90"/>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92" name="Прямоугольник 91"/>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93" name="Прямоугольник 92"/>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94" name="Прямоугольник 93"/>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95" name="Прямоугольник 94"/>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96" name="TextBox 95"/>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97" name="TextBox 96"/>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98" name="Прямоугольник 9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99" name="Прямоугольник 9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100" name="Прямоугольник 9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101" name="Прямоугольник 10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333656990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Обложка 02">
    <p:bg>
      <p:bgPr>
        <a:solidFill>
          <a:schemeClr val="bg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159655396"/>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76451"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29" name="Полилиния 28"/>
          <p:cNvSpPr>
            <a:spLocks noChangeAspect="1"/>
          </p:cNvSpPr>
          <p:nvPr/>
        </p:nvSpPr>
        <p:spPr bwMode="auto">
          <a:xfrm>
            <a:off x="4332900" y="0"/>
            <a:ext cx="5573100" cy="6859200"/>
          </a:xfrm>
          <a:custGeom>
            <a:avLst/>
            <a:gdLst>
              <a:gd name="connsiteX0" fmla="*/ 0 w 5132824"/>
              <a:gd name="connsiteY0" fmla="*/ 4399953 h 5144399"/>
              <a:gd name="connsiteX1" fmla="*/ 505180 w 5132824"/>
              <a:gd name="connsiteY1" fmla="*/ 4891013 h 5144399"/>
              <a:gd name="connsiteX2" fmla="*/ 0 w 5132824"/>
              <a:gd name="connsiteY2" fmla="*/ 5144399 h 5144399"/>
              <a:gd name="connsiteX3" fmla="*/ 0 w 5132824"/>
              <a:gd name="connsiteY3" fmla="*/ 3421556 h 5144399"/>
              <a:gd name="connsiteX4" fmla="*/ 1169120 w 5132824"/>
              <a:gd name="connsiteY4" fmla="*/ 4557997 h 5144399"/>
              <a:gd name="connsiteX5" fmla="*/ 811051 w 5132824"/>
              <a:gd name="connsiteY5" fmla="*/ 4737595 h 5144399"/>
              <a:gd name="connsiteX6" fmla="*/ 0 w 5132824"/>
              <a:gd name="connsiteY6" fmla="*/ 3943515 h 5144399"/>
              <a:gd name="connsiteX7" fmla="*/ 0 w 5132824"/>
              <a:gd name="connsiteY7" fmla="*/ 2443159 h 5144399"/>
              <a:gd name="connsiteX8" fmla="*/ 1833059 w 5132824"/>
              <a:gd name="connsiteY8" fmla="*/ 4224981 h 5144399"/>
              <a:gd name="connsiteX9" fmla="*/ 1476617 w 5132824"/>
              <a:gd name="connsiteY9" fmla="*/ 4403764 h 5144399"/>
              <a:gd name="connsiteX10" fmla="*/ 0 w 5132824"/>
              <a:gd name="connsiteY10" fmla="*/ 2958045 h 5144399"/>
              <a:gd name="connsiteX11" fmla="*/ 4116478 w 5132824"/>
              <a:gd name="connsiteY11" fmla="*/ 2061035 h 5144399"/>
              <a:gd name="connsiteX12" fmla="*/ 5132824 w 5132824"/>
              <a:gd name="connsiteY12" fmla="*/ 2569899 h 5144399"/>
              <a:gd name="connsiteX13" fmla="*/ 4804444 w 5132824"/>
              <a:gd name="connsiteY13" fmla="*/ 2734606 h 5144399"/>
              <a:gd name="connsiteX14" fmla="*/ 0 w 5132824"/>
              <a:gd name="connsiteY14" fmla="*/ 1464763 h 5144399"/>
              <a:gd name="connsiteX15" fmla="*/ 2496999 w 5132824"/>
              <a:gd name="connsiteY15" fmla="*/ 3891965 h 5144399"/>
              <a:gd name="connsiteX16" fmla="*/ 2142183 w 5132824"/>
              <a:gd name="connsiteY16" fmla="*/ 4069932 h 5144399"/>
              <a:gd name="connsiteX17" fmla="*/ 0 w 5132824"/>
              <a:gd name="connsiteY17" fmla="*/ 1972575 h 5144399"/>
              <a:gd name="connsiteX18" fmla="*/ 2056530 w 5132824"/>
              <a:gd name="connsiteY18" fmla="*/ 1029662 h 5144399"/>
              <a:gd name="connsiteX19" fmla="*/ 3119486 w 5132824"/>
              <a:gd name="connsiteY19" fmla="*/ 1561862 h 5144399"/>
              <a:gd name="connsiteX20" fmla="*/ 4488817 w 5132824"/>
              <a:gd name="connsiteY20" fmla="*/ 2892917 h 5144399"/>
              <a:gd name="connsiteX21" fmla="*/ 4138879 w 5132824"/>
              <a:gd name="connsiteY21" fmla="*/ 3068437 h 5144399"/>
              <a:gd name="connsiteX22" fmla="*/ 0 w 5132824"/>
              <a:gd name="connsiteY22" fmla="*/ 486366 h 5144399"/>
              <a:gd name="connsiteX23" fmla="*/ 3160939 w 5132824"/>
              <a:gd name="connsiteY23" fmla="*/ 3558949 h 5144399"/>
              <a:gd name="connsiteX24" fmla="*/ 2807748 w 5132824"/>
              <a:gd name="connsiteY24" fmla="*/ 3736100 h 5144399"/>
              <a:gd name="connsiteX25" fmla="*/ 0 w 5132824"/>
              <a:gd name="connsiteY25" fmla="*/ 987105 h 5144399"/>
              <a:gd name="connsiteX26" fmla="*/ 0 w 5132824"/>
              <a:gd name="connsiteY26" fmla="*/ 0 h 5144399"/>
              <a:gd name="connsiteX27" fmla="*/ 1043834 w 5132824"/>
              <a:gd name="connsiteY27" fmla="*/ 522626 h 5144399"/>
              <a:gd name="connsiteX28" fmla="*/ 3824878 w 5132824"/>
              <a:gd name="connsiteY28" fmla="*/ 3225933 h 5144399"/>
              <a:gd name="connsiteX29" fmla="*/ 3473314 w 5132824"/>
              <a:gd name="connsiteY29" fmla="*/ 3402269 h 5144399"/>
              <a:gd name="connsiteX30" fmla="*/ 0 w 5132824"/>
              <a:gd name="connsiteY30" fmla="*/ 1635 h 514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32824" h="5144399">
                <a:moveTo>
                  <a:pt x="0" y="4399953"/>
                </a:moveTo>
                <a:lnTo>
                  <a:pt x="505180" y="4891013"/>
                </a:lnTo>
                <a:lnTo>
                  <a:pt x="0" y="5144399"/>
                </a:lnTo>
                <a:close/>
                <a:moveTo>
                  <a:pt x="0" y="3421556"/>
                </a:moveTo>
                <a:lnTo>
                  <a:pt x="1169120" y="4557997"/>
                </a:lnTo>
                <a:lnTo>
                  <a:pt x="811051" y="4737595"/>
                </a:lnTo>
                <a:lnTo>
                  <a:pt x="0" y="3943515"/>
                </a:lnTo>
                <a:close/>
                <a:moveTo>
                  <a:pt x="0" y="2443159"/>
                </a:moveTo>
                <a:lnTo>
                  <a:pt x="1833059" y="4224981"/>
                </a:lnTo>
                <a:lnTo>
                  <a:pt x="1476617" y="4403764"/>
                </a:lnTo>
                <a:lnTo>
                  <a:pt x="0" y="2958045"/>
                </a:lnTo>
                <a:close/>
                <a:moveTo>
                  <a:pt x="4116478" y="2061035"/>
                </a:moveTo>
                <a:lnTo>
                  <a:pt x="5132824" y="2569899"/>
                </a:lnTo>
                <a:lnTo>
                  <a:pt x="4804444" y="2734606"/>
                </a:lnTo>
                <a:close/>
                <a:moveTo>
                  <a:pt x="0" y="1464763"/>
                </a:moveTo>
                <a:lnTo>
                  <a:pt x="2496999" y="3891965"/>
                </a:lnTo>
                <a:lnTo>
                  <a:pt x="2142183" y="4069932"/>
                </a:lnTo>
                <a:lnTo>
                  <a:pt x="0" y="1972575"/>
                </a:lnTo>
                <a:close/>
                <a:moveTo>
                  <a:pt x="2056530" y="1029662"/>
                </a:moveTo>
                <a:lnTo>
                  <a:pt x="3119486" y="1561862"/>
                </a:lnTo>
                <a:lnTo>
                  <a:pt x="4488817" y="2892917"/>
                </a:lnTo>
                <a:lnTo>
                  <a:pt x="4138879" y="3068437"/>
                </a:lnTo>
                <a:close/>
                <a:moveTo>
                  <a:pt x="0" y="486366"/>
                </a:moveTo>
                <a:lnTo>
                  <a:pt x="3160939" y="3558949"/>
                </a:lnTo>
                <a:lnTo>
                  <a:pt x="2807748" y="3736100"/>
                </a:lnTo>
                <a:lnTo>
                  <a:pt x="0" y="987105"/>
                </a:lnTo>
                <a:close/>
                <a:moveTo>
                  <a:pt x="0" y="0"/>
                </a:moveTo>
                <a:lnTo>
                  <a:pt x="1043834" y="522626"/>
                </a:lnTo>
                <a:lnTo>
                  <a:pt x="3824878" y="3225933"/>
                </a:lnTo>
                <a:lnTo>
                  <a:pt x="3473314" y="3402269"/>
                </a:lnTo>
                <a:lnTo>
                  <a:pt x="0" y="1635"/>
                </a:lnTo>
                <a:close/>
              </a:path>
            </a:pathLst>
          </a:custGeom>
          <a:solidFill>
            <a:schemeClr val="bg2"/>
          </a:solidFill>
          <a:ln w="9525" cap="flat" cmpd="sng" algn="ctr">
            <a:noFill/>
            <a:prstDash val="solid"/>
            <a:round/>
            <a:headEnd type="none" w="med" len="med"/>
            <a:tailEnd type="none" w="med" len="med"/>
          </a:ln>
          <a:effectLst/>
          <a:extLst/>
        </p:spPr>
        <p:txBody>
          <a:bodyPr vert="horz" wrap="square" lIns="99060" tIns="49530" rIns="99060" bIns="49530" numCol="1" rtlCol="0" anchor="t" anchorCtr="0" compatLnSpc="1">
            <a:prstTxWarp prst="textNoShape">
              <a:avLst/>
            </a:prstTxWarp>
          </a:bodyPr>
          <a:lstStyle/>
          <a:p>
            <a:pPr marL="0" marR="0" lvl="0" indent="0" defTabSz="990570" eaLnBrk="1" fontAlgn="base" latinLnBrk="0" hangingPunct="1">
              <a:lnSpc>
                <a:spcPct val="100000"/>
              </a:lnSpc>
              <a:spcBef>
                <a:spcPct val="0"/>
              </a:spcBef>
              <a:spcAft>
                <a:spcPct val="0"/>
              </a:spcAft>
              <a:buClrTx/>
              <a:buSzTx/>
              <a:buFontTx/>
              <a:buNone/>
              <a:tabLst/>
              <a:defRPr/>
            </a:pPr>
            <a:endParaRPr kumimoji="0" lang="ru-RU" sz="1950" b="1" i="0" u="none" strike="noStrike" kern="0" cap="none" spc="0" normalizeH="0" baseline="0" noProof="0" smtClean="0">
              <a:ln>
                <a:noFill/>
              </a:ln>
              <a:solidFill>
                <a:prstClr val="black"/>
              </a:solidFill>
              <a:effectLst/>
              <a:uLnTx/>
              <a:uFillTx/>
            </a:endParaRPr>
          </a:p>
        </p:txBody>
      </p:sp>
      <p:sp>
        <p:nvSpPr>
          <p:cNvPr id="33" name="Заголовок 1"/>
          <p:cNvSpPr>
            <a:spLocks noGrp="1"/>
          </p:cNvSpPr>
          <p:nvPr>
            <p:ph type="ctrTitle" hasCustomPrompt="1"/>
          </p:nvPr>
        </p:nvSpPr>
        <p:spPr>
          <a:xfrm>
            <a:off x="350012" y="392386"/>
            <a:ext cx="9167315" cy="2758524"/>
          </a:xfrm>
          <a:effectLst/>
        </p:spPr>
        <p:txBody>
          <a:bodyPr vert="horz" lIns="0" tIns="0" rIns="0" bIns="72000">
            <a:normAutofit/>
          </a:bodyPr>
          <a:lstStyle>
            <a:lvl1pPr>
              <a:lnSpc>
                <a:spcPct val="85000"/>
              </a:lnSpc>
              <a:defRPr lang="ru-RU" sz="585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259508"/>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64067"/>
            <a:ext cx="5709067" cy="458547"/>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a:extLst>
              <a:ext uri="{28A0092B-C50C-407E-A947-70E740481C1C}">
                <a14:useLocalDpi xmlns:a14="http://schemas.microsoft.com/office/drawing/2010/main" val="0"/>
              </a:ext>
            </a:extLst>
          </a:blip>
          <a:stretch>
            <a:fillRect/>
          </a:stretch>
        </p:blipFill>
        <p:spPr>
          <a:xfrm>
            <a:off x="8273574" y="6242933"/>
            <a:ext cx="1196736" cy="278400"/>
          </a:xfrm>
          <a:prstGeom prst="rect">
            <a:avLst/>
          </a:prstGeom>
        </p:spPr>
      </p:pic>
      <p:sp>
        <p:nvSpPr>
          <p:cNvPr id="56" name="Текст 7"/>
          <p:cNvSpPr>
            <a:spLocks noGrp="1"/>
          </p:cNvSpPr>
          <p:nvPr>
            <p:ph type="body" sz="quarter" idx="15" hasCustomPrompt="1"/>
          </p:nvPr>
        </p:nvSpPr>
        <p:spPr>
          <a:xfrm>
            <a:off x="388674" y="3381359"/>
            <a:ext cx="9128653" cy="647700"/>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860385" y="-56814"/>
            <a:ext cx="3099967" cy="6914817"/>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58761" cy="5155816"/>
              <a:chOff x="9101894" y="-42611"/>
              <a:chExt cx="658761"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5" name="TextBox 5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7" name="TextBox 56"/>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80052895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Обложка 03">
    <p:bg>
      <p:bgPr>
        <a:solidFill>
          <a:schemeClr val="accent1"/>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919058397"/>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77475"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48343"/>
            <a:ext cx="9167315" cy="2802568"/>
          </a:xfrm>
          <a:effectLst/>
        </p:spPr>
        <p:txBody>
          <a:bodyPr vert="horz" lIns="0" tIns="0" rIns="0" bIns="72000">
            <a:normAutofit/>
          </a:bodyPr>
          <a:lstStyle>
            <a:lvl1pPr>
              <a:lnSpc>
                <a:spcPct val="85000"/>
              </a:lnSpc>
              <a:defRPr lang="ru-RU" sz="5850" b="0" i="0" u="none" cap="none" spc="0" baseline="0" dirty="0" smtClean="0">
                <a:ln>
                  <a:noFill/>
                </a:ln>
                <a:solidFill>
                  <a:schemeClr val="tx2"/>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259508"/>
            <a:ext cx="7293980" cy="748373"/>
          </a:xfrm>
          <a:prstGeom prst="rect">
            <a:avLst/>
          </a:prstGeom>
          <a:effectLst/>
        </p:spPr>
        <p:txBody>
          <a:bodyPr vert="horz" lIns="0" tIns="0" rIns="0" bIns="0" rtlCol="0">
            <a:noAutofit/>
          </a:bodyPr>
          <a:lstStyle>
            <a:lvl1pPr>
              <a:defRPr lang="ru-RU" sz="1300" b="0" baseline="0" dirty="0">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64067"/>
            <a:ext cx="5709067" cy="458547"/>
          </a:xfrm>
          <a:prstGeom prst="rect">
            <a:avLst/>
          </a:prstGeom>
          <a:effectLst/>
        </p:spPr>
        <p:txBody>
          <a:bodyPr/>
          <a:lstStyle>
            <a:lvl1pPr>
              <a:spcBef>
                <a:spcPts val="0"/>
              </a:spcBef>
              <a:spcAft>
                <a:spcPts val="0"/>
              </a:spcAft>
              <a:defRPr sz="1083">
                <a:solidFill>
                  <a:schemeClr val="tx2"/>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6242933"/>
            <a:ext cx="1196736" cy="278400"/>
          </a:xfrm>
          <a:prstGeom prst="rect">
            <a:avLst/>
          </a:prstGeom>
        </p:spPr>
      </p:pic>
      <p:sp>
        <p:nvSpPr>
          <p:cNvPr id="3" name="TextBox 2"/>
          <p:cNvSpPr txBox="1"/>
          <p:nvPr/>
        </p:nvSpPr>
        <p:spPr>
          <a:xfrm>
            <a:off x="6356264" y="6273801"/>
            <a:ext cx="1649811" cy="275781"/>
          </a:xfrm>
          <a:prstGeom prst="rect">
            <a:avLst/>
          </a:prstGeom>
          <a:noFill/>
        </p:spPr>
        <p:txBody>
          <a:bodyPr wrap="none" rtlCol="0">
            <a:spAutoFit/>
          </a:bodyPr>
          <a:lstStyle/>
          <a:p>
            <a:r>
              <a:rPr lang="ru-RU" sz="1192" dirty="0" smtClean="0">
                <a:solidFill>
                  <a:schemeClr val="bg1"/>
                </a:solidFill>
              </a:rPr>
              <a:t>Партнеры</a:t>
            </a:r>
            <a:r>
              <a:rPr lang="ru-RU" sz="1192" baseline="0" dirty="0" smtClean="0">
                <a:solidFill>
                  <a:schemeClr val="bg1"/>
                </a:solidFill>
              </a:rPr>
              <a:t> для роста</a:t>
            </a:r>
            <a:endParaRPr lang="ru-RU" sz="1192" dirty="0">
              <a:solidFill>
                <a:schemeClr val="bg1"/>
              </a:solidFill>
            </a:endParaRPr>
          </a:p>
        </p:txBody>
      </p:sp>
      <p:sp>
        <p:nvSpPr>
          <p:cNvPr id="56" name="Текст 7"/>
          <p:cNvSpPr>
            <a:spLocks noGrp="1"/>
          </p:cNvSpPr>
          <p:nvPr>
            <p:ph type="body" sz="quarter" idx="15" hasCustomPrompt="1"/>
          </p:nvPr>
        </p:nvSpPr>
        <p:spPr>
          <a:xfrm>
            <a:off x="388674" y="3381359"/>
            <a:ext cx="9128653" cy="647700"/>
          </a:xfrm>
        </p:spPr>
        <p:txBody>
          <a:bodyPr/>
          <a:lstStyle>
            <a:lvl1pPr>
              <a:defRPr baseline="0">
                <a:solidFill>
                  <a:schemeClr val="tx2"/>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860385" y="-56814"/>
            <a:ext cx="3099967" cy="6914817"/>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58761" cy="5155816"/>
              <a:chOff x="9101894" y="-42611"/>
              <a:chExt cx="658761"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5" name="TextBox 5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7" name="TextBox 56"/>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296254362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Обложка 04">
    <p:bg>
      <p:bgPr>
        <a:solidFill>
          <a:schemeClr val="tx2"/>
        </a:solid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695226033"/>
              </p:ext>
            </p:extLst>
          </p:nvPr>
        </p:nvGraphicFramePr>
        <p:xfrm>
          <a:off x="1723" y="2119"/>
          <a:ext cx="1719" cy="2116"/>
        </p:xfrm>
        <a:graphic>
          <a:graphicData uri="http://schemas.openxmlformats.org/presentationml/2006/ole">
            <mc:AlternateContent xmlns:mc="http://schemas.openxmlformats.org/markup-compatibility/2006">
              <mc:Choice xmlns:v="urn:schemas-microsoft-com:vml" Requires="v">
                <p:oleObj spid="_x0000_s878499" name="Слайд think-cell" r:id="rId4" imgW="270" imgH="270" progId="TCLayout.ActiveDocument.1">
                  <p:embed/>
                </p:oleObj>
              </mc:Choice>
              <mc:Fallback>
                <p:oleObj name="Слайд think-cell" r:id="rId4" imgW="270" imgH="270" progId="TCLayout.ActiveDocument.1">
                  <p:embed/>
                  <p:pic>
                    <p:nvPicPr>
                      <p:cNvPr id="10" name="Объект 9" hidden="1"/>
                      <p:cNvPicPr/>
                      <p:nvPr/>
                    </p:nvPicPr>
                    <p:blipFill>
                      <a:blip r:embed="rId5"/>
                      <a:stretch>
                        <a:fillRect/>
                      </a:stretch>
                    </p:blipFill>
                    <p:spPr>
                      <a:xfrm>
                        <a:off x="1723" y="2119"/>
                        <a:ext cx="1719" cy="2116"/>
                      </a:xfrm>
                      <a:prstGeom prst="rect">
                        <a:avLst/>
                      </a:prstGeom>
                    </p:spPr>
                  </p:pic>
                </p:oleObj>
              </mc:Fallback>
            </mc:AlternateContent>
          </a:graphicData>
        </a:graphic>
      </p:graphicFrame>
      <p:sp>
        <p:nvSpPr>
          <p:cNvPr id="33" name="Заголовок 1"/>
          <p:cNvSpPr>
            <a:spLocks noGrp="1"/>
          </p:cNvSpPr>
          <p:nvPr>
            <p:ph type="ctrTitle" hasCustomPrompt="1"/>
          </p:nvPr>
        </p:nvSpPr>
        <p:spPr>
          <a:xfrm>
            <a:off x="350012" y="387048"/>
            <a:ext cx="9167315" cy="2763861"/>
          </a:xfrm>
          <a:effectLst/>
        </p:spPr>
        <p:txBody>
          <a:bodyPr vert="horz" lIns="0" tIns="0" rIns="0" bIns="72000">
            <a:normAutofit/>
          </a:bodyPr>
          <a:lstStyle>
            <a:lvl1pPr>
              <a:lnSpc>
                <a:spcPct val="85000"/>
              </a:lnSpc>
              <a:defRPr lang="ru-RU" sz="5850" b="0" i="0" u="none" cap="none" spc="0" baseline="0" dirty="0" smtClean="0">
                <a:ln>
                  <a:noFill/>
                </a:ln>
                <a:solidFill>
                  <a:schemeClr val="bg1"/>
                </a:solidFill>
                <a:effectLst/>
                <a:latin typeface="+mn-lt"/>
                <a:ea typeface="+mn-ea"/>
                <a:cs typeface="Arial"/>
              </a:defRPr>
            </a:lvl1pPr>
          </a:lstStyle>
          <a:p>
            <a:r>
              <a:rPr lang="ru-RU" dirty="0" smtClean="0"/>
              <a:t>Название презентации</a:t>
            </a:r>
            <a:endParaRPr lang="ru-RU" dirty="0"/>
          </a:p>
        </p:txBody>
      </p:sp>
      <p:sp>
        <p:nvSpPr>
          <p:cNvPr id="35" name="Текст 12"/>
          <p:cNvSpPr>
            <a:spLocks noGrp="1"/>
          </p:cNvSpPr>
          <p:nvPr>
            <p:ph type="body" sz="quarter" idx="10" hasCustomPrompt="1"/>
          </p:nvPr>
        </p:nvSpPr>
        <p:spPr>
          <a:xfrm>
            <a:off x="388674" y="4259508"/>
            <a:ext cx="7293980" cy="748373"/>
          </a:xfrm>
          <a:prstGeom prst="rect">
            <a:avLst/>
          </a:prstGeom>
          <a:effectLst/>
        </p:spPr>
        <p:txBody>
          <a:bodyPr vert="horz" lIns="0" tIns="0" rIns="0" bIns="0" rtlCol="0">
            <a:noAutofit/>
          </a:bodyPr>
          <a:lstStyle>
            <a:lvl1pPr>
              <a:defRPr lang="ru-RU" sz="1300" b="0" baseline="0" dirty="0">
                <a:solidFill>
                  <a:schemeClr val="bg1"/>
                </a:solidFill>
                <a:effectLst/>
              </a:defRPr>
            </a:lvl1pPr>
          </a:lstStyle>
          <a:p>
            <a:pPr lvl="0">
              <a:spcAft>
                <a:spcPts val="0"/>
              </a:spcAft>
            </a:pPr>
            <a:r>
              <a:rPr lang="ru-RU" dirty="0"/>
              <a:t>Имя Фамилия</a:t>
            </a:r>
            <a:br>
              <a:rPr lang="ru-RU" dirty="0"/>
            </a:br>
            <a:r>
              <a:rPr lang="ru-RU" dirty="0"/>
              <a:t>Должность</a:t>
            </a:r>
            <a:br>
              <a:rPr lang="ru-RU" dirty="0"/>
            </a:br>
            <a:r>
              <a:rPr lang="ru-RU" dirty="0"/>
              <a:t>Компания / функция / направление</a:t>
            </a:r>
          </a:p>
        </p:txBody>
      </p:sp>
      <p:sp>
        <p:nvSpPr>
          <p:cNvPr id="36" name="Текст 12"/>
          <p:cNvSpPr>
            <a:spLocks noGrp="1"/>
          </p:cNvSpPr>
          <p:nvPr>
            <p:ph type="body" sz="quarter" idx="11" hasCustomPrompt="1"/>
          </p:nvPr>
        </p:nvSpPr>
        <p:spPr>
          <a:xfrm>
            <a:off x="388674" y="6164067"/>
            <a:ext cx="7293980" cy="461080"/>
          </a:xfrm>
          <a:prstGeom prst="rect">
            <a:avLst/>
          </a:prstGeom>
          <a:effectLst/>
        </p:spPr>
        <p:txBody>
          <a:bodyPr/>
          <a:lstStyle>
            <a:lvl1pPr>
              <a:spcBef>
                <a:spcPts val="0"/>
              </a:spcBef>
              <a:spcAft>
                <a:spcPts val="0"/>
              </a:spcAft>
              <a:defRPr sz="1083">
                <a:solidFill>
                  <a:schemeClr val="bg1"/>
                </a:solidFill>
                <a:effectLst/>
              </a:defRPr>
            </a:lvl1pPr>
          </a:lstStyle>
          <a:p>
            <a:pPr lvl="0"/>
            <a:r>
              <a:rPr lang="ru-RU" dirty="0"/>
              <a:t>Название мероприятия</a:t>
            </a:r>
            <a:br>
              <a:rPr lang="ru-RU" dirty="0"/>
            </a:br>
            <a:r>
              <a:rPr lang="ru-RU" dirty="0"/>
              <a:t>Дата проведения</a:t>
            </a:r>
          </a:p>
          <a:p>
            <a:pPr lvl="0"/>
            <a:endParaRPr lang="ru-RU" dirty="0"/>
          </a:p>
        </p:txBody>
      </p:sp>
      <p:pic>
        <p:nvPicPr>
          <p:cNvPr id="30" name="Picture 29"/>
          <p:cNvPicPr>
            <a:picLocks noChangeAspect="1"/>
          </p:cNvPicPr>
          <p:nvPr/>
        </p:nvPicPr>
        <p:blipFill>
          <a:blip r:embed="rId6" cstate="print">
            <a:lum bright="100000"/>
            <a:extLst>
              <a:ext uri="{28A0092B-C50C-407E-A947-70E740481C1C}">
                <a14:useLocalDpi xmlns:a14="http://schemas.microsoft.com/office/drawing/2010/main" val="0"/>
              </a:ext>
            </a:extLst>
          </a:blip>
          <a:stretch>
            <a:fillRect/>
          </a:stretch>
        </p:blipFill>
        <p:spPr>
          <a:xfrm>
            <a:off x="8273574" y="6242933"/>
            <a:ext cx="1196736" cy="278400"/>
          </a:xfrm>
          <a:prstGeom prst="rect">
            <a:avLst/>
          </a:prstGeom>
        </p:spPr>
      </p:pic>
      <p:sp>
        <p:nvSpPr>
          <p:cNvPr id="56" name="Текст 7"/>
          <p:cNvSpPr>
            <a:spLocks noGrp="1"/>
          </p:cNvSpPr>
          <p:nvPr>
            <p:ph type="body" sz="quarter" idx="15" hasCustomPrompt="1"/>
          </p:nvPr>
        </p:nvSpPr>
        <p:spPr>
          <a:xfrm>
            <a:off x="388674" y="3381359"/>
            <a:ext cx="9128653" cy="647700"/>
          </a:xfrm>
        </p:spPr>
        <p:txBody>
          <a:bodyPr/>
          <a:lstStyle>
            <a:lvl1pPr>
              <a:defRPr baseline="0">
                <a:solidFill>
                  <a:srgbClr val="FFFFFF"/>
                </a:solidFill>
              </a:defRPr>
            </a:lvl1pPr>
          </a:lstStyle>
          <a:p>
            <a:pPr lvl="0"/>
            <a:r>
              <a:rPr lang="ru-RU" dirty="0" smtClean="0"/>
              <a:t>Подзаголовок (заполняется по необходимости)</a:t>
            </a:r>
          </a:p>
        </p:txBody>
      </p:sp>
      <p:grpSp>
        <p:nvGrpSpPr>
          <p:cNvPr id="34" name="Группа 33"/>
          <p:cNvGrpSpPr/>
          <p:nvPr/>
        </p:nvGrpSpPr>
        <p:grpSpPr>
          <a:xfrm>
            <a:off x="9860385" y="-56814"/>
            <a:ext cx="3099967" cy="6914817"/>
            <a:chOff x="9101894" y="-42611"/>
            <a:chExt cx="2861508" cy="5186113"/>
          </a:xfrm>
        </p:grpSpPr>
        <p:sp>
          <p:nvSpPr>
            <p:cNvPr id="37" name="Прямоугольник 36"/>
            <p:cNvSpPr/>
            <p:nvPr/>
          </p:nvSpPr>
          <p:spPr>
            <a:xfrm>
              <a:off x="9181869" y="3"/>
              <a:ext cx="2781533" cy="5143499"/>
            </a:xfrm>
            <a:prstGeom prst="rect">
              <a:avLst/>
            </a:prstGeom>
            <a:solidFill>
              <a:schemeClr val="accent1"/>
            </a:solidFill>
            <a:ln>
              <a:noFill/>
            </a:ln>
          </p:spPr>
          <p:txBody>
            <a:bodyPr wrap="square" lIns="648000">
              <a:noAutofit/>
            </a:bodyPr>
            <a:lstStyle/>
            <a:p>
              <a:r>
                <a:rPr lang="ru-RU" sz="1300" b="0" dirty="0">
                  <a:solidFill>
                    <a:schemeClr val="bg1"/>
                  </a:solidFill>
                </a:rPr>
                <a:t>Рекомендации </a:t>
              </a:r>
              <a:br>
                <a:rPr lang="ru-RU" sz="1300" b="0" dirty="0">
                  <a:solidFill>
                    <a:schemeClr val="bg1"/>
                  </a:solidFill>
                </a:rPr>
              </a:br>
              <a:r>
                <a:rPr lang="ru-RU" sz="1300" b="0" kern="1200" dirty="0">
                  <a:solidFill>
                    <a:schemeClr val="bg1"/>
                  </a:solidFill>
                  <a:latin typeface="+mn-lt"/>
                  <a:ea typeface="+mn-ea"/>
                  <a:cs typeface="+mn-cs"/>
                </a:rPr>
                <a:t>по оформлению слайдов</a:t>
              </a:r>
            </a:p>
            <a:p>
              <a:pPr marL="0" algn="l" defTabSz="844062" rtl="0" eaLnBrk="1" latinLnBrk="0" hangingPunct="1"/>
              <a:endParaRPr lang="ru-RU" sz="867" b="1" kern="1200" dirty="0">
                <a:solidFill>
                  <a:schemeClr val="bg1"/>
                </a:solidFill>
                <a:latin typeface="+mn-lt"/>
                <a:ea typeface="+mn-ea"/>
                <a:cs typeface="+mn-cs"/>
              </a:endParaRPr>
            </a:p>
            <a:p>
              <a:pPr marL="197768" indent="-197768" algn="l" defTabSz="844062" rtl="0" eaLnBrk="1" latinLnBrk="0" hangingPunct="1">
                <a:spcAft>
                  <a:spcPts val="217"/>
                </a:spcAft>
                <a:buFont typeface="+mj-lt"/>
                <a:buAutoNum type="arabicPeriod"/>
              </a:pPr>
              <a:r>
                <a:rPr lang="ru-RU" sz="867" b="1" kern="1200" dirty="0">
                  <a:solidFill>
                    <a:schemeClr val="bg1"/>
                  </a:solidFill>
                  <a:latin typeface="+mn-lt"/>
                  <a:ea typeface="+mn-ea"/>
                  <a:cs typeface="+mn-cs"/>
                </a:rPr>
                <a:t>ТЕКСТ</a:t>
              </a:r>
            </a:p>
            <a:p>
              <a:pPr marL="288914" lvl="4" indent="-96304" algn="l">
                <a:spcAft>
                  <a:spcPts val="217"/>
                </a:spcAft>
                <a:buFont typeface="Arial" panose="020B0604020202020204" pitchFamily="34" charset="0"/>
                <a:buChar char="•"/>
              </a:pPr>
              <a:r>
                <a:rPr lang="ru-RU" sz="867" b="0" dirty="0" err="1">
                  <a:solidFill>
                    <a:schemeClr val="bg1"/>
                  </a:solidFill>
                </a:rPr>
                <a:t>Корп.шрифт</a:t>
              </a:r>
              <a:r>
                <a:rPr lang="ru-RU" sz="867" b="0" dirty="0">
                  <a:solidFill>
                    <a:schemeClr val="bg1"/>
                  </a:solidFill>
                </a:rPr>
                <a:t> для презентаций</a:t>
              </a:r>
              <a:r>
                <a:rPr lang="ru-RU" sz="867" b="0" baseline="0" dirty="0">
                  <a:solidFill>
                    <a:schemeClr val="bg1"/>
                  </a:solidFill>
                </a:rPr>
                <a:t> </a:t>
              </a:r>
              <a:r>
                <a:rPr lang="ru-RU" sz="867" baseline="0" dirty="0">
                  <a:solidFill>
                    <a:schemeClr val="bg1"/>
                  </a:solidFill>
                </a:rPr>
                <a:t>– </a:t>
              </a:r>
              <a:br>
                <a:rPr lang="ru-RU" sz="867" baseline="0" dirty="0">
                  <a:solidFill>
                    <a:schemeClr val="bg1"/>
                  </a:solidFill>
                </a:rPr>
              </a:br>
              <a:r>
                <a:rPr lang="en-US" sz="867" b="1" dirty="0">
                  <a:solidFill>
                    <a:schemeClr val="bg1"/>
                  </a:solidFill>
                </a:rPr>
                <a:t>Arial</a:t>
              </a:r>
              <a:r>
                <a:rPr lang="ru-RU" sz="867" dirty="0">
                  <a:solidFill>
                    <a:schemeClr val="bg1"/>
                  </a:solidFill>
                </a:rPr>
                <a:t> (</a:t>
              </a:r>
              <a:r>
                <a:rPr lang="ru-RU" sz="867" i="1" dirty="0">
                  <a:solidFill>
                    <a:schemeClr val="bg1"/>
                  </a:solidFill>
                </a:rPr>
                <a:t>д</a:t>
              </a:r>
              <a:r>
                <a:rPr lang="ru-RU" sz="867" i="1" baseline="0" dirty="0">
                  <a:solidFill>
                    <a:schemeClr val="bg1"/>
                  </a:solidFill>
                </a:rPr>
                <a:t>опустимо:</a:t>
              </a:r>
              <a:r>
                <a:rPr lang="ru-RU" sz="867" baseline="0" dirty="0">
                  <a:solidFill>
                    <a:schemeClr val="bg1"/>
                  </a:solidFill>
                </a:rPr>
                <a:t> </a:t>
              </a:r>
              <a:r>
                <a:rPr lang="en-US" sz="867" baseline="0" dirty="0">
                  <a:solidFill>
                    <a:schemeClr val="bg1"/>
                  </a:solidFill>
                </a:rPr>
                <a:t>Arial Narrow</a:t>
              </a:r>
              <a:r>
                <a:rPr lang="ru-RU" sz="867" baseline="0" dirty="0">
                  <a:solidFill>
                    <a:schemeClr val="bg1"/>
                  </a:solidFill>
                </a:rPr>
                <a:t>)</a:t>
              </a:r>
            </a:p>
            <a:p>
              <a:pPr marL="288914" lvl="4" indent="-96304" algn="l">
                <a:spcAft>
                  <a:spcPts val="217"/>
                </a:spcAft>
                <a:buFont typeface="Arial" panose="020B0604020202020204" pitchFamily="34" charset="0"/>
                <a:buChar char="•"/>
              </a:pPr>
              <a:r>
                <a:rPr lang="ru-RU" sz="867" baseline="0" dirty="0">
                  <a:solidFill>
                    <a:schemeClr val="bg1"/>
                  </a:solidFill>
                </a:rPr>
                <a:t>Заголовок слайда – </a:t>
              </a:r>
              <a:r>
                <a:rPr lang="ru-RU" sz="867" b="1" baseline="0" dirty="0">
                  <a:solidFill>
                    <a:schemeClr val="bg1"/>
                  </a:solidFill>
                </a:rPr>
                <a:t>не ниже 16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Текст на слайде – </a:t>
              </a:r>
              <a:r>
                <a:rPr lang="ru-RU" sz="867" b="1" baseline="0" dirty="0">
                  <a:solidFill>
                    <a:schemeClr val="bg1"/>
                  </a:solidFill>
                </a:rPr>
                <a:t>не ниже </a:t>
              </a:r>
              <a:r>
                <a:rPr lang="en-US" sz="867" b="1" baseline="0" dirty="0">
                  <a:solidFill>
                    <a:schemeClr val="bg1"/>
                  </a:solidFill>
                </a:rPr>
                <a:t>10</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217"/>
                </a:spcAft>
                <a:buFont typeface="Arial" panose="020B0604020202020204" pitchFamily="34" charset="0"/>
                <a:buChar char="•"/>
              </a:pPr>
              <a:r>
                <a:rPr lang="ru-RU" sz="867" baseline="0" dirty="0">
                  <a:solidFill>
                    <a:schemeClr val="bg1"/>
                  </a:solidFill>
                </a:rPr>
                <a:t>Примечания – </a:t>
              </a:r>
              <a:r>
                <a:rPr lang="ru-RU" sz="867" b="1" baseline="0" dirty="0">
                  <a:solidFill>
                    <a:schemeClr val="bg1"/>
                  </a:solidFill>
                </a:rPr>
                <a:t>не ниже </a:t>
              </a:r>
              <a:r>
                <a:rPr lang="en-US" sz="867" b="1" baseline="0" dirty="0">
                  <a:solidFill>
                    <a:schemeClr val="bg1"/>
                  </a:solidFill>
                </a:rPr>
                <a:t>8</a:t>
              </a:r>
              <a:r>
                <a:rPr lang="ru-RU" sz="867" b="1" baseline="0" dirty="0">
                  <a:solidFill>
                    <a:schemeClr val="bg1"/>
                  </a:solidFill>
                </a:rPr>
                <a:t> </a:t>
              </a:r>
              <a:r>
                <a:rPr lang="ru-RU" sz="867" b="1" baseline="0" dirty="0" err="1">
                  <a:solidFill>
                    <a:schemeClr val="bg1"/>
                  </a:solidFill>
                </a:rPr>
                <a:t>пт</a:t>
              </a:r>
              <a:endParaRPr lang="ru-RU" sz="867" b="1" baseline="0" dirty="0">
                <a:solidFill>
                  <a:schemeClr val="bg1"/>
                </a:solidFill>
              </a:endParaRPr>
            </a:p>
            <a:p>
              <a:pPr marL="288914" lvl="4" indent="-96304" algn="l">
                <a:spcAft>
                  <a:spcPts val="867"/>
                </a:spcAft>
                <a:buFont typeface="Arial" panose="020B0604020202020204" pitchFamily="34" charset="0"/>
                <a:buChar char="•"/>
              </a:pPr>
              <a:r>
                <a:rPr lang="ru-RU" sz="867" baseline="0" dirty="0">
                  <a:solidFill>
                    <a:schemeClr val="bg1"/>
                  </a:solidFill>
                </a:rPr>
                <a:t>Используйте на слайде </a:t>
              </a:r>
              <a:br>
                <a:rPr lang="ru-RU" sz="867" baseline="0" dirty="0">
                  <a:solidFill>
                    <a:schemeClr val="bg1"/>
                  </a:solidFill>
                </a:rPr>
              </a:br>
              <a:r>
                <a:rPr lang="ru-RU" sz="867" b="1" baseline="0" dirty="0">
                  <a:solidFill>
                    <a:schemeClr val="bg1"/>
                  </a:solidFill>
                </a:rPr>
                <a:t>не более 3 размеров шрифтов</a:t>
              </a:r>
              <a:endParaRPr lang="en-US" sz="867" b="1" baseline="0" dirty="0">
                <a:solidFill>
                  <a:schemeClr val="bg1"/>
                </a:solidFill>
              </a:endParaRPr>
            </a:p>
            <a:p>
              <a:pPr marL="197768" indent="-197768" algn="l" defTabSz="844062" rtl="0" eaLnBrk="1" latinLnBrk="0" hangingPunct="1">
                <a:spcBef>
                  <a:spcPts val="325"/>
                </a:spcBef>
                <a:spcAft>
                  <a:spcPts val="217"/>
                </a:spcAft>
                <a:buFont typeface="+mj-lt"/>
                <a:buAutoNum type="arabicPeriod"/>
              </a:pPr>
              <a:r>
                <a:rPr lang="ru-RU" sz="867" b="1" kern="1200" dirty="0">
                  <a:solidFill>
                    <a:schemeClr val="bg1"/>
                  </a:solidFill>
                  <a:latin typeface="+mn-lt"/>
                  <a:ea typeface="+mn-ea"/>
                  <a:cs typeface="+mn-cs"/>
                </a:rPr>
                <a:t>ДИАГРАММЫ</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единый стиль оформления диаграмм</a:t>
              </a:r>
            </a:p>
            <a:p>
              <a:pPr marL="288914" lvl="1" indent="-85987" algn="l" defTabSz="844062" rtl="0" eaLnBrk="1" latinLnBrk="0" hangingPunct="1">
                <a:spcAft>
                  <a:spcPts val="217"/>
                </a:spcAft>
                <a:buFont typeface="Arial" panose="020B0604020202020204" pitchFamily="34" charset="0"/>
                <a:buChar char="•"/>
              </a:pPr>
              <a:r>
                <a:rPr lang="ru-RU" sz="867" b="0" kern="1200" dirty="0">
                  <a:solidFill>
                    <a:schemeClr val="bg1"/>
                  </a:solidFill>
                  <a:latin typeface="+mn-lt"/>
                  <a:ea typeface="+mn-ea"/>
                  <a:cs typeface="+mn-cs"/>
                </a:rPr>
                <a:t>Используйте шрифты одинакового размера в</a:t>
              </a:r>
              <a:r>
                <a:rPr lang="ru-RU" sz="867" b="0" kern="1200" baseline="0" dirty="0">
                  <a:solidFill>
                    <a:schemeClr val="bg1"/>
                  </a:solidFill>
                  <a:latin typeface="+mn-lt"/>
                  <a:ea typeface="+mn-ea"/>
                  <a:cs typeface="+mn-cs"/>
                </a:rPr>
                <a:t> </a:t>
              </a:r>
              <a:r>
                <a:rPr lang="ru-RU" sz="867" b="0" kern="1200" dirty="0">
                  <a:solidFill>
                    <a:schemeClr val="bg1"/>
                  </a:solidFill>
                  <a:latin typeface="+mn-lt"/>
                  <a:ea typeface="+mn-ea"/>
                  <a:cs typeface="+mn-cs"/>
                </a:rPr>
                <a:t>диаграммах, располагающихся на одном слайде</a:t>
              </a:r>
            </a:p>
            <a:p>
              <a:pPr marL="288914" lvl="1" indent="-85987" algn="l" defTabSz="844062" rtl="0" eaLnBrk="1" latinLnBrk="0" hangingPunct="1">
                <a:spcAft>
                  <a:spcPts val="867"/>
                </a:spcAft>
                <a:buFont typeface="Arial" panose="020B0604020202020204" pitchFamily="34" charset="0"/>
                <a:buChar char="•"/>
              </a:pPr>
              <a:r>
                <a:rPr lang="ru-RU" sz="867" b="0" kern="1200" dirty="0">
                  <a:solidFill>
                    <a:schemeClr val="bg1"/>
                  </a:solidFill>
                  <a:latin typeface="+mn-lt"/>
                  <a:ea typeface="+mn-ea"/>
                  <a:cs typeface="+mn-cs"/>
                </a:rPr>
                <a:t>На одном слайде – не более 4 диаграмм</a:t>
              </a: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kern="1200" dirty="0">
                  <a:solidFill>
                    <a:schemeClr val="bg1"/>
                  </a:solidFill>
                  <a:latin typeface="+mn-lt"/>
                  <a:ea typeface="+mn-ea"/>
                  <a:cs typeface="+mn-cs"/>
                </a:rPr>
                <a:t>ИКОНКИ</a:t>
              </a:r>
            </a:p>
            <a:p>
              <a:pPr marL="288914" marR="0" lvl="1" indent="-91147" algn="l" defTabSz="844062" rtl="0" eaLnBrk="1" fontAlgn="auto" latinLnBrk="0" hangingPunct="1">
                <a:lnSpc>
                  <a:spcPct val="100000"/>
                </a:lnSpc>
                <a:spcBef>
                  <a:spcPts val="0"/>
                </a:spcBef>
                <a:spcAft>
                  <a:spcPts val="867"/>
                </a:spcAft>
                <a:buClrTx/>
                <a:buSzTx/>
                <a:buFont typeface="Arial" panose="020B0604020202020204" pitchFamily="34" charset="0"/>
                <a:buChar char="•"/>
                <a:tabLst/>
                <a:defRPr/>
              </a:pPr>
              <a:r>
                <a:rPr lang="ru-RU" sz="867" dirty="0">
                  <a:solidFill>
                    <a:schemeClr val="bg1"/>
                  </a:solidFill>
                </a:rPr>
                <a:t>Выбирайте оформление</a:t>
              </a:r>
              <a:r>
                <a:rPr lang="ru-RU" sz="867" baseline="0" dirty="0">
                  <a:solidFill>
                    <a:schemeClr val="bg1"/>
                  </a:solidFill>
                </a:rPr>
                <a:t> </a:t>
              </a:r>
              <a:br>
                <a:rPr lang="ru-RU" sz="867" baseline="0" dirty="0">
                  <a:solidFill>
                    <a:schemeClr val="bg1"/>
                  </a:solidFill>
                </a:rPr>
              </a:br>
              <a:r>
                <a:rPr lang="ru-RU" sz="867" baseline="0" dirty="0">
                  <a:solidFill>
                    <a:schemeClr val="bg1"/>
                  </a:solidFill>
                </a:rPr>
                <a:t>иконок </a:t>
              </a:r>
              <a:r>
                <a:rPr lang="ru-RU" sz="867" dirty="0">
                  <a:solidFill>
                    <a:schemeClr val="bg1"/>
                  </a:solidFill>
                </a:rPr>
                <a:t>в</a:t>
              </a:r>
              <a:r>
                <a:rPr lang="ru-RU" sz="867" baseline="0" dirty="0">
                  <a:solidFill>
                    <a:schemeClr val="bg1"/>
                  </a:solidFill>
                </a:rPr>
                <a:t> едином стиле</a:t>
              </a:r>
              <a:endParaRPr lang="ru-RU" sz="867" b="1" kern="1200" dirty="0">
                <a:solidFill>
                  <a:schemeClr val="bg1"/>
                </a:solidFill>
                <a:latin typeface="+mn-lt"/>
                <a:ea typeface="+mn-ea"/>
                <a:cs typeface="+mn-cs"/>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lang="ru-RU" sz="867" b="1" dirty="0">
                  <a:solidFill>
                    <a:schemeClr val="bg1"/>
                  </a:solidFill>
                </a:rPr>
                <a:t>ИЗОБРАЖЕНИЯ</a:t>
              </a:r>
            </a:p>
            <a:p>
              <a:pPr marL="288914" lvl="1" indent="-91147">
                <a:spcAft>
                  <a:spcPts val="217"/>
                </a:spcAft>
                <a:buFont typeface="Arial" panose="020B0604020202020204" pitchFamily="34" charset="0"/>
                <a:buChar char="•"/>
              </a:pPr>
              <a:r>
                <a:rPr lang="ru-RU" sz="867" dirty="0">
                  <a:solidFill>
                    <a:schemeClr val="bg1"/>
                  </a:solidFill>
                </a:rPr>
                <a:t>Нельзя</a:t>
              </a:r>
              <a:r>
                <a:rPr lang="ru-RU" sz="867" baseline="0" dirty="0">
                  <a:solidFill>
                    <a:schemeClr val="bg1"/>
                  </a:solidFill>
                </a:rPr>
                <a:t> искажать пропорции</a:t>
              </a:r>
            </a:p>
            <a:p>
              <a:pPr marL="288914" lvl="1" indent="-91147">
                <a:spcAft>
                  <a:spcPts val="867"/>
                </a:spcAft>
                <a:buFont typeface="Arial" panose="020B0604020202020204" pitchFamily="34" charset="0"/>
                <a:buChar char="•"/>
              </a:pPr>
              <a:r>
                <a:rPr lang="ru-RU" sz="867" dirty="0">
                  <a:solidFill>
                    <a:schemeClr val="bg1"/>
                  </a:solidFill>
                </a:rPr>
                <a:t>Рекомендуемое разрешение</a:t>
              </a:r>
              <a:r>
                <a:rPr lang="ru-RU" sz="867" baseline="0" dirty="0">
                  <a:solidFill>
                    <a:schemeClr val="bg1"/>
                  </a:solidFill>
                </a:rPr>
                <a:t> – </a:t>
              </a:r>
              <a:br>
                <a:rPr lang="ru-RU" sz="867" baseline="0" dirty="0">
                  <a:solidFill>
                    <a:schemeClr val="bg1"/>
                  </a:solidFill>
                </a:rPr>
              </a:br>
              <a:r>
                <a:rPr lang="ru-RU" sz="867" baseline="0" dirty="0">
                  <a:solidFill>
                    <a:schemeClr val="bg1"/>
                  </a:solidFill>
                </a:rPr>
                <a:t>не более 150 пикселей на дюйм</a:t>
              </a:r>
              <a:endParaRPr lang="ru-RU" sz="867" b="1" dirty="0">
                <a:solidFill>
                  <a:schemeClr val="bg1"/>
                </a:solidFill>
              </a:endParaRPr>
            </a:p>
            <a:p>
              <a:pPr marL="197768" marR="0" lvl="0" indent="-197768" algn="l" defTabSz="844062" rtl="0" eaLnBrk="1" fontAlgn="auto" latinLnBrk="0" hangingPunct="1">
                <a:lnSpc>
                  <a:spcPct val="100000"/>
                </a:lnSpc>
                <a:spcBef>
                  <a:spcPts val="325"/>
                </a:spcBef>
                <a:spcAft>
                  <a:spcPts val="217"/>
                </a:spcAft>
                <a:buClrTx/>
                <a:buSzTx/>
                <a:buFont typeface="+mj-lt"/>
                <a:buAutoNum type="arabicPeriod"/>
                <a:tabLst/>
                <a:defRPr/>
              </a:pPr>
              <a:r>
                <a:rPr kumimoji="0" lang="ru-RU" sz="867" b="1" i="0" u="none" strike="noStrike" kern="1200" cap="none" spc="0" normalizeH="0" baseline="0" noProof="0" dirty="0">
                  <a:ln>
                    <a:noFill/>
                  </a:ln>
                  <a:solidFill>
                    <a:schemeClr val="bg1"/>
                  </a:solidFill>
                  <a:effectLst/>
                  <a:uLnTx/>
                  <a:uFillTx/>
                  <a:latin typeface="+mn-lt"/>
                  <a:ea typeface="+mn-ea"/>
                  <a:cs typeface="+mn-cs"/>
                </a:rPr>
                <a:t>ОБЩИЕ РЕКОМЕНДАЦИИ</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Скажите «нет» презентациям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с большим количеством текста</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Используйте простые схемы </a:t>
              </a:r>
              <a:br>
                <a:rPr lang="ru-RU" sz="867" b="0" kern="1200" dirty="0">
                  <a:solidFill>
                    <a:schemeClr val="bg1"/>
                  </a:solidFill>
                  <a:latin typeface="+mn-lt"/>
                  <a:ea typeface="+mn-ea"/>
                  <a:cs typeface="+mn-cs"/>
                </a:rPr>
              </a:br>
              <a:r>
                <a:rPr lang="ru-RU" sz="867" b="0" kern="1200" dirty="0">
                  <a:solidFill>
                    <a:schemeClr val="bg1"/>
                  </a:solidFill>
                  <a:latin typeface="+mn-lt"/>
                  <a:ea typeface="+mn-ea"/>
                  <a:cs typeface="+mn-cs"/>
                </a:rPr>
                <a:t>и графику</a:t>
              </a:r>
            </a:p>
            <a:p>
              <a:pPr marL="288914" marR="0" lvl="1" indent="-99745" algn="l" defTabSz="844062" rtl="0" eaLnBrk="1" fontAlgn="auto" latinLnBrk="0" hangingPunct="1">
                <a:lnSpc>
                  <a:spcPct val="100000"/>
                </a:lnSpc>
                <a:spcBef>
                  <a:spcPts val="0"/>
                </a:spcBef>
                <a:spcAft>
                  <a:spcPts val="217"/>
                </a:spcAft>
                <a:buClrTx/>
                <a:buSzTx/>
                <a:buFont typeface="Arial" panose="020B0604020202020204" pitchFamily="34" charset="0"/>
                <a:buChar char="•"/>
                <a:tabLst/>
                <a:defRPr/>
              </a:pPr>
              <a:r>
                <a:rPr lang="ru-RU" sz="867" b="0" kern="1200" dirty="0">
                  <a:solidFill>
                    <a:schemeClr val="bg1"/>
                  </a:solidFill>
                  <a:latin typeface="+mn-lt"/>
                  <a:ea typeface="+mn-ea"/>
                  <a:cs typeface="+mn-cs"/>
                </a:rPr>
                <a:t>Делайте слайды лаконичными</a:t>
              </a:r>
            </a:p>
            <a:p>
              <a:pPr marL="619801" marR="0" lvl="1" indent="-197768" algn="l" defTabSz="844062" rtl="0" eaLnBrk="1" fontAlgn="auto" latinLnBrk="0" hangingPunct="1">
                <a:lnSpc>
                  <a:spcPct val="100000"/>
                </a:lnSpc>
                <a:spcBef>
                  <a:spcPts val="0"/>
                </a:spcBef>
                <a:spcAft>
                  <a:spcPts val="325"/>
                </a:spcAft>
                <a:buClrTx/>
                <a:buSzTx/>
                <a:buFont typeface="+mj-lt"/>
                <a:buAutoNum type="arabicPeriod"/>
                <a:tabLst/>
                <a:defRPr/>
              </a:pPr>
              <a:endParaRPr lang="ru-RU" sz="867" b="1" kern="1200" dirty="0">
                <a:solidFill>
                  <a:schemeClr val="bg1"/>
                </a:solidFill>
                <a:latin typeface="+mn-lt"/>
                <a:ea typeface="+mn-ea"/>
                <a:cs typeface="+mn-cs"/>
              </a:endParaRPr>
            </a:p>
          </p:txBody>
        </p:sp>
        <p:cxnSp>
          <p:nvCxnSpPr>
            <p:cNvPr id="38" name="Прямая соединительная линия 37"/>
            <p:cNvCxnSpPr/>
            <p:nvPr/>
          </p:nvCxnSpPr>
          <p:spPr bwMode="auto">
            <a:xfrm>
              <a:off x="9753602" y="444502"/>
              <a:ext cx="2051050" cy="0"/>
            </a:xfrm>
            <a:prstGeom prst="line">
              <a:avLst/>
            </a:prstGeom>
            <a:solidFill>
              <a:schemeClr val="accent1"/>
            </a:solidFill>
            <a:ln w="31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Группа 38"/>
            <p:cNvGrpSpPr/>
            <p:nvPr/>
          </p:nvGrpSpPr>
          <p:grpSpPr>
            <a:xfrm>
              <a:off x="9101894" y="-42611"/>
              <a:ext cx="658761" cy="5155816"/>
              <a:chOff x="9101894" y="-42611"/>
              <a:chExt cx="658761" cy="5155816"/>
            </a:xfrm>
          </p:grpSpPr>
          <p:sp>
            <p:nvSpPr>
              <p:cNvPr id="40" name="Прямоугольник 39"/>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41" name="Прямоугольник 40"/>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2" name="Прямоугольник 41"/>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3" name="Прямоугольник 42"/>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4" name="Прямоугольник 43"/>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5" name="Прямоугольник 44"/>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6" name="Прямоугольник 45"/>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7" name="Прямоугольник 46"/>
              <p:cNvSpPr/>
              <p:nvPr/>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8" name="Прямоугольник 47"/>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9" name="Прямоугольник 48"/>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0" name="Прямоугольник 49"/>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1" name="Прямоугольник 50"/>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2" name="Прямоугольник 51"/>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3" name="Прямоугольник 52"/>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4" name="Прямоугольник 53"/>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5" name="TextBox 54"/>
              <p:cNvSpPr txBox="1"/>
              <p:nvPr/>
            </p:nvSpPr>
            <p:spPr>
              <a:xfrm>
                <a:off x="9101894" y="-42611"/>
                <a:ext cx="658761" cy="169325"/>
              </a:xfrm>
              <a:prstGeom prst="rect">
                <a:avLst/>
              </a:prstGeom>
              <a:noFill/>
            </p:spPr>
            <p:txBody>
              <a:bodyPr wrap="none" rtlCol="0">
                <a:spAutoFit/>
              </a:bodyPr>
              <a:lstStyle/>
              <a:p>
                <a:r>
                  <a:rPr lang="ru-RU" sz="867" dirty="0" smtClean="0">
                    <a:solidFill>
                      <a:schemeClr val="bg1"/>
                    </a:solidFill>
                  </a:rPr>
                  <a:t>Основные</a:t>
                </a:r>
                <a:endParaRPr lang="ru-RU" sz="867" dirty="0">
                  <a:solidFill>
                    <a:schemeClr val="bg1"/>
                  </a:solidFill>
                </a:endParaRPr>
              </a:p>
            </p:txBody>
          </p:sp>
          <p:sp>
            <p:nvSpPr>
              <p:cNvPr id="57" name="TextBox 56"/>
              <p:cNvSpPr txBox="1"/>
              <p:nvPr/>
            </p:nvSpPr>
            <p:spPr>
              <a:xfrm>
                <a:off x="9101894" y="2320575"/>
                <a:ext cx="658761" cy="169325"/>
              </a:xfrm>
              <a:prstGeom prst="rect">
                <a:avLst/>
              </a:prstGeom>
              <a:noFill/>
            </p:spPr>
            <p:txBody>
              <a:bodyPr wrap="none" rtlCol="0">
                <a:spAutoFit/>
              </a:bodyPr>
              <a:lstStyle/>
              <a:p>
                <a:r>
                  <a:rPr lang="ru-RU" sz="867" dirty="0" err="1" smtClean="0">
                    <a:solidFill>
                      <a:schemeClr val="bg1"/>
                    </a:solidFill>
                  </a:rPr>
                  <a:t>Доп.цвета</a:t>
                </a:r>
                <a:endParaRPr lang="ru-RU" sz="867" dirty="0">
                  <a:solidFill>
                    <a:schemeClr val="bg1"/>
                  </a:solidFill>
                </a:endParaRPr>
              </a:p>
            </p:txBody>
          </p:sp>
          <p:sp>
            <p:nvSpPr>
              <p:cNvPr id="58" name="Прямоугольник 57"/>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9" name="Прямоугольник 58"/>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60" name="Прямоугольник 59"/>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61" name="Прямоугольник 60"/>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grpSp>
    </p:spTree>
    <p:extLst>
      <p:ext uri="{BB962C8B-B14F-4D97-AF65-F5344CB8AC3E}">
        <p14:creationId xmlns:p14="http://schemas.microsoft.com/office/powerpoint/2010/main" val="1683074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vmlDrawing" Target="../drawings/vmlDrawing91.v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theme" Target="../theme/theme10.xml"/><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oleObject" Target="../embeddings/oleObject91.bin"/><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tags" Target="../tags/tag96.xml"/><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image" Target="../media/image13.png"/><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tags" Target="../tags/tag95.xml"/><Relationship Id="rId30"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oleObject" Target="../embeddings/oleObject117.bin"/><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ags" Target="../tags/tag123.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tags" Target="../tags/tag122.xml"/><Relationship Id="rId5" Type="http://schemas.openxmlformats.org/officeDocument/2006/relationships/slideLayout" Target="../slideLayouts/slideLayout198.xml"/><Relationship Id="rId15" Type="http://schemas.openxmlformats.org/officeDocument/2006/relationships/image" Target="../media/image13.png"/><Relationship Id="rId10" Type="http://schemas.openxmlformats.org/officeDocument/2006/relationships/vmlDrawing" Target="../drawings/vmlDrawing116.vml"/><Relationship Id="rId4" Type="http://schemas.openxmlformats.org/officeDocument/2006/relationships/slideLayout" Target="../slideLayouts/slideLayout197.xml"/><Relationship Id="rId9" Type="http://schemas.openxmlformats.org/officeDocument/2006/relationships/theme" Target="../theme/theme11.xml"/><Relationship Id="rId14"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26" Type="http://schemas.openxmlformats.org/officeDocument/2006/relationships/slideLayout" Target="../slideLayouts/slideLayout227.xml"/><Relationship Id="rId39" Type="http://schemas.openxmlformats.org/officeDocument/2006/relationships/slideLayout" Target="../slideLayouts/slideLayout240.xml"/><Relationship Id="rId3" Type="http://schemas.openxmlformats.org/officeDocument/2006/relationships/slideLayout" Target="../slideLayouts/slideLayout204.xml"/><Relationship Id="rId21" Type="http://schemas.openxmlformats.org/officeDocument/2006/relationships/slideLayout" Target="../slideLayouts/slideLayout222.xml"/><Relationship Id="rId34" Type="http://schemas.openxmlformats.org/officeDocument/2006/relationships/slideLayout" Target="../slideLayouts/slideLayout235.xml"/><Relationship Id="rId42" Type="http://schemas.openxmlformats.org/officeDocument/2006/relationships/slideLayout" Target="../slideLayouts/slideLayout243.xml"/><Relationship Id="rId47" Type="http://schemas.openxmlformats.org/officeDocument/2006/relationships/tags" Target="../tags/tag126.xml"/><Relationship Id="rId50" Type="http://schemas.openxmlformats.org/officeDocument/2006/relationships/image" Target="../media/image13.png"/><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5" Type="http://schemas.openxmlformats.org/officeDocument/2006/relationships/slideLayout" Target="../slideLayouts/slideLayout226.xml"/><Relationship Id="rId33" Type="http://schemas.openxmlformats.org/officeDocument/2006/relationships/slideLayout" Target="../slideLayouts/slideLayout234.xml"/><Relationship Id="rId38" Type="http://schemas.openxmlformats.org/officeDocument/2006/relationships/slideLayout" Target="../slideLayouts/slideLayout239.xml"/><Relationship Id="rId46" Type="http://schemas.openxmlformats.org/officeDocument/2006/relationships/tags" Target="../tags/tag125.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slideLayout" Target="../slideLayouts/slideLayout221.xml"/><Relationship Id="rId29" Type="http://schemas.openxmlformats.org/officeDocument/2006/relationships/slideLayout" Target="../slideLayouts/slideLayout230.xml"/><Relationship Id="rId41" Type="http://schemas.openxmlformats.org/officeDocument/2006/relationships/slideLayout" Target="../slideLayouts/slideLayout242.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24" Type="http://schemas.openxmlformats.org/officeDocument/2006/relationships/slideLayout" Target="../slideLayouts/slideLayout225.xml"/><Relationship Id="rId32" Type="http://schemas.openxmlformats.org/officeDocument/2006/relationships/slideLayout" Target="../slideLayouts/slideLayout233.xml"/><Relationship Id="rId37" Type="http://schemas.openxmlformats.org/officeDocument/2006/relationships/slideLayout" Target="../slideLayouts/slideLayout238.xml"/><Relationship Id="rId40" Type="http://schemas.openxmlformats.org/officeDocument/2006/relationships/slideLayout" Target="../slideLayouts/slideLayout241.xml"/><Relationship Id="rId45" Type="http://schemas.openxmlformats.org/officeDocument/2006/relationships/vmlDrawing" Target="../drawings/vmlDrawing118.v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23" Type="http://schemas.openxmlformats.org/officeDocument/2006/relationships/slideLayout" Target="../slideLayouts/slideLayout224.xml"/><Relationship Id="rId28" Type="http://schemas.openxmlformats.org/officeDocument/2006/relationships/slideLayout" Target="../slideLayouts/slideLayout229.xml"/><Relationship Id="rId36" Type="http://schemas.openxmlformats.org/officeDocument/2006/relationships/slideLayout" Target="../slideLayouts/slideLayout237.xml"/><Relationship Id="rId49" Type="http://schemas.openxmlformats.org/officeDocument/2006/relationships/image" Target="../media/image1.emf"/><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31" Type="http://schemas.openxmlformats.org/officeDocument/2006/relationships/slideLayout" Target="../slideLayouts/slideLayout232.xml"/><Relationship Id="rId44" Type="http://schemas.openxmlformats.org/officeDocument/2006/relationships/theme" Target="../theme/theme12.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 Id="rId22" Type="http://schemas.openxmlformats.org/officeDocument/2006/relationships/slideLayout" Target="../slideLayouts/slideLayout223.xml"/><Relationship Id="rId27" Type="http://schemas.openxmlformats.org/officeDocument/2006/relationships/slideLayout" Target="../slideLayouts/slideLayout228.xml"/><Relationship Id="rId30" Type="http://schemas.openxmlformats.org/officeDocument/2006/relationships/slideLayout" Target="../slideLayouts/slideLayout231.xml"/><Relationship Id="rId35" Type="http://schemas.openxmlformats.org/officeDocument/2006/relationships/slideLayout" Target="../slideLayouts/slideLayout236.xml"/><Relationship Id="rId43" Type="http://schemas.openxmlformats.org/officeDocument/2006/relationships/slideLayout" Target="../slideLayouts/slideLayout244.xml"/><Relationship Id="rId48" Type="http://schemas.openxmlformats.org/officeDocument/2006/relationships/oleObject" Target="../embeddings/oleObject119.bin"/><Relationship Id="rId8"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vmlDrawing" Target="../drawings/vmlDrawing4.vml"/><Relationship Id="rId3" Type="http://schemas.openxmlformats.org/officeDocument/2006/relationships/slideLayout" Target="../slideLayouts/slideLayout19.xml"/><Relationship Id="rId21" Type="http://schemas.openxmlformats.org/officeDocument/2006/relationships/image" Target="../media/image1.e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oleObject" Target="../embeddings/oleObject4.bin"/><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vmlDrawing" Target="../drawings/vmlDrawing7.vml"/><Relationship Id="rId3" Type="http://schemas.openxmlformats.org/officeDocument/2006/relationships/slideLayout" Target="../slideLayouts/slideLayout35.xml"/><Relationship Id="rId21" Type="http://schemas.openxmlformats.org/officeDocument/2006/relationships/image" Target="../media/image1.emf"/><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oleObject" Target="../embeddings/oleObject7.bin"/><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ags" Target="../tags/tag8.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vmlDrawing" Target="../drawings/vmlDrawing10.vml"/><Relationship Id="rId3" Type="http://schemas.openxmlformats.org/officeDocument/2006/relationships/slideLayout" Target="../slideLayouts/slideLayout51.xml"/><Relationship Id="rId21" Type="http://schemas.openxmlformats.org/officeDocument/2006/relationships/image" Target="../media/image1.emf"/><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oleObject" Target="../embeddings/oleObject10.bin"/><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ags" Target="../tags/tag1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vmlDrawing" Target="../drawings/vmlDrawing13.vml"/><Relationship Id="rId3" Type="http://schemas.openxmlformats.org/officeDocument/2006/relationships/slideLayout" Target="../slideLayouts/slideLayout67.xml"/><Relationship Id="rId21" Type="http://schemas.openxmlformats.org/officeDocument/2006/relationships/image" Target="../media/image1.emf"/><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oleObject" Target="../embeddings/oleObject13.bin"/><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ags" Target="../tags/tag1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ags" Target="../tags/tag17.xml"/><Relationship Id="rId3" Type="http://schemas.openxmlformats.org/officeDocument/2006/relationships/slideLayout" Target="../slideLayouts/slideLayout83.xml"/><Relationship Id="rId21" Type="http://schemas.openxmlformats.org/officeDocument/2006/relationships/image" Target="../media/image8.png"/><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vmlDrawing" Target="../drawings/vmlDrawing16.vml"/><Relationship Id="rId2" Type="http://schemas.openxmlformats.org/officeDocument/2006/relationships/slideLayout" Target="../slideLayouts/slideLayout82.xml"/><Relationship Id="rId16" Type="http://schemas.openxmlformats.org/officeDocument/2006/relationships/theme" Target="../theme/theme6.xml"/><Relationship Id="rId20" Type="http://schemas.openxmlformats.org/officeDocument/2006/relationships/image" Target="../media/image1.emf"/><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oleObject" Target="../embeddings/oleObject16.bin"/><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9" Type="http://schemas.openxmlformats.org/officeDocument/2006/relationships/theme" Target="../theme/theme7.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34" Type="http://schemas.openxmlformats.org/officeDocument/2006/relationships/slideLayout" Target="../slideLayouts/slideLayout129.xml"/><Relationship Id="rId42" Type="http://schemas.openxmlformats.org/officeDocument/2006/relationships/tags" Target="../tags/tag21.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33" Type="http://schemas.openxmlformats.org/officeDocument/2006/relationships/slideLayout" Target="../slideLayouts/slideLayout128.xml"/><Relationship Id="rId38" Type="http://schemas.openxmlformats.org/officeDocument/2006/relationships/slideLayout" Target="../slideLayouts/slideLayout133.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slideLayout" Target="../slideLayouts/slideLayout124.xml"/><Relationship Id="rId41" Type="http://schemas.openxmlformats.org/officeDocument/2006/relationships/tags" Target="../tags/tag20.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32" Type="http://schemas.openxmlformats.org/officeDocument/2006/relationships/slideLayout" Target="../slideLayouts/slideLayout127.xml"/><Relationship Id="rId37" Type="http://schemas.openxmlformats.org/officeDocument/2006/relationships/slideLayout" Target="../slideLayouts/slideLayout132.xml"/><Relationship Id="rId40" Type="http://schemas.openxmlformats.org/officeDocument/2006/relationships/vmlDrawing" Target="../drawings/vmlDrawing19.vml"/><Relationship Id="rId45" Type="http://schemas.openxmlformats.org/officeDocument/2006/relationships/image" Target="../media/image8.pn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36" Type="http://schemas.openxmlformats.org/officeDocument/2006/relationships/slideLayout" Target="../slideLayouts/slideLayout131.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31" Type="http://schemas.openxmlformats.org/officeDocument/2006/relationships/slideLayout" Target="../slideLayouts/slideLayout126.xml"/><Relationship Id="rId44" Type="http://schemas.openxmlformats.org/officeDocument/2006/relationships/image" Target="../media/image1.emf"/><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slideLayout" Target="../slideLayouts/slideLayout125.xml"/><Relationship Id="rId35" Type="http://schemas.openxmlformats.org/officeDocument/2006/relationships/slideLayout" Target="../slideLayouts/slideLayout130.xml"/><Relationship Id="rId43" Type="http://schemas.openxmlformats.org/officeDocument/2006/relationships/oleObject" Target="../embeddings/oleObject19.bin"/></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1.emf"/><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oleObject" Target="../embeddings/oleObject53.bin"/><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tags" Target="../tags/tag56.xml"/><Relationship Id="rId5" Type="http://schemas.openxmlformats.org/officeDocument/2006/relationships/slideLayout" Target="../slideLayouts/slideLayout138.xml"/><Relationship Id="rId10" Type="http://schemas.openxmlformats.org/officeDocument/2006/relationships/tags" Target="../tags/tag55.xml"/><Relationship Id="rId4" Type="http://schemas.openxmlformats.org/officeDocument/2006/relationships/slideLayout" Target="../slideLayouts/slideLayout137.xml"/><Relationship Id="rId9" Type="http://schemas.openxmlformats.org/officeDocument/2006/relationships/vmlDrawing" Target="../drawings/vmlDrawing53.v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oleObject" Target="../embeddings/oleObject61.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tags" Target="../tags/tag65.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tags" Target="../tags/tag6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image" Target="../media/image13.png"/><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vmlDrawing" Target="../drawings/vmlDrawing61.v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theme" Target="../theme/theme9.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3342478322"/>
              </p:ext>
            </p:extLst>
          </p:nvPr>
        </p:nvGraphicFramePr>
        <p:xfrm>
          <a:off x="1595" y="1601"/>
          <a:ext cx="1587" cy="1587"/>
        </p:xfrm>
        <a:graphic>
          <a:graphicData uri="http://schemas.openxmlformats.org/presentationml/2006/ole">
            <mc:AlternateContent xmlns:mc="http://schemas.openxmlformats.org/markup-compatibility/2006">
              <mc:Choice xmlns:v="urn:schemas-microsoft-com:vml" Requires="v">
                <p:oleObj spid="_x0000_s513014" name="Слайд think-cell" r:id="rId20" imgW="270" imgH="270" progId="TCLayout.ActiveDocument.1">
                  <p:embed/>
                </p:oleObj>
              </mc:Choice>
              <mc:Fallback>
                <p:oleObj name="Слайд think-cell" r:id="rId20" imgW="270" imgH="270" progId="TCLayout.ActiveDocument.1">
                  <p:embed/>
                  <p:pic>
                    <p:nvPicPr>
                      <p:cNvPr id="0" name=""/>
                      <p:cNvPicPr/>
                      <p:nvPr/>
                    </p:nvPicPr>
                    <p:blipFill>
                      <a:blip r:embed="rId21"/>
                      <a:stretch>
                        <a:fillRect/>
                      </a:stretch>
                    </p:blipFill>
                    <p:spPr>
                      <a:xfrm>
                        <a:off x="1595" y="1601"/>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8"/>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50"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91408"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0" name="Прямоугольник 9"/>
          <p:cNvSpPr/>
          <p:nvPr/>
        </p:nvSpPr>
        <p:spPr>
          <a:xfrm>
            <a:off x="10077458"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0</a:t>
            </a:r>
          </a:p>
          <a:p>
            <a:pPr algn="ctr" defTabSz="957816">
              <a:defRPr/>
            </a:pPr>
            <a:r>
              <a:rPr lang="en-US" sz="1100" dirty="0">
                <a:solidFill>
                  <a:srgbClr val="FFFFFF"/>
                </a:solidFill>
              </a:rPr>
              <a:t>140</a:t>
            </a:r>
            <a:endParaRPr lang="ru-RU" sz="1100" dirty="0">
              <a:solidFill>
                <a:srgbClr val="FFFFFF"/>
              </a:solidFill>
            </a:endParaRPr>
          </a:p>
          <a:p>
            <a:pPr algn="ctr" defTabSz="957816">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8"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15" name="Прямоугольник 14"/>
          <p:cNvSpPr/>
          <p:nvPr/>
        </p:nvSpPr>
        <p:spPr>
          <a:xfrm>
            <a:off x="10077458"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0" name="Прямоугольник 19"/>
          <p:cNvSpPr/>
          <p:nvPr/>
        </p:nvSpPr>
        <p:spPr>
          <a:xfrm>
            <a:off x="10077458"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21" name="Прямоугольник 20"/>
          <p:cNvSpPr/>
          <p:nvPr/>
        </p:nvSpPr>
        <p:spPr>
          <a:xfrm>
            <a:off x="10077458"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22" name="Прямоугольник 21"/>
          <p:cNvSpPr/>
          <p:nvPr/>
        </p:nvSpPr>
        <p:spPr>
          <a:xfrm>
            <a:off x="10077458"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23" name="Прямоугольник 22"/>
          <p:cNvSpPr/>
          <p:nvPr/>
        </p:nvSpPr>
        <p:spPr>
          <a:xfrm>
            <a:off x="10077458"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24" name="Прямоугольник 23"/>
          <p:cNvSpPr/>
          <p:nvPr/>
        </p:nvSpPr>
        <p:spPr>
          <a:xfrm>
            <a:off x="10077458"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16" name="Прямоугольник 15"/>
          <p:cNvSpPr/>
          <p:nvPr/>
        </p:nvSpPr>
        <p:spPr>
          <a:xfrm>
            <a:off x="10077458"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6" name="Прямоугольник 25"/>
          <p:cNvSpPr/>
          <p:nvPr/>
        </p:nvSpPr>
        <p:spPr>
          <a:xfrm>
            <a:off x="10077460"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27" name="Прямоугольник 26"/>
          <p:cNvSpPr/>
          <p:nvPr/>
        </p:nvSpPr>
        <p:spPr>
          <a:xfrm>
            <a:off x="10077460"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9" name="Прямоугольник 28"/>
          <p:cNvSpPr/>
          <p:nvPr/>
        </p:nvSpPr>
        <p:spPr>
          <a:xfrm>
            <a:off x="10077460"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30" name="Прямоугольник 29"/>
          <p:cNvSpPr/>
          <p:nvPr/>
        </p:nvSpPr>
        <p:spPr>
          <a:xfrm>
            <a:off x="10077460"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31" name="Прямоугольник 30"/>
          <p:cNvSpPr/>
          <p:nvPr/>
        </p:nvSpPr>
        <p:spPr>
          <a:xfrm>
            <a:off x="10077460"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32" name="Прямоугольник 31"/>
          <p:cNvSpPr/>
          <p:nvPr/>
        </p:nvSpPr>
        <p:spPr>
          <a:xfrm>
            <a:off x="10077460"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33" name="Прямоугольник 32"/>
          <p:cNvSpPr/>
          <p:nvPr/>
        </p:nvSpPr>
        <p:spPr>
          <a:xfrm>
            <a:off x="10077460"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34" name="Прямоугольник 33"/>
          <p:cNvSpPr/>
          <p:nvPr/>
        </p:nvSpPr>
        <p:spPr>
          <a:xfrm>
            <a:off x="10077460"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 name="Дата 1"/>
          <p:cNvSpPr>
            <a:spLocks noGrp="1"/>
          </p:cNvSpPr>
          <p:nvPr>
            <p:ph type="dt" sz="half" idx="2"/>
          </p:nvPr>
        </p:nvSpPr>
        <p:spPr>
          <a:xfrm>
            <a:off x="6872038" y="6442576"/>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pPr defTabSz="957816"/>
            <a:fld id="{8060C53D-E4E0-450F-91E4-48DC21466D8F}"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7" y="6221176"/>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pPr defTabSz="957816"/>
            <a:r>
              <a:rPr smtClean="0">
                <a:solidFill>
                  <a:srgbClr val="008C95"/>
                </a:solidFill>
              </a:rPr>
              <a:t>Название презентации. Мероприятие</a:t>
            </a:r>
            <a:endParaRPr lang="en-US">
              <a:solidFill>
                <a:srgbClr val="008C95"/>
              </a:solidFill>
            </a:endParaRPr>
          </a:p>
        </p:txBody>
      </p:sp>
      <p:pic>
        <p:nvPicPr>
          <p:cNvPr id="35" name="Изображение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0062" y="6495573"/>
            <a:ext cx="966788" cy="182703"/>
          </a:xfrm>
          <a:prstGeom prst="rect">
            <a:avLst/>
          </a:prstGeom>
        </p:spPr>
      </p:pic>
      <p:sp>
        <p:nvSpPr>
          <p:cNvPr id="37"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907324204"/>
      </p:ext>
    </p:extLst>
  </p:cSld>
  <p:clrMap bg1="lt1" tx1="dk1" bg2="lt2" tx2="dk2" accent1="accent1" accent2="accent2" accent3="accent3" accent4="accent4" accent5="accent5" accent6="accent6" hlink="hlink" folHlink="folHlink"/>
  <p:sldLayoutIdLst>
    <p:sldLayoutId id="2147486760" r:id="rId1"/>
    <p:sldLayoutId id="2147486761" r:id="rId2"/>
    <p:sldLayoutId id="2147486762" r:id="rId3"/>
    <p:sldLayoutId id="2147486763" r:id="rId4"/>
    <p:sldLayoutId id="2147486764" r:id="rId5"/>
    <p:sldLayoutId id="2147486765" r:id="rId6"/>
    <p:sldLayoutId id="2147486766" r:id="rId7"/>
    <p:sldLayoutId id="2147486767" r:id="rId8"/>
    <p:sldLayoutId id="2147486768" r:id="rId9"/>
    <p:sldLayoutId id="2147486769" r:id="rId10"/>
    <p:sldLayoutId id="2147486770" r:id="rId11"/>
    <p:sldLayoutId id="2147486771" r:id="rId12"/>
    <p:sldLayoutId id="2147486772" r:id="rId13"/>
    <p:sldLayoutId id="2147486773" r:id="rId14"/>
    <p:sldLayoutId id="2147486774" r:id="rId15"/>
    <p:sldLayoutId id="2147486775" r:id="rId16"/>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036" algn="l" rtl="0" eaLnBrk="1" fontAlgn="base" hangingPunct="1">
        <a:spcBef>
          <a:spcPct val="0"/>
        </a:spcBef>
        <a:spcAft>
          <a:spcPct val="0"/>
        </a:spcAft>
        <a:defRPr>
          <a:solidFill>
            <a:schemeClr val="tx1"/>
          </a:solidFill>
          <a:latin typeface="Arial" charset="0"/>
        </a:defRPr>
      </a:lvl6pPr>
      <a:lvl7pPr marL="914074" algn="l" rtl="0" eaLnBrk="1" fontAlgn="base" hangingPunct="1">
        <a:spcBef>
          <a:spcPct val="0"/>
        </a:spcBef>
        <a:spcAft>
          <a:spcPct val="0"/>
        </a:spcAft>
        <a:defRPr>
          <a:solidFill>
            <a:schemeClr val="tx1"/>
          </a:solidFill>
          <a:latin typeface="Arial" charset="0"/>
        </a:defRPr>
      </a:lvl7pPr>
      <a:lvl8pPr marL="1371111" algn="l" rtl="0" eaLnBrk="1" fontAlgn="base" hangingPunct="1">
        <a:spcBef>
          <a:spcPct val="0"/>
        </a:spcBef>
        <a:spcAft>
          <a:spcPct val="0"/>
        </a:spcAft>
        <a:defRPr>
          <a:solidFill>
            <a:schemeClr val="tx1"/>
          </a:solidFill>
          <a:latin typeface="Arial" charset="0"/>
        </a:defRPr>
      </a:lvl8pPr>
      <a:lvl9pPr marL="182814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11" algn="l" defTabSz="914074" rtl="0" eaLnBrk="1" latinLnBrk="0" hangingPunct="1">
        <a:defRPr sz="1800" kern="1200">
          <a:solidFill>
            <a:schemeClr val="tx1"/>
          </a:solidFill>
          <a:latin typeface="+mn-lt"/>
          <a:ea typeface="+mn-ea"/>
          <a:cs typeface="+mn-cs"/>
        </a:defRPr>
      </a:lvl4pPr>
      <a:lvl5pPr marL="1828147" algn="l" defTabSz="914074" rtl="0" eaLnBrk="1" latinLnBrk="0" hangingPunct="1">
        <a:defRPr sz="1800" kern="1200">
          <a:solidFill>
            <a:schemeClr val="tx1"/>
          </a:solidFill>
          <a:latin typeface="+mn-lt"/>
          <a:ea typeface="+mn-ea"/>
          <a:cs typeface="+mn-cs"/>
        </a:defRPr>
      </a:lvl5pPr>
      <a:lvl6pPr marL="2285184" algn="l" defTabSz="914074" rtl="0" eaLnBrk="1" latinLnBrk="0" hangingPunct="1">
        <a:defRPr sz="1800" kern="1200">
          <a:solidFill>
            <a:schemeClr val="tx1"/>
          </a:solidFill>
          <a:latin typeface="+mn-lt"/>
          <a:ea typeface="+mn-ea"/>
          <a:cs typeface="+mn-cs"/>
        </a:defRPr>
      </a:lvl6pPr>
      <a:lvl7pPr marL="2742221" algn="l" defTabSz="914074" rtl="0" eaLnBrk="1" latinLnBrk="0" hangingPunct="1">
        <a:defRPr sz="1800" kern="1200">
          <a:solidFill>
            <a:schemeClr val="tx1"/>
          </a:solidFill>
          <a:latin typeface="+mn-lt"/>
          <a:ea typeface="+mn-ea"/>
          <a:cs typeface="+mn-cs"/>
        </a:defRPr>
      </a:lvl7pPr>
      <a:lvl8pPr marL="3199258" algn="l" defTabSz="914074" rtl="0" eaLnBrk="1" latinLnBrk="0" hangingPunct="1">
        <a:defRPr sz="1800" kern="1200">
          <a:solidFill>
            <a:schemeClr val="tx1"/>
          </a:solidFill>
          <a:latin typeface="+mn-lt"/>
          <a:ea typeface="+mn-ea"/>
          <a:cs typeface="+mn-cs"/>
        </a:defRPr>
      </a:lvl8pPr>
      <a:lvl9pPr marL="3656295" algn="l" defTabSz="91407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7"/>
            </p:custDataLst>
            <p:extLst>
              <p:ext uri="{D42A27DB-BD31-4B8C-83A1-F6EECF244321}">
                <p14:modId xmlns:p14="http://schemas.microsoft.com/office/powerpoint/2010/main" val="1423763162"/>
              </p:ex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946084" name="Слайд think-cell" r:id="rId29" imgW="270" imgH="270" progId="TCLayout.ActiveDocument.1">
                  <p:embed/>
                </p:oleObj>
              </mc:Choice>
              <mc:Fallback>
                <p:oleObj name="Слайд think-cell" r:id="rId29" imgW="270" imgH="270" progId="TCLayout.ActiveDocument.1">
                  <p:embed/>
                  <p:pic>
                    <p:nvPicPr>
                      <p:cNvPr id="3" name="Объект 2" hidden="1"/>
                      <p:cNvPicPr/>
                      <p:nvPr/>
                    </p:nvPicPr>
                    <p:blipFill>
                      <a:blip r:embed="rId30"/>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28"/>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8" name="Заголовок 1"/>
          <p:cNvSpPr txBox="1">
            <a:spLocks/>
          </p:cNvSpPr>
          <p:nvPr/>
        </p:nvSpPr>
        <p:spPr>
          <a:xfrm>
            <a:off x="428497" y="205471"/>
            <a:ext cx="9205437"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90564"/>
            <a:endParaRPr lang="ru-RU" sz="1950" kern="0" dirty="0"/>
          </a:p>
        </p:txBody>
      </p:sp>
      <p:sp>
        <p:nvSpPr>
          <p:cNvPr id="2" name="Заголовок 1"/>
          <p:cNvSpPr>
            <a:spLocks noGrp="1"/>
          </p:cNvSpPr>
          <p:nvPr>
            <p:ph type="title"/>
          </p:nvPr>
        </p:nvSpPr>
        <p:spPr>
          <a:xfrm>
            <a:off x="388673" y="463845"/>
            <a:ext cx="9128655" cy="896836"/>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93129" y="6347813"/>
            <a:ext cx="345673" cy="24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67"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98400" y="6340605"/>
            <a:ext cx="5760994" cy="267643"/>
          </a:xfrm>
          <a:prstGeom prst="rect">
            <a:avLst/>
          </a:prstGeom>
        </p:spPr>
        <p:txBody>
          <a:bodyPr vert="horz" lIns="0" tIns="45720" rIns="91440" bIns="45720" rtlCol="0" anchor="ctr"/>
          <a:lstStyle>
            <a:lvl1pPr algn="l">
              <a:defRPr sz="867">
                <a:solidFill>
                  <a:schemeClr val="tx2"/>
                </a:solidFill>
              </a:defRPr>
            </a:lvl1pPr>
          </a:lstStyle>
          <a:p>
            <a:r>
              <a:rPr lang="ru-RU" smtClean="0"/>
              <a:t>Название презентации. Мероприятие</a:t>
            </a:r>
            <a:endParaRPr lang="ru-RU" dirty="0"/>
          </a:p>
        </p:txBody>
      </p:sp>
      <p:sp>
        <p:nvSpPr>
          <p:cNvPr id="42" name="Дата 4"/>
          <p:cNvSpPr>
            <a:spLocks noGrp="1"/>
          </p:cNvSpPr>
          <p:nvPr>
            <p:ph type="dt" sz="half" idx="2"/>
          </p:nvPr>
        </p:nvSpPr>
        <p:spPr>
          <a:xfrm>
            <a:off x="6866003" y="6347813"/>
            <a:ext cx="1038321" cy="26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67" i="0" kern="1200" dirty="0" smtClean="0">
                <a:solidFill>
                  <a:schemeClr val="tx2"/>
                </a:solidFill>
                <a:latin typeface="+mn-lt"/>
                <a:ea typeface="+mn-ea"/>
                <a:cs typeface="+mn-cs"/>
              </a:defRPr>
            </a:lvl1pPr>
          </a:lstStyle>
          <a:p>
            <a:pPr algn="r"/>
            <a:fld id="{00D0CFA5-1263-4C3F-84B3-C62FDB7BA965}" type="datetime1">
              <a:rPr lang="ru-RU" smtClean="0"/>
              <a:t>09.12.2023</a:t>
            </a:fld>
            <a:endParaRPr lang="en-US"/>
          </a:p>
        </p:txBody>
      </p:sp>
      <p:sp>
        <p:nvSpPr>
          <p:cNvPr id="5" name="Текст 4"/>
          <p:cNvSpPr>
            <a:spLocks noGrp="1"/>
          </p:cNvSpPr>
          <p:nvPr>
            <p:ph type="body" idx="1"/>
          </p:nvPr>
        </p:nvSpPr>
        <p:spPr>
          <a:xfrm>
            <a:off x="388672" y="1527044"/>
            <a:ext cx="9128656" cy="4541441"/>
          </a:xfrm>
          <a:prstGeom prst="rect">
            <a:avLst/>
          </a:prstGeom>
        </p:spPr>
        <p:txBody>
          <a:bodyPr vert="horz" lIns="0" tIns="0" rIns="0" bIns="0" rtlCol="0">
            <a:noAutofit/>
          </a:bodyPr>
          <a:lstStyle/>
          <a:p>
            <a:pPr lvl="0">
              <a:buFont typeface="Wingdings" charset="2"/>
            </a:pPr>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56" name="Рисунок 5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691838" y="6377659"/>
            <a:ext cx="825489" cy="192000"/>
          </a:xfrm>
          <a:prstGeom prst="rect">
            <a:avLst/>
          </a:prstGeom>
          <a:effectLst/>
        </p:spPr>
      </p:pic>
      <p:grpSp>
        <p:nvGrpSpPr>
          <p:cNvPr id="33" name="Группа 32"/>
          <p:cNvGrpSpPr/>
          <p:nvPr/>
        </p:nvGrpSpPr>
        <p:grpSpPr>
          <a:xfrm>
            <a:off x="9860381" y="-56815"/>
            <a:ext cx="713657" cy="6874421"/>
            <a:chOff x="9101894" y="-42611"/>
            <a:chExt cx="658761"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3" name="TextBox 52"/>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54" name="TextBox 53"/>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7" name="Прямоугольник 56"/>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58" name="Прямоугольник 57"/>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59" name="Прямоугольник 58"/>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Tree>
    <p:extLst>
      <p:ext uri="{BB962C8B-B14F-4D97-AF65-F5344CB8AC3E}">
        <p14:creationId xmlns:p14="http://schemas.microsoft.com/office/powerpoint/2010/main" val="3941026325"/>
      </p:ext>
    </p:extLst>
  </p:cSld>
  <p:clrMap bg1="lt1" tx1="dk1" bg2="lt2" tx2="dk2" accent1="accent1" accent2="accent2" accent3="accent3" accent4="accent4" accent5="accent5" accent6="accent6" hlink="hlink" folHlink="folHlink"/>
  <p:sldLayoutIdLst>
    <p:sldLayoutId id="2147487730" r:id="rId1"/>
    <p:sldLayoutId id="2147487731" r:id="rId2"/>
    <p:sldLayoutId id="2147487732" r:id="rId3"/>
    <p:sldLayoutId id="2147487733" r:id="rId4"/>
    <p:sldLayoutId id="2147487734" r:id="rId5"/>
    <p:sldLayoutId id="2147487735" r:id="rId6"/>
    <p:sldLayoutId id="2147487736" r:id="rId7"/>
    <p:sldLayoutId id="2147487737" r:id="rId8"/>
    <p:sldLayoutId id="2147487738" r:id="rId9"/>
    <p:sldLayoutId id="2147487739" r:id="rId10"/>
    <p:sldLayoutId id="2147487740" r:id="rId11"/>
    <p:sldLayoutId id="2147487741" r:id="rId12"/>
    <p:sldLayoutId id="2147487742" r:id="rId13"/>
    <p:sldLayoutId id="2147487743" r:id="rId14"/>
    <p:sldLayoutId id="2147487744" r:id="rId15"/>
    <p:sldLayoutId id="2147487745" r:id="rId16"/>
    <p:sldLayoutId id="2147487746" r:id="rId17"/>
    <p:sldLayoutId id="2147487747" r:id="rId18"/>
    <p:sldLayoutId id="2147487748" r:id="rId19"/>
    <p:sldLayoutId id="2147487749" r:id="rId20"/>
    <p:sldLayoutId id="2147487750" r:id="rId21"/>
    <p:sldLayoutId id="2147487751" r:id="rId22"/>
    <p:sldLayoutId id="2147487752" r:id="rId23"/>
    <p:sldLayoutId id="2147487753" r:id="rId24"/>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21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50"/>
        </a:spcAft>
        <a:buClr>
          <a:schemeClr val="tx2"/>
        </a:buClr>
        <a:buFont typeface="Arial" panose="020B0604020202020204" pitchFamily="34" charset="0"/>
        <a:buNone/>
        <a:defRPr lang="ru-RU" sz="1517" b="1" dirty="0" smtClean="0">
          <a:solidFill>
            <a:schemeClr val="tx2"/>
          </a:solidFill>
          <a:latin typeface="+mn-lt"/>
          <a:ea typeface="+mn-ea"/>
          <a:cs typeface="+mn-cs"/>
        </a:defRPr>
      </a:lvl1pPr>
      <a:lvl2pPr marL="0" indent="0" algn="l" rtl="0" eaLnBrk="1" fontAlgn="base" hangingPunct="1">
        <a:spcBef>
          <a:spcPts val="0"/>
        </a:spcBef>
        <a:spcAft>
          <a:spcPts val="650"/>
        </a:spcAft>
        <a:buClr>
          <a:schemeClr val="accent1"/>
        </a:buClr>
        <a:buFont typeface="Arial" panose="020B0604020202020204" pitchFamily="34" charset="0"/>
        <a:buNone/>
        <a:defRPr lang="ru-RU" sz="1300" b="1" dirty="0" smtClean="0">
          <a:solidFill>
            <a:schemeClr val="tx2"/>
          </a:solidFill>
          <a:latin typeface="+mn-lt"/>
        </a:defRPr>
      </a:lvl2pPr>
      <a:lvl3pPr marL="0" indent="0" algn="l" rtl="0" eaLnBrk="1" fontAlgn="base" hangingPunct="1">
        <a:spcBef>
          <a:spcPts val="0"/>
        </a:spcBef>
        <a:spcAft>
          <a:spcPts val="650"/>
        </a:spcAft>
        <a:buClr>
          <a:schemeClr val="accent1"/>
        </a:buClr>
        <a:buFont typeface="Arial" panose="020B0604020202020204" pitchFamily="34" charset="0"/>
        <a:buNone/>
        <a:defRPr lang="ru-RU" sz="1083" dirty="0" smtClean="0">
          <a:solidFill>
            <a:schemeClr val="tx2"/>
          </a:solidFill>
          <a:latin typeface="+mn-lt"/>
        </a:defRPr>
      </a:lvl3pPr>
      <a:lvl4pPr marL="0" indent="0" algn="l" rtl="0" eaLnBrk="1" fontAlgn="base" hangingPunct="1">
        <a:spcBef>
          <a:spcPts val="0"/>
        </a:spcBef>
        <a:spcAft>
          <a:spcPts val="650"/>
        </a:spcAft>
        <a:buClr>
          <a:schemeClr val="accent1"/>
        </a:buClr>
        <a:buFont typeface="Arial" panose="020B0604020202020204" pitchFamily="34" charset="0"/>
        <a:buNone/>
        <a:defRPr lang="ru-RU" sz="975" dirty="0" smtClean="0">
          <a:solidFill>
            <a:schemeClr val="tx2"/>
          </a:solidFill>
          <a:latin typeface="+mn-lt"/>
        </a:defRPr>
      </a:lvl4pPr>
      <a:lvl5pPr marL="0" indent="0" algn="l" rtl="0" eaLnBrk="1" fontAlgn="base" hangingPunct="1">
        <a:spcBef>
          <a:spcPts val="0"/>
        </a:spcBef>
        <a:spcAft>
          <a:spcPts val="650"/>
        </a:spcAft>
        <a:buClr>
          <a:schemeClr val="accent1"/>
        </a:buClr>
        <a:buFont typeface="Arial" panose="020B0604020202020204" pitchFamily="34" charset="0"/>
        <a:buNone/>
        <a:defRPr lang="ru-RU" sz="867" dirty="0">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4800">
          <p15:clr>
            <a:srgbClr val="F26B43"/>
          </p15:clr>
        </p15:guide>
        <p15:guide id="8" orient="horz" pos="1915">
          <p15:clr>
            <a:srgbClr val="F26B43"/>
          </p15:clr>
        </p15:guide>
        <p15:guide id="9" pos="3840">
          <p15:clr>
            <a:srgbClr val="F26B43"/>
          </p15:clr>
        </p15:guide>
        <p15:guide id="10" pos="960">
          <p15:clr>
            <a:srgbClr val="F26B43"/>
          </p15:clr>
        </p15:guide>
        <p15:guide id="11" pos="1920">
          <p15:clr>
            <a:srgbClr val="F26B43"/>
          </p15:clr>
        </p15:guide>
        <p15:guide id="12" pos="2880">
          <p15:clr>
            <a:srgbClr val="F26B43"/>
          </p15:clr>
        </p15:guide>
        <p15:guide id="13" orient="horz" pos="962">
          <p15:clr>
            <a:srgbClr val="F26B43"/>
          </p15:clr>
        </p15:guide>
        <p15:guide id="14" orient="horz" pos="162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1"/>
            </p:custDataLs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971684" name="Слайд think-cell" r:id="rId13" imgW="270" imgH="270" progId="TCLayout.ActiveDocument.1">
                  <p:embed/>
                </p:oleObj>
              </mc:Choice>
              <mc:Fallback>
                <p:oleObj name="Слайд think-cell" r:id="rId13" imgW="270" imgH="270" progId="TCLayout.ActiveDocument.1">
                  <p:embed/>
                  <p:pic>
                    <p:nvPicPr>
                      <p:cNvPr id="3" name="Объект 2" hidden="1"/>
                      <p:cNvPicPr/>
                      <p:nvPr/>
                    </p:nvPicPr>
                    <p:blipFill>
                      <a:blip r:embed="rId14"/>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12"/>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88673" y="1527043"/>
            <a:ext cx="9105651" cy="4535048"/>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428497" y="205471"/>
            <a:ext cx="9205437"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90564"/>
            <a:endParaRPr lang="ru-RU" sz="1950" kern="0" dirty="0"/>
          </a:p>
        </p:txBody>
      </p:sp>
      <p:sp>
        <p:nvSpPr>
          <p:cNvPr id="2" name="Заголовок 1"/>
          <p:cNvSpPr>
            <a:spLocks noGrp="1"/>
          </p:cNvSpPr>
          <p:nvPr>
            <p:ph type="title"/>
          </p:nvPr>
        </p:nvSpPr>
        <p:spPr>
          <a:xfrm>
            <a:off x="388670" y="470824"/>
            <a:ext cx="9128657" cy="892728"/>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88669" y="6340607"/>
            <a:ext cx="352034" cy="26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67"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98323" y="6340605"/>
            <a:ext cx="5764277" cy="267643"/>
          </a:xfrm>
          <a:prstGeom prst="rect">
            <a:avLst/>
          </a:prstGeom>
        </p:spPr>
        <p:txBody>
          <a:bodyPr vert="horz" lIns="0" tIns="45720" rIns="91440" bIns="45720" rtlCol="0" anchor="ctr"/>
          <a:lstStyle>
            <a:lvl1pPr algn="l">
              <a:defRPr sz="867">
                <a:solidFill>
                  <a:schemeClr val="tx2"/>
                </a:solidFill>
              </a:defRPr>
            </a:lvl1pPr>
          </a:lstStyle>
          <a:p>
            <a:r>
              <a:rPr lang="ru-RU" smtClean="0"/>
              <a:t>Название презентации. Мероприятие</a:t>
            </a:r>
            <a:endParaRPr lang="ru-RU" dirty="0"/>
          </a:p>
        </p:txBody>
      </p:sp>
      <p:sp>
        <p:nvSpPr>
          <p:cNvPr id="42" name="Дата 4"/>
          <p:cNvSpPr>
            <a:spLocks noGrp="1"/>
          </p:cNvSpPr>
          <p:nvPr>
            <p:ph type="dt" sz="half" idx="2"/>
          </p:nvPr>
        </p:nvSpPr>
        <p:spPr>
          <a:xfrm>
            <a:off x="6869205" y="6346426"/>
            <a:ext cx="1037019" cy="26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67" i="0" kern="1200" dirty="0" smtClean="0">
                <a:solidFill>
                  <a:schemeClr val="tx2"/>
                </a:solidFill>
                <a:latin typeface="+mn-lt"/>
                <a:ea typeface="+mn-ea"/>
                <a:cs typeface="+mn-cs"/>
              </a:defRPr>
            </a:lvl1pPr>
          </a:lstStyle>
          <a:p>
            <a:pPr algn="r"/>
            <a:fld id="{C9BE3684-0507-4F59-B38C-C45C0BF8FA91}" type="datetime1">
              <a:rPr lang="ru-RU" smtClean="0"/>
              <a:t>09.12.2023</a:t>
            </a:fld>
            <a:endParaRPr lang="en-US"/>
          </a:p>
        </p:txBody>
      </p:sp>
      <p:pic>
        <p:nvPicPr>
          <p:cNvPr id="61" name="Рисунок 6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91838" y="6377659"/>
            <a:ext cx="825489" cy="192000"/>
          </a:xfrm>
          <a:prstGeom prst="rect">
            <a:avLst/>
          </a:prstGeom>
          <a:effectLst/>
        </p:spPr>
      </p:pic>
      <p:grpSp>
        <p:nvGrpSpPr>
          <p:cNvPr id="33" name="Группа 32"/>
          <p:cNvGrpSpPr/>
          <p:nvPr/>
        </p:nvGrpSpPr>
        <p:grpSpPr>
          <a:xfrm>
            <a:off x="9860381" y="-56815"/>
            <a:ext cx="713657" cy="6874421"/>
            <a:chOff x="9101894" y="-42611"/>
            <a:chExt cx="658761"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3" name="TextBox 52"/>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54" name="TextBox 53"/>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6" name="Прямоугольник 5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57" name="Прямоугольник 5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58" name="Прямоугольник 5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Tree>
    <p:extLst>
      <p:ext uri="{BB962C8B-B14F-4D97-AF65-F5344CB8AC3E}">
        <p14:creationId xmlns:p14="http://schemas.microsoft.com/office/powerpoint/2010/main" val="1820693776"/>
      </p:ext>
    </p:extLst>
  </p:cSld>
  <p:clrMap bg1="lt1" tx1="dk1" bg2="lt2" tx2="dk2" accent1="accent1" accent2="accent2" accent3="accent3" accent4="accent4" accent5="accent5" accent6="accent6" hlink="hlink" folHlink="folHlink"/>
  <p:sldLayoutIdLst>
    <p:sldLayoutId id="2147487755" r:id="rId1"/>
    <p:sldLayoutId id="2147487756" r:id="rId2"/>
    <p:sldLayoutId id="2147487757" r:id="rId3"/>
    <p:sldLayoutId id="2147487758" r:id="rId4"/>
    <p:sldLayoutId id="2147487759" r:id="rId5"/>
    <p:sldLayoutId id="2147487760" r:id="rId6"/>
    <p:sldLayoutId id="2147487761" r:id="rId7"/>
    <p:sldLayoutId id="2147487762" r:id="rId8"/>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21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50"/>
        </a:spcAft>
        <a:buClr>
          <a:schemeClr val="tx2"/>
        </a:buClr>
        <a:buFont typeface="Wingdings" charset="2"/>
        <a:buNone/>
        <a:defRPr lang="ru-RU" altLang="en-US" sz="1517" b="1" dirty="0">
          <a:solidFill>
            <a:schemeClr val="tx2"/>
          </a:solidFill>
          <a:latin typeface="+mn-lt"/>
          <a:ea typeface="+mn-ea"/>
          <a:cs typeface="+mn-cs"/>
        </a:defRPr>
      </a:lvl1pPr>
      <a:lvl2pPr marL="0" indent="0" algn="l" rtl="0" eaLnBrk="1" fontAlgn="base" hangingPunct="1">
        <a:spcBef>
          <a:spcPts val="0"/>
        </a:spcBef>
        <a:spcAft>
          <a:spcPts val="650"/>
        </a:spcAft>
        <a:buClr>
          <a:schemeClr val="accent1"/>
        </a:buClr>
        <a:buFont typeface="Arial" panose="020B0604020202020204" pitchFamily="34" charset="0"/>
        <a:buNone/>
        <a:defRPr lang="ru-RU" altLang="en-US" sz="1300" b="1" dirty="0">
          <a:solidFill>
            <a:schemeClr val="tx2"/>
          </a:solidFill>
          <a:latin typeface="+mn-lt"/>
        </a:defRPr>
      </a:lvl2pPr>
      <a:lvl3pPr marL="0" indent="0" algn="l" rtl="0" eaLnBrk="1" fontAlgn="base" hangingPunct="1">
        <a:spcBef>
          <a:spcPts val="0"/>
        </a:spcBef>
        <a:spcAft>
          <a:spcPts val="650"/>
        </a:spcAft>
        <a:buClr>
          <a:schemeClr val="accent1"/>
        </a:buClr>
        <a:buFont typeface="Arial" panose="020B0604020202020204" pitchFamily="34" charset="0"/>
        <a:buNone/>
        <a:defRPr lang="ru-RU" altLang="en-US" sz="1083" b="1" dirty="0">
          <a:solidFill>
            <a:schemeClr val="tx2"/>
          </a:solidFill>
          <a:latin typeface="+mn-lt"/>
        </a:defRPr>
      </a:lvl3pPr>
      <a:lvl4pPr marL="0" indent="0" algn="l" rtl="0" eaLnBrk="1" fontAlgn="base" hangingPunct="1">
        <a:spcBef>
          <a:spcPts val="0"/>
        </a:spcBef>
        <a:spcAft>
          <a:spcPts val="650"/>
        </a:spcAft>
        <a:buClr>
          <a:schemeClr val="accent1"/>
        </a:buClr>
        <a:buFont typeface="Arial" panose="020B0604020202020204" pitchFamily="34" charset="0"/>
        <a:buNone/>
        <a:defRPr lang="ru-RU" altLang="en-US" sz="975" dirty="0" smtClean="0">
          <a:solidFill>
            <a:schemeClr val="tx2"/>
          </a:solidFill>
          <a:latin typeface="+mn-lt"/>
        </a:defRPr>
      </a:lvl4pPr>
      <a:lvl5pPr marL="0" indent="0" algn="l" rtl="0" eaLnBrk="1" fontAlgn="base" hangingPunct="1">
        <a:spcBef>
          <a:spcPts val="0"/>
        </a:spcBef>
        <a:spcAft>
          <a:spcPts val="650"/>
        </a:spcAft>
        <a:buClr>
          <a:schemeClr val="accent1"/>
        </a:buClr>
        <a:buFont typeface="Arial" panose="020B0604020202020204" pitchFamily="34" charset="0"/>
        <a:buNone/>
        <a:defRPr lang="ru-RU" altLang="en-US" sz="867" dirty="0">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620">
          <p15:clr>
            <a:srgbClr val="F26B43"/>
          </p15:clr>
        </p15:guide>
        <p15:guide id="13" orient="horz" pos="962">
          <p15:clr>
            <a:srgbClr val="F26B43"/>
          </p15:clr>
        </p15:guide>
        <p15:guide id="14" orient="horz" pos="191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46"/>
            </p:custDataLst>
            <p:extLst>
              <p:ext uri="{D42A27DB-BD31-4B8C-83A1-F6EECF244321}">
                <p14:modId xmlns:p14="http://schemas.microsoft.com/office/powerpoint/2010/main" val="2165251312"/>
              </p:ex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973732" name="Слайд think-cell" r:id="rId48" imgW="270" imgH="270" progId="TCLayout.ActiveDocument.1">
                  <p:embed/>
                </p:oleObj>
              </mc:Choice>
              <mc:Fallback>
                <p:oleObj name="Слайд think-cell" r:id="rId48" imgW="270" imgH="270" progId="TCLayout.ActiveDocument.1">
                  <p:embed/>
                  <p:pic>
                    <p:nvPicPr>
                      <p:cNvPr id="3" name="Объект 2" hidden="1"/>
                      <p:cNvPicPr/>
                      <p:nvPr/>
                    </p:nvPicPr>
                    <p:blipFill>
                      <a:blip r:embed="rId49"/>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47"/>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2" name="Заголовок 1"/>
          <p:cNvSpPr>
            <a:spLocks noGrp="1"/>
          </p:cNvSpPr>
          <p:nvPr>
            <p:ph type="title"/>
          </p:nvPr>
        </p:nvSpPr>
        <p:spPr>
          <a:xfrm>
            <a:off x="388673" y="452966"/>
            <a:ext cx="9128655" cy="912284"/>
          </a:xfrm>
          <a:prstGeom prst="rect">
            <a:avLst/>
          </a:prstGeom>
        </p:spPr>
        <p:txBody>
          <a:bodyPr vert="horz" lIns="0" tIns="0" rIns="0" bIns="0" rtlCol="0" anchor="t">
            <a:noAutofit/>
          </a:bodyPr>
          <a:lstStyle/>
          <a:p>
            <a:pPr lvl="0"/>
            <a:r>
              <a:rPr lang="ru-RU" dirty="0"/>
              <a:t>Образец </a:t>
            </a:r>
            <a:r>
              <a:rPr lang="ru-RU" dirty="0" smtClean="0"/>
              <a:t>заголовка (заголовок не более 2 строк)</a:t>
            </a:r>
            <a:endParaRPr lang="ru-RU" dirty="0"/>
          </a:p>
        </p:txBody>
      </p:sp>
      <p:sp>
        <p:nvSpPr>
          <p:cNvPr id="39" name="Rectangle 42"/>
          <p:cNvSpPr>
            <a:spLocks noGrp="1" noChangeArrowheads="1"/>
          </p:cNvSpPr>
          <p:nvPr>
            <p:ph type="sldNum" sz="quarter" idx="4"/>
          </p:nvPr>
        </p:nvSpPr>
        <p:spPr bwMode="auto">
          <a:xfrm>
            <a:off x="388672" y="6339185"/>
            <a:ext cx="350130" cy="26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67"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98323" y="6340605"/>
            <a:ext cx="5754280" cy="267643"/>
          </a:xfrm>
          <a:prstGeom prst="rect">
            <a:avLst/>
          </a:prstGeom>
        </p:spPr>
        <p:txBody>
          <a:bodyPr vert="horz" lIns="0" tIns="45720" rIns="91440" bIns="45720" rtlCol="0" anchor="ctr"/>
          <a:lstStyle>
            <a:lvl1pPr algn="l">
              <a:defRPr sz="867">
                <a:solidFill>
                  <a:schemeClr val="tx2"/>
                </a:solidFill>
              </a:defRPr>
            </a:lvl1pPr>
          </a:lstStyle>
          <a:p>
            <a:r>
              <a:rPr lang="ru-RU" smtClean="0"/>
              <a:t>Название презентации. Мероприятие</a:t>
            </a:r>
            <a:endParaRPr lang="ru-RU" dirty="0"/>
          </a:p>
        </p:txBody>
      </p:sp>
      <p:sp>
        <p:nvSpPr>
          <p:cNvPr id="42" name="Дата 4"/>
          <p:cNvSpPr>
            <a:spLocks noGrp="1"/>
          </p:cNvSpPr>
          <p:nvPr>
            <p:ph type="dt" sz="half" idx="2"/>
          </p:nvPr>
        </p:nvSpPr>
        <p:spPr>
          <a:xfrm>
            <a:off x="6869208" y="6340605"/>
            <a:ext cx="1035116" cy="26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67" i="0" kern="1200" dirty="0" smtClean="0">
                <a:solidFill>
                  <a:schemeClr val="tx2"/>
                </a:solidFill>
                <a:latin typeface="+mn-lt"/>
                <a:ea typeface="+mn-ea"/>
                <a:cs typeface="+mn-cs"/>
              </a:defRPr>
            </a:lvl1pPr>
          </a:lstStyle>
          <a:p>
            <a:pPr algn="r"/>
            <a:fld id="{D930DF6D-DF11-4398-BBFD-037D50F3B522}" type="datetime1">
              <a:rPr lang="ru-RU" smtClean="0"/>
              <a:t>09.12.2023</a:t>
            </a:fld>
            <a:endParaRPr lang="en-US"/>
          </a:p>
        </p:txBody>
      </p:sp>
      <p:sp>
        <p:nvSpPr>
          <p:cNvPr id="5" name="Текст 4"/>
          <p:cNvSpPr>
            <a:spLocks noGrp="1"/>
          </p:cNvSpPr>
          <p:nvPr>
            <p:ph type="body" idx="1"/>
          </p:nvPr>
        </p:nvSpPr>
        <p:spPr>
          <a:xfrm>
            <a:off x="388673" y="1509185"/>
            <a:ext cx="9128655" cy="4552904"/>
          </a:xfrm>
          <a:prstGeom prst="rect">
            <a:avLst/>
          </a:prstGeom>
        </p:spPr>
        <p:txBody>
          <a:bodyPr vert="horz" lIns="0" tIns="0" rIns="0" bIns="0" rtlCol="0">
            <a:noAutofit/>
          </a:bodyPr>
          <a:lstStyle/>
          <a:p>
            <a:pPr lvl="0">
              <a:buFont typeface="Wingdings" charset="2"/>
            </a:pPr>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61" name="Рисунок 60"/>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8691838" y="6377659"/>
            <a:ext cx="825489" cy="192000"/>
          </a:xfrm>
          <a:prstGeom prst="rect">
            <a:avLst/>
          </a:prstGeom>
          <a:effectLst/>
        </p:spPr>
      </p:pic>
      <p:grpSp>
        <p:nvGrpSpPr>
          <p:cNvPr id="32" name="Группа 31"/>
          <p:cNvGrpSpPr/>
          <p:nvPr/>
        </p:nvGrpSpPr>
        <p:grpSpPr>
          <a:xfrm>
            <a:off x="9860381" y="-56815"/>
            <a:ext cx="713657" cy="6874421"/>
            <a:chOff x="9101894" y="-42611"/>
            <a:chExt cx="658761" cy="5155816"/>
          </a:xfrm>
        </p:grpSpPr>
        <p:sp>
          <p:nvSpPr>
            <p:cNvPr id="33" name="Прямоугольник 32"/>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4" name="Прямоугольник 33"/>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35" name="Прямоугольник 34"/>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36" name="Прямоугольник 3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37" name="Прямоугольник 3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38" name="Прямоугольник 3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0" name="Прямоугольник 3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3" name="Прямоугольник 42"/>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4" name="Прямоугольник 43"/>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5" name="Прямоугольник 44"/>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46" name="Прямоугольник 45"/>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47" name="Прямоугольник 46"/>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48" name="Прямоугольник 47"/>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49" name="Прямоугольник 48"/>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0" name="Прямоугольник 49"/>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1" name="TextBox 50"/>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52" name="TextBox 51"/>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53" name="Прямоугольник 52"/>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4" name="Прямоугольник 53"/>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55" name="Прямоугольник 54"/>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56" name="Прямоугольник 55"/>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Tree>
    <p:extLst>
      <p:ext uri="{BB962C8B-B14F-4D97-AF65-F5344CB8AC3E}">
        <p14:creationId xmlns:p14="http://schemas.microsoft.com/office/powerpoint/2010/main" val="2602963114"/>
      </p:ext>
    </p:extLst>
  </p:cSld>
  <p:clrMap bg1="lt1" tx1="dk1" bg2="lt2" tx2="dk2" accent1="accent1" accent2="accent2" accent3="accent3" accent4="accent4" accent5="accent5" accent6="accent6" hlink="hlink" folHlink="folHlink"/>
  <p:sldLayoutIdLst>
    <p:sldLayoutId id="2147487764" r:id="rId1"/>
    <p:sldLayoutId id="2147487765" r:id="rId2"/>
    <p:sldLayoutId id="2147487766" r:id="rId3"/>
    <p:sldLayoutId id="2147487767" r:id="rId4"/>
    <p:sldLayoutId id="2147487768" r:id="rId5"/>
    <p:sldLayoutId id="2147487769" r:id="rId6"/>
    <p:sldLayoutId id="2147487770" r:id="rId7"/>
    <p:sldLayoutId id="2147487771" r:id="rId8"/>
    <p:sldLayoutId id="2147487772" r:id="rId9"/>
    <p:sldLayoutId id="2147487773" r:id="rId10"/>
    <p:sldLayoutId id="2147487774" r:id="rId11"/>
    <p:sldLayoutId id="2147487775" r:id="rId12"/>
    <p:sldLayoutId id="2147487776" r:id="rId13"/>
    <p:sldLayoutId id="2147487777" r:id="rId14"/>
    <p:sldLayoutId id="2147487778" r:id="rId15"/>
    <p:sldLayoutId id="2147487779" r:id="rId16"/>
    <p:sldLayoutId id="2147487780" r:id="rId17"/>
    <p:sldLayoutId id="2147487781" r:id="rId18"/>
    <p:sldLayoutId id="2147487782" r:id="rId19"/>
    <p:sldLayoutId id="2147487783" r:id="rId20"/>
    <p:sldLayoutId id="2147487784" r:id="rId21"/>
    <p:sldLayoutId id="2147487785" r:id="rId22"/>
    <p:sldLayoutId id="2147487786" r:id="rId23"/>
    <p:sldLayoutId id="2147487787" r:id="rId24"/>
    <p:sldLayoutId id="2147487788" r:id="rId25"/>
    <p:sldLayoutId id="2147487789" r:id="rId26"/>
    <p:sldLayoutId id="2147487790" r:id="rId27"/>
    <p:sldLayoutId id="2147487791" r:id="rId28"/>
    <p:sldLayoutId id="2147487792" r:id="rId29"/>
    <p:sldLayoutId id="2147487793" r:id="rId30"/>
    <p:sldLayoutId id="2147487794" r:id="rId31"/>
    <p:sldLayoutId id="2147487795" r:id="rId32"/>
    <p:sldLayoutId id="2147487796" r:id="rId33"/>
    <p:sldLayoutId id="2147487797" r:id="rId34"/>
    <p:sldLayoutId id="2147487798" r:id="rId35"/>
    <p:sldLayoutId id="2147487799" r:id="rId36"/>
    <p:sldLayoutId id="2147487800" r:id="rId37"/>
    <p:sldLayoutId id="2147487801" r:id="rId38"/>
    <p:sldLayoutId id="2147487802" r:id="rId39"/>
    <p:sldLayoutId id="2147487803" r:id="rId40"/>
    <p:sldLayoutId id="2147487804" r:id="rId41"/>
    <p:sldLayoutId id="2147487805" r:id="rId42"/>
    <p:sldLayoutId id="2147487806" r:id="rId43"/>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21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50"/>
        </a:spcAft>
        <a:buClr>
          <a:schemeClr val="tx2"/>
        </a:buClr>
        <a:buFont typeface="Arial" panose="020B0604020202020204" pitchFamily="34" charset="0"/>
        <a:buNone/>
        <a:defRPr lang="ru-RU" sz="1517" b="1" dirty="0" smtClean="0">
          <a:solidFill>
            <a:schemeClr val="tx2"/>
          </a:solidFill>
          <a:latin typeface="+mn-lt"/>
          <a:ea typeface="+mn-ea"/>
          <a:cs typeface="+mn-cs"/>
        </a:defRPr>
      </a:lvl1pPr>
      <a:lvl2pPr marL="0" indent="0" algn="l" rtl="0" eaLnBrk="1" fontAlgn="base" hangingPunct="1">
        <a:spcBef>
          <a:spcPts val="0"/>
        </a:spcBef>
        <a:spcAft>
          <a:spcPts val="650"/>
        </a:spcAft>
        <a:buClr>
          <a:schemeClr val="accent1"/>
        </a:buClr>
        <a:buFont typeface="Arial" panose="020B0604020202020204" pitchFamily="34" charset="0"/>
        <a:buNone/>
        <a:defRPr lang="ru-RU" sz="1300" b="1" dirty="0" smtClean="0">
          <a:solidFill>
            <a:schemeClr val="tx2"/>
          </a:solidFill>
          <a:latin typeface="+mn-lt"/>
        </a:defRPr>
      </a:lvl2pPr>
      <a:lvl3pPr marL="0" indent="0" algn="l" rtl="0" eaLnBrk="1" fontAlgn="base" hangingPunct="1">
        <a:spcBef>
          <a:spcPts val="0"/>
        </a:spcBef>
        <a:spcAft>
          <a:spcPts val="650"/>
        </a:spcAft>
        <a:buClr>
          <a:schemeClr val="accent1"/>
        </a:buClr>
        <a:buFont typeface="Arial" panose="020B0604020202020204" pitchFamily="34" charset="0"/>
        <a:buNone/>
        <a:defRPr lang="ru-RU" sz="1083" dirty="0" smtClean="0">
          <a:solidFill>
            <a:schemeClr val="tx2"/>
          </a:solidFill>
          <a:latin typeface="+mn-lt"/>
        </a:defRPr>
      </a:lvl3pPr>
      <a:lvl4pPr marL="0" indent="0" algn="l" rtl="0" eaLnBrk="1" fontAlgn="base" hangingPunct="1">
        <a:spcBef>
          <a:spcPts val="0"/>
        </a:spcBef>
        <a:spcAft>
          <a:spcPts val="650"/>
        </a:spcAft>
        <a:buClr>
          <a:schemeClr val="accent1"/>
        </a:buClr>
        <a:buFont typeface="Arial" panose="020B0604020202020204" pitchFamily="34" charset="0"/>
        <a:buNone/>
        <a:defRPr lang="ru-RU" sz="975" dirty="0" smtClean="0">
          <a:solidFill>
            <a:schemeClr val="tx2"/>
          </a:solidFill>
          <a:latin typeface="+mn-lt"/>
        </a:defRPr>
      </a:lvl4pPr>
      <a:lvl5pPr marL="0" indent="0" algn="l" rtl="0" eaLnBrk="1" fontAlgn="base" hangingPunct="1">
        <a:spcBef>
          <a:spcPts val="0"/>
        </a:spcBef>
        <a:spcAft>
          <a:spcPts val="650"/>
        </a:spcAft>
        <a:buClr>
          <a:schemeClr val="accent1"/>
        </a:buClr>
        <a:buFont typeface="Arial" panose="020B0604020202020204" pitchFamily="34" charset="0"/>
        <a:buNone/>
        <a:defRPr lang="ru-RU" sz="867" dirty="0">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1620">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915">
          <p15:clr>
            <a:srgbClr val="F26B43"/>
          </p15:clr>
        </p15:guide>
        <p15:guide id="13" orient="horz" pos="645">
          <p15:clr>
            <a:srgbClr val="F26B43"/>
          </p15:clr>
        </p15:guide>
        <p15:guide id="14" orient="horz" pos="9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1249724277"/>
              </p:ext>
            </p:extLst>
          </p:nvPr>
        </p:nvGraphicFramePr>
        <p:xfrm>
          <a:off x="1595" y="1601"/>
          <a:ext cx="1587" cy="1587"/>
        </p:xfrm>
        <a:graphic>
          <a:graphicData uri="http://schemas.openxmlformats.org/presentationml/2006/ole">
            <mc:AlternateContent xmlns:mc="http://schemas.openxmlformats.org/markup-compatibility/2006">
              <mc:Choice xmlns:v="urn:schemas-microsoft-com:vml" Requires="v">
                <p:oleObj spid="_x0000_s517110" name="Слайд think-cell" r:id="rId20" imgW="270" imgH="270" progId="TCLayout.ActiveDocument.1">
                  <p:embed/>
                </p:oleObj>
              </mc:Choice>
              <mc:Fallback>
                <p:oleObj name="Слайд think-cell" r:id="rId20" imgW="270" imgH="270" progId="TCLayout.ActiveDocument.1">
                  <p:embed/>
                  <p:pic>
                    <p:nvPicPr>
                      <p:cNvPr id="0" name=""/>
                      <p:cNvPicPr/>
                      <p:nvPr/>
                    </p:nvPicPr>
                    <p:blipFill>
                      <a:blip r:embed="rId21"/>
                      <a:stretch>
                        <a:fillRect/>
                      </a:stretch>
                    </p:blipFill>
                    <p:spPr>
                      <a:xfrm>
                        <a:off x="1595" y="1601"/>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8"/>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50"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91408"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27018"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pPr defTabSz="957816"/>
            <a:fld id="{CDBD563E-B0D3-447F-AFD2-910202E21ABB}" type="slidenum">
              <a:rPr lang="ru-RU" smtClean="0">
                <a:solidFill>
                  <a:prstClr val="black">
                    <a:lumMod val="65000"/>
                    <a:lumOff val="35000"/>
                  </a:prstClr>
                </a:solidFill>
              </a:rPr>
              <a:pPr defTabSz="957816"/>
              <a:t>‹#›</a:t>
            </a:fld>
            <a:endParaRPr lang="ru-RU">
              <a:solidFill>
                <a:prstClr val="black">
                  <a:lumMod val="65000"/>
                  <a:lumOff val="35000"/>
                </a:prstClr>
              </a:solidFill>
            </a:endParaRPr>
          </a:p>
        </p:txBody>
      </p:sp>
      <p:sp>
        <p:nvSpPr>
          <p:cNvPr id="10" name="Прямоугольник 9"/>
          <p:cNvSpPr/>
          <p:nvPr/>
        </p:nvSpPr>
        <p:spPr>
          <a:xfrm>
            <a:off x="10077458"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0</a:t>
            </a:r>
          </a:p>
          <a:p>
            <a:pPr algn="ctr" defTabSz="957816">
              <a:defRPr/>
            </a:pPr>
            <a:r>
              <a:rPr lang="en-US" sz="1100" dirty="0">
                <a:solidFill>
                  <a:srgbClr val="FFFFFF"/>
                </a:solidFill>
              </a:rPr>
              <a:t>140</a:t>
            </a:r>
            <a:endParaRPr lang="ru-RU" sz="1100" dirty="0">
              <a:solidFill>
                <a:srgbClr val="FFFFFF"/>
              </a:solidFill>
            </a:endParaRPr>
          </a:p>
          <a:p>
            <a:pPr algn="ctr" defTabSz="957816">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8"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15" name="Прямоугольник 14"/>
          <p:cNvSpPr/>
          <p:nvPr/>
        </p:nvSpPr>
        <p:spPr>
          <a:xfrm>
            <a:off x="10077458"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0" name="Прямоугольник 19"/>
          <p:cNvSpPr/>
          <p:nvPr/>
        </p:nvSpPr>
        <p:spPr>
          <a:xfrm>
            <a:off x="10077458"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21" name="Прямоугольник 20"/>
          <p:cNvSpPr/>
          <p:nvPr/>
        </p:nvSpPr>
        <p:spPr>
          <a:xfrm>
            <a:off x="10077458"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22" name="Прямоугольник 21"/>
          <p:cNvSpPr/>
          <p:nvPr/>
        </p:nvSpPr>
        <p:spPr>
          <a:xfrm>
            <a:off x="10077458"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23" name="Прямоугольник 22"/>
          <p:cNvSpPr/>
          <p:nvPr/>
        </p:nvSpPr>
        <p:spPr>
          <a:xfrm>
            <a:off x="10077458"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24" name="Прямоугольник 23"/>
          <p:cNvSpPr/>
          <p:nvPr/>
        </p:nvSpPr>
        <p:spPr>
          <a:xfrm>
            <a:off x="10077458"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16" name="Прямоугольник 15"/>
          <p:cNvSpPr/>
          <p:nvPr/>
        </p:nvSpPr>
        <p:spPr>
          <a:xfrm>
            <a:off x="10077458"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6" name="Прямоугольник 25"/>
          <p:cNvSpPr/>
          <p:nvPr/>
        </p:nvSpPr>
        <p:spPr>
          <a:xfrm>
            <a:off x="10077460"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27" name="Прямоугольник 26"/>
          <p:cNvSpPr/>
          <p:nvPr/>
        </p:nvSpPr>
        <p:spPr>
          <a:xfrm>
            <a:off x="10077460"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9" name="Прямоугольник 28"/>
          <p:cNvSpPr/>
          <p:nvPr/>
        </p:nvSpPr>
        <p:spPr>
          <a:xfrm>
            <a:off x="10077460"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30" name="Прямоугольник 29"/>
          <p:cNvSpPr/>
          <p:nvPr/>
        </p:nvSpPr>
        <p:spPr>
          <a:xfrm>
            <a:off x="10077460"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31" name="Прямоугольник 30"/>
          <p:cNvSpPr/>
          <p:nvPr/>
        </p:nvSpPr>
        <p:spPr>
          <a:xfrm>
            <a:off x="10077460"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32" name="Прямоугольник 31"/>
          <p:cNvSpPr/>
          <p:nvPr/>
        </p:nvSpPr>
        <p:spPr>
          <a:xfrm>
            <a:off x="10077460"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33" name="Прямоугольник 32"/>
          <p:cNvSpPr/>
          <p:nvPr/>
        </p:nvSpPr>
        <p:spPr>
          <a:xfrm>
            <a:off x="10077460"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34" name="Прямоугольник 33"/>
          <p:cNvSpPr/>
          <p:nvPr/>
        </p:nvSpPr>
        <p:spPr>
          <a:xfrm>
            <a:off x="10077460"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 name="Дата 1"/>
          <p:cNvSpPr>
            <a:spLocks noGrp="1"/>
          </p:cNvSpPr>
          <p:nvPr>
            <p:ph type="dt" sz="half" idx="2"/>
          </p:nvPr>
        </p:nvSpPr>
        <p:spPr>
          <a:xfrm>
            <a:off x="6872038" y="6442576"/>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pPr defTabSz="957816"/>
            <a:fld id="{407E4C8F-6E64-4639-AEDA-05EAD05BE782}"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7" y="6221176"/>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pPr defTabSz="957816"/>
            <a:r>
              <a:rPr smtClean="0">
                <a:solidFill>
                  <a:srgbClr val="008C95"/>
                </a:solidFill>
              </a:rPr>
              <a:t>Название презентации. Мероприятие</a:t>
            </a:r>
            <a:endParaRPr lang="en-US">
              <a:solidFill>
                <a:srgbClr val="008C95"/>
              </a:solidFill>
            </a:endParaRPr>
          </a:p>
        </p:txBody>
      </p:sp>
      <p:pic>
        <p:nvPicPr>
          <p:cNvPr id="35" name="Изображение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0062" y="6495573"/>
            <a:ext cx="966788" cy="182703"/>
          </a:xfrm>
          <a:prstGeom prst="rect">
            <a:avLst/>
          </a:prstGeom>
        </p:spPr>
      </p:pic>
      <p:cxnSp>
        <p:nvCxnSpPr>
          <p:cNvPr id="36" name="Прямая соединительная линия 35"/>
          <p:cNvCxnSpPr/>
          <p:nvPr/>
        </p:nvCxnSpPr>
        <p:spPr bwMode="auto">
          <a:xfrm>
            <a:off x="6711352" y="6326846"/>
            <a:ext cx="3194649"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60703817"/>
      </p:ext>
    </p:extLst>
  </p:cSld>
  <p:clrMap bg1="lt1" tx1="dk1" bg2="lt2" tx2="dk2" accent1="accent1" accent2="accent2" accent3="accent3" accent4="accent4" accent5="accent5" accent6="accent6" hlink="hlink" folHlink="folHlink"/>
  <p:sldLayoutIdLst>
    <p:sldLayoutId id="2147486777" r:id="rId1"/>
    <p:sldLayoutId id="2147486778" r:id="rId2"/>
    <p:sldLayoutId id="2147486779" r:id="rId3"/>
    <p:sldLayoutId id="2147486780" r:id="rId4"/>
    <p:sldLayoutId id="2147486781" r:id="rId5"/>
    <p:sldLayoutId id="2147486782" r:id="rId6"/>
    <p:sldLayoutId id="2147486783" r:id="rId7"/>
    <p:sldLayoutId id="2147486784" r:id="rId8"/>
    <p:sldLayoutId id="2147486785" r:id="rId9"/>
    <p:sldLayoutId id="2147486786" r:id="rId10"/>
    <p:sldLayoutId id="2147486787" r:id="rId11"/>
    <p:sldLayoutId id="2147486788" r:id="rId12"/>
    <p:sldLayoutId id="2147486789" r:id="rId13"/>
    <p:sldLayoutId id="2147486790" r:id="rId14"/>
    <p:sldLayoutId id="2147486791" r:id="rId15"/>
    <p:sldLayoutId id="2147486792" r:id="rId16"/>
  </p:sldLayoutIdLst>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036" algn="l" rtl="0" eaLnBrk="1" fontAlgn="base" hangingPunct="1">
        <a:spcBef>
          <a:spcPct val="0"/>
        </a:spcBef>
        <a:spcAft>
          <a:spcPct val="0"/>
        </a:spcAft>
        <a:defRPr>
          <a:solidFill>
            <a:schemeClr val="tx1"/>
          </a:solidFill>
          <a:latin typeface="Arial" charset="0"/>
        </a:defRPr>
      </a:lvl6pPr>
      <a:lvl7pPr marL="914074" algn="l" rtl="0" eaLnBrk="1" fontAlgn="base" hangingPunct="1">
        <a:spcBef>
          <a:spcPct val="0"/>
        </a:spcBef>
        <a:spcAft>
          <a:spcPct val="0"/>
        </a:spcAft>
        <a:defRPr>
          <a:solidFill>
            <a:schemeClr val="tx1"/>
          </a:solidFill>
          <a:latin typeface="Arial" charset="0"/>
        </a:defRPr>
      </a:lvl7pPr>
      <a:lvl8pPr marL="1371111" algn="l" rtl="0" eaLnBrk="1" fontAlgn="base" hangingPunct="1">
        <a:spcBef>
          <a:spcPct val="0"/>
        </a:spcBef>
        <a:spcAft>
          <a:spcPct val="0"/>
        </a:spcAft>
        <a:defRPr>
          <a:solidFill>
            <a:schemeClr val="tx1"/>
          </a:solidFill>
          <a:latin typeface="Arial" charset="0"/>
        </a:defRPr>
      </a:lvl8pPr>
      <a:lvl9pPr marL="182814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11" algn="l" defTabSz="914074" rtl="0" eaLnBrk="1" latinLnBrk="0" hangingPunct="1">
        <a:defRPr sz="1800" kern="1200">
          <a:solidFill>
            <a:schemeClr val="tx1"/>
          </a:solidFill>
          <a:latin typeface="+mn-lt"/>
          <a:ea typeface="+mn-ea"/>
          <a:cs typeface="+mn-cs"/>
        </a:defRPr>
      </a:lvl4pPr>
      <a:lvl5pPr marL="1828147" algn="l" defTabSz="914074" rtl="0" eaLnBrk="1" latinLnBrk="0" hangingPunct="1">
        <a:defRPr sz="1800" kern="1200">
          <a:solidFill>
            <a:schemeClr val="tx1"/>
          </a:solidFill>
          <a:latin typeface="+mn-lt"/>
          <a:ea typeface="+mn-ea"/>
          <a:cs typeface="+mn-cs"/>
        </a:defRPr>
      </a:lvl5pPr>
      <a:lvl6pPr marL="2285184" algn="l" defTabSz="914074" rtl="0" eaLnBrk="1" latinLnBrk="0" hangingPunct="1">
        <a:defRPr sz="1800" kern="1200">
          <a:solidFill>
            <a:schemeClr val="tx1"/>
          </a:solidFill>
          <a:latin typeface="+mn-lt"/>
          <a:ea typeface="+mn-ea"/>
          <a:cs typeface="+mn-cs"/>
        </a:defRPr>
      </a:lvl6pPr>
      <a:lvl7pPr marL="2742221" algn="l" defTabSz="914074" rtl="0" eaLnBrk="1" latinLnBrk="0" hangingPunct="1">
        <a:defRPr sz="1800" kern="1200">
          <a:solidFill>
            <a:schemeClr val="tx1"/>
          </a:solidFill>
          <a:latin typeface="+mn-lt"/>
          <a:ea typeface="+mn-ea"/>
          <a:cs typeface="+mn-cs"/>
        </a:defRPr>
      </a:lvl7pPr>
      <a:lvl8pPr marL="3199258" algn="l" defTabSz="914074" rtl="0" eaLnBrk="1" latinLnBrk="0" hangingPunct="1">
        <a:defRPr sz="1800" kern="1200">
          <a:solidFill>
            <a:schemeClr val="tx1"/>
          </a:solidFill>
          <a:latin typeface="+mn-lt"/>
          <a:ea typeface="+mn-ea"/>
          <a:cs typeface="+mn-cs"/>
        </a:defRPr>
      </a:lvl8pPr>
      <a:lvl9pPr marL="3656295" algn="l" defTabSz="91407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1553807001"/>
              </p:ext>
            </p:extLst>
          </p:nvPr>
        </p:nvGraphicFramePr>
        <p:xfrm>
          <a:off x="1595" y="1601"/>
          <a:ext cx="1587" cy="1587"/>
        </p:xfrm>
        <a:graphic>
          <a:graphicData uri="http://schemas.openxmlformats.org/presentationml/2006/ole">
            <mc:AlternateContent xmlns:mc="http://schemas.openxmlformats.org/markup-compatibility/2006">
              <mc:Choice xmlns:v="urn:schemas-microsoft-com:vml" Requires="v">
                <p:oleObj spid="_x0000_s521206" name="Слайд think-cell" r:id="rId20" imgW="270" imgH="270" progId="TCLayout.ActiveDocument.1">
                  <p:embed/>
                </p:oleObj>
              </mc:Choice>
              <mc:Fallback>
                <p:oleObj name="Слайд think-cell" r:id="rId20" imgW="270" imgH="270" progId="TCLayout.ActiveDocument.1">
                  <p:embed/>
                  <p:pic>
                    <p:nvPicPr>
                      <p:cNvPr id="0" name=""/>
                      <p:cNvPicPr/>
                      <p:nvPr/>
                    </p:nvPicPr>
                    <p:blipFill>
                      <a:blip r:embed="rId21"/>
                      <a:stretch>
                        <a:fillRect/>
                      </a:stretch>
                    </p:blipFill>
                    <p:spPr>
                      <a:xfrm>
                        <a:off x="1595" y="1601"/>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8"/>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50"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91408"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27018"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pPr defTabSz="957816"/>
            <a:fld id="{CDBD563E-B0D3-447F-AFD2-910202E21ABB}" type="slidenum">
              <a:rPr lang="ru-RU" smtClean="0">
                <a:solidFill>
                  <a:prstClr val="black">
                    <a:lumMod val="65000"/>
                    <a:lumOff val="35000"/>
                  </a:prstClr>
                </a:solidFill>
              </a:rPr>
              <a:pPr defTabSz="957816"/>
              <a:t>‹#›</a:t>
            </a:fld>
            <a:endParaRPr lang="ru-RU">
              <a:solidFill>
                <a:prstClr val="black">
                  <a:lumMod val="65000"/>
                  <a:lumOff val="35000"/>
                </a:prstClr>
              </a:solidFill>
            </a:endParaRPr>
          </a:p>
        </p:txBody>
      </p:sp>
      <p:sp>
        <p:nvSpPr>
          <p:cNvPr id="10" name="Прямоугольник 9"/>
          <p:cNvSpPr/>
          <p:nvPr/>
        </p:nvSpPr>
        <p:spPr>
          <a:xfrm>
            <a:off x="10077458"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0</a:t>
            </a:r>
          </a:p>
          <a:p>
            <a:pPr algn="ctr" defTabSz="957816">
              <a:defRPr/>
            </a:pPr>
            <a:r>
              <a:rPr lang="en-US" sz="1100" dirty="0">
                <a:solidFill>
                  <a:srgbClr val="FFFFFF"/>
                </a:solidFill>
              </a:rPr>
              <a:t>140</a:t>
            </a:r>
            <a:endParaRPr lang="ru-RU" sz="1100" dirty="0">
              <a:solidFill>
                <a:srgbClr val="FFFFFF"/>
              </a:solidFill>
            </a:endParaRPr>
          </a:p>
          <a:p>
            <a:pPr algn="ctr" defTabSz="957816">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8"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15" name="Прямоугольник 14"/>
          <p:cNvSpPr/>
          <p:nvPr/>
        </p:nvSpPr>
        <p:spPr>
          <a:xfrm>
            <a:off x="10077458"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0" name="Прямоугольник 19"/>
          <p:cNvSpPr/>
          <p:nvPr/>
        </p:nvSpPr>
        <p:spPr>
          <a:xfrm>
            <a:off x="10077458"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21" name="Прямоугольник 20"/>
          <p:cNvSpPr/>
          <p:nvPr/>
        </p:nvSpPr>
        <p:spPr>
          <a:xfrm>
            <a:off x="10077458"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22" name="Прямоугольник 21"/>
          <p:cNvSpPr/>
          <p:nvPr/>
        </p:nvSpPr>
        <p:spPr>
          <a:xfrm>
            <a:off x="10077458"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23" name="Прямоугольник 22"/>
          <p:cNvSpPr/>
          <p:nvPr/>
        </p:nvSpPr>
        <p:spPr>
          <a:xfrm>
            <a:off x="10077458"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24" name="Прямоугольник 23"/>
          <p:cNvSpPr/>
          <p:nvPr/>
        </p:nvSpPr>
        <p:spPr>
          <a:xfrm>
            <a:off x="10077458"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16" name="Прямоугольник 15"/>
          <p:cNvSpPr/>
          <p:nvPr/>
        </p:nvSpPr>
        <p:spPr>
          <a:xfrm>
            <a:off x="10077458"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6" name="Прямоугольник 25"/>
          <p:cNvSpPr/>
          <p:nvPr/>
        </p:nvSpPr>
        <p:spPr>
          <a:xfrm>
            <a:off x="10077460"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27" name="Прямоугольник 26"/>
          <p:cNvSpPr/>
          <p:nvPr/>
        </p:nvSpPr>
        <p:spPr>
          <a:xfrm>
            <a:off x="10077460"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9" name="Прямоугольник 28"/>
          <p:cNvSpPr/>
          <p:nvPr/>
        </p:nvSpPr>
        <p:spPr>
          <a:xfrm>
            <a:off x="10077460"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30" name="Прямоугольник 29"/>
          <p:cNvSpPr/>
          <p:nvPr/>
        </p:nvSpPr>
        <p:spPr>
          <a:xfrm>
            <a:off x="10077460"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31" name="Прямоугольник 30"/>
          <p:cNvSpPr/>
          <p:nvPr/>
        </p:nvSpPr>
        <p:spPr>
          <a:xfrm>
            <a:off x="10077460"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32" name="Прямоугольник 31"/>
          <p:cNvSpPr/>
          <p:nvPr/>
        </p:nvSpPr>
        <p:spPr>
          <a:xfrm>
            <a:off x="10077460"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33" name="Прямоугольник 32"/>
          <p:cNvSpPr/>
          <p:nvPr/>
        </p:nvSpPr>
        <p:spPr>
          <a:xfrm>
            <a:off x="10077460"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34" name="Прямоугольник 33"/>
          <p:cNvSpPr/>
          <p:nvPr/>
        </p:nvSpPr>
        <p:spPr>
          <a:xfrm>
            <a:off x="10077460"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 name="Дата 1"/>
          <p:cNvSpPr>
            <a:spLocks noGrp="1"/>
          </p:cNvSpPr>
          <p:nvPr>
            <p:ph type="dt" sz="half" idx="2"/>
          </p:nvPr>
        </p:nvSpPr>
        <p:spPr>
          <a:xfrm>
            <a:off x="6872038" y="6442576"/>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pPr defTabSz="957816"/>
            <a:fld id="{E19EC026-FA87-4EEE-BEFC-9C1819FCEE45}"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7" y="6221176"/>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pPr defTabSz="957816"/>
            <a:r>
              <a:rPr smtClean="0">
                <a:solidFill>
                  <a:srgbClr val="008C95"/>
                </a:solidFill>
              </a:rPr>
              <a:t>Название презентации. Мероприятие</a:t>
            </a:r>
            <a:endParaRPr lang="en-US">
              <a:solidFill>
                <a:srgbClr val="008C95"/>
              </a:solidFill>
            </a:endParaRPr>
          </a:p>
        </p:txBody>
      </p:sp>
      <p:pic>
        <p:nvPicPr>
          <p:cNvPr id="35" name="Изображение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0062" y="6495573"/>
            <a:ext cx="966788" cy="182703"/>
          </a:xfrm>
          <a:prstGeom prst="rect">
            <a:avLst/>
          </a:prstGeom>
        </p:spPr>
      </p:pic>
      <p:cxnSp>
        <p:nvCxnSpPr>
          <p:cNvPr id="36" name="Прямая соединительная линия 35"/>
          <p:cNvCxnSpPr/>
          <p:nvPr/>
        </p:nvCxnSpPr>
        <p:spPr bwMode="auto">
          <a:xfrm>
            <a:off x="6711352" y="6326846"/>
            <a:ext cx="3194649"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5844091"/>
      </p:ext>
    </p:extLst>
  </p:cSld>
  <p:clrMap bg1="lt1" tx1="dk1" bg2="lt2" tx2="dk2" accent1="accent1" accent2="accent2" accent3="accent3" accent4="accent4" accent5="accent5" accent6="accent6" hlink="hlink" folHlink="folHlink"/>
  <p:sldLayoutIdLst>
    <p:sldLayoutId id="2147486794" r:id="rId1"/>
    <p:sldLayoutId id="2147486795" r:id="rId2"/>
    <p:sldLayoutId id="2147486796" r:id="rId3"/>
    <p:sldLayoutId id="2147486797" r:id="rId4"/>
    <p:sldLayoutId id="2147486798" r:id="rId5"/>
    <p:sldLayoutId id="2147486799" r:id="rId6"/>
    <p:sldLayoutId id="2147486800" r:id="rId7"/>
    <p:sldLayoutId id="2147486801" r:id="rId8"/>
    <p:sldLayoutId id="2147486802" r:id="rId9"/>
    <p:sldLayoutId id="2147486803" r:id="rId10"/>
    <p:sldLayoutId id="2147486804" r:id="rId11"/>
    <p:sldLayoutId id="2147486805" r:id="rId12"/>
    <p:sldLayoutId id="2147486806" r:id="rId13"/>
    <p:sldLayoutId id="2147486807" r:id="rId14"/>
    <p:sldLayoutId id="2147486808" r:id="rId15"/>
    <p:sldLayoutId id="2147486809" r:id="rId16"/>
  </p:sldLayoutIdLst>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036" algn="l" rtl="0" eaLnBrk="1" fontAlgn="base" hangingPunct="1">
        <a:spcBef>
          <a:spcPct val="0"/>
        </a:spcBef>
        <a:spcAft>
          <a:spcPct val="0"/>
        </a:spcAft>
        <a:defRPr>
          <a:solidFill>
            <a:schemeClr val="tx1"/>
          </a:solidFill>
          <a:latin typeface="Arial" charset="0"/>
        </a:defRPr>
      </a:lvl6pPr>
      <a:lvl7pPr marL="914074" algn="l" rtl="0" eaLnBrk="1" fontAlgn="base" hangingPunct="1">
        <a:spcBef>
          <a:spcPct val="0"/>
        </a:spcBef>
        <a:spcAft>
          <a:spcPct val="0"/>
        </a:spcAft>
        <a:defRPr>
          <a:solidFill>
            <a:schemeClr val="tx1"/>
          </a:solidFill>
          <a:latin typeface="Arial" charset="0"/>
        </a:defRPr>
      </a:lvl7pPr>
      <a:lvl8pPr marL="1371111" algn="l" rtl="0" eaLnBrk="1" fontAlgn="base" hangingPunct="1">
        <a:spcBef>
          <a:spcPct val="0"/>
        </a:spcBef>
        <a:spcAft>
          <a:spcPct val="0"/>
        </a:spcAft>
        <a:defRPr>
          <a:solidFill>
            <a:schemeClr val="tx1"/>
          </a:solidFill>
          <a:latin typeface="Arial" charset="0"/>
        </a:defRPr>
      </a:lvl8pPr>
      <a:lvl9pPr marL="182814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11" algn="l" defTabSz="914074" rtl="0" eaLnBrk="1" latinLnBrk="0" hangingPunct="1">
        <a:defRPr sz="1800" kern="1200">
          <a:solidFill>
            <a:schemeClr val="tx1"/>
          </a:solidFill>
          <a:latin typeface="+mn-lt"/>
          <a:ea typeface="+mn-ea"/>
          <a:cs typeface="+mn-cs"/>
        </a:defRPr>
      </a:lvl4pPr>
      <a:lvl5pPr marL="1828147" algn="l" defTabSz="914074" rtl="0" eaLnBrk="1" latinLnBrk="0" hangingPunct="1">
        <a:defRPr sz="1800" kern="1200">
          <a:solidFill>
            <a:schemeClr val="tx1"/>
          </a:solidFill>
          <a:latin typeface="+mn-lt"/>
          <a:ea typeface="+mn-ea"/>
          <a:cs typeface="+mn-cs"/>
        </a:defRPr>
      </a:lvl5pPr>
      <a:lvl6pPr marL="2285184" algn="l" defTabSz="914074" rtl="0" eaLnBrk="1" latinLnBrk="0" hangingPunct="1">
        <a:defRPr sz="1800" kern="1200">
          <a:solidFill>
            <a:schemeClr val="tx1"/>
          </a:solidFill>
          <a:latin typeface="+mn-lt"/>
          <a:ea typeface="+mn-ea"/>
          <a:cs typeface="+mn-cs"/>
        </a:defRPr>
      </a:lvl6pPr>
      <a:lvl7pPr marL="2742221" algn="l" defTabSz="914074" rtl="0" eaLnBrk="1" latinLnBrk="0" hangingPunct="1">
        <a:defRPr sz="1800" kern="1200">
          <a:solidFill>
            <a:schemeClr val="tx1"/>
          </a:solidFill>
          <a:latin typeface="+mn-lt"/>
          <a:ea typeface="+mn-ea"/>
          <a:cs typeface="+mn-cs"/>
        </a:defRPr>
      </a:lvl7pPr>
      <a:lvl8pPr marL="3199258" algn="l" defTabSz="914074" rtl="0" eaLnBrk="1" latinLnBrk="0" hangingPunct="1">
        <a:defRPr sz="1800" kern="1200">
          <a:solidFill>
            <a:schemeClr val="tx1"/>
          </a:solidFill>
          <a:latin typeface="+mn-lt"/>
          <a:ea typeface="+mn-ea"/>
          <a:cs typeface="+mn-cs"/>
        </a:defRPr>
      </a:lvl8pPr>
      <a:lvl9pPr marL="3656295" algn="l" defTabSz="91407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4236731333"/>
              </p:ext>
            </p:extLst>
          </p:nvPr>
        </p:nvGraphicFramePr>
        <p:xfrm>
          <a:off x="1595" y="1601"/>
          <a:ext cx="1587" cy="1587"/>
        </p:xfrm>
        <a:graphic>
          <a:graphicData uri="http://schemas.openxmlformats.org/presentationml/2006/ole">
            <mc:AlternateContent xmlns:mc="http://schemas.openxmlformats.org/markup-compatibility/2006">
              <mc:Choice xmlns:v="urn:schemas-microsoft-com:vml" Requires="v">
                <p:oleObj spid="_x0000_s585697" name="Слайд think-cell" r:id="rId20" imgW="270" imgH="270" progId="TCLayout.ActiveDocument.1">
                  <p:embed/>
                </p:oleObj>
              </mc:Choice>
              <mc:Fallback>
                <p:oleObj name="Слайд think-cell" r:id="rId20" imgW="270" imgH="270" progId="TCLayout.ActiveDocument.1">
                  <p:embed/>
                  <p:pic>
                    <p:nvPicPr>
                      <p:cNvPr id="0" name=""/>
                      <p:cNvPicPr/>
                      <p:nvPr/>
                    </p:nvPicPr>
                    <p:blipFill>
                      <a:blip r:embed="rId21"/>
                      <a:stretch>
                        <a:fillRect/>
                      </a:stretch>
                    </p:blipFill>
                    <p:spPr>
                      <a:xfrm>
                        <a:off x="1595" y="1601"/>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8"/>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50"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91408"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27018"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pPr defTabSz="957816"/>
            <a:fld id="{CDBD563E-B0D3-447F-AFD2-910202E21ABB}" type="slidenum">
              <a:rPr lang="ru-RU" smtClean="0">
                <a:solidFill>
                  <a:prstClr val="black">
                    <a:lumMod val="65000"/>
                    <a:lumOff val="35000"/>
                  </a:prstClr>
                </a:solidFill>
              </a:rPr>
              <a:pPr defTabSz="957816"/>
              <a:t>‹#›</a:t>
            </a:fld>
            <a:endParaRPr lang="ru-RU">
              <a:solidFill>
                <a:prstClr val="black">
                  <a:lumMod val="65000"/>
                  <a:lumOff val="35000"/>
                </a:prstClr>
              </a:solidFill>
            </a:endParaRPr>
          </a:p>
        </p:txBody>
      </p:sp>
      <p:sp>
        <p:nvSpPr>
          <p:cNvPr id="10" name="Прямоугольник 9"/>
          <p:cNvSpPr/>
          <p:nvPr/>
        </p:nvSpPr>
        <p:spPr>
          <a:xfrm>
            <a:off x="10077458"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0</a:t>
            </a:r>
          </a:p>
          <a:p>
            <a:pPr algn="ctr" defTabSz="957816">
              <a:defRPr/>
            </a:pPr>
            <a:r>
              <a:rPr lang="en-US" sz="1100" dirty="0">
                <a:solidFill>
                  <a:srgbClr val="FFFFFF"/>
                </a:solidFill>
              </a:rPr>
              <a:t>140</a:t>
            </a:r>
            <a:endParaRPr lang="ru-RU" sz="1100" dirty="0">
              <a:solidFill>
                <a:srgbClr val="FFFFFF"/>
              </a:solidFill>
            </a:endParaRPr>
          </a:p>
          <a:p>
            <a:pPr algn="ctr" defTabSz="957816">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8"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15" name="Прямоугольник 14"/>
          <p:cNvSpPr/>
          <p:nvPr/>
        </p:nvSpPr>
        <p:spPr>
          <a:xfrm>
            <a:off x="10077458"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0" name="Прямоугольник 19"/>
          <p:cNvSpPr/>
          <p:nvPr/>
        </p:nvSpPr>
        <p:spPr>
          <a:xfrm>
            <a:off x="10077458"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21" name="Прямоугольник 20"/>
          <p:cNvSpPr/>
          <p:nvPr/>
        </p:nvSpPr>
        <p:spPr>
          <a:xfrm>
            <a:off x="10077458"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22" name="Прямоугольник 21"/>
          <p:cNvSpPr/>
          <p:nvPr/>
        </p:nvSpPr>
        <p:spPr>
          <a:xfrm>
            <a:off x="10077458"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23" name="Прямоугольник 22"/>
          <p:cNvSpPr/>
          <p:nvPr/>
        </p:nvSpPr>
        <p:spPr>
          <a:xfrm>
            <a:off x="10077458"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24" name="Прямоугольник 23"/>
          <p:cNvSpPr/>
          <p:nvPr/>
        </p:nvSpPr>
        <p:spPr>
          <a:xfrm>
            <a:off x="10077458"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16" name="Прямоугольник 15"/>
          <p:cNvSpPr/>
          <p:nvPr/>
        </p:nvSpPr>
        <p:spPr>
          <a:xfrm>
            <a:off x="10077458"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6" name="Прямоугольник 25"/>
          <p:cNvSpPr/>
          <p:nvPr/>
        </p:nvSpPr>
        <p:spPr>
          <a:xfrm>
            <a:off x="10077460"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27" name="Прямоугольник 26"/>
          <p:cNvSpPr/>
          <p:nvPr/>
        </p:nvSpPr>
        <p:spPr>
          <a:xfrm>
            <a:off x="10077460"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9" name="Прямоугольник 28"/>
          <p:cNvSpPr/>
          <p:nvPr/>
        </p:nvSpPr>
        <p:spPr>
          <a:xfrm>
            <a:off x="10077460"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30" name="Прямоугольник 29"/>
          <p:cNvSpPr/>
          <p:nvPr/>
        </p:nvSpPr>
        <p:spPr>
          <a:xfrm>
            <a:off x="10077460"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31" name="Прямоугольник 30"/>
          <p:cNvSpPr/>
          <p:nvPr/>
        </p:nvSpPr>
        <p:spPr>
          <a:xfrm>
            <a:off x="10077460"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32" name="Прямоугольник 31"/>
          <p:cNvSpPr/>
          <p:nvPr/>
        </p:nvSpPr>
        <p:spPr>
          <a:xfrm>
            <a:off x="10077460"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33" name="Прямоугольник 32"/>
          <p:cNvSpPr/>
          <p:nvPr/>
        </p:nvSpPr>
        <p:spPr>
          <a:xfrm>
            <a:off x="10077460"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34" name="Прямоугольник 33"/>
          <p:cNvSpPr/>
          <p:nvPr/>
        </p:nvSpPr>
        <p:spPr>
          <a:xfrm>
            <a:off x="10077460"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 name="Дата 1"/>
          <p:cNvSpPr>
            <a:spLocks noGrp="1"/>
          </p:cNvSpPr>
          <p:nvPr>
            <p:ph type="dt" sz="half" idx="2"/>
          </p:nvPr>
        </p:nvSpPr>
        <p:spPr>
          <a:xfrm>
            <a:off x="6872038" y="6442576"/>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pPr defTabSz="957816"/>
            <a:fld id="{EB099F1D-A911-4356-8E5B-996B306943A5}"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7" y="6221176"/>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pPr defTabSz="957816"/>
            <a:r>
              <a:rPr smtClean="0">
                <a:solidFill>
                  <a:srgbClr val="008C95"/>
                </a:solidFill>
              </a:rPr>
              <a:t>Название презентации. Мероприятие</a:t>
            </a:r>
            <a:endParaRPr lang="en-US">
              <a:solidFill>
                <a:srgbClr val="008C95"/>
              </a:solidFill>
            </a:endParaRPr>
          </a:p>
        </p:txBody>
      </p:sp>
      <p:pic>
        <p:nvPicPr>
          <p:cNvPr id="35" name="Изображение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0062" y="6495573"/>
            <a:ext cx="966788" cy="182703"/>
          </a:xfrm>
          <a:prstGeom prst="rect">
            <a:avLst/>
          </a:prstGeom>
        </p:spPr>
      </p:pic>
      <p:cxnSp>
        <p:nvCxnSpPr>
          <p:cNvPr id="36" name="Прямая соединительная линия 35"/>
          <p:cNvCxnSpPr/>
          <p:nvPr/>
        </p:nvCxnSpPr>
        <p:spPr bwMode="auto">
          <a:xfrm>
            <a:off x="6711352" y="6326846"/>
            <a:ext cx="3194649"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0521135"/>
      </p:ext>
    </p:extLst>
  </p:cSld>
  <p:clrMap bg1="lt1" tx1="dk1" bg2="lt2" tx2="dk2" accent1="accent1" accent2="accent2" accent3="accent3" accent4="accent4" accent5="accent5" accent6="accent6" hlink="hlink" folHlink="folHlink"/>
  <p:sldLayoutIdLst>
    <p:sldLayoutId id="2147486907" r:id="rId1"/>
    <p:sldLayoutId id="2147486908"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 id="2147486918" r:id="rId12"/>
    <p:sldLayoutId id="2147486919" r:id="rId13"/>
    <p:sldLayoutId id="2147486920" r:id="rId14"/>
    <p:sldLayoutId id="2147486921" r:id="rId15"/>
    <p:sldLayoutId id="2147486922" r:id="rId16"/>
  </p:sldLayoutIdLst>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036" algn="l" rtl="0" eaLnBrk="1" fontAlgn="base" hangingPunct="1">
        <a:spcBef>
          <a:spcPct val="0"/>
        </a:spcBef>
        <a:spcAft>
          <a:spcPct val="0"/>
        </a:spcAft>
        <a:defRPr>
          <a:solidFill>
            <a:schemeClr val="tx1"/>
          </a:solidFill>
          <a:latin typeface="Arial" charset="0"/>
        </a:defRPr>
      </a:lvl6pPr>
      <a:lvl7pPr marL="914074" algn="l" rtl="0" eaLnBrk="1" fontAlgn="base" hangingPunct="1">
        <a:spcBef>
          <a:spcPct val="0"/>
        </a:spcBef>
        <a:spcAft>
          <a:spcPct val="0"/>
        </a:spcAft>
        <a:defRPr>
          <a:solidFill>
            <a:schemeClr val="tx1"/>
          </a:solidFill>
          <a:latin typeface="Arial" charset="0"/>
        </a:defRPr>
      </a:lvl7pPr>
      <a:lvl8pPr marL="1371111" algn="l" rtl="0" eaLnBrk="1" fontAlgn="base" hangingPunct="1">
        <a:spcBef>
          <a:spcPct val="0"/>
        </a:spcBef>
        <a:spcAft>
          <a:spcPct val="0"/>
        </a:spcAft>
        <a:defRPr>
          <a:solidFill>
            <a:schemeClr val="tx1"/>
          </a:solidFill>
          <a:latin typeface="Arial" charset="0"/>
        </a:defRPr>
      </a:lvl8pPr>
      <a:lvl9pPr marL="182814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11" algn="l" defTabSz="914074" rtl="0" eaLnBrk="1" latinLnBrk="0" hangingPunct="1">
        <a:defRPr sz="1800" kern="1200">
          <a:solidFill>
            <a:schemeClr val="tx1"/>
          </a:solidFill>
          <a:latin typeface="+mn-lt"/>
          <a:ea typeface="+mn-ea"/>
          <a:cs typeface="+mn-cs"/>
        </a:defRPr>
      </a:lvl4pPr>
      <a:lvl5pPr marL="1828147" algn="l" defTabSz="914074" rtl="0" eaLnBrk="1" latinLnBrk="0" hangingPunct="1">
        <a:defRPr sz="1800" kern="1200">
          <a:solidFill>
            <a:schemeClr val="tx1"/>
          </a:solidFill>
          <a:latin typeface="+mn-lt"/>
          <a:ea typeface="+mn-ea"/>
          <a:cs typeface="+mn-cs"/>
        </a:defRPr>
      </a:lvl5pPr>
      <a:lvl6pPr marL="2285184" algn="l" defTabSz="914074" rtl="0" eaLnBrk="1" latinLnBrk="0" hangingPunct="1">
        <a:defRPr sz="1800" kern="1200">
          <a:solidFill>
            <a:schemeClr val="tx1"/>
          </a:solidFill>
          <a:latin typeface="+mn-lt"/>
          <a:ea typeface="+mn-ea"/>
          <a:cs typeface="+mn-cs"/>
        </a:defRPr>
      </a:lvl6pPr>
      <a:lvl7pPr marL="2742221" algn="l" defTabSz="914074" rtl="0" eaLnBrk="1" latinLnBrk="0" hangingPunct="1">
        <a:defRPr sz="1800" kern="1200">
          <a:solidFill>
            <a:schemeClr val="tx1"/>
          </a:solidFill>
          <a:latin typeface="+mn-lt"/>
          <a:ea typeface="+mn-ea"/>
          <a:cs typeface="+mn-cs"/>
        </a:defRPr>
      </a:lvl7pPr>
      <a:lvl8pPr marL="3199258" algn="l" defTabSz="914074" rtl="0" eaLnBrk="1" latinLnBrk="0" hangingPunct="1">
        <a:defRPr sz="1800" kern="1200">
          <a:solidFill>
            <a:schemeClr val="tx1"/>
          </a:solidFill>
          <a:latin typeface="+mn-lt"/>
          <a:ea typeface="+mn-ea"/>
          <a:cs typeface="+mn-cs"/>
        </a:defRPr>
      </a:lvl8pPr>
      <a:lvl9pPr marL="3656295" algn="l" defTabSz="91407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9"/>
            </p:custDataLst>
            <p:extLst>
              <p:ext uri="{D42A27DB-BD31-4B8C-83A1-F6EECF244321}">
                <p14:modId xmlns:p14="http://schemas.microsoft.com/office/powerpoint/2010/main" val="3756362525"/>
              </p:ext>
            </p:extLst>
          </p:nvPr>
        </p:nvGraphicFramePr>
        <p:xfrm>
          <a:off x="1595" y="1601"/>
          <a:ext cx="1587" cy="1587"/>
        </p:xfrm>
        <a:graphic>
          <a:graphicData uri="http://schemas.openxmlformats.org/presentationml/2006/ole">
            <mc:AlternateContent xmlns:mc="http://schemas.openxmlformats.org/markup-compatibility/2006">
              <mc:Choice xmlns:v="urn:schemas-microsoft-com:vml" Requires="v">
                <p:oleObj spid="_x0000_s588769" name="Слайд think-cell" r:id="rId20" imgW="270" imgH="270" progId="TCLayout.ActiveDocument.1">
                  <p:embed/>
                </p:oleObj>
              </mc:Choice>
              <mc:Fallback>
                <p:oleObj name="Слайд think-cell" r:id="rId20" imgW="270" imgH="270" progId="TCLayout.ActiveDocument.1">
                  <p:embed/>
                  <p:pic>
                    <p:nvPicPr>
                      <p:cNvPr id="0" name=""/>
                      <p:cNvPicPr/>
                      <p:nvPr/>
                    </p:nvPicPr>
                    <p:blipFill>
                      <a:blip r:embed="rId21"/>
                      <a:stretch>
                        <a:fillRect/>
                      </a:stretch>
                    </p:blipFill>
                    <p:spPr>
                      <a:xfrm>
                        <a:off x="1595" y="1601"/>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8"/>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50"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91408"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27018"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pPr defTabSz="957816"/>
            <a:fld id="{CDBD563E-B0D3-447F-AFD2-910202E21ABB}" type="slidenum">
              <a:rPr lang="ru-RU" smtClean="0">
                <a:solidFill>
                  <a:prstClr val="black">
                    <a:lumMod val="65000"/>
                    <a:lumOff val="35000"/>
                  </a:prstClr>
                </a:solidFill>
              </a:rPr>
              <a:pPr defTabSz="957816"/>
              <a:t>‹#›</a:t>
            </a:fld>
            <a:endParaRPr lang="ru-RU">
              <a:solidFill>
                <a:prstClr val="black">
                  <a:lumMod val="65000"/>
                  <a:lumOff val="35000"/>
                </a:prstClr>
              </a:solidFill>
            </a:endParaRPr>
          </a:p>
        </p:txBody>
      </p:sp>
      <p:sp>
        <p:nvSpPr>
          <p:cNvPr id="10" name="Прямоугольник 9"/>
          <p:cNvSpPr/>
          <p:nvPr/>
        </p:nvSpPr>
        <p:spPr>
          <a:xfrm>
            <a:off x="10077458"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0</a:t>
            </a:r>
          </a:p>
          <a:p>
            <a:pPr algn="ctr" defTabSz="957816">
              <a:defRPr/>
            </a:pPr>
            <a:r>
              <a:rPr lang="en-US" sz="1100" dirty="0">
                <a:solidFill>
                  <a:srgbClr val="FFFFFF"/>
                </a:solidFill>
              </a:rPr>
              <a:t>140</a:t>
            </a:r>
            <a:endParaRPr lang="ru-RU" sz="1100" dirty="0">
              <a:solidFill>
                <a:srgbClr val="FFFFFF"/>
              </a:solidFill>
            </a:endParaRPr>
          </a:p>
          <a:p>
            <a:pPr algn="ctr" defTabSz="957816">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8"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15" name="Прямоугольник 14"/>
          <p:cNvSpPr/>
          <p:nvPr/>
        </p:nvSpPr>
        <p:spPr>
          <a:xfrm>
            <a:off x="10077458"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0" name="Прямоугольник 19"/>
          <p:cNvSpPr/>
          <p:nvPr/>
        </p:nvSpPr>
        <p:spPr>
          <a:xfrm>
            <a:off x="10077458"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21" name="Прямоугольник 20"/>
          <p:cNvSpPr/>
          <p:nvPr/>
        </p:nvSpPr>
        <p:spPr>
          <a:xfrm>
            <a:off x="10077458"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22" name="Прямоугольник 21"/>
          <p:cNvSpPr/>
          <p:nvPr/>
        </p:nvSpPr>
        <p:spPr>
          <a:xfrm>
            <a:off x="10077458"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23" name="Прямоугольник 22"/>
          <p:cNvSpPr/>
          <p:nvPr/>
        </p:nvSpPr>
        <p:spPr>
          <a:xfrm>
            <a:off x="10077458"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24" name="Прямоугольник 23"/>
          <p:cNvSpPr/>
          <p:nvPr/>
        </p:nvSpPr>
        <p:spPr>
          <a:xfrm>
            <a:off x="10077458"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16" name="Прямоугольник 15"/>
          <p:cNvSpPr/>
          <p:nvPr/>
        </p:nvSpPr>
        <p:spPr>
          <a:xfrm>
            <a:off x="10077458"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6" name="Прямоугольник 25"/>
          <p:cNvSpPr/>
          <p:nvPr/>
        </p:nvSpPr>
        <p:spPr>
          <a:xfrm>
            <a:off x="10077460"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208</a:t>
            </a:r>
          </a:p>
          <a:p>
            <a:pPr algn="ctr" defTabSz="957816">
              <a:defRPr/>
            </a:pPr>
            <a:r>
              <a:rPr lang="ru-RU" sz="1100" dirty="0">
                <a:solidFill>
                  <a:srgbClr val="FFFFFF"/>
                </a:solidFill>
              </a:rPr>
              <a:t>208</a:t>
            </a:r>
          </a:p>
          <a:p>
            <a:pPr algn="ctr" defTabSz="957816">
              <a:defRPr/>
            </a:pPr>
            <a:r>
              <a:rPr lang="ru-RU" sz="1100" dirty="0">
                <a:solidFill>
                  <a:srgbClr val="FFFFFF"/>
                </a:solidFill>
              </a:rPr>
              <a:t>208</a:t>
            </a:r>
          </a:p>
        </p:txBody>
      </p:sp>
      <p:sp>
        <p:nvSpPr>
          <p:cNvPr id="27" name="Прямоугольник 26"/>
          <p:cNvSpPr/>
          <p:nvPr/>
        </p:nvSpPr>
        <p:spPr>
          <a:xfrm>
            <a:off x="10077460" y="692153"/>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153</a:t>
            </a:r>
          </a:p>
          <a:p>
            <a:pPr algn="ctr" defTabSz="957816">
              <a:defRPr/>
            </a:pPr>
            <a:r>
              <a:rPr lang="ru-RU" sz="1100" dirty="0">
                <a:solidFill>
                  <a:srgbClr val="FFFFFF"/>
                </a:solidFill>
              </a:rPr>
              <a:t>204</a:t>
            </a:r>
          </a:p>
          <a:p>
            <a:pPr algn="ctr" defTabSz="957816">
              <a:defRPr/>
            </a:pPr>
            <a:r>
              <a:rPr lang="ru-RU" sz="1100" dirty="0">
                <a:solidFill>
                  <a:srgbClr val="FFFFFF"/>
                </a:solidFill>
              </a:rPr>
              <a:t>0</a:t>
            </a:r>
          </a:p>
        </p:txBody>
      </p:sp>
      <p:sp>
        <p:nvSpPr>
          <p:cNvPr id="29" name="Прямоугольник 28"/>
          <p:cNvSpPr/>
          <p:nvPr/>
        </p:nvSpPr>
        <p:spPr>
          <a:xfrm>
            <a:off x="10077460"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242</a:t>
            </a:r>
          </a:p>
          <a:p>
            <a:pPr algn="ctr" defTabSz="957816">
              <a:defRPr/>
            </a:pPr>
            <a:r>
              <a:rPr lang="ru-RU" sz="1100" dirty="0">
                <a:solidFill>
                  <a:srgbClr val="000000"/>
                </a:solidFill>
              </a:rPr>
              <a:t>242</a:t>
            </a:r>
          </a:p>
          <a:p>
            <a:pPr algn="ctr" defTabSz="957816">
              <a:defRPr/>
            </a:pPr>
            <a:r>
              <a:rPr lang="ru-RU" sz="1100" dirty="0">
                <a:solidFill>
                  <a:srgbClr val="000000"/>
                </a:solidFill>
              </a:rPr>
              <a:t>242</a:t>
            </a:r>
          </a:p>
        </p:txBody>
      </p:sp>
      <p:sp>
        <p:nvSpPr>
          <p:cNvPr id="30" name="Прямоугольник 29"/>
          <p:cNvSpPr/>
          <p:nvPr/>
        </p:nvSpPr>
        <p:spPr>
          <a:xfrm>
            <a:off x="10077460"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178</a:t>
            </a:r>
          </a:p>
          <a:p>
            <a:pPr algn="ctr" defTabSz="957816">
              <a:defRPr/>
            </a:pPr>
            <a:r>
              <a:rPr lang="ru-RU" sz="1100" dirty="0">
                <a:solidFill>
                  <a:srgbClr val="FFFFFF"/>
                </a:solidFill>
              </a:rPr>
              <a:t>210</a:t>
            </a:r>
          </a:p>
          <a:p>
            <a:pPr algn="ctr" defTabSz="957816">
              <a:defRPr/>
            </a:pPr>
            <a:r>
              <a:rPr lang="ru-RU" sz="1100" dirty="0">
                <a:solidFill>
                  <a:srgbClr val="FFFFFF"/>
                </a:solidFill>
              </a:rPr>
              <a:t>216</a:t>
            </a:r>
          </a:p>
        </p:txBody>
      </p:sp>
      <p:sp>
        <p:nvSpPr>
          <p:cNvPr id="31" name="Прямоугольник 30"/>
          <p:cNvSpPr/>
          <p:nvPr/>
        </p:nvSpPr>
        <p:spPr>
          <a:xfrm>
            <a:off x="10077460"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000000"/>
                </a:solidFill>
              </a:rPr>
              <a:t>255</a:t>
            </a:r>
          </a:p>
          <a:p>
            <a:pPr algn="ctr" defTabSz="957816">
              <a:defRPr/>
            </a:pPr>
            <a:r>
              <a:rPr lang="ru-RU" sz="1100" dirty="0">
                <a:solidFill>
                  <a:srgbClr val="000000"/>
                </a:solidFill>
              </a:rPr>
              <a:t>192</a:t>
            </a:r>
          </a:p>
          <a:p>
            <a:pPr algn="ctr" defTabSz="957816">
              <a:defRPr/>
            </a:pPr>
            <a:r>
              <a:rPr lang="ru-RU" sz="1100" dirty="0">
                <a:solidFill>
                  <a:srgbClr val="000000"/>
                </a:solidFill>
              </a:rPr>
              <a:t>0</a:t>
            </a:r>
          </a:p>
        </p:txBody>
      </p:sp>
      <p:sp>
        <p:nvSpPr>
          <p:cNvPr id="32" name="Прямоугольник 31"/>
          <p:cNvSpPr/>
          <p:nvPr/>
        </p:nvSpPr>
        <p:spPr>
          <a:xfrm>
            <a:off x="10077460"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192</a:t>
            </a:r>
          </a:p>
          <a:p>
            <a:pPr algn="ctr" defTabSz="957816">
              <a:defRPr/>
            </a:pPr>
            <a:r>
              <a:rPr lang="ru-RU" sz="1100" dirty="0">
                <a:solidFill>
                  <a:srgbClr val="FFFFFF"/>
                </a:solidFill>
              </a:rPr>
              <a:t>0</a:t>
            </a:r>
          </a:p>
          <a:p>
            <a:pPr algn="ctr" defTabSz="957816">
              <a:defRPr/>
            </a:pPr>
            <a:r>
              <a:rPr lang="ru-RU" sz="1100" dirty="0">
                <a:solidFill>
                  <a:srgbClr val="FFFFFF"/>
                </a:solidFill>
              </a:rPr>
              <a:t>0</a:t>
            </a:r>
          </a:p>
        </p:txBody>
      </p:sp>
      <p:sp>
        <p:nvSpPr>
          <p:cNvPr id="33" name="Прямоугольник 32"/>
          <p:cNvSpPr/>
          <p:nvPr/>
        </p:nvSpPr>
        <p:spPr>
          <a:xfrm>
            <a:off x="10077460"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128</a:t>
            </a:r>
          </a:p>
          <a:p>
            <a:pPr algn="ctr" defTabSz="957816">
              <a:defRPr/>
            </a:pPr>
            <a:r>
              <a:rPr lang="ru-RU" sz="1100" dirty="0">
                <a:solidFill>
                  <a:srgbClr val="FFFFFF"/>
                </a:solidFill>
              </a:rPr>
              <a:t>128</a:t>
            </a:r>
          </a:p>
          <a:p>
            <a:pPr algn="ctr" defTabSz="957816">
              <a:defRPr/>
            </a:pPr>
            <a:r>
              <a:rPr lang="ru-RU" sz="1100" dirty="0">
                <a:solidFill>
                  <a:srgbClr val="FFFFFF"/>
                </a:solidFill>
              </a:rPr>
              <a:t>128</a:t>
            </a:r>
          </a:p>
        </p:txBody>
      </p:sp>
      <p:sp>
        <p:nvSpPr>
          <p:cNvPr id="34" name="Прямоугольник 33"/>
          <p:cNvSpPr/>
          <p:nvPr/>
        </p:nvSpPr>
        <p:spPr>
          <a:xfrm>
            <a:off x="10077460"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57816">
              <a:defRPr/>
            </a:pPr>
            <a:r>
              <a:rPr lang="ru-RU" sz="1100" dirty="0">
                <a:solidFill>
                  <a:srgbClr val="FFFFFF"/>
                </a:solidFill>
              </a:rPr>
              <a:t>245</a:t>
            </a:r>
          </a:p>
          <a:p>
            <a:pPr algn="ctr" defTabSz="957816">
              <a:defRPr/>
            </a:pPr>
            <a:r>
              <a:rPr lang="ru-RU" sz="1100" dirty="0">
                <a:solidFill>
                  <a:srgbClr val="FFFFFF"/>
                </a:solidFill>
              </a:rPr>
              <a:t>138</a:t>
            </a:r>
          </a:p>
          <a:p>
            <a:pPr algn="ctr" defTabSz="957816">
              <a:defRPr/>
            </a:pPr>
            <a:r>
              <a:rPr lang="ru-RU" sz="1100" dirty="0">
                <a:solidFill>
                  <a:srgbClr val="FFFFFF"/>
                </a:solidFill>
              </a:rPr>
              <a:t>31</a:t>
            </a:r>
          </a:p>
        </p:txBody>
      </p:sp>
      <p:sp>
        <p:nvSpPr>
          <p:cNvPr id="2" name="Дата 1"/>
          <p:cNvSpPr>
            <a:spLocks noGrp="1"/>
          </p:cNvSpPr>
          <p:nvPr>
            <p:ph type="dt" sz="half" idx="2"/>
          </p:nvPr>
        </p:nvSpPr>
        <p:spPr>
          <a:xfrm>
            <a:off x="6872038" y="6442576"/>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pPr defTabSz="957816"/>
            <a:fld id="{DCD21B95-EDBA-4396-9228-15EF838BCDC4}"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7" y="6221176"/>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pPr defTabSz="957816"/>
            <a:r>
              <a:rPr smtClean="0">
                <a:solidFill>
                  <a:srgbClr val="008C95"/>
                </a:solidFill>
              </a:rPr>
              <a:t>Название презентации. Мероприятие</a:t>
            </a:r>
            <a:endParaRPr lang="en-US">
              <a:solidFill>
                <a:srgbClr val="008C95"/>
              </a:solidFill>
            </a:endParaRPr>
          </a:p>
        </p:txBody>
      </p:sp>
      <p:pic>
        <p:nvPicPr>
          <p:cNvPr id="35" name="Изображение 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120062" y="6495573"/>
            <a:ext cx="966788" cy="182703"/>
          </a:xfrm>
          <a:prstGeom prst="rect">
            <a:avLst/>
          </a:prstGeom>
        </p:spPr>
      </p:pic>
      <p:cxnSp>
        <p:nvCxnSpPr>
          <p:cNvPr id="36" name="Прямая соединительная линия 35"/>
          <p:cNvCxnSpPr/>
          <p:nvPr/>
        </p:nvCxnSpPr>
        <p:spPr bwMode="auto">
          <a:xfrm>
            <a:off x="6711352" y="6326846"/>
            <a:ext cx="3194649" cy="0"/>
          </a:xfrm>
          <a:prstGeom prst="line">
            <a:avLst/>
          </a:prstGeom>
          <a:solidFill>
            <a:schemeClr val="accent1"/>
          </a:solidFill>
          <a:ln w="47625" cap="flat" cmpd="sng" algn="ctr">
            <a:gradFill flip="none" rotWithShape="1">
              <a:gsLst>
                <a:gs pos="0">
                  <a:schemeClr val="accent1">
                    <a:tint val="66000"/>
                    <a:satMod val="160000"/>
                  </a:schemeClr>
                </a:gs>
                <a:gs pos="68000">
                  <a:schemeClr val="accent1">
                    <a:tint val="44500"/>
                    <a:satMod val="16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0765519"/>
      </p:ext>
    </p:extLst>
  </p:cSld>
  <p:clrMap bg1="lt1" tx1="dk1" bg2="lt2" tx2="dk2" accent1="accent1" accent2="accent2" accent3="accent3" accent4="accent4" accent5="accent5" accent6="accent6" hlink="hlink" folHlink="folHlink"/>
  <p:sldLayoutIdLst>
    <p:sldLayoutId id="2147486924" r:id="rId1"/>
    <p:sldLayoutId id="2147486925" r:id="rId2"/>
    <p:sldLayoutId id="2147486926" r:id="rId3"/>
    <p:sldLayoutId id="2147486927" r:id="rId4"/>
    <p:sldLayoutId id="2147486928" r:id="rId5"/>
    <p:sldLayoutId id="2147486929" r:id="rId6"/>
    <p:sldLayoutId id="2147486930" r:id="rId7"/>
    <p:sldLayoutId id="2147486931" r:id="rId8"/>
    <p:sldLayoutId id="2147486932" r:id="rId9"/>
    <p:sldLayoutId id="2147486933" r:id="rId10"/>
    <p:sldLayoutId id="2147486934" r:id="rId11"/>
    <p:sldLayoutId id="2147486935" r:id="rId12"/>
    <p:sldLayoutId id="2147486936" r:id="rId13"/>
    <p:sldLayoutId id="2147486937" r:id="rId14"/>
    <p:sldLayoutId id="2147486938" r:id="rId15"/>
    <p:sldLayoutId id="2147486939" r:id="rId16"/>
  </p:sldLayoutIdLst>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036" algn="l" rtl="0" eaLnBrk="1" fontAlgn="base" hangingPunct="1">
        <a:spcBef>
          <a:spcPct val="0"/>
        </a:spcBef>
        <a:spcAft>
          <a:spcPct val="0"/>
        </a:spcAft>
        <a:defRPr>
          <a:solidFill>
            <a:schemeClr val="tx1"/>
          </a:solidFill>
          <a:latin typeface="Arial" charset="0"/>
        </a:defRPr>
      </a:lvl6pPr>
      <a:lvl7pPr marL="914074" algn="l" rtl="0" eaLnBrk="1" fontAlgn="base" hangingPunct="1">
        <a:spcBef>
          <a:spcPct val="0"/>
        </a:spcBef>
        <a:spcAft>
          <a:spcPct val="0"/>
        </a:spcAft>
        <a:defRPr>
          <a:solidFill>
            <a:schemeClr val="tx1"/>
          </a:solidFill>
          <a:latin typeface="Arial" charset="0"/>
        </a:defRPr>
      </a:lvl7pPr>
      <a:lvl8pPr marL="1371111" algn="l" rtl="0" eaLnBrk="1" fontAlgn="base" hangingPunct="1">
        <a:spcBef>
          <a:spcPct val="0"/>
        </a:spcBef>
        <a:spcAft>
          <a:spcPct val="0"/>
        </a:spcAft>
        <a:defRPr>
          <a:solidFill>
            <a:schemeClr val="tx1"/>
          </a:solidFill>
          <a:latin typeface="Arial" charset="0"/>
        </a:defRPr>
      </a:lvl8pPr>
      <a:lvl9pPr marL="182814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11" algn="l" defTabSz="914074" rtl="0" eaLnBrk="1" latinLnBrk="0" hangingPunct="1">
        <a:defRPr sz="1800" kern="1200">
          <a:solidFill>
            <a:schemeClr val="tx1"/>
          </a:solidFill>
          <a:latin typeface="+mn-lt"/>
          <a:ea typeface="+mn-ea"/>
          <a:cs typeface="+mn-cs"/>
        </a:defRPr>
      </a:lvl4pPr>
      <a:lvl5pPr marL="1828147" algn="l" defTabSz="914074" rtl="0" eaLnBrk="1" latinLnBrk="0" hangingPunct="1">
        <a:defRPr sz="1800" kern="1200">
          <a:solidFill>
            <a:schemeClr val="tx1"/>
          </a:solidFill>
          <a:latin typeface="+mn-lt"/>
          <a:ea typeface="+mn-ea"/>
          <a:cs typeface="+mn-cs"/>
        </a:defRPr>
      </a:lvl5pPr>
      <a:lvl6pPr marL="2285184" algn="l" defTabSz="914074" rtl="0" eaLnBrk="1" latinLnBrk="0" hangingPunct="1">
        <a:defRPr sz="1800" kern="1200">
          <a:solidFill>
            <a:schemeClr val="tx1"/>
          </a:solidFill>
          <a:latin typeface="+mn-lt"/>
          <a:ea typeface="+mn-ea"/>
          <a:cs typeface="+mn-cs"/>
        </a:defRPr>
      </a:lvl6pPr>
      <a:lvl7pPr marL="2742221" algn="l" defTabSz="914074" rtl="0" eaLnBrk="1" latinLnBrk="0" hangingPunct="1">
        <a:defRPr sz="1800" kern="1200">
          <a:solidFill>
            <a:schemeClr val="tx1"/>
          </a:solidFill>
          <a:latin typeface="+mn-lt"/>
          <a:ea typeface="+mn-ea"/>
          <a:cs typeface="+mn-cs"/>
        </a:defRPr>
      </a:lvl7pPr>
      <a:lvl8pPr marL="3199258" algn="l" defTabSz="914074" rtl="0" eaLnBrk="1" latinLnBrk="0" hangingPunct="1">
        <a:defRPr sz="1800" kern="1200">
          <a:solidFill>
            <a:schemeClr val="tx1"/>
          </a:solidFill>
          <a:latin typeface="+mn-lt"/>
          <a:ea typeface="+mn-ea"/>
          <a:cs typeface="+mn-cs"/>
        </a:defRPr>
      </a:lvl8pPr>
      <a:lvl9pPr marL="3656295" algn="l" defTabSz="91407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8"/>
            </p:custDataLst>
            <p:extLst>
              <p:ext uri="{D42A27DB-BD31-4B8C-83A1-F6EECF244321}">
                <p14:modId xmlns:p14="http://schemas.microsoft.com/office/powerpoint/2010/main" val="2787002168"/>
              </p:ext>
            </p:extLst>
          </p:nvPr>
        </p:nvGraphicFramePr>
        <p:xfrm>
          <a:off x="1594" y="1600"/>
          <a:ext cx="1587" cy="1587"/>
        </p:xfrm>
        <a:graphic>
          <a:graphicData uri="http://schemas.openxmlformats.org/presentationml/2006/ole">
            <mc:AlternateContent xmlns:mc="http://schemas.openxmlformats.org/markup-compatibility/2006">
              <mc:Choice xmlns:v="urn:schemas-microsoft-com:vml" Requires="v">
                <p:oleObj spid="_x0000_s815048" name="Слайд think-cell" r:id="rId19" imgW="270" imgH="270" progId="TCLayout.ActiveDocument.1">
                  <p:embed/>
                </p:oleObj>
              </mc:Choice>
              <mc:Fallback>
                <p:oleObj name="Слайд think-cell" r:id="rId19" imgW="270" imgH="270" progId="TCLayout.ActiveDocument.1">
                  <p:embed/>
                  <p:pic>
                    <p:nvPicPr>
                      <p:cNvPr id="0" name=""/>
                      <p:cNvPicPr/>
                      <p:nvPr/>
                    </p:nvPicPr>
                    <p:blipFill>
                      <a:blip r:embed="rId20"/>
                      <a:stretch>
                        <a:fillRect/>
                      </a:stretch>
                    </p:blipFill>
                    <p:spPr>
                      <a:xfrm>
                        <a:off x="1594" y="1600"/>
                        <a:ext cx="1587" cy="1587"/>
                      </a:xfrm>
                      <a:prstGeom prst="rect">
                        <a:avLst/>
                      </a:prstGeom>
                    </p:spPr>
                  </p:pic>
                </p:oleObj>
              </mc:Fallback>
            </mc:AlternateContent>
          </a:graphicData>
        </a:graphic>
      </p:graphicFrame>
      <p:sp>
        <p:nvSpPr>
          <p:cNvPr id="1027" name="Rectangle 3"/>
          <p:cNvSpPr>
            <a:spLocks noGrp="1" noChangeArrowheads="1"/>
          </p:cNvSpPr>
          <p:nvPr>
            <p:ph type="title"/>
          </p:nvPr>
        </p:nvSpPr>
        <p:spPr bwMode="auto">
          <a:xfrm>
            <a:off x="284672" y="205467"/>
            <a:ext cx="935103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ru-RU" altLang="en-US" dirty="0"/>
              <a:t>Образец заголовка</a:t>
            </a:r>
          </a:p>
        </p:txBody>
      </p:sp>
      <p:sp>
        <p:nvSpPr>
          <p:cNvPr id="1028" name="Rectangle 4"/>
          <p:cNvSpPr>
            <a:spLocks noGrp="1" noChangeArrowheads="1"/>
          </p:cNvSpPr>
          <p:nvPr>
            <p:ph type="body" idx="1"/>
          </p:nvPr>
        </p:nvSpPr>
        <p:spPr bwMode="auto">
          <a:xfrm>
            <a:off x="285749" y="923026"/>
            <a:ext cx="9341329" cy="53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91424" bIns="0" numCol="1" anchor="t" anchorCtr="0" compatLnSpc="1">
            <a:prstTxWarp prst="textNoShape">
              <a:avLst/>
            </a:prstTxWarp>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уровень</a:t>
            </a:r>
          </a:p>
          <a:p>
            <a:pPr lvl="4"/>
            <a:r>
              <a:rPr lang="ru-RU" altLang="en-US" dirty="0"/>
              <a:t>Пятый уровень</a:t>
            </a:r>
          </a:p>
        </p:txBody>
      </p:sp>
      <p:sp>
        <p:nvSpPr>
          <p:cNvPr id="127018" name="Rectangle 42"/>
          <p:cNvSpPr>
            <a:spLocks noGrp="1" noChangeArrowheads="1"/>
          </p:cNvSpPr>
          <p:nvPr>
            <p:ph type="sldNum" sz="quarter" idx="4"/>
          </p:nvPr>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hangingPunct="1">
              <a:defRPr sz="900" b="0" i="0">
                <a:solidFill>
                  <a:schemeClr val="tx1">
                    <a:lumMod val="65000"/>
                    <a:lumOff val="35000"/>
                  </a:schemeClr>
                </a:solidFill>
              </a:defRPr>
            </a:lvl1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0" name="Прямоугольник 9"/>
          <p:cNvSpPr/>
          <p:nvPr/>
        </p:nvSpPr>
        <p:spPr>
          <a:xfrm>
            <a:off x="10077457" y="109538"/>
            <a:ext cx="663575" cy="582612"/>
          </a:xfrm>
          <a:prstGeom prst="rect">
            <a:avLst/>
          </a:prstGeom>
          <a:solidFill>
            <a:srgbClr val="008C95"/>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0</a:t>
            </a:r>
          </a:p>
          <a:p>
            <a:pPr algn="ctr">
              <a:defRPr/>
            </a:pPr>
            <a:r>
              <a:rPr lang="en-US" sz="1100" dirty="0">
                <a:solidFill>
                  <a:srgbClr val="FFFFFF"/>
                </a:solidFill>
              </a:rPr>
              <a:t>140</a:t>
            </a:r>
            <a:endParaRPr lang="ru-RU" sz="1100" dirty="0">
              <a:solidFill>
                <a:srgbClr val="FFFFFF"/>
              </a:solidFill>
            </a:endParaRPr>
          </a:p>
          <a:p>
            <a:pPr algn="ctr">
              <a:defRPr/>
            </a:pPr>
            <a:r>
              <a:rPr lang="ru-RU" sz="1100" dirty="0">
                <a:solidFill>
                  <a:srgbClr val="FFFFFF"/>
                </a:solidFill>
              </a:rPr>
              <a:t>1</a:t>
            </a:r>
            <a:r>
              <a:rPr lang="en-US" sz="1100" dirty="0">
                <a:solidFill>
                  <a:srgbClr val="FFFFFF"/>
                </a:solidFill>
              </a:rPr>
              <a:t>49</a:t>
            </a:r>
            <a:endParaRPr lang="ru-RU" sz="1100" dirty="0">
              <a:solidFill>
                <a:srgbClr val="FFFFFF"/>
              </a:solidFill>
            </a:endParaRPr>
          </a:p>
        </p:txBody>
      </p:sp>
      <p:sp>
        <p:nvSpPr>
          <p:cNvPr id="12" name="Прямоугольник 11"/>
          <p:cNvSpPr/>
          <p:nvPr/>
        </p:nvSpPr>
        <p:spPr>
          <a:xfrm>
            <a:off x="10077457"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208</a:t>
            </a:r>
          </a:p>
          <a:p>
            <a:pPr algn="ctr">
              <a:defRPr/>
            </a:pPr>
            <a:r>
              <a:rPr lang="ru-RU" sz="1100" dirty="0">
                <a:solidFill>
                  <a:srgbClr val="FFFFFF"/>
                </a:solidFill>
              </a:rPr>
              <a:t>208</a:t>
            </a:r>
          </a:p>
          <a:p>
            <a:pPr algn="ctr">
              <a:defRPr/>
            </a:pPr>
            <a:r>
              <a:rPr lang="ru-RU" sz="1100" dirty="0">
                <a:solidFill>
                  <a:srgbClr val="FFFFFF"/>
                </a:solidFill>
              </a:rPr>
              <a:t>208</a:t>
            </a:r>
          </a:p>
        </p:txBody>
      </p:sp>
      <p:sp>
        <p:nvSpPr>
          <p:cNvPr id="15" name="Прямоугольник 14"/>
          <p:cNvSpPr/>
          <p:nvPr/>
        </p:nvSpPr>
        <p:spPr>
          <a:xfrm>
            <a:off x="10077457" y="692152"/>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153</a:t>
            </a:r>
          </a:p>
          <a:p>
            <a:pPr algn="ctr">
              <a:defRPr/>
            </a:pPr>
            <a:r>
              <a:rPr lang="ru-RU" sz="1100" dirty="0">
                <a:solidFill>
                  <a:srgbClr val="FFFFFF"/>
                </a:solidFill>
              </a:rPr>
              <a:t>204</a:t>
            </a:r>
          </a:p>
          <a:p>
            <a:pPr algn="ctr">
              <a:defRPr/>
            </a:pPr>
            <a:r>
              <a:rPr lang="ru-RU" sz="1100" dirty="0">
                <a:solidFill>
                  <a:srgbClr val="FFFFFF"/>
                </a:solidFill>
              </a:rPr>
              <a:t>0</a:t>
            </a:r>
          </a:p>
        </p:txBody>
      </p:sp>
      <p:sp>
        <p:nvSpPr>
          <p:cNvPr id="20" name="Прямоугольник 19"/>
          <p:cNvSpPr/>
          <p:nvPr/>
        </p:nvSpPr>
        <p:spPr>
          <a:xfrm>
            <a:off x="10077457"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000000"/>
                </a:solidFill>
              </a:rPr>
              <a:t>242</a:t>
            </a:r>
          </a:p>
          <a:p>
            <a:pPr algn="ctr">
              <a:defRPr/>
            </a:pPr>
            <a:r>
              <a:rPr lang="ru-RU" sz="1100" dirty="0">
                <a:solidFill>
                  <a:srgbClr val="000000"/>
                </a:solidFill>
              </a:rPr>
              <a:t>242</a:t>
            </a:r>
          </a:p>
          <a:p>
            <a:pPr algn="ctr">
              <a:defRPr/>
            </a:pPr>
            <a:r>
              <a:rPr lang="ru-RU" sz="1100" dirty="0">
                <a:solidFill>
                  <a:srgbClr val="000000"/>
                </a:solidFill>
              </a:rPr>
              <a:t>242</a:t>
            </a:r>
          </a:p>
        </p:txBody>
      </p:sp>
      <p:sp>
        <p:nvSpPr>
          <p:cNvPr id="21" name="Прямоугольник 20"/>
          <p:cNvSpPr/>
          <p:nvPr/>
        </p:nvSpPr>
        <p:spPr>
          <a:xfrm>
            <a:off x="10077457"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178</a:t>
            </a:r>
          </a:p>
          <a:p>
            <a:pPr algn="ctr">
              <a:defRPr/>
            </a:pPr>
            <a:r>
              <a:rPr lang="ru-RU" sz="1100" dirty="0">
                <a:solidFill>
                  <a:srgbClr val="FFFFFF"/>
                </a:solidFill>
              </a:rPr>
              <a:t>210</a:t>
            </a:r>
          </a:p>
          <a:p>
            <a:pPr algn="ctr">
              <a:defRPr/>
            </a:pPr>
            <a:r>
              <a:rPr lang="ru-RU" sz="1100" dirty="0">
                <a:solidFill>
                  <a:srgbClr val="FFFFFF"/>
                </a:solidFill>
              </a:rPr>
              <a:t>216</a:t>
            </a:r>
          </a:p>
        </p:txBody>
      </p:sp>
      <p:sp>
        <p:nvSpPr>
          <p:cNvPr id="22" name="Прямоугольник 21"/>
          <p:cNvSpPr/>
          <p:nvPr/>
        </p:nvSpPr>
        <p:spPr>
          <a:xfrm>
            <a:off x="10077457"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000000"/>
                </a:solidFill>
              </a:rPr>
              <a:t>255</a:t>
            </a:r>
          </a:p>
          <a:p>
            <a:pPr algn="ctr">
              <a:defRPr/>
            </a:pPr>
            <a:r>
              <a:rPr lang="ru-RU" sz="1100" dirty="0">
                <a:solidFill>
                  <a:srgbClr val="000000"/>
                </a:solidFill>
              </a:rPr>
              <a:t>192</a:t>
            </a:r>
          </a:p>
          <a:p>
            <a:pPr algn="ctr">
              <a:defRPr/>
            </a:pPr>
            <a:r>
              <a:rPr lang="ru-RU" sz="1100" dirty="0">
                <a:solidFill>
                  <a:srgbClr val="000000"/>
                </a:solidFill>
              </a:rPr>
              <a:t>0</a:t>
            </a:r>
          </a:p>
        </p:txBody>
      </p:sp>
      <p:sp>
        <p:nvSpPr>
          <p:cNvPr id="23" name="Прямоугольник 22"/>
          <p:cNvSpPr/>
          <p:nvPr/>
        </p:nvSpPr>
        <p:spPr>
          <a:xfrm>
            <a:off x="10077457"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192</a:t>
            </a:r>
          </a:p>
          <a:p>
            <a:pPr algn="ctr">
              <a:defRPr/>
            </a:pPr>
            <a:r>
              <a:rPr lang="ru-RU" sz="1100" dirty="0">
                <a:solidFill>
                  <a:srgbClr val="FFFFFF"/>
                </a:solidFill>
              </a:rPr>
              <a:t>0</a:t>
            </a:r>
          </a:p>
          <a:p>
            <a:pPr algn="ctr">
              <a:defRPr/>
            </a:pPr>
            <a:r>
              <a:rPr lang="ru-RU" sz="1100" dirty="0">
                <a:solidFill>
                  <a:srgbClr val="FFFFFF"/>
                </a:solidFill>
              </a:rPr>
              <a:t>0</a:t>
            </a:r>
          </a:p>
        </p:txBody>
      </p:sp>
      <p:sp>
        <p:nvSpPr>
          <p:cNvPr id="24" name="Прямоугольник 23"/>
          <p:cNvSpPr/>
          <p:nvPr/>
        </p:nvSpPr>
        <p:spPr>
          <a:xfrm>
            <a:off x="10077457"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128</a:t>
            </a:r>
          </a:p>
          <a:p>
            <a:pPr algn="ctr">
              <a:defRPr/>
            </a:pPr>
            <a:r>
              <a:rPr lang="ru-RU" sz="1100" dirty="0">
                <a:solidFill>
                  <a:srgbClr val="FFFFFF"/>
                </a:solidFill>
              </a:rPr>
              <a:t>128</a:t>
            </a:r>
          </a:p>
          <a:p>
            <a:pPr algn="ctr">
              <a:defRPr/>
            </a:pPr>
            <a:r>
              <a:rPr lang="ru-RU" sz="1100" dirty="0">
                <a:solidFill>
                  <a:srgbClr val="FFFFFF"/>
                </a:solidFill>
              </a:rPr>
              <a:t>128</a:t>
            </a:r>
          </a:p>
        </p:txBody>
      </p:sp>
      <p:sp>
        <p:nvSpPr>
          <p:cNvPr id="16" name="Прямоугольник 15"/>
          <p:cNvSpPr/>
          <p:nvPr/>
        </p:nvSpPr>
        <p:spPr>
          <a:xfrm>
            <a:off x="10077457"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245</a:t>
            </a:r>
          </a:p>
          <a:p>
            <a:pPr algn="ctr">
              <a:defRPr/>
            </a:pPr>
            <a:r>
              <a:rPr lang="ru-RU" sz="1100" dirty="0">
                <a:solidFill>
                  <a:srgbClr val="FFFFFF"/>
                </a:solidFill>
              </a:rPr>
              <a:t>138</a:t>
            </a:r>
          </a:p>
          <a:p>
            <a:pPr algn="ctr">
              <a:defRPr/>
            </a:pPr>
            <a:r>
              <a:rPr lang="ru-RU" sz="1100" dirty="0">
                <a:solidFill>
                  <a:srgbClr val="FFFFFF"/>
                </a:solidFill>
              </a:rPr>
              <a:t>31</a:t>
            </a:r>
          </a:p>
        </p:txBody>
      </p:sp>
      <p:sp>
        <p:nvSpPr>
          <p:cNvPr id="26" name="Прямоугольник 25"/>
          <p:cNvSpPr/>
          <p:nvPr/>
        </p:nvSpPr>
        <p:spPr>
          <a:xfrm>
            <a:off x="10077459" y="1274763"/>
            <a:ext cx="663575" cy="584200"/>
          </a:xfrm>
          <a:prstGeom prst="rect">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208</a:t>
            </a:r>
          </a:p>
          <a:p>
            <a:pPr algn="ctr">
              <a:defRPr/>
            </a:pPr>
            <a:r>
              <a:rPr lang="ru-RU" sz="1100" dirty="0">
                <a:solidFill>
                  <a:srgbClr val="FFFFFF"/>
                </a:solidFill>
              </a:rPr>
              <a:t>208</a:t>
            </a:r>
          </a:p>
          <a:p>
            <a:pPr algn="ctr">
              <a:defRPr/>
            </a:pPr>
            <a:r>
              <a:rPr lang="ru-RU" sz="1100" dirty="0">
                <a:solidFill>
                  <a:srgbClr val="FFFFFF"/>
                </a:solidFill>
              </a:rPr>
              <a:t>208</a:t>
            </a:r>
          </a:p>
        </p:txBody>
      </p:sp>
      <p:sp>
        <p:nvSpPr>
          <p:cNvPr id="27" name="Прямоугольник 26"/>
          <p:cNvSpPr/>
          <p:nvPr/>
        </p:nvSpPr>
        <p:spPr>
          <a:xfrm>
            <a:off x="10077459" y="692152"/>
            <a:ext cx="663575" cy="582613"/>
          </a:xfrm>
          <a:prstGeom prst="rect">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153</a:t>
            </a:r>
          </a:p>
          <a:p>
            <a:pPr algn="ctr">
              <a:defRPr/>
            </a:pPr>
            <a:r>
              <a:rPr lang="ru-RU" sz="1100" dirty="0">
                <a:solidFill>
                  <a:srgbClr val="FFFFFF"/>
                </a:solidFill>
              </a:rPr>
              <a:t>204</a:t>
            </a:r>
          </a:p>
          <a:p>
            <a:pPr algn="ctr">
              <a:defRPr/>
            </a:pPr>
            <a:r>
              <a:rPr lang="ru-RU" sz="1100" dirty="0">
                <a:solidFill>
                  <a:srgbClr val="FFFFFF"/>
                </a:solidFill>
              </a:rPr>
              <a:t>0</a:t>
            </a:r>
          </a:p>
        </p:txBody>
      </p:sp>
      <p:sp>
        <p:nvSpPr>
          <p:cNvPr id="29" name="Прямоугольник 28"/>
          <p:cNvSpPr/>
          <p:nvPr/>
        </p:nvSpPr>
        <p:spPr>
          <a:xfrm>
            <a:off x="10077459" y="2182813"/>
            <a:ext cx="663575" cy="5842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000000"/>
                </a:solidFill>
              </a:rPr>
              <a:t>242</a:t>
            </a:r>
          </a:p>
          <a:p>
            <a:pPr algn="ctr">
              <a:defRPr/>
            </a:pPr>
            <a:r>
              <a:rPr lang="ru-RU" sz="1100" dirty="0">
                <a:solidFill>
                  <a:srgbClr val="000000"/>
                </a:solidFill>
              </a:rPr>
              <a:t>242</a:t>
            </a:r>
          </a:p>
          <a:p>
            <a:pPr algn="ctr">
              <a:defRPr/>
            </a:pPr>
            <a:r>
              <a:rPr lang="ru-RU" sz="1100" dirty="0">
                <a:solidFill>
                  <a:srgbClr val="000000"/>
                </a:solidFill>
              </a:rPr>
              <a:t>242</a:t>
            </a:r>
          </a:p>
        </p:txBody>
      </p:sp>
      <p:sp>
        <p:nvSpPr>
          <p:cNvPr id="30" name="Прямоугольник 29"/>
          <p:cNvSpPr/>
          <p:nvPr/>
        </p:nvSpPr>
        <p:spPr>
          <a:xfrm>
            <a:off x="10077459" y="2760663"/>
            <a:ext cx="663575" cy="582612"/>
          </a:xfrm>
          <a:prstGeom prst="rect">
            <a:avLst/>
          </a:prstGeom>
          <a:solidFill>
            <a:srgbClr val="B2D2D8"/>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178</a:t>
            </a:r>
          </a:p>
          <a:p>
            <a:pPr algn="ctr">
              <a:defRPr/>
            </a:pPr>
            <a:r>
              <a:rPr lang="ru-RU" sz="1100" dirty="0">
                <a:solidFill>
                  <a:srgbClr val="FFFFFF"/>
                </a:solidFill>
              </a:rPr>
              <a:t>210</a:t>
            </a:r>
          </a:p>
          <a:p>
            <a:pPr algn="ctr">
              <a:defRPr/>
            </a:pPr>
            <a:r>
              <a:rPr lang="ru-RU" sz="1100" dirty="0">
                <a:solidFill>
                  <a:srgbClr val="FFFFFF"/>
                </a:solidFill>
              </a:rPr>
              <a:t>216</a:t>
            </a:r>
          </a:p>
        </p:txBody>
      </p:sp>
      <p:sp>
        <p:nvSpPr>
          <p:cNvPr id="31" name="Прямоугольник 30"/>
          <p:cNvSpPr/>
          <p:nvPr/>
        </p:nvSpPr>
        <p:spPr>
          <a:xfrm>
            <a:off x="10077459" y="3343281"/>
            <a:ext cx="663575" cy="582613"/>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000000"/>
                </a:solidFill>
              </a:rPr>
              <a:t>255</a:t>
            </a:r>
          </a:p>
          <a:p>
            <a:pPr algn="ctr">
              <a:defRPr/>
            </a:pPr>
            <a:r>
              <a:rPr lang="ru-RU" sz="1100" dirty="0">
                <a:solidFill>
                  <a:srgbClr val="000000"/>
                </a:solidFill>
              </a:rPr>
              <a:t>192</a:t>
            </a:r>
          </a:p>
          <a:p>
            <a:pPr algn="ctr">
              <a:defRPr/>
            </a:pPr>
            <a:r>
              <a:rPr lang="ru-RU" sz="1100" dirty="0">
                <a:solidFill>
                  <a:srgbClr val="000000"/>
                </a:solidFill>
              </a:rPr>
              <a:t>0</a:t>
            </a:r>
          </a:p>
        </p:txBody>
      </p:sp>
      <p:sp>
        <p:nvSpPr>
          <p:cNvPr id="32" name="Прямоугольник 31"/>
          <p:cNvSpPr/>
          <p:nvPr/>
        </p:nvSpPr>
        <p:spPr>
          <a:xfrm>
            <a:off x="10077459" y="3925888"/>
            <a:ext cx="663575" cy="58261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192</a:t>
            </a:r>
          </a:p>
          <a:p>
            <a:pPr algn="ctr">
              <a:defRPr/>
            </a:pPr>
            <a:r>
              <a:rPr lang="ru-RU" sz="1100" dirty="0">
                <a:solidFill>
                  <a:srgbClr val="FFFFFF"/>
                </a:solidFill>
              </a:rPr>
              <a:t>0</a:t>
            </a:r>
          </a:p>
          <a:p>
            <a:pPr algn="ctr">
              <a:defRPr/>
            </a:pPr>
            <a:r>
              <a:rPr lang="ru-RU" sz="1100" dirty="0">
                <a:solidFill>
                  <a:srgbClr val="FFFFFF"/>
                </a:solidFill>
              </a:rPr>
              <a:t>0</a:t>
            </a:r>
          </a:p>
        </p:txBody>
      </p:sp>
      <p:sp>
        <p:nvSpPr>
          <p:cNvPr id="33" name="Прямоугольник 32"/>
          <p:cNvSpPr/>
          <p:nvPr/>
        </p:nvSpPr>
        <p:spPr>
          <a:xfrm>
            <a:off x="10077459" y="5091113"/>
            <a:ext cx="663575" cy="5842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128</a:t>
            </a:r>
          </a:p>
          <a:p>
            <a:pPr algn="ctr">
              <a:defRPr/>
            </a:pPr>
            <a:r>
              <a:rPr lang="ru-RU" sz="1100" dirty="0">
                <a:solidFill>
                  <a:srgbClr val="FFFFFF"/>
                </a:solidFill>
              </a:rPr>
              <a:t>128</a:t>
            </a:r>
          </a:p>
          <a:p>
            <a:pPr algn="ctr">
              <a:defRPr/>
            </a:pPr>
            <a:r>
              <a:rPr lang="ru-RU" sz="1100" dirty="0">
                <a:solidFill>
                  <a:srgbClr val="FFFFFF"/>
                </a:solidFill>
              </a:rPr>
              <a:t>128</a:t>
            </a:r>
          </a:p>
        </p:txBody>
      </p:sp>
      <p:sp>
        <p:nvSpPr>
          <p:cNvPr id="34" name="Прямоугольник 33"/>
          <p:cNvSpPr/>
          <p:nvPr/>
        </p:nvSpPr>
        <p:spPr>
          <a:xfrm>
            <a:off x="10077459" y="5675313"/>
            <a:ext cx="663575" cy="584200"/>
          </a:xfrm>
          <a:prstGeom prst="rect">
            <a:avLst/>
          </a:prstGeom>
          <a:solidFill>
            <a:srgbClr val="F58A1F"/>
          </a:solidFill>
          <a:ln>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r>
              <a:rPr lang="ru-RU" sz="1100" dirty="0">
                <a:solidFill>
                  <a:srgbClr val="FFFFFF"/>
                </a:solidFill>
              </a:rPr>
              <a:t>245</a:t>
            </a:r>
          </a:p>
          <a:p>
            <a:pPr algn="ctr">
              <a:defRPr/>
            </a:pPr>
            <a:r>
              <a:rPr lang="ru-RU" sz="1100" dirty="0">
                <a:solidFill>
                  <a:srgbClr val="FFFFFF"/>
                </a:solidFill>
              </a:rPr>
              <a:t>138</a:t>
            </a:r>
          </a:p>
          <a:p>
            <a:pPr algn="ctr">
              <a:defRPr/>
            </a:pPr>
            <a:r>
              <a:rPr lang="ru-RU" sz="1100" dirty="0">
                <a:solidFill>
                  <a:srgbClr val="FFFFFF"/>
                </a:solidFill>
              </a:rPr>
              <a:t>31</a:t>
            </a:r>
          </a:p>
        </p:txBody>
      </p:sp>
      <p:sp>
        <p:nvSpPr>
          <p:cNvPr id="2" name="Дата 1"/>
          <p:cNvSpPr>
            <a:spLocks noGrp="1"/>
          </p:cNvSpPr>
          <p:nvPr>
            <p:ph type="dt" sz="half" idx="2"/>
          </p:nvPr>
        </p:nvSpPr>
        <p:spPr>
          <a:xfrm>
            <a:off x="6872038" y="6442575"/>
            <a:ext cx="813998" cy="234231"/>
          </a:xfrm>
          <a:prstGeom prst="rect">
            <a:avLst/>
          </a:prstGeom>
        </p:spPr>
        <p:txBody>
          <a:bodyPr vert="horz" lIns="0" tIns="0" rIns="0" bIns="0" rtlCol="0" anchor="b"/>
          <a:lstStyle>
            <a:lvl1pPr algn="r">
              <a:defRPr lang="ru-RU" sz="900" i="0" kern="1200" smtClean="0">
                <a:solidFill>
                  <a:schemeClr val="accent1"/>
                </a:solidFill>
                <a:latin typeface="+mn-lt"/>
                <a:ea typeface="+mn-ea"/>
                <a:cs typeface="+mn-cs"/>
              </a:defRPr>
            </a:lvl1pPr>
          </a:lstStyle>
          <a:p>
            <a:fld id="{CABBCCF2-4943-4725-8864-83A986711E47}" type="datetime1">
              <a:rPr lang="ru-RU" smtClean="0">
                <a:solidFill>
                  <a:srgbClr val="008C95"/>
                </a:solidFill>
              </a:rPr>
              <a:t>09.12.2023</a:t>
            </a:fld>
            <a:endParaRPr dirty="0">
              <a:solidFill>
                <a:srgbClr val="008C95"/>
              </a:solidFill>
            </a:endParaRPr>
          </a:p>
        </p:txBody>
      </p:sp>
      <p:sp>
        <p:nvSpPr>
          <p:cNvPr id="4" name="Нижний колонтитул 3"/>
          <p:cNvSpPr>
            <a:spLocks noGrp="1"/>
          </p:cNvSpPr>
          <p:nvPr>
            <p:ph type="ftr" sz="quarter" idx="3"/>
          </p:nvPr>
        </p:nvSpPr>
        <p:spPr>
          <a:xfrm>
            <a:off x="287666" y="6221175"/>
            <a:ext cx="6417933" cy="455631"/>
          </a:xfrm>
          <a:prstGeom prst="rect">
            <a:avLst/>
          </a:prstGeom>
        </p:spPr>
        <p:txBody>
          <a:bodyPr vert="horz" lIns="0" tIns="0" rIns="0" bIns="0" rtlCol="0" anchor="b"/>
          <a:lstStyle>
            <a:lvl1pPr algn="l">
              <a:defRPr lang="ru-RU" sz="900" i="0" kern="1200" dirty="0">
                <a:solidFill>
                  <a:schemeClr val="accent1"/>
                </a:solidFill>
                <a:latin typeface="+mn-lt"/>
                <a:ea typeface="+mn-ea"/>
                <a:cs typeface="+mn-cs"/>
              </a:defRPr>
            </a:lvl1pPr>
          </a:lstStyle>
          <a:p>
            <a:r>
              <a:rPr smtClean="0">
                <a:solidFill>
                  <a:srgbClr val="008C95"/>
                </a:solidFill>
              </a:rPr>
              <a:t>Название презентации. Мероприятие</a:t>
            </a:r>
            <a:endParaRPr>
              <a:solidFill>
                <a:srgbClr val="008C95"/>
              </a:solidFill>
            </a:endParaRPr>
          </a:p>
        </p:txBody>
      </p:sp>
      <p:pic>
        <p:nvPicPr>
          <p:cNvPr id="39" name="Изображение 1">
            <a:extLst>
              <a:ext uri="{FF2B5EF4-FFF2-40B4-BE49-F238E27FC236}">
                <a16:creationId xmlns:a16="http://schemas.microsoft.com/office/drawing/2014/main" id="{41FD3E30-3EE5-4FBC-A5D0-45CDC5F3353A}"/>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120062" y="6495572"/>
            <a:ext cx="966788" cy="182703"/>
          </a:xfrm>
          <a:prstGeom prst="rect">
            <a:avLst/>
          </a:prstGeom>
        </p:spPr>
      </p:pic>
    </p:spTree>
    <p:extLst>
      <p:ext uri="{BB962C8B-B14F-4D97-AF65-F5344CB8AC3E}">
        <p14:creationId xmlns:p14="http://schemas.microsoft.com/office/powerpoint/2010/main" val="1636087130"/>
      </p:ext>
    </p:extLst>
  </p:cSld>
  <p:clrMap bg1="lt1" tx1="dk1" bg2="lt2" tx2="dk2" accent1="accent1" accent2="accent2" accent3="accent3" accent4="accent4" accent5="accent5" accent6="accent6" hlink="hlink" folHlink="folHlink"/>
  <p:sldLayoutIdLst>
    <p:sldLayoutId id="2147487623" r:id="rId1"/>
    <p:sldLayoutId id="2147487624" r:id="rId2"/>
    <p:sldLayoutId id="2147487625" r:id="rId3"/>
    <p:sldLayoutId id="2147487626" r:id="rId4"/>
    <p:sldLayoutId id="2147487627" r:id="rId5"/>
    <p:sldLayoutId id="2147487628" r:id="rId6"/>
    <p:sldLayoutId id="2147487629" r:id="rId7"/>
    <p:sldLayoutId id="2147487630" r:id="rId8"/>
    <p:sldLayoutId id="2147487631" r:id="rId9"/>
    <p:sldLayoutId id="2147487632" r:id="rId10"/>
    <p:sldLayoutId id="2147487633" r:id="rId11"/>
    <p:sldLayoutId id="2147487634" r:id="rId12"/>
    <p:sldLayoutId id="2147487635" r:id="rId13"/>
    <p:sldLayoutId id="2147487636" r:id="rId14"/>
    <p:sldLayoutId id="2147487637"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57119" algn="l" rtl="0" eaLnBrk="1" fontAlgn="base" hangingPunct="1">
        <a:spcBef>
          <a:spcPct val="0"/>
        </a:spcBef>
        <a:spcAft>
          <a:spcPct val="0"/>
        </a:spcAft>
        <a:defRPr>
          <a:solidFill>
            <a:schemeClr val="tx1"/>
          </a:solidFill>
          <a:latin typeface="Arial" charset="0"/>
        </a:defRPr>
      </a:lvl6pPr>
      <a:lvl7pPr marL="914239" algn="l" rtl="0" eaLnBrk="1" fontAlgn="base" hangingPunct="1">
        <a:spcBef>
          <a:spcPct val="0"/>
        </a:spcBef>
        <a:spcAft>
          <a:spcPct val="0"/>
        </a:spcAft>
        <a:defRPr>
          <a:solidFill>
            <a:schemeClr val="tx1"/>
          </a:solidFill>
          <a:latin typeface="Arial" charset="0"/>
        </a:defRPr>
      </a:lvl7pPr>
      <a:lvl8pPr marL="1371358" algn="l" rtl="0" eaLnBrk="1" fontAlgn="base" hangingPunct="1">
        <a:spcBef>
          <a:spcPct val="0"/>
        </a:spcBef>
        <a:spcAft>
          <a:spcPct val="0"/>
        </a:spcAft>
        <a:defRPr>
          <a:solidFill>
            <a:schemeClr val="tx1"/>
          </a:solidFill>
          <a:latin typeface="Arial" charset="0"/>
        </a:defRPr>
      </a:lvl8pPr>
      <a:lvl9pPr marL="182847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ct val="20000"/>
        </a:spcBef>
        <a:spcAft>
          <a:spcPct val="0"/>
        </a:spcAft>
        <a:buClr>
          <a:schemeClr val="tx2"/>
        </a:buClr>
        <a:buFont typeface="Wingdings" charset="2"/>
        <a:buNone/>
        <a:defRPr>
          <a:solidFill>
            <a:schemeClr val="tx1"/>
          </a:solidFill>
          <a:latin typeface="+mn-lt"/>
          <a:ea typeface="+mn-ea"/>
          <a:cs typeface="+mn-cs"/>
        </a:defRPr>
      </a:lvl1pPr>
      <a:lvl2pPr marL="534988" indent="-190500"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688" indent="-107950"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225" indent="-176213"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925" indent="-149225"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450" indent="-315857"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6pPr>
      <a:lvl7pPr marL="2512570" indent="-315857"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7pPr>
      <a:lvl8pPr marL="2969689" indent="-315857"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8pPr>
      <a:lvl9pPr marL="3426808" indent="-315857" algn="l" rtl="0" eaLnBrk="1" fontAlgn="base" hangingPunct="1">
        <a:spcBef>
          <a:spcPct val="20000"/>
        </a:spcBef>
        <a:spcAft>
          <a:spcPct val="0"/>
        </a:spcAft>
        <a:buClr>
          <a:schemeClr val="folHlink"/>
        </a:buClr>
        <a:buFont typeface="Wingdings" pitchFamily="2" charset="2"/>
        <a:buChar char="§"/>
        <a:defRPr sz="1200">
          <a:solidFill>
            <a:schemeClr val="tx1"/>
          </a:solidFill>
          <a:latin typeface="+mn-lt"/>
        </a:defRPr>
      </a:lvl9pPr>
    </p:bodyStyle>
    <p:otherStyle>
      <a:defPPr>
        <a:defRPr lang="ru-RU"/>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41"/>
            </p:custDataLst>
            <p:extLst>
              <p:ext uri="{D42A27DB-BD31-4B8C-83A1-F6EECF244321}">
                <p14:modId xmlns:p14="http://schemas.microsoft.com/office/powerpoint/2010/main" val="2590845303"/>
              </p:ex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874406" name="Слайд think-cell" r:id="rId43" imgW="270" imgH="270" progId="TCLayout.ActiveDocument.1">
                  <p:embed/>
                </p:oleObj>
              </mc:Choice>
              <mc:Fallback>
                <p:oleObj name="Слайд think-cell" r:id="rId43" imgW="270" imgH="270" progId="TCLayout.ActiveDocument.1">
                  <p:embed/>
                  <p:pic>
                    <p:nvPicPr>
                      <p:cNvPr id="3" name="Объект 2" hidden="1"/>
                      <p:cNvPicPr/>
                      <p:nvPr/>
                    </p:nvPicPr>
                    <p:blipFill>
                      <a:blip r:embed="rId44"/>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42"/>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8" name="Заголовок 1"/>
          <p:cNvSpPr txBox="1">
            <a:spLocks/>
          </p:cNvSpPr>
          <p:nvPr/>
        </p:nvSpPr>
        <p:spPr>
          <a:xfrm>
            <a:off x="428497" y="205471"/>
            <a:ext cx="9205437"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90564"/>
            <a:endParaRPr lang="ru-RU" sz="1950" kern="0" dirty="0"/>
          </a:p>
        </p:txBody>
      </p:sp>
      <p:sp>
        <p:nvSpPr>
          <p:cNvPr id="2" name="Заголовок 1"/>
          <p:cNvSpPr>
            <a:spLocks noGrp="1"/>
          </p:cNvSpPr>
          <p:nvPr>
            <p:ph type="title"/>
          </p:nvPr>
        </p:nvSpPr>
        <p:spPr>
          <a:xfrm>
            <a:off x="388673" y="452966"/>
            <a:ext cx="9128655" cy="912284"/>
          </a:xfrm>
          <a:prstGeom prst="rect">
            <a:avLst/>
          </a:prstGeom>
        </p:spPr>
        <p:txBody>
          <a:bodyPr vert="horz" lIns="0" tIns="0" rIns="0" bIns="0" rtlCol="0" anchor="t">
            <a:noAutofit/>
          </a:bodyPr>
          <a:lstStyle/>
          <a:p>
            <a:pPr lvl="0"/>
            <a:r>
              <a:rPr lang="ru-RU" dirty="0"/>
              <a:t>Образец заголовка </a:t>
            </a:r>
            <a:r>
              <a:rPr lang="ru-RU" dirty="0" smtClean="0"/>
              <a:t>(</a:t>
            </a:r>
            <a:r>
              <a:rPr lang="ru-RU" dirty="0"/>
              <a:t>заголовок не более 2 строк)</a:t>
            </a:r>
          </a:p>
        </p:txBody>
      </p:sp>
      <p:sp>
        <p:nvSpPr>
          <p:cNvPr id="41" name="Нижний колонтитул 8"/>
          <p:cNvSpPr>
            <a:spLocks noGrp="1"/>
          </p:cNvSpPr>
          <p:nvPr>
            <p:ph type="ftr" sz="quarter" idx="3"/>
          </p:nvPr>
        </p:nvSpPr>
        <p:spPr>
          <a:xfrm>
            <a:off x="998398" y="6343514"/>
            <a:ext cx="5754205" cy="264735"/>
          </a:xfrm>
          <a:prstGeom prst="rect">
            <a:avLst/>
          </a:prstGeom>
        </p:spPr>
        <p:txBody>
          <a:bodyPr vert="horz" lIns="0" tIns="45720" rIns="91440" bIns="45720" rtlCol="0" anchor="ctr"/>
          <a:lstStyle>
            <a:lvl1pPr algn="l">
              <a:defRPr sz="867">
                <a:solidFill>
                  <a:schemeClr val="tx2"/>
                </a:solidFill>
              </a:defRPr>
            </a:lvl1pPr>
          </a:lstStyle>
          <a:p>
            <a:pPr defTabSz="957816"/>
            <a:r>
              <a:rPr lang="ru-RU" smtClean="0">
                <a:solidFill>
                  <a:srgbClr val="008C95"/>
                </a:solidFill>
              </a:rPr>
              <a:t>Название презентации. Мероприятие</a:t>
            </a:r>
            <a:endParaRPr lang="ru-RU">
              <a:solidFill>
                <a:srgbClr val="008C95"/>
              </a:solidFill>
            </a:endParaRPr>
          </a:p>
        </p:txBody>
      </p:sp>
      <p:sp>
        <p:nvSpPr>
          <p:cNvPr id="42" name="Дата 4"/>
          <p:cNvSpPr>
            <a:spLocks noGrp="1"/>
          </p:cNvSpPr>
          <p:nvPr>
            <p:ph type="dt" sz="half" idx="2"/>
          </p:nvPr>
        </p:nvSpPr>
        <p:spPr>
          <a:xfrm>
            <a:off x="6869208" y="6343514"/>
            <a:ext cx="1035116" cy="26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67" i="0" kern="1200" dirty="0" smtClean="0">
                <a:solidFill>
                  <a:schemeClr val="tx2"/>
                </a:solidFill>
                <a:latin typeface="+mn-lt"/>
                <a:ea typeface="+mn-ea"/>
                <a:cs typeface="+mn-cs"/>
              </a:defRPr>
            </a:lvl1pPr>
          </a:lstStyle>
          <a:p>
            <a:pPr defTabSz="957816"/>
            <a:fld id="{5BEA2C96-C3BF-49CE-96ED-6E3B534FB39F}" type="datetime1">
              <a:rPr lang="ru-RU" smtClean="0">
                <a:solidFill>
                  <a:srgbClr val="008C95"/>
                </a:solidFill>
              </a:rPr>
              <a:t>09.12.2023</a:t>
            </a:fld>
            <a:endParaRPr lang="ru-RU" dirty="0">
              <a:solidFill>
                <a:srgbClr val="008C95"/>
              </a:solidFill>
            </a:endParaRPr>
          </a:p>
        </p:txBody>
      </p:sp>
      <p:grpSp>
        <p:nvGrpSpPr>
          <p:cNvPr id="6" name="Группа 5"/>
          <p:cNvGrpSpPr/>
          <p:nvPr/>
        </p:nvGrpSpPr>
        <p:grpSpPr>
          <a:xfrm>
            <a:off x="9860381" y="-56815"/>
            <a:ext cx="713657" cy="6874421"/>
            <a:chOff x="9101894" y="-42611"/>
            <a:chExt cx="658761" cy="5155816"/>
          </a:xfrm>
        </p:grpSpPr>
        <p:sp>
          <p:nvSpPr>
            <p:cNvPr id="36" name="Прямоугольник 35"/>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7" name="Прямоугольник 36"/>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43" name="Прямоугольник 4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46" name="Прямоугольник 45"/>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7" name="Прямоугольник 46"/>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8" name="Прямоугольник 47"/>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50" name="Прямоугольник 49"/>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51" name="Прямоугольник 50"/>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52" name="Прямоугольник 51"/>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53" name="Прямоугольник 52"/>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54" name="Прямоугольник 53"/>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55" name="Прямоугольник 54"/>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6" name="Прямоугольник 55"/>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7" name="Прямоугольник 56"/>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9" name="Прямоугольник 58"/>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 name="TextBox 4"/>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32" name="TextBox 31"/>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31" name="Прямоугольник 30"/>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33" name="Прямоугольник 32"/>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34" name="Прямоугольник 33"/>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40" name="Прямоугольник 39"/>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
        <p:nvSpPr>
          <p:cNvPr id="7" name="Текст 6"/>
          <p:cNvSpPr>
            <a:spLocks noGrp="1"/>
          </p:cNvSpPr>
          <p:nvPr>
            <p:ph type="body" idx="1"/>
          </p:nvPr>
        </p:nvSpPr>
        <p:spPr>
          <a:xfrm>
            <a:off x="388673" y="1509184"/>
            <a:ext cx="9128654" cy="4559301"/>
          </a:xfrm>
          <a:prstGeom prst="rect">
            <a:avLst/>
          </a:prstGeom>
        </p:spPr>
        <p:txBody>
          <a:bodyPr vert="horz" lIns="0" tIns="0" rIns="0" bIns="0" rtlCol="0">
            <a:no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44" name="Изображение 1">
            <a:extLst>
              <a:ext uri="{FF2B5EF4-FFF2-40B4-BE49-F238E27FC236}">
                <a16:creationId xmlns:a16="http://schemas.microsoft.com/office/drawing/2014/main" id="{41FD3E30-3EE5-4FBC-A5D0-45CDC5F3353A}"/>
              </a:ext>
            </a:extLst>
          </p:cNvPr>
          <p:cNvPicPr>
            <a:picLocks noChangeAspect="1"/>
          </p:cNvPicPr>
          <p:nvPr userDrawn="1"/>
        </p:nvPicPr>
        <p:blipFill>
          <a:blip r:embed="rId45" cstate="screen">
            <a:extLst>
              <a:ext uri="{28A0092B-C50C-407E-A947-70E740481C1C}">
                <a14:useLocalDpi xmlns:a14="http://schemas.microsoft.com/office/drawing/2010/main"/>
              </a:ext>
            </a:extLst>
          </a:blip>
          <a:stretch>
            <a:fillRect/>
          </a:stretch>
        </p:blipFill>
        <p:spPr>
          <a:xfrm>
            <a:off x="8120062" y="6495572"/>
            <a:ext cx="966788" cy="182703"/>
          </a:xfrm>
          <a:prstGeom prst="rect">
            <a:avLst/>
          </a:prstGeom>
        </p:spPr>
      </p:pic>
      <p:sp>
        <p:nvSpPr>
          <p:cNvPr id="60" name="Rectangle 42"/>
          <p:cNvSpPr txBox="1">
            <a:spLocks noChangeArrowheads="1"/>
          </p:cNvSpPr>
          <p:nvPr userDrawn="1"/>
        </p:nvSpPr>
        <p:spPr bwMode="auto">
          <a:xfrm>
            <a:off x="9179045" y="6365656"/>
            <a:ext cx="471821"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ru-RU"/>
            </a:defPPr>
            <a:lvl1pPr marL="0" algn="r" defTabSz="914400" rtl="0" eaLnBrk="1" latinLnBrk="0" hangingPunct="1">
              <a:defRPr sz="900" b="0" i="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BD563E-B0D3-447F-AFD2-910202E21ABB}"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272894718"/>
      </p:ext>
    </p:extLst>
  </p:cSld>
  <p:clrMap bg1="lt1" tx1="dk1" bg2="lt2" tx2="dk2" accent1="accent1" accent2="accent2" accent3="accent3" accent4="accent4" accent5="accent5" accent6="accent6" hlink="hlink" folHlink="folHlink"/>
  <p:sldLayoutIdLst>
    <p:sldLayoutId id="2147487657" r:id="rId1"/>
    <p:sldLayoutId id="2147487658" r:id="rId2"/>
    <p:sldLayoutId id="2147487659" r:id="rId3"/>
    <p:sldLayoutId id="2147487660" r:id="rId4"/>
    <p:sldLayoutId id="2147487661" r:id="rId5"/>
    <p:sldLayoutId id="2147487662" r:id="rId6"/>
    <p:sldLayoutId id="2147487663" r:id="rId7"/>
    <p:sldLayoutId id="2147487664" r:id="rId8"/>
    <p:sldLayoutId id="2147487665" r:id="rId9"/>
    <p:sldLayoutId id="2147487666" r:id="rId10"/>
    <p:sldLayoutId id="2147487667" r:id="rId11"/>
    <p:sldLayoutId id="2147487668" r:id="rId12"/>
    <p:sldLayoutId id="2147487669" r:id="rId13"/>
    <p:sldLayoutId id="2147487670" r:id="rId14"/>
    <p:sldLayoutId id="2147487671" r:id="rId15"/>
    <p:sldLayoutId id="2147487672" r:id="rId16"/>
    <p:sldLayoutId id="2147487673" r:id="rId17"/>
    <p:sldLayoutId id="2147487674" r:id="rId18"/>
    <p:sldLayoutId id="2147487675" r:id="rId19"/>
    <p:sldLayoutId id="2147487676" r:id="rId20"/>
    <p:sldLayoutId id="2147487677" r:id="rId21"/>
    <p:sldLayoutId id="2147487678" r:id="rId22"/>
    <p:sldLayoutId id="2147487679" r:id="rId23"/>
    <p:sldLayoutId id="2147487680" r:id="rId24"/>
    <p:sldLayoutId id="2147487681" r:id="rId25"/>
    <p:sldLayoutId id="2147487682" r:id="rId26"/>
    <p:sldLayoutId id="2147487683" r:id="rId27"/>
    <p:sldLayoutId id="2147487684" r:id="rId28"/>
    <p:sldLayoutId id="2147487685" r:id="rId29"/>
    <p:sldLayoutId id="2147487686" r:id="rId30"/>
    <p:sldLayoutId id="2147487687" r:id="rId31"/>
    <p:sldLayoutId id="2147487688" r:id="rId32"/>
    <p:sldLayoutId id="2147487689" r:id="rId33"/>
    <p:sldLayoutId id="2147487690" r:id="rId34"/>
    <p:sldLayoutId id="2147487639" r:id="rId35"/>
    <p:sldLayoutId id="2147487807" r:id="rId36"/>
    <p:sldLayoutId id="2147487809" r:id="rId37"/>
    <p:sldLayoutId id="2147487810" r:id="rId38"/>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0"/>
        </a:spcAft>
        <a:buClr>
          <a:schemeClr val="tx2"/>
        </a:buClr>
        <a:buFont typeface="Wingdings" charset="2"/>
        <a:buNone/>
        <a:defRPr sz="1517" b="0">
          <a:solidFill>
            <a:schemeClr val="tx2"/>
          </a:solidFill>
          <a:latin typeface="+mn-lt"/>
          <a:ea typeface="+mn-ea"/>
          <a:cs typeface="+mn-cs"/>
        </a:defRPr>
      </a:lvl1pPr>
      <a:lvl2pPr marL="0" indent="0" algn="l" rtl="0" eaLnBrk="1" fontAlgn="base" hangingPunct="1">
        <a:spcBef>
          <a:spcPts val="0"/>
        </a:spcBef>
        <a:spcAft>
          <a:spcPts val="0"/>
        </a:spcAft>
        <a:buClr>
          <a:schemeClr val="accent1"/>
        </a:buClr>
        <a:buFont typeface="Arial" panose="020B0604020202020204" pitchFamily="34" charset="0"/>
        <a:buNone/>
        <a:defRPr sz="1300" b="0">
          <a:solidFill>
            <a:schemeClr val="tx2"/>
          </a:solidFill>
          <a:latin typeface="+mn-lt"/>
        </a:defRPr>
      </a:lvl2pPr>
      <a:lvl3pPr marL="0" indent="0" algn="l" rtl="0" eaLnBrk="1" fontAlgn="base" hangingPunct="1">
        <a:spcBef>
          <a:spcPts val="0"/>
        </a:spcBef>
        <a:spcAft>
          <a:spcPts val="0"/>
        </a:spcAft>
        <a:buClr>
          <a:schemeClr val="accent1"/>
        </a:buClr>
        <a:buFont typeface="Arial" panose="020B0604020202020204" pitchFamily="34" charset="0"/>
        <a:buNone/>
        <a:defRPr sz="1083">
          <a:solidFill>
            <a:schemeClr val="tx2"/>
          </a:solidFill>
          <a:latin typeface="+mn-lt"/>
        </a:defRPr>
      </a:lvl3pPr>
      <a:lvl4pPr marL="0" indent="0" algn="l" rtl="0" eaLnBrk="1" fontAlgn="base" hangingPunct="1">
        <a:spcBef>
          <a:spcPts val="0"/>
        </a:spcBef>
        <a:spcAft>
          <a:spcPts val="0"/>
        </a:spcAft>
        <a:buClr>
          <a:schemeClr val="accent1"/>
        </a:buClr>
        <a:buFont typeface="Arial" panose="020B0604020202020204" pitchFamily="34" charset="0"/>
        <a:buNone/>
        <a:defRPr sz="975">
          <a:solidFill>
            <a:schemeClr val="tx2"/>
          </a:solidFill>
          <a:latin typeface="+mn-lt"/>
        </a:defRPr>
      </a:lvl4pPr>
      <a:lvl5pPr marL="0" indent="0" algn="l" rtl="0" eaLnBrk="1" fontAlgn="base" hangingPunct="1">
        <a:spcBef>
          <a:spcPts val="0"/>
        </a:spcBef>
        <a:spcAft>
          <a:spcPts val="0"/>
        </a:spcAft>
        <a:buClr>
          <a:schemeClr val="accent1"/>
        </a:buClr>
        <a:buFont typeface="Arial" panose="020B0604020202020204" pitchFamily="34" charset="0"/>
        <a:buNone/>
        <a:defRPr sz="867">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3840">
          <p15:clr>
            <a:srgbClr val="F26B43"/>
          </p15:clr>
        </p15:guide>
        <p15:guide id="8" pos="1920">
          <p15:clr>
            <a:srgbClr val="F26B43"/>
          </p15:clr>
        </p15:guide>
        <p15:guide id="9" pos="4800">
          <p15:clr>
            <a:srgbClr val="F26B43"/>
          </p15:clr>
        </p15:guide>
        <p15:guide id="10" pos="960">
          <p15:clr>
            <a:srgbClr val="F26B43"/>
          </p15:clr>
        </p15:guide>
        <p15:guide id="11" pos="2880">
          <p15:clr>
            <a:srgbClr val="F26B43"/>
          </p15:clr>
        </p15:guide>
        <p15:guide id="12" orient="horz" pos="957">
          <p15:clr>
            <a:srgbClr val="F26B43"/>
          </p15:clr>
        </p15:guide>
        <p15:guide id="13" orient="horz" pos="1914">
          <p15:clr>
            <a:srgbClr val="F26B43"/>
          </p15:clr>
        </p15:guide>
        <p15:guide id="14" orient="horz" pos="162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10"/>
            </p:custDataLs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907172" name="Слайд think-cell" r:id="rId12" imgW="270" imgH="270" progId="TCLayout.ActiveDocument.1">
                  <p:embed/>
                </p:oleObj>
              </mc:Choice>
              <mc:Fallback>
                <p:oleObj name="Слайд think-cell" r:id="rId12" imgW="270" imgH="270" progId="TCLayout.ActiveDocument.1">
                  <p:embed/>
                  <p:pic>
                    <p:nvPicPr>
                      <p:cNvPr id="3" name="Объект 2" hidden="1"/>
                      <p:cNvPicPr/>
                      <p:nvPr/>
                    </p:nvPicPr>
                    <p:blipFill>
                      <a:blip r:embed="rId13"/>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11"/>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88673" y="1509183"/>
            <a:ext cx="9128655" cy="4557236"/>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428497" y="205471"/>
            <a:ext cx="9205437"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90564"/>
            <a:endParaRPr lang="ru-RU" sz="1950" kern="0" dirty="0"/>
          </a:p>
        </p:txBody>
      </p:sp>
      <p:sp>
        <p:nvSpPr>
          <p:cNvPr id="2" name="Заголовок 1"/>
          <p:cNvSpPr>
            <a:spLocks noGrp="1"/>
          </p:cNvSpPr>
          <p:nvPr>
            <p:ph type="title"/>
          </p:nvPr>
        </p:nvSpPr>
        <p:spPr>
          <a:xfrm>
            <a:off x="392115" y="452964"/>
            <a:ext cx="9125210" cy="910587"/>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92115" y="6340605"/>
            <a:ext cx="349308" cy="26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67" b="1">
                <a:solidFill>
                  <a:schemeClr val="tx2"/>
                </a:solidFill>
              </a:defRPr>
            </a:lvl1pPr>
          </a:lstStyle>
          <a:p>
            <a:fld id="{31ED88B6-9D2D-479B-ABA6-BAE9EF28FCC0}" type="slidenum">
              <a:rPr lang="ru-RU" smtClean="0"/>
              <a:pPr/>
              <a:t>‹#›</a:t>
            </a:fld>
            <a:endParaRPr lang="ru-RU" dirty="0"/>
          </a:p>
        </p:txBody>
      </p:sp>
      <p:grpSp>
        <p:nvGrpSpPr>
          <p:cNvPr id="30" name="Группа 29"/>
          <p:cNvGrpSpPr/>
          <p:nvPr/>
        </p:nvGrpSpPr>
        <p:grpSpPr>
          <a:xfrm>
            <a:off x="9860381" y="-56815"/>
            <a:ext cx="713657" cy="6874421"/>
            <a:chOff x="9101894" y="-42611"/>
            <a:chExt cx="658761" cy="5155816"/>
          </a:xfrm>
        </p:grpSpPr>
        <p:sp>
          <p:nvSpPr>
            <p:cNvPr id="31" name="Прямоугольник 30"/>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2" name="Прямоугольник 31"/>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33" name="Прямоугольник 32"/>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34" name="Прямоугольник 33"/>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35" name="Прямоугольник 34"/>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36" name="Прямоугольник 35"/>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37" name="Прямоугольник 36"/>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0" name="Прямоугольник 39"/>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1" name="Прямоугольник 40"/>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2" name="Прямоугольник 41"/>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43" name="Прямоугольник 42"/>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44" name="Прямоугольник 43"/>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45" name="Прямоугольник 44"/>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46" name="Прямоугольник 45"/>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47" name="Прямоугольник 46"/>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48" name="TextBox 47"/>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49" name="TextBox 48"/>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50" name="Прямоугольник 49"/>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1" name="Прямоугольник 50"/>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52" name="Прямоугольник 51"/>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53" name="Прямоугольник 52"/>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Tree>
    <p:extLst>
      <p:ext uri="{BB962C8B-B14F-4D97-AF65-F5344CB8AC3E}">
        <p14:creationId xmlns:p14="http://schemas.microsoft.com/office/powerpoint/2010/main" val="3568120299"/>
      </p:ext>
    </p:extLst>
  </p:cSld>
  <p:clrMap bg1="lt1" tx1="dk1" bg2="lt2" tx2="dk2" accent1="accent1" accent2="accent2" accent3="accent3" accent4="accent4" accent5="accent5" accent6="accent6" hlink="hlink" folHlink="folHlink"/>
  <p:sldLayoutIdLst>
    <p:sldLayoutId id="2147487692" r:id="rId1"/>
    <p:sldLayoutId id="2147487693" r:id="rId2"/>
    <p:sldLayoutId id="2147487694" r:id="rId3"/>
    <p:sldLayoutId id="2147487695" r:id="rId4"/>
    <p:sldLayoutId id="2147487696" r:id="rId5"/>
    <p:sldLayoutId id="2147487697" r:id="rId6"/>
    <p:sldLayoutId id="2147487698" r:id="rId7"/>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21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50"/>
        </a:spcAft>
        <a:buClr>
          <a:schemeClr val="tx2"/>
        </a:buClr>
        <a:buFont typeface="Wingdings" charset="2"/>
        <a:buNone/>
        <a:defRPr lang="ru-RU" altLang="en-US" sz="1517" b="1" dirty="0">
          <a:solidFill>
            <a:schemeClr val="tx2"/>
          </a:solidFill>
          <a:latin typeface="+mn-lt"/>
          <a:ea typeface="+mn-ea"/>
          <a:cs typeface="+mn-cs"/>
        </a:defRPr>
      </a:lvl1pPr>
      <a:lvl2pPr marL="0" indent="0" algn="l" rtl="0" eaLnBrk="1" fontAlgn="base" hangingPunct="1">
        <a:spcBef>
          <a:spcPts val="0"/>
        </a:spcBef>
        <a:spcAft>
          <a:spcPts val="650"/>
        </a:spcAft>
        <a:buClr>
          <a:schemeClr val="accent1"/>
        </a:buClr>
        <a:buFont typeface="Arial" panose="020B0604020202020204" pitchFamily="34" charset="0"/>
        <a:buNone/>
        <a:defRPr lang="ru-RU" altLang="en-US" sz="1300" b="1" dirty="0">
          <a:solidFill>
            <a:schemeClr val="tx2"/>
          </a:solidFill>
          <a:latin typeface="+mn-lt"/>
        </a:defRPr>
      </a:lvl2pPr>
      <a:lvl3pPr marL="0" indent="0" algn="l" rtl="0" eaLnBrk="1" fontAlgn="base" hangingPunct="1">
        <a:spcBef>
          <a:spcPts val="0"/>
        </a:spcBef>
        <a:spcAft>
          <a:spcPts val="650"/>
        </a:spcAft>
        <a:buClr>
          <a:schemeClr val="accent1"/>
        </a:buClr>
        <a:buFont typeface="Arial" panose="020B0604020202020204" pitchFamily="34" charset="0"/>
        <a:buNone/>
        <a:defRPr lang="ru-RU" altLang="en-US" sz="1083" dirty="0">
          <a:solidFill>
            <a:schemeClr val="tx2"/>
          </a:solidFill>
          <a:latin typeface="+mn-lt"/>
        </a:defRPr>
      </a:lvl3pPr>
      <a:lvl4pPr marL="0" indent="0" algn="l" rtl="0" eaLnBrk="1" fontAlgn="base" hangingPunct="1">
        <a:spcBef>
          <a:spcPts val="0"/>
        </a:spcBef>
        <a:spcAft>
          <a:spcPts val="650"/>
        </a:spcAft>
        <a:buClr>
          <a:schemeClr val="accent1"/>
        </a:buClr>
        <a:buFont typeface="Arial" panose="020B0604020202020204" pitchFamily="34" charset="0"/>
        <a:buNone/>
        <a:defRPr lang="ru-RU" altLang="en-US" sz="975" dirty="0" smtClean="0">
          <a:solidFill>
            <a:schemeClr val="tx2"/>
          </a:solidFill>
          <a:latin typeface="+mn-lt"/>
        </a:defRPr>
      </a:lvl4pPr>
      <a:lvl5pPr marL="0" indent="0" algn="l" rtl="0" eaLnBrk="1" fontAlgn="base" hangingPunct="1">
        <a:spcBef>
          <a:spcPts val="0"/>
        </a:spcBef>
        <a:spcAft>
          <a:spcPts val="650"/>
        </a:spcAft>
        <a:buClr>
          <a:schemeClr val="accent1"/>
        </a:buClr>
        <a:buFont typeface="Arial" panose="020B0604020202020204" pitchFamily="34" charset="0"/>
        <a:buNone/>
        <a:defRPr lang="ru-RU" altLang="en-US" sz="867" dirty="0">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32"/>
            </p:custDataLst>
            <p:extLst/>
          </p:nvPr>
        </p:nvGraphicFramePr>
        <p:xfrm>
          <a:off x="1599" y="1601"/>
          <a:ext cx="1587" cy="1587"/>
        </p:xfrm>
        <a:graphic>
          <a:graphicData uri="http://schemas.openxmlformats.org/presentationml/2006/ole">
            <mc:AlternateContent xmlns:mc="http://schemas.openxmlformats.org/markup-compatibility/2006">
              <mc:Choice xmlns:v="urn:schemas-microsoft-com:vml" Requires="v">
                <p:oleObj spid="_x0000_s915364" name="Слайд think-cell" r:id="rId34" imgW="270" imgH="270" progId="TCLayout.ActiveDocument.1">
                  <p:embed/>
                </p:oleObj>
              </mc:Choice>
              <mc:Fallback>
                <p:oleObj name="Слайд think-cell" r:id="rId34" imgW="270" imgH="270" progId="TCLayout.ActiveDocument.1">
                  <p:embed/>
                  <p:pic>
                    <p:nvPicPr>
                      <p:cNvPr id="3" name="Объект 2" hidden="1"/>
                      <p:cNvPicPr/>
                      <p:nvPr/>
                    </p:nvPicPr>
                    <p:blipFill>
                      <a:blip r:embed="rId35"/>
                      <a:stretch>
                        <a:fillRect/>
                      </a:stretch>
                    </p:blipFill>
                    <p:spPr>
                      <a:xfrm>
                        <a:off x="1599" y="1601"/>
                        <a:ext cx="1587" cy="1587"/>
                      </a:xfrm>
                      <a:prstGeom prst="rect">
                        <a:avLst/>
                      </a:prstGeom>
                    </p:spPr>
                  </p:pic>
                </p:oleObj>
              </mc:Fallback>
            </mc:AlternateContent>
          </a:graphicData>
        </a:graphic>
      </p:graphicFrame>
      <p:sp>
        <p:nvSpPr>
          <p:cNvPr id="4" name="Прямоугольник 3" hidden="1"/>
          <p:cNvSpPr/>
          <p:nvPr>
            <p:custDataLst>
              <p:tags r:id="rId33"/>
            </p:custDataLst>
          </p:nvPr>
        </p:nvSpPr>
        <p:spPr bwMode="auto">
          <a:xfrm>
            <a:off x="0" y="1"/>
            <a:ext cx="171979"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90564" rtl="0" eaLnBrk="1" fontAlgn="base" latinLnBrk="0" hangingPunct="1">
              <a:lnSpc>
                <a:spcPct val="100000"/>
              </a:lnSpc>
              <a:spcBef>
                <a:spcPct val="0"/>
              </a:spcBef>
              <a:spcAft>
                <a:spcPct val="0"/>
              </a:spcAft>
              <a:buClrTx/>
              <a:buSzTx/>
              <a:buFontTx/>
              <a:buNone/>
              <a:tabLst/>
            </a:pPr>
            <a:endParaRPr kumimoji="0" lang="ru-RU" sz="195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8" name="Rectangle 4"/>
          <p:cNvSpPr>
            <a:spLocks noGrp="1" noChangeArrowheads="1"/>
          </p:cNvSpPr>
          <p:nvPr>
            <p:ph type="body" idx="1"/>
          </p:nvPr>
        </p:nvSpPr>
        <p:spPr bwMode="auto">
          <a:xfrm>
            <a:off x="388673" y="1527043"/>
            <a:ext cx="9128655" cy="4535048"/>
          </a:xfrm>
          <a:prstGeom prst="rect">
            <a:avLst/>
          </a:prstGeom>
          <a:extLst>
            <a:ext uri="{FAA26D3D-D897-4be2-8F04-BA451C77F1D7}">
              <ma14:placeholderFlag xmlns="" xmlns:ma14="http://schemas.microsoft.com/office/mac/drawingml/2011/main" val="1"/>
            </a:ext>
          </a:extLst>
        </p:spPr>
        <p:txBody>
          <a:bodyPr vert="horz" lIns="0" tIns="0" rIns="0" bIns="0" rtlCol="0">
            <a:noAutofit/>
          </a:bodyPr>
          <a:lstStyle/>
          <a:p>
            <a:pPr lvl="0"/>
            <a:r>
              <a:rPr lang="ru-RU" altLang="en-US" dirty="0"/>
              <a:t>Образец текста</a:t>
            </a:r>
          </a:p>
          <a:p>
            <a:pPr lvl="1"/>
            <a:r>
              <a:rPr lang="ru-RU" altLang="en-US" dirty="0"/>
              <a:t>Второй уровень</a:t>
            </a:r>
          </a:p>
          <a:p>
            <a:pPr lvl="2"/>
            <a:r>
              <a:rPr lang="ru-RU" altLang="en-US" dirty="0"/>
              <a:t>Третий уровень</a:t>
            </a:r>
          </a:p>
          <a:p>
            <a:pPr lvl="3"/>
            <a:r>
              <a:rPr lang="ru-RU" altLang="en-US" dirty="0"/>
              <a:t>Четвертый </a:t>
            </a:r>
            <a:r>
              <a:rPr lang="ru-RU" altLang="en-US" dirty="0" smtClean="0"/>
              <a:t>уровень</a:t>
            </a:r>
          </a:p>
          <a:p>
            <a:pPr lvl="4"/>
            <a:r>
              <a:rPr lang="ru-RU" altLang="en-US" dirty="0" smtClean="0"/>
              <a:t>Пятый уровень</a:t>
            </a:r>
            <a:endParaRPr lang="ru-RU" altLang="en-US" dirty="0"/>
          </a:p>
        </p:txBody>
      </p:sp>
      <p:sp>
        <p:nvSpPr>
          <p:cNvPr id="38" name="Заголовок 1"/>
          <p:cNvSpPr txBox="1">
            <a:spLocks/>
          </p:cNvSpPr>
          <p:nvPr/>
        </p:nvSpPr>
        <p:spPr>
          <a:xfrm>
            <a:off x="428497" y="205471"/>
            <a:ext cx="9205437"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990564"/>
            <a:endParaRPr lang="ru-RU" sz="1950" kern="0" dirty="0"/>
          </a:p>
        </p:txBody>
      </p:sp>
      <p:sp>
        <p:nvSpPr>
          <p:cNvPr id="2" name="Заголовок 1"/>
          <p:cNvSpPr>
            <a:spLocks noGrp="1"/>
          </p:cNvSpPr>
          <p:nvPr>
            <p:ph type="title"/>
          </p:nvPr>
        </p:nvSpPr>
        <p:spPr>
          <a:xfrm>
            <a:off x="388670" y="470825"/>
            <a:ext cx="9128657" cy="410369"/>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388669" y="6340607"/>
            <a:ext cx="352034" cy="26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867"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998323" y="6340605"/>
            <a:ext cx="5764277" cy="267643"/>
          </a:xfrm>
          <a:prstGeom prst="rect">
            <a:avLst/>
          </a:prstGeom>
        </p:spPr>
        <p:txBody>
          <a:bodyPr vert="horz" lIns="0" tIns="45720" rIns="91440" bIns="45720" rtlCol="0" anchor="ctr"/>
          <a:lstStyle>
            <a:lvl1pPr algn="l">
              <a:defRPr sz="867">
                <a:solidFill>
                  <a:schemeClr val="tx2"/>
                </a:solidFill>
              </a:defRPr>
            </a:lvl1pPr>
          </a:lstStyle>
          <a:p>
            <a:r>
              <a:rPr lang="ru-RU" smtClean="0"/>
              <a:t>Название презентации. Мероприятие</a:t>
            </a:r>
            <a:endParaRPr lang="ru-RU" dirty="0"/>
          </a:p>
        </p:txBody>
      </p:sp>
      <p:sp>
        <p:nvSpPr>
          <p:cNvPr id="42" name="Дата 4"/>
          <p:cNvSpPr>
            <a:spLocks noGrp="1"/>
          </p:cNvSpPr>
          <p:nvPr>
            <p:ph type="dt" sz="half" idx="2"/>
          </p:nvPr>
        </p:nvSpPr>
        <p:spPr>
          <a:xfrm>
            <a:off x="6869205" y="6346426"/>
            <a:ext cx="1037019" cy="261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867" i="0" kern="1200" dirty="0" smtClean="0">
                <a:solidFill>
                  <a:schemeClr val="tx2"/>
                </a:solidFill>
                <a:latin typeface="+mn-lt"/>
                <a:ea typeface="+mn-ea"/>
                <a:cs typeface="+mn-cs"/>
              </a:defRPr>
            </a:lvl1pPr>
          </a:lstStyle>
          <a:p>
            <a:pPr algn="r"/>
            <a:fld id="{FC923D0F-79ED-48F8-B424-A5AA814CE683}" type="datetime1">
              <a:rPr lang="ru-RU" smtClean="0"/>
              <a:t>09.12.2023</a:t>
            </a:fld>
            <a:endParaRPr lang="en-US"/>
          </a:p>
        </p:txBody>
      </p:sp>
      <p:pic>
        <p:nvPicPr>
          <p:cNvPr id="61" name="Рисунок 60"/>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8691838" y="6377659"/>
            <a:ext cx="825489" cy="192000"/>
          </a:xfrm>
          <a:prstGeom prst="rect">
            <a:avLst/>
          </a:prstGeom>
          <a:effectLst/>
        </p:spPr>
      </p:pic>
      <p:grpSp>
        <p:nvGrpSpPr>
          <p:cNvPr id="33" name="Группа 32"/>
          <p:cNvGrpSpPr/>
          <p:nvPr/>
        </p:nvGrpSpPr>
        <p:grpSpPr>
          <a:xfrm>
            <a:off x="9860381" y="-56815"/>
            <a:ext cx="713657" cy="6874421"/>
            <a:chOff x="9101894" y="-42611"/>
            <a:chExt cx="658761" cy="5155816"/>
          </a:xfrm>
        </p:grpSpPr>
        <p:sp>
          <p:nvSpPr>
            <p:cNvPr id="34" name="Прямоугольник 33"/>
            <p:cNvSpPr/>
            <p:nvPr/>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0</a:t>
              </a:r>
            </a:p>
            <a:p>
              <a:pPr algn="ctr" eaLnBrk="1" hangingPunct="1">
                <a:defRPr/>
              </a:pPr>
              <a:r>
                <a:rPr lang="en-US" sz="758" dirty="0">
                  <a:solidFill>
                    <a:srgbClr val="FFFFFF"/>
                  </a:solidFill>
                </a:rPr>
                <a:t>140</a:t>
              </a:r>
              <a:endParaRPr lang="ru-RU" sz="758" dirty="0">
                <a:solidFill>
                  <a:srgbClr val="FFFFFF"/>
                </a:solidFill>
              </a:endParaRPr>
            </a:p>
            <a:p>
              <a:pPr algn="ctr" eaLnBrk="1" hangingPunct="1">
                <a:defRPr/>
              </a:pPr>
              <a:r>
                <a:rPr lang="ru-RU" sz="758" dirty="0">
                  <a:solidFill>
                    <a:srgbClr val="FFFFFF"/>
                  </a:solidFill>
                </a:rPr>
                <a:t>1</a:t>
              </a:r>
              <a:r>
                <a:rPr lang="en-US" sz="758" dirty="0">
                  <a:solidFill>
                    <a:srgbClr val="FFFFFF"/>
                  </a:solidFill>
                </a:rPr>
                <a:t>49</a:t>
              </a:r>
              <a:endParaRPr lang="ru-RU" sz="758" dirty="0">
                <a:solidFill>
                  <a:srgbClr val="FFFFFF"/>
                </a:solidFill>
              </a:endParaRPr>
            </a:p>
          </p:txBody>
        </p:sp>
        <p:sp>
          <p:nvSpPr>
            <p:cNvPr id="35" name="Прямоугольник 34"/>
            <p:cNvSpPr/>
            <p:nvPr/>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a:p>
              <a:pPr algn="ctr" eaLnBrk="1" hangingPunct="1">
                <a:defRPr/>
              </a:pPr>
              <a:r>
                <a:rPr lang="ru-RU" sz="758" dirty="0">
                  <a:solidFill>
                    <a:srgbClr val="FFFFFF"/>
                  </a:solidFill>
                </a:rPr>
                <a:t>208</a:t>
              </a:r>
            </a:p>
          </p:txBody>
        </p:sp>
        <p:sp>
          <p:nvSpPr>
            <p:cNvPr id="36" name="Прямоугольник 35"/>
            <p:cNvSpPr/>
            <p:nvPr/>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229</a:t>
              </a:r>
            </a:p>
            <a:p>
              <a:pPr algn="ctr" eaLnBrk="1" hangingPunct="1">
                <a:defRPr/>
              </a:pPr>
              <a:r>
                <a:rPr lang="ru-RU" sz="758" dirty="0">
                  <a:solidFill>
                    <a:srgbClr val="000000"/>
                  </a:solidFill>
                </a:rPr>
                <a:t>242</a:t>
              </a:r>
            </a:p>
            <a:p>
              <a:pPr algn="ctr" eaLnBrk="1" hangingPunct="1">
                <a:defRPr/>
              </a:pPr>
              <a:r>
                <a:rPr lang="ru-RU" sz="758" dirty="0">
                  <a:solidFill>
                    <a:srgbClr val="000000"/>
                  </a:solidFill>
                </a:rPr>
                <a:t>242</a:t>
              </a:r>
            </a:p>
          </p:txBody>
        </p:sp>
        <p:sp>
          <p:nvSpPr>
            <p:cNvPr id="37" name="Прямоугольник 36"/>
            <p:cNvSpPr/>
            <p:nvPr/>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178</a:t>
              </a:r>
            </a:p>
            <a:p>
              <a:pPr algn="ctr" eaLnBrk="1" hangingPunct="1">
                <a:defRPr/>
              </a:pPr>
              <a:r>
                <a:rPr lang="ru-RU" sz="758" dirty="0">
                  <a:solidFill>
                    <a:srgbClr val="FFFFFF"/>
                  </a:solidFill>
                </a:rPr>
                <a:t>210</a:t>
              </a:r>
            </a:p>
            <a:p>
              <a:pPr algn="ctr" eaLnBrk="1" hangingPunct="1">
                <a:defRPr/>
              </a:pPr>
              <a:r>
                <a:rPr lang="ru-RU" sz="758" dirty="0">
                  <a:solidFill>
                    <a:srgbClr val="FFFFFF"/>
                  </a:solidFill>
                </a:rPr>
                <a:t>216</a:t>
              </a:r>
            </a:p>
          </p:txBody>
        </p:sp>
        <p:sp>
          <p:nvSpPr>
            <p:cNvPr id="40" name="Прямоугольник 39"/>
            <p:cNvSpPr/>
            <p:nvPr/>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000000"/>
                  </a:solidFill>
                </a:rPr>
                <a:t>255</a:t>
              </a:r>
            </a:p>
            <a:p>
              <a:pPr algn="ctr" eaLnBrk="1" hangingPunct="1">
                <a:defRPr/>
              </a:pPr>
              <a:r>
                <a:rPr lang="ru-RU" sz="758" dirty="0">
                  <a:solidFill>
                    <a:srgbClr val="000000"/>
                  </a:solidFill>
                </a:rPr>
                <a:t>192</a:t>
              </a:r>
            </a:p>
            <a:p>
              <a:pPr algn="ctr" eaLnBrk="1" hangingPunct="1">
                <a:defRPr/>
              </a:pPr>
              <a:r>
                <a:rPr lang="ru-RU" sz="758" dirty="0">
                  <a:solidFill>
                    <a:srgbClr val="000000"/>
                  </a:solidFill>
                </a:rPr>
                <a:t>0</a:t>
              </a:r>
            </a:p>
          </p:txBody>
        </p:sp>
        <p:sp>
          <p:nvSpPr>
            <p:cNvPr id="43" name="Прямоугольник 42"/>
            <p:cNvSpPr/>
            <p:nvPr/>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758" dirty="0">
                  <a:solidFill>
                    <a:srgbClr val="FFFFFF"/>
                  </a:solidFill>
                </a:rPr>
                <a:t>192</a:t>
              </a:r>
            </a:p>
            <a:p>
              <a:pPr algn="ctr" eaLnBrk="1" hangingPunct="1">
                <a:defRPr/>
              </a:pPr>
              <a:r>
                <a:rPr lang="ru-RU" sz="758" dirty="0">
                  <a:solidFill>
                    <a:srgbClr val="FFFFFF"/>
                  </a:solidFill>
                </a:rPr>
                <a:t>0</a:t>
              </a:r>
            </a:p>
            <a:p>
              <a:pPr algn="ctr" eaLnBrk="1" hangingPunct="1">
                <a:defRPr/>
              </a:pPr>
              <a:r>
                <a:rPr lang="ru-RU" sz="758" dirty="0">
                  <a:solidFill>
                    <a:srgbClr val="FFFFFF"/>
                  </a:solidFill>
                </a:rPr>
                <a:t>0</a:t>
              </a:r>
            </a:p>
          </p:txBody>
        </p:sp>
        <p:sp>
          <p:nvSpPr>
            <p:cNvPr id="44" name="Прямоугольник 43"/>
            <p:cNvSpPr/>
            <p:nvPr/>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0,0,0</a:t>
              </a:r>
              <a:endParaRPr lang="ru-RU" sz="758" dirty="0">
                <a:solidFill>
                  <a:srgbClr val="FFFFFF"/>
                </a:solidFill>
              </a:endParaRPr>
            </a:p>
          </p:txBody>
        </p:sp>
        <p:sp>
          <p:nvSpPr>
            <p:cNvPr id="45" name="Прямоугольник 44"/>
            <p:cNvSpPr/>
            <p:nvPr/>
          </p:nvSpPr>
          <p:spPr>
            <a:xfrm>
              <a:off x="9249091" y="588086"/>
              <a:ext cx="377590" cy="438150"/>
            </a:xfrm>
            <a:prstGeom prst="rect">
              <a:avLst/>
            </a:prstGeom>
            <a:solidFill>
              <a:srgbClr val="00313C"/>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br>
                <a:rPr lang="en-US" sz="758" dirty="0" smtClean="0">
                  <a:solidFill>
                    <a:schemeClr val="bg1"/>
                  </a:solidFill>
                </a:rPr>
              </a:br>
              <a:r>
                <a:rPr lang="ru-RU" sz="758" dirty="0" smtClean="0">
                  <a:solidFill>
                    <a:schemeClr val="bg1"/>
                  </a:solidFill>
                </a:rPr>
                <a:t>49</a:t>
              </a:r>
              <a:br>
                <a:rPr lang="ru-RU" sz="758" dirty="0" smtClean="0">
                  <a:solidFill>
                    <a:schemeClr val="bg1"/>
                  </a:solidFill>
                </a:rPr>
              </a:br>
              <a:r>
                <a:rPr lang="ru-RU" sz="758" dirty="0" smtClean="0">
                  <a:solidFill>
                    <a:schemeClr val="bg1"/>
                  </a:solidFill>
                </a:rPr>
                <a:t>60</a:t>
              </a:r>
              <a:endParaRPr lang="ru-RU" sz="758" dirty="0">
                <a:solidFill>
                  <a:schemeClr val="bg1"/>
                </a:solidFill>
              </a:endParaRPr>
            </a:p>
          </p:txBody>
        </p:sp>
        <p:sp>
          <p:nvSpPr>
            <p:cNvPr id="46" name="Прямоугольник 45"/>
            <p:cNvSpPr/>
            <p:nvPr/>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119</a:t>
              </a:r>
              <a:br>
                <a:rPr lang="en-US" sz="758" dirty="0" smtClean="0">
                  <a:solidFill>
                    <a:schemeClr val="tx1">
                      <a:lumMod val="85000"/>
                      <a:lumOff val="15000"/>
                    </a:schemeClr>
                  </a:solidFill>
                </a:rPr>
              </a:br>
              <a:r>
                <a:rPr lang="en-US" sz="758" dirty="0" smtClean="0">
                  <a:solidFill>
                    <a:schemeClr val="tx1">
                      <a:lumMod val="85000"/>
                      <a:lumOff val="15000"/>
                    </a:schemeClr>
                  </a:solidFill>
                </a:rPr>
                <a:t>226</a:t>
              </a:r>
              <a:br>
                <a:rPr lang="en-US" sz="758" dirty="0" smtClean="0">
                  <a:solidFill>
                    <a:schemeClr val="tx1">
                      <a:lumMod val="85000"/>
                      <a:lumOff val="15000"/>
                    </a:schemeClr>
                  </a:solidFill>
                </a:rPr>
              </a:br>
              <a:r>
                <a:rPr lang="en-US" sz="758" dirty="0" smtClean="0">
                  <a:solidFill>
                    <a:schemeClr val="tx1">
                      <a:lumMod val="85000"/>
                      <a:lumOff val="15000"/>
                    </a:schemeClr>
                  </a:solidFill>
                </a:rPr>
                <a:t>195</a:t>
              </a:r>
              <a:endParaRPr lang="ru-RU" sz="758" dirty="0">
                <a:solidFill>
                  <a:schemeClr val="tx1">
                    <a:lumMod val="85000"/>
                    <a:lumOff val="15000"/>
                  </a:schemeClr>
                </a:solidFill>
              </a:endParaRPr>
            </a:p>
          </p:txBody>
        </p:sp>
        <p:sp>
          <p:nvSpPr>
            <p:cNvPr id="47" name="Прямоугольник 46"/>
            <p:cNvSpPr/>
            <p:nvPr/>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45</a:t>
              </a:r>
              <a:endParaRPr lang="ru-RU" sz="758" dirty="0">
                <a:solidFill>
                  <a:schemeClr val="bg1"/>
                </a:solidFill>
              </a:endParaRPr>
            </a:p>
            <a:p>
              <a:pPr algn="ctr" eaLnBrk="1" hangingPunct="1">
                <a:defRPr/>
              </a:pPr>
              <a:r>
                <a:rPr lang="en-US" sz="758" dirty="0" smtClean="0">
                  <a:solidFill>
                    <a:schemeClr val="bg1"/>
                  </a:solidFill>
                </a:rPr>
                <a:t>50</a:t>
              </a:r>
              <a:endParaRPr lang="ru-RU" sz="758" dirty="0">
                <a:solidFill>
                  <a:schemeClr val="bg1"/>
                </a:solidFill>
              </a:endParaRPr>
            </a:p>
            <a:p>
              <a:pPr algn="ctr" eaLnBrk="1" hangingPunct="1">
                <a:defRPr/>
              </a:pPr>
              <a:r>
                <a:rPr lang="en-US" sz="758" dirty="0" smtClean="0">
                  <a:solidFill>
                    <a:schemeClr val="bg1"/>
                  </a:solidFill>
                </a:rPr>
                <a:t>135</a:t>
              </a:r>
              <a:endParaRPr lang="ru-RU" sz="758" dirty="0">
                <a:solidFill>
                  <a:schemeClr val="bg1"/>
                </a:solidFill>
              </a:endParaRPr>
            </a:p>
          </p:txBody>
        </p:sp>
        <p:sp>
          <p:nvSpPr>
            <p:cNvPr id="48" name="Прямоугольник 47"/>
            <p:cNvSpPr/>
            <p:nvPr/>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a:p>
              <a:pPr algn="ctr" eaLnBrk="1" hangingPunct="1">
                <a:defRPr/>
              </a:pPr>
              <a:r>
                <a:rPr lang="en-US" sz="758" dirty="0" smtClean="0">
                  <a:solidFill>
                    <a:srgbClr val="000000"/>
                  </a:solidFill>
                </a:rPr>
                <a:t>255</a:t>
              </a:r>
              <a:endParaRPr lang="ru-RU" sz="758" dirty="0">
                <a:solidFill>
                  <a:srgbClr val="000000"/>
                </a:solidFill>
              </a:endParaRPr>
            </a:p>
          </p:txBody>
        </p:sp>
        <p:sp>
          <p:nvSpPr>
            <p:cNvPr id="49" name="Прямоугольник 48"/>
            <p:cNvSpPr/>
            <p:nvPr/>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tx1">
                      <a:lumMod val="85000"/>
                      <a:lumOff val="15000"/>
                    </a:schemeClr>
                  </a:solidFill>
                </a:rPr>
                <a:t>250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190</a:t>
              </a:r>
              <a:endParaRPr lang="ru-RU" sz="758" dirty="0">
                <a:solidFill>
                  <a:schemeClr val="tx1">
                    <a:lumMod val="85000"/>
                    <a:lumOff val="15000"/>
                  </a:schemeClr>
                </a:solidFill>
              </a:endParaRPr>
            </a:p>
            <a:p>
              <a:pPr algn="ctr" eaLnBrk="1" hangingPunct="1">
                <a:defRPr/>
              </a:pPr>
              <a:r>
                <a:rPr lang="en-US" sz="758" dirty="0" smtClean="0">
                  <a:solidFill>
                    <a:schemeClr val="tx1">
                      <a:lumMod val="85000"/>
                      <a:lumOff val="15000"/>
                    </a:schemeClr>
                  </a:solidFill>
                </a:rPr>
                <a:t>25</a:t>
              </a:r>
              <a:endParaRPr lang="ru-RU" sz="758" dirty="0">
                <a:solidFill>
                  <a:schemeClr val="tx1">
                    <a:lumMod val="85000"/>
                    <a:lumOff val="15000"/>
                  </a:schemeClr>
                </a:solidFill>
              </a:endParaRPr>
            </a:p>
          </p:txBody>
        </p:sp>
        <p:sp>
          <p:nvSpPr>
            <p:cNvPr id="50" name="Прямоугольник 49"/>
            <p:cNvSpPr/>
            <p:nvPr/>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chemeClr val="bg1"/>
                  </a:solidFill>
                </a:rPr>
                <a:t>0</a:t>
              </a:r>
              <a:endParaRPr lang="ru-RU" sz="758" dirty="0">
                <a:solidFill>
                  <a:schemeClr val="bg1"/>
                </a:solidFill>
              </a:endParaRPr>
            </a:p>
            <a:p>
              <a:pPr algn="ctr" eaLnBrk="1" hangingPunct="1">
                <a:defRPr/>
              </a:pPr>
              <a:r>
                <a:rPr lang="ru-RU" sz="758" dirty="0" smtClean="0">
                  <a:solidFill>
                    <a:schemeClr val="bg1"/>
                  </a:solidFill>
                </a:rPr>
                <a:t>1</a:t>
              </a:r>
              <a:r>
                <a:rPr lang="en-US" sz="758" dirty="0" smtClean="0">
                  <a:solidFill>
                    <a:schemeClr val="bg1"/>
                  </a:solidFill>
                </a:rPr>
                <a:t>40</a:t>
              </a:r>
              <a:endParaRPr lang="ru-RU" sz="758" dirty="0">
                <a:solidFill>
                  <a:schemeClr val="bg1"/>
                </a:solidFill>
              </a:endParaRPr>
            </a:p>
            <a:p>
              <a:pPr algn="ctr" eaLnBrk="1" hangingPunct="1">
                <a:defRPr/>
              </a:pPr>
              <a:r>
                <a:rPr lang="en-US" sz="758" dirty="0" smtClean="0">
                  <a:solidFill>
                    <a:schemeClr val="bg1"/>
                  </a:solidFill>
                </a:rPr>
                <a:t>250</a:t>
              </a:r>
              <a:endParaRPr lang="ru-RU" sz="758" dirty="0">
                <a:solidFill>
                  <a:schemeClr val="bg1"/>
                </a:solidFill>
              </a:endParaRPr>
            </a:p>
          </p:txBody>
        </p:sp>
        <p:sp>
          <p:nvSpPr>
            <p:cNvPr id="51" name="Прямоугольник 50"/>
            <p:cNvSpPr/>
            <p:nvPr/>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250</a:t>
              </a:r>
              <a:endParaRPr lang="ru-RU" sz="758" dirty="0">
                <a:solidFill>
                  <a:srgbClr val="FFFFFF"/>
                </a:solidFill>
              </a:endParaRPr>
            </a:p>
            <a:p>
              <a:pPr algn="ctr" eaLnBrk="1" hangingPunct="1">
                <a:defRPr/>
              </a:pPr>
              <a:r>
                <a:rPr lang="en-US" sz="758" dirty="0" smtClean="0">
                  <a:solidFill>
                    <a:srgbClr val="FFFFFF"/>
                  </a:solidFill>
                </a:rPr>
                <a:t>120</a:t>
              </a:r>
              <a:endParaRPr lang="ru-RU" sz="758" dirty="0">
                <a:solidFill>
                  <a:srgbClr val="FFFFFF"/>
                </a:solidFill>
              </a:endParaRPr>
            </a:p>
            <a:p>
              <a:pPr algn="ctr" eaLnBrk="1" hangingPunct="1">
                <a:defRPr/>
              </a:pPr>
              <a:r>
                <a:rPr lang="en-US" sz="758" dirty="0" smtClean="0">
                  <a:solidFill>
                    <a:srgbClr val="FFFFFF"/>
                  </a:solidFill>
                </a:rPr>
                <a:t>110</a:t>
              </a:r>
              <a:endParaRPr lang="ru-RU" sz="758" dirty="0">
                <a:solidFill>
                  <a:srgbClr val="FFFFFF"/>
                </a:solidFill>
              </a:endParaRPr>
            </a:p>
          </p:txBody>
        </p:sp>
        <p:sp>
          <p:nvSpPr>
            <p:cNvPr id="52" name="Прямоугольник 51"/>
            <p:cNvSpPr/>
            <p:nvPr/>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758" dirty="0" smtClean="0">
                  <a:solidFill>
                    <a:srgbClr val="FFFFFF"/>
                  </a:solidFill>
                </a:rPr>
                <a:t>224</a:t>
              </a:r>
              <a:br>
                <a:rPr lang="en-US" sz="758" dirty="0" smtClean="0">
                  <a:solidFill>
                    <a:srgbClr val="FFFFFF"/>
                  </a:solidFill>
                </a:rPr>
              </a:br>
              <a:r>
                <a:rPr lang="en-US" sz="758" dirty="0" smtClean="0">
                  <a:solidFill>
                    <a:srgbClr val="FFFFFF"/>
                  </a:solidFill>
                </a:rPr>
                <a:t>78</a:t>
              </a:r>
              <a:br>
                <a:rPr lang="en-US" sz="758" dirty="0" smtClean="0">
                  <a:solidFill>
                    <a:srgbClr val="FFFFFF"/>
                  </a:solidFill>
                </a:rPr>
              </a:br>
              <a:r>
                <a:rPr lang="en-US" sz="758" dirty="0" smtClean="0">
                  <a:solidFill>
                    <a:srgbClr val="FFFFFF"/>
                  </a:solidFill>
                </a:rPr>
                <a:t>57</a:t>
              </a:r>
              <a:endParaRPr lang="ru-RU" sz="758" dirty="0">
                <a:solidFill>
                  <a:srgbClr val="FFFFFF"/>
                </a:solidFill>
              </a:endParaRPr>
            </a:p>
          </p:txBody>
        </p:sp>
        <p:sp>
          <p:nvSpPr>
            <p:cNvPr id="53" name="TextBox 52"/>
            <p:cNvSpPr txBox="1"/>
            <p:nvPr/>
          </p:nvSpPr>
          <p:spPr>
            <a:xfrm>
              <a:off x="9101894" y="-42611"/>
              <a:ext cx="658761" cy="169325"/>
            </a:xfrm>
            <a:prstGeom prst="rect">
              <a:avLst/>
            </a:prstGeom>
            <a:noFill/>
          </p:spPr>
          <p:txBody>
            <a:bodyPr wrap="none" rtlCol="0">
              <a:spAutoFit/>
            </a:bodyPr>
            <a:lstStyle/>
            <a:p>
              <a:r>
                <a:rPr lang="ru-RU" sz="867" dirty="0" smtClean="0"/>
                <a:t>Основные</a:t>
              </a:r>
              <a:endParaRPr lang="ru-RU" sz="867" dirty="0"/>
            </a:p>
          </p:txBody>
        </p:sp>
        <p:sp>
          <p:nvSpPr>
            <p:cNvPr id="54" name="TextBox 53"/>
            <p:cNvSpPr txBox="1"/>
            <p:nvPr/>
          </p:nvSpPr>
          <p:spPr>
            <a:xfrm>
              <a:off x="9101894" y="2320575"/>
              <a:ext cx="658761" cy="169325"/>
            </a:xfrm>
            <a:prstGeom prst="rect">
              <a:avLst/>
            </a:prstGeom>
            <a:noFill/>
          </p:spPr>
          <p:txBody>
            <a:bodyPr wrap="none" rtlCol="0">
              <a:spAutoFit/>
            </a:bodyPr>
            <a:lstStyle/>
            <a:p>
              <a:r>
                <a:rPr lang="ru-RU" sz="867" dirty="0" err="1" smtClean="0"/>
                <a:t>Доп.цвета</a:t>
              </a:r>
              <a:endParaRPr lang="ru-RU" sz="867" dirty="0"/>
            </a:p>
          </p:txBody>
        </p:sp>
        <p:sp>
          <p:nvSpPr>
            <p:cNvPr id="55" name="Прямоугольник 54"/>
            <p:cNvSpPr/>
            <p:nvPr/>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70%</a:t>
              </a:r>
              <a:endParaRPr lang="ru-RU" sz="650" dirty="0">
                <a:solidFill>
                  <a:srgbClr val="FFFFFF"/>
                </a:solidFill>
              </a:endParaRPr>
            </a:p>
          </p:txBody>
        </p:sp>
        <p:sp>
          <p:nvSpPr>
            <p:cNvPr id="56" name="Прямоугольник 55"/>
            <p:cNvSpPr/>
            <p:nvPr/>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50%</a:t>
              </a:r>
              <a:endParaRPr lang="ru-RU" sz="650" dirty="0">
                <a:solidFill>
                  <a:srgbClr val="FFFFFF"/>
                </a:solidFill>
              </a:endParaRPr>
            </a:p>
          </p:txBody>
        </p:sp>
        <p:sp>
          <p:nvSpPr>
            <p:cNvPr id="57" name="Прямоугольник 56"/>
            <p:cNvSpPr/>
            <p:nvPr/>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rgbClr val="FFFFFF"/>
                  </a:solidFill>
                </a:rPr>
                <a:t>30%</a:t>
              </a:r>
              <a:endParaRPr lang="ru-RU" sz="650" dirty="0">
                <a:solidFill>
                  <a:srgbClr val="FFFFFF"/>
                </a:solidFill>
              </a:endParaRPr>
            </a:p>
          </p:txBody>
        </p:sp>
        <p:sp>
          <p:nvSpPr>
            <p:cNvPr id="58" name="Прямоугольник 57"/>
            <p:cNvSpPr/>
            <p:nvPr/>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650" dirty="0" smtClean="0">
                  <a:solidFill>
                    <a:schemeClr val="tx1"/>
                  </a:solidFill>
                </a:rPr>
                <a:t>10%</a:t>
              </a:r>
              <a:endParaRPr lang="ru-RU" sz="650" dirty="0">
                <a:solidFill>
                  <a:schemeClr val="tx1"/>
                </a:solidFill>
              </a:endParaRPr>
            </a:p>
          </p:txBody>
        </p:sp>
      </p:grpSp>
    </p:spTree>
    <p:extLst>
      <p:ext uri="{BB962C8B-B14F-4D97-AF65-F5344CB8AC3E}">
        <p14:creationId xmlns:p14="http://schemas.microsoft.com/office/powerpoint/2010/main" val="3404532227"/>
      </p:ext>
    </p:extLst>
  </p:cSld>
  <p:clrMap bg1="lt1" tx1="dk1" bg2="lt2" tx2="dk2" accent1="accent1" accent2="accent2" accent3="accent3" accent4="accent4" accent5="accent5" accent6="accent6" hlink="hlink" folHlink="folHlink"/>
  <p:sldLayoutIdLst>
    <p:sldLayoutId id="2147487700" r:id="rId1"/>
    <p:sldLayoutId id="2147487701" r:id="rId2"/>
    <p:sldLayoutId id="2147487702" r:id="rId3"/>
    <p:sldLayoutId id="2147487703" r:id="rId4"/>
    <p:sldLayoutId id="2147487704" r:id="rId5"/>
    <p:sldLayoutId id="2147487705" r:id="rId6"/>
    <p:sldLayoutId id="2147487706" r:id="rId7"/>
    <p:sldLayoutId id="2147487707" r:id="rId8"/>
    <p:sldLayoutId id="2147487708" r:id="rId9"/>
    <p:sldLayoutId id="2147487709" r:id="rId10"/>
    <p:sldLayoutId id="2147487710" r:id="rId11"/>
    <p:sldLayoutId id="2147487711" r:id="rId12"/>
    <p:sldLayoutId id="2147487712" r:id="rId13"/>
    <p:sldLayoutId id="2147487713" r:id="rId14"/>
    <p:sldLayoutId id="2147487714" r:id="rId15"/>
    <p:sldLayoutId id="2147487715" r:id="rId16"/>
    <p:sldLayoutId id="2147487716" r:id="rId17"/>
    <p:sldLayoutId id="2147487717" r:id="rId18"/>
    <p:sldLayoutId id="2147487718" r:id="rId19"/>
    <p:sldLayoutId id="2147487719" r:id="rId20"/>
    <p:sldLayoutId id="2147487720" r:id="rId21"/>
    <p:sldLayoutId id="2147487721" r:id="rId22"/>
    <p:sldLayoutId id="2147487722" r:id="rId23"/>
    <p:sldLayoutId id="2147487723" r:id="rId24"/>
    <p:sldLayoutId id="2147487724" r:id="rId25"/>
    <p:sldLayoutId id="2147487725" r:id="rId26"/>
    <p:sldLayoutId id="2147487726" r:id="rId27"/>
    <p:sldLayoutId id="2147487727" r:id="rId28"/>
    <p:sldLayoutId id="2147487728" r:id="rId29"/>
  </p:sldLayoutIdLst>
  <p:timing>
    <p:tnLst>
      <p:par>
        <p:cTn id="1" dur="indefinite" restart="never" nodeType="tmRoot"/>
      </p:par>
    </p:tnLst>
  </p:timing>
  <p:hf hdr="0" ftr="0" dt="0"/>
  <p:txStyles>
    <p:titleStyle>
      <a:lvl1pPr algn="l" rtl="0" eaLnBrk="1" fontAlgn="base" hangingPunct="1">
        <a:spcBef>
          <a:spcPct val="0"/>
        </a:spcBef>
        <a:spcAft>
          <a:spcPct val="0"/>
        </a:spcAft>
        <a:defRPr lang="ru-RU" sz="2167" b="1" baseline="0"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650"/>
        </a:spcAft>
        <a:buClr>
          <a:schemeClr val="tx2"/>
        </a:buClr>
        <a:buFont typeface="Wingdings" charset="2"/>
        <a:buNone/>
        <a:defRPr lang="ru-RU" altLang="en-US" sz="1517" b="1" dirty="0">
          <a:solidFill>
            <a:schemeClr val="tx2"/>
          </a:solidFill>
          <a:latin typeface="+mn-lt"/>
          <a:ea typeface="+mn-ea"/>
          <a:cs typeface="+mn-cs"/>
        </a:defRPr>
      </a:lvl1pPr>
      <a:lvl2pPr marL="0" indent="0" algn="l" rtl="0" eaLnBrk="1" fontAlgn="base" hangingPunct="1">
        <a:spcBef>
          <a:spcPts val="0"/>
        </a:spcBef>
        <a:spcAft>
          <a:spcPts val="650"/>
        </a:spcAft>
        <a:buClr>
          <a:schemeClr val="accent1"/>
        </a:buClr>
        <a:buFont typeface="Arial" panose="020B0604020202020204" pitchFamily="34" charset="0"/>
        <a:buNone/>
        <a:defRPr lang="ru-RU" altLang="en-US" sz="1300" b="1" dirty="0">
          <a:solidFill>
            <a:schemeClr val="tx2"/>
          </a:solidFill>
          <a:latin typeface="+mn-lt"/>
        </a:defRPr>
      </a:lvl2pPr>
      <a:lvl3pPr marL="0" indent="0" algn="l" rtl="0" eaLnBrk="1" fontAlgn="base" hangingPunct="1">
        <a:spcBef>
          <a:spcPts val="0"/>
        </a:spcBef>
        <a:spcAft>
          <a:spcPts val="650"/>
        </a:spcAft>
        <a:buClr>
          <a:schemeClr val="accent1"/>
        </a:buClr>
        <a:buFont typeface="Arial" panose="020B0604020202020204" pitchFamily="34" charset="0"/>
        <a:buNone/>
        <a:defRPr lang="ru-RU" altLang="en-US" sz="1083" dirty="0">
          <a:solidFill>
            <a:schemeClr val="tx2"/>
          </a:solidFill>
          <a:latin typeface="+mn-lt"/>
        </a:defRPr>
      </a:lvl3pPr>
      <a:lvl4pPr marL="0" indent="0" algn="l" rtl="0" eaLnBrk="1" fontAlgn="base" hangingPunct="1">
        <a:spcBef>
          <a:spcPts val="0"/>
        </a:spcBef>
        <a:spcAft>
          <a:spcPts val="650"/>
        </a:spcAft>
        <a:buClr>
          <a:schemeClr val="accent1"/>
        </a:buClr>
        <a:buFont typeface="Arial" panose="020B0604020202020204" pitchFamily="34" charset="0"/>
        <a:buNone/>
        <a:defRPr lang="ru-RU" altLang="en-US" sz="975" dirty="0" smtClean="0">
          <a:solidFill>
            <a:schemeClr val="tx2"/>
          </a:solidFill>
          <a:latin typeface="+mn-lt"/>
        </a:defRPr>
      </a:lvl4pPr>
      <a:lvl5pPr marL="0" indent="0" algn="l" rtl="0" eaLnBrk="1" fontAlgn="base" hangingPunct="1">
        <a:spcBef>
          <a:spcPts val="0"/>
        </a:spcBef>
        <a:spcAft>
          <a:spcPts val="650"/>
        </a:spcAft>
        <a:buClr>
          <a:schemeClr val="accent1"/>
        </a:buClr>
        <a:buFont typeface="Arial" panose="020B0604020202020204" pitchFamily="34" charset="0"/>
        <a:buNone/>
        <a:defRPr lang="ru-RU" altLang="en-US" sz="867" dirty="0">
          <a:solidFill>
            <a:schemeClr val="tx2"/>
          </a:solidFill>
          <a:latin typeface="+mn-lt"/>
        </a:defRPr>
      </a:lvl5pPr>
      <a:lvl6pPr marL="189734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6pPr>
      <a:lvl7pPr marL="2319298"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7pPr>
      <a:lvl8pPr marL="2741254"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8pPr>
      <a:lvl9pPr marL="3163210" indent="-291562" algn="l" rtl="0" eaLnBrk="1" fontAlgn="base" hangingPunct="1">
        <a:spcBef>
          <a:spcPct val="20000"/>
        </a:spcBef>
        <a:spcAft>
          <a:spcPct val="0"/>
        </a:spcAft>
        <a:buClr>
          <a:schemeClr val="folHlink"/>
        </a:buClr>
        <a:buFont typeface="Wingdings" pitchFamily="2" charset="2"/>
        <a:buChar char="§"/>
        <a:defRPr sz="1083">
          <a:solidFill>
            <a:schemeClr val="tx1"/>
          </a:solidFill>
          <a:latin typeface="+mn-lt"/>
        </a:defRPr>
      </a:lvl9pPr>
    </p:bodyStyle>
    <p:otherStyle>
      <a:defPPr>
        <a:defRPr lang="ru-RU"/>
      </a:defPPr>
      <a:lvl1pPr marL="0" algn="l" defTabSz="843913" rtl="0" eaLnBrk="1" latinLnBrk="0" hangingPunct="1">
        <a:defRPr sz="1625" kern="1200">
          <a:solidFill>
            <a:schemeClr val="tx1"/>
          </a:solidFill>
          <a:latin typeface="+mn-lt"/>
          <a:ea typeface="+mn-ea"/>
          <a:cs typeface="+mn-cs"/>
        </a:defRPr>
      </a:lvl1pPr>
      <a:lvl2pPr marL="421955" algn="l" defTabSz="843913" rtl="0" eaLnBrk="1" latinLnBrk="0" hangingPunct="1">
        <a:defRPr sz="1625" kern="1200">
          <a:solidFill>
            <a:schemeClr val="tx1"/>
          </a:solidFill>
          <a:latin typeface="+mn-lt"/>
          <a:ea typeface="+mn-ea"/>
          <a:cs typeface="+mn-cs"/>
        </a:defRPr>
      </a:lvl2pPr>
      <a:lvl3pPr marL="843913" algn="l" defTabSz="843913" rtl="0" eaLnBrk="1" latinLnBrk="0" hangingPunct="1">
        <a:defRPr sz="1625" kern="1200">
          <a:solidFill>
            <a:schemeClr val="tx1"/>
          </a:solidFill>
          <a:latin typeface="+mn-lt"/>
          <a:ea typeface="+mn-ea"/>
          <a:cs typeface="+mn-cs"/>
        </a:defRPr>
      </a:lvl3pPr>
      <a:lvl4pPr marL="1265870" algn="l" defTabSz="843913" rtl="0" eaLnBrk="1" latinLnBrk="0" hangingPunct="1">
        <a:defRPr sz="1625" kern="1200">
          <a:solidFill>
            <a:schemeClr val="tx1"/>
          </a:solidFill>
          <a:latin typeface="+mn-lt"/>
          <a:ea typeface="+mn-ea"/>
          <a:cs typeface="+mn-cs"/>
        </a:defRPr>
      </a:lvl4pPr>
      <a:lvl5pPr marL="1687827" algn="l" defTabSz="843913" rtl="0" eaLnBrk="1" latinLnBrk="0" hangingPunct="1">
        <a:defRPr sz="1625" kern="1200">
          <a:solidFill>
            <a:schemeClr val="tx1"/>
          </a:solidFill>
          <a:latin typeface="+mn-lt"/>
          <a:ea typeface="+mn-ea"/>
          <a:cs typeface="+mn-cs"/>
        </a:defRPr>
      </a:lvl5pPr>
      <a:lvl6pPr marL="2109783" algn="l" defTabSz="843913" rtl="0" eaLnBrk="1" latinLnBrk="0" hangingPunct="1">
        <a:defRPr sz="1625" kern="1200">
          <a:solidFill>
            <a:schemeClr val="tx1"/>
          </a:solidFill>
          <a:latin typeface="+mn-lt"/>
          <a:ea typeface="+mn-ea"/>
          <a:cs typeface="+mn-cs"/>
        </a:defRPr>
      </a:lvl6pPr>
      <a:lvl7pPr marL="2531743" algn="l" defTabSz="843913" rtl="0" eaLnBrk="1" latinLnBrk="0" hangingPunct="1">
        <a:defRPr sz="1625" kern="1200">
          <a:solidFill>
            <a:schemeClr val="tx1"/>
          </a:solidFill>
          <a:latin typeface="+mn-lt"/>
          <a:ea typeface="+mn-ea"/>
          <a:cs typeface="+mn-cs"/>
        </a:defRPr>
      </a:lvl7pPr>
      <a:lvl8pPr marL="2953697" algn="l" defTabSz="843913" rtl="0" eaLnBrk="1" latinLnBrk="0" hangingPunct="1">
        <a:defRPr sz="1625" kern="1200">
          <a:solidFill>
            <a:schemeClr val="tx1"/>
          </a:solidFill>
          <a:latin typeface="+mn-lt"/>
          <a:ea typeface="+mn-ea"/>
          <a:cs typeface="+mn-cs"/>
        </a:defRPr>
      </a:lvl8pPr>
      <a:lvl9pPr marL="3375654" algn="l" defTabSz="843913" rtl="0" eaLnBrk="1" latinLnBrk="0" hangingPunct="1">
        <a:defRPr sz="162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2880">
          <p15:clr>
            <a:srgbClr val="F26B43"/>
          </p15:clr>
        </p15:guide>
        <p15:guide id="8" pos="1920">
          <p15:clr>
            <a:srgbClr val="F26B43"/>
          </p15:clr>
        </p15:guide>
        <p15:guide id="9" pos="960">
          <p15:clr>
            <a:srgbClr val="F26B43"/>
          </p15:clr>
        </p15:guide>
        <p15:guide id="10" pos="3840">
          <p15:clr>
            <a:srgbClr val="F26B43"/>
          </p15:clr>
        </p15:guide>
        <p15:guide id="11" pos="4800">
          <p15:clr>
            <a:srgbClr val="F26B43"/>
          </p15:clr>
        </p15:guide>
        <p15:guide id="12" orient="horz" pos="1620">
          <p15:clr>
            <a:srgbClr val="F26B43"/>
          </p15:clr>
        </p15:guide>
        <p15:guide id="13" orient="horz" pos="962">
          <p15:clr>
            <a:srgbClr val="F26B43"/>
          </p15:clr>
        </p15:guide>
        <p15:guide id="14" orient="horz" pos="1915">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3" Type="http://schemas.openxmlformats.org/officeDocument/2006/relationships/slideLayout" Target="../slideLayouts/slideLayout84.xml"/><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tags" Target="../tags/tag170.xml"/><Relationship Id="rId1" Type="http://schemas.openxmlformats.org/officeDocument/2006/relationships/vmlDrawing" Target="../drawings/vmlDrawing162.vml"/><Relationship Id="rId6" Type="http://schemas.openxmlformats.org/officeDocument/2006/relationships/image" Target="../media/image14.emf"/><Relationship Id="rId11" Type="http://schemas.openxmlformats.org/officeDocument/2006/relationships/slide" Target="slide3.xml"/><Relationship Id="rId5" Type="http://schemas.openxmlformats.org/officeDocument/2006/relationships/oleObject" Target="../embeddings/oleObject163.bin"/><Relationship Id="rId10" Type="http://schemas.openxmlformats.org/officeDocument/2006/relationships/hyperlink" Target="https://sharepoint/orgunits/university/PublicDocs/%D1%84%D0%B0%D0%BA%D1%83%D0%BB%D1%8C%D1%82%D0%B5%D1%82%20%D0%BA%D0%BE%D1%80%D0%BF%D0%BE%D1%80%D0%B0%D1%82%D0%B8%D0%B2%D0%BD%D1%8B%D1%85%20%D1%82%D1%80%D0%B5%D0%BD%D0%B5%D1%80%D0%BE%D0%B2%202021/%D0%A4%D0%BE%D1%80%D0%BC%D0%B8%D1%80%D0%BE%D0%B2%D0%B0%D0%BD%D0%B8%D0%B5%20%D1%81%D0%BF%D0%B8%D1%81%D0%BA%D0%B0%20%D0%9A%D0%A2.xlsx?Web=1" TargetMode="External"/><Relationship Id="rId4" Type="http://schemas.openxmlformats.org/officeDocument/2006/relationships/notesSlide" Target="../notesSlides/notesSlide1.xml"/><Relationship Id="rId9" Type="http://schemas.openxmlformats.org/officeDocument/2006/relationships/hyperlink" Target="https://social.sibur.ru/group/607/files/"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182.xml"/><Relationship Id="rId1" Type="http://schemas.openxmlformats.org/officeDocument/2006/relationships/vmlDrawing" Target="../drawings/vmlDrawing170.vml"/><Relationship Id="rId5" Type="http://schemas.openxmlformats.org/officeDocument/2006/relationships/image" Target="../media/image22.emf"/><Relationship Id="rId4" Type="http://schemas.openxmlformats.org/officeDocument/2006/relationships/oleObject" Target="../embeddings/oleObject17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23.wmf"/><Relationship Id="rId2" Type="http://schemas.openxmlformats.org/officeDocument/2006/relationships/tags" Target="../tags/tag183.xml"/><Relationship Id="rId1" Type="http://schemas.openxmlformats.org/officeDocument/2006/relationships/vmlDrawing" Target="../drawings/vmlDrawing171.vml"/><Relationship Id="rId6" Type="http://schemas.openxmlformats.org/officeDocument/2006/relationships/oleObject" Target="../embeddings/oleObject174.bin"/><Relationship Id="rId5" Type="http://schemas.openxmlformats.org/officeDocument/2006/relationships/image" Target="../media/image22.emf"/><Relationship Id="rId4" Type="http://schemas.openxmlformats.org/officeDocument/2006/relationships/oleObject" Target="../embeddings/oleObject173.bin"/></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84.xml"/><Relationship Id="rId5" Type="http://schemas.openxmlformats.org/officeDocument/2006/relationships/slide" Target="slide2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185.xml"/><Relationship Id="rId7" Type="http://schemas.openxmlformats.org/officeDocument/2006/relationships/oleObject" Target="../embeddings/oleObject175.bin"/><Relationship Id="rId2" Type="http://schemas.openxmlformats.org/officeDocument/2006/relationships/tags" Target="../tags/tag184.xml"/><Relationship Id="rId1" Type="http://schemas.openxmlformats.org/officeDocument/2006/relationships/vmlDrawing" Target="../drawings/vmlDrawing172.vml"/><Relationship Id="rId6" Type="http://schemas.openxmlformats.org/officeDocument/2006/relationships/notesSlide" Target="../notesSlides/notesSlide3.xml"/><Relationship Id="rId5" Type="http://schemas.openxmlformats.org/officeDocument/2006/relationships/slideLayout" Target="../slideLayouts/slideLayout127.xml"/><Relationship Id="rId4" Type="http://schemas.openxmlformats.org/officeDocument/2006/relationships/tags" Target="../tags/tag186.xml"/></Relationships>
</file>

<file path=ppt/slides/_rels/slide1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173.vml"/><Relationship Id="rId6" Type="http://schemas.openxmlformats.org/officeDocument/2006/relationships/image" Target="../media/image22.emf"/><Relationship Id="rId5" Type="http://schemas.openxmlformats.org/officeDocument/2006/relationships/oleObject" Target="../embeddings/oleObject176.bin"/><Relationship Id="rId4" Type="http://schemas.openxmlformats.org/officeDocument/2006/relationships/slideLayout" Target="../slideLayouts/slideLayout12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tags" Target="../tags/tag189.xml"/><Relationship Id="rId1" Type="http://schemas.openxmlformats.org/officeDocument/2006/relationships/vmlDrawing" Target="../drawings/vmlDrawing174.vml"/><Relationship Id="rId6" Type="http://schemas.openxmlformats.org/officeDocument/2006/relationships/image" Target="../media/image25.emf"/><Relationship Id="rId5" Type="http://schemas.openxmlformats.org/officeDocument/2006/relationships/oleObject" Target="../embeddings/oleObject177.bin"/><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tags" Target="../tags/tag190.xml"/><Relationship Id="rId1" Type="http://schemas.openxmlformats.org/officeDocument/2006/relationships/vmlDrawing" Target="../drawings/vmlDrawing175.vml"/><Relationship Id="rId6" Type="http://schemas.openxmlformats.org/officeDocument/2006/relationships/image" Target="../media/image25.emf"/><Relationship Id="rId5" Type="http://schemas.openxmlformats.org/officeDocument/2006/relationships/oleObject" Target="../embeddings/oleObject178.bin"/><Relationship Id="rId4"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3.xml"/><Relationship Id="rId2" Type="http://schemas.openxmlformats.org/officeDocument/2006/relationships/tags" Target="../tags/tag191.xml"/><Relationship Id="rId1" Type="http://schemas.openxmlformats.org/officeDocument/2006/relationships/vmlDrawing" Target="../drawings/vmlDrawing176.vml"/><Relationship Id="rId6" Type="http://schemas.openxmlformats.org/officeDocument/2006/relationships/image" Target="../media/image25.emf"/><Relationship Id="rId5" Type="http://schemas.openxmlformats.org/officeDocument/2006/relationships/oleObject" Target="../embeddings/oleObject179.bin"/><Relationship Id="rId4"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8" Type="http://schemas.openxmlformats.org/officeDocument/2006/relationships/hyperlink" Target="https://s001as-apmrep.sibur.local/ReportServer/Pages/ReportViewer.aspx?%2f3.+%d0%9a+%d0%b8%d1%82%d0%be%d0%b3%d0%be%d0%b2%d0%be%d0%bc%d1%83+%d0%be%d0%bf%d0%b5%d1%80%d0%b0%d1%86%d0%b8%d0%be%d0%bd%d0%bd%d0%be%d0%bc%d1%83+%d1%81%d0%be%d0%b2%d0%b5%d1%89%d0%b0%d0%bd%d0%b8%d1%8e+(%d0%be%d1%82+%d0%9f%d0%9f%d0%a0)&amp;rs:Command=Render" TargetMode="External"/><Relationship Id="rId13" Type="http://schemas.openxmlformats.org/officeDocument/2006/relationships/hyperlink" Target="https://s001as-apmrep.sibur.local/ReportServer/Pages/ReportViewer.aspx?%2f8.+%d0%a1%d1%82%d0%be%d0%b8%d0%bc%d0%be%d1%81%d1%82%d1%8c+%d1%87%d0%b0%d1%81%d0%b0-%d1%81%d1%83%d1%82%d0%be%d0%ba+%d1%80%d0%b0%d0%b1%d0%be%d1%82%d1%8b+%d0%bf%d1%80%d0%b5%d0%b4%d0%bf%d1%80%d0%b8%d1%8f%d1%82%d0%b8%d0%b9+%d0%a1%d0%b8%d0%b1%d1%83%d1%80%d0%b0+%d0%bf%d0%be+%d0%be%d1%81%d0%bd%d0%be%d0%b2%d0%bd%d1%8b%d0%bc+%d0%bf%d1%80%d0%be%d0%b4%d1%83%d0%ba%d1%82%d0%b0%d0%bc&amp;rs:Command=Render" TargetMode="External"/><Relationship Id="rId18" Type="http://schemas.openxmlformats.org/officeDocument/2006/relationships/hyperlink" Target="https://s001as-apmrep.sibur.local/ReportServer/Pages/ReportViewer.aspx?%2f23.+%d0%9c%d0%b5%d1%80%d0%be%d0%bf%d1%80%d0%b8%d1%8f%d1%82%d0%b8%d1%8f+%d0%ba+%d0%9e%d0%a0&amp;rs:Command=Render" TargetMode="External"/><Relationship Id="rId3" Type="http://schemas.openxmlformats.org/officeDocument/2006/relationships/tags" Target="../tags/tag193.xml"/><Relationship Id="rId7" Type="http://schemas.openxmlformats.org/officeDocument/2006/relationships/hyperlink" Target="https://s001as-apmrep.sibur.local/ReportServer/Pages/ReportViewer.aspx?%2f2.+%d0%a0%d0%b5%d0%b5%d1%81%d1%82%d1%80+%d0%bf%d0%be%d1%82%d0%b5%d1%80%d1%8c+%d0%bf%d0%be+%d0%bf%d0%b5%d1%80%d0%b8%d0%be%d0%b4%d0%b0%d0%bc&amp;rs:Command=Render" TargetMode="External"/><Relationship Id="rId12" Type="http://schemas.openxmlformats.org/officeDocument/2006/relationships/hyperlink" Target="https://s001as-apmrep.sibur.local/ReportServer/Pages/ReportViewer.aspx?%2f7.+%d0%9f%d1%80%d0%be%d0%b2%d0%b5%d1%80%d0%be%d1%87%d0%bd%d1%8b%d0%b9+%d0%be%d1%82%d1%87%d0%b5%d1%82&amp;rs:Command=Render" TargetMode="External"/><Relationship Id="rId17" Type="http://schemas.openxmlformats.org/officeDocument/2006/relationships/hyperlink" Target="https://s001as-apmrep.sibur.local/ReportServer/Pages/ReportViewer.aspx?%2f22.+%d0%a1%d1%82%d0%b0%d1%82%d0%b8%d1%81%d1%82%d0%b8%d0%ba%d0%b0+%d0%bf%d0%be+%d0%bc%d0%b5%d1%80%d0%be%d0%bf%d1%80%d0%b8%d1%8f%d1%82%d0%b8%d1%8f%d0%bc+%d1%80%d0%b0%d1%81%d1%81%d0%bb%d0%b5%d0%b4%d0%be%d0%b2%d0%b0%d0%bd%d0%b8%d0%b9&amp;rs:Command=Render" TargetMode="External"/><Relationship Id="rId2" Type="http://schemas.openxmlformats.org/officeDocument/2006/relationships/tags" Target="../tags/tag192.xml"/><Relationship Id="rId16" Type="http://schemas.openxmlformats.org/officeDocument/2006/relationships/hyperlink" Target="https://s001as-apmrep.sibur.local/ReportServer/Pages/ReportViewer.aspx?%2f13.+%d0%a3%d0%9c%d0%94+%d0%bf%d0%be%d0%ba%d1%80%d1%8b%d1%82%d1%8b%d0%b9+RCA&amp;rs:Command=Render" TargetMode="External"/><Relationship Id="rId1" Type="http://schemas.openxmlformats.org/officeDocument/2006/relationships/vmlDrawing" Target="../drawings/vmlDrawing177.vml"/><Relationship Id="rId6" Type="http://schemas.openxmlformats.org/officeDocument/2006/relationships/image" Target="../media/image12.emf"/><Relationship Id="rId11" Type="http://schemas.openxmlformats.org/officeDocument/2006/relationships/hyperlink" Target="https://s001as-apmrep.sibur.local/ReportServer/Pages/ReportViewer.aspx?%2f6.+%d0%92%d0%9f%d0%a0+%d0%9c%d0%93+%d0%a2%d0%9d%d0%93+%d0%ad%d0%93&amp;rs:Command=Render" TargetMode="External"/><Relationship Id="rId5" Type="http://schemas.openxmlformats.org/officeDocument/2006/relationships/oleObject" Target="../embeddings/oleObject180.bin"/><Relationship Id="rId15" Type="http://schemas.openxmlformats.org/officeDocument/2006/relationships/hyperlink" Target="https://s001as-apmrep.sibur.local/ReportServer/Pages/ReportViewer.aspx?%2f10.+%d0%9d%d0%b5%d0%b8%d0%b4%d0%b5%d0%bd%d1%82%d0%b8%d1%84%d0%b8%d1%86%d0%b8%d1%80%d0%be%d0%b2%d0%b0%d0%bd%d0%bd%d1%8b%d0%b5+%d0%bf%d0%be%d1%82%d0%b5%d1%80%d0%b8&amp;rs:Command=Render" TargetMode="External"/><Relationship Id="rId10" Type="http://schemas.openxmlformats.org/officeDocument/2006/relationships/hyperlink" Target="https://s001as-apmrep.sibur.local/ReportServer/Pages/ReportViewer.aspx?%2f5.+%d0%a1%d0%be%d0%b1%d1%8b%d1%82%d0%b8%d1%8f+%d0%b7%d0%b0+%d0%bd%d0%b5%d0%b4%d0%b5%d0%bb%d1%8e&amp;rs:Command=Render" TargetMode="External"/><Relationship Id="rId4" Type="http://schemas.openxmlformats.org/officeDocument/2006/relationships/slideLayout" Target="../slideLayouts/slideLayout132.xml"/><Relationship Id="rId9" Type="http://schemas.openxmlformats.org/officeDocument/2006/relationships/hyperlink" Target="https://s001as-apmrep.sibur.local/ReportServer/Pages/ReportViewer.aspx?%2f4.+%d0%9a+%d0%b8%d1%82%d0%be%d0%b3%d0%be%d0%b2%d0%be%d0%bc%d1%83+%d0%be%d0%bf%d0%b5%d1%80%d0%b0%d1%86%d0%b8%d0%be%d0%bd%d0%bd%d0%be%d0%bc%d1%83+%d1%81%d0%be%d0%b2%d0%b5%d1%89%d0%b0%d0%bd%d0%b8%d1%8e+(%d0%be%d1%82+%d0%91%d0%9f)&amp;rs:Command=Render" TargetMode="External"/><Relationship Id="rId14" Type="http://schemas.openxmlformats.org/officeDocument/2006/relationships/hyperlink" Target="https://s001as-apmrep.sibur.local/ReportServer/Pages/ReportViewer.aspx?%2f9.+%d0%a0%d0%b5%d0%b5%d1%81%d1%82%d1%80+%d0%bf%d0%be%d1%82%d0%b5%d1%80%d1%8c+%d0%bf%d0%be+%d0%92%d0%9f%d0%a0&amp;rs:Command=Rend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comments" Target="../comments/comment2.xml"/><Relationship Id="rId3" Type="http://schemas.openxmlformats.org/officeDocument/2006/relationships/tags" Target="../tags/tag195.xml"/><Relationship Id="rId7" Type="http://schemas.openxmlformats.org/officeDocument/2006/relationships/hyperlink" Target="https://idmoam.sibur.local/" TargetMode="Externa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tags" Target="../tags/tag194.xml"/><Relationship Id="rId16" Type="http://schemas.openxmlformats.org/officeDocument/2006/relationships/image" Target="../media/image34.png"/><Relationship Id="rId1" Type="http://schemas.openxmlformats.org/officeDocument/2006/relationships/vmlDrawing" Target="../drawings/vmlDrawing178.vml"/><Relationship Id="rId6" Type="http://schemas.openxmlformats.org/officeDocument/2006/relationships/image" Target="../media/image12.emf"/><Relationship Id="rId11" Type="http://schemas.openxmlformats.org/officeDocument/2006/relationships/image" Target="../media/image29.png"/><Relationship Id="rId5" Type="http://schemas.openxmlformats.org/officeDocument/2006/relationships/oleObject" Target="../embeddings/oleObject181.bin"/><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slideLayout" Target="../slideLayouts/slideLayout132.xml"/><Relationship Id="rId9" Type="http://schemas.openxmlformats.org/officeDocument/2006/relationships/image" Target="../media/image27.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197.xml"/><Relationship Id="rId7" Type="http://schemas.openxmlformats.org/officeDocument/2006/relationships/image" Target="../media/image12.emf"/><Relationship Id="rId2" Type="http://schemas.openxmlformats.org/officeDocument/2006/relationships/tags" Target="../tags/tag196.xml"/><Relationship Id="rId1" Type="http://schemas.openxmlformats.org/officeDocument/2006/relationships/vmlDrawing" Target="../drawings/vmlDrawing179.vml"/><Relationship Id="rId6" Type="http://schemas.openxmlformats.org/officeDocument/2006/relationships/oleObject" Target="../embeddings/oleObject182.bin"/><Relationship Id="rId5" Type="http://schemas.openxmlformats.org/officeDocument/2006/relationships/slideLayout" Target="../slideLayouts/slideLayout127.xml"/><Relationship Id="rId4" Type="http://schemas.openxmlformats.org/officeDocument/2006/relationships/tags" Target="../tags/tag198.xml"/><Relationship Id="rId9" Type="http://schemas.openxmlformats.org/officeDocument/2006/relationships/hyperlink" Target="https://vkus.sibur.local/portal/"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9.xml"/><Relationship Id="rId7" Type="http://schemas.openxmlformats.org/officeDocument/2006/relationships/image" Target="../media/image38.png"/><Relationship Id="rId2" Type="http://schemas.openxmlformats.org/officeDocument/2006/relationships/tags" Target="../tags/tag199.xml"/><Relationship Id="rId1" Type="http://schemas.openxmlformats.org/officeDocument/2006/relationships/vmlDrawing" Target="../drawings/vmlDrawing180.vml"/><Relationship Id="rId6" Type="http://schemas.openxmlformats.org/officeDocument/2006/relationships/image" Target="../media/image37.png"/><Relationship Id="rId5" Type="http://schemas.openxmlformats.org/officeDocument/2006/relationships/image" Target="../media/image12.emf"/><Relationship Id="rId4" Type="http://schemas.openxmlformats.org/officeDocument/2006/relationships/oleObject" Target="../embeddings/oleObject18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00.xml"/><Relationship Id="rId1" Type="http://schemas.openxmlformats.org/officeDocument/2006/relationships/vmlDrawing" Target="../drawings/vmlDrawing181.vml"/><Relationship Id="rId5" Type="http://schemas.openxmlformats.org/officeDocument/2006/relationships/image" Target="../media/image12.emf"/><Relationship Id="rId4" Type="http://schemas.openxmlformats.org/officeDocument/2006/relationships/oleObject" Target="../embeddings/oleObject18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01.xml"/><Relationship Id="rId1" Type="http://schemas.openxmlformats.org/officeDocument/2006/relationships/vmlDrawing" Target="../drawings/vmlDrawing182.vml"/><Relationship Id="rId5" Type="http://schemas.openxmlformats.org/officeDocument/2006/relationships/image" Target="../media/image12.emf"/><Relationship Id="rId4" Type="http://schemas.openxmlformats.org/officeDocument/2006/relationships/oleObject" Target="../embeddings/oleObject185.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40.png"/><Relationship Id="rId2" Type="http://schemas.openxmlformats.org/officeDocument/2006/relationships/tags" Target="../tags/tag202.xml"/><Relationship Id="rId1" Type="http://schemas.openxmlformats.org/officeDocument/2006/relationships/vmlDrawing" Target="../drawings/vmlDrawing183.vml"/><Relationship Id="rId6" Type="http://schemas.openxmlformats.org/officeDocument/2006/relationships/image" Target="../media/image39.png"/><Relationship Id="rId5" Type="http://schemas.openxmlformats.org/officeDocument/2006/relationships/image" Target="../media/image12.emf"/><Relationship Id="rId4" Type="http://schemas.openxmlformats.org/officeDocument/2006/relationships/oleObject" Target="../embeddings/oleObject18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03.xml"/><Relationship Id="rId1" Type="http://schemas.openxmlformats.org/officeDocument/2006/relationships/vmlDrawing" Target="../drawings/vmlDrawing184.vml"/><Relationship Id="rId6" Type="http://schemas.openxmlformats.org/officeDocument/2006/relationships/image" Target="../media/image41.png"/><Relationship Id="rId5" Type="http://schemas.openxmlformats.org/officeDocument/2006/relationships/image" Target="../media/image12.emf"/><Relationship Id="rId4" Type="http://schemas.openxmlformats.org/officeDocument/2006/relationships/oleObject" Target="../embeddings/oleObject187.bin"/></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128.xml"/><Relationship Id="rId7" Type="http://schemas.openxmlformats.org/officeDocument/2006/relationships/image" Target="../media/image43.png"/><Relationship Id="rId2" Type="http://schemas.openxmlformats.org/officeDocument/2006/relationships/tags" Target="../tags/tag204.xml"/><Relationship Id="rId1" Type="http://schemas.openxmlformats.org/officeDocument/2006/relationships/vmlDrawing" Target="../drawings/vmlDrawing185.vml"/><Relationship Id="rId6" Type="http://schemas.openxmlformats.org/officeDocument/2006/relationships/image" Target="../media/image42.png"/><Relationship Id="rId5" Type="http://schemas.openxmlformats.org/officeDocument/2006/relationships/image" Target="../media/image12.emf"/><Relationship Id="rId4" Type="http://schemas.openxmlformats.org/officeDocument/2006/relationships/oleObject" Target="../embeddings/oleObject188.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comments" Target="../comments/comment3.xml"/><Relationship Id="rId2" Type="http://schemas.openxmlformats.org/officeDocument/2006/relationships/tags" Target="../tags/tag205.xml"/><Relationship Id="rId1" Type="http://schemas.openxmlformats.org/officeDocument/2006/relationships/vmlDrawing" Target="../drawings/vmlDrawing186.vml"/><Relationship Id="rId6" Type="http://schemas.openxmlformats.org/officeDocument/2006/relationships/image" Target="../media/image45.png"/><Relationship Id="rId5" Type="http://schemas.openxmlformats.org/officeDocument/2006/relationships/image" Target="../media/image12.emf"/><Relationship Id="rId4" Type="http://schemas.openxmlformats.org/officeDocument/2006/relationships/oleObject" Target="../embeddings/oleObject189.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comments" Target="../comments/comment4.xml"/><Relationship Id="rId2" Type="http://schemas.openxmlformats.org/officeDocument/2006/relationships/tags" Target="../tags/tag206.xml"/><Relationship Id="rId1" Type="http://schemas.openxmlformats.org/officeDocument/2006/relationships/vmlDrawing" Target="../drawings/vmlDrawing187.vml"/><Relationship Id="rId6" Type="http://schemas.openxmlformats.org/officeDocument/2006/relationships/image" Target="../media/image46.png"/><Relationship Id="rId5" Type="http://schemas.openxmlformats.org/officeDocument/2006/relationships/image" Target="../media/image12.emf"/><Relationship Id="rId4" Type="http://schemas.openxmlformats.org/officeDocument/2006/relationships/oleObject" Target="../embeddings/oleObject19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tags" Target="../tags/tag172.xml"/><Relationship Id="rId7" Type="http://schemas.openxmlformats.org/officeDocument/2006/relationships/image" Target="../media/image17.emf"/><Relationship Id="rId2" Type="http://schemas.openxmlformats.org/officeDocument/2006/relationships/tags" Target="../tags/tag171.xml"/><Relationship Id="rId1" Type="http://schemas.openxmlformats.org/officeDocument/2006/relationships/vmlDrawing" Target="../drawings/vmlDrawing163.vml"/><Relationship Id="rId6" Type="http://schemas.openxmlformats.org/officeDocument/2006/relationships/oleObject" Target="../embeddings/oleObject164.bin"/><Relationship Id="rId5" Type="http://schemas.openxmlformats.org/officeDocument/2006/relationships/slideLayout" Target="../slideLayouts/slideLayout127.xml"/><Relationship Id="rId4" Type="http://schemas.openxmlformats.org/officeDocument/2006/relationships/tags" Target="../tags/tag173.xml"/><Relationship Id="rId9" Type="http://schemas.openxmlformats.org/officeDocument/2006/relationships/image" Target="../media/image18.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07.xml"/><Relationship Id="rId1" Type="http://schemas.openxmlformats.org/officeDocument/2006/relationships/vmlDrawing" Target="../drawings/vmlDrawing188.vml"/><Relationship Id="rId6" Type="http://schemas.openxmlformats.org/officeDocument/2006/relationships/image" Target="../media/image47.png"/><Relationship Id="rId5" Type="http://schemas.openxmlformats.org/officeDocument/2006/relationships/image" Target="../media/image12.emf"/><Relationship Id="rId4" Type="http://schemas.openxmlformats.org/officeDocument/2006/relationships/oleObject" Target="../embeddings/oleObject191.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8.xml"/><Relationship Id="rId2" Type="http://schemas.openxmlformats.org/officeDocument/2006/relationships/tags" Target="../tags/tag208.xml"/><Relationship Id="rId1" Type="http://schemas.openxmlformats.org/officeDocument/2006/relationships/vmlDrawing" Target="../drawings/vmlDrawing189.vml"/><Relationship Id="rId6" Type="http://schemas.openxmlformats.org/officeDocument/2006/relationships/image" Target="../media/image48.png"/><Relationship Id="rId5" Type="http://schemas.openxmlformats.org/officeDocument/2006/relationships/image" Target="../media/image12.emf"/><Relationship Id="rId4" Type="http://schemas.openxmlformats.org/officeDocument/2006/relationships/oleObject" Target="../embeddings/oleObject192.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4.xml"/><Relationship Id="rId1" Type="http://schemas.openxmlformats.org/officeDocument/2006/relationships/vmlDrawing" Target="../drawings/vmlDrawing164.vml"/><Relationship Id="rId5" Type="http://schemas.openxmlformats.org/officeDocument/2006/relationships/image" Target="../media/image12.emf"/><Relationship Id="rId4" Type="http://schemas.openxmlformats.org/officeDocument/2006/relationships/oleObject" Target="../embeddings/oleObject166.bin"/></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8.xml"/><Relationship Id="rId7" Type="http://schemas.openxmlformats.org/officeDocument/2006/relationships/image" Target="../media/image20.png"/><Relationship Id="rId2" Type="http://schemas.openxmlformats.org/officeDocument/2006/relationships/tags" Target="../tags/tag175.xml"/><Relationship Id="rId1" Type="http://schemas.openxmlformats.org/officeDocument/2006/relationships/vmlDrawing" Target="../drawings/vmlDrawing165.v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oleObject" Target="../embeddings/oleObject167.bin"/><Relationship Id="rId9" Type="http://schemas.openxmlformats.org/officeDocument/2006/relationships/hyperlink" Target="http://s001cl-ecmlb01.sibur.local/ecm/component/SiburOpenDocumentComponent?objectId=090027d99790757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emf"/><Relationship Id="rId2" Type="http://schemas.openxmlformats.org/officeDocument/2006/relationships/tags" Target="../tags/tag176.xml"/><Relationship Id="rId1" Type="http://schemas.openxmlformats.org/officeDocument/2006/relationships/vmlDrawing" Target="../drawings/vmlDrawing166.vml"/><Relationship Id="rId6" Type="http://schemas.openxmlformats.org/officeDocument/2006/relationships/oleObject" Target="../embeddings/oleObject168.bin"/><Relationship Id="rId5" Type="http://schemas.openxmlformats.org/officeDocument/2006/relationships/notesSlide" Target="../notesSlides/notesSlide2.xml"/><Relationship Id="rId4"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vmlDrawing" Target="../drawings/vmlDrawing167.vml"/><Relationship Id="rId6" Type="http://schemas.openxmlformats.org/officeDocument/2006/relationships/image" Target="../media/image1.emf"/><Relationship Id="rId5" Type="http://schemas.openxmlformats.org/officeDocument/2006/relationships/oleObject" Target="../embeddings/oleObject169.bin"/><Relationship Id="rId4" Type="http://schemas.openxmlformats.org/officeDocument/2006/relationships/slideLayout" Target="../slideLayouts/slideLayout12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tags" Target="../tags/tag180.xml"/><Relationship Id="rId1" Type="http://schemas.openxmlformats.org/officeDocument/2006/relationships/vmlDrawing" Target="../drawings/vmlDrawing168.vml"/><Relationship Id="rId5" Type="http://schemas.openxmlformats.org/officeDocument/2006/relationships/image" Target="../media/image12.emf"/><Relationship Id="rId4" Type="http://schemas.openxmlformats.org/officeDocument/2006/relationships/oleObject" Target="../embeddings/oleObject170.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tags" Target="../tags/tag181.xml"/><Relationship Id="rId1" Type="http://schemas.openxmlformats.org/officeDocument/2006/relationships/vmlDrawing" Target="../drawings/vmlDrawing169.vml"/><Relationship Id="rId5" Type="http://schemas.openxmlformats.org/officeDocument/2006/relationships/image" Target="../media/image12.emf"/><Relationship Id="rId4" Type="http://schemas.openxmlformats.org/officeDocument/2006/relationships/oleObject" Target="../embeddings/oleObject17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2"/>
            </p:custDataLst>
            <p:extLst>
              <p:ext uri="{D42A27DB-BD31-4B8C-83A1-F6EECF244321}">
                <p14:modId xmlns:p14="http://schemas.microsoft.com/office/powerpoint/2010/main" val="2576786628"/>
              </p:ex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041302" name="Слайд think-cell" r:id="rId5" imgW="444" imgH="446" progId="TCLayout.ActiveDocument.1">
                  <p:embed/>
                </p:oleObj>
              </mc:Choice>
              <mc:Fallback>
                <p:oleObj name="Слайд think-cell" r:id="rId5" imgW="444" imgH="446" progId="TCLayout.ActiveDocument.1">
                  <p:embed/>
                  <p:pic>
                    <p:nvPicPr>
                      <p:cNvPr id="15" name="Объект 14" hidden="1"/>
                      <p:cNvPicPr/>
                      <p:nvPr/>
                    </p:nvPicPr>
                    <p:blipFill>
                      <a:blip r:embed="rId6"/>
                      <a:stretch>
                        <a:fillRect/>
                      </a:stretch>
                    </p:blipFill>
                    <p:spPr>
                      <a:xfrm>
                        <a:off x="1290" y="644228"/>
                        <a:ext cx="1290" cy="1290"/>
                      </a:xfrm>
                      <a:prstGeom prst="rect">
                        <a:avLst/>
                      </a:prstGeom>
                    </p:spPr>
                  </p:pic>
                </p:oleObj>
              </mc:Fallback>
            </mc:AlternateContent>
          </a:graphicData>
        </a:graphic>
      </p:graphicFrame>
      <p:sp>
        <p:nvSpPr>
          <p:cNvPr id="8" name="TextBox 7"/>
          <p:cNvSpPr txBox="1"/>
          <p:nvPr/>
        </p:nvSpPr>
        <p:spPr>
          <a:xfrm>
            <a:off x="153538" y="2381143"/>
            <a:ext cx="9590356" cy="1014415"/>
          </a:xfrm>
          <a:prstGeom prst="rect">
            <a:avLst/>
          </a:prstGeom>
          <a:solidFill>
            <a:srgbClr val="F2F2F2"/>
          </a:solidFill>
          <a:ln w="19050">
            <a:solidFill>
              <a:srgbClr val="008C95"/>
            </a:solidFill>
          </a:ln>
        </p:spPr>
        <p:txBody>
          <a:bodyPr wrap="square" rtlCol="0" anchor="t" anchorCtr="0">
            <a:noAutofit/>
          </a:bodyPr>
          <a:lstStyle/>
          <a:p>
            <a:pPr defTabSz="220564">
              <a:lnSpc>
                <a:spcPct val="110000"/>
              </a:lnSpc>
              <a:buClr>
                <a:srgbClr val="008C95"/>
              </a:buClr>
              <a:tabLst>
                <a:tab pos="147042" algn="l"/>
              </a:tabLst>
              <a:defRPr/>
            </a:pPr>
            <a:r>
              <a:rPr lang="ru-RU" sz="894" dirty="0">
                <a:latin typeface="Arial" panose="020B0604020202020204" pitchFamily="34" charset="0"/>
                <a:cs typeface="Arial" panose="020B0604020202020204" pitchFamily="34" charset="0"/>
              </a:rPr>
              <a:t>Целью СТП является:</a:t>
            </a:r>
          </a:p>
          <a:p>
            <a:pPr marL="139303" indent="-139303" defTabSz="220564">
              <a:lnSpc>
                <a:spcPct val="110000"/>
              </a:lnSpc>
              <a:buClr>
                <a:srgbClr val="008C95"/>
              </a:buClr>
              <a:buFont typeface="Wingdings" panose="05000000000000000000" pitchFamily="2" charset="2"/>
              <a:buChar char="§"/>
              <a:tabLst>
                <a:tab pos="147042" algn="l"/>
              </a:tabLst>
              <a:defRPr/>
            </a:pPr>
            <a:r>
              <a:rPr lang="ru-RU" sz="894" dirty="0">
                <a:latin typeface="Arial" panose="020B0604020202020204" pitchFamily="34" charset="0"/>
                <a:cs typeface="Arial" panose="020B0604020202020204" pitchFamily="34" charset="0"/>
              </a:rPr>
              <a:t>выстраивание и работа по процессу корректного учета плановых и внеплановых </a:t>
            </a:r>
            <a:r>
              <a:rPr lang="ru-RU" sz="894" dirty="0" smtClean="0">
                <a:latin typeface="Arial" panose="020B0604020202020204" pitchFamily="34" charset="0"/>
                <a:cs typeface="Arial" panose="020B0604020202020204" pitchFamily="34" charset="0"/>
              </a:rPr>
              <a:t>событий на </a:t>
            </a:r>
            <a:r>
              <a:rPr lang="ru-RU" sz="894" dirty="0">
                <a:latin typeface="Arial" panose="020B0604020202020204" pitchFamily="34" charset="0"/>
                <a:cs typeface="Arial" panose="020B0604020202020204" pitchFamily="34" charset="0"/>
              </a:rPr>
              <a:t>предприятиях </a:t>
            </a:r>
            <a:r>
              <a:rPr lang="ru-RU" sz="894" dirty="0" smtClean="0">
                <a:latin typeface="Arial" panose="020B0604020202020204" pitchFamily="34" charset="0"/>
                <a:cs typeface="Arial" panose="020B0604020202020204" pitchFamily="34" charset="0"/>
              </a:rPr>
              <a:t>с применением </a:t>
            </a:r>
            <a:r>
              <a:rPr lang="en-US" sz="894" dirty="0">
                <a:latin typeface="Arial" panose="020B0604020202020204" pitchFamily="34" charset="0"/>
                <a:cs typeface="Arial" panose="020B0604020202020204" pitchFamily="34" charset="0"/>
              </a:rPr>
              <a:t>IT </a:t>
            </a:r>
            <a:r>
              <a:rPr lang="ru-RU" sz="894" dirty="0" smtClean="0">
                <a:latin typeface="Arial" panose="020B0604020202020204" pitchFamily="34" charset="0"/>
                <a:cs typeface="Arial" panose="020B0604020202020204" pitchFamily="34" charset="0"/>
              </a:rPr>
              <a:t>системы;</a:t>
            </a:r>
            <a:endParaRPr lang="ru-RU" sz="894" dirty="0">
              <a:latin typeface="Arial" panose="020B0604020202020204" pitchFamily="34" charset="0"/>
              <a:cs typeface="Arial" panose="020B0604020202020204" pitchFamily="34" charset="0"/>
            </a:endParaRPr>
          </a:p>
          <a:p>
            <a:pPr marL="139303" indent="-139303" defTabSz="220564">
              <a:lnSpc>
                <a:spcPct val="110000"/>
              </a:lnSpc>
              <a:buClr>
                <a:srgbClr val="008C95"/>
              </a:buClr>
              <a:buFont typeface="Wingdings" panose="05000000000000000000" pitchFamily="2" charset="2"/>
              <a:buChar char="§"/>
              <a:tabLst>
                <a:tab pos="147042" algn="l"/>
              </a:tabLst>
              <a:defRPr/>
            </a:pPr>
            <a:r>
              <a:rPr lang="ru-RU" sz="894" dirty="0">
                <a:latin typeface="Arial" panose="020B0604020202020204" pitchFamily="34" charset="0"/>
                <a:cs typeface="Arial" panose="020B0604020202020204" pitchFamily="34" charset="0"/>
              </a:rPr>
              <a:t>организация верного отображения фактических и плановых дат по событиям, зон ответственности, описания,</a:t>
            </a:r>
            <a:r>
              <a:rPr lang="en-US" sz="894" dirty="0">
                <a:latin typeface="Arial" panose="020B0604020202020204" pitchFamily="34" charset="0"/>
                <a:cs typeface="Arial" panose="020B0604020202020204" pitchFamily="34" charset="0"/>
              </a:rPr>
              <a:t> </a:t>
            </a:r>
            <a:r>
              <a:rPr lang="ru-RU" sz="894" dirty="0">
                <a:latin typeface="Arial" panose="020B0604020202020204" pitchFamily="34" charset="0"/>
                <a:cs typeface="Arial" panose="020B0604020202020204" pitchFamily="34" charset="0"/>
              </a:rPr>
              <a:t>признака, периметра,</a:t>
            </a:r>
            <a:r>
              <a:rPr lang="en-US" sz="894" dirty="0">
                <a:latin typeface="Arial" panose="020B0604020202020204" pitchFamily="34" charset="0"/>
                <a:cs typeface="Arial" panose="020B0604020202020204" pitchFamily="34" charset="0"/>
              </a:rPr>
              <a:t> </a:t>
            </a:r>
            <a:r>
              <a:rPr lang="ru-RU" sz="894" dirty="0">
                <a:latin typeface="Arial" panose="020B0604020202020204" pitchFamily="34" charset="0"/>
                <a:cs typeface="Arial" panose="020B0604020202020204" pitchFamily="34" charset="0"/>
              </a:rPr>
              <a:t>категорий, подкатегорий, категорий последствий;</a:t>
            </a:r>
          </a:p>
          <a:p>
            <a:pPr marL="139303" indent="-139303" defTabSz="220564">
              <a:lnSpc>
                <a:spcPct val="110000"/>
              </a:lnSpc>
              <a:buClr>
                <a:srgbClr val="008C95"/>
              </a:buClr>
              <a:buFont typeface="Wingdings" panose="05000000000000000000" pitchFamily="2" charset="2"/>
              <a:buChar char="§"/>
              <a:tabLst>
                <a:tab pos="147042" algn="l"/>
              </a:tabLst>
              <a:defRPr/>
            </a:pPr>
            <a:r>
              <a:rPr lang="ru-RU" sz="894" dirty="0">
                <a:latin typeface="Arial" panose="020B0604020202020204" pitchFamily="34" charset="0"/>
                <a:cs typeface="Arial" panose="020B0604020202020204" pitchFamily="34" charset="0"/>
              </a:rPr>
              <a:t>обеспечение точного расчёта показателей УМД/ДМД от событий, выраженный в денежном эквиваленте и в тоннах готовой продукции в разрезе БП и ППР;</a:t>
            </a:r>
          </a:p>
          <a:p>
            <a:pPr marL="139303" indent="-139303" defTabSz="220564">
              <a:lnSpc>
                <a:spcPct val="110000"/>
              </a:lnSpc>
              <a:buClr>
                <a:srgbClr val="008C95"/>
              </a:buClr>
              <a:buFont typeface="Wingdings" panose="05000000000000000000" pitchFamily="2" charset="2"/>
              <a:buChar char="§"/>
              <a:tabLst>
                <a:tab pos="147042" algn="l"/>
              </a:tabLst>
              <a:defRPr/>
            </a:pPr>
            <a:r>
              <a:rPr lang="ru-RU" sz="894" dirty="0">
                <a:latin typeface="Arial" panose="020B0604020202020204" pitchFamily="34" charset="0"/>
                <a:cs typeface="Arial" panose="020B0604020202020204" pitchFamily="34" charset="0"/>
              </a:rPr>
              <a:t>обеспечение приживаемости бизнес-процесса через проведение системных ритуалов </a:t>
            </a:r>
            <a:r>
              <a:rPr lang="ru-RU" sz="894" dirty="0" smtClean="0">
                <a:latin typeface="Arial" panose="020B0604020202020204" pitchFamily="34" charset="0"/>
                <a:cs typeface="Arial" panose="020B0604020202020204" pitchFamily="34" charset="0"/>
              </a:rPr>
              <a:t>«</a:t>
            </a:r>
            <a:r>
              <a:rPr lang="ru-RU" sz="894" dirty="0">
                <a:latin typeface="Arial" panose="020B0604020202020204" pitchFamily="34" charset="0"/>
                <a:cs typeface="Arial" panose="020B0604020202020204" pitchFamily="34" charset="0"/>
              </a:rPr>
              <a:t>Анализ событий (</a:t>
            </a:r>
            <a:r>
              <a:rPr lang="ru-RU" sz="894" dirty="0" smtClean="0">
                <a:latin typeface="Arial" panose="020B0604020202020204" pitchFamily="34" charset="0"/>
                <a:cs typeface="Arial" panose="020B0604020202020204" pitchFamily="34" charset="0"/>
              </a:rPr>
              <a:t>УМД/ДМД)» с </a:t>
            </a:r>
            <a:r>
              <a:rPr lang="ru-RU" sz="894" dirty="0">
                <a:latin typeface="Arial" panose="020B0604020202020204" pitchFamily="34" charset="0"/>
                <a:cs typeface="Arial" panose="020B0604020202020204" pitchFamily="34" charset="0"/>
              </a:rPr>
              <a:t>участием руководства предприятия</a:t>
            </a:r>
            <a:r>
              <a:rPr lang="ru-RU" sz="894" dirty="0" smtClean="0">
                <a:latin typeface="Arial" panose="020B0604020202020204" pitchFamily="34" charset="0"/>
                <a:cs typeface="Arial" panose="020B0604020202020204" pitchFamily="34" charset="0"/>
              </a:rPr>
              <a:t>;</a:t>
            </a:r>
            <a:endParaRPr lang="ru-RU" sz="894" dirty="0">
              <a:latin typeface="Arial" panose="020B0604020202020204" pitchFamily="34" charset="0"/>
              <a:cs typeface="Arial" panose="020B0604020202020204" pitchFamily="34" charset="0"/>
            </a:endParaRPr>
          </a:p>
        </p:txBody>
      </p:sp>
      <p:sp>
        <p:nvSpPr>
          <p:cNvPr id="2" name="TextBox 40"/>
          <p:cNvSpPr txBox="1"/>
          <p:nvPr/>
        </p:nvSpPr>
        <p:spPr>
          <a:xfrm>
            <a:off x="2035315" y="123483"/>
            <a:ext cx="5858665" cy="902757"/>
          </a:xfrm>
          <a:prstGeom prst="rect">
            <a:avLst/>
          </a:prstGeom>
          <a:noFill/>
        </p:spPr>
        <p:txBody>
          <a:bodyPr wrap="square" lIns="27913" tIns="27913" rIns="27913" bIns="27913" rtlCol="0">
            <a:spAutoFit/>
          </a:bodyPr>
          <a:lstStyle>
            <a:defPPr>
              <a:defRPr lang="ru-RU"/>
            </a:defPPr>
            <a:lvl1pPr algn="l" rtl="0" eaLnBrk="0" fontAlgn="base" hangingPunct="0">
              <a:spcBef>
                <a:spcPct val="0"/>
              </a:spcBef>
              <a:spcAft>
                <a:spcPct val="0"/>
              </a:spcAft>
              <a:defRPr b="1" kern="1200">
                <a:solidFill>
                  <a:schemeClr val="tx1"/>
                </a:solidFill>
                <a:latin typeface="Arial" charset="0"/>
                <a:ea typeface="+mn-ea"/>
                <a:cs typeface="+mn-cs"/>
              </a:defRPr>
            </a:lvl1pPr>
            <a:lvl2pPr marL="608836" indent="2122" algn="l" rtl="0" eaLnBrk="0" fontAlgn="base" hangingPunct="0">
              <a:spcBef>
                <a:spcPct val="0"/>
              </a:spcBef>
              <a:spcAft>
                <a:spcPct val="0"/>
              </a:spcAft>
              <a:defRPr b="1" kern="1200">
                <a:solidFill>
                  <a:schemeClr val="tx1"/>
                </a:solidFill>
                <a:latin typeface="Arial" charset="0"/>
                <a:ea typeface="+mn-ea"/>
                <a:cs typeface="+mn-cs"/>
              </a:defRPr>
            </a:lvl2pPr>
            <a:lvl3pPr marL="1219792" indent="2122" algn="l" rtl="0" eaLnBrk="0" fontAlgn="base" hangingPunct="0">
              <a:spcBef>
                <a:spcPct val="0"/>
              </a:spcBef>
              <a:spcAft>
                <a:spcPct val="0"/>
              </a:spcAft>
              <a:defRPr b="1" kern="1200">
                <a:solidFill>
                  <a:schemeClr val="tx1"/>
                </a:solidFill>
                <a:latin typeface="Arial" charset="0"/>
                <a:ea typeface="+mn-ea"/>
                <a:cs typeface="+mn-cs"/>
              </a:defRPr>
            </a:lvl3pPr>
            <a:lvl4pPr marL="1830748" indent="2122" algn="l" rtl="0" eaLnBrk="0" fontAlgn="base" hangingPunct="0">
              <a:spcBef>
                <a:spcPct val="0"/>
              </a:spcBef>
              <a:spcAft>
                <a:spcPct val="0"/>
              </a:spcAft>
              <a:defRPr b="1" kern="1200">
                <a:solidFill>
                  <a:schemeClr val="tx1"/>
                </a:solidFill>
                <a:latin typeface="Arial" charset="0"/>
                <a:ea typeface="+mn-ea"/>
                <a:cs typeface="+mn-cs"/>
              </a:defRPr>
            </a:lvl4pPr>
            <a:lvl5pPr marL="2441705" indent="2122" algn="l" rtl="0" eaLnBrk="0" fontAlgn="base" hangingPunct="0">
              <a:spcBef>
                <a:spcPct val="0"/>
              </a:spcBef>
              <a:spcAft>
                <a:spcPct val="0"/>
              </a:spcAft>
              <a:defRPr b="1" kern="1200">
                <a:solidFill>
                  <a:schemeClr val="tx1"/>
                </a:solidFill>
                <a:latin typeface="Arial" charset="0"/>
                <a:ea typeface="+mn-ea"/>
                <a:cs typeface="+mn-cs"/>
              </a:defRPr>
            </a:lvl5pPr>
            <a:lvl6pPr marL="3054782" algn="l" defTabSz="1221913" rtl="0" eaLnBrk="1" latinLnBrk="0" hangingPunct="1">
              <a:defRPr b="1" kern="1200">
                <a:solidFill>
                  <a:schemeClr val="tx1"/>
                </a:solidFill>
                <a:latin typeface="Arial" charset="0"/>
                <a:ea typeface="+mn-ea"/>
                <a:cs typeface="+mn-cs"/>
              </a:defRPr>
            </a:lvl6pPr>
            <a:lvl7pPr marL="3665738" algn="l" defTabSz="1221913" rtl="0" eaLnBrk="1" latinLnBrk="0" hangingPunct="1">
              <a:defRPr b="1" kern="1200">
                <a:solidFill>
                  <a:schemeClr val="tx1"/>
                </a:solidFill>
                <a:latin typeface="Arial" charset="0"/>
                <a:ea typeface="+mn-ea"/>
                <a:cs typeface="+mn-cs"/>
              </a:defRPr>
            </a:lvl7pPr>
            <a:lvl8pPr marL="4276695" algn="l" defTabSz="1221913" rtl="0" eaLnBrk="1" latinLnBrk="0" hangingPunct="1">
              <a:defRPr b="1" kern="1200">
                <a:solidFill>
                  <a:schemeClr val="tx1"/>
                </a:solidFill>
                <a:latin typeface="Arial" charset="0"/>
                <a:ea typeface="+mn-ea"/>
                <a:cs typeface="+mn-cs"/>
              </a:defRPr>
            </a:lvl8pPr>
            <a:lvl9pPr marL="4887651" algn="l" defTabSz="1221913" rtl="0" eaLnBrk="1" latinLnBrk="0" hangingPunct="1">
              <a:defRPr b="1" kern="1200">
                <a:solidFill>
                  <a:schemeClr val="tx1"/>
                </a:solidFill>
                <a:latin typeface="Arial" charset="0"/>
                <a:ea typeface="+mn-ea"/>
                <a:cs typeface="+mn-cs"/>
              </a:defRPr>
            </a:lvl9pPr>
          </a:lstStyle>
          <a:p>
            <a:pPr algn="ctr"/>
            <a:r>
              <a:rPr lang="ru-RU" sz="1400" dirty="0">
                <a:solidFill>
                  <a:srgbClr val="008C95"/>
                </a:solidFill>
              </a:rPr>
              <a:t>СТП </a:t>
            </a:r>
            <a:r>
              <a:rPr lang="ru-RU" sz="1400" dirty="0" smtClean="0">
                <a:solidFill>
                  <a:srgbClr val="008C95"/>
                </a:solidFill>
              </a:rPr>
              <a:t>СР/04-06-03/ПР09 </a:t>
            </a:r>
            <a:r>
              <a:rPr lang="ru-RU" sz="1400" dirty="0">
                <a:solidFill>
                  <a:srgbClr val="008C95"/>
                </a:solidFill>
              </a:rPr>
              <a:t>«Порядок учета и анализа событий на производственных активах ПАО «СИБУР Холдинг». Ведение факторного анализа в системе </a:t>
            </a:r>
            <a:r>
              <a:rPr lang="ru-RU" sz="1400" dirty="0" smtClean="0">
                <a:solidFill>
                  <a:srgbClr val="008C95"/>
                </a:solidFill>
              </a:rPr>
              <a:t>«</a:t>
            </a:r>
            <a:r>
              <a:rPr lang="en-US" sz="1400" dirty="0" err="1" smtClean="0">
                <a:solidFill>
                  <a:srgbClr val="008C95"/>
                </a:solidFill>
              </a:rPr>
              <a:t>Meridium</a:t>
            </a:r>
            <a:r>
              <a:rPr lang="ru-RU" sz="1400" dirty="0" smtClean="0">
                <a:solidFill>
                  <a:srgbClr val="008C95"/>
                </a:solidFill>
              </a:rPr>
              <a:t>»» </a:t>
            </a:r>
            <a:r>
              <a:rPr lang="ru-RU" sz="1200" b="0" i="1" dirty="0">
                <a:solidFill>
                  <a:srgbClr val="008C95"/>
                </a:solidFill>
                <a:latin typeface="Arial" panose="020B0604020202020204" pitchFamily="34" charset="0"/>
                <a:cs typeface="Arial" panose="020B0604020202020204" pitchFamily="34" charset="0"/>
              </a:rPr>
              <a:t>(</a:t>
            </a:r>
            <a:r>
              <a:rPr lang="ru-RU" sz="1200" b="0" i="1" dirty="0" smtClean="0">
                <a:solidFill>
                  <a:srgbClr val="008C95"/>
                </a:solidFill>
                <a:latin typeface="Arial" panose="020B0604020202020204" pitchFamily="34" charset="0"/>
                <a:cs typeface="Arial" panose="020B0604020202020204" pitchFamily="34" charset="0"/>
              </a:rPr>
              <a:t>реда</a:t>
            </a:r>
            <a:r>
              <a:rPr lang="ru-RU" sz="1200" b="0" i="1" dirty="0">
                <a:solidFill>
                  <a:srgbClr val="008C95"/>
                </a:solidFill>
                <a:latin typeface="Arial" panose="020B0604020202020204" pitchFamily="34" charset="0"/>
                <a:cs typeface="Arial" panose="020B0604020202020204" pitchFamily="34" charset="0"/>
              </a:rPr>
              <a:t>кц</a:t>
            </a:r>
            <a:r>
              <a:rPr lang="ru-RU" sz="1200" b="0" i="1" dirty="0" smtClean="0">
                <a:solidFill>
                  <a:srgbClr val="008C95"/>
                </a:solidFill>
                <a:latin typeface="Arial" panose="020B0604020202020204" pitchFamily="34" charset="0"/>
                <a:cs typeface="Arial" panose="020B0604020202020204" pitchFamily="34" charset="0"/>
              </a:rPr>
              <a:t>ия </a:t>
            </a:r>
            <a:r>
              <a:rPr lang="ru-RU" sz="1200" b="0" i="1" dirty="0">
                <a:solidFill>
                  <a:srgbClr val="008C95"/>
                </a:solidFill>
                <a:latin typeface="Arial" panose="020B0604020202020204" pitchFamily="34" charset="0"/>
                <a:cs typeface="Arial" panose="020B0604020202020204" pitchFamily="34" charset="0"/>
              </a:rPr>
              <a:t>1.0)</a:t>
            </a:r>
          </a:p>
          <a:p>
            <a:pPr algn="ctr"/>
            <a:endParaRPr lang="ru-RU" sz="1300" i="1" dirty="0">
              <a:latin typeface="Arial" panose="020B0604020202020204" pitchFamily="34" charset="0"/>
              <a:cs typeface="Arial" panose="020B0604020202020204" pitchFamily="34" charset="0"/>
            </a:endParaRPr>
          </a:p>
        </p:txBody>
      </p:sp>
      <p:sp>
        <p:nvSpPr>
          <p:cNvPr id="3" name="TextBox 50"/>
          <p:cNvSpPr txBox="1"/>
          <p:nvPr/>
        </p:nvSpPr>
        <p:spPr>
          <a:xfrm>
            <a:off x="96807" y="297057"/>
            <a:ext cx="1979614" cy="741998"/>
          </a:xfrm>
          <a:prstGeom prst="rect">
            <a:avLst/>
          </a:prstGeom>
          <a:noFill/>
        </p:spPr>
        <p:txBody>
          <a:bodyPr wrap="square" lIns="94741" tIns="47371" rIns="94741" bIns="47371" rtlCol="0">
            <a:spAutoFit/>
          </a:bodyPr>
          <a:lstStyle>
            <a:defPPr>
              <a:defRPr lang="ru-RU"/>
            </a:defPPr>
            <a:lvl1pPr algn="l" rtl="0" eaLnBrk="0" fontAlgn="base" hangingPunct="0">
              <a:spcBef>
                <a:spcPct val="0"/>
              </a:spcBef>
              <a:spcAft>
                <a:spcPct val="0"/>
              </a:spcAft>
              <a:defRPr b="1" kern="1200">
                <a:solidFill>
                  <a:schemeClr val="tx1"/>
                </a:solidFill>
                <a:latin typeface="Arial" charset="0"/>
                <a:ea typeface="+mn-ea"/>
                <a:cs typeface="+mn-cs"/>
              </a:defRPr>
            </a:lvl1pPr>
            <a:lvl2pPr marL="608836" indent="2122" algn="l" rtl="0" eaLnBrk="0" fontAlgn="base" hangingPunct="0">
              <a:spcBef>
                <a:spcPct val="0"/>
              </a:spcBef>
              <a:spcAft>
                <a:spcPct val="0"/>
              </a:spcAft>
              <a:defRPr b="1" kern="1200">
                <a:solidFill>
                  <a:schemeClr val="tx1"/>
                </a:solidFill>
                <a:latin typeface="Arial" charset="0"/>
                <a:ea typeface="+mn-ea"/>
                <a:cs typeface="+mn-cs"/>
              </a:defRPr>
            </a:lvl2pPr>
            <a:lvl3pPr marL="1219792" indent="2122" algn="l" rtl="0" eaLnBrk="0" fontAlgn="base" hangingPunct="0">
              <a:spcBef>
                <a:spcPct val="0"/>
              </a:spcBef>
              <a:spcAft>
                <a:spcPct val="0"/>
              </a:spcAft>
              <a:defRPr b="1" kern="1200">
                <a:solidFill>
                  <a:schemeClr val="tx1"/>
                </a:solidFill>
                <a:latin typeface="Arial" charset="0"/>
                <a:ea typeface="+mn-ea"/>
                <a:cs typeface="+mn-cs"/>
              </a:defRPr>
            </a:lvl3pPr>
            <a:lvl4pPr marL="1830748" indent="2122" algn="l" rtl="0" eaLnBrk="0" fontAlgn="base" hangingPunct="0">
              <a:spcBef>
                <a:spcPct val="0"/>
              </a:spcBef>
              <a:spcAft>
                <a:spcPct val="0"/>
              </a:spcAft>
              <a:defRPr b="1" kern="1200">
                <a:solidFill>
                  <a:schemeClr val="tx1"/>
                </a:solidFill>
                <a:latin typeface="Arial" charset="0"/>
                <a:ea typeface="+mn-ea"/>
                <a:cs typeface="+mn-cs"/>
              </a:defRPr>
            </a:lvl4pPr>
            <a:lvl5pPr marL="2441705" indent="2122" algn="l" rtl="0" eaLnBrk="0" fontAlgn="base" hangingPunct="0">
              <a:spcBef>
                <a:spcPct val="0"/>
              </a:spcBef>
              <a:spcAft>
                <a:spcPct val="0"/>
              </a:spcAft>
              <a:defRPr b="1" kern="1200">
                <a:solidFill>
                  <a:schemeClr val="tx1"/>
                </a:solidFill>
                <a:latin typeface="Arial" charset="0"/>
                <a:ea typeface="+mn-ea"/>
                <a:cs typeface="+mn-cs"/>
              </a:defRPr>
            </a:lvl5pPr>
            <a:lvl6pPr marL="3054782" algn="l" defTabSz="1221913" rtl="0" eaLnBrk="1" latinLnBrk="0" hangingPunct="1">
              <a:defRPr b="1" kern="1200">
                <a:solidFill>
                  <a:schemeClr val="tx1"/>
                </a:solidFill>
                <a:latin typeface="Arial" charset="0"/>
                <a:ea typeface="+mn-ea"/>
                <a:cs typeface="+mn-cs"/>
              </a:defRPr>
            </a:lvl6pPr>
            <a:lvl7pPr marL="3665738" algn="l" defTabSz="1221913" rtl="0" eaLnBrk="1" latinLnBrk="0" hangingPunct="1">
              <a:defRPr b="1" kern="1200">
                <a:solidFill>
                  <a:schemeClr val="tx1"/>
                </a:solidFill>
                <a:latin typeface="Arial" charset="0"/>
                <a:ea typeface="+mn-ea"/>
                <a:cs typeface="+mn-cs"/>
              </a:defRPr>
            </a:lvl7pPr>
            <a:lvl8pPr marL="4276695" algn="l" defTabSz="1221913" rtl="0" eaLnBrk="1" latinLnBrk="0" hangingPunct="1">
              <a:defRPr b="1" kern="1200">
                <a:solidFill>
                  <a:schemeClr val="tx1"/>
                </a:solidFill>
                <a:latin typeface="Arial" charset="0"/>
                <a:ea typeface="+mn-ea"/>
                <a:cs typeface="+mn-cs"/>
              </a:defRPr>
            </a:lvl8pPr>
            <a:lvl9pPr marL="4887651" algn="l" defTabSz="1221913" rtl="0" eaLnBrk="1" latinLnBrk="0" hangingPunct="1">
              <a:defRPr b="1" kern="1200">
                <a:solidFill>
                  <a:schemeClr val="tx1"/>
                </a:solidFill>
                <a:latin typeface="Arial" charset="0"/>
                <a:ea typeface="+mn-ea"/>
                <a:cs typeface="+mn-cs"/>
              </a:defRPr>
            </a:lvl9pPr>
          </a:lstStyle>
          <a:p>
            <a:r>
              <a:rPr lang="ru-RU" sz="1050" i="1" dirty="0">
                <a:solidFill>
                  <a:srgbClr val="008C95"/>
                </a:solidFill>
                <a:latin typeface="Arial" panose="020B0604020202020204" pitchFamily="34" charset="0"/>
                <a:cs typeface="Arial" panose="020B0604020202020204" pitchFamily="34" charset="0"/>
              </a:rPr>
              <a:t>Менеджер процесса                  </a:t>
            </a:r>
          </a:p>
          <a:p>
            <a:r>
              <a:rPr lang="ru-RU" sz="1050" b="0" i="1" dirty="0">
                <a:solidFill>
                  <a:srgbClr val="008C95"/>
                </a:solidFill>
                <a:latin typeface="Arial" panose="020B0604020202020204" pitchFamily="34" charset="0"/>
                <a:cs typeface="Arial" panose="020B0604020202020204" pitchFamily="34" charset="0"/>
              </a:rPr>
              <a:t>Директор, Развитие производства и технологий  </a:t>
            </a:r>
          </a:p>
        </p:txBody>
      </p:sp>
      <p:sp>
        <p:nvSpPr>
          <p:cNvPr id="4" name="TextBox 49"/>
          <p:cNvSpPr txBox="1"/>
          <p:nvPr/>
        </p:nvSpPr>
        <p:spPr>
          <a:xfrm>
            <a:off x="7691867" y="186740"/>
            <a:ext cx="2043534" cy="1083117"/>
          </a:xfrm>
          <a:prstGeom prst="rect">
            <a:avLst/>
          </a:prstGeom>
          <a:noFill/>
        </p:spPr>
        <p:txBody>
          <a:bodyPr wrap="square" lIns="0" tIns="0" rIns="0" bIns="0" rtlCol="0">
            <a:spAutoFit/>
          </a:bodyPr>
          <a:lstStyle>
            <a:defPPr>
              <a:defRPr lang="ru-RU"/>
            </a:defPPr>
            <a:lvl1pPr algn="l" rtl="0" eaLnBrk="0" fontAlgn="base" hangingPunct="0">
              <a:spcBef>
                <a:spcPct val="0"/>
              </a:spcBef>
              <a:spcAft>
                <a:spcPct val="0"/>
              </a:spcAft>
              <a:defRPr b="1" kern="1200">
                <a:solidFill>
                  <a:schemeClr val="tx1"/>
                </a:solidFill>
                <a:latin typeface="Arial" charset="0"/>
                <a:ea typeface="+mn-ea"/>
                <a:cs typeface="+mn-cs"/>
              </a:defRPr>
            </a:lvl1pPr>
            <a:lvl2pPr marL="608836" indent="2122" algn="l" rtl="0" eaLnBrk="0" fontAlgn="base" hangingPunct="0">
              <a:spcBef>
                <a:spcPct val="0"/>
              </a:spcBef>
              <a:spcAft>
                <a:spcPct val="0"/>
              </a:spcAft>
              <a:defRPr b="1" kern="1200">
                <a:solidFill>
                  <a:schemeClr val="tx1"/>
                </a:solidFill>
                <a:latin typeface="Arial" charset="0"/>
                <a:ea typeface="+mn-ea"/>
                <a:cs typeface="+mn-cs"/>
              </a:defRPr>
            </a:lvl2pPr>
            <a:lvl3pPr marL="1219792" indent="2122" algn="l" rtl="0" eaLnBrk="0" fontAlgn="base" hangingPunct="0">
              <a:spcBef>
                <a:spcPct val="0"/>
              </a:spcBef>
              <a:spcAft>
                <a:spcPct val="0"/>
              </a:spcAft>
              <a:defRPr b="1" kern="1200">
                <a:solidFill>
                  <a:schemeClr val="tx1"/>
                </a:solidFill>
                <a:latin typeface="Arial" charset="0"/>
                <a:ea typeface="+mn-ea"/>
                <a:cs typeface="+mn-cs"/>
              </a:defRPr>
            </a:lvl3pPr>
            <a:lvl4pPr marL="1830748" indent="2122" algn="l" rtl="0" eaLnBrk="0" fontAlgn="base" hangingPunct="0">
              <a:spcBef>
                <a:spcPct val="0"/>
              </a:spcBef>
              <a:spcAft>
                <a:spcPct val="0"/>
              </a:spcAft>
              <a:defRPr b="1" kern="1200">
                <a:solidFill>
                  <a:schemeClr val="tx1"/>
                </a:solidFill>
                <a:latin typeface="Arial" charset="0"/>
                <a:ea typeface="+mn-ea"/>
                <a:cs typeface="+mn-cs"/>
              </a:defRPr>
            </a:lvl4pPr>
            <a:lvl5pPr marL="2441705" indent="2122" algn="l" rtl="0" eaLnBrk="0" fontAlgn="base" hangingPunct="0">
              <a:spcBef>
                <a:spcPct val="0"/>
              </a:spcBef>
              <a:spcAft>
                <a:spcPct val="0"/>
              </a:spcAft>
              <a:defRPr b="1" kern="1200">
                <a:solidFill>
                  <a:schemeClr val="tx1"/>
                </a:solidFill>
                <a:latin typeface="Arial" charset="0"/>
                <a:ea typeface="+mn-ea"/>
                <a:cs typeface="+mn-cs"/>
              </a:defRPr>
            </a:lvl5pPr>
            <a:lvl6pPr marL="3054782" algn="l" defTabSz="1221913" rtl="0" eaLnBrk="1" latinLnBrk="0" hangingPunct="1">
              <a:defRPr b="1" kern="1200">
                <a:solidFill>
                  <a:schemeClr val="tx1"/>
                </a:solidFill>
                <a:latin typeface="Arial" charset="0"/>
                <a:ea typeface="+mn-ea"/>
                <a:cs typeface="+mn-cs"/>
              </a:defRPr>
            </a:lvl6pPr>
            <a:lvl7pPr marL="3665738" algn="l" defTabSz="1221913" rtl="0" eaLnBrk="1" latinLnBrk="0" hangingPunct="1">
              <a:defRPr b="1" kern="1200">
                <a:solidFill>
                  <a:schemeClr val="tx1"/>
                </a:solidFill>
                <a:latin typeface="Arial" charset="0"/>
                <a:ea typeface="+mn-ea"/>
                <a:cs typeface="+mn-cs"/>
              </a:defRPr>
            </a:lvl7pPr>
            <a:lvl8pPr marL="4276695" algn="l" defTabSz="1221913" rtl="0" eaLnBrk="1" latinLnBrk="0" hangingPunct="1">
              <a:defRPr b="1" kern="1200">
                <a:solidFill>
                  <a:schemeClr val="tx1"/>
                </a:solidFill>
                <a:latin typeface="Arial" charset="0"/>
                <a:ea typeface="+mn-ea"/>
                <a:cs typeface="+mn-cs"/>
              </a:defRPr>
            </a:lvl8pPr>
            <a:lvl9pPr marL="4887651" algn="l" defTabSz="1221913" rtl="0" eaLnBrk="1" latinLnBrk="0" hangingPunct="1">
              <a:defRPr b="1" kern="1200">
                <a:solidFill>
                  <a:schemeClr val="tx1"/>
                </a:solidFill>
                <a:latin typeface="Arial" charset="0"/>
                <a:ea typeface="+mn-ea"/>
                <a:cs typeface="+mn-cs"/>
              </a:defRPr>
            </a:lvl9pPr>
          </a:lstStyle>
          <a:p>
            <a:pPr algn="r"/>
            <a:r>
              <a:rPr lang="ru-RU" sz="1050" i="1" dirty="0">
                <a:solidFill>
                  <a:srgbClr val="008C95"/>
                </a:solidFill>
                <a:latin typeface="Arial" panose="020B0604020202020204" pitchFamily="34" charset="0"/>
                <a:cs typeface="Arial" panose="020B0604020202020204" pitchFamily="34" charset="0"/>
              </a:rPr>
              <a:t>Приложение к приказу </a:t>
            </a:r>
          </a:p>
          <a:p>
            <a:pPr algn="r"/>
            <a:r>
              <a:rPr lang="ru-RU" sz="894" b="0" i="1" dirty="0">
                <a:solidFill>
                  <a:srgbClr val="008C95"/>
                </a:solidFill>
                <a:latin typeface="Arial" panose="020B0604020202020204" pitchFamily="34" charset="0"/>
                <a:cs typeface="Arial" panose="020B0604020202020204" pitchFamily="34" charset="0"/>
              </a:rPr>
              <a:t>от </a:t>
            </a:r>
            <a:r>
              <a:rPr lang="ru-RU" sz="894" b="0" i="1" dirty="0" smtClean="0">
                <a:solidFill>
                  <a:srgbClr val="008C95"/>
                </a:solidFill>
                <a:latin typeface="Arial" panose="020B0604020202020204" pitchFamily="34" charset="0"/>
                <a:cs typeface="Arial" panose="020B0604020202020204" pitchFamily="34" charset="0"/>
              </a:rPr>
              <a:t>«ХХ» октября </a:t>
            </a:r>
            <a:r>
              <a:rPr lang="ru-RU" sz="894" b="0" i="1" dirty="0">
                <a:solidFill>
                  <a:srgbClr val="008C95"/>
                </a:solidFill>
                <a:latin typeface="Arial" panose="020B0604020202020204" pitchFamily="34" charset="0"/>
                <a:cs typeface="Arial" panose="020B0604020202020204" pitchFamily="34" charset="0"/>
              </a:rPr>
              <a:t>2023 г. </a:t>
            </a:r>
            <a:r>
              <a:rPr lang="ru-RU" sz="894" b="0" i="1" dirty="0" smtClean="0">
                <a:solidFill>
                  <a:srgbClr val="008C95"/>
                </a:solidFill>
                <a:latin typeface="Arial" panose="020B0604020202020204" pitchFamily="34" charset="0"/>
                <a:cs typeface="Arial" panose="020B0604020202020204" pitchFamily="34" charset="0"/>
              </a:rPr>
              <a:t>№ХХ/СР </a:t>
            </a:r>
            <a:r>
              <a:rPr lang="en-US" sz="894" b="0" i="1" dirty="0" smtClean="0">
                <a:solidFill>
                  <a:srgbClr val="008C95"/>
                </a:solidFill>
                <a:latin typeface="Arial" panose="020B0604020202020204" pitchFamily="34" charset="0"/>
                <a:cs typeface="Arial" panose="020B0604020202020204" pitchFamily="34" charset="0"/>
              </a:rPr>
              <a:t> </a:t>
            </a:r>
            <a:endParaRPr lang="ru-RU" sz="894" b="0" i="1" dirty="0">
              <a:solidFill>
                <a:srgbClr val="008C95"/>
              </a:solidFill>
              <a:latin typeface="Arial" panose="020B0604020202020204" pitchFamily="34" charset="0"/>
              <a:cs typeface="Arial" panose="020B0604020202020204" pitchFamily="34" charset="0"/>
            </a:endParaRPr>
          </a:p>
          <a:p>
            <a:r>
              <a:rPr lang="ru-RU" sz="1050" i="1" dirty="0">
                <a:solidFill>
                  <a:srgbClr val="008C95"/>
                </a:solidFill>
                <a:latin typeface="Arial" panose="020B0604020202020204" pitchFamily="34" charset="0"/>
                <a:cs typeface="Arial" panose="020B0604020202020204" pitchFamily="34" charset="0"/>
              </a:rPr>
              <a:t>                   </a:t>
            </a:r>
            <a:r>
              <a:rPr lang="ru-RU" sz="1050" i="1" dirty="0" smtClean="0">
                <a:solidFill>
                  <a:srgbClr val="008C95"/>
                </a:solidFill>
                <a:latin typeface="Arial" panose="020B0604020202020204" pitchFamily="34" charset="0"/>
                <a:cs typeface="Arial" panose="020B0604020202020204" pitchFamily="34" charset="0"/>
              </a:rPr>
              <a:t>Владелец процесса</a:t>
            </a:r>
            <a:endParaRPr lang="ru-RU" sz="1050" i="1" dirty="0">
              <a:solidFill>
                <a:srgbClr val="008C95"/>
              </a:solidFill>
              <a:latin typeface="Arial" panose="020B0604020202020204" pitchFamily="34" charset="0"/>
              <a:cs typeface="Arial" panose="020B0604020202020204" pitchFamily="34" charset="0"/>
            </a:endParaRPr>
          </a:p>
          <a:p>
            <a:pPr algn="r"/>
            <a:r>
              <a:rPr lang="ru-RU" sz="1050" b="0" i="1" dirty="0">
                <a:solidFill>
                  <a:srgbClr val="008C95"/>
                </a:solidFill>
                <a:latin typeface="Arial" panose="020B0604020202020204" pitchFamily="34" charset="0"/>
                <a:cs typeface="Arial" panose="020B0604020202020204" pitchFamily="34" charset="0"/>
              </a:rPr>
              <a:t>Член Правления - Управляющий директор, Эффективность производства</a:t>
            </a:r>
          </a:p>
          <a:p>
            <a:pPr algn="r"/>
            <a:r>
              <a:rPr lang="ru-RU" sz="894" b="0" i="1" dirty="0">
                <a:solidFill>
                  <a:srgbClr val="008C95"/>
                </a:solidFill>
                <a:latin typeface="Arial" panose="020B0604020202020204" pitchFamily="34" charset="0"/>
                <a:cs typeface="Arial" panose="020B0604020202020204" pitchFamily="34" charset="0"/>
              </a:rPr>
              <a:t> </a:t>
            </a:r>
          </a:p>
        </p:txBody>
      </p:sp>
      <p:sp>
        <p:nvSpPr>
          <p:cNvPr id="5" name="Прямоугольник 4"/>
          <p:cNvSpPr/>
          <p:nvPr/>
        </p:nvSpPr>
        <p:spPr>
          <a:xfrm>
            <a:off x="153538" y="1462266"/>
            <a:ext cx="9576000" cy="19440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975" b="1" dirty="0">
                <a:solidFill>
                  <a:schemeClr val="bg1"/>
                </a:solidFill>
                <a:latin typeface="Arial" panose="020B0604020202020204" pitchFamily="34" charset="0"/>
                <a:cs typeface="Arial" panose="020B0604020202020204" pitchFamily="34" charset="0"/>
              </a:rPr>
              <a:t> </a:t>
            </a:r>
            <a:r>
              <a:rPr lang="ru-RU" sz="1200" b="1" dirty="0">
                <a:solidFill>
                  <a:schemeClr val="bg1"/>
                </a:solidFill>
                <a:latin typeface="Arial" panose="020B0604020202020204" pitchFamily="34" charset="0"/>
                <a:cs typeface="Arial" panose="020B0604020202020204" pitchFamily="34" charset="0"/>
              </a:rPr>
              <a:t>1. Область применения</a:t>
            </a:r>
          </a:p>
        </p:txBody>
      </p:sp>
      <p:sp>
        <p:nvSpPr>
          <p:cNvPr id="7" name="Прямоугольник 6"/>
          <p:cNvSpPr/>
          <p:nvPr/>
        </p:nvSpPr>
        <p:spPr>
          <a:xfrm>
            <a:off x="163672" y="2125077"/>
            <a:ext cx="9576000" cy="192883"/>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2. </a:t>
            </a:r>
            <a:r>
              <a:rPr lang="ru-RU" sz="1200" b="1" dirty="0">
                <a:solidFill>
                  <a:schemeClr val="bg1"/>
                </a:solidFill>
                <a:latin typeface="Arial" panose="020B0604020202020204" pitchFamily="34" charset="0"/>
                <a:cs typeface="Arial" panose="020B0604020202020204" pitchFamily="34" charset="0"/>
              </a:rPr>
              <a:t>Цели и задачи</a:t>
            </a:r>
          </a:p>
        </p:txBody>
      </p:sp>
      <p:sp>
        <p:nvSpPr>
          <p:cNvPr id="9" name="Прямоугольник 8"/>
          <p:cNvSpPr/>
          <p:nvPr/>
        </p:nvSpPr>
        <p:spPr>
          <a:xfrm>
            <a:off x="174959" y="3432648"/>
            <a:ext cx="9579375" cy="192883"/>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975" b="1" dirty="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3. </a:t>
            </a:r>
            <a:r>
              <a:rPr lang="ru-RU" sz="1200" b="1" dirty="0">
                <a:solidFill>
                  <a:schemeClr val="bg1"/>
                </a:solidFill>
                <a:latin typeface="Arial" panose="020B0604020202020204" pitchFamily="34" charset="0"/>
                <a:cs typeface="Arial" panose="020B0604020202020204" pitchFamily="34" charset="0"/>
              </a:rPr>
              <a:t>Общие положения</a:t>
            </a:r>
          </a:p>
        </p:txBody>
      </p:sp>
      <p:sp>
        <p:nvSpPr>
          <p:cNvPr id="10" name="TextBox 9"/>
          <p:cNvSpPr txBox="1"/>
          <p:nvPr/>
        </p:nvSpPr>
        <p:spPr>
          <a:xfrm>
            <a:off x="163672" y="3686847"/>
            <a:ext cx="9588671" cy="485309"/>
          </a:xfrm>
          <a:prstGeom prst="rect">
            <a:avLst/>
          </a:prstGeom>
          <a:solidFill>
            <a:srgbClr val="F2F2F2"/>
          </a:solidFill>
          <a:ln w="19050">
            <a:solidFill>
              <a:srgbClr val="008C95"/>
            </a:solidFill>
          </a:ln>
        </p:spPr>
        <p:txBody>
          <a:bodyPr wrap="square" rtlCol="0" anchor="ctr">
            <a:noAutofit/>
          </a:bodyPr>
          <a:lstStyle/>
          <a:p>
            <a:pPr defTabSz="220564">
              <a:lnSpc>
                <a:spcPct val="110000"/>
              </a:lnSpc>
              <a:buClr>
                <a:srgbClr val="008C95"/>
              </a:buClr>
              <a:tabLst>
                <a:tab pos="147042" algn="l"/>
              </a:tabLst>
              <a:defRPr/>
            </a:pPr>
            <a:r>
              <a:rPr lang="ru-RU" sz="894" dirty="0">
                <a:latin typeface="Arial" panose="020B0604020202020204" pitchFamily="34" charset="0"/>
                <a:cs typeface="Arial" panose="020B0604020202020204" pitchFamily="34" charset="0"/>
              </a:rPr>
              <a:t>Процесс работы по учету и анализу событий на </a:t>
            </a:r>
            <a:r>
              <a:rPr lang="ru-RU" sz="894" dirty="0" smtClean="0">
                <a:latin typeface="Arial" panose="020B0604020202020204" pitchFamily="34" charset="0"/>
                <a:cs typeface="Arial" panose="020B0604020202020204" pitchFamily="34" charset="0"/>
              </a:rPr>
              <a:t>Предприятиях направлен </a:t>
            </a:r>
            <a:r>
              <a:rPr lang="ru-RU" sz="894" dirty="0">
                <a:latin typeface="Arial" panose="020B0604020202020204" pitchFamily="34" charset="0"/>
                <a:cs typeface="Arial" panose="020B0604020202020204" pitchFamily="34" charset="0"/>
              </a:rPr>
              <a:t>на систематизацию работы с потерями (УМД) и положительными эффектами (ДМД), обеспечение приживаемости и эффективности с фокусом на снижение/исключение потерь в будущем.</a:t>
            </a:r>
          </a:p>
        </p:txBody>
      </p:sp>
      <p:sp>
        <p:nvSpPr>
          <p:cNvPr id="65" name="Прямоугольник 64"/>
          <p:cNvSpPr/>
          <p:nvPr/>
        </p:nvSpPr>
        <p:spPr>
          <a:xfrm>
            <a:off x="167006" y="1164992"/>
            <a:ext cx="1349728" cy="225350"/>
          </a:xfrm>
          <a:prstGeom prst="rect">
            <a:avLst/>
          </a:prstGeom>
        </p:spPr>
        <p:txBody>
          <a:bodyPr wrap="square" lIns="99280" tIns="49641" rIns="99280" bIns="49641">
            <a:spAutoFit/>
          </a:bodyPr>
          <a:lstStyle/>
          <a:p>
            <a:pPr algn="just"/>
            <a:r>
              <a:rPr lang="ru-RU" sz="813" b="1" dirty="0">
                <a:latin typeface="Arial" panose="020B0604020202020204" pitchFamily="34" charset="0"/>
                <a:cs typeface="Arial" panose="020B0604020202020204" pitchFamily="34" charset="0"/>
              </a:rPr>
              <a:t>ЛНА, ресурсы:</a:t>
            </a:r>
          </a:p>
        </p:txBody>
      </p:sp>
      <p:sp>
        <p:nvSpPr>
          <p:cNvPr id="66" name="Прямоугольник 65"/>
          <p:cNvSpPr/>
          <p:nvPr/>
        </p:nvSpPr>
        <p:spPr>
          <a:xfrm>
            <a:off x="1063732" y="1134343"/>
            <a:ext cx="8073020" cy="369332"/>
          </a:xfrm>
          <a:prstGeom prst="rect">
            <a:avLst/>
          </a:prstGeom>
          <a:ln>
            <a:noFill/>
          </a:ln>
        </p:spPr>
        <p:txBody>
          <a:bodyPr wrap="square">
            <a:spAutoFit/>
          </a:bodyPr>
          <a:lstStyle/>
          <a:p>
            <a:r>
              <a:rPr lang="ru-RU" sz="900" dirty="0"/>
              <a:t>СТП СР/01-02-02/ПР07 «Порядок по управлению рисками в производстве» </a:t>
            </a:r>
            <a:endParaRPr lang="ru-RU" sz="900" dirty="0" smtClean="0"/>
          </a:p>
          <a:p>
            <a:r>
              <a:rPr lang="ru-RU" sz="900" dirty="0" smtClean="0">
                <a:latin typeface="Arial" panose="020B0604020202020204" pitchFamily="34" charset="0"/>
                <a:cs typeface="Arial" panose="020B0604020202020204" pitchFamily="34" charset="0"/>
              </a:rPr>
              <a:t>Методологические указания по анализу коренных причин (</a:t>
            </a:r>
            <a:r>
              <a:rPr lang="en-US" sz="900" dirty="0" smtClean="0">
                <a:latin typeface="Arial" panose="020B0604020202020204" pitchFamily="34" charset="0"/>
                <a:cs typeface="Arial" panose="020B0604020202020204" pitchFamily="34" charset="0"/>
              </a:rPr>
              <a:t>RCA</a:t>
            </a:r>
            <a:r>
              <a:rPr lang="ru-RU" sz="900" dirty="0" smtClean="0">
                <a:latin typeface="Arial" panose="020B0604020202020204" pitchFamily="34" charset="0"/>
                <a:cs typeface="Arial" panose="020B0604020202020204" pitchFamily="34" charset="0"/>
              </a:rPr>
              <a:t>)</a:t>
            </a:r>
            <a:endParaRPr lang="ru-RU" sz="900" dirty="0">
              <a:latin typeface="Arial" panose="020B0604020202020204" pitchFamily="34" charset="0"/>
              <a:cs typeface="Arial" panose="020B0604020202020204" pitchFamily="34" charset="0"/>
            </a:endParaRPr>
          </a:p>
        </p:txBody>
      </p:sp>
      <p:sp>
        <p:nvSpPr>
          <p:cNvPr id="74" name="TextBox 73"/>
          <p:cNvSpPr txBox="1"/>
          <p:nvPr/>
        </p:nvSpPr>
        <p:spPr>
          <a:xfrm>
            <a:off x="0" y="6656872"/>
            <a:ext cx="6429048" cy="223362"/>
          </a:xfrm>
          <a:prstGeom prst="rect">
            <a:avLst/>
          </a:prstGeom>
          <a:noFill/>
        </p:spPr>
        <p:txBody>
          <a:bodyPr wrap="square" lIns="99280" tIns="49641" rIns="99280" bIns="49641" rtlCol="0">
            <a:spAutoFit/>
          </a:bodyPr>
          <a:lstStyle/>
          <a:p>
            <a:r>
              <a:rPr lang="ru-RU" sz="800" b="1" dirty="0"/>
              <a:t>Разработчик: </a:t>
            </a:r>
            <a:r>
              <a:rPr lang="ru-RU" sz="800" dirty="0"/>
              <a:t>Зернин ДВ (Развитие производства), Ханжина КВ (Управление цепями поставок)</a:t>
            </a:r>
          </a:p>
        </p:txBody>
      </p:sp>
      <p:grpSp>
        <p:nvGrpSpPr>
          <p:cNvPr id="29" name="Группа 28"/>
          <p:cNvGrpSpPr>
            <a:grpSpLocks noChangeAspect="1"/>
          </p:cNvGrpSpPr>
          <p:nvPr/>
        </p:nvGrpSpPr>
        <p:grpSpPr>
          <a:xfrm>
            <a:off x="17378571" y="3916057"/>
            <a:ext cx="170551" cy="170551"/>
            <a:chOff x="4389849" y="1210292"/>
            <a:chExt cx="468000" cy="468000"/>
          </a:xfrm>
        </p:grpSpPr>
        <p:sp>
          <p:nvSpPr>
            <p:cNvPr id="30" name="Овал 8"/>
            <p:cNvSpPr/>
            <p:nvPr/>
          </p:nvSpPr>
          <p:spPr bwMode="auto">
            <a:xfrm>
              <a:off x="4389849" y="1210292"/>
              <a:ext cx="468000" cy="468000"/>
            </a:xfrm>
            <a:prstGeom prst="ellipse">
              <a:avLst/>
            </a:prstGeom>
            <a:solidFill>
              <a:srgbClr val="008C95"/>
            </a:solidFill>
            <a:ln w="38100" cap="flat" cmpd="dbl" algn="ctr">
              <a:solidFill>
                <a:srgbClr val="008C95"/>
              </a:solidFill>
              <a:prstDash val="solid"/>
              <a:round/>
              <a:headEnd type="none" w="med" len="med"/>
              <a:tailEnd type="none" w="med" len="med"/>
            </a:ln>
            <a:effectLst/>
            <a:extLst/>
          </p:spPr>
          <p:txBody>
            <a:bodyPr vert="horz" wrap="square" lIns="0" tIns="0" rIns="0" bIns="175500" numCol="1" rtlCol="0" anchor="ctr" anchorCtr="0" compatLnSpc="1">
              <a:prstTxWarp prst="textNoShape">
                <a:avLst/>
              </a:prstTxWarp>
            </a:bodyPr>
            <a:lstStyle/>
            <a:p>
              <a:pPr algn="ctr" defTabSz="742950" fontAlgn="base">
                <a:spcBef>
                  <a:spcPct val="0"/>
                </a:spcBef>
                <a:spcAft>
                  <a:spcPct val="0"/>
                </a:spcAft>
                <a:defRPr/>
              </a:pPr>
              <a:endParaRPr lang="ru-RU" sz="5850" b="1" kern="0" dirty="0">
                <a:solidFill>
                  <a:prstClr val="white"/>
                </a:solidFill>
                <a:latin typeface="Arial Narrow" panose="020B0606020202030204" pitchFamily="34" charset="0"/>
              </a:endParaRPr>
            </a:p>
          </p:txBody>
        </p:sp>
        <p:pic>
          <p:nvPicPr>
            <p:cNvPr id="31" name="Picture 2" descr="C:\Users\Strahovmv\Desktop\РАБОЧИЙ СТОЛ\3. ПАПКИ\01. VA АУТСОРСИНГ ПРЕЗЕНТАЦИЙ\ФОТО\ИКОНКИ\kisspng-the-finger-computer-icons-middle-finger-symbol-user-5acec8a5cf3f14_7934797315235012218489.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556" b="99222" l="0" r="100000"/>
                      </a14:imgEffect>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4431814" y="1264292"/>
              <a:ext cx="360000"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16295" y="6528546"/>
            <a:ext cx="3000877" cy="200243"/>
          </a:xfrm>
          <a:prstGeom prst="rect">
            <a:avLst/>
          </a:prstGeom>
          <a:noFill/>
        </p:spPr>
        <p:txBody>
          <a:bodyPr wrap="none" lIns="99246" tIns="49623" rIns="99246" bIns="49623" rtlCol="0">
            <a:spAutoFit/>
          </a:bodyPr>
          <a:lstStyle/>
          <a:p>
            <a:pPr defTabSz="1040005"/>
            <a:r>
              <a:rPr lang="ru-RU" sz="650" i="1" dirty="0">
                <a:latin typeface="Arial"/>
              </a:rPr>
              <a:t>Корпоративный словарь терминов: </a:t>
            </a:r>
            <a:r>
              <a:rPr lang="en-US" sz="650" i="1" dirty="0">
                <a:solidFill>
                  <a:srgbClr val="008080"/>
                </a:solidFill>
                <a:latin typeface="Arial"/>
                <a:hlinkClick r:id="rId9"/>
              </a:rPr>
              <a:t>https://social.sibur.ru/group/607/files/</a:t>
            </a:r>
            <a:endParaRPr lang="ru-RU" sz="650" i="1" dirty="0">
              <a:solidFill>
                <a:srgbClr val="008080"/>
              </a:solidFill>
              <a:latin typeface="Arial"/>
            </a:endParaRPr>
          </a:p>
        </p:txBody>
      </p:sp>
      <p:sp>
        <p:nvSpPr>
          <p:cNvPr id="14" name="Номер слайда 13"/>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1</a:t>
            </a:fld>
            <a:endParaRPr lang="ru-RU" dirty="0">
              <a:solidFill>
                <a:prstClr val="black">
                  <a:lumMod val="65000"/>
                  <a:lumOff val="35000"/>
                </a:prstClr>
              </a:solidFill>
            </a:endParaRPr>
          </a:p>
        </p:txBody>
      </p:sp>
      <p:sp>
        <p:nvSpPr>
          <p:cNvPr id="34" name="Прямоугольник 33">
            <a:hlinkClick r:id="rId10"/>
          </p:cNvPr>
          <p:cNvSpPr/>
          <p:nvPr/>
        </p:nvSpPr>
        <p:spPr>
          <a:xfrm>
            <a:off x="4494694" y="5942984"/>
            <a:ext cx="1793287" cy="397145"/>
          </a:xfrm>
          <a:prstGeom prst="rect">
            <a:avLst/>
          </a:prstGeom>
          <a:solidFill>
            <a:schemeClr val="bg1">
              <a:lumMod val="85000"/>
            </a:schemeClr>
          </a:solidFill>
          <a:ln>
            <a:solidFill>
              <a:srgbClr val="008C95"/>
            </a:solidFill>
          </a:ln>
        </p:spPr>
        <p:txBody>
          <a:bodyPr wrap="square" anchor="ctr">
            <a:noAutofit/>
          </a:bodyPr>
          <a:lstStyle/>
          <a:p>
            <a:pPr marL="0" lvl="1" algn="ctr" hangingPunct="0"/>
            <a:r>
              <a:rPr lang="ru-RU" sz="900" u="sng" dirty="0" smtClean="0">
                <a:latin typeface="Arial" panose="020B0604020202020204" pitchFamily="34" charset="0"/>
                <a:cs typeface="Arial" panose="020B0604020202020204" pitchFamily="34" charset="0"/>
                <a:hlinkClick r:id="rId11" action="ppaction://hlinksldjump"/>
              </a:rPr>
              <a:t>Описание процесса</a:t>
            </a:r>
            <a:endParaRPr lang="ru-RU" sz="900" u="sng" dirty="0">
              <a:latin typeface="Arial" panose="020B0604020202020204" pitchFamily="34" charset="0"/>
              <a:cs typeface="Arial" panose="020B0604020202020204" pitchFamily="34" charset="0"/>
            </a:endParaRPr>
          </a:p>
        </p:txBody>
      </p:sp>
      <p:grpSp>
        <p:nvGrpSpPr>
          <p:cNvPr id="38" name="Группа 37"/>
          <p:cNvGrpSpPr/>
          <p:nvPr/>
        </p:nvGrpSpPr>
        <p:grpSpPr>
          <a:xfrm>
            <a:off x="4229988" y="5986965"/>
            <a:ext cx="412893" cy="372797"/>
            <a:chOff x="4799131" y="5034349"/>
            <a:chExt cx="468000" cy="468000"/>
          </a:xfrm>
          <a:solidFill>
            <a:srgbClr val="008C95"/>
          </a:solidFill>
        </p:grpSpPr>
        <p:sp>
          <p:nvSpPr>
            <p:cNvPr id="39" name="Овал 8"/>
            <p:cNvSpPr/>
            <p:nvPr/>
          </p:nvSpPr>
          <p:spPr bwMode="auto">
            <a:xfrm>
              <a:off x="4799131" y="5034349"/>
              <a:ext cx="468000" cy="468000"/>
            </a:xfrm>
            <a:prstGeom prst="ellipse">
              <a:avLst/>
            </a:prstGeom>
            <a:grpFill/>
            <a:ln w="38100" cap="flat" cmpd="dbl" algn="ctr">
              <a:solidFill>
                <a:srgbClr val="008C95"/>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algn="ctr" defTabSz="914400" fontAlgn="base">
                <a:spcBef>
                  <a:spcPct val="0"/>
                </a:spcBef>
                <a:spcAft>
                  <a:spcPct val="0"/>
                </a:spcAft>
              </a:pPr>
              <a:endParaRPr lang="ru-RU" sz="7200" b="1" dirty="0" smtClean="0">
                <a:solidFill>
                  <a:schemeClr val="bg1"/>
                </a:solidFill>
                <a:latin typeface="Arial Narrow" panose="020B0606020202030204" pitchFamily="34" charset="0"/>
              </a:endParaRPr>
            </a:p>
          </p:txBody>
        </p:sp>
        <p:pic>
          <p:nvPicPr>
            <p:cNvPr id="40" name="Picture 2" descr="C:\Users\Strahovmv\Desktop\РАБОЧИЙ СТОЛ\3. ПАПКИ\01. VA АУТСОРСИНГ ПРЕЗЕНТАЦИЙ\ФОТО\ИКОНКИ\kisspng-the-finger-computer-icons-middle-finger-symbol-user-5acec8a5cf3f14_7934797315235012218489.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556" b="99222"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41096" y="5088349"/>
              <a:ext cx="360000" cy="360000"/>
            </a:xfrm>
            <a:prstGeom prst="rect">
              <a:avLst/>
            </a:prstGeom>
            <a:grpFill/>
            <a:ln>
              <a:noFill/>
            </a:ln>
            <a:extLst/>
          </p:spPr>
        </p:pic>
      </p:grpSp>
      <p:sp>
        <p:nvSpPr>
          <p:cNvPr id="41" name="TextBox 40"/>
          <p:cNvSpPr txBox="1"/>
          <p:nvPr/>
        </p:nvSpPr>
        <p:spPr>
          <a:xfrm>
            <a:off x="140029" y="4647073"/>
            <a:ext cx="9595372" cy="939453"/>
          </a:xfrm>
          <a:prstGeom prst="rect">
            <a:avLst/>
          </a:prstGeom>
          <a:solidFill>
            <a:srgbClr val="F2F2F2"/>
          </a:solidFill>
          <a:ln w="19050">
            <a:solidFill>
              <a:srgbClr val="008C95"/>
            </a:solidFill>
          </a:ln>
        </p:spPr>
        <p:txBody>
          <a:bodyPr wrap="square" rtlCol="0" anchor="ctr">
            <a:noAutofit/>
          </a:bodyPr>
          <a:lstStyle/>
          <a:p>
            <a:pPr>
              <a:buClr>
                <a:srgbClr val="008C95"/>
              </a:buClr>
            </a:pPr>
            <a:endParaRPr lang="ru-RU" sz="894" dirty="0">
              <a:latin typeface="Arial" panose="020B0604020202020204" pitchFamily="34" charset="0"/>
              <a:cs typeface="Arial" panose="020B0604020202020204" pitchFamily="34" charset="0"/>
            </a:endParaRPr>
          </a:p>
        </p:txBody>
      </p:sp>
      <p:sp>
        <p:nvSpPr>
          <p:cNvPr id="42" name="Шеврон 41"/>
          <p:cNvSpPr/>
          <p:nvPr/>
        </p:nvSpPr>
        <p:spPr>
          <a:xfrm>
            <a:off x="804313" y="4947772"/>
            <a:ext cx="1536480" cy="454577"/>
          </a:xfrm>
          <a:prstGeom prst="chevron">
            <a:avLst/>
          </a:prstGeom>
          <a:solidFill>
            <a:schemeClr val="accent6">
              <a:lumMod val="20000"/>
              <a:lumOff val="8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45604">
              <a:buClr>
                <a:srgbClr val="FFFFFF"/>
              </a:buClr>
            </a:pPr>
            <a:r>
              <a:rPr lang="ru-RU" sz="731" b="1" dirty="0">
                <a:solidFill>
                  <a:schemeClr val="tx1">
                    <a:lumMod val="75000"/>
                    <a:lumOff val="25000"/>
                  </a:schemeClr>
                </a:solidFill>
                <a:latin typeface="Arial"/>
              </a:rPr>
              <a:t>Планирование событий, занесение данных в систему</a:t>
            </a:r>
          </a:p>
        </p:txBody>
      </p:sp>
      <p:sp>
        <p:nvSpPr>
          <p:cNvPr id="43" name="Шеврон 42"/>
          <p:cNvSpPr/>
          <p:nvPr/>
        </p:nvSpPr>
        <p:spPr>
          <a:xfrm>
            <a:off x="2214142" y="4946546"/>
            <a:ext cx="2249560" cy="454577"/>
          </a:xfrm>
          <a:prstGeom prst="chevron">
            <a:avLst/>
          </a:prstGeom>
          <a:solidFill>
            <a:schemeClr val="accent6">
              <a:lumMod val="20000"/>
              <a:lumOff val="8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45604">
              <a:buClr>
                <a:srgbClr val="FFFFFF"/>
              </a:buClr>
            </a:pPr>
            <a:r>
              <a:rPr lang="ru-RU" sz="731" b="1" dirty="0">
                <a:solidFill>
                  <a:schemeClr val="tx1">
                    <a:lumMod val="75000"/>
                    <a:lumOff val="25000"/>
                  </a:schemeClr>
                </a:solidFill>
                <a:latin typeface="Arial"/>
              </a:rPr>
              <a:t>Уточнение данных, корректировка в системе. Занесение и верификация данных по внеплановым событиям.</a:t>
            </a:r>
          </a:p>
        </p:txBody>
      </p:sp>
      <p:sp>
        <p:nvSpPr>
          <p:cNvPr id="44" name="Шеврон 43"/>
          <p:cNvSpPr/>
          <p:nvPr/>
        </p:nvSpPr>
        <p:spPr>
          <a:xfrm>
            <a:off x="4533187" y="4952777"/>
            <a:ext cx="1859141" cy="454577"/>
          </a:xfrm>
          <a:prstGeom prst="chevron">
            <a:avLst/>
          </a:prstGeom>
          <a:solidFill>
            <a:schemeClr val="bg2">
              <a:lumMod val="9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45604">
              <a:buClr>
                <a:srgbClr val="FFFFFF"/>
              </a:buClr>
            </a:pPr>
            <a:r>
              <a:rPr lang="ru-RU" sz="731" b="1" dirty="0">
                <a:solidFill>
                  <a:schemeClr val="tx1">
                    <a:lumMod val="75000"/>
                    <a:lumOff val="25000"/>
                  </a:schemeClr>
                </a:solidFill>
                <a:latin typeface="Arial"/>
              </a:rPr>
              <a:t>Проведение </a:t>
            </a:r>
            <a:r>
              <a:rPr lang="en-US" sz="731" b="1" dirty="0">
                <a:solidFill>
                  <a:schemeClr val="tx1">
                    <a:lumMod val="75000"/>
                    <a:lumOff val="25000"/>
                  </a:schemeClr>
                </a:solidFill>
                <a:latin typeface="Arial"/>
              </a:rPr>
              <a:t>RCA</a:t>
            </a:r>
            <a:r>
              <a:rPr lang="ru-RU" sz="731" b="1" dirty="0">
                <a:solidFill>
                  <a:schemeClr val="tx1">
                    <a:lumMod val="75000"/>
                    <a:lumOff val="25000"/>
                  </a:schemeClr>
                </a:solidFill>
                <a:latin typeface="Arial"/>
              </a:rPr>
              <a:t> анализа, определение коренных причин события</a:t>
            </a:r>
          </a:p>
        </p:txBody>
      </p:sp>
      <p:sp>
        <p:nvSpPr>
          <p:cNvPr id="45" name="Шеврон 44"/>
          <p:cNvSpPr/>
          <p:nvPr/>
        </p:nvSpPr>
        <p:spPr>
          <a:xfrm>
            <a:off x="6269855" y="4952009"/>
            <a:ext cx="1813169" cy="454577"/>
          </a:xfrm>
          <a:prstGeom prst="chevron">
            <a:avLst/>
          </a:prstGeom>
          <a:solidFill>
            <a:schemeClr val="bg2">
              <a:lumMod val="90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45604">
              <a:buClr>
                <a:srgbClr val="FFFFFF"/>
              </a:buClr>
            </a:pPr>
            <a:r>
              <a:rPr lang="ru-RU" sz="731" b="1" dirty="0">
                <a:solidFill>
                  <a:schemeClr val="tx1">
                    <a:lumMod val="75000"/>
                    <a:lumOff val="25000"/>
                  </a:schemeClr>
                </a:solidFill>
                <a:latin typeface="Arial"/>
              </a:rPr>
              <a:t>Разработка и реализация</a:t>
            </a:r>
            <a:br>
              <a:rPr lang="ru-RU" sz="731" b="1" dirty="0">
                <a:solidFill>
                  <a:schemeClr val="tx1">
                    <a:lumMod val="75000"/>
                    <a:lumOff val="25000"/>
                  </a:schemeClr>
                </a:solidFill>
                <a:latin typeface="Arial"/>
              </a:rPr>
            </a:br>
            <a:r>
              <a:rPr lang="ru-RU" sz="731" b="1" dirty="0">
                <a:solidFill>
                  <a:schemeClr val="tx1">
                    <a:lumMod val="75000"/>
                    <a:lumOff val="25000"/>
                  </a:schemeClr>
                </a:solidFill>
                <a:latin typeface="Arial"/>
              </a:rPr>
              <a:t>системных мероприятий</a:t>
            </a:r>
            <a:r>
              <a:rPr lang="en-US" sz="731" b="1" dirty="0">
                <a:solidFill>
                  <a:schemeClr val="tx1">
                    <a:lumMod val="75000"/>
                    <a:lumOff val="25000"/>
                  </a:schemeClr>
                </a:solidFill>
                <a:latin typeface="Arial"/>
              </a:rPr>
              <a:t> </a:t>
            </a:r>
            <a:r>
              <a:rPr lang="ru-RU" sz="731" b="1" dirty="0">
                <a:solidFill>
                  <a:schemeClr val="tx1">
                    <a:lumMod val="75000"/>
                    <a:lumOff val="25000"/>
                  </a:schemeClr>
                </a:solidFill>
                <a:latin typeface="Arial"/>
              </a:rPr>
              <a:t>по итогам </a:t>
            </a:r>
            <a:r>
              <a:rPr lang="en-US" sz="731" b="1" dirty="0">
                <a:solidFill>
                  <a:schemeClr val="tx1">
                    <a:lumMod val="75000"/>
                    <a:lumOff val="25000"/>
                  </a:schemeClr>
                </a:solidFill>
                <a:latin typeface="Arial"/>
              </a:rPr>
              <a:t>RCA </a:t>
            </a:r>
            <a:r>
              <a:rPr lang="ru-RU" sz="731" b="1" dirty="0">
                <a:solidFill>
                  <a:schemeClr val="tx1">
                    <a:lumMod val="75000"/>
                    <a:lumOff val="25000"/>
                  </a:schemeClr>
                </a:solidFill>
                <a:latin typeface="Arial"/>
              </a:rPr>
              <a:t>анализа</a:t>
            </a:r>
          </a:p>
        </p:txBody>
      </p:sp>
      <p:sp>
        <p:nvSpPr>
          <p:cNvPr id="46" name="Прямоугольник 45"/>
          <p:cNvSpPr/>
          <p:nvPr/>
        </p:nvSpPr>
        <p:spPr>
          <a:xfrm>
            <a:off x="740842" y="4720973"/>
            <a:ext cx="3753852" cy="792957"/>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975" b="1" dirty="0">
                <a:solidFill>
                  <a:schemeClr val="bg1">
                    <a:lumMod val="50000"/>
                  </a:schemeClr>
                </a:solidFill>
              </a:rPr>
              <a:t>PLA</a:t>
            </a:r>
          </a:p>
        </p:txBody>
      </p:sp>
      <p:sp>
        <p:nvSpPr>
          <p:cNvPr id="47" name="Прямоугольник 46"/>
          <p:cNvSpPr/>
          <p:nvPr/>
        </p:nvSpPr>
        <p:spPr>
          <a:xfrm>
            <a:off x="4494897" y="4719455"/>
            <a:ext cx="3651984" cy="79469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p>
            <a:pPr algn="ctr"/>
            <a:r>
              <a:rPr lang="en-US" sz="975" b="1" dirty="0">
                <a:solidFill>
                  <a:schemeClr val="bg1">
                    <a:lumMod val="50000"/>
                  </a:schemeClr>
                </a:solidFill>
              </a:rPr>
              <a:t>RCA</a:t>
            </a:r>
          </a:p>
        </p:txBody>
      </p:sp>
      <p:sp>
        <p:nvSpPr>
          <p:cNvPr id="48" name="Прямоугольник 47"/>
          <p:cNvSpPr/>
          <p:nvPr/>
        </p:nvSpPr>
        <p:spPr>
          <a:xfrm>
            <a:off x="140029" y="4407014"/>
            <a:ext cx="9595372" cy="206399"/>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4. </a:t>
            </a:r>
            <a:r>
              <a:rPr lang="ru-RU" sz="1200" b="1" dirty="0">
                <a:solidFill>
                  <a:schemeClr val="bg1"/>
                </a:solidFill>
                <a:latin typeface="Arial" panose="020B0604020202020204" pitchFamily="34" charset="0"/>
                <a:cs typeface="Arial" panose="020B0604020202020204" pitchFamily="34" charset="0"/>
              </a:rPr>
              <a:t>Макро карта процесса </a:t>
            </a:r>
            <a:r>
              <a:rPr lang="en-US" sz="1200" b="1" dirty="0">
                <a:solidFill>
                  <a:schemeClr val="bg1"/>
                </a:solidFill>
                <a:latin typeface="Arial" panose="020B0604020202020204" pitchFamily="34" charset="0"/>
                <a:cs typeface="Arial" panose="020B0604020202020204" pitchFamily="34" charset="0"/>
              </a:rPr>
              <a:t>PLA - RCA</a:t>
            </a:r>
            <a:endParaRPr lang="ru-RU" sz="1200" b="1" dirty="0">
              <a:solidFill>
                <a:schemeClr val="bg1"/>
              </a:solidFill>
              <a:latin typeface="Arial" panose="020B0604020202020204" pitchFamily="34" charset="0"/>
              <a:cs typeface="Arial" panose="020B0604020202020204" pitchFamily="34" charset="0"/>
            </a:endParaRPr>
          </a:p>
        </p:txBody>
      </p:sp>
      <p:sp>
        <p:nvSpPr>
          <p:cNvPr id="49" name="Прямоугольник 48">
            <a:hlinkClick r:id="rId10"/>
          </p:cNvPr>
          <p:cNvSpPr/>
          <p:nvPr/>
        </p:nvSpPr>
        <p:spPr>
          <a:xfrm>
            <a:off x="7155162" y="5950180"/>
            <a:ext cx="1793287" cy="397145"/>
          </a:xfrm>
          <a:prstGeom prst="rect">
            <a:avLst/>
          </a:prstGeom>
          <a:solidFill>
            <a:schemeClr val="bg1">
              <a:lumMod val="85000"/>
            </a:schemeClr>
          </a:solidFill>
          <a:ln>
            <a:solidFill>
              <a:srgbClr val="008C95"/>
            </a:solidFill>
          </a:ln>
        </p:spPr>
        <p:txBody>
          <a:bodyPr wrap="square" anchor="ctr">
            <a:noAutofit/>
          </a:bodyPr>
          <a:lstStyle/>
          <a:p>
            <a:pPr marL="0" lvl="1" algn="ctr" hangingPunct="0"/>
            <a:r>
              <a:rPr lang="ru-RU" sz="900" u="sng" dirty="0" smtClean="0">
                <a:latin typeface="Arial" panose="020B0604020202020204" pitchFamily="34" charset="0"/>
                <a:cs typeface="Arial" panose="020B0604020202020204" pitchFamily="34" charset="0"/>
              </a:rPr>
              <a:t>Дополнительная</a:t>
            </a:r>
          </a:p>
          <a:p>
            <a:pPr marL="0" lvl="1" algn="ctr" hangingPunct="0"/>
            <a:r>
              <a:rPr lang="ru-RU" sz="900" u="sng" dirty="0" smtClean="0">
                <a:latin typeface="Arial" panose="020B0604020202020204" pitchFamily="34" charset="0"/>
                <a:cs typeface="Arial" panose="020B0604020202020204" pitchFamily="34" charset="0"/>
              </a:rPr>
              <a:t> информация</a:t>
            </a:r>
            <a:endParaRPr lang="ru-RU" sz="900" u="sng" dirty="0">
              <a:latin typeface="Arial" panose="020B0604020202020204" pitchFamily="34" charset="0"/>
              <a:cs typeface="Arial" panose="020B0604020202020204" pitchFamily="34" charset="0"/>
            </a:endParaRPr>
          </a:p>
        </p:txBody>
      </p:sp>
      <p:grpSp>
        <p:nvGrpSpPr>
          <p:cNvPr id="50" name="Группа 49"/>
          <p:cNvGrpSpPr/>
          <p:nvPr/>
        </p:nvGrpSpPr>
        <p:grpSpPr>
          <a:xfrm>
            <a:off x="6800861" y="5986965"/>
            <a:ext cx="412893" cy="372797"/>
            <a:chOff x="4799131" y="5034349"/>
            <a:chExt cx="468000" cy="468000"/>
          </a:xfrm>
          <a:solidFill>
            <a:srgbClr val="008C95"/>
          </a:solidFill>
        </p:grpSpPr>
        <p:sp>
          <p:nvSpPr>
            <p:cNvPr id="51" name="Овал 8"/>
            <p:cNvSpPr/>
            <p:nvPr/>
          </p:nvSpPr>
          <p:spPr bwMode="auto">
            <a:xfrm>
              <a:off x="4799131" y="5034349"/>
              <a:ext cx="468000" cy="468000"/>
            </a:xfrm>
            <a:prstGeom prst="ellipse">
              <a:avLst/>
            </a:prstGeom>
            <a:grpFill/>
            <a:ln w="38100" cap="flat" cmpd="dbl" algn="ctr">
              <a:solidFill>
                <a:srgbClr val="008C95"/>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algn="ctr" defTabSz="914400" fontAlgn="base">
                <a:spcBef>
                  <a:spcPct val="0"/>
                </a:spcBef>
                <a:spcAft>
                  <a:spcPct val="0"/>
                </a:spcAft>
              </a:pPr>
              <a:endParaRPr lang="ru-RU" sz="7200" b="1" dirty="0" smtClean="0">
                <a:solidFill>
                  <a:schemeClr val="bg1"/>
                </a:solidFill>
                <a:latin typeface="Arial Narrow" panose="020B0606020202030204" pitchFamily="34" charset="0"/>
              </a:endParaRPr>
            </a:p>
          </p:txBody>
        </p:sp>
        <p:pic>
          <p:nvPicPr>
            <p:cNvPr id="52" name="Picture 2" descr="C:\Users\Strahovmv\Desktop\РАБОЧИЙ СТОЛ\3. ПАПКИ\01. VA АУТСОРСИНГ ПРЕЗЕНТАЦИЙ\ФОТО\ИКОНКИ\kisspng-the-finger-computer-icons-middle-finger-symbol-user-5acec8a5cf3f14_7934797315235012218489.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556" b="99222" l="0" r="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41096" y="5088349"/>
              <a:ext cx="360000" cy="360000"/>
            </a:xfrm>
            <a:prstGeom prst="rect">
              <a:avLst/>
            </a:prstGeom>
            <a:grpFill/>
            <a:ln>
              <a:noFill/>
            </a:ln>
            <a:extLst/>
          </p:spPr>
        </p:pic>
      </p:grpSp>
      <p:sp>
        <p:nvSpPr>
          <p:cNvPr id="36" name="TextBox 35"/>
          <p:cNvSpPr txBox="1"/>
          <p:nvPr/>
        </p:nvSpPr>
        <p:spPr>
          <a:xfrm>
            <a:off x="163672" y="1706956"/>
            <a:ext cx="9565866" cy="377077"/>
          </a:xfrm>
          <a:prstGeom prst="rect">
            <a:avLst/>
          </a:prstGeom>
          <a:solidFill>
            <a:srgbClr val="F2F2F2"/>
          </a:solidFill>
          <a:ln w="19050">
            <a:solidFill>
              <a:srgbClr val="008C95"/>
            </a:solidFill>
          </a:ln>
        </p:spPr>
        <p:txBody>
          <a:bodyPr wrap="square" rtlCol="0" anchor="ctr">
            <a:noAutofit/>
          </a:bodyPr>
          <a:lstStyle/>
          <a:p>
            <a:pPr marL="139303" indent="-139303">
              <a:buClr>
                <a:srgbClr val="008C95"/>
              </a:buClr>
              <a:buFont typeface="Wingdings" panose="05000000000000000000" pitchFamily="2" charset="2"/>
              <a:buChar char="§"/>
            </a:pPr>
            <a:r>
              <a:rPr lang="ru-RU" sz="894" dirty="0">
                <a:latin typeface="Arial" panose="020B0604020202020204" pitchFamily="34" charset="0"/>
                <a:cs typeface="Arial" panose="020B0604020202020204" pitchFamily="34" charset="0"/>
              </a:rPr>
              <a:t>Стандарт предприятия относится к процессу 04-06-03 «Управление эффективностью производства»;</a:t>
            </a:r>
          </a:p>
          <a:p>
            <a:pPr marL="139303" indent="-139303" defTabSz="220564">
              <a:lnSpc>
                <a:spcPct val="110000"/>
              </a:lnSpc>
              <a:buClr>
                <a:srgbClr val="008C95"/>
              </a:buClr>
              <a:buFont typeface="Wingdings" panose="05000000000000000000" pitchFamily="2" charset="2"/>
              <a:buChar char="§"/>
              <a:tabLst>
                <a:tab pos="147042" algn="l"/>
              </a:tabLst>
              <a:defRPr/>
            </a:pPr>
            <a:r>
              <a:rPr lang="ru-RU" sz="894" dirty="0">
                <a:latin typeface="Arial" panose="020B0604020202020204" pitchFamily="34" charset="0"/>
                <a:cs typeface="Arial" panose="020B0604020202020204" pitchFamily="34" charset="0"/>
              </a:rPr>
              <a:t>Стандарт предприятия необходим для применения всем работникам ООО «СИБУР», предприятий  ПАО «СИБУР Холдинг</a:t>
            </a:r>
            <a:r>
              <a:rPr lang="ru-RU" sz="894" dirty="0" smtClean="0">
                <a:latin typeface="Arial" panose="020B0604020202020204" pitchFamily="34" charset="0"/>
                <a:cs typeface="Arial" panose="020B0604020202020204" pitchFamily="34" charset="0"/>
              </a:rPr>
              <a:t>» (далее Предприятий);</a:t>
            </a:r>
            <a:endParaRPr lang="ru-RU" sz="894"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437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2620380417"/>
              </p:ext>
            </p:extLst>
          </p:nvPr>
        </p:nvGraphicFramePr>
        <p:xfrm>
          <a:off x="1721" y="644659"/>
          <a:ext cx="1720" cy="1720"/>
        </p:xfrm>
        <a:graphic>
          <a:graphicData uri="http://schemas.openxmlformats.org/presentationml/2006/ole">
            <mc:AlternateContent xmlns:mc="http://schemas.openxmlformats.org/markup-compatibility/2006">
              <mc:Choice xmlns:v="urn:schemas-microsoft-com:vml" Requires="v">
                <p:oleObj spid="_x0000_s1019833" name="Слайд think-cell" r:id="rId4" imgW="347" imgH="348" progId="TCLayout.ActiveDocument.1">
                  <p:embed/>
                </p:oleObj>
              </mc:Choice>
              <mc:Fallback>
                <p:oleObj name="Слайд think-cell" r:id="rId4" imgW="347" imgH="348" progId="TCLayout.ActiveDocument.1">
                  <p:embed/>
                  <p:pic>
                    <p:nvPicPr>
                      <p:cNvPr id="7" name="Объект 6" hidden="1"/>
                      <p:cNvPicPr/>
                      <p:nvPr/>
                    </p:nvPicPr>
                    <p:blipFill>
                      <a:blip r:embed="rId5"/>
                      <a:stretch>
                        <a:fillRect/>
                      </a:stretch>
                    </p:blipFill>
                    <p:spPr>
                      <a:xfrm>
                        <a:off x="1721" y="644659"/>
                        <a:ext cx="1720" cy="1720"/>
                      </a:xfrm>
                      <a:prstGeom prst="rect">
                        <a:avLst/>
                      </a:prstGeom>
                    </p:spPr>
                  </p:pic>
                </p:oleObj>
              </mc:Fallback>
            </mc:AlternateContent>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137528105"/>
              </p:ext>
            </p:extLst>
          </p:nvPr>
        </p:nvGraphicFramePr>
        <p:xfrm>
          <a:off x="115094" y="428083"/>
          <a:ext cx="9719321" cy="6001136"/>
        </p:xfrm>
        <a:graphic>
          <a:graphicData uri="http://schemas.openxmlformats.org/drawingml/2006/table">
            <a:tbl>
              <a:tblPr firstRow="1" bandRow="1">
                <a:tableStyleId>{5C22544A-7EE6-4342-B048-85BDC9FD1C3A}</a:tableStyleId>
              </a:tblPr>
              <a:tblGrid>
                <a:gridCol w="256772">
                  <a:extLst>
                    <a:ext uri="{9D8B030D-6E8A-4147-A177-3AD203B41FA5}">
                      <a16:colId xmlns:a16="http://schemas.microsoft.com/office/drawing/2014/main" val="3562465176"/>
                    </a:ext>
                  </a:extLst>
                </a:gridCol>
                <a:gridCol w="1389636">
                  <a:extLst>
                    <a:ext uri="{9D8B030D-6E8A-4147-A177-3AD203B41FA5}">
                      <a16:colId xmlns:a16="http://schemas.microsoft.com/office/drawing/2014/main" val="4249578960"/>
                    </a:ext>
                  </a:extLst>
                </a:gridCol>
                <a:gridCol w="841052">
                  <a:extLst>
                    <a:ext uri="{9D8B030D-6E8A-4147-A177-3AD203B41FA5}">
                      <a16:colId xmlns:a16="http://schemas.microsoft.com/office/drawing/2014/main" val="735827477"/>
                    </a:ext>
                  </a:extLst>
                </a:gridCol>
                <a:gridCol w="2769546">
                  <a:extLst>
                    <a:ext uri="{9D8B030D-6E8A-4147-A177-3AD203B41FA5}">
                      <a16:colId xmlns:a16="http://schemas.microsoft.com/office/drawing/2014/main" val="4205928377"/>
                    </a:ext>
                  </a:extLst>
                </a:gridCol>
                <a:gridCol w="822572">
                  <a:extLst>
                    <a:ext uri="{9D8B030D-6E8A-4147-A177-3AD203B41FA5}">
                      <a16:colId xmlns:a16="http://schemas.microsoft.com/office/drawing/2014/main" val="505414030"/>
                    </a:ext>
                  </a:extLst>
                </a:gridCol>
                <a:gridCol w="3639743">
                  <a:extLst>
                    <a:ext uri="{9D8B030D-6E8A-4147-A177-3AD203B41FA5}">
                      <a16:colId xmlns:a16="http://schemas.microsoft.com/office/drawing/2014/main" val="1139052049"/>
                    </a:ext>
                  </a:extLst>
                </a:gridCol>
              </a:tblGrid>
              <a:tr h="185786">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Подкатегория </a:t>
                      </a: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Признак</a:t>
                      </a: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Комментарий</a:t>
                      </a: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Периметр/ЗО</a:t>
                      </a:r>
                      <a:endParaRPr kumimoji="0" lang="ru-RU" sz="900" b="0" i="0" u="none" strike="noStrike" cap="none" normalizeH="0" baseline="0" dirty="0">
                        <a:ln>
                          <a:noFill/>
                        </a:ln>
                        <a:solidFill>
                          <a:schemeClr val="bg1"/>
                        </a:solidFill>
                        <a:effectLst/>
                        <a:latin typeface="Arial" charset="0"/>
                      </a:endParaRPr>
                    </a:p>
                  </a:txBody>
                  <a:tcPr marL="32426" marR="32426" marT="39791" marB="397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Пример / комментарий</a:t>
                      </a:r>
                      <a:endParaRPr kumimoji="0" lang="ru-RU" sz="900" b="0" i="0" u="none" strike="noStrike" cap="none" normalizeH="0" baseline="0" dirty="0">
                        <a:ln>
                          <a:noFill/>
                        </a:ln>
                        <a:solidFill>
                          <a:schemeClr val="bg1"/>
                        </a:solidFill>
                        <a:effectLst/>
                        <a:latin typeface="Arial" charset="0"/>
                      </a:endParaRPr>
                    </a:p>
                  </a:txBody>
                  <a:tcPr marL="32426" marR="32426" marT="39791" marB="397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20832725"/>
                  </a:ext>
                </a:extLst>
              </a:tr>
              <a:tr h="159660">
                <a:tc>
                  <a:txBody>
                    <a:bodyPr/>
                    <a:lstStyle/>
                    <a:p>
                      <a:pPr algn="ctr"/>
                      <a:r>
                        <a:rPr lang="ru-RU" sz="700" kern="1200" dirty="0" smtClean="0">
                          <a:solidFill>
                            <a:schemeClr val="tx1"/>
                          </a:solidFill>
                          <a:latin typeface="+mn-lt"/>
                          <a:ea typeface="+mn-ea"/>
                          <a:cs typeface="+mn-cs"/>
                        </a:rPr>
                        <a:t>1</a:t>
                      </a:r>
                      <a:endParaRPr lang="ru-RU" sz="700" kern="120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700" kern="1200" dirty="0" smtClean="0">
                          <a:solidFill>
                            <a:schemeClr val="tx1"/>
                          </a:solidFill>
                          <a:latin typeface="+mn-lt"/>
                          <a:ea typeface="+mn-ea"/>
                          <a:cs typeface="+mn-cs"/>
                        </a:rPr>
                        <a:t>Плановое обслуживание, ППР</a:t>
                      </a:r>
                      <a:endParaRPr lang="ru-RU" sz="700" kern="120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ru-RU" sz="700" b="1" kern="1200" dirty="0" smtClean="0">
                          <a:solidFill>
                            <a:schemeClr val="accent1"/>
                          </a:solidFill>
                          <a:latin typeface="+mn-lt"/>
                          <a:ea typeface="+mn-ea"/>
                          <a:cs typeface="+mn-cs"/>
                        </a:rPr>
                        <a:t>УМД/ДМД</a:t>
                      </a:r>
                      <a:endParaRPr lang="ru-RU" sz="700" kern="1200" dirty="0" smtClean="0">
                        <a:solidFill>
                          <a:schemeClr val="accent1"/>
                        </a:solidFill>
                        <a:latin typeface="+mn-lt"/>
                        <a:ea typeface="+mn-ea"/>
                        <a:cs typeface="+mn-cs"/>
                      </a:endParaRPr>
                    </a:p>
                    <a:p>
                      <a:endParaRPr lang="ru-RU" sz="700" kern="1200" dirty="0" smtClean="0">
                        <a:solidFill>
                          <a:schemeClr val="accent1"/>
                        </a:solidFill>
                        <a:latin typeface="+mn-lt"/>
                        <a:ea typeface="+mn-ea"/>
                        <a:cs typeface="+mn-cs"/>
                      </a:endParaRPr>
                    </a:p>
                    <a:p>
                      <a:r>
                        <a:rPr lang="ru-RU" sz="700" b="1" kern="1200" dirty="0" smtClean="0">
                          <a:solidFill>
                            <a:schemeClr val="accent6"/>
                          </a:solidFill>
                          <a:latin typeface="+mn-lt"/>
                          <a:ea typeface="+mn-ea"/>
                          <a:cs typeface="+mn-cs"/>
                        </a:rPr>
                        <a:t>Прочее</a:t>
                      </a:r>
                      <a:r>
                        <a:rPr lang="ru-RU" sz="700" kern="1200" dirty="0" smtClean="0">
                          <a:solidFill>
                            <a:srgbClr val="FF0000"/>
                          </a:solidFill>
                          <a:latin typeface="+mn-lt"/>
                          <a:ea typeface="+mn-ea"/>
                          <a:cs typeface="+mn-cs"/>
                        </a:rPr>
                        <a:t> </a:t>
                      </a:r>
                      <a:r>
                        <a:rPr lang="ru-RU" sz="700" kern="1200" dirty="0" smtClean="0">
                          <a:solidFill>
                            <a:schemeClr val="accent5"/>
                          </a:solidFill>
                          <a:latin typeface="+mn-lt"/>
                          <a:ea typeface="+mn-ea"/>
                          <a:cs typeface="+mn-cs"/>
                        </a:rPr>
                        <a:t>в случае переноса события</a:t>
                      </a:r>
                      <a:r>
                        <a:rPr lang="ru-RU" sz="700" kern="1200" baseline="0" dirty="0" smtClean="0">
                          <a:solidFill>
                            <a:schemeClr val="accent5"/>
                          </a:solidFill>
                          <a:latin typeface="+mn-lt"/>
                          <a:ea typeface="+mn-ea"/>
                          <a:cs typeface="+mn-cs"/>
                        </a:rPr>
                        <a:t> между периодами в течении текущего года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ru-RU" sz="700" kern="1200" dirty="0" smtClean="0">
                          <a:solidFill>
                            <a:schemeClr val="dk1"/>
                          </a:solidFill>
                          <a:latin typeface="+mn-lt"/>
                          <a:ea typeface="+mn-ea"/>
                          <a:cs typeface="+mn-cs"/>
                        </a:rPr>
                        <a:t>В случае изменения объемов потерь от запланированного в БП, выбирается</a:t>
                      </a:r>
                      <a:r>
                        <a:rPr lang="ru-RU" sz="700" kern="1200" baseline="0" dirty="0" smtClean="0">
                          <a:solidFill>
                            <a:schemeClr val="dk1"/>
                          </a:solidFill>
                          <a:latin typeface="+mn-lt"/>
                          <a:ea typeface="+mn-ea"/>
                          <a:cs typeface="+mn-cs"/>
                        </a:rPr>
                        <a:t> признак </a:t>
                      </a:r>
                      <a:r>
                        <a:rPr lang="ru-RU" sz="700" b="1" kern="1200" baseline="0" dirty="0" smtClean="0">
                          <a:solidFill>
                            <a:schemeClr val="accent1"/>
                          </a:solidFill>
                          <a:latin typeface="+mn-lt"/>
                          <a:ea typeface="+mn-ea"/>
                          <a:cs typeface="+mn-cs"/>
                        </a:rPr>
                        <a:t>УМД</a:t>
                      </a:r>
                      <a:r>
                        <a:rPr lang="ru-RU" sz="700" kern="1200" baseline="0" dirty="0" smtClean="0">
                          <a:solidFill>
                            <a:schemeClr val="dk1"/>
                          </a:solidFill>
                          <a:latin typeface="+mn-lt"/>
                          <a:ea typeface="+mn-ea"/>
                          <a:cs typeface="+mn-cs"/>
                        </a:rPr>
                        <a:t> или </a:t>
                      </a:r>
                      <a:r>
                        <a:rPr lang="ru-RU" sz="700" b="1" kern="1200" baseline="0" dirty="0" smtClean="0">
                          <a:solidFill>
                            <a:schemeClr val="accent1"/>
                          </a:solidFill>
                          <a:latin typeface="+mn-lt"/>
                          <a:ea typeface="+mn-ea"/>
                          <a:cs typeface="+mn-cs"/>
                        </a:rPr>
                        <a:t>ДМД</a:t>
                      </a:r>
                      <a:r>
                        <a:rPr lang="ru-RU" sz="700" kern="1200" baseline="0" dirty="0" smtClean="0">
                          <a:solidFill>
                            <a:schemeClr val="dk1"/>
                          </a:solidFill>
                          <a:latin typeface="+mn-lt"/>
                          <a:ea typeface="+mn-ea"/>
                          <a:cs typeface="+mn-cs"/>
                        </a:rPr>
                        <a:t>.</a:t>
                      </a:r>
                    </a:p>
                    <a:p>
                      <a:endParaRPr lang="ru-RU" sz="700" b="1" kern="1200" baseline="0" dirty="0" smtClean="0">
                        <a:solidFill>
                          <a:schemeClr val="accent1"/>
                        </a:solidFill>
                        <a:latin typeface="+mn-lt"/>
                        <a:ea typeface="+mn-ea"/>
                        <a:cs typeface="+mn-cs"/>
                      </a:endParaRP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При переносе </a:t>
                      </a:r>
                      <a:r>
                        <a:rPr lang="ru-RU" sz="700" b="1" kern="1200" dirty="0" smtClean="0">
                          <a:solidFill>
                            <a:schemeClr val="dk1"/>
                          </a:solidFill>
                          <a:latin typeface="+mn-lt"/>
                          <a:ea typeface="+mn-ea"/>
                          <a:cs typeface="+mn-cs"/>
                        </a:rPr>
                        <a:t>Планового события</a:t>
                      </a:r>
                      <a:r>
                        <a:rPr lang="ru-RU" sz="700" b="1" kern="1200" baseline="0" dirty="0" smtClean="0">
                          <a:solidFill>
                            <a:schemeClr val="dk1"/>
                          </a:solidFill>
                          <a:latin typeface="+mn-lt"/>
                          <a:ea typeface="+mn-ea"/>
                          <a:cs typeface="+mn-cs"/>
                        </a:rPr>
                        <a:t> </a:t>
                      </a:r>
                      <a:r>
                        <a:rPr lang="ru-RU" sz="700" kern="1200" baseline="0" dirty="0" smtClean="0">
                          <a:solidFill>
                            <a:schemeClr val="dk1"/>
                          </a:solidFill>
                          <a:latin typeface="+mn-lt"/>
                          <a:ea typeface="+mn-ea"/>
                          <a:cs typeface="+mn-cs"/>
                        </a:rPr>
                        <a:t>(предусмотренного БП)</a:t>
                      </a:r>
                      <a:r>
                        <a:rPr lang="ru-RU" sz="700" kern="1200" dirty="0" smtClean="0">
                          <a:solidFill>
                            <a:schemeClr val="dk1"/>
                          </a:solidFill>
                          <a:latin typeface="+mn-lt"/>
                          <a:ea typeface="+mn-ea"/>
                          <a:cs typeface="+mn-cs"/>
                        </a:rPr>
                        <a:t> в</a:t>
                      </a:r>
                      <a:r>
                        <a:rPr lang="ru-RU" sz="700" kern="1200" baseline="0" dirty="0" smtClean="0">
                          <a:solidFill>
                            <a:schemeClr val="dk1"/>
                          </a:solidFill>
                          <a:latin typeface="+mn-lt"/>
                          <a:ea typeface="+mn-ea"/>
                          <a:cs typeface="+mn-cs"/>
                        </a:rPr>
                        <a:t> течении текущего года выбирается признак </a:t>
                      </a:r>
                      <a:r>
                        <a:rPr lang="ru-RU" sz="700" b="1" kern="1200" baseline="0" dirty="0" smtClean="0">
                          <a:solidFill>
                            <a:schemeClr val="accent6"/>
                          </a:solidFill>
                          <a:latin typeface="+mn-lt"/>
                          <a:ea typeface="+mn-ea"/>
                          <a:cs typeface="+mn-cs"/>
                        </a:rPr>
                        <a:t>Прочее, </a:t>
                      </a:r>
                      <a:r>
                        <a:rPr lang="ru-RU" sz="700" b="0" kern="1200" baseline="0" dirty="0" smtClean="0">
                          <a:solidFill>
                            <a:schemeClr val="accent6"/>
                          </a:solidFill>
                          <a:latin typeface="+mn-lt"/>
                          <a:ea typeface="+mn-ea"/>
                          <a:cs typeface="+mn-cs"/>
                        </a:rPr>
                        <a:t>п</a:t>
                      </a:r>
                      <a:r>
                        <a:rPr lang="ru-RU" sz="700" kern="1200" baseline="0" dirty="0" smtClean="0">
                          <a:solidFill>
                            <a:schemeClr val="accent6"/>
                          </a:solidFill>
                          <a:latin typeface="+mn-lt"/>
                          <a:ea typeface="+mn-ea"/>
                          <a:cs typeface="+mn-cs"/>
                        </a:rPr>
                        <a:t>о итогу (схлопывание) дельта в ДМД или УМД</a:t>
                      </a:r>
                      <a:endParaRPr lang="ru-RU" sz="700" kern="1200" dirty="0" smtClean="0">
                        <a:solidFill>
                          <a:schemeClr val="accent6"/>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Предприятие</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Все плановые</a:t>
                      </a:r>
                      <a:r>
                        <a:rPr lang="ru-RU" sz="700" kern="1200" baseline="0" dirty="0" smtClean="0">
                          <a:solidFill>
                            <a:schemeClr val="tx1"/>
                          </a:solidFill>
                          <a:latin typeface="+mn-lt"/>
                          <a:ea typeface="+mn-ea"/>
                          <a:cs typeface="+mn-cs"/>
                        </a:rPr>
                        <a:t> события, связанные с переносом с одной даты на другую в течении календарного года. Перенос предупредительных ремонтов, остановочного ремонта, остановов для технологических чисток, восстановлению эффективности процесса. Также складывание или разделение событий на несколько событий. Пример: ППР ЗСНХ пиролиз, 1,5 дня в январе + 3,5 дня в апреле. Все что будет больше плановой длительности относится к категории УМД, если сокращение сроков от плана – ДМД.</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094993"/>
                  </a:ext>
                </a:extLst>
              </a:tr>
              <a:tr h="159660">
                <a:tc>
                  <a:txBody>
                    <a:bodyPr/>
                    <a:lstStyle/>
                    <a:p>
                      <a:pPr algn="ctr"/>
                      <a:r>
                        <a:rPr lang="ru-RU" sz="700" kern="1200" baseline="0" dirty="0" smtClean="0">
                          <a:solidFill>
                            <a:schemeClr val="tx1"/>
                          </a:solidFill>
                          <a:latin typeface="+mn-lt"/>
                          <a:ea typeface="+mn-ea"/>
                          <a:cs typeface="+mn-cs"/>
                        </a:rPr>
                        <a:t>2</a:t>
                      </a:r>
                      <a:endParaRPr lang="ru-RU" sz="700" kern="1200" baseline="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700" kern="1200" baseline="0" dirty="0">
                          <a:solidFill>
                            <a:schemeClr val="tx1"/>
                          </a:solidFill>
                          <a:latin typeface="+mn-lt"/>
                          <a:ea typeface="+mn-ea"/>
                          <a:cs typeface="+mn-cs"/>
                        </a:rPr>
                        <a:t>Остановочный ремонт</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sz="600" kern="1200" baseline="0" dirty="0">
                        <a:solidFill>
                          <a:schemeClr val="accent1"/>
                        </a:solidFill>
                        <a:latin typeface="+mn-lt"/>
                        <a:ea typeface="+mn-ea"/>
                        <a:cs typeface="+mn-cs"/>
                      </a:endParaRPr>
                    </a:p>
                  </a:txBody>
                  <a:tcPr marL="29932" marR="29932" marT="36730" marB="36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sz="600" kern="1200" baseline="0" dirty="0">
                        <a:solidFill>
                          <a:schemeClr val="dk1"/>
                        </a:solidFill>
                        <a:latin typeface="+mn-lt"/>
                        <a:ea typeface="+mn-ea"/>
                        <a:cs typeface="+mn-cs"/>
                      </a:endParaRPr>
                    </a:p>
                  </a:txBody>
                  <a:tcPr marL="29932" marR="29932" marT="36730" marB="36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en-US"/>
                    </a:p>
                  </a:txBody>
                  <a:tcPr/>
                </a:tc>
                <a:extLst>
                  <a:ext uri="{0D108BD9-81ED-4DB2-BD59-A6C34878D82A}">
                    <a16:rowId xmlns:a16="http://schemas.microsoft.com/office/drawing/2014/main" val="2460552505"/>
                  </a:ext>
                </a:extLst>
              </a:tr>
              <a:tr h="389003">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3</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Технологическая чистка/промывка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sz="600" kern="1200" dirty="0">
                        <a:solidFill>
                          <a:schemeClr val="accent1"/>
                        </a:solidFill>
                        <a:latin typeface="+mn-lt"/>
                        <a:ea typeface="+mn-ea"/>
                        <a:cs typeface="+mn-cs"/>
                      </a:endParaRPr>
                    </a:p>
                  </a:txBody>
                  <a:tcPr marL="29932" marR="29932" marT="36730" marB="36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sz="600" kern="1200" dirty="0">
                        <a:solidFill>
                          <a:schemeClr val="dk1"/>
                        </a:solidFill>
                        <a:latin typeface="+mn-lt"/>
                        <a:ea typeface="+mn-ea"/>
                        <a:cs typeface="+mn-cs"/>
                      </a:endParaRPr>
                    </a:p>
                  </a:txBody>
                  <a:tcPr marL="29932" marR="29932" marT="36730" marB="36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a:p>
                  </a:txBody>
                  <a:tcPr/>
                </a:tc>
                <a:tc vMerge="1">
                  <a:txBody>
                    <a:bodyPr/>
                    <a:lstStyle/>
                    <a:p>
                      <a:endParaRPr lang="en-US"/>
                    </a:p>
                  </a:txBody>
                  <a:tcPr/>
                </a:tc>
                <a:extLst>
                  <a:ext uri="{0D108BD9-81ED-4DB2-BD59-A6C34878D82A}">
                    <a16:rowId xmlns:a16="http://schemas.microsoft.com/office/drawing/2014/main" val="1089421074"/>
                  </a:ext>
                </a:extLst>
              </a:tr>
              <a:tr h="159660">
                <a:tc>
                  <a:txBody>
                    <a:bodyPr/>
                    <a:lstStyle/>
                    <a:p>
                      <a:pPr algn="ctr"/>
                      <a:r>
                        <a:rPr lang="ru-RU" sz="700" kern="1200" dirty="0" smtClean="0">
                          <a:solidFill>
                            <a:schemeClr val="tx1"/>
                          </a:solidFill>
                          <a:latin typeface="+mn-lt"/>
                          <a:ea typeface="+mn-ea"/>
                          <a:cs typeface="+mn-cs"/>
                        </a:rPr>
                        <a:t>4</a:t>
                      </a:r>
                      <a:endParaRPr lang="ru-RU" sz="700" kern="120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700" kern="1200" baseline="0" dirty="0">
                          <a:solidFill>
                            <a:schemeClr val="tx1"/>
                          </a:solidFill>
                          <a:latin typeface="+mn-lt"/>
                          <a:ea typeface="+mn-ea"/>
                          <a:cs typeface="+mn-cs"/>
                        </a:rPr>
                        <a:t>Отказы оборудования</a:t>
                      </a:r>
                      <a:endParaRPr lang="ru-RU" sz="700" kern="120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l" fontAlgn="t"/>
                      <a:r>
                        <a:rPr lang="ru-RU" sz="700" b="1" kern="1200" dirty="0" smtClean="0">
                          <a:solidFill>
                            <a:schemeClr val="accent1"/>
                          </a:solidFill>
                          <a:latin typeface="+mn-lt"/>
                          <a:ea typeface="+mn-ea"/>
                          <a:cs typeface="+mn-cs"/>
                        </a:rPr>
                        <a:t>УМД</a:t>
                      </a:r>
                    </a:p>
                    <a:p>
                      <a:pPr marL="0" indent="0" algn="l" fontAlgn="t"/>
                      <a:endParaRPr lang="ru-RU" sz="700" b="1" kern="1200" dirty="0" smtClean="0">
                        <a:solidFill>
                          <a:schemeClr val="accent1"/>
                        </a:solidFill>
                        <a:latin typeface="+mn-lt"/>
                        <a:ea typeface="+mn-ea"/>
                        <a:cs typeface="+mn-cs"/>
                      </a:endParaRPr>
                    </a:p>
                    <a:p>
                      <a:pPr marL="0" marR="0" lvl="0" indent="0" algn="l" defTabSz="1038669" rtl="0" eaLnBrk="1" fontAlgn="t" latinLnBrk="0" hangingPunct="1">
                        <a:lnSpc>
                          <a:spcPct val="100000"/>
                        </a:lnSpc>
                        <a:spcBef>
                          <a:spcPts val="0"/>
                        </a:spcBef>
                        <a:spcAft>
                          <a:spcPts val="0"/>
                        </a:spcAft>
                        <a:buClrTx/>
                        <a:buSzTx/>
                        <a:buFontTx/>
                        <a:buNone/>
                        <a:tabLst/>
                        <a:defRPr/>
                      </a:pPr>
                      <a:r>
                        <a:rPr lang="ru-RU" sz="700" b="1" kern="1200" baseline="0" dirty="0" smtClean="0">
                          <a:solidFill>
                            <a:schemeClr val="accent6"/>
                          </a:solidFill>
                          <a:latin typeface="+mn-lt"/>
                          <a:ea typeface="+mn-ea"/>
                          <a:cs typeface="+mn-cs"/>
                        </a:rPr>
                        <a:t>Прочее</a:t>
                      </a:r>
                      <a:r>
                        <a:rPr lang="ru-RU" sz="700" b="1" kern="1200" baseline="0" dirty="0" smtClean="0">
                          <a:solidFill>
                            <a:schemeClr val="accent1"/>
                          </a:solidFill>
                          <a:latin typeface="+mn-lt"/>
                          <a:ea typeface="+mn-ea"/>
                          <a:cs typeface="+mn-cs"/>
                        </a:rPr>
                        <a:t> </a:t>
                      </a:r>
                      <a:r>
                        <a:rPr lang="ru-RU" sz="700" kern="1200" dirty="0" smtClean="0">
                          <a:solidFill>
                            <a:schemeClr val="dk1"/>
                          </a:solidFill>
                          <a:latin typeface="+mn-lt"/>
                          <a:ea typeface="+mn-ea"/>
                          <a:cs typeface="+mn-cs"/>
                        </a:rPr>
                        <a:t>при компенсации за счет плановых или внеплановых событий</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ru-RU" sz="700" b="1" kern="1200" baseline="0" dirty="0" smtClean="0">
                          <a:solidFill>
                            <a:schemeClr val="dk1"/>
                          </a:solidFill>
                          <a:latin typeface="+mn-lt"/>
                          <a:ea typeface="+mn-ea"/>
                          <a:cs typeface="+mn-cs"/>
                        </a:rPr>
                        <a:t>Внеплановое событие </a:t>
                      </a:r>
                      <a:r>
                        <a:rPr lang="ru-RU" sz="700" b="0" kern="1200" baseline="0" dirty="0" smtClean="0">
                          <a:solidFill>
                            <a:schemeClr val="dk1"/>
                          </a:solidFill>
                          <a:latin typeface="+mn-lt"/>
                          <a:ea typeface="+mn-ea"/>
                          <a:cs typeface="+mn-cs"/>
                        </a:rPr>
                        <a:t>(вне БП) признак </a:t>
                      </a:r>
                      <a:r>
                        <a:rPr lang="ru-RU" sz="700" b="1" kern="1200" baseline="0" dirty="0" smtClean="0">
                          <a:solidFill>
                            <a:schemeClr val="accent1"/>
                          </a:solidFill>
                          <a:latin typeface="+mn-lt"/>
                          <a:ea typeface="+mn-ea"/>
                          <a:cs typeface="+mn-cs"/>
                        </a:rPr>
                        <a:t>УМД</a:t>
                      </a:r>
                    </a:p>
                    <a:p>
                      <a:endParaRPr lang="ru-RU" sz="700" b="1" kern="1200" baseline="0" dirty="0" smtClean="0">
                        <a:solidFill>
                          <a:schemeClr val="accent1"/>
                        </a:solidFill>
                        <a:latin typeface="+mn-lt"/>
                        <a:ea typeface="+mn-ea"/>
                        <a:cs typeface="+mn-cs"/>
                      </a:endParaRP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b="1" kern="1200" baseline="0" dirty="0" smtClean="0">
                          <a:solidFill>
                            <a:schemeClr val="accent6"/>
                          </a:solidFill>
                          <a:latin typeface="+mn-lt"/>
                          <a:ea typeface="+mn-ea"/>
                          <a:cs typeface="+mn-cs"/>
                        </a:rPr>
                        <a:t>Прочее</a:t>
                      </a:r>
                      <a:r>
                        <a:rPr lang="ru-RU" sz="700" b="1" kern="1200" baseline="0" dirty="0" smtClean="0">
                          <a:solidFill>
                            <a:schemeClr val="accent1"/>
                          </a:solidFill>
                          <a:latin typeface="+mn-lt"/>
                          <a:ea typeface="+mn-ea"/>
                          <a:cs typeface="+mn-cs"/>
                        </a:rPr>
                        <a:t> </a:t>
                      </a:r>
                      <a:r>
                        <a:rPr lang="ru-RU" sz="700" kern="1200" dirty="0" smtClean="0">
                          <a:solidFill>
                            <a:schemeClr val="dk1"/>
                          </a:solidFill>
                          <a:latin typeface="+mn-lt"/>
                          <a:ea typeface="+mn-ea"/>
                          <a:cs typeface="+mn-cs"/>
                        </a:rPr>
                        <a:t>при компенсирующих</a:t>
                      </a:r>
                      <a:r>
                        <a:rPr lang="ru-RU" sz="700" kern="1200" baseline="0" dirty="0" smtClean="0">
                          <a:solidFill>
                            <a:schemeClr val="dk1"/>
                          </a:solidFill>
                          <a:latin typeface="+mn-lt"/>
                          <a:ea typeface="+mn-ea"/>
                          <a:cs typeface="+mn-cs"/>
                        </a:rPr>
                        <a:t> событиях</a:t>
                      </a:r>
                      <a:r>
                        <a:rPr lang="ru-RU" sz="700" kern="1200" dirty="0" smtClean="0">
                          <a:solidFill>
                            <a:schemeClr val="dk1"/>
                          </a:solidFill>
                          <a:latin typeface="+mn-lt"/>
                          <a:ea typeface="+mn-ea"/>
                          <a:cs typeface="+mn-cs"/>
                        </a:rPr>
                        <a:t> за счет плановых (выполнение</a:t>
                      </a:r>
                      <a:r>
                        <a:rPr lang="ru-RU" sz="700" kern="1200" baseline="0" dirty="0" smtClean="0">
                          <a:solidFill>
                            <a:schemeClr val="dk1"/>
                          </a:solidFill>
                          <a:latin typeface="+mn-lt"/>
                          <a:ea typeface="+mn-ea"/>
                          <a:cs typeface="+mn-cs"/>
                        </a:rPr>
                        <a:t> плановых во время непланового простоя) ил</a:t>
                      </a:r>
                      <a:r>
                        <a:rPr lang="ru-RU" sz="700" kern="1200" dirty="0" smtClean="0">
                          <a:solidFill>
                            <a:schemeClr val="dk1"/>
                          </a:solidFill>
                          <a:latin typeface="+mn-lt"/>
                          <a:ea typeface="+mn-ea"/>
                          <a:cs typeface="+mn-cs"/>
                        </a:rPr>
                        <a:t>и внеплановых с</a:t>
                      </a:r>
                      <a:r>
                        <a:rPr lang="ru-RU" sz="700" kern="1200" baseline="0" dirty="0" smtClean="0">
                          <a:solidFill>
                            <a:schemeClr val="dk1"/>
                          </a:solidFill>
                          <a:latin typeface="+mn-lt"/>
                          <a:ea typeface="+mn-ea"/>
                          <a:cs typeface="+mn-cs"/>
                        </a:rPr>
                        <a:t> положительным эффектом (в. </a:t>
                      </a:r>
                      <a:r>
                        <a:rPr lang="ru-RU" sz="700" kern="1200" baseline="0" dirty="0" err="1" smtClean="0">
                          <a:solidFill>
                            <a:schemeClr val="dk1"/>
                          </a:solidFill>
                          <a:latin typeface="+mn-lt"/>
                          <a:ea typeface="+mn-ea"/>
                          <a:cs typeface="+mn-cs"/>
                        </a:rPr>
                        <a:t>т.ч</a:t>
                      </a:r>
                      <a:r>
                        <a:rPr lang="ru-RU" sz="700" kern="1200" baseline="0" dirty="0" smtClean="0">
                          <a:solidFill>
                            <a:schemeClr val="dk1"/>
                          </a:solidFill>
                          <a:latin typeface="+mn-lt"/>
                          <a:ea typeface="+mn-ea"/>
                          <a:cs typeface="+mn-cs"/>
                        </a:rPr>
                        <a:t>. накопление сырья на ТСБ, ТСЦ, ЭХП и т.д</a:t>
                      </a:r>
                      <a:r>
                        <a:rPr lang="ru-RU" sz="700" kern="1200" baseline="0" dirty="0" smtClean="0">
                          <a:solidFill>
                            <a:srgbClr val="FF0000"/>
                          </a:solidFill>
                          <a:latin typeface="+mn-lt"/>
                          <a:ea typeface="+mn-ea"/>
                          <a:cs typeface="+mn-cs"/>
                        </a:rPr>
                        <a:t>.</a:t>
                      </a:r>
                      <a:r>
                        <a:rPr lang="ru-RU" sz="700" kern="1200" baseline="0" dirty="0" smtClean="0">
                          <a:solidFill>
                            <a:schemeClr val="dk1"/>
                          </a:solidFill>
                          <a:latin typeface="+mn-lt"/>
                          <a:ea typeface="+mn-ea"/>
                          <a:cs typeface="+mn-cs"/>
                        </a:rPr>
                        <a:t>).  </a:t>
                      </a: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6"/>
                          </a:solidFill>
                          <a:latin typeface="+mn-lt"/>
                          <a:ea typeface="+mn-ea"/>
                          <a:cs typeface="+mn-cs"/>
                        </a:rPr>
                        <a:t>По итогу (схлопывание) дельта в ДМД или УМД</a:t>
                      </a:r>
                      <a:endParaRPr lang="ru-RU" sz="700" kern="1200" dirty="0" smtClean="0">
                        <a:solidFill>
                          <a:schemeClr val="accent6"/>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Предприятие</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Пример событие на ЗСНХ, использование ЭХП при останове линий ПЭ, накопление этилена с последующей </a:t>
                      </a:r>
                      <a:r>
                        <a:rPr lang="ru-RU" sz="700" kern="1200" baseline="0" dirty="0" err="1" smtClean="0">
                          <a:solidFill>
                            <a:schemeClr val="tx1"/>
                          </a:solidFill>
                          <a:latin typeface="+mn-lt"/>
                          <a:ea typeface="+mn-ea"/>
                          <a:cs typeface="+mn-cs"/>
                        </a:rPr>
                        <a:t>сработкой</a:t>
                      </a:r>
                      <a:r>
                        <a:rPr lang="ru-RU" sz="700" kern="1200" baseline="0" dirty="0" smtClean="0">
                          <a:solidFill>
                            <a:schemeClr val="tx1"/>
                          </a:solidFill>
                          <a:latin typeface="+mn-lt"/>
                          <a:ea typeface="+mn-ea"/>
                          <a:cs typeface="+mn-cs"/>
                        </a:rPr>
                        <a:t> на полимеризации, использование </a:t>
                      </a:r>
                      <a:r>
                        <a:rPr lang="ru-RU" sz="700" kern="1200" baseline="0" dirty="0" err="1" smtClean="0">
                          <a:solidFill>
                            <a:schemeClr val="tx1"/>
                          </a:solidFill>
                          <a:latin typeface="+mn-lt"/>
                          <a:ea typeface="+mn-ea"/>
                          <a:cs typeface="+mn-cs"/>
                        </a:rPr>
                        <a:t>профицитных</a:t>
                      </a:r>
                      <a:r>
                        <a:rPr lang="ru-RU" sz="700" kern="1200" baseline="0" dirty="0" smtClean="0">
                          <a:solidFill>
                            <a:schemeClr val="tx1"/>
                          </a:solidFill>
                          <a:latin typeface="+mn-lt"/>
                          <a:ea typeface="+mn-ea"/>
                          <a:cs typeface="+mn-cs"/>
                        </a:rPr>
                        <a:t> мощностей следующих переделов.</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871488"/>
                  </a:ext>
                </a:extLst>
              </a:tr>
              <a:tr h="548663">
                <a:tc>
                  <a:txBody>
                    <a:bodyPr/>
                    <a:lstStyle/>
                    <a:p>
                      <a:pPr marL="0" marR="0" lvl="0" indent="0" algn="ctr" defTabSz="779021"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5</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Дефекты оборудования</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274378"/>
                  </a:ext>
                </a:extLst>
              </a:tr>
              <a:tr h="891210">
                <a:tc>
                  <a:txBody>
                    <a:bodyPr/>
                    <a:lstStyle/>
                    <a:p>
                      <a:pPr marL="0" indent="0" algn="ctr" fontAlgn="t"/>
                      <a:r>
                        <a:rPr lang="ru-RU" sz="700" kern="1200" dirty="0" smtClean="0">
                          <a:solidFill>
                            <a:schemeClr val="dk1"/>
                          </a:solidFill>
                          <a:latin typeface="+mn-lt"/>
                          <a:ea typeface="+mn-ea"/>
                          <a:cs typeface="+mn-cs"/>
                        </a:rPr>
                        <a:t>6</a:t>
                      </a:r>
                      <a:endParaRPr lang="ru-RU" sz="7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r>
                        <a:rPr lang="ru-RU" sz="700" kern="1200" dirty="0">
                          <a:solidFill>
                            <a:schemeClr val="dk1"/>
                          </a:solidFill>
                          <a:latin typeface="+mn-lt"/>
                          <a:ea typeface="+mn-ea"/>
                          <a:cs typeface="+mn-cs"/>
                        </a:rPr>
                        <a:t>Эффективность катализатора, реагентов</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700" b="1" kern="1200" dirty="0" smtClean="0">
                          <a:solidFill>
                            <a:schemeClr val="accent1"/>
                          </a:solidFill>
                          <a:latin typeface="+mn-lt"/>
                          <a:ea typeface="+mn-ea"/>
                          <a:cs typeface="+mn-cs"/>
                        </a:rPr>
                        <a:t>УМД/ДМД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В случае изменения объемов потерь от запланированного в БП, выбирается</a:t>
                      </a:r>
                      <a:r>
                        <a:rPr lang="ru-RU" sz="700" kern="1200" baseline="0" dirty="0" smtClean="0">
                          <a:solidFill>
                            <a:schemeClr val="dk1"/>
                          </a:solidFill>
                          <a:latin typeface="+mn-lt"/>
                          <a:ea typeface="+mn-ea"/>
                          <a:cs typeface="+mn-cs"/>
                        </a:rPr>
                        <a:t> признак </a:t>
                      </a:r>
                      <a:r>
                        <a:rPr lang="ru-RU" sz="700" b="1" kern="1200" baseline="0" dirty="0" smtClean="0">
                          <a:solidFill>
                            <a:schemeClr val="accent1"/>
                          </a:solidFill>
                          <a:latin typeface="+mn-lt"/>
                          <a:ea typeface="+mn-ea"/>
                          <a:cs typeface="+mn-cs"/>
                        </a:rPr>
                        <a:t>УМД</a:t>
                      </a:r>
                      <a:r>
                        <a:rPr lang="ru-RU" sz="700" kern="1200" baseline="0" dirty="0" smtClean="0">
                          <a:solidFill>
                            <a:schemeClr val="dk1"/>
                          </a:solidFill>
                          <a:latin typeface="+mn-lt"/>
                          <a:ea typeface="+mn-ea"/>
                          <a:cs typeface="+mn-cs"/>
                        </a:rPr>
                        <a:t> или </a:t>
                      </a:r>
                      <a:r>
                        <a:rPr lang="ru-RU" sz="700" b="1" kern="1200" baseline="0" dirty="0" smtClean="0">
                          <a:solidFill>
                            <a:schemeClr val="accent1"/>
                          </a:solidFill>
                          <a:latin typeface="+mn-lt"/>
                          <a:ea typeface="+mn-ea"/>
                          <a:cs typeface="+mn-cs"/>
                        </a:rPr>
                        <a:t>ДМД</a:t>
                      </a:r>
                      <a:r>
                        <a:rPr lang="ru-RU" sz="700" kern="1200" baseline="0" dirty="0" smtClean="0">
                          <a:solidFill>
                            <a:schemeClr val="dk1"/>
                          </a:solidFill>
                          <a:latin typeface="+mn-lt"/>
                          <a:ea typeface="+mn-ea"/>
                          <a:cs typeface="+mn-cs"/>
                        </a:rPr>
                        <a:t>.</a:t>
                      </a:r>
                      <a:r>
                        <a:rPr lang="ru-RU" sz="700" kern="1200" baseline="0" dirty="0" smtClean="0">
                          <a:solidFill>
                            <a:schemeClr val="tx1"/>
                          </a:solidFill>
                          <a:latin typeface="+mn-lt"/>
                          <a:ea typeface="+mn-ea"/>
                          <a:cs typeface="+mn-cs"/>
                        </a:rPr>
                        <a:t> </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ЗО Предприятие</a:t>
                      </a:r>
                    </a:p>
                    <a:p>
                      <a:pPr marL="0" marR="0" lvl="0" indent="0" algn="l" defTabSz="1038669" rtl="0" eaLnBrk="1" fontAlgn="auto" latinLnBrk="0" hangingPunct="1">
                        <a:lnSpc>
                          <a:spcPct val="100000"/>
                        </a:lnSpc>
                        <a:spcBef>
                          <a:spcPts val="0"/>
                        </a:spcBef>
                        <a:spcAft>
                          <a:spcPts val="0"/>
                        </a:spcAft>
                        <a:buClrTx/>
                        <a:buSzTx/>
                        <a:buFontTx/>
                        <a:buNone/>
                        <a:tabLst/>
                        <a:defRPr/>
                      </a:pPr>
                      <a:endParaRPr lang="ru-RU" sz="700" kern="1200" baseline="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Потери, связанные с ухудшением качества реакции, снижение активности / селективности / конверсии катализаторов, реагентов (стандартная работа, не связанная с внешней политикой)</a:t>
                      </a:r>
                    </a:p>
                    <a:p>
                      <a:pPr marL="0" marR="0" lvl="0" indent="0" algn="l" defTabSz="1038669" rtl="0" eaLnBrk="1" fontAlgn="auto" latinLnBrk="0" hangingPunct="1">
                        <a:lnSpc>
                          <a:spcPct val="100000"/>
                        </a:lnSpc>
                        <a:spcBef>
                          <a:spcPts val="0"/>
                        </a:spcBef>
                        <a:spcAft>
                          <a:spcPts val="0"/>
                        </a:spcAft>
                        <a:buClrTx/>
                        <a:buSzTx/>
                        <a:buFontTx/>
                        <a:buNone/>
                        <a:tabLst/>
                        <a:defRPr/>
                      </a:pPr>
                      <a:endParaRPr lang="ru-RU" sz="700" b="1" kern="1200" baseline="0" dirty="0" smtClean="0">
                        <a:solidFill>
                          <a:schemeClr val="tx1"/>
                        </a:solidFill>
                        <a:latin typeface="+mn-lt"/>
                        <a:ea typeface="+mn-ea"/>
                        <a:cs typeface="+mn-cs"/>
                      </a:endParaRP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В случае работы на альтернативных реагентах (после ОПИ), которые хуже по эффективности оригиналов, из-за санкционных ограничений невозможности поставки оригинала, категория «Технология», подкатегория «Отсутствие сырья/поставок/спроса», Периметр «Компания», ЗО «Предприятие» или «</a:t>
                      </a:r>
                      <a:r>
                        <a:rPr lang="ru-RU" sz="700" b="0" kern="1200" baseline="0" dirty="0" err="1" smtClean="0">
                          <a:solidFill>
                            <a:schemeClr val="tx1"/>
                          </a:solidFill>
                          <a:latin typeface="+mn-lt"/>
                          <a:ea typeface="+mn-ea"/>
                          <a:cs typeface="+mn-cs"/>
                        </a:rPr>
                        <a:t>КорпЦ</a:t>
                      </a:r>
                      <a:r>
                        <a:rPr lang="ru-RU" sz="700" b="0" kern="1200" baseline="0" dirty="0" smtClean="0">
                          <a:solidFill>
                            <a:schemeClr val="tx1"/>
                          </a:solidFill>
                          <a:latin typeface="+mn-lt"/>
                          <a:ea typeface="+mn-ea"/>
                          <a:cs typeface="+mn-cs"/>
                        </a:rPr>
                        <a:t>», в зависимости от условий. См. слайд 17.</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829208"/>
                  </a:ext>
                </a:extLst>
              </a:tr>
              <a:tr h="616878">
                <a:tc>
                  <a:txBody>
                    <a:bodyPr/>
                    <a:lstStyle/>
                    <a:p>
                      <a:pPr marL="0" indent="0" algn="ctr" fontAlgn="t"/>
                      <a:r>
                        <a:rPr lang="ru-RU" sz="700" kern="1200" dirty="0" smtClean="0">
                          <a:solidFill>
                            <a:schemeClr val="dk1"/>
                          </a:solidFill>
                          <a:latin typeface="+mn-lt"/>
                          <a:ea typeface="+mn-ea"/>
                          <a:cs typeface="+mn-cs"/>
                        </a:rPr>
                        <a:t>7</a:t>
                      </a:r>
                      <a:endParaRPr lang="ru-RU" sz="7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r>
                        <a:rPr lang="ru-RU" sz="700" kern="1200" dirty="0" smtClean="0">
                          <a:solidFill>
                            <a:schemeClr val="dk1"/>
                          </a:solidFill>
                          <a:latin typeface="+mn-lt"/>
                          <a:ea typeface="+mn-ea"/>
                          <a:cs typeface="+mn-cs"/>
                        </a:rPr>
                        <a:t>Технологические процессы</a:t>
                      </a:r>
                      <a:endParaRPr lang="ru-RU" sz="7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b="1" kern="1200" dirty="0" smtClean="0">
                          <a:solidFill>
                            <a:schemeClr val="accent1"/>
                          </a:solidFill>
                          <a:latin typeface="+mn-lt"/>
                          <a:ea typeface="+mn-ea"/>
                          <a:cs typeface="+mn-cs"/>
                        </a:rPr>
                        <a:t>УМД/ДМД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843913" rtl="0" eaLnBrk="1" fontAlgn="auto" latinLnBrk="0" hangingPunct="1">
                        <a:lnSpc>
                          <a:spcPct val="100000"/>
                        </a:lnSpc>
                        <a:spcBef>
                          <a:spcPts val="0"/>
                        </a:spcBef>
                        <a:spcAft>
                          <a:spcPts val="0"/>
                        </a:spcAft>
                        <a:buClrTx/>
                        <a:buSzTx/>
                        <a:buFontTx/>
                        <a:buNone/>
                        <a:tabLst/>
                        <a:defRPr/>
                      </a:pPr>
                      <a:r>
                        <a:rPr lang="ru-RU" sz="700" dirty="0" smtClean="0">
                          <a:solidFill>
                            <a:schemeClr val="tx1"/>
                          </a:solidFill>
                        </a:rPr>
                        <a:t>1. Потери, связанные с технологическими проблемами – нарушение режимов, дестабилизация технологических режимов не связанная с надежностью оборудования </a:t>
                      </a:r>
                    </a:p>
                    <a:p>
                      <a:r>
                        <a:rPr lang="ru-RU" sz="700" kern="1200" baseline="0" dirty="0" smtClean="0">
                          <a:solidFill>
                            <a:schemeClr val="dk1"/>
                          </a:solidFill>
                          <a:latin typeface="+mn-lt"/>
                          <a:ea typeface="+mn-ea"/>
                          <a:cs typeface="+mn-cs"/>
                        </a:rPr>
                        <a:t>2. </a:t>
                      </a:r>
                      <a:r>
                        <a:rPr lang="ru-RU" sz="700" dirty="0" smtClean="0">
                          <a:solidFill>
                            <a:schemeClr val="tx1"/>
                          </a:solidFill>
                        </a:rPr>
                        <a:t>. Потери, связанные с ухудшением работы оборудования, требующие проведения чистки/промывки оборудования/систем, приводящие к снижению производительности</a:t>
                      </a:r>
                      <a:endParaRPr lang="ru-RU" sz="700" kern="1200" baseline="0" dirty="0" smtClean="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ЗО Предприятие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dirty="0" smtClean="0">
                          <a:solidFill>
                            <a:schemeClr val="tx1"/>
                          </a:solidFill>
                        </a:rPr>
                        <a:t>1. Изменение содержания С3+ в СОГ, отражающее технологическую эффективность извлечения целевых фракций из ПНГ</a:t>
                      </a: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dirty="0" smtClean="0">
                          <a:solidFill>
                            <a:schemeClr val="tx1"/>
                          </a:solidFill>
                        </a:rPr>
                        <a:t>2.</a:t>
                      </a:r>
                      <a:r>
                        <a:rPr lang="ru-RU" sz="700" baseline="0" dirty="0" smtClean="0">
                          <a:solidFill>
                            <a:schemeClr val="tx1"/>
                          </a:solidFill>
                        </a:rPr>
                        <a:t> Изменение % С2 в ШФЛУ за счет ведения технологического режима.</a:t>
                      </a:r>
                      <a:endParaRPr lang="ru-RU" sz="700" dirty="0" smtClean="0">
                        <a:solidFill>
                          <a:schemeClr val="tx1"/>
                        </a:solidFill>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60968"/>
                  </a:ext>
                </a:extLst>
              </a:tr>
              <a:tr h="1348428">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lang="ru-RU" sz="700" b="0" kern="1200" dirty="0" smtClean="0">
                          <a:solidFill>
                            <a:schemeClr val="tx1"/>
                          </a:solidFill>
                          <a:latin typeface="+mn-lt"/>
                          <a:ea typeface="+mn-ea"/>
                          <a:cs typeface="+mn-cs"/>
                        </a:rPr>
                        <a:t>8</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b="0" kern="1200" dirty="0" smtClean="0">
                          <a:solidFill>
                            <a:schemeClr val="tx1"/>
                          </a:solidFill>
                          <a:latin typeface="+mn-lt"/>
                          <a:ea typeface="+mn-ea"/>
                          <a:cs typeface="+mn-cs"/>
                        </a:rPr>
                        <a:t>Проведение ОПВ/ОПИ</a:t>
                      </a:r>
                    </a:p>
                    <a:p>
                      <a:pPr marL="0" marR="0" lvl="0" indent="0" algn="l" defTabSz="431152" rtl="0" eaLnBrk="1" fontAlgn="t" latinLnBrk="0" hangingPunct="1">
                        <a:lnSpc>
                          <a:spcPct val="100000"/>
                        </a:lnSpc>
                        <a:spcBef>
                          <a:spcPts val="0"/>
                        </a:spcBef>
                        <a:spcAft>
                          <a:spcPts val="0"/>
                        </a:spcAft>
                        <a:buClrTx/>
                        <a:buSzTx/>
                        <a:buFontTx/>
                        <a:buNone/>
                        <a:tabLst/>
                        <a:defRPr/>
                      </a:pPr>
                      <a:r>
                        <a:rPr lang="ru-RU" sz="700" b="0" kern="1200" dirty="0" smtClean="0">
                          <a:solidFill>
                            <a:schemeClr val="tx1"/>
                          </a:solidFill>
                          <a:latin typeface="+mn-lt"/>
                          <a:ea typeface="+mn-ea"/>
                          <a:cs typeface="+mn-cs"/>
                        </a:rPr>
                        <a:t>(схема на слайде</a:t>
                      </a:r>
                      <a:r>
                        <a:rPr lang="ru-RU" sz="700" b="0" kern="1200" baseline="0" dirty="0" smtClean="0">
                          <a:solidFill>
                            <a:schemeClr val="tx1"/>
                          </a:solidFill>
                          <a:latin typeface="+mn-lt"/>
                          <a:ea typeface="+mn-ea"/>
                          <a:cs typeface="+mn-cs"/>
                        </a:rPr>
                        <a:t> 16)</a:t>
                      </a:r>
                      <a:endParaRPr lang="ru-RU" sz="700" b="0" kern="1200" dirty="0" smtClean="0">
                        <a:solidFill>
                          <a:srgbClr val="FF0000"/>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700" b="1" kern="1200" dirty="0" smtClean="0">
                          <a:solidFill>
                            <a:schemeClr val="accent1"/>
                          </a:solidFill>
                          <a:latin typeface="+mn-lt"/>
                          <a:ea typeface="+mn-ea"/>
                          <a:cs typeface="+mn-cs"/>
                        </a:rPr>
                        <a:t>УМД/ДМД</a:t>
                      </a:r>
                    </a:p>
                    <a:p>
                      <a:endParaRPr lang="ru-RU" sz="700" kern="1200" dirty="0" smtClean="0">
                        <a:solidFill>
                          <a:schemeClr val="accent1"/>
                        </a:solidFill>
                        <a:latin typeface="+mn-lt"/>
                        <a:ea typeface="+mn-ea"/>
                        <a:cs typeface="+mn-cs"/>
                      </a:endParaRPr>
                    </a:p>
                    <a:p>
                      <a:r>
                        <a:rPr lang="ru-RU" sz="700" b="1" kern="1200" dirty="0" smtClean="0">
                          <a:solidFill>
                            <a:schemeClr val="accent6"/>
                          </a:solidFill>
                          <a:latin typeface="+mn-lt"/>
                          <a:ea typeface="+mn-ea"/>
                          <a:cs typeface="+mn-cs"/>
                        </a:rPr>
                        <a:t>Прочее</a:t>
                      </a:r>
                      <a:r>
                        <a:rPr lang="ru-RU" sz="700" kern="1200" dirty="0" smtClean="0">
                          <a:solidFill>
                            <a:schemeClr val="accent6"/>
                          </a:solidFill>
                          <a:latin typeface="+mn-lt"/>
                          <a:ea typeface="+mn-ea"/>
                          <a:cs typeface="+mn-cs"/>
                        </a:rPr>
                        <a:t> </a:t>
                      </a:r>
                      <a:r>
                        <a:rPr lang="ru-RU" sz="700" kern="1200" dirty="0" smtClean="0">
                          <a:solidFill>
                            <a:schemeClr val="accent5"/>
                          </a:solidFill>
                          <a:latin typeface="+mn-lt"/>
                          <a:ea typeface="+mn-ea"/>
                          <a:cs typeface="+mn-cs"/>
                        </a:rPr>
                        <a:t>в случае переноса события</a:t>
                      </a:r>
                      <a:r>
                        <a:rPr lang="ru-RU" sz="700" kern="1200" baseline="0" dirty="0" smtClean="0">
                          <a:solidFill>
                            <a:schemeClr val="accent5"/>
                          </a:solidFill>
                          <a:latin typeface="+mn-lt"/>
                          <a:ea typeface="+mn-ea"/>
                          <a:cs typeface="+mn-cs"/>
                        </a:rPr>
                        <a:t> между периодами в течении текущего года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700" kern="1200" dirty="0" smtClean="0">
                          <a:solidFill>
                            <a:schemeClr val="dk1"/>
                          </a:solidFill>
                          <a:latin typeface="+mn-lt"/>
                          <a:ea typeface="+mn-ea"/>
                          <a:cs typeface="+mn-cs"/>
                        </a:rPr>
                        <a:t>В случае изменения объемов потерь от запланированного в БП, выбирается</a:t>
                      </a:r>
                      <a:r>
                        <a:rPr lang="ru-RU" sz="700" kern="1200" baseline="0" dirty="0" smtClean="0">
                          <a:solidFill>
                            <a:schemeClr val="dk1"/>
                          </a:solidFill>
                          <a:latin typeface="+mn-lt"/>
                          <a:ea typeface="+mn-ea"/>
                          <a:cs typeface="+mn-cs"/>
                        </a:rPr>
                        <a:t> признак </a:t>
                      </a:r>
                      <a:r>
                        <a:rPr lang="ru-RU" sz="700" b="1" kern="1200" baseline="0" dirty="0" smtClean="0">
                          <a:solidFill>
                            <a:schemeClr val="accent1"/>
                          </a:solidFill>
                          <a:latin typeface="+mn-lt"/>
                          <a:ea typeface="+mn-ea"/>
                          <a:cs typeface="+mn-cs"/>
                        </a:rPr>
                        <a:t>УМД</a:t>
                      </a:r>
                      <a:r>
                        <a:rPr lang="ru-RU" sz="700" kern="1200" baseline="0" dirty="0" smtClean="0">
                          <a:solidFill>
                            <a:schemeClr val="dk1"/>
                          </a:solidFill>
                          <a:latin typeface="+mn-lt"/>
                          <a:ea typeface="+mn-ea"/>
                          <a:cs typeface="+mn-cs"/>
                        </a:rPr>
                        <a:t> или </a:t>
                      </a:r>
                      <a:r>
                        <a:rPr lang="ru-RU" sz="700" b="1" kern="1200" baseline="0" dirty="0" smtClean="0">
                          <a:solidFill>
                            <a:schemeClr val="accent1"/>
                          </a:solidFill>
                          <a:latin typeface="+mn-lt"/>
                          <a:ea typeface="+mn-ea"/>
                          <a:cs typeface="+mn-cs"/>
                        </a:rPr>
                        <a:t>ДМД</a:t>
                      </a:r>
                      <a:r>
                        <a:rPr lang="ru-RU" sz="700" kern="1200" baseline="0" dirty="0" smtClean="0">
                          <a:solidFill>
                            <a:schemeClr val="dk1"/>
                          </a:solidFill>
                          <a:latin typeface="+mn-lt"/>
                          <a:ea typeface="+mn-ea"/>
                          <a:cs typeface="+mn-cs"/>
                        </a:rPr>
                        <a:t>.</a:t>
                      </a:r>
                    </a:p>
                    <a:p>
                      <a:pPr marL="0" indent="0" algn="l" fontAlgn="t"/>
                      <a:endParaRPr lang="ru-RU" sz="700" b="1" kern="1200" baseline="0" dirty="0" smtClean="0">
                        <a:solidFill>
                          <a:schemeClr val="accent6"/>
                        </a:solidFill>
                        <a:latin typeface="+mn-lt"/>
                        <a:ea typeface="+mn-ea"/>
                        <a:cs typeface="+mn-cs"/>
                      </a:endParaRP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При переносе </a:t>
                      </a:r>
                      <a:r>
                        <a:rPr lang="ru-RU" sz="700" b="1" kern="1200" dirty="0" smtClean="0">
                          <a:solidFill>
                            <a:schemeClr val="dk1"/>
                          </a:solidFill>
                          <a:latin typeface="+mn-lt"/>
                          <a:ea typeface="+mn-ea"/>
                          <a:cs typeface="+mn-cs"/>
                        </a:rPr>
                        <a:t>Планового события</a:t>
                      </a:r>
                      <a:r>
                        <a:rPr lang="ru-RU" sz="700" b="1" kern="1200" baseline="0" dirty="0" smtClean="0">
                          <a:solidFill>
                            <a:schemeClr val="dk1"/>
                          </a:solidFill>
                          <a:latin typeface="+mn-lt"/>
                          <a:ea typeface="+mn-ea"/>
                          <a:cs typeface="+mn-cs"/>
                        </a:rPr>
                        <a:t> </a:t>
                      </a:r>
                      <a:r>
                        <a:rPr lang="ru-RU" sz="700" kern="1200" baseline="0" dirty="0" smtClean="0">
                          <a:solidFill>
                            <a:schemeClr val="dk1"/>
                          </a:solidFill>
                          <a:latin typeface="+mn-lt"/>
                          <a:ea typeface="+mn-ea"/>
                          <a:cs typeface="+mn-cs"/>
                        </a:rPr>
                        <a:t>(предусмотренного БП)</a:t>
                      </a:r>
                      <a:r>
                        <a:rPr lang="ru-RU" sz="700" kern="1200" dirty="0" smtClean="0">
                          <a:solidFill>
                            <a:schemeClr val="dk1"/>
                          </a:solidFill>
                          <a:latin typeface="+mn-lt"/>
                          <a:ea typeface="+mn-ea"/>
                          <a:cs typeface="+mn-cs"/>
                        </a:rPr>
                        <a:t> в</a:t>
                      </a:r>
                      <a:r>
                        <a:rPr lang="ru-RU" sz="700" kern="1200" baseline="0" dirty="0" smtClean="0">
                          <a:solidFill>
                            <a:schemeClr val="dk1"/>
                          </a:solidFill>
                          <a:latin typeface="+mn-lt"/>
                          <a:ea typeface="+mn-ea"/>
                          <a:cs typeface="+mn-cs"/>
                        </a:rPr>
                        <a:t> течении текущего года выбирается признак </a:t>
                      </a:r>
                      <a:r>
                        <a:rPr lang="ru-RU" sz="700" b="1" kern="1200" baseline="0" dirty="0" smtClean="0">
                          <a:solidFill>
                            <a:schemeClr val="accent6"/>
                          </a:solidFill>
                          <a:latin typeface="+mn-lt"/>
                          <a:ea typeface="+mn-ea"/>
                          <a:cs typeface="+mn-cs"/>
                        </a:rPr>
                        <a:t>Прочее,</a:t>
                      </a:r>
                      <a:endParaRPr lang="ru-RU" sz="700" b="0" kern="1200" baseline="0" dirty="0" smtClean="0">
                        <a:solidFill>
                          <a:schemeClr val="tx1"/>
                        </a:solidFill>
                        <a:latin typeface="+mn-lt"/>
                        <a:ea typeface="+mn-ea"/>
                        <a:cs typeface="+mn-cs"/>
                      </a:endParaRP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6"/>
                          </a:solidFill>
                          <a:latin typeface="+mn-lt"/>
                          <a:ea typeface="+mn-ea"/>
                          <a:cs typeface="+mn-cs"/>
                        </a:rPr>
                        <a:t>по итогу (схлопывание) дельта в ДМД или УМД</a:t>
                      </a:r>
                      <a:endParaRPr lang="ru-RU" sz="700" kern="1200" dirty="0" smtClean="0">
                        <a:solidFill>
                          <a:schemeClr val="accent6"/>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5"/>
                          </a:solidFill>
                          <a:latin typeface="+mn-lt"/>
                          <a:ea typeface="+mn-ea"/>
                          <a:cs typeface="+mn-cs"/>
                        </a:rPr>
                        <a:t>ЗО может быть:</a:t>
                      </a: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5"/>
                          </a:solidFill>
                          <a:latin typeface="+mn-lt"/>
                          <a:ea typeface="+mn-ea"/>
                          <a:cs typeface="+mn-cs"/>
                        </a:rPr>
                        <a:t>Предприятие</a:t>
                      </a: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5"/>
                          </a:solidFill>
                          <a:latin typeface="+mn-lt"/>
                          <a:ea typeface="+mn-ea"/>
                          <a:cs typeface="+mn-cs"/>
                        </a:rPr>
                        <a:t>КЦ Продажи</a:t>
                      </a:r>
                    </a:p>
                    <a:p>
                      <a:pPr marL="0" marR="0" lvl="0" indent="0" algn="l" defTabSz="779021" rtl="0" eaLnBrk="1" fontAlgn="auto" latinLnBrk="0" hangingPunct="1">
                        <a:lnSpc>
                          <a:spcPct val="100000"/>
                        </a:lnSpc>
                        <a:spcBef>
                          <a:spcPts val="0"/>
                        </a:spcBef>
                        <a:spcAft>
                          <a:spcPts val="0"/>
                        </a:spcAft>
                        <a:buClrTx/>
                        <a:buSzTx/>
                        <a:buFontTx/>
                        <a:buNone/>
                        <a:tabLst/>
                        <a:defRPr/>
                      </a:pPr>
                      <a:endParaRPr lang="ru-RU" sz="700" kern="1200" baseline="0" dirty="0" smtClean="0">
                        <a:solidFill>
                          <a:schemeClr val="accent5"/>
                        </a:solidFill>
                        <a:latin typeface="+mn-lt"/>
                        <a:ea typeface="+mn-ea"/>
                        <a:cs typeface="+mn-cs"/>
                      </a:endParaRP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5"/>
                          </a:solidFill>
                          <a:latin typeface="+mn-lt"/>
                          <a:ea typeface="+mn-ea"/>
                          <a:cs typeface="+mn-cs"/>
                        </a:rPr>
                        <a:t>(в случае внешней политики другая подкатегория, прописано в пункте 9)</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marR="0" lvl="0" indent="-85725" algn="l" defTabSz="779021" rtl="0" eaLnBrk="1" fontAlgn="auto" latinLnBrk="0" hangingPunct="1">
                        <a:lnSpc>
                          <a:spcPct val="100000"/>
                        </a:lnSpc>
                        <a:spcBef>
                          <a:spcPts val="0"/>
                        </a:spcBef>
                        <a:spcAft>
                          <a:spcPts val="0"/>
                        </a:spcAft>
                        <a:buClrTx/>
                        <a:buSzTx/>
                        <a:buFontTx/>
                        <a:buAutoNum type="arabicPeriod"/>
                        <a:tabLst>
                          <a:tab pos="85725" algn="l"/>
                        </a:tabLst>
                        <a:defRPr/>
                      </a:pPr>
                      <a:r>
                        <a:rPr lang="ru-RU" sz="700" kern="1200" baseline="0" dirty="0" smtClean="0">
                          <a:solidFill>
                            <a:schemeClr val="accent5"/>
                          </a:solidFill>
                          <a:latin typeface="+mn-lt"/>
                          <a:ea typeface="+mn-ea"/>
                          <a:cs typeface="+mn-cs"/>
                        </a:rPr>
                        <a:t>ОПВ проведен по запросу </a:t>
                      </a:r>
                      <a:r>
                        <a:rPr lang="ru-RU" sz="700" kern="1200" baseline="0" dirty="0" err="1" smtClean="0">
                          <a:solidFill>
                            <a:schemeClr val="accent5"/>
                          </a:solidFill>
                          <a:latin typeface="+mn-lt"/>
                          <a:ea typeface="+mn-ea"/>
                          <a:cs typeface="+mn-cs"/>
                        </a:rPr>
                        <a:t>МиП</a:t>
                      </a:r>
                      <a:r>
                        <a:rPr lang="ru-RU" sz="700" kern="1200" baseline="0" dirty="0" smtClean="0">
                          <a:solidFill>
                            <a:schemeClr val="accent5"/>
                          </a:solidFill>
                          <a:latin typeface="+mn-lt"/>
                          <a:ea typeface="+mn-ea"/>
                          <a:cs typeface="+mn-cs"/>
                        </a:rPr>
                        <a:t> или ТС, корректировка качества продукции по запросу клиентов/рынка. Продуктовое развитие. Категория </a:t>
                      </a:r>
                      <a:r>
                        <a:rPr lang="ru-RU" sz="700" kern="1200" baseline="0" dirty="0" smtClean="0">
                          <a:solidFill>
                            <a:schemeClr val="tx1"/>
                          </a:solidFill>
                          <a:latin typeface="+mn-lt"/>
                          <a:ea typeface="+mn-ea"/>
                          <a:cs typeface="+mn-cs"/>
                        </a:rPr>
                        <a:t>«Сырье/Спрос/Логистика», Подкатегория «Проведение ОПВ/ОПИ», Периметр и ЗО зависит от обстоятельств, сл. 16</a:t>
                      </a:r>
                    </a:p>
                    <a:p>
                      <a:pPr marL="85725" marR="0" lvl="0" indent="-85725" algn="l" defTabSz="779021" rtl="0" eaLnBrk="1" fontAlgn="auto" latinLnBrk="0" hangingPunct="1">
                        <a:lnSpc>
                          <a:spcPct val="100000"/>
                        </a:lnSpc>
                        <a:spcBef>
                          <a:spcPts val="0"/>
                        </a:spcBef>
                        <a:spcAft>
                          <a:spcPts val="0"/>
                        </a:spcAft>
                        <a:buClrTx/>
                        <a:buSzTx/>
                        <a:buFontTx/>
                        <a:buAutoNum type="arabicPeriod"/>
                        <a:tabLst>
                          <a:tab pos="85725" algn="l"/>
                        </a:tabLst>
                        <a:defRPr/>
                      </a:pPr>
                      <a:endParaRPr lang="ru-RU" sz="700" kern="1200" baseline="0" dirty="0" smtClean="0">
                        <a:solidFill>
                          <a:schemeClr val="tx1"/>
                        </a:solidFill>
                        <a:latin typeface="+mn-lt"/>
                        <a:ea typeface="+mn-ea"/>
                        <a:cs typeface="+mn-cs"/>
                      </a:endParaRPr>
                    </a:p>
                    <a:p>
                      <a:pPr marL="85725" marR="0" lvl="0" indent="-85725" algn="l" defTabSz="779021" rtl="0" eaLnBrk="1" fontAlgn="auto" latinLnBrk="0" hangingPunct="1">
                        <a:lnSpc>
                          <a:spcPct val="100000"/>
                        </a:lnSpc>
                        <a:spcBef>
                          <a:spcPts val="0"/>
                        </a:spcBef>
                        <a:spcAft>
                          <a:spcPts val="0"/>
                        </a:spcAft>
                        <a:buClrTx/>
                        <a:buSzTx/>
                        <a:buFontTx/>
                        <a:buAutoNum type="arabicPeriod"/>
                        <a:tabLst>
                          <a:tab pos="85725" algn="l"/>
                        </a:tabLst>
                        <a:defRPr/>
                      </a:pPr>
                      <a:r>
                        <a:rPr lang="ru-RU" sz="700" kern="1200" baseline="0" dirty="0" smtClean="0">
                          <a:solidFill>
                            <a:schemeClr val="tx1"/>
                          </a:solidFill>
                          <a:latin typeface="+mn-lt"/>
                          <a:ea typeface="+mn-ea"/>
                          <a:cs typeface="+mn-cs"/>
                        </a:rPr>
                        <a:t>ОПВ проведен из-за внешнеполитической ситуации, санкционные ограничения. Поиск альтернатив РФ или из дружественных стран. Категория «Сырье/Спрос/Логистика», Подкатегория «Отсутствие сырья/поставок/спроса», Периметр «Компания», ЗО Предприятие или </a:t>
                      </a:r>
                      <a:r>
                        <a:rPr lang="ru-RU" sz="700" kern="1200" baseline="0" dirty="0" err="1" smtClean="0">
                          <a:solidFill>
                            <a:schemeClr val="tx1"/>
                          </a:solidFill>
                          <a:latin typeface="+mn-lt"/>
                          <a:ea typeface="+mn-ea"/>
                          <a:cs typeface="+mn-cs"/>
                        </a:rPr>
                        <a:t>КорпЦ</a:t>
                      </a:r>
                      <a:r>
                        <a:rPr lang="ru-RU" sz="700" kern="1200" baseline="0" dirty="0" smtClean="0">
                          <a:solidFill>
                            <a:schemeClr val="tx1"/>
                          </a:solidFill>
                          <a:latin typeface="+mn-lt"/>
                          <a:ea typeface="+mn-ea"/>
                          <a:cs typeface="+mn-cs"/>
                        </a:rPr>
                        <a:t>, зависит от обстоятельств, сл. 16</a:t>
                      </a:r>
                    </a:p>
                    <a:p>
                      <a:pPr marL="85725" marR="0" lvl="0" indent="-85725" algn="l" defTabSz="779021" rtl="0" eaLnBrk="1" fontAlgn="auto" latinLnBrk="0" hangingPunct="1">
                        <a:lnSpc>
                          <a:spcPct val="100000"/>
                        </a:lnSpc>
                        <a:spcBef>
                          <a:spcPts val="0"/>
                        </a:spcBef>
                        <a:spcAft>
                          <a:spcPts val="0"/>
                        </a:spcAft>
                        <a:buClrTx/>
                        <a:buSzTx/>
                        <a:buFontTx/>
                        <a:buAutoNum type="arabicPeriod"/>
                        <a:tabLst>
                          <a:tab pos="85725" algn="l"/>
                        </a:tabLst>
                        <a:defRPr/>
                      </a:pPr>
                      <a:endParaRPr lang="ru-RU" sz="700" kern="1200" baseline="0" dirty="0" smtClean="0">
                        <a:solidFill>
                          <a:schemeClr val="tx1"/>
                        </a:solidFill>
                        <a:latin typeface="+mn-lt"/>
                        <a:ea typeface="+mn-ea"/>
                        <a:cs typeface="+mn-cs"/>
                      </a:endParaRPr>
                    </a:p>
                    <a:p>
                      <a:pPr marL="85725" marR="0" lvl="0" indent="-85725" algn="l" defTabSz="779021" rtl="0" eaLnBrk="1" fontAlgn="auto" latinLnBrk="0" hangingPunct="1">
                        <a:lnSpc>
                          <a:spcPct val="100000"/>
                        </a:lnSpc>
                        <a:spcBef>
                          <a:spcPts val="0"/>
                        </a:spcBef>
                        <a:spcAft>
                          <a:spcPts val="0"/>
                        </a:spcAft>
                        <a:buClrTx/>
                        <a:buSzTx/>
                        <a:buFontTx/>
                        <a:buAutoNum type="arabicPeriod"/>
                        <a:tabLst>
                          <a:tab pos="85725" algn="l"/>
                        </a:tabLst>
                        <a:defRPr/>
                      </a:pPr>
                      <a:r>
                        <a:rPr lang="ru-RU" sz="700" kern="1200" baseline="0" dirty="0" smtClean="0">
                          <a:solidFill>
                            <a:schemeClr val="tx1"/>
                          </a:solidFill>
                          <a:latin typeface="+mn-lt"/>
                          <a:ea typeface="+mn-ea"/>
                          <a:cs typeface="+mn-cs"/>
                        </a:rPr>
                        <a:t>ОПВ проведен в «нормальных условиях», при наличии </a:t>
                      </a:r>
                      <a:r>
                        <a:rPr lang="ru-RU" sz="700" kern="1200" baseline="0" dirty="0" err="1" smtClean="0">
                          <a:solidFill>
                            <a:schemeClr val="tx1"/>
                          </a:solidFill>
                          <a:latin typeface="+mn-lt"/>
                          <a:ea typeface="+mn-ea"/>
                          <a:cs typeface="+mn-cs"/>
                        </a:rPr>
                        <a:t>омологированных</a:t>
                      </a:r>
                      <a:r>
                        <a:rPr lang="ru-RU" sz="700" kern="1200" baseline="0" dirty="0" smtClean="0">
                          <a:solidFill>
                            <a:schemeClr val="tx1"/>
                          </a:solidFill>
                          <a:latin typeface="+mn-lt"/>
                          <a:ea typeface="+mn-ea"/>
                          <a:cs typeface="+mn-cs"/>
                        </a:rPr>
                        <a:t> эффективных реагентов, для повышения эффективности производства. ЗО Предприятие, категория и подкатегория зависит от обстоятельств, сл. 16</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7759073"/>
                  </a:ext>
                </a:extLst>
              </a:tr>
              <a:tr h="433991">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9</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Отсутствие сырья/поставок/спроса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b="1" kern="1200" dirty="0" smtClean="0">
                          <a:solidFill>
                            <a:schemeClr val="accent1"/>
                          </a:solidFill>
                          <a:latin typeface="+mn-lt"/>
                          <a:ea typeface="+mn-ea"/>
                          <a:cs typeface="+mn-cs"/>
                        </a:rPr>
                        <a:t>УМД/ДМД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Все изменения объемов производства, связанные с недопоставками ТМЦ/Реагентов/Катализаторов/Сырья, а также ограничением спроса на производимую продукцию из-за внешнеполитических ограничений</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Схемы на слайдах 16 и 17</a:t>
                      </a:r>
                      <a:endParaRPr lang="ru-RU" sz="700" kern="1200" dirty="0" smtClean="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Проведение ОПИ/ОПВ, а также работы на альтернативах в виду</a:t>
                      </a:r>
                      <a:r>
                        <a:rPr lang="ru-RU" sz="700" kern="1200" baseline="0" dirty="0" smtClean="0">
                          <a:solidFill>
                            <a:schemeClr val="tx1"/>
                          </a:solidFill>
                          <a:latin typeface="+mn-lt"/>
                          <a:ea typeface="+mn-ea"/>
                          <a:cs typeface="+mn-cs"/>
                        </a:rPr>
                        <a:t> санкционных ограничений</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326011"/>
                  </a:ext>
                </a:extLst>
              </a:tr>
              <a:tr h="251103">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10</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 Изменение </a:t>
                      </a:r>
                      <a:r>
                        <a:rPr lang="ru-RU" sz="700" kern="1200" dirty="0">
                          <a:solidFill>
                            <a:schemeClr val="tx1"/>
                          </a:solidFill>
                          <a:latin typeface="+mn-lt"/>
                          <a:ea typeface="+mn-ea"/>
                          <a:cs typeface="+mn-cs"/>
                        </a:rPr>
                        <a:t>МДП</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b="1" kern="1200" dirty="0" smtClean="0">
                          <a:solidFill>
                            <a:schemeClr val="accent1"/>
                          </a:solidFill>
                          <a:latin typeface="+mn-lt"/>
                          <a:ea typeface="+mn-ea"/>
                          <a:cs typeface="+mn-cs"/>
                        </a:rPr>
                        <a:t>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Увеличение (пересмотр) МДП за счет органических ММ (подконтрольный Предприятию / Компании фактор)</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Предприятие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МДП</a:t>
                      </a:r>
                      <a:r>
                        <a:rPr lang="ru-RU" sz="700" kern="1200" baseline="0" dirty="0" smtClean="0">
                          <a:solidFill>
                            <a:schemeClr val="tx1"/>
                          </a:solidFill>
                          <a:latin typeface="+mn-lt"/>
                          <a:ea typeface="+mn-ea"/>
                          <a:cs typeface="+mn-cs"/>
                        </a:rPr>
                        <a:t> не может быть пересмотрено на понижение значения. При данной подкатегории подразумевается повышение МДП по продукту.</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2844549"/>
                  </a:ext>
                </a:extLst>
              </a:tr>
            </a:tbl>
          </a:graphicData>
        </a:graphic>
      </p:graphicFrame>
      <p:sp>
        <p:nvSpPr>
          <p:cNvPr id="8" name="Заголовок 1"/>
          <p:cNvSpPr txBox="1">
            <a:spLocks/>
          </p:cNvSpPr>
          <p:nvPr/>
        </p:nvSpPr>
        <p:spPr>
          <a:xfrm>
            <a:off x="333084" y="99505"/>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endParaRPr lang="ru-RU" sz="1600" dirty="0"/>
          </a:p>
        </p:txBody>
      </p:sp>
      <p:sp>
        <p:nvSpPr>
          <p:cNvPr id="6" name="Прямоугольник 5"/>
          <p:cNvSpPr/>
          <p:nvPr/>
        </p:nvSpPr>
        <p:spPr>
          <a:xfrm>
            <a:off x="115095" y="161717"/>
            <a:ext cx="9719320" cy="170792"/>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defTabSz="990576"/>
            <a:r>
              <a:rPr lang="ru-RU" sz="1200" b="1" dirty="0" smtClean="0">
                <a:solidFill>
                  <a:schemeClr val="bg1"/>
                </a:solidFill>
                <a:latin typeface="Arial" panose="020B0604020202020204" pitchFamily="34" charset="0"/>
                <a:cs typeface="Arial" panose="020B0604020202020204" pitchFamily="34" charset="0"/>
              </a:rPr>
              <a:t>11. </a:t>
            </a:r>
            <a:r>
              <a:rPr lang="ru-RU" sz="1200" b="1" dirty="0">
                <a:solidFill>
                  <a:schemeClr val="bg1"/>
                </a:solidFill>
                <a:latin typeface="Arial" panose="020B0604020202020204" pitchFamily="34" charset="0"/>
                <a:cs typeface="Arial" panose="020B0604020202020204" pitchFamily="34" charset="0"/>
              </a:rPr>
              <a:t>Признак «УМД/ДМД/Прочее» к потерям по событиям </a:t>
            </a:r>
            <a:r>
              <a:rPr lang="en-US" sz="1200" b="1" dirty="0">
                <a:solidFill>
                  <a:schemeClr val="bg1"/>
                </a:solidFill>
                <a:latin typeface="Arial" panose="020B0604020202020204" pitchFamily="34" charset="0"/>
                <a:cs typeface="Arial" panose="020B0604020202020204" pitchFamily="34" charset="0"/>
              </a:rPr>
              <a:t> </a:t>
            </a:r>
            <a:r>
              <a:rPr lang="en-US" sz="1200" b="1" dirty="0" smtClean="0">
                <a:solidFill>
                  <a:schemeClr val="bg1"/>
                </a:solidFill>
                <a:latin typeface="Arial" panose="020B0604020202020204" pitchFamily="34" charset="0"/>
                <a:cs typeface="Arial" panose="020B0604020202020204" pitchFamily="34" charset="0"/>
              </a:rPr>
              <a:t>(</a:t>
            </a:r>
            <a:r>
              <a:rPr lang="ru-RU" sz="1200" b="1" dirty="0" smtClean="0">
                <a:solidFill>
                  <a:schemeClr val="bg1"/>
                </a:solidFill>
                <a:latin typeface="Arial" panose="020B0604020202020204" pitchFamily="34" charset="0"/>
                <a:cs typeface="Arial" panose="020B0604020202020204" pitchFamily="34" charset="0"/>
              </a:rPr>
              <a:t>1/2</a:t>
            </a:r>
            <a:r>
              <a:rPr lang="ru-RU" sz="1200" b="1" dirty="0">
                <a:solidFill>
                  <a:schemeClr val="bg1"/>
                </a:solidFill>
                <a:latin typeface="Arial" panose="020B0604020202020204" pitchFamily="34" charset="0"/>
                <a:cs typeface="Arial" panose="020B0604020202020204" pitchFamily="34" charset="0"/>
              </a:rPr>
              <a:t>)</a:t>
            </a: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72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ext uri="{D42A27DB-BD31-4B8C-83A1-F6EECF244321}">
                <p14:modId xmlns:p14="http://schemas.microsoft.com/office/powerpoint/2010/main" val="1178466829"/>
              </p:ext>
            </p:extLst>
          </p:nvPr>
        </p:nvGraphicFramePr>
        <p:xfrm>
          <a:off x="1721" y="644659"/>
          <a:ext cx="1720" cy="1720"/>
        </p:xfrm>
        <a:graphic>
          <a:graphicData uri="http://schemas.openxmlformats.org/presentationml/2006/ole">
            <mc:AlternateContent xmlns:mc="http://schemas.openxmlformats.org/markup-compatibility/2006">
              <mc:Choice xmlns:v="urn:schemas-microsoft-com:vml" Requires="v">
                <p:oleObj spid="_x0000_s1078400" name="Слайд think-cell" r:id="rId4" imgW="347" imgH="348" progId="TCLayout.ActiveDocument.1">
                  <p:embed/>
                </p:oleObj>
              </mc:Choice>
              <mc:Fallback>
                <p:oleObj name="Слайд think-cell" r:id="rId4" imgW="347" imgH="348" progId="TCLayout.ActiveDocument.1">
                  <p:embed/>
                  <p:pic>
                    <p:nvPicPr>
                      <p:cNvPr id="7" name="Объект 6" hidden="1"/>
                      <p:cNvPicPr/>
                      <p:nvPr/>
                    </p:nvPicPr>
                    <p:blipFill>
                      <a:blip r:embed="rId5"/>
                      <a:stretch>
                        <a:fillRect/>
                      </a:stretch>
                    </p:blipFill>
                    <p:spPr>
                      <a:xfrm>
                        <a:off x="1721" y="644659"/>
                        <a:ext cx="1720" cy="1720"/>
                      </a:xfrm>
                      <a:prstGeom prst="rect">
                        <a:avLst/>
                      </a:prstGeom>
                    </p:spPr>
                  </p:pic>
                </p:oleObj>
              </mc:Fallback>
            </mc:AlternateContent>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2000202209"/>
              </p:ext>
            </p:extLst>
          </p:nvPr>
        </p:nvGraphicFramePr>
        <p:xfrm>
          <a:off x="115094" y="309343"/>
          <a:ext cx="9677290" cy="5765302"/>
        </p:xfrm>
        <a:graphic>
          <a:graphicData uri="http://schemas.openxmlformats.org/drawingml/2006/table">
            <a:tbl>
              <a:tblPr firstRow="1" bandRow="1">
                <a:tableStyleId>{5C22544A-7EE6-4342-B048-85BDC9FD1C3A}</a:tableStyleId>
              </a:tblPr>
              <a:tblGrid>
                <a:gridCol w="299486">
                  <a:extLst>
                    <a:ext uri="{9D8B030D-6E8A-4147-A177-3AD203B41FA5}">
                      <a16:colId xmlns:a16="http://schemas.microsoft.com/office/drawing/2014/main" val="2437419113"/>
                    </a:ext>
                  </a:extLst>
                </a:gridCol>
                <a:gridCol w="1219971">
                  <a:extLst>
                    <a:ext uri="{9D8B030D-6E8A-4147-A177-3AD203B41FA5}">
                      <a16:colId xmlns:a16="http://schemas.microsoft.com/office/drawing/2014/main" val="2134150457"/>
                    </a:ext>
                  </a:extLst>
                </a:gridCol>
                <a:gridCol w="864375">
                  <a:extLst>
                    <a:ext uri="{9D8B030D-6E8A-4147-A177-3AD203B41FA5}">
                      <a16:colId xmlns:a16="http://schemas.microsoft.com/office/drawing/2014/main" val="437621806"/>
                    </a:ext>
                  </a:extLst>
                </a:gridCol>
                <a:gridCol w="2537718">
                  <a:extLst>
                    <a:ext uri="{9D8B030D-6E8A-4147-A177-3AD203B41FA5}">
                      <a16:colId xmlns:a16="http://schemas.microsoft.com/office/drawing/2014/main" val="634734610"/>
                    </a:ext>
                  </a:extLst>
                </a:gridCol>
                <a:gridCol w="1157122">
                  <a:extLst>
                    <a:ext uri="{9D8B030D-6E8A-4147-A177-3AD203B41FA5}">
                      <a16:colId xmlns:a16="http://schemas.microsoft.com/office/drawing/2014/main" val="3366284760"/>
                    </a:ext>
                  </a:extLst>
                </a:gridCol>
                <a:gridCol w="3598618">
                  <a:extLst>
                    <a:ext uri="{9D8B030D-6E8A-4147-A177-3AD203B41FA5}">
                      <a16:colId xmlns:a16="http://schemas.microsoft.com/office/drawing/2014/main" val="959230804"/>
                    </a:ext>
                  </a:extLst>
                </a:gridCol>
              </a:tblGrid>
              <a:tr h="182550">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endParaRPr kumimoji="0" lang="ru-RU" sz="900" b="0" i="0" u="none" strike="noStrike" cap="none" normalizeH="0" baseline="0" dirty="0" smtClean="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Подкатегория </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Признак</a:t>
                      </a: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Комментарий</a:t>
                      </a:r>
                      <a:endParaRPr kumimoji="0" lang="ru-RU" sz="9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Периметр/ЗО</a:t>
                      </a:r>
                      <a:endParaRPr kumimoji="0" lang="ru-RU" sz="900" b="0" i="0" u="none" strike="noStrike" cap="none" normalizeH="0" baseline="0" dirty="0">
                        <a:ln>
                          <a:noFill/>
                        </a:ln>
                        <a:solidFill>
                          <a:schemeClr val="bg1"/>
                        </a:solidFill>
                        <a:effectLst/>
                        <a:latin typeface="Arial" charset="0"/>
                      </a:endParaRPr>
                    </a:p>
                  </a:txBody>
                  <a:tcPr marL="32426" marR="32426" marT="39791" marB="397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bg1"/>
                          </a:solidFill>
                          <a:effectLst/>
                          <a:latin typeface="Arial" charset="0"/>
                        </a:rPr>
                        <a:t>Пример / комментарий</a:t>
                      </a:r>
                      <a:endParaRPr kumimoji="0" lang="ru-RU" sz="900" b="0" i="0" u="none" strike="noStrike" cap="none" normalizeH="0" baseline="0" dirty="0">
                        <a:ln>
                          <a:noFill/>
                        </a:ln>
                        <a:solidFill>
                          <a:schemeClr val="bg1"/>
                        </a:solidFill>
                        <a:effectLst/>
                        <a:latin typeface="Arial" charset="0"/>
                      </a:endParaRPr>
                    </a:p>
                  </a:txBody>
                  <a:tcPr marL="32426" marR="32426" marT="39791" marB="39791"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220832725"/>
                  </a:ext>
                </a:extLst>
              </a:tr>
              <a:tr h="411386">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11</a:t>
                      </a:r>
                      <a:endParaRPr kumimoji="0" lang="ru-RU" sz="700" b="0" i="0" u="none" strike="noStrike" kern="1200" cap="none" spc="0" normalizeH="0" baseline="0" noProof="0" dirty="0">
                        <a:ln>
                          <a:noFill/>
                        </a:ln>
                        <a:solidFill>
                          <a:schemeClr val="tx1"/>
                        </a:solidFill>
                        <a:effectLst/>
                        <a:uLnTx/>
                        <a:uFillTx/>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chemeClr val="tx1"/>
                          </a:solidFill>
                          <a:effectLst/>
                          <a:uLnTx/>
                          <a:uFillTx/>
                          <a:latin typeface="+mn-lt"/>
                          <a:ea typeface="+mn-ea"/>
                          <a:cs typeface="+mn-cs"/>
                        </a:rPr>
                        <a:t>Изменение качества сырья</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accent1"/>
                          </a:solidFill>
                          <a:effectLst/>
                          <a:uLnTx/>
                          <a:uFillTx/>
                          <a:latin typeface="Arial"/>
                          <a:ea typeface="+mn-ea"/>
                          <a:cs typeface="+mn-cs"/>
                        </a:rPr>
                        <a:t>УМД/ДМД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700" kern="1200" dirty="0" smtClean="0">
                          <a:solidFill>
                            <a:schemeClr val="dk1"/>
                          </a:solidFill>
                          <a:latin typeface="+mn-lt"/>
                          <a:ea typeface="+mn-ea"/>
                          <a:cs typeface="+mn-cs"/>
                        </a:rPr>
                        <a:t>В случае изменения объемов потерь от запланированного в БП, выбирается</a:t>
                      </a:r>
                      <a:r>
                        <a:rPr lang="ru-RU" sz="700" kern="1200" baseline="0" dirty="0" smtClean="0">
                          <a:solidFill>
                            <a:schemeClr val="dk1"/>
                          </a:solidFill>
                          <a:latin typeface="+mn-lt"/>
                          <a:ea typeface="+mn-ea"/>
                          <a:cs typeface="+mn-cs"/>
                        </a:rPr>
                        <a:t> признак </a:t>
                      </a:r>
                      <a:r>
                        <a:rPr lang="ru-RU" sz="700" b="1" kern="1200" baseline="0" dirty="0" smtClean="0">
                          <a:solidFill>
                            <a:schemeClr val="accent1"/>
                          </a:solidFill>
                          <a:latin typeface="+mn-lt"/>
                          <a:ea typeface="+mn-ea"/>
                          <a:cs typeface="+mn-cs"/>
                        </a:rPr>
                        <a:t>УМД</a:t>
                      </a:r>
                      <a:r>
                        <a:rPr lang="ru-RU" sz="700" kern="1200" baseline="0" dirty="0" smtClean="0">
                          <a:solidFill>
                            <a:schemeClr val="dk1"/>
                          </a:solidFill>
                          <a:latin typeface="+mn-lt"/>
                          <a:ea typeface="+mn-ea"/>
                          <a:cs typeface="+mn-cs"/>
                        </a:rPr>
                        <a:t> или </a:t>
                      </a:r>
                      <a:r>
                        <a:rPr lang="ru-RU" sz="700" b="1" kern="1200" baseline="0" dirty="0" smtClean="0">
                          <a:solidFill>
                            <a:schemeClr val="accent1"/>
                          </a:solidFill>
                          <a:latin typeface="+mn-lt"/>
                          <a:ea typeface="+mn-ea"/>
                          <a:cs typeface="+mn-cs"/>
                        </a:rPr>
                        <a:t>ДМД</a:t>
                      </a:r>
                      <a:r>
                        <a:rPr lang="ru-RU" sz="700" kern="1200" baseline="0" dirty="0" smtClean="0">
                          <a:solidFill>
                            <a:schemeClr val="dk1"/>
                          </a:solidFill>
                          <a:latin typeface="+mn-lt"/>
                          <a:ea typeface="+mn-ea"/>
                          <a:cs typeface="+mn-cs"/>
                        </a:rPr>
                        <a:t>.</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prstClr val="black"/>
                          </a:solidFill>
                          <a:effectLst/>
                          <a:uLnTx/>
                          <a:uFillTx/>
                          <a:latin typeface="+mn-lt"/>
                          <a:ea typeface="+mn-ea"/>
                          <a:cs typeface="+mn-cs"/>
                        </a:rPr>
                        <a:t>Для внутреннего кооперационного: </a:t>
                      </a:r>
                      <a:r>
                        <a:rPr kumimoji="0" lang="ru-RU" sz="700" b="0" i="0" u="none" strike="noStrike" kern="1200" cap="none" spc="0" normalizeH="0" baseline="0" noProof="0" dirty="0" smtClean="0">
                          <a:ln>
                            <a:noFill/>
                          </a:ln>
                          <a:solidFill>
                            <a:schemeClr val="tx1"/>
                          </a:solidFill>
                          <a:effectLst/>
                          <a:uLnTx/>
                          <a:uFillTx/>
                          <a:latin typeface="+mn-lt"/>
                          <a:ea typeface="+mn-ea"/>
                          <a:cs typeface="+mn-cs"/>
                        </a:rPr>
                        <a:t>Компания</a:t>
                      </a:r>
                    </a:p>
                    <a:p>
                      <a:pPr marL="0" marR="0" lvl="0" indent="0" algn="l" defTabSz="431152" rtl="0" eaLnBrk="1" fontAlgn="t"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prstClr val="black"/>
                          </a:solidFill>
                          <a:effectLst/>
                          <a:uLnTx/>
                          <a:uFillTx/>
                          <a:latin typeface="+mn-lt"/>
                          <a:ea typeface="+mn-ea"/>
                          <a:cs typeface="+mn-cs"/>
                        </a:rPr>
                        <a:t>Для внешнего:</a:t>
                      </a:r>
                      <a:r>
                        <a:rPr kumimoji="0" lang="ru-RU" sz="700" b="0" i="0" u="none" strike="noStrike" kern="1200" cap="none" spc="0" normalizeH="0" baseline="0" noProof="0" dirty="0" smtClean="0">
                          <a:ln>
                            <a:noFill/>
                          </a:ln>
                          <a:solidFill>
                            <a:schemeClr val="tx1"/>
                          </a:solidFill>
                          <a:effectLst/>
                          <a:uLnTx/>
                          <a:uFillTx/>
                          <a:latin typeface="+mn-lt"/>
                          <a:ea typeface="+mn-ea"/>
                          <a:cs typeface="+mn-cs"/>
                        </a:rPr>
                        <a:t> Вне Компании</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Новая редакция:</a:t>
                      </a:r>
                    </a:p>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Внутреннее сырье: признак «УМД», Периметр «Компания» ЗО «Предприятие (поставщик)»</a:t>
                      </a:r>
                    </a:p>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Внешнее сырье: признак «УМД», Периметр «Вне компании», ЗО «Вне компании».</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892194"/>
                  </a:ext>
                </a:extLst>
              </a:tr>
              <a:tr h="411386">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12</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mn-lt"/>
                          <a:ea typeface="+mn-ea"/>
                          <a:cs typeface="+mn-cs"/>
                        </a:rPr>
                        <a:t>Отсутствие сырья</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700" b="1" i="0" u="none" strike="noStrike" kern="1200" cap="none" spc="0" normalizeH="0" baseline="0" noProof="0" dirty="0" smtClean="0">
                          <a:ln>
                            <a:noFill/>
                          </a:ln>
                          <a:solidFill>
                            <a:schemeClr val="accent1"/>
                          </a:solidFill>
                          <a:effectLst/>
                          <a:uLnTx/>
                          <a:uFillTx/>
                          <a:latin typeface="Arial"/>
                          <a:ea typeface="+mn-ea"/>
                          <a:cs typeface="+mn-cs"/>
                        </a:rPr>
                        <a:t>УМД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700" kern="1200" baseline="0" dirty="0" smtClean="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431152" rtl="0" eaLnBrk="1" fontAlgn="t"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smtClean="0">
                        <a:ln>
                          <a:noFill/>
                        </a:ln>
                        <a:solidFill>
                          <a:schemeClr val="tx1"/>
                        </a:solidFill>
                        <a:effectLst/>
                        <a:uLnTx/>
                        <a:uFillTx/>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431152" rtl="0" eaLnBrk="1" fontAlgn="t"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smtClean="0">
                        <a:ln>
                          <a:noFill/>
                        </a:ln>
                        <a:solidFill>
                          <a:schemeClr val="tx1"/>
                        </a:solidFill>
                        <a:effectLst/>
                        <a:uLnTx/>
                        <a:uFillTx/>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246531"/>
                  </a:ext>
                </a:extLst>
              </a:tr>
              <a:tr h="411386">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13</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Изменение параметров поставляемых энергоресурсов </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b="1" kern="1200" dirty="0" smtClean="0">
                          <a:solidFill>
                            <a:schemeClr val="accent1"/>
                          </a:solidFill>
                          <a:latin typeface="+mn-lt"/>
                          <a:ea typeface="+mn-ea"/>
                          <a:cs typeface="+mn-cs"/>
                        </a:rPr>
                        <a:t>УМД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Данные подкатегории выставляются только при</a:t>
                      </a:r>
                      <a:r>
                        <a:rPr lang="ru-RU" sz="700" kern="1200" baseline="0" dirty="0" smtClean="0">
                          <a:solidFill>
                            <a:schemeClr val="dk1"/>
                          </a:solidFill>
                          <a:latin typeface="+mn-lt"/>
                          <a:ea typeface="+mn-ea"/>
                          <a:cs typeface="+mn-cs"/>
                        </a:rPr>
                        <a:t> событиях связанных с внешними поставщиками. </a:t>
                      </a:r>
                      <a:endParaRPr lang="ru-RU" sz="700" kern="1200" dirty="0" smtClean="0">
                        <a:solidFill>
                          <a:schemeClr val="dk1"/>
                        </a:solidFill>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endParaRPr lang="ru-RU" sz="700" kern="1200" dirty="0" smtClean="0">
                        <a:solidFill>
                          <a:schemeClr val="dk1"/>
                        </a:solidFill>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Все что связано с ресурсами внутри компании относится к другим категориям (</a:t>
                      </a:r>
                      <a:r>
                        <a:rPr lang="ru-RU" sz="700" kern="1200" dirty="0" err="1" smtClean="0">
                          <a:solidFill>
                            <a:schemeClr val="dk1"/>
                          </a:solidFill>
                          <a:latin typeface="+mn-lt"/>
                          <a:ea typeface="+mn-ea"/>
                          <a:cs typeface="+mn-cs"/>
                        </a:rPr>
                        <a:t>НиР</a:t>
                      </a:r>
                      <a:r>
                        <a:rPr lang="ru-RU" sz="700" kern="1200" dirty="0" smtClean="0">
                          <a:solidFill>
                            <a:schemeClr val="dk1"/>
                          </a:solidFill>
                          <a:latin typeface="+mn-lt"/>
                          <a:ea typeface="+mn-ea"/>
                          <a:cs typeface="+mn-cs"/>
                        </a:rPr>
                        <a:t>, Производство, Технология) с привязкой к RCA</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Вне Компании</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Под параметрами моно понимать калорийность газа (состав), расходы пара, газа, воды, состав воды и т.д. Все параметры, которые могут повлиять на эффективность технологических процессов.</a:t>
                      </a:r>
                    </a:p>
                    <a:p>
                      <a:pPr marL="0" marR="0" lvl="0" indent="0" algn="l" defTabSz="779021" rtl="0" eaLnBrk="1" fontAlgn="auto" latinLnBrk="0" hangingPunct="1">
                        <a:lnSpc>
                          <a:spcPct val="100000"/>
                        </a:lnSpc>
                        <a:spcBef>
                          <a:spcPts val="0"/>
                        </a:spcBef>
                        <a:spcAft>
                          <a:spcPts val="0"/>
                        </a:spcAft>
                        <a:buClrTx/>
                        <a:buSzTx/>
                        <a:buFontTx/>
                        <a:buNone/>
                        <a:tabLst/>
                        <a:defRPr/>
                      </a:pPr>
                      <a:endParaRPr lang="ru-RU" sz="700" b="0" kern="1200" baseline="0" dirty="0" smtClean="0">
                        <a:solidFill>
                          <a:schemeClr val="tx1"/>
                        </a:solidFill>
                        <a:latin typeface="+mn-lt"/>
                        <a:ea typeface="+mn-ea"/>
                        <a:cs typeface="+mn-cs"/>
                      </a:endParaRP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Как пример, прекращение подачи пара с городской ТЭЦ, изменение давления пара в коллекторе, прекращение подачи технических газов от </a:t>
                      </a:r>
                      <a:r>
                        <a:rPr lang="en-US" sz="700" b="0" kern="1200" baseline="0" dirty="0" smtClean="0">
                          <a:solidFill>
                            <a:schemeClr val="tx1"/>
                          </a:solidFill>
                          <a:latin typeface="+mn-lt"/>
                          <a:ea typeface="+mn-ea"/>
                          <a:cs typeface="+mn-cs"/>
                        </a:rPr>
                        <a:t>Linde</a:t>
                      </a:r>
                      <a:r>
                        <a:rPr lang="ru-RU" sz="700" b="0" kern="1200" baseline="0" dirty="0" smtClean="0">
                          <a:solidFill>
                            <a:schemeClr val="tx1"/>
                          </a:solidFill>
                          <a:latin typeface="+mn-lt"/>
                          <a:ea typeface="+mn-ea"/>
                          <a:cs typeface="+mn-cs"/>
                        </a:rPr>
                        <a:t> или </a:t>
                      </a:r>
                      <a:r>
                        <a:rPr lang="en-US" sz="700" b="0" kern="1200" baseline="0" dirty="0" smtClean="0">
                          <a:solidFill>
                            <a:schemeClr val="tx1"/>
                          </a:solidFill>
                          <a:latin typeface="+mn-lt"/>
                          <a:ea typeface="+mn-ea"/>
                          <a:cs typeface="+mn-cs"/>
                        </a:rPr>
                        <a:t>Air </a:t>
                      </a:r>
                      <a:r>
                        <a:rPr lang="en-US" sz="700" b="0" kern="1200" baseline="0" dirty="0" err="1" smtClean="0">
                          <a:solidFill>
                            <a:schemeClr val="tx1"/>
                          </a:solidFill>
                          <a:latin typeface="+mn-lt"/>
                          <a:ea typeface="+mn-ea"/>
                          <a:cs typeface="+mn-cs"/>
                        </a:rPr>
                        <a:t>liquide</a:t>
                      </a:r>
                      <a:r>
                        <a:rPr lang="en-US" sz="700" b="0" kern="1200" baseline="0" dirty="0" smtClean="0">
                          <a:solidFill>
                            <a:schemeClr val="tx1"/>
                          </a:solidFill>
                          <a:latin typeface="+mn-lt"/>
                          <a:ea typeface="+mn-ea"/>
                          <a:cs typeface="+mn-cs"/>
                        </a:rPr>
                        <a:t> </a:t>
                      </a:r>
                      <a:r>
                        <a:rPr lang="ru-RU" sz="700" b="0" kern="1200" baseline="0" dirty="0" smtClean="0">
                          <a:solidFill>
                            <a:schemeClr val="tx1"/>
                          </a:solidFill>
                          <a:latin typeface="+mn-lt"/>
                          <a:ea typeface="+mn-ea"/>
                          <a:cs typeface="+mn-cs"/>
                        </a:rPr>
                        <a:t>и т.д.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7467806"/>
                  </a:ext>
                </a:extLst>
              </a:tr>
              <a:tr h="411386">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14</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Отсутствие/задержка в поставке энергоресурсов</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431152" rtl="0" eaLnBrk="1" fontAlgn="t" latinLnBrk="0" hangingPunct="1">
                        <a:lnSpc>
                          <a:spcPct val="100000"/>
                        </a:lnSpc>
                        <a:spcBef>
                          <a:spcPts val="0"/>
                        </a:spcBef>
                        <a:spcAft>
                          <a:spcPts val="0"/>
                        </a:spcAft>
                        <a:buClrTx/>
                        <a:buSzTx/>
                        <a:buFontTx/>
                        <a:buNone/>
                        <a:tabLst/>
                        <a:defRPr/>
                      </a:pPr>
                      <a:endParaRPr lang="ru-RU" sz="700" b="1" kern="1200" dirty="0" smtClean="0">
                        <a:solidFill>
                          <a:schemeClr val="accent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700" dirty="0" smtClean="0"/>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779021" rtl="0" eaLnBrk="1" fontAlgn="t" latinLnBrk="0" hangingPunct="1">
                        <a:lnSpc>
                          <a:spcPct val="100000"/>
                        </a:lnSpc>
                        <a:spcBef>
                          <a:spcPts val="0"/>
                        </a:spcBef>
                        <a:spcAft>
                          <a:spcPts val="0"/>
                        </a:spcAft>
                        <a:buClrTx/>
                        <a:buSzTx/>
                        <a:buFontTx/>
                        <a:buNone/>
                        <a:tabLst/>
                        <a:defRPr/>
                      </a:pPr>
                      <a:endParaRPr lang="ru-RU" sz="700" b="1" kern="1200" baseline="0" dirty="0" smtClean="0">
                        <a:solidFill>
                          <a:schemeClr val="accent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endParaRPr lang="ru-RU" sz="700" b="0" kern="1200" baseline="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116488"/>
                  </a:ext>
                </a:extLst>
              </a:tr>
              <a:tr h="411386">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15</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Логистические ограничения</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b="1" kern="1200" dirty="0" smtClean="0">
                          <a:solidFill>
                            <a:schemeClr val="accent1"/>
                          </a:solidFill>
                          <a:latin typeface="+mn-lt"/>
                          <a:ea typeface="+mn-ea"/>
                          <a:cs typeface="+mn-cs"/>
                        </a:rPr>
                        <a:t>УМД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700" dirty="0" smtClean="0"/>
                        <a:t>Срывы поставок сырья или реагентов</a:t>
                      </a:r>
                      <a:r>
                        <a:rPr lang="ru-RU" sz="700" baseline="0" dirty="0" smtClean="0"/>
                        <a:t> из-за ограничений направления логистика (контрактация подвижных составов, автотранспорта и т.д.)</a:t>
                      </a:r>
                      <a:endParaRPr lang="ru-RU" sz="700" dirty="0"/>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dirty="0" smtClean="0"/>
                        <a:t>Компания, УЦП</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dirty="0" smtClean="0">
                          <a:solidFill>
                            <a:schemeClr val="tx1"/>
                          </a:solidFill>
                        </a:rPr>
                        <a:t>Отсутствие</a:t>
                      </a:r>
                      <a:r>
                        <a:rPr lang="ru-RU" sz="700" baseline="0" dirty="0" smtClean="0">
                          <a:solidFill>
                            <a:schemeClr val="tx1"/>
                          </a:solidFill>
                        </a:rPr>
                        <a:t> танк контейнеров для ПБА, аварии/работы на железной дороге и т.д.</a:t>
                      </a:r>
                      <a:endParaRPr lang="ru-RU" sz="700" dirty="0" smtClean="0">
                        <a:solidFill>
                          <a:schemeClr val="tx1"/>
                        </a:solidFill>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539565"/>
                  </a:ext>
                </a:extLst>
              </a:tr>
              <a:tr h="411386">
                <a:tc>
                  <a:txBody>
                    <a:bodyPr/>
                    <a:lstStyle/>
                    <a:p>
                      <a:pPr marL="0" indent="0" algn="ctr" fontAlgn="t"/>
                      <a:r>
                        <a:rPr lang="ru-RU" sz="700" kern="1200" dirty="0" smtClean="0">
                          <a:solidFill>
                            <a:schemeClr val="tx1"/>
                          </a:solidFill>
                          <a:latin typeface="+mn-lt"/>
                          <a:ea typeface="+mn-ea"/>
                          <a:cs typeface="+mn-cs"/>
                        </a:rPr>
                        <a:t>16</a:t>
                      </a:r>
                      <a:endParaRPr lang="ru-RU" sz="700" kern="1200" dirty="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r>
                        <a:rPr lang="ru-RU" sz="700" kern="1200" dirty="0">
                          <a:solidFill>
                            <a:schemeClr val="tx1"/>
                          </a:solidFill>
                          <a:latin typeface="+mn-lt"/>
                          <a:ea typeface="+mn-ea"/>
                          <a:cs typeface="+mn-cs"/>
                        </a:rPr>
                        <a:t>Климатический фактор</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700" b="1" kern="1200" dirty="0" smtClean="0">
                          <a:solidFill>
                            <a:schemeClr val="accent1"/>
                          </a:solidFill>
                          <a:latin typeface="+mn-lt"/>
                          <a:ea typeface="+mn-ea"/>
                          <a:cs typeface="+mn-cs"/>
                        </a:rPr>
                        <a:t>УМД/ДМД</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dk1"/>
                          </a:solidFill>
                          <a:latin typeface="+mn-lt"/>
                          <a:ea typeface="+mn-ea"/>
                          <a:cs typeface="+mn-cs"/>
                        </a:rPr>
                        <a:t>В случае изменения объемов потерь от запланированного в БП, выбирается</a:t>
                      </a:r>
                      <a:r>
                        <a:rPr lang="ru-RU" sz="700" kern="1200" baseline="0" dirty="0" smtClean="0">
                          <a:solidFill>
                            <a:schemeClr val="dk1"/>
                          </a:solidFill>
                          <a:latin typeface="+mn-lt"/>
                          <a:ea typeface="+mn-ea"/>
                          <a:cs typeface="+mn-cs"/>
                        </a:rPr>
                        <a:t> признак </a:t>
                      </a:r>
                      <a:r>
                        <a:rPr lang="ru-RU" sz="700" b="1" kern="1200" baseline="0" dirty="0" smtClean="0">
                          <a:solidFill>
                            <a:schemeClr val="accent1"/>
                          </a:solidFill>
                          <a:latin typeface="+mn-lt"/>
                          <a:ea typeface="+mn-ea"/>
                          <a:cs typeface="+mn-cs"/>
                        </a:rPr>
                        <a:t>УМД</a:t>
                      </a:r>
                      <a:r>
                        <a:rPr lang="ru-RU" sz="700" kern="1200" baseline="0" dirty="0" smtClean="0">
                          <a:solidFill>
                            <a:schemeClr val="dk1"/>
                          </a:solidFill>
                          <a:latin typeface="+mn-lt"/>
                          <a:ea typeface="+mn-ea"/>
                          <a:cs typeface="+mn-cs"/>
                        </a:rPr>
                        <a:t> или </a:t>
                      </a:r>
                      <a:r>
                        <a:rPr lang="ru-RU" sz="700" b="1" kern="1200" baseline="0" dirty="0" smtClean="0">
                          <a:solidFill>
                            <a:schemeClr val="accent1"/>
                          </a:solidFill>
                          <a:latin typeface="+mn-lt"/>
                          <a:ea typeface="+mn-ea"/>
                          <a:cs typeface="+mn-cs"/>
                        </a:rPr>
                        <a:t>ДМД</a:t>
                      </a:r>
                      <a:r>
                        <a:rPr lang="ru-RU" sz="700" kern="1200" baseline="0" dirty="0" smtClean="0">
                          <a:solidFill>
                            <a:schemeClr val="dk1"/>
                          </a:solidFill>
                          <a:latin typeface="+mn-lt"/>
                          <a:ea typeface="+mn-ea"/>
                          <a:cs typeface="+mn-cs"/>
                        </a:rPr>
                        <a:t>.</a:t>
                      </a:r>
                      <a:endParaRPr lang="ru-RU" sz="700" dirty="0" smtClean="0">
                        <a:solidFill>
                          <a:schemeClr val="tx1"/>
                        </a:solidFill>
                      </a:endParaRPr>
                    </a:p>
                    <a:p>
                      <a:r>
                        <a:rPr lang="ru-RU" sz="700" dirty="0" smtClean="0">
                          <a:solidFill>
                            <a:schemeClr val="tx1"/>
                          </a:solidFill>
                        </a:rPr>
                        <a:t>Обязательно расследование </a:t>
                      </a:r>
                      <a:r>
                        <a:rPr lang="en-US" sz="700" dirty="0" smtClean="0">
                          <a:solidFill>
                            <a:schemeClr val="tx1"/>
                          </a:solidFill>
                        </a:rPr>
                        <a:t>RCA</a:t>
                      </a:r>
                      <a:endParaRPr lang="ru-RU" sz="700" dirty="0">
                        <a:solidFill>
                          <a:schemeClr val="tx1"/>
                        </a:solidFill>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Предприятие или Вне Компании</a:t>
                      </a:r>
                    </a:p>
                    <a:p>
                      <a:pPr marL="0" marR="0" lvl="0" indent="0" algn="l" defTabSz="779021" rtl="0" eaLnBrk="1" fontAlgn="auto" latinLnBrk="0" hangingPunct="1">
                        <a:lnSpc>
                          <a:spcPct val="100000"/>
                        </a:lnSpc>
                        <a:spcBef>
                          <a:spcPts val="0"/>
                        </a:spcBef>
                        <a:spcAft>
                          <a:spcPts val="0"/>
                        </a:spcAft>
                        <a:buClrTx/>
                        <a:buSzTx/>
                        <a:buFontTx/>
                        <a:buNone/>
                        <a:tabLst/>
                        <a:defRPr/>
                      </a:pPr>
                      <a:endParaRPr lang="ru-RU" sz="700" kern="1200" baseline="0" dirty="0" smtClean="0">
                        <a:solidFill>
                          <a:schemeClr val="dk1"/>
                        </a:solidFill>
                        <a:latin typeface="+mn-lt"/>
                        <a:ea typeface="+mn-ea"/>
                        <a:cs typeface="+mn-cs"/>
                      </a:endParaRP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Схема слайд 18</a:t>
                      </a:r>
                      <a:endParaRPr lang="ru-RU" sz="700" kern="1200" dirty="0" smtClean="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Потери продукции, связанные с изменением фиксированных на БП погодных условий (подконтрольный предприятию/ Компании фактор).</a:t>
                      </a: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На БП фиксируются условия, при которых закладывались потери по климатическому фактору (t, P, влажность воздуха)</a:t>
                      </a:r>
                    </a:p>
                    <a:p>
                      <a:pPr marL="0" marR="0" lvl="0" indent="0" algn="l" defTabSz="779021" rtl="0" eaLnBrk="1" fontAlgn="auto" latinLnBrk="0" hangingPunct="1">
                        <a:lnSpc>
                          <a:spcPct val="100000"/>
                        </a:lnSpc>
                        <a:spcBef>
                          <a:spcPts val="0"/>
                        </a:spcBef>
                        <a:spcAft>
                          <a:spcPts val="0"/>
                        </a:spcAft>
                        <a:buClrTx/>
                        <a:buSzTx/>
                        <a:buFontTx/>
                        <a:buNone/>
                        <a:tabLst/>
                        <a:defRPr/>
                      </a:pPr>
                      <a:endParaRPr lang="ru-RU" sz="700" b="0" kern="1200" baseline="0" dirty="0" smtClean="0">
                        <a:solidFill>
                          <a:schemeClr val="tx1"/>
                        </a:solidFill>
                        <a:latin typeface="+mn-lt"/>
                        <a:ea typeface="+mn-ea"/>
                        <a:cs typeface="+mn-cs"/>
                      </a:endParaRP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Потери продукции, связанные с изменением погодных условий (неподконтрольный Предприятию / Компании фактор)</a:t>
                      </a:r>
                    </a:p>
                    <a:p>
                      <a:pPr marL="0" marR="0" lvl="0" indent="0" algn="l" defTabSz="779021" rtl="0" eaLnBrk="1" fontAlgn="auto" latinLnBrk="0" hangingPunct="1">
                        <a:lnSpc>
                          <a:spcPct val="100000"/>
                        </a:lnSpc>
                        <a:spcBef>
                          <a:spcPts val="0"/>
                        </a:spcBef>
                        <a:spcAft>
                          <a:spcPts val="0"/>
                        </a:spcAft>
                        <a:buClrTx/>
                        <a:buSzTx/>
                        <a:buFontTx/>
                        <a:buNone/>
                        <a:tabLst/>
                        <a:defRPr/>
                      </a:pPr>
                      <a:r>
                        <a:rPr lang="ru-RU" sz="700" b="0" kern="1200" baseline="0" dirty="0" smtClean="0">
                          <a:solidFill>
                            <a:schemeClr val="tx1"/>
                          </a:solidFill>
                          <a:latin typeface="+mn-lt"/>
                          <a:ea typeface="+mn-ea"/>
                          <a:cs typeface="+mn-cs"/>
                        </a:rPr>
                        <a:t>Например: посадка напряжения при неблагоприятном грозовом фронте, аномальное изменение температуры воздуха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3548604"/>
                  </a:ext>
                </a:extLst>
              </a:tr>
              <a:tr h="411386">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17</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dirty="0">
                          <a:solidFill>
                            <a:schemeClr val="tx1"/>
                          </a:solidFill>
                          <a:latin typeface="+mn-lt"/>
                          <a:ea typeface="+mn-ea"/>
                          <a:cs typeface="+mn-cs"/>
                        </a:rPr>
                        <a:t>Марочные </a:t>
                      </a:r>
                      <a:r>
                        <a:rPr lang="ru-RU" sz="700" kern="1200" dirty="0" smtClean="0">
                          <a:solidFill>
                            <a:schemeClr val="tx1"/>
                          </a:solidFill>
                          <a:latin typeface="+mn-lt"/>
                          <a:ea typeface="+mn-ea"/>
                          <a:cs typeface="+mn-cs"/>
                        </a:rPr>
                        <a:t>переходы</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700" b="1" kern="1200" dirty="0" smtClean="0">
                          <a:solidFill>
                            <a:schemeClr val="accent1"/>
                          </a:solidFill>
                          <a:latin typeface="+mn-lt"/>
                          <a:ea typeface="+mn-ea"/>
                          <a:cs typeface="+mn-cs"/>
                        </a:rPr>
                        <a:t>УМД/ДМД</a:t>
                      </a:r>
                    </a:p>
                    <a:p>
                      <a:endParaRPr lang="ru-RU" sz="700" kern="1200" dirty="0" smtClean="0">
                        <a:solidFill>
                          <a:schemeClr val="accent1"/>
                        </a:solidFill>
                        <a:latin typeface="+mn-lt"/>
                        <a:ea typeface="+mn-ea"/>
                        <a:cs typeface="+mn-cs"/>
                      </a:endParaRPr>
                    </a:p>
                    <a:p>
                      <a:r>
                        <a:rPr lang="ru-RU" sz="700" b="1" kern="1200" dirty="0" smtClean="0">
                          <a:solidFill>
                            <a:schemeClr val="accent6"/>
                          </a:solidFill>
                          <a:latin typeface="+mn-lt"/>
                          <a:ea typeface="+mn-ea"/>
                          <a:cs typeface="+mn-cs"/>
                        </a:rPr>
                        <a:t>Прочее</a:t>
                      </a:r>
                      <a:r>
                        <a:rPr lang="ru-RU" sz="700" kern="1200" dirty="0" smtClean="0">
                          <a:solidFill>
                            <a:schemeClr val="accent1"/>
                          </a:solidFill>
                          <a:latin typeface="+mn-lt"/>
                          <a:ea typeface="+mn-ea"/>
                          <a:cs typeface="+mn-cs"/>
                        </a:rPr>
                        <a:t> </a:t>
                      </a:r>
                      <a:r>
                        <a:rPr lang="ru-RU" sz="700" kern="1200" dirty="0" smtClean="0">
                          <a:solidFill>
                            <a:schemeClr val="accent5"/>
                          </a:solidFill>
                          <a:latin typeface="+mn-lt"/>
                          <a:ea typeface="+mn-ea"/>
                          <a:cs typeface="+mn-cs"/>
                        </a:rPr>
                        <a:t>в случае переноса события</a:t>
                      </a:r>
                      <a:r>
                        <a:rPr lang="ru-RU" sz="700" kern="1200" baseline="0" dirty="0" smtClean="0">
                          <a:solidFill>
                            <a:schemeClr val="accent5"/>
                          </a:solidFill>
                          <a:latin typeface="+mn-lt"/>
                          <a:ea typeface="+mn-ea"/>
                          <a:cs typeface="+mn-cs"/>
                        </a:rPr>
                        <a:t> между периодами</a:t>
                      </a:r>
                      <a:endParaRPr lang="ru-RU" sz="700" kern="1200" dirty="0">
                        <a:solidFill>
                          <a:schemeClr val="accent5"/>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Длительности марочных переходов</a:t>
                      </a:r>
                    </a:p>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Увеличение </a:t>
                      </a:r>
                      <a:r>
                        <a:rPr lang="ru-RU" sz="700" b="1" kern="1200" baseline="0" dirty="0" smtClean="0">
                          <a:solidFill>
                            <a:schemeClr val="accent1"/>
                          </a:solidFill>
                          <a:latin typeface="+mn-lt"/>
                          <a:ea typeface="+mn-ea"/>
                          <a:cs typeface="+mn-cs"/>
                        </a:rPr>
                        <a:t>(УМД) </a:t>
                      </a:r>
                      <a:r>
                        <a:rPr lang="ru-RU" sz="700" kern="1200" baseline="0" dirty="0" smtClean="0">
                          <a:solidFill>
                            <a:schemeClr val="dk1"/>
                          </a:solidFill>
                          <a:latin typeface="+mn-lt"/>
                          <a:ea typeface="+mn-ea"/>
                          <a:cs typeface="+mn-cs"/>
                        </a:rPr>
                        <a:t>/ Сокращение </a:t>
                      </a:r>
                      <a:r>
                        <a:rPr lang="ru-RU" sz="700" b="1" kern="1200" baseline="0" dirty="0" smtClean="0">
                          <a:solidFill>
                            <a:schemeClr val="accent1"/>
                          </a:solidFill>
                          <a:latin typeface="+mn-lt"/>
                          <a:ea typeface="+mn-ea"/>
                          <a:cs typeface="+mn-cs"/>
                        </a:rPr>
                        <a:t>(ДМД)</a:t>
                      </a:r>
                    </a:p>
                    <a:p>
                      <a:pPr marL="0" marR="0" lvl="0" indent="0" algn="l" defTabSz="431152" rtl="0" eaLnBrk="1" fontAlgn="t" latinLnBrk="0" hangingPunct="1">
                        <a:lnSpc>
                          <a:spcPct val="100000"/>
                        </a:lnSpc>
                        <a:spcBef>
                          <a:spcPts val="0"/>
                        </a:spcBef>
                        <a:spcAft>
                          <a:spcPts val="0"/>
                        </a:spcAft>
                        <a:buClrTx/>
                        <a:buSzTx/>
                        <a:buFontTx/>
                        <a:buNone/>
                        <a:tabLst/>
                        <a:defRPr/>
                      </a:pPr>
                      <a:endParaRPr lang="ru-RU" sz="700" kern="1200" baseline="0" dirty="0" smtClean="0">
                        <a:solidFill>
                          <a:schemeClr val="dk1"/>
                        </a:solidFill>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r>
                        <a:rPr lang="ru-RU" sz="700" b="1" kern="1200" baseline="0" dirty="0" smtClean="0">
                          <a:solidFill>
                            <a:schemeClr val="accent6"/>
                          </a:solidFill>
                          <a:latin typeface="+mn-lt"/>
                          <a:ea typeface="+mn-ea"/>
                          <a:cs typeface="+mn-cs"/>
                        </a:rPr>
                        <a:t>Прочее</a:t>
                      </a:r>
                      <a:r>
                        <a:rPr lang="ru-RU" sz="700" b="1" kern="1200" baseline="0" dirty="0" smtClean="0">
                          <a:solidFill>
                            <a:schemeClr val="accent1"/>
                          </a:solidFill>
                          <a:latin typeface="+mn-lt"/>
                          <a:ea typeface="+mn-ea"/>
                          <a:cs typeface="+mn-cs"/>
                        </a:rPr>
                        <a:t> </a:t>
                      </a:r>
                      <a:r>
                        <a:rPr lang="ru-RU" sz="700" kern="1200" baseline="0" dirty="0" smtClean="0">
                          <a:solidFill>
                            <a:schemeClr val="dk1"/>
                          </a:solidFill>
                          <a:latin typeface="+mn-lt"/>
                          <a:ea typeface="+mn-ea"/>
                          <a:cs typeface="+mn-cs"/>
                        </a:rPr>
                        <a:t>только при переносе с периода на период. </a:t>
                      </a: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accent6"/>
                          </a:solidFill>
                          <a:latin typeface="+mn-lt"/>
                          <a:ea typeface="+mn-ea"/>
                          <a:cs typeface="+mn-cs"/>
                        </a:rPr>
                        <a:t>По итогу (схлопывание) дельта в ДМД или УМД</a:t>
                      </a:r>
                      <a:endParaRPr lang="ru-RU" sz="700" kern="1200" dirty="0" smtClean="0">
                        <a:solidFill>
                          <a:schemeClr val="accent6"/>
                        </a:solidFill>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endParaRPr lang="ru-RU" sz="700" kern="1200" baseline="0" dirty="0" smtClean="0">
                        <a:solidFill>
                          <a:schemeClr val="dk1"/>
                        </a:solidFill>
                        <a:latin typeface="+mn-lt"/>
                        <a:ea typeface="+mn-ea"/>
                        <a:cs typeface="+mn-cs"/>
                      </a:endParaRPr>
                    </a:p>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При изменении количества переходов нужно выбирать другую подкатегорию «Изменение спроса» в ЗО Компания, КЦ продажи</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Предприятие</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Речь</a:t>
                      </a:r>
                      <a:r>
                        <a:rPr lang="ru-RU" sz="700" kern="1200" baseline="0" dirty="0" smtClean="0">
                          <a:solidFill>
                            <a:schemeClr val="tx1"/>
                          </a:solidFill>
                          <a:latin typeface="+mn-lt"/>
                          <a:ea typeface="+mn-ea"/>
                          <a:cs typeface="+mn-cs"/>
                        </a:rPr>
                        <a:t> идёт только о плановых переходах, т.е. закладываемых на этапе БП по запросу </a:t>
                      </a:r>
                      <a:r>
                        <a:rPr lang="ru-RU" sz="700" kern="1200" baseline="0" dirty="0" err="1" smtClean="0">
                          <a:solidFill>
                            <a:schemeClr val="tx1"/>
                          </a:solidFill>
                          <a:latin typeface="+mn-lt"/>
                          <a:ea typeface="+mn-ea"/>
                          <a:cs typeface="+mn-cs"/>
                        </a:rPr>
                        <a:t>МиП</a:t>
                      </a:r>
                      <a:r>
                        <a:rPr lang="ru-RU" sz="700" kern="1200" baseline="0" dirty="0" smtClean="0">
                          <a:solidFill>
                            <a:schemeClr val="tx1"/>
                          </a:solidFill>
                          <a:latin typeface="+mn-lt"/>
                          <a:ea typeface="+mn-ea"/>
                          <a:cs typeface="+mn-cs"/>
                        </a:rPr>
                        <a:t> (рынок). В случаем переноса или перераспределения событий в течении календарного года, признак «Прочее». Если предприятие изменяет длительность и, соответственно, количество переходных и основных марок, ставим признак УМД или ДМД в ЗО Предприятия.</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3333528"/>
                  </a:ext>
                </a:extLst>
              </a:tr>
              <a:tr h="411386">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18</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Несбалансированная мощность</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b="1" kern="1200" dirty="0" smtClean="0">
                          <a:solidFill>
                            <a:schemeClr val="accent6">
                              <a:lumMod val="75000"/>
                            </a:schemeClr>
                          </a:solidFill>
                          <a:latin typeface="+mn-lt"/>
                          <a:ea typeface="+mn-ea"/>
                          <a:cs typeface="+mn-cs"/>
                        </a:rPr>
                        <a:t>Прочее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dirty="0" smtClean="0"/>
                        <a:t>Ограничения выпуска продукции по причине</a:t>
                      </a:r>
                      <a:r>
                        <a:rPr lang="ru-RU" sz="700" baseline="0" dirty="0" smtClean="0"/>
                        <a:t> </a:t>
                      </a:r>
                      <a:r>
                        <a:rPr lang="ru-RU" sz="700" dirty="0" smtClean="0"/>
                        <a:t>несбалансированной мощности со смежными</a:t>
                      </a:r>
                      <a:r>
                        <a:rPr lang="ru-RU" sz="700" baseline="0" dirty="0" smtClean="0"/>
                        <a:t> </a:t>
                      </a:r>
                      <a:r>
                        <a:rPr lang="ru-RU" sz="700" dirty="0" smtClean="0"/>
                        <a:t>переделами, в </a:t>
                      </a:r>
                      <a:r>
                        <a:rPr lang="ru-RU" sz="700" dirty="0" err="1" smtClean="0"/>
                        <a:t>т.ч</a:t>
                      </a:r>
                      <a:r>
                        <a:rPr lang="ru-RU" sz="700" dirty="0" smtClean="0"/>
                        <a:t>. внутри одного производства. </a:t>
                      </a:r>
                      <a:r>
                        <a:rPr lang="ru-RU" sz="700" kern="1200" baseline="0" dirty="0" smtClean="0">
                          <a:solidFill>
                            <a:schemeClr val="dk1"/>
                          </a:solidFill>
                          <a:latin typeface="+mn-lt"/>
                          <a:ea typeface="+mn-ea"/>
                          <a:cs typeface="+mn-cs"/>
                        </a:rPr>
                        <a:t>Событие заносится 1 раз в год при БП (в деньгах всегда д\б 0 от БП, на УМД влияние нет, только на ВПР)</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kern="1200" baseline="0" dirty="0" smtClean="0">
                          <a:solidFill>
                            <a:schemeClr val="tx1"/>
                          </a:solidFill>
                          <a:latin typeface="+mn-lt"/>
                          <a:ea typeface="+mn-ea"/>
                          <a:cs typeface="+mn-cs"/>
                        </a:rPr>
                        <a:t>Предприятие</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700" dirty="0" smtClean="0"/>
                        <a:t>Ограничения выпуска продукции из-за</a:t>
                      </a:r>
                      <a:r>
                        <a:rPr lang="ru-RU" sz="700" baseline="0" dirty="0" smtClean="0"/>
                        <a:t> разных производительностей</a:t>
                      </a:r>
                      <a:r>
                        <a:rPr lang="ru-RU" sz="700" dirty="0" smtClean="0"/>
                        <a:t> переделов, в </a:t>
                      </a:r>
                      <a:r>
                        <a:rPr lang="ru-RU" sz="700" dirty="0" err="1" smtClean="0"/>
                        <a:t>т.ч</a:t>
                      </a:r>
                      <a:r>
                        <a:rPr lang="ru-RU" sz="700" dirty="0" smtClean="0"/>
                        <a:t>. внутри одного производства.</a:t>
                      </a:r>
                    </a:p>
                    <a:p>
                      <a:pPr marL="0" marR="0" lvl="0" indent="0" algn="l" defTabSz="1038669" rtl="0" eaLnBrk="1" fontAlgn="auto" latinLnBrk="0" hangingPunct="1">
                        <a:lnSpc>
                          <a:spcPct val="100000"/>
                        </a:lnSpc>
                        <a:spcBef>
                          <a:spcPts val="0"/>
                        </a:spcBef>
                        <a:spcAft>
                          <a:spcPts val="0"/>
                        </a:spcAft>
                        <a:buClrTx/>
                        <a:buSzTx/>
                        <a:buFontTx/>
                        <a:buNone/>
                        <a:tabLst/>
                        <a:defRPr/>
                      </a:pPr>
                      <a:r>
                        <a:rPr lang="ru-RU" sz="700" dirty="0" smtClean="0"/>
                        <a:t>Пример, Пр-во ПЭТФ состоит из 2 последовательных переделов - установка Аморфного ПЭТФ (МДП 623 </a:t>
                      </a:r>
                      <a:r>
                        <a:rPr lang="ru-RU" sz="700" dirty="0" err="1" smtClean="0"/>
                        <a:t>тн</a:t>
                      </a:r>
                      <a:r>
                        <a:rPr lang="ru-RU" sz="700" dirty="0" smtClean="0"/>
                        <a:t>/сутки) и Кристаллического ПЭТФ (МДП 700 </a:t>
                      </a:r>
                      <a:r>
                        <a:rPr lang="ru-RU" sz="700" dirty="0" err="1" smtClean="0"/>
                        <a:t>тн</a:t>
                      </a:r>
                      <a:r>
                        <a:rPr lang="ru-RU" sz="700" dirty="0" smtClean="0"/>
                        <a:t>/сутки).</a:t>
                      </a:r>
                      <a:endParaRPr lang="ru-RU" sz="700" kern="1200" dirty="0" smtClean="0">
                        <a:solidFill>
                          <a:schemeClr val="tx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3739918"/>
                  </a:ext>
                </a:extLst>
              </a:tr>
              <a:tr h="204472">
                <a:tc>
                  <a:txBody>
                    <a:bodyPr/>
                    <a:lstStyle/>
                    <a:p>
                      <a:pPr marL="0" marR="0" lvl="0" indent="0" algn="ctr" defTabSz="779021"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19</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Изменение марочного ассортимента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b="1" kern="1200" dirty="0" smtClean="0">
                          <a:solidFill>
                            <a:schemeClr val="accent6">
                              <a:lumMod val="75000"/>
                            </a:schemeClr>
                          </a:solidFill>
                          <a:latin typeface="+mn-lt"/>
                          <a:ea typeface="+mn-ea"/>
                          <a:cs typeface="+mn-cs"/>
                        </a:rPr>
                        <a:t>Прочее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dirty="0" smtClean="0"/>
                        <a:t>Работа на более «медленных» или «быстрых» марках (разные альфа-коэффициенты)</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r>
                        <a:rPr lang="ru-RU" sz="700" kern="1200" baseline="0" dirty="0" smtClean="0">
                          <a:solidFill>
                            <a:schemeClr val="dk1"/>
                          </a:solidFill>
                          <a:latin typeface="+mn-lt"/>
                          <a:ea typeface="+mn-ea"/>
                          <a:cs typeface="+mn-cs"/>
                        </a:rPr>
                        <a:t>Компания, КЦ Продажи</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endParaRPr lang="ru-RU" sz="700" kern="1200" baseline="0" dirty="0" smtClean="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9523853"/>
                  </a:ext>
                </a:extLst>
              </a:tr>
              <a:tr h="204472">
                <a:tc>
                  <a:txBody>
                    <a:bodyPr/>
                    <a:lstStyle/>
                    <a:p>
                      <a:pPr marL="0" marR="0" lvl="0" indent="0" algn="ctr" defTabSz="431152" rtl="0" eaLnBrk="1" fontAlgn="t" latinLnBrk="0" hangingPunct="1">
                        <a:lnSpc>
                          <a:spcPct val="100000"/>
                        </a:lnSpc>
                        <a:spcBef>
                          <a:spcPts val="0"/>
                        </a:spcBef>
                        <a:spcAft>
                          <a:spcPts val="0"/>
                        </a:spcAft>
                        <a:buClrTx/>
                        <a:buSzTx/>
                        <a:buFontTx/>
                        <a:buNone/>
                        <a:tabLst/>
                        <a:defRPr/>
                      </a:pPr>
                      <a:r>
                        <a:rPr lang="ru-RU" sz="700" kern="1200" noProof="0" dirty="0" smtClean="0">
                          <a:solidFill>
                            <a:schemeClr val="tx1"/>
                          </a:solidFill>
                          <a:latin typeface="+mn-lt"/>
                          <a:ea typeface="+mn-ea"/>
                          <a:cs typeface="+mn-cs"/>
                        </a:rPr>
                        <a:t>20</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700" kern="1200" noProof="0" dirty="0" smtClean="0">
                          <a:solidFill>
                            <a:schemeClr val="tx1"/>
                          </a:solidFill>
                          <a:latin typeface="+mn-lt"/>
                          <a:ea typeface="+mn-ea"/>
                          <a:cs typeface="+mn-cs"/>
                        </a:rPr>
                        <a:t>Изменение спроса</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700" b="1" kern="1200" dirty="0" smtClean="0">
                          <a:solidFill>
                            <a:srgbClr val="008C95"/>
                          </a:solidFill>
                          <a:latin typeface="+mn-lt"/>
                          <a:ea typeface="+mn-ea"/>
                          <a:cs typeface="+mn-cs"/>
                        </a:rPr>
                        <a:t>УМД</a:t>
                      </a:r>
                      <a:r>
                        <a:rPr lang="ru-RU" sz="700" b="1" kern="1200" dirty="0" smtClean="0">
                          <a:solidFill>
                            <a:schemeClr val="accent6">
                              <a:lumMod val="75000"/>
                            </a:schemeClr>
                          </a:solidFill>
                          <a:latin typeface="+mn-lt"/>
                          <a:ea typeface="+mn-ea"/>
                          <a:cs typeface="+mn-cs"/>
                        </a:rPr>
                        <a:t>/Прочее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431152" rtl="0" eaLnBrk="1" fontAlgn="t" latinLnBrk="0" hangingPunct="1">
                        <a:lnSpc>
                          <a:spcPct val="100000"/>
                        </a:lnSpc>
                        <a:spcBef>
                          <a:spcPts val="0"/>
                        </a:spcBef>
                        <a:spcAft>
                          <a:spcPts val="0"/>
                        </a:spcAft>
                        <a:buClrTx/>
                        <a:buSzTx/>
                        <a:buFontTx/>
                        <a:buNone/>
                        <a:tabLst/>
                        <a:defRPr/>
                      </a:pPr>
                      <a:endParaRPr lang="ru-RU" sz="700" b="0" kern="1200" dirty="0" smtClean="0">
                        <a:solidFill>
                          <a:schemeClr val="accent6"/>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700" dirty="0" smtClean="0"/>
                        <a:t>Компания/Предприятие</a:t>
                      </a:r>
                    </a:p>
                    <a:p>
                      <a:r>
                        <a:rPr lang="ru-RU" sz="700" baseline="0" dirty="0" smtClean="0"/>
                        <a:t>КЦ Продажи/Предприятие</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700" baseline="0" dirty="0" smtClean="0"/>
                        <a:t>Изменение спроса ( в </a:t>
                      </a:r>
                      <a:r>
                        <a:rPr lang="ru-RU" sz="700" baseline="0" dirty="0" err="1" smtClean="0"/>
                        <a:t>т.ч</a:t>
                      </a:r>
                      <a:r>
                        <a:rPr lang="ru-RU" sz="700" baseline="0" dirty="0" smtClean="0"/>
                        <a:t>. по качеству) на рынке: Прочее, Компания, КЦ Продажи.</a:t>
                      </a:r>
                    </a:p>
                    <a:p>
                      <a:r>
                        <a:rPr lang="ru-RU" sz="700" baseline="0" dirty="0" smtClean="0"/>
                        <a:t>Изменение спроса внутри Компании: УМД, Компания, Предприятие потребитель.</a:t>
                      </a:r>
                    </a:p>
                    <a:p>
                      <a:r>
                        <a:rPr lang="ru-RU" sz="700" baseline="0" dirty="0" smtClean="0"/>
                        <a:t>Внешнеполитические ограничения по спросу и спросу по качеству учитываются в подкатегории «</a:t>
                      </a:r>
                      <a:r>
                        <a:rPr lang="ru-RU" sz="700" dirty="0" smtClean="0"/>
                        <a:t>Отсутствие сырья/поставок/спроса»</a:t>
                      </a:r>
                      <a:endParaRPr lang="en-US" sz="700" baseline="0" dirty="0" smtClean="0"/>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0290097"/>
                  </a:ext>
                </a:extLst>
              </a:tr>
              <a:tr h="204472">
                <a:tc>
                  <a:txBody>
                    <a:bodyPr/>
                    <a:lstStyle/>
                    <a:p>
                      <a:pPr marL="0" marR="0" lvl="0" indent="0" algn="ctr"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21</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700" kern="1200" dirty="0" smtClean="0">
                          <a:solidFill>
                            <a:schemeClr val="tx1"/>
                          </a:solidFill>
                          <a:latin typeface="+mn-lt"/>
                          <a:ea typeface="+mn-ea"/>
                          <a:cs typeface="+mn-cs"/>
                        </a:rPr>
                        <a:t>Изменение спроса по качеству</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sz="600" dirty="0"/>
                    </a:p>
                  </a:txBody>
                  <a:tcPr marL="29932" marR="29932" marT="36730" marB="36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t"/>
                      <a:endParaRPr lang="ru-RU" sz="600" kern="1200" dirty="0" smtClean="0">
                        <a:solidFill>
                          <a:schemeClr val="dk1"/>
                        </a:solidFill>
                        <a:latin typeface="+mn-lt"/>
                        <a:ea typeface="+mn-ea"/>
                        <a:cs typeface="+mn-cs"/>
                      </a:endParaRPr>
                    </a:p>
                  </a:txBody>
                  <a:tcPr marL="29932" marR="29932" marT="36730" marB="36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8501914"/>
                  </a:ext>
                </a:extLst>
              </a:tr>
            </a:tbl>
          </a:graphicData>
        </a:graphic>
      </p:graphicFrame>
      <p:sp>
        <p:nvSpPr>
          <p:cNvPr id="8" name="Прямоугольник 7"/>
          <p:cNvSpPr/>
          <p:nvPr/>
        </p:nvSpPr>
        <p:spPr>
          <a:xfrm>
            <a:off x="115094" y="66274"/>
            <a:ext cx="9677290" cy="197916"/>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defTabSz="990576"/>
            <a:r>
              <a:rPr lang="ru-RU" sz="1200" b="1" dirty="0" smtClean="0">
                <a:solidFill>
                  <a:schemeClr val="bg1"/>
                </a:solidFill>
                <a:latin typeface="Arial" panose="020B0604020202020204" pitchFamily="34" charset="0"/>
                <a:cs typeface="Arial" panose="020B0604020202020204" pitchFamily="34" charset="0"/>
              </a:rPr>
              <a:t>11. </a:t>
            </a:r>
            <a:r>
              <a:rPr lang="ru-RU" sz="1200" b="1" dirty="0">
                <a:solidFill>
                  <a:schemeClr val="bg1"/>
                </a:solidFill>
                <a:latin typeface="Arial" panose="020B0604020202020204" pitchFamily="34" charset="0"/>
                <a:cs typeface="Arial" panose="020B0604020202020204" pitchFamily="34" charset="0"/>
              </a:rPr>
              <a:t>Признак «УМД/ДМД/Прочее» к потерям по событиям </a:t>
            </a:r>
            <a:r>
              <a:rPr lang="en-US" sz="1200" b="1" dirty="0">
                <a:solidFill>
                  <a:schemeClr val="bg1"/>
                </a:solidFill>
                <a:latin typeface="Arial" panose="020B0604020202020204" pitchFamily="34" charset="0"/>
                <a:cs typeface="Arial" panose="020B0604020202020204" pitchFamily="34" charset="0"/>
              </a:rPr>
              <a:t> </a:t>
            </a:r>
            <a:r>
              <a:rPr lang="en-US" sz="1200" b="1" dirty="0" smtClean="0">
                <a:solidFill>
                  <a:schemeClr val="bg1"/>
                </a:solidFill>
                <a:latin typeface="Arial" panose="020B0604020202020204" pitchFamily="34" charset="0"/>
                <a:cs typeface="Arial" panose="020B0604020202020204" pitchFamily="34" charset="0"/>
              </a:rPr>
              <a:t>(</a:t>
            </a:r>
            <a:r>
              <a:rPr lang="ru-RU" sz="1200" b="1" dirty="0" smtClean="0">
                <a:solidFill>
                  <a:schemeClr val="bg1"/>
                </a:solidFill>
                <a:latin typeface="Arial" panose="020B0604020202020204" pitchFamily="34" charset="0"/>
                <a:cs typeface="Arial" panose="020B0604020202020204" pitchFamily="34" charset="0"/>
              </a:rPr>
              <a:t>2/2</a:t>
            </a:r>
            <a:r>
              <a:rPr lang="ru-RU" sz="1200" b="1" dirty="0">
                <a:solidFill>
                  <a:schemeClr val="bg1"/>
                </a:solidFill>
                <a:latin typeface="Arial" panose="020B0604020202020204" pitchFamily="34" charset="0"/>
                <a:cs typeface="Arial" panose="020B0604020202020204" pitchFamily="34" charset="0"/>
              </a:rPr>
              <a:t>)</a:t>
            </a: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15094" y="6507180"/>
            <a:ext cx="6509795" cy="461665"/>
          </a:xfrm>
          <a:prstGeom prst="rect">
            <a:avLst/>
          </a:prstGeom>
          <a:noFill/>
        </p:spPr>
        <p:txBody>
          <a:bodyPr wrap="square" lIns="0" tIns="0" rIns="0" bIns="0" rtlCol="0">
            <a:spAutoFit/>
          </a:bodyPr>
          <a:lstStyle/>
          <a:p>
            <a:r>
              <a:rPr lang="ru-RU" sz="1000" dirty="0" smtClean="0"/>
              <a:t>** Подробная логика заполнения событий, связанных с ОПВ/ОПИ, </a:t>
            </a:r>
            <a:r>
              <a:rPr lang="ru-RU" sz="1000" kern="0" dirty="0" smtClean="0"/>
              <a:t>работой </a:t>
            </a:r>
            <a:r>
              <a:rPr lang="ru-RU" sz="1000" kern="0" dirty="0"/>
              <a:t>на альтернативных </a:t>
            </a:r>
            <a:r>
              <a:rPr lang="ru-RU" sz="1000" kern="0" dirty="0" smtClean="0"/>
              <a:t>катализаторах/реагентах/оборудовании и климатическим фактором описана в приложении </a:t>
            </a:r>
            <a:r>
              <a:rPr lang="ru-RU" sz="1000" kern="0" dirty="0" err="1" smtClean="0"/>
              <a:t>сл</a:t>
            </a:r>
            <a:r>
              <a:rPr lang="ru-RU" sz="1000" kern="0" dirty="0" smtClean="0"/>
              <a:t> 16-18</a:t>
            </a:r>
            <a:endParaRPr lang="ru-RU" sz="1000" kern="0" dirty="0"/>
          </a:p>
          <a:p>
            <a:r>
              <a:rPr lang="ru-RU" sz="1000" dirty="0" smtClean="0"/>
              <a:t> </a:t>
            </a:r>
          </a:p>
        </p:txBody>
      </p:sp>
      <p:sp>
        <p:nvSpPr>
          <p:cNvPr id="10" name="TextBox 9"/>
          <p:cNvSpPr txBox="1"/>
          <p:nvPr/>
        </p:nvSpPr>
        <p:spPr>
          <a:xfrm>
            <a:off x="115094" y="6218958"/>
            <a:ext cx="5559214" cy="153888"/>
          </a:xfrm>
          <a:prstGeom prst="rect">
            <a:avLst/>
          </a:prstGeom>
          <a:noFill/>
        </p:spPr>
        <p:txBody>
          <a:bodyPr wrap="none" lIns="0" tIns="0" rIns="0" bIns="0" rtlCol="0">
            <a:spAutoFit/>
          </a:bodyPr>
          <a:lstStyle/>
          <a:p>
            <a:r>
              <a:rPr lang="ru-RU" sz="1000" dirty="0" smtClean="0">
                <a:solidFill>
                  <a:schemeClr val="tx2"/>
                </a:solidFill>
              </a:rPr>
              <a:t>* Детальная информация по корректному заполнению системы представлена в файле </a:t>
            </a:r>
            <a:r>
              <a:rPr lang="en-US" sz="1000" dirty="0" smtClean="0">
                <a:solidFill>
                  <a:schemeClr val="tx2"/>
                </a:solidFill>
              </a:rPr>
              <a:t>FAQ</a:t>
            </a:r>
            <a:endParaRPr lang="ru-RU" sz="1000" dirty="0" smtClean="0">
              <a:solidFill>
                <a:srgbClr val="FF0000"/>
              </a:solidFill>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527097376"/>
              </p:ext>
            </p:extLst>
          </p:nvPr>
        </p:nvGraphicFramePr>
        <p:xfrm>
          <a:off x="5577485" y="6122749"/>
          <a:ext cx="578725" cy="488299"/>
        </p:xfrm>
        <a:graphic>
          <a:graphicData uri="http://schemas.openxmlformats.org/presentationml/2006/ole">
            <mc:AlternateContent xmlns:mc="http://schemas.openxmlformats.org/markup-compatibility/2006">
              <mc:Choice xmlns:v="urn:schemas-microsoft-com:vml" Requires="v">
                <p:oleObj spid="_x0000_s1078401" name="Лист" showAsIcon="1" r:id="rId6" imgW="914400" imgH="771480" progId="Excel.Sheet.12">
                  <p:embed/>
                </p:oleObj>
              </mc:Choice>
              <mc:Fallback>
                <p:oleObj name="Лист" showAsIcon="1" r:id="rId6" imgW="914400" imgH="771480" progId="Excel.Sheet.12">
                  <p:embed/>
                  <p:pic>
                    <p:nvPicPr>
                      <p:cNvPr id="11" name="Объект 10"/>
                      <p:cNvPicPr/>
                      <p:nvPr/>
                    </p:nvPicPr>
                    <p:blipFill>
                      <a:blip r:embed="rId7"/>
                      <a:stretch>
                        <a:fillRect/>
                      </a:stretch>
                    </p:blipFill>
                    <p:spPr>
                      <a:xfrm>
                        <a:off x="5577485" y="6122749"/>
                        <a:ext cx="578725" cy="488299"/>
                      </a:xfrm>
                      <a:prstGeom prst="rect">
                        <a:avLst/>
                      </a:prstGeom>
                    </p:spPr>
                  </p:pic>
                </p:oleObj>
              </mc:Fallback>
            </mc:AlternateContent>
          </a:graphicData>
        </a:graphic>
      </p:graphicFrame>
    </p:spTree>
    <p:extLst>
      <p:ext uri="{BB962C8B-B14F-4D97-AF65-F5344CB8AC3E}">
        <p14:creationId xmlns:p14="http://schemas.microsoft.com/office/powerpoint/2010/main" val="425518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82675" y="105594"/>
            <a:ext cx="9575492" cy="192883"/>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1200" b="1" dirty="0" smtClean="0">
                <a:solidFill>
                  <a:schemeClr val="bg1"/>
                </a:solidFill>
                <a:latin typeface="Arial" panose="020B0604020202020204" pitchFamily="34" charset="0"/>
                <a:cs typeface="Arial" panose="020B0604020202020204" pitchFamily="34" charset="0"/>
              </a:rPr>
              <a:t>Термины</a:t>
            </a:r>
            <a:r>
              <a:rPr lang="ru-RU" sz="1200" b="1" dirty="0">
                <a:solidFill>
                  <a:schemeClr val="bg1"/>
                </a:solidFill>
                <a:latin typeface="Arial" panose="020B0604020202020204" pitchFamily="34" charset="0"/>
                <a:cs typeface="Arial" panose="020B0604020202020204" pitchFamily="34" charset="0"/>
              </a:rPr>
              <a:t>, определения и сокращения </a:t>
            </a:r>
          </a:p>
        </p:txBody>
      </p:sp>
      <p:graphicFrame>
        <p:nvGraphicFramePr>
          <p:cNvPr id="3" name="Таблица 2"/>
          <p:cNvGraphicFramePr>
            <a:graphicFrameLocks noGrp="1"/>
          </p:cNvGraphicFramePr>
          <p:nvPr>
            <p:extLst>
              <p:ext uri="{D42A27DB-BD31-4B8C-83A1-F6EECF244321}">
                <p14:modId xmlns:p14="http://schemas.microsoft.com/office/powerpoint/2010/main" val="2168866520"/>
              </p:ext>
            </p:extLst>
          </p:nvPr>
        </p:nvGraphicFramePr>
        <p:xfrm>
          <a:off x="182675" y="326740"/>
          <a:ext cx="9575492" cy="6442771"/>
        </p:xfrm>
        <a:graphic>
          <a:graphicData uri="http://schemas.openxmlformats.org/drawingml/2006/table">
            <a:tbl>
              <a:tblPr firstRow="1" bandRow="1">
                <a:tableStyleId>{5C22544A-7EE6-4342-B048-85BDC9FD1C3A}</a:tableStyleId>
              </a:tblPr>
              <a:tblGrid>
                <a:gridCol w="1280365">
                  <a:extLst>
                    <a:ext uri="{9D8B030D-6E8A-4147-A177-3AD203B41FA5}">
                      <a16:colId xmlns:a16="http://schemas.microsoft.com/office/drawing/2014/main" val="3810050760"/>
                    </a:ext>
                  </a:extLst>
                </a:gridCol>
                <a:gridCol w="8295127">
                  <a:extLst>
                    <a:ext uri="{9D8B030D-6E8A-4147-A177-3AD203B41FA5}">
                      <a16:colId xmlns:a16="http://schemas.microsoft.com/office/drawing/2014/main" val="2018377321"/>
                    </a:ext>
                  </a:extLst>
                </a:gridCol>
              </a:tblGrid>
              <a:tr h="2592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i="0" u="none" strike="noStrike" kern="1200" dirty="0" smtClean="0">
                          <a:solidFill>
                            <a:srgbClr val="000000"/>
                          </a:solidFill>
                          <a:effectLst/>
                          <a:latin typeface="Arial" panose="020B0604020202020204" pitchFamily="34" charset="0"/>
                          <a:ea typeface="+mn-ea"/>
                          <a:cs typeface="+mn-cs"/>
                        </a:rPr>
                        <a:t>УМД/ДМД</a:t>
                      </a:r>
                    </a:p>
                  </a:txBody>
                  <a:tcPr marL="74295" marR="74295" marT="37148" marB="37148" anchor="ctr">
                    <a:lnL w="3175" cap="flat" cmpd="sng" algn="ctr">
                      <a:solidFill>
                        <a:srgbClr val="008C95"/>
                      </a:solidFill>
                      <a:prstDash val="solid"/>
                      <a:round/>
                      <a:headEnd type="none" w="med" len="med"/>
                      <a:tailEnd type="none" w="med" len="med"/>
                    </a:lnL>
                    <a:lnT w="3175" cap="flat" cmpd="sng" algn="ctr">
                      <a:solidFill>
                        <a:srgbClr val="008C95"/>
                      </a:solidFill>
                      <a:prstDash val="solid"/>
                      <a:round/>
                      <a:headEnd type="none" w="med" len="med"/>
                      <a:tailEnd type="none" w="med" len="med"/>
                    </a:lnT>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i="0" u="none" strike="noStrike" kern="1200" dirty="0" smtClean="0">
                          <a:solidFill>
                            <a:srgbClr val="000000"/>
                          </a:solidFill>
                          <a:effectLst/>
                          <a:latin typeface="Arial" panose="020B0604020202020204" pitchFamily="34" charset="0"/>
                          <a:ea typeface="+mn-ea"/>
                          <a:cs typeface="+mn-cs"/>
                        </a:rPr>
                        <a:t>Упущенный/Дополнительный маржинальный доход - показатель характеризует отклонения фактических объемов производства от плановых, связанные с технической и технологической эффективностью основных производств, в разбивке по продуктам/заводам/событиям/категориям потерь в тоннах и деньгах</a:t>
                      </a:r>
                    </a:p>
                  </a:txBody>
                  <a:tcPr marL="74295" marR="74295" marT="37148" marB="37148" anchor="ctr">
                    <a:lnR w="3175" cap="flat" cmpd="sng" algn="ctr">
                      <a:solidFill>
                        <a:srgbClr val="008C95"/>
                      </a:solidFill>
                      <a:prstDash val="solid"/>
                      <a:round/>
                      <a:headEnd type="none" w="med" len="med"/>
                      <a:tailEnd type="none" w="med" len="med"/>
                    </a:lnR>
                    <a:lnT w="3175" cap="flat" cmpd="sng" algn="ctr">
                      <a:solidFill>
                        <a:srgbClr val="008C95"/>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97974968"/>
                  </a:ext>
                </a:extLst>
              </a:tr>
              <a:tr h="164521">
                <a:tc>
                  <a:txBody>
                    <a:bodyPr/>
                    <a:lstStyle/>
                    <a:p>
                      <a:pPr algn="l"/>
                      <a:r>
                        <a:rPr lang="ru-RU" sz="700" b="0" dirty="0" smtClean="0">
                          <a:solidFill>
                            <a:schemeClr val="tx1"/>
                          </a:solidFill>
                          <a:latin typeface="Arial" panose="020B0604020202020204" pitchFamily="34" charset="0"/>
                          <a:cs typeface="Arial" panose="020B0604020202020204" pitchFamily="34" charset="0"/>
                        </a:rPr>
                        <a:t>МДП </a:t>
                      </a:r>
                      <a:endParaRPr lang="en-US" sz="700" b="0" dirty="0">
                        <a:solidFill>
                          <a:schemeClr val="tx1"/>
                        </a:solidFill>
                        <a:latin typeface="Arial" panose="020B0604020202020204" pitchFamily="34" charset="0"/>
                        <a:cs typeface="Arial" panose="020B0604020202020204" pitchFamily="34" charset="0"/>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algn="l" defTabSz="271463">
                        <a:lnSpc>
                          <a:spcPct val="110000"/>
                        </a:lnSpc>
                        <a:buClr>
                          <a:srgbClr val="008C95"/>
                        </a:buClr>
                        <a:tabLst>
                          <a:tab pos="180975" algn="l"/>
                        </a:tabLst>
                        <a:defRPr/>
                      </a:pPr>
                      <a:r>
                        <a:rPr lang="ru-RU" sz="700" b="0" dirty="0" smtClean="0">
                          <a:solidFill>
                            <a:srgbClr val="000000"/>
                          </a:solidFill>
                          <a:latin typeface="Arial" panose="020B0604020202020204" pitchFamily="34" charset="0"/>
                        </a:rPr>
                        <a:t>Максимально достигнутая производительность, максимальный выпуск продукции за период времени при нормальном технологическом режиме, т/</a:t>
                      </a:r>
                      <a:r>
                        <a:rPr lang="ru-RU" sz="700" b="0" dirty="0" err="1" smtClean="0">
                          <a:solidFill>
                            <a:srgbClr val="000000"/>
                          </a:solidFill>
                          <a:latin typeface="Arial" panose="020B0604020202020204" pitchFamily="34" charset="0"/>
                        </a:rPr>
                        <a:t>сут</a:t>
                      </a:r>
                      <a:r>
                        <a:rPr lang="ru-RU" sz="700" b="0" dirty="0" smtClean="0">
                          <a:solidFill>
                            <a:srgbClr val="000000"/>
                          </a:solidFill>
                          <a:latin typeface="Arial" panose="020B0604020202020204" pitchFamily="34" charset="0"/>
                        </a:rPr>
                        <a:t>. </a:t>
                      </a:r>
                      <a:endParaRPr lang="ru-RU" sz="700" b="0" dirty="0" smtClean="0">
                        <a:latin typeface="Arial" panose="020B0604020202020204" pitchFamily="34" charset="0"/>
                        <a:cs typeface="Arial" panose="020B0604020202020204" pitchFamily="34" charset="0"/>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02717224"/>
                  </a:ext>
                </a:extLst>
              </a:tr>
              <a:tr h="163090">
                <a:tc>
                  <a:txBody>
                    <a:bodyPr/>
                    <a:lstStyle/>
                    <a:p>
                      <a:pPr algn="l"/>
                      <a:r>
                        <a:rPr lang="ru-RU" sz="700" b="0" dirty="0" smtClean="0">
                          <a:solidFill>
                            <a:schemeClr val="tx1"/>
                          </a:solidFill>
                          <a:latin typeface="Arial" panose="020B0604020202020204" pitchFamily="34" charset="0"/>
                          <a:cs typeface="Arial" panose="020B0604020202020204" pitchFamily="34" charset="0"/>
                        </a:rPr>
                        <a:t>МД</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Разница между ценой Продукта и себестоимостью по условно-переменным затратам</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95767128"/>
                  </a:ext>
                </a:extLst>
              </a:tr>
              <a:tr h="547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*МД по продуктам </a:t>
                      </a:r>
                      <a:br>
                        <a:rPr lang="ru-RU" sz="700" b="0" kern="1200" dirty="0" smtClean="0">
                          <a:solidFill>
                            <a:srgbClr val="000000"/>
                          </a:solidFill>
                          <a:latin typeface="Arial" panose="020B0604020202020204" pitchFamily="34" charset="0"/>
                          <a:ea typeface="+mn-ea"/>
                          <a:cs typeface="+mn-cs"/>
                        </a:rPr>
                      </a:br>
                      <a:r>
                        <a:rPr lang="ru-RU" sz="700" b="0" kern="1200" dirty="0" smtClean="0">
                          <a:solidFill>
                            <a:srgbClr val="000000"/>
                          </a:solidFill>
                          <a:latin typeface="Arial" panose="020B0604020202020204" pitchFamily="34" charset="0"/>
                          <a:ea typeface="+mn-ea"/>
                          <a:cs typeface="+mn-cs"/>
                        </a:rPr>
                        <a:t>(</a:t>
                      </a:r>
                      <a:r>
                        <a:rPr lang="ru-RU" sz="700" b="0" kern="1200" dirty="0" err="1" smtClean="0">
                          <a:solidFill>
                            <a:srgbClr val="000000"/>
                          </a:solidFill>
                          <a:latin typeface="Arial" panose="020B0604020202020204" pitchFamily="34" charset="0"/>
                          <a:ea typeface="+mn-ea"/>
                          <a:cs typeface="+mn-cs"/>
                        </a:rPr>
                        <a:t>попередельный</a:t>
                      </a:r>
                      <a:r>
                        <a:rPr lang="ru-RU" sz="700" b="0" kern="1200" dirty="0" smtClean="0">
                          <a:solidFill>
                            <a:srgbClr val="000000"/>
                          </a:solidFill>
                          <a:latin typeface="Arial" panose="020B0604020202020204" pitchFamily="34" charset="0"/>
                          <a:ea typeface="+mn-ea"/>
                          <a:cs typeface="+mn-cs"/>
                        </a:rPr>
                        <a:t>)</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Каждый целевой производственный передел оценивается отдельно. </a:t>
                      </a:r>
                      <a:br>
                        <a:rPr lang="ru-RU" sz="700" b="0" kern="1200" dirty="0" smtClean="0">
                          <a:solidFill>
                            <a:srgbClr val="000000"/>
                          </a:solidFill>
                          <a:latin typeface="Arial" panose="020B0604020202020204" pitchFamily="34" charset="0"/>
                          <a:ea typeface="+mn-ea"/>
                          <a:cs typeface="+mn-cs"/>
                        </a:rPr>
                      </a:br>
                      <a:r>
                        <a:rPr lang="ru-RU" sz="700" b="0" kern="1200" dirty="0" smtClean="0">
                          <a:solidFill>
                            <a:srgbClr val="000000"/>
                          </a:solidFill>
                          <a:latin typeface="Arial" panose="020B0604020202020204" pitchFamily="34" charset="0"/>
                          <a:ea typeface="+mn-ea"/>
                          <a:cs typeface="+mn-cs"/>
                        </a:rPr>
                        <a:t>При этом существует врезка учетной цены (УЦ), т.е. Целевой продукт, являющийся сырьем для последующего передела заходит в последующую переработку не по себестоимости, а по УЦ = рыночной альтернативе продажи этого продукта, </a:t>
                      </a:r>
                      <a:r>
                        <a:rPr lang="ru-RU" sz="700" b="0" kern="1200" dirty="0" err="1" smtClean="0">
                          <a:solidFill>
                            <a:srgbClr val="000000"/>
                          </a:solidFill>
                          <a:latin typeface="Arial" panose="020B0604020202020204" pitchFamily="34" charset="0"/>
                          <a:ea typeface="+mn-ea"/>
                          <a:cs typeface="+mn-cs"/>
                        </a:rPr>
                        <a:t>т.о</a:t>
                      </a:r>
                      <a:r>
                        <a:rPr lang="ru-RU" sz="700" b="0" kern="1200" dirty="0" smtClean="0">
                          <a:solidFill>
                            <a:srgbClr val="000000"/>
                          </a:solidFill>
                          <a:latin typeface="Arial" panose="020B0604020202020204" pitchFamily="34" charset="0"/>
                          <a:ea typeface="+mn-ea"/>
                          <a:cs typeface="+mn-cs"/>
                        </a:rPr>
                        <a:t>. отражая добавленный доход от каждого последующего передела/производства</a:t>
                      </a:r>
                    </a:p>
                    <a:p>
                      <a:pPr marL="0" marR="0" lvl="0" indent="0" algn="l" defTabSz="914400" rtl="0" eaLnBrk="1" fontAlgn="t" latinLnBrk="0" hangingPunct="1">
                        <a:lnSpc>
                          <a:spcPct val="100000"/>
                        </a:lnSpc>
                        <a:spcBef>
                          <a:spcPts val="0"/>
                        </a:spcBef>
                        <a:spcAft>
                          <a:spcPts val="0"/>
                        </a:spcAft>
                        <a:buClrTx/>
                        <a:buSzTx/>
                        <a:buFontTx/>
                        <a:buNone/>
                        <a:tabLst/>
                        <a:defRPr/>
                      </a:pPr>
                      <a:endParaRPr lang="ru-RU" sz="700" b="0" kern="1200" dirty="0" smtClean="0">
                        <a:solidFill>
                          <a:srgbClr val="000000"/>
                        </a:solidFill>
                        <a:latin typeface="Arial" panose="020B0604020202020204" pitchFamily="34"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МД определяется на основе предпосылок ППР текущего месяца</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641258222"/>
                  </a:ext>
                </a:extLst>
              </a:tr>
              <a:tr h="1054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БП</a:t>
                      </a:r>
                      <a:endParaRPr lang="ru-RU" sz="700" b="0" kern="1200" dirty="0">
                        <a:solidFill>
                          <a:srgbClr val="000000"/>
                        </a:solidFill>
                        <a:latin typeface="Arial" panose="020B0604020202020204" pitchFamily="34" charset="0"/>
                        <a:ea typeface="+mn-ea"/>
                        <a:cs typeface="+mn-cs"/>
                      </a:endParaRPr>
                    </a:p>
                  </a:txBody>
                  <a:tcPr marL="92869" marR="10319" marT="10319" marB="0"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Бизнес план, план производства валового выпуска продукции, загружается в систему 1 раз в год</a:t>
                      </a:r>
                    </a:p>
                  </a:txBody>
                  <a:tcPr marL="92869" marR="10319" marT="10319" marB="0"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9968789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ППР</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План производства работ, ежемесячная корректировка плановых значений производства валового выпуска продукции </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4831378"/>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Факт</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Фактическое значение производства валового выпуска продукции </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1088307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Продукт</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Продукт, произведенный в соответствии с требованиями стандартов (ГОСТ) или ТУ и являющийся целью производства, предназначенный для продажи или дальнейшей переработки</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61820980"/>
                  </a:ext>
                </a:extLst>
              </a:tr>
              <a:tr h="35536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НСП</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Несоответствующий продукт, образующийся в результате сбоя технологического режима, внеплановой (аварийной) остановки производства, переключения на разные технологические режимы, при переходе режимов на производство разномарочного ассортимента или при переработке некачественного сырья, не соответствующий требованиям стандартов(ГОСТ) или ТУ. Нецелевой Продукт может быть реализован на рынке с дисконтом либо повторно переработан</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447547"/>
                  </a:ext>
                </a:extLst>
              </a:tr>
              <a:tr h="2592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ВО</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Внеплановый останов, прекращение выпуска Продукта, вследствие неисправности технологического оборудования, перебоев в снабжении сырьем, нерегламентированными/некорректными действиями персонала</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80260901"/>
                  </a:ext>
                </a:extLst>
              </a:tr>
              <a:tr h="35536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Снижение производительности</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Отрицательное отклонение величины фактической производительности установки, линии от заявленной плановой, нормативной производительности установки, линии; недовыпуск Продукта, без учета эффекта от остановов производства. К числу факторов, приводящих к снижению производительности в том числе относятся высокая температура окружающего воздуха, </a:t>
                      </a:r>
                      <a:r>
                        <a:rPr lang="ru-RU" sz="700" b="0" kern="1200" dirty="0" err="1" smtClean="0">
                          <a:solidFill>
                            <a:srgbClr val="000000"/>
                          </a:solidFill>
                          <a:latin typeface="Arial" panose="020B0604020202020204" pitchFamily="34" charset="0"/>
                          <a:ea typeface="+mn-ea"/>
                          <a:cs typeface="+mn-cs"/>
                        </a:rPr>
                        <a:t>заполимеризованность</a:t>
                      </a:r>
                      <a:r>
                        <a:rPr lang="ru-RU" sz="700" b="0" kern="1200" dirty="0" smtClean="0">
                          <a:solidFill>
                            <a:srgbClr val="000000"/>
                          </a:solidFill>
                          <a:latin typeface="Arial" panose="020B0604020202020204" pitchFamily="34" charset="0"/>
                          <a:ea typeface="+mn-ea"/>
                          <a:cs typeface="+mn-cs"/>
                        </a:rPr>
                        <a:t> теплообменного оборудования, некачественные расходные вещества</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41280621"/>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ОР</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Остановочный</a:t>
                      </a:r>
                      <a:r>
                        <a:rPr lang="ru-RU" sz="700" b="0" kern="1200" baseline="0" dirty="0" smtClean="0">
                          <a:solidFill>
                            <a:srgbClr val="000000"/>
                          </a:solidFill>
                          <a:latin typeface="Arial" panose="020B0604020202020204" pitchFamily="34" charset="0"/>
                          <a:ea typeface="+mn-ea"/>
                          <a:cs typeface="+mn-cs"/>
                        </a:rPr>
                        <a:t> ремонт</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628726034"/>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ПЭ</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Полиэтилен</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50620855"/>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ПП</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Полипропилен</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592581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ОПИ</a:t>
                      </a:r>
                      <a:r>
                        <a:rPr lang="ru-RU" sz="700" b="0" kern="1200" baseline="0" dirty="0" smtClean="0">
                          <a:solidFill>
                            <a:srgbClr val="000000"/>
                          </a:solidFill>
                          <a:latin typeface="Arial" panose="020B0604020202020204" pitchFamily="34" charset="0"/>
                          <a:ea typeface="+mn-ea"/>
                          <a:cs typeface="+mn-cs"/>
                        </a:rPr>
                        <a:t> /ОПВ</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Опытно промышленные испытания, опытно</a:t>
                      </a:r>
                      <a:r>
                        <a:rPr lang="ru-RU" sz="700" b="0" kern="1200" baseline="0" dirty="0" smtClean="0">
                          <a:solidFill>
                            <a:srgbClr val="000000"/>
                          </a:solidFill>
                          <a:latin typeface="Arial" panose="020B0604020202020204" pitchFamily="34" charset="0"/>
                          <a:ea typeface="+mn-ea"/>
                          <a:cs typeface="+mn-cs"/>
                        </a:rPr>
                        <a:t> промышленный выпуск</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60642139"/>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err="1" smtClean="0">
                          <a:solidFill>
                            <a:srgbClr val="000000"/>
                          </a:solidFill>
                          <a:latin typeface="Arial" panose="020B0604020202020204" pitchFamily="34" charset="0"/>
                          <a:ea typeface="+mn-ea"/>
                          <a:cs typeface="+mn-cs"/>
                        </a:rPr>
                        <a:t>МиП</a:t>
                      </a:r>
                      <a:r>
                        <a:rPr lang="ru-RU" sz="700" b="0" kern="1200" dirty="0" smtClean="0">
                          <a:solidFill>
                            <a:srgbClr val="000000"/>
                          </a:solidFill>
                          <a:latin typeface="Arial" panose="020B0604020202020204" pitchFamily="34" charset="0"/>
                          <a:ea typeface="+mn-ea"/>
                          <a:cs typeface="+mn-cs"/>
                        </a:rPr>
                        <a:t>, ТС</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Маркетинг и продажи, технический сервис</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6471821"/>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ФЭС</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Финансово-экономическая служба</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79820066"/>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ПДУ / ПДО</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Производственно-диспетчерское</a:t>
                      </a:r>
                      <a:r>
                        <a:rPr lang="ru-RU" sz="700" b="0" kern="1200" baseline="0" dirty="0" smtClean="0">
                          <a:solidFill>
                            <a:srgbClr val="000000"/>
                          </a:solidFill>
                          <a:latin typeface="Arial" panose="020B0604020202020204" pitchFamily="34" charset="0"/>
                          <a:ea typeface="+mn-ea"/>
                          <a:cs typeface="+mn-cs"/>
                        </a:rPr>
                        <a:t> управление/отдел, функция УЦП</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790702343"/>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УЦП</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Функция</a:t>
                      </a:r>
                      <a:r>
                        <a:rPr lang="ru-RU" sz="700" b="0" kern="1200" baseline="0" dirty="0" smtClean="0">
                          <a:solidFill>
                            <a:srgbClr val="000000"/>
                          </a:solidFill>
                          <a:latin typeface="Arial" panose="020B0604020202020204" pitchFamily="34" charset="0"/>
                          <a:ea typeface="+mn-ea"/>
                          <a:cs typeface="+mn-cs"/>
                        </a:rPr>
                        <a:t> управление цепями поставок</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1819405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700" b="0" kern="1200" dirty="0" smtClean="0">
                          <a:solidFill>
                            <a:srgbClr val="000000"/>
                          </a:solidFill>
                          <a:latin typeface="Arial" panose="020B0604020202020204" pitchFamily="34" charset="0"/>
                          <a:ea typeface="+mn-ea"/>
                          <a:cs typeface="+mn-cs"/>
                        </a:rPr>
                        <a:t>PLA</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Аббревиатура</a:t>
                      </a:r>
                      <a:r>
                        <a:rPr lang="ru-RU" sz="700" b="0" kern="1200" baseline="0" dirty="0" smtClean="0">
                          <a:solidFill>
                            <a:srgbClr val="000000"/>
                          </a:solidFill>
                          <a:latin typeface="Arial" panose="020B0604020202020204" pitchFamily="34" charset="0"/>
                          <a:ea typeface="+mn-ea"/>
                          <a:cs typeface="+mn-cs"/>
                        </a:rPr>
                        <a:t> модуля учета потерь, </a:t>
                      </a:r>
                      <a:r>
                        <a:rPr lang="en-US" sz="700" b="0" kern="1200" baseline="0" dirty="0" smtClean="0">
                          <a:solidFill>
                            <a:srgbClr val="000000"/>
                          </a:solidFill>
                          <a:latin typeface="Arial" panose="020B0604020202020204" pitchFamily="34" charset="0"/>
                          <a:ea typeface="+mn-ea"/>
                          <a:cs typeface="+mn-cs"/>
                        </a:rPr>
                        <a:t>Production Loss Analysis </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852623184"/>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700" b="0" kern="1200" smtClean="0">
                          <a:solidFill>
                            <a:srgbClr val="000000"/>
                          </a:solidFill>
                          <a:latin typeface="Arial" panose="020B0604020202020204" pitchFamily="34" charset="0"/>
                          <a:ea typeface="+mn-ea"/>
                          <a:cs typeface="+mn-cs"/>
                        </a:rPr>
                        <a:t>RCA</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Аббревиатура</a:t>
                      </a:r>
                      <a:r>
                        <a:rPr lang="ru-RU" sz="700" b="0" kern="1200" baseline="0" dirty="0" smtClean="0">
                          <a:solidFill>
                            <a:srgbClr val="000000"/>
                          </a:solidFill>
                          <a:latin typeface="Arial" panose="020B0604020202020204" pitchFamily="34" charset="0"/>
                          <a:ea typeface="+mn-ea"/>
                          <a:cs typeface="+mn-cs"/>
                        </a:rPr>
                        <a:t> модуля расследования событий, </a:t>
                      </a:r>
                      <a:r>
                        <a:rPr lang="en-US" sz="700" b="0" kern="1200" baseline="0" dirty="0" smtClean="0">
                          <a:solidFill>
                            <a:srgbClr val="000000"/>
                          </a:solidFill>
                          <a:latin typeface="Arial" panose="020B0604020202020204" pitchFamily="34" charset="0"/>
                          <a:ea typeface="+mn-ea"/>
                          <a:cs typeface="+mn-cs"/>
                        </a:rPr>
                        <a:t>Root Cause Analysis </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69916603"/>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baseline="0" dirty="0" smtClean="0">
                          <a:solidFill>
                            <a:srgbClr val="000000"/>
                          </a:solidFill>
                          <a:latin typeface="Arial" panose="020B0604020202020204" pitchFamily="34" charset="0"/>
                          <a:ea typeface="+mn-ea"/>
                          <a:cs typeface="+mn-cs"/>
                        </a:rPr>
                        <a:t>Событие </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Карточка в системе </a:t>
                      </a:r>
                      <a:r>
                        <a:rPr lang="en-US" sz="700" b="0" kern="1200" dirty="0" smtClean="0">
                          <a:solidFill>
                            <a:srgbClr val="000000"/>
                          </a:solidFill>
                          <a:latin typeface="Arial" panose="020B0604020202020204" pitchFamily="34" charset="0"/>
                          <a:ea typeface="+mn-ea"/>
                          <a:cs typeface="+mn-cs"/>
                        </a:rPr>
                        <a:t>Meridium</a:t>
                      </a:r>
                      <a:r>
                        <a:rPr lang="ru-RU" sz="700" b="0" kern="1200" dirty="0" smtClean="0">
                          <a:solidFill>
                            <a:srgbClr val="000000"/>
                          </a:solidFill>
                          <a:latin typeface="Arial" panose="020B0604020202020204" pitchFamily="34" charset="0"/>
                          <a:ea typeface="+mn-ea"/>
                          <a:cs typeface="+mn-cs"/>
                        </a:rPr>
                        <a:t>,</a:t>
                      </a:r>
                      <a:r>
                        <a:rPr lang="ru-RU" sz="700" b="0" kern="1200" baseline="0" dirty="0" smtClean="0">
                          <a:solidFill>
                            <a:srgbClr val="000000"/>
                          </a:solidFill>
                          <a:latin typeface="Arial" panose="020B0604020202020204" pitchFamily="34" charset="0"/>
                          <a:ea typeface="+mn-ea"/>
                          <a:cs typeface="+mn-cs"/>
                        </a:rPr>
                        <a:t> содержащая информацию: заголовок, описание события, плановые и фактические даты, периметр, ЗО и </a:t>
                      </a:r>
                      <a:r>
                        <a:rPr lang="ru-RU" sz="700" b="0" kern="1200" baseline="0" dirty="0" err="1" smtClean="0">
                          <a:solidFill>
                            <a:srgbClr val="000000"/>
                          </a:solidFill>
                          <a:latin typeface="Arial" panose="020B0604020202020204" pitchFamily="34" charset="0"/>
                          <a:ea typeface="+mn-ea"/>
                          <a:cs typeface="+mn-cs"/>
                        </a:rPr>
                        <a:t>т.д</a:t>
                      </a:r>
                      <a:r>
                        <a:rPr lang="ru-RU" sz="700" b="0" kern="1200" baseline="0" dirty="0" smtClean="0">
                          <a:solidFill>
                            <a:srgbClr val="000000"/>
                          </a:solidFill>
                          <a:latin typeface="Arial" panose="020B0604020202020204" pitchFamily="34" charset="0"/>
                          <a:ea typeface="+mn-ea"/>
                          <a:cs typeface="+mn-cs"/>
                        </a:rPr>
                        <a:t> </a:t>
                      </a:r>
                      <a:r>
                        <a:rPr lang="ru-RU" sz="700" b="0" kern="1200" dirty="0" smtClean="0">
                          <a:solidFill>
                            <a:srgbClr val="000000"/>
                          </a:solidFill>
                          <a:latin typeface="Arial" panose="020B0604020202020204" pitchFamily="34" charset="0"/>
                          <a:ea typeface="+mn-ea"/>
                          <a:cs typeface="+mn-cs"/>
                        </a:rPr>
                        <a:t> </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231068188"/>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baseline="0" dirty="0" smtClean="0">
                          <a:solidFill>
                            <a:srgbClr val="000000"/>
                          </a:solidFill>
                          <a:latin typeface="Arial" panose="020B0604020202020204" pitchFamily="34" charset="0"/>
                          <a:ea typeface="+mn-ea"/>
                          <a:cs typeface="+mn-cs"/>
                        </a:rPr>
                        <a:t>Карточка потерь</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Карточка в системе </a:t>
                      </a:r>
                      <a:r>
                        <a:rPr lang="en-US" sz="700" b="0" kern="1200" dirty="0" smtClean="0">
                          <a:solidFill>
                            <a:srgbClr val="000000"/>
                          </a:solidFill>
                          <a:latin typeface="Arial" panose="020B0604020202020204" pitchFamily="34" charset="0"/>
                          <a:ea typeface="+mn-ea"/>
                          <a:cs typeface="+mn-cs"/>
                        </a:rPr>
                        <a:t>Meridium</a:t>
                      </a:r>
                      <a:r>
                        <a:rPr lang="ru-RU" sz="700" b="0" kern="1200" dirty="0" smtClean="0">
                          <a:solidFill>
                            <a:srgbClr val="000000"/>
                          </a:solidFill>
                          <a:latin typeface="Arial" panose="020B0604020202020204" pitchFamily="34" charset="0"/>
                          <a:ea typeface="+mn-ea"/>
                          <a:cs typeface="+mn-cs"/>
                        </a:rPr>
                        <a:t>,</a:t>
                      </a:r>
                      <a:r>
                        <a:rPr lang="ru-RU" sz="700" b="0" kern="1200" baseline="0" dirty="0" smtClean="0">
                          <a:solidFill>
                            <a:srgbClr val="000000"/>
                          </a:solidFill>
                          <a:latin typeface="Arial" panose="020B0604020202020204" pitchFamily="34" charset="0"/>
                          <a:ea typeface="+mn-ea"/>
                          <a:cs typeface="+mn-cs"/>
                        </a:rPr>
                        <a:t> содержащая информацию: объемы потерь от БП, ППР, факт потери, МД, Признак и т.д.</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249321584"/>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СТГ</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err="1" smtClean="0">
                          <a:solidFill>
                            <a:srgbClr val="000000"/>
                          </a:solidFill>
                          <a:latin typeface="Arial" panose="020B0604020202020204" pitchFamily="34" charset="0"/>
                          <a:ea typeface="+mn-ea"/>
                          <a:cs typeface="+mn-cs"/>
                        </a:rPr>
                        <a:t>СибурТюменьГаз</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782387958"/>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ТНГ</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Технологическая неготовность</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009584293"/>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МГ</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Механическая готовность</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7592426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err="1" smtClean="0">
                          <a:solidFill>
                            <a:srgbClr val="000000"/>
                          </a:solidFill>
                          <a:latin typeface="Arial" panose="020B0604020202020204" pitchFamily="34" charset="0"/>
                          <a:ea typeface="+mn-ea"/>
                          <a:cs typeface="+mn-cs"/>
                        </a:rPr>
                        <a:t>НиР</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Надежность и ремонты</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979621739"/>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ПЭВП</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Полиэтилен высокой плотности</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811661555"/>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КИ</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Концентрированный</a:t>
                      </a:r>
                      <a:r>
                        <a:rPr lang="ru-RU" sz="700" b="0" kern="1200" baseline="0" dirty="0" smtClean="0">
                          <a:solidFill>
                            <a:srgbClr val="000000"/>
                          </a:solidFill>
                          <a:latin typeface="Arial" panose="020B0604020202020204" pitchFamily="34" charset="0"/>
                          <a:ea typeface="+mn-ea"/>
                          <a:cs typeface="+mn-cs"/>
                        </a:rPr>
                        <a:t> изобутилен</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893414971"/>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err="1" smtClean="0">
                          <a:solidFill>
                            <a:srgbClr val="000000"/>
                          </a:solidFill>
                          <a:latin typeface="Arial" panose="020B0604020202020204" pitchFamily="34" charset="0"/>
                          <a:ea typeface="+mn-ea"/>
                          <a:cs typeface="+mn-cs"/>
                        </a:rPr>
                        <a:t>КорпЦ</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lnB w="3175" cap="flat" cmpd="sng" algn="ctr">
                      <a:solidFill>
                        <a:srgbClr val="008C95"/>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700" b="0" kern="1200" dirty="0" smtClean="0">
                          <a:solidFill>
                            <a:srgbClr val="000000"/>
                          </a:solidFill>
                          <a:latin typeface="Arial" panose="020B0604020202020204" pitchFamily="34" charset="0"/>
                          <a:ea typeface="+mn-ea"/>
                          <a:cs typeface="+mn-cs"/>
                        </a:rPr>
                        <a:t>Термин</a:t>
                      </a:r>
                      <a:r>
                        <a:rPr lang="ru-RU" sz="700" b="0" kern="1200" baseline="0" dirty="0" smtClean="0">
                          <a:solidFill>
                            <a:srgbClr val="000000"/>
                          </a:solidFill>
                          <a:latin typeface="Arial" panose="020B0604020202020204" pitchFamily="34" charset="0"/>
                          <a:ea typeface="+mn-ea"/>
                          <a:cs typeface="+mn-cs"/>
                        </a:rPr>
                        <a:t> из системы </a:t>
                      </a:r>
                      <a:r>
                        <a:rPr lang="en-US" sz="700" b="0" kern="1200" baseline="0" dirty="0" err="1" smtClean="0">
                          <a:solidFill>
                            <a:srgbClr val="000000"/>
                          </a:solidFill>
                          <a:latin typeface="Arial" panose="020B0604020202020204" pitchFamily="34" charset="0"/>
                          <a:ea typeface="+mn-ea"/>
                          <a:cs typeface="+mn-cs"/>
                        </a:rPr>
                        <a:t>Meridium</a:t>
                      </a:r>
                      <a:r>
                        <a:rPr lang="ru-RU" sz="700" b="0" kern="1200" baseline="0" dirty="0" smtClean="0">
                          <a:solidFill>
                            <a:srgbClr val="000000"/>
                          </a:solidFill>
                          <a:latin typeface="Arial" panose="020B0604020202020204" pitchFamily="34" charset="0"/>
                          <a:ea typeface="+mn-ea"/>
                          <a:cs typeface="+mn-cs"/>
                        </a:rPr>
                        <a:t>, обозначающий зону ответственности корпоративного центра, которая не включает в себя ответственность: предприятий, КЦ продаж и функции УЦП</a:t>
                      </a:r>
                      <a:endParaRPr lang="ru-RU" sz="700" b="0" kern="1200" dirty="0" smtClean="0">
                        <a:solidFill>
                          <a:srgbClr val="000000"/>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lnB w="3175" cap="flat" cmpd="sng" algn="ctr">
                      <a:solidFill>
                        <a:srgbClr val="008C9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1342894"/>
                  </a:ext>
                </a:extLst>
              </a:tr>
            </a:tbl>
          </a:graphicData>
        </a:graphic>
      </p:graphicFrame>
      <p:sp>
        <p:nvSpPr>
          <p:cNvPr id="2" name="Номер слайда 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12</a:t>
            </a:fld>
            <a:endParaRPr lang="ru-RU" dirty="0">
              <a:solidFill>
                <a:prstClr val="black">
                  <a:lumMod val="65000"/>
                  <a:lumOff val="35000"/>
                </a:prstClr>
              </a:solidFill>
            </a:endParaRPr>
          </a:p>
        </p:txBody>
      </p:sp>
    </p:spTree>
    <p:extLst>
      <p:ext uri="{BB962C8B-B14F-4D97-AF65-F5344CB8AC3E}">
        <p14:creationId xmlns:p14="http://schemas.microsoft.com/office/powerpoint/2010/main" val="312603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13</a:t>
            </a:fld>
            <a:endParaRPr lang="ru-RU" dirty="0">
              <a:solidFill>
                <a:prstClr val="black">
                  <a:lumMod val="65000"/>
                  <a:lumOff val="35000"/>
                </a:prstClr>
              </a:solidFill>
            </a:endParaRPr>
          </a:p>
        </p:txBody>
      </p:sp>
      <p:grpSp>
        <p:nvGrpSpPr>
          <p:cNvPr id="5" name="Группа 4"/>
          <p:cNvGrpSpPr/>
          <p:nvPr/>
        </p:nvGrpSpPr>
        <p:grpSpPr>
          <a:xfrm>
            <a:off x="315885" y="551968"/>
            <a:ext cx="3183774" cy="395948"/>
            <a:chOff x="681679" y="5903953"/>
            <a:chExt cx="3396649" cy="390700"/>
          </a:xfrm>
        </p:grpSpPr>
        <p:sp>
          <p:nvSpPr>
            <p:cNvPr id="6" name="Прямоугольник 5">
              <a:hlinkClick r:id="rId2" action="ppaction://hlinksldjump"/>
            </p:cNvPr>
            <p:cNvSpPr/>
            <p:nvPr/>
          </p:nvSpPr>
          <p:spPr>
            <a:xfrm>
              <a:off x="907215" y="5903953"/>
              <a:ext cx="3171113" cy="388138"/>
            </a:xfrm>
            <a:prstGeom prst="rect">
              <a:avLst/>
            </a:prstGeom>
            <a:solidFill>
              <a:schemeClr val="tx2">
                <a:lumMod val="20000"/>
                <a:lumOff val="80000"/>
              </a:schemeClr>
            </a:solidFill>
            <a:ln>
              <a:solidFill>
                <a:schemeClr val="accent1"/>
              </a:solidFill>
            </a:ln>
          </p:spPr>
          <p:txBody>
            <a:bodyPr wrap="square" anchor="ctr">
              <a:noAutofit/>
            </a:bodyPr>
            <a:lstStyle/>
            <a:p>
              <a:pPr algn="ctr"/>
              <a:r>
                <a:rPr lang="ru-RU" sz="1000" dirty="0" smtClean="0">
                  <a:solidFill>
                    <a:srgbClr val="008C95"/>
                  </a:solidFill>
                  <a:hlinkClick r:id="rId3" action="ppaction://hlinksldjump"/>
                </a:rPr>
                <a:t>Ссылки </a:t>
              </a:r>
              <a:r>
                <a:rPr lang="ru-RU" sz="1000" dirty="0">
                  <a:solidFill>
                    <a:srgbClr val="008C95"/>
                  </a:solidFill>
                  <a:hlinkClick r:id="rId3" action="ppaction://hlinksldjump"/>
                </a:rPr>
                <a:t>на отчетность</a:t>
              </a:r>
              <a:r>
                <a:rPr lang="en-US" sz="1000" dirty="0">
                  <a:solidFill>
                    <a:srgbClr val="008C95"/>
                  </a:solidFill>
                  <a:hlinkClick r:id="rId3" action="ppaction://hlinksldjump"/>
                </a:rPr>
                <a:t> </a:t>
              </a:r>
              <a:r>
                <a:rPr lang="en-US" sz="1000" dirty="0" err="1">
                  <a:solidFill>
                    <a:srgbClr val="008C95"/>
                  </a:solidFill>
                  <a:hlinkClick r:id="rId3" action="ppaction://hlinksldjump"/>
                </a:rPr>
                <a:t>Meridium</a:t>
              </a:r>
              <a:r>
                <a:rPr lang="ru-RU" sz="1000" dirty="0">
                  <a:solidFill>
                    <a:srgbClr val="008C95"/>
                  </a:solidFill>
                  <a:hlinkClick r:id="rId3" action="ppaction://hlinksldjump"/>
                </a:rPr>
                <a:t>, роли доступа к рассылкам и </a:t>
              </a:r>
              <a:r>
                <a:rPr lang="ru-RU" sz="1000" dirty="0" err="1">
                  <a:solidFill>
                    <a:srgbClr val="008C95"/>
                  </a:solidFill>
                  <a:hlinkClick r:id="rId3" action="ppaction://hlinksldjump"/>
                </a:rPr>
                <a:t>дашбордам</a:t>
              </a:r>
              <a:r>
                <a:rPr lang="ru-RU" sz="1000" dirty="0">
                  <a:solidFill>
                    <a:srgbClr val="008C95"/>
                  </a:solidFill>
                </a:rPr>
                <a:t>. </a:t>
              </a:r>
            </a:p>
          </p:txBody>
        </p:sp>
        <p:grpSp>
          <p:nvGrpSpPr>
            <p:cNvPr id="7" name="Группа 6"/>
            <p:cNvGrpSpPr/>
            <p:nvPr/>
          </p:nvGrpSpPr>
          <p:grpSpPr>
            <a:xfrm>
              <a:off x="681679" y="5921856"/>
              <a:ext cx="412893" cy="372797"/>
              <a:chOff x="4799131" y="5034349"/>
              <a:chExt cx="468000" cy="468000"/>
            </a:xfrm>
            <a:solidFill>
              <a:srgbClr val="008C95"/>
            </a:solidFill>
          </p:grpSpPr>
          <p:sp>
            <p:nvSpPr>
              <p:cNvPr id="8" name="Овал 8"/>
              <p:cNvSpPr/>
              <p:nvPr/>
            </p:nvSpPr>
            <p:spPr bwMode="auto">
              <a:xfrm>
                <a:off x="4799131" y="5034349"/>
                <a:ext cx="468000" cy="468000"/>
              </a:xfrm>
              <a:prstGeom prst="ellipse">
                <a:avLst/>
              </a:prstGeom>
              <a:grpFill/>
              <a:ln w="38100" cap="flat" cmpd="dbl" algn="ctr">
                <a:solidFill>
                  <a:srgbClr val="008C95"/>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algn="ctr" defTabSz="914400" fontAlgn="base">
                  <a:spcBef>
                    <a:spcPct val="0"/>
                  </a:spcBef>
                  <a:spcAft>
                    <a:spcPct val="0"/>
                  </a:spcAft>
                </a:pPr>
                <a:endParaRPr lang="ru-RU" sz="8000" b="1" u="sng" dirty="0" smtClean="0">
                  <a:solidFill>
                    <a:prstClr val="white"/>
                  </a:solidFill>
                  <a:latin typeface="Arial Narrow" panose="020B0606020202030204" pitchFamily="34" charset="0"/>
                </a:endParaRPr>
              </a:p>
            </p:txBody>
          </p:sp>
          <p:pic>
            <p:nvPicPr>
              <p:cNvPr id="9" name="Picture 2" descr="C:\Users\Strahovmv\Desktop\РАБОЧИЙ СТОЛ\3. ПАПКИ\01. VA АУТСОРСИНГ ПРЕЗЕНТАЦИЙ\ФОТО\ИКОНКИ\kisspng-the-finger-computer-icons-middle-finger-symbol-user-5acec8a5cf3f14_79347973152350122184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096" y="5088349"/>
                <a:ext cx="360000" cy="360000"/>
              </a:xfrm>
              <a:prstGeom prst="rect">
                <a:avLst/>
              </a:prstGeom>
              <a:grpFill/>
              <a:ln>
                <a:noFill/>
              </a:ln>
              <a:extLst/>
            </p:spPr>
          </p:pic>
        </p:grpSp>
      </p:grpSp>
      <p:grpSp>
        <p:nvGrpSpPr>
          <p:cNvPr id="13" name="Группа 12"/>
          <p:cNvGrpSpPr/>
          <p:nvPr/>
        </p:nvGrpSpPr>
        <p:grpSpPr>
          <a:xfrm>
            <a:off x="4156364" y="551968"/>
            <a:ext cx="3061857" cy="396902"/>
            <a:chOff x="681679" y="5903948"/>
            <a:chExt cx="3352307" cy="408894"/>
          </a:xfrm>
        </p:grpSpPr>
        <p:sp>
          <p:nvSpPr>
            <p:cNvPr id="14" name="Прямоугольник 13">
              <a:hlinkClick r:id="rId2" action="ppaction://hlinksldjump"/>
            </p:cNvPr>
            <p:cNvSpPr/>
            <p:nvPr/>
          </p:nvSpPr>
          <p:spPr>
            <a:xfrm>
              <a:off x="907215" y="5903948"/>
              <a:ext cx="3126771" cy="408894"/>
            </a:xfrm>
            <a:prstGeom prst="rect">
              <a:avLst/>
            </a:prstGeom>
            <a:solidFill>
              <a:schemeClr val="tx2">
                <a:lumMod val="20000"/>
                <a:lumOff val="80000"/>
              </a:schemeClr>
            </a:solidFill>
            <a:ln>
              <a:solidFill>
                <a:schemeClr val="accent1"/>
              </a:solidFill>
            </a:ln>
          </p:spPr>
          <p:txBody>
            <a:bodyPr wrap="square" anchor="ctr">
              <a:noAutofit/>
            </a:bodyPr>
            <a:lstStyle/>
            <a:p>
              <a:pPr algn="ctr"/>
              <a:r>
                <a:rPr lang="ru-RU" sz="1000" dirty="0" smtClean="0">
                  <a:solidFill>
                    <a:srgbClr val="008C95"/>
                  </a:solidFill>
                </a:rPr>
                <a:t>  </a:t>
              </a:r>
              <a:r>
                <a:rPr lang="ru-RU" sz="1000" dirty="0" smtClean="0">
                  <a:solidFill>
                    <a:srgbClr val="008C95"/>
                  </a:solidFill>
                  <a:hlinkClick r:id="rId5" action="ppaction://hlinksldjump"/>
                </a:rPr>
                <a:t>Примеры </a:t>
              </a:r>
              <a:r>
                <a:rPr lang="ru-RU" sz="1000" dirty="0">
                  <a:solidFill>
                    <a:srgbClr val="008C95"/>
                  </a:solidFill>
                  <a:hlinkClick r:id="rId5" action="ppaction://hlinksldjump"/>
                </a:rPr>
                <a:t>заполнения событий и карточек потерь </a:t>
              </a:r>
              <a:r>
                <a:rPr lang="en-US" sz="1000" dirty="0" err="1" smtClean="0">
                  <a:solidFill>
                    <a:srgbClr val="008C95"/>
                  </a:solidFill>
                  <a:hlinkClick r:id="rId5" action="ppaction://hlinksldjump"/>
                </a:rPr>
                <a:t>Meridium</a:t>
              </a:r>
              <a:endParaRPr lang="en-US" sz="1000" dirty="0">
                <a:solidFill>
                  <a:srgbClr val="008C95"/>
                </a:solidFill>
              </a:endParaRPr>
            </a:p>
          </p:txBody>
        </p:sp>
        <p:grpSp>
          <p:nvGrpSpPr>
            <p:cNvPr id="15" name="Группа 14"/>
            <p:cNvGrpSpPr/>
            <p:nvPr/>
          </p:nvGrpSpPr>
          <p:grpSpPr>
            <a:xfrm>
              <a:off x="681679" y="5921856"/>
              <a:ext cx="412893" cy="372797"/>
              <a:chOff x="4799131" y="5034349"/>
              <a:chExt cx="468000" cy="468000"/>
            </a:xfrm>
            <a:solidFill>
              <a:srgbClr val="008C95"/>
            </a:solidFill>
          </p:grpSpPr>
          <p:sp>
            <p:nvSpPr>
              <p:cNvPr id="16" name="Овал 8"/>
              <p:cNvSpPr/>
              <p:nvPr/>
            </p:nvSpPr>
            <p:spPr bwMode="auto">
              <a:xfrm>
                <a:off x="4799131" y="5034349"/>
                <a:ext cx="468000" cy="468000"/>
              </a:xfrm>
              <a:prstGeom prst="ellipse">
                <a:avLst/>
              </a:prstGeom>
              <a:grpFill/>
              <a:ln w="38100" cap="flat" cmpd="dbl" algn="ctr">
                <a:solidFill>
                  <a:srgbClr val="008C95"/>
                </a:solidFill>
                <a:prstDash val="solid"/>
                <a:round/>
                <a:headEnd type="none" w="med" len="med"/>
                <a:tailEnd type="none" w="med" len="med"/>
              </a:ln>
              <a:effectLst/>
              <a:extLst/>
            </p:spPr>
            <p:txBody>
              <a:bodyPr vert="horz" wrap="square" lIns="0" tIns="0" rIns="0" bIns="216000" numCol="1" rtlCol="0" anchor="ctr" anchorCtr="0" compatLnSpc="1">
                <a:prstTxWarp prst="textNoShape">
                  <a:avLst/>
                </a:prstTxWarp>
              </a:bodyPr>
              <a:lstStyle/>
              <a:p>
                <a:pPr algn="ctr" defTabSz="914400" fontAlgn="base">
                  <a:spcBef>
                    <a:spcPct val="0"/>
                  </a:spcBef>
                  <a:spcAft>
                    <a:spcPct val="0"/>
                  </a:spcAft>
                </a:pPr>
                <a:endParaRPr lang="ru-RU" sz="8000" b="1" dirty="0" smtClean="0">
                  <a:solidFill>
                    <a:prstClr val="white"/>
                  </a:solidFill>
                  <a:latin typeface="Arial Narrow" panose="020B0606020202030204" pitchFamily="34" charset="0"/>
                </a:endParaRPr>
              </a:p>
            </p:txBody>
          </p:sp>
          <p:pic>
            <p:nvPicPr>
              <p:cNvPr id="17" name="Picture 2" descr="C:\Users\Strahovmv\Desktop\РАБОЧИЙ СТОЛ\3. ПАПКИ\01. VA АУТСОРСИНГ ПРЕЗЕНТАЦИЙ\ФОТО\ИКОНКИ\kisspng-the-finger-computer-icons-middle-finger-symbol-user-5acec8a5cf3f14_79347973152350122184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096" y="5088343"/>
                <a:ext cx="360000" cy="360000"/>
              </a:xfrm>
              <a:prstGeom prst="rect">
                <a:avLst/>
              </a:prstGeom>
              <a:grpFill/>
              <a:ln>
                <a:noFill/>
              </a:ln>
              <a:extLst/>
            </p:spPr>
          </p:pic>
        </p:grpSp>
      </p:grpSp>
      <p:sp>
        <p:nvSpPr>
          <p:cNvPr id="23" name="Прямоугольник 22"/>
          <p:cNvSpPr/>
          <p:nvPr/>
        </p:nvSpPr>
        <p:spPr>
          <a:xfrm>
            <a:off x="182675" y="105594"/>
            <a:ext cx="9575492" cy="192883"/>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975" b="1" dirty="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Дополнительная информация </a:t>
            </a: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51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239599" y="644271"/>
          <a:ext cx="1289" cy="1289"/>
        </p:xfrm>
        <a:graphic>
          <a:graphicData uri="http://schemas.openxmlformats.org/presentationml/2006/ole">
            <mc:AlternateContent xmlns:mc="http://schemas.openxmlformats.org/markup-compatibility/2006">
              <mc:Choice xmlns:v="urn:schemas-microsoft-com:vml" Requires="v">
                <p:oleObj spid="_x0000_s1066301" name="Слайд think-cell" r:id="rId7" imgW="353" imgH="353" progId="TCLayout.ActiveDocument.1">
                  <p:embed/>
                </p:oleObj>
              </mc:Choice>
              <mc:Fallback>
                <p:oleObj name="Слайд think-cell" r:id="rId7" imgW="353" imgH="353" progId="TCLayout.ActiveDocument.1">
                  <p:embed/>
                  <p:pic>
                    <p:nvPicPr>
                      <p:cNvPr id="7" name="Object 6" hidden="1"/>
                      <p:cNvPicPr/>
                      <p:nvPr/>
                    </p:nvPicPr>
                    <p:blipFill>
                      <a:blip r:embed="rId8"/>
                      <a:stretch>
                        <a:fillRect/>
                      </a:stretch>
                    </p:blipFill>
                    <p:spPr>
                      <a:xfrm>
                        <a:off x="1239599" y="644271"/>
                        <a:ext cx="1289" cy="1289"/>
                      </a:xfrm>
                      <a:prstGeom prst="rect">
                        <a:avLst/>
                      </a:prstGeom>
                    </p:spPr>
                  </p:pic>
                </p:oleObj>
              </mc:Fallback>
            </mc:AlternateContent>
          </a:graphicData>
        </a:graphic>
      </p:graphicFrame>
      <p:sp>
        <p:nvSpPr>
          <p:cNvPr id="2" name="Прямоугольник 1" hidden="1"/>
          <p:cNvSpPr/>
          <p:nvPr>
            <p:custDataLst>
              <p:tags r:id="rId3"/>
            </p:custDataLst>
          </p:nvPr>
        </p:nvSpPr>
        <p:spPr>
          <a:xfrm>
            <a:off x="1" y="642939"/>
            <a:ext cx="128985" cy="12898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742381"/>
            <a:endParaRPr lang="en-US" sz="1625" b="1" dirty="0">
              <a:solidFill>
                <a:srgbClr val="000000"/>
              </a:solidFill>
              <a:latin typeface="Arial" panose="020B0604020202020204" pitchFamily="34" charset="0"/>
              <a:ea typeface="+mj-ea"/>
              <a:cs typeface="+mj-cs"/>
              <a:sym typeface="Arial" panose="020B0604020202020204" pitchFamily="34" charset="0"/>
            </a:endParaRPr>
          </a:p>
        </p:txBody>
      </p:sp>
      <p:sp>
        <p:nvSpPr>
          <p:cNvPr id="4" name="Rectangle 3" hidden="1">
            <a:extLst>
              <a:ext uri="{FF2B5EF4-FFF2-40B4-BE49-F238E27FC236}">
                <a16:creationId xmlns:a16="http://schemas.microsoft.com/office/drawing/2014/main" id="{879A1C59-014F-4831-AB22-4B83AE029E3D}"/>
              </a:ext>
            </a:extLst>
          </p:cNvPr>
          <p:cNvSpPr/>
          <p:nvPr>
            <p:custDataLst>
              <p:tags r:id="rId4"/>
            </p:custDataLst>
          </p:nvPr>
        </p:nvSpPr>
        <p:spPr>
          <a:xfrm>
            <a:off x="75" y="642980"/>
            <a:ext cx="128982" cy="12898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742381"/>
            <a:endParaRPr lang="ru-RU" sz="1625" dirty="0">
              <a:solidFill>
                <a:srgbClr val="000000"/>
              </a:solidFill>
              <a:latin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8C6D8A40-1CEB-4C94-8AF0-D62FC734E5EF}"/>
              </a:ext>
            </a:extLst>
          </p:cNvPr>
          <p:cNvSpPr>
            <a:spLocks/>
          </p:cNvSpPr>
          <p:nvPr/>
        </p:nvSpPr>
        <p:spPr>
          <a:xfrm>
            <a:off x="131686" y="632801"/>
            <a:ext cx="5125938" cy="1884432"/>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4" tIns="37147" rIns="74294" bIns="37147" numCol="1" spcCol="0" rtlCol="0" fromWordArt="0" anchor="ctr" anchorCtr="0" forceAA="0" compatLnSpc="1">
            <a:prstTxWarp prst="textNoShape">
              <a:avLst/>
            </a:prstTxWarp>
            <a:noAutofit/>
          </a:bodyPr>
          <a:lstStyle/>
          <a:p>
            <a:pPr algn="ctr" defTabSz="742381"/>
            <a:endParaRPr lang="en-GB" sz="975" dirty="0">
              <a:solidFill>
                <a:srgbClr val="000000"/>
              </a:solidFill>
              <a:latin typeface="Arial"/>
            </a:endParaRPr>
          </a:p>
        </p:txBody>
      </p:sp>
      <p:sp>
        <p:nvSpPr>
          <p:cNvPr id="57" name="Rectangle 56">
            <a:extLst>
              <a:ext uri="{FF2B5EF4-FFF2-40B4-BE49-F238E27FC236}">
                <a16:creationId xmlns:a16="http://schemas.microsoft.com/office/drawing/2014/main" id="{D8E75F8B-AAEE-4FCD-BE93-B311A499227F}"/>
              </a:ext>
            </a:extLst>
          </p:cNvPr>
          <p:cNvSpPr>
            <a:spLocks/>
          </p:cNvSpPr>
          <p:nvPr/>
        </p:nvSpPr>
        <p:spPr>
          <a:xfrm>
            <a:off x="5370944" y="632802"/>
            <a:ext cx="4287558" cy="1875232"/>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4" tIns="37147" rIns="74294" bIns="37147" numCol="1" spcCol="0" rtlCol="0" fromWordArt="0" anchor="ctr" anchorCtr="0" forceAA="0" compatLnSpc="1">
            <a:prstTxWarp prst="textNoShape">
              <a:avLst/>
            </a:prstTxWarp>
            <a:noAutofit/>
          </a:bodyPr>
          <a:lstStyle/>
          <a:p>
            <a:pPr algn="ctr" defTabSz="742381"/>
            <a:endParaRPr lang="en-GB" sz="975" dirty="0">
              <a:solidFill>
                <a:srgbClr val="000000"/>
              </a:solidFill>
              <a:latin typeface="Arial"/>
            </a:endParaRPr>
          </a:p>
        </p:txBody>
      </p:sp>
      <p:sp>
        <p:nvSpPr>
          <p:cNvPr id="58" name="Rectangle 57">
            <a:extLst>
              <a:ext uri="{FF2B5EF4-FFF2-40B4-BE49-F238E27FC236}">
                <a16:creationId xmlns:a16="http://schemas.microsoft.com/office/drawing/2014/main" id="{647B1B01-0106-44D8-B583-7623E637DA19}"/>
              </a:ext>
            </a:extLst>
          </p:cNvPr>
          <p:cNvSpPr>
            <a:spLocks/>
          </p:cNvSpPr>
          <p:nvPr/>
        </p:nvSpPr>
        <p:spPr>
          <a:xfrm>
            <a:off x="5370944" y="2545415"/>
            <a:ext cx="4287558" cy="3063402"/>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4" tIns="37147" rIns="74294" bIns="37147" numCol="1" spcCol="0" rtlCol="0" fromWordArt="0" anchor="ctr" anchorCtr="0" forceAA="0" compatLnSpc="1">
            <a:prstTxWarp prst="textNoShape">
              <a:avLst/>
            </a:prstTxWarp>
            <a:noAutofit/>
          </a:bodyPr>
          <a:lstStyle/>
          <a:p>
            <a:pPr algn="ctr" defTabSz="742381"/>
            <a:endParaRPr lang="en-GB" sz="1050" dirty="0">
              <a:solidFill>
                <a:srgbClr val="000000"/>
              </a:solidFill>
              <a:latin typeface="Arial"/>
            </a:endParaRPr>
          </a:p>
        </p:txBody>
      </p:sp>
      <p:sp>
        <p:nvSpPr>
          <p:cNvPr id="150" name="Text Box 3">
            <a:extLst>
              <a:ext uri="{FF2B5EF4-FFF2-40B4-BE49-F238E27FC236}">
                <a16:creationId xmlns:a16="http://schemas.microsoft.com/office/drawing/2014/main" id="{2E8349B0-25F4-4225-BC43-978A308AEEFB}"/>
              </a:ext>
            </a:extLst>
          </p:cNvPr>
          <p:cNvSpPr txBox="1">
            <a:spLocks noChangeArrowheads="1"/>
          </p:cNvSpPr>
          <p:nvPr/>
        </p:nvSpPr>
        <p:spPr bwMode="gray">
          <a:xfrm>
            <a:off x="5434178" y="697159"/>
            <a:ext cx="4142659" cy="16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4624" anchor="b" anchorCtr="0">
            <a:spAutoFit/>
          </a:bodyPr>
          <a:lstStyle>
            <a:defPPr>
              <a:defRPr lang="en-US"/>
            </a:defPPr>
            <a:lvl1pPr marL="100013" indent="-100013" defTabSz="625475">
              <a:buSzTx/>
              <a:buFont typeface="Wingdings" pitchFamily="2" charset="2"/>
              <a:buNone/>
              <a:defRPr sz="900" b="1">
                <a:solidFill>
                  <a:srgbClr val="07436D"/>
                </a:solidFil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pPr marL="81259" indent="-81259" defTabSz="508185"/>
            <a:r>
              <a:rPr lang="az-Cyrl-AZ" sz="975" dirty="0">
                <a:solidFill>
                  <a:srgbClr val="008080"/>
                </a:solidFill>
                <a:latin typeface="Arial"/>
              </a:rPr>
              <a:t>Цель</a:t>
            </a:r>
          </a:p>
        </p:txBody>
      </p:sp>
      <p:sp>
        <p:nvSpPr>
          <p:cNvPr id="151" name="Line 17">
            <a:extLst>
              <a:ext uri="{FF2B5EF4-FFF2-40B4-BE49-F238E27FC236}">
                <a16:creationId xmlns:a16="http://schemas.microsoft.com/office/drawing/2014/main" id="{58680649-C741-49DC-95ED-6FBF1FFD4F4F}"/>
              </a:ext>
            </a:extLst>
          </p:cNvPr>
          <p:cNvSpPr>
            <a:spLocks noChangeShapeType="1"/>
          </p:cNvSpPr>
          <p:nvPr/>
        </p:nvSpPr>
        <p:spPr bwMode="gray">
          <a:xfrm>
            <a:off x="5443394" y="955753"/>
            <a:ext cx="4142659"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802" tIns="37902" rIns="75802" bIns="37902">
            <a:spAutoFit/>
          </a:bodyPr>
          <a:lstStyle/>
          <a:p>
            <a:pPr defTabSz="742381" fontAlgn="base">
              <a:spcBef>
                <a:spcPct val="0"/>
              </a:spcBef>
              <a:spcAft>
                <a:spcPct val="0"/>
              </a:spcAft>
            </a:pPr>
            <a:endParaRPr lang="en-GB" sz="975" dirty="0">
              <a:solidFill>
                <a:srgbClr val="07436D"/>
              </a:solidFill>
              <a:latin typeface="Arial"/>
            </a:endParaRPr>
          </a:p>
        </p:txBody>
      </p:sp>
      <p:sp>
        <p:nvSpPr>
          <p:cNvPr id="152" name="TextBox 151">
            <a:extLst>
              <a:ext uri="{FF2B5EF4-FFF2-40B4-BE49-F238E27FC236}">
                <a16:creationId xmlns:a16="http://schemas.microsoft.com/office/drawing/2014/main" id="{FD5F2C67-5D2A-4EEB-8297-98299A766234}"/>
              </a:ext>
            </a:extLst>
          </p:cNvPr>
          <p:cNvSpPr txBox="1">
            <a:spLocks/>
          </p:cNvSpPr>
          <p:nvPr/>
        </p:nvSpPr>
        <p:spPr>
          <a:xfrm>
            <a:off x="5453931" y="1150992"/>
            <a:ext cx="4142659" cy="11798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pitchFamily="34"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00000"/>
              <a:buFont typeface="Arial" pitchFamily="34"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42228" lvl="1" indent="-139303" defTabSz="742378">
              <a:spcBef>
                <a:spcPts val="163"/>
              </a:spcBef>
              <a:spcAft>
                <a:spcPts val="244"/>
              </a:spcAft>
              <a:buClr>
                <a:srgbClr val="008080"/>
              </a:buClr>
              <a:buSzPct val="110000"/>
              <a:buFont typeface="Wingdings" panose="05000000000000000000" pitchFamily="2" charset="2"/>
              <a:buChar char="§"/>
              <a:defRPr/>
            </a:pPr>
            <a:r>
              <a:rPr lang="ru-RU" sz="1000" dirty="0">
                <a:solidFill>
                  <a:srgbClr val="262626"/>
                </a:solidFill>
                <a:latin typeface="Arial"/>
                <a:sym typeface="Arial" panose="020B0604020202020204" pitchFamily="34" charset="0"/>
              </a:rPr>
              <a:t>Контроль и управление показателями бизнес-метрик</a:t>
            </a:r>
            <a:r>
              <a:rPr lang="ru-RU" sz="1000" baseline="30000" dirty="0">
                <a:solidFill>
                  <a:srgbClr val="262626"/>
                </a:solidFill>
                <a:latin typeface="Arial"/>
                <a:sym typeface="Arial" panose="020B0604020202020204" pitchFamily="34" charset="0"/>
              </a:rPr>
              <a:t>3</a:t>
            </a:r>
            <a:r>
              <a:rPr lang="ru-RU" sz="1000" dirty="0">
                <a:solidFill>
                  <a:srgbClr val="262626"/>
                </a:solidFill>
                <a:latin typeface="Arial"/>
                <a:sym typeface="Arial" panose="020B0604020202020204" pitchFamily="34" charset="0"/>
              </a:rPr>
              <a:t>:</a:t>
            </a:r>
          </a:p>
          <a:p>
            <a:pPr marL="266700" lvl="6" indent="-138113" defTabSz="742378">
              <a:spcBef>
                <a:spcPts val="163"/>
              </a:spcBef>
              <a:spcAft>
                <a:spcPts val="244"/>
              </a:spcAft>
              <a:buClr>
                <a:srgbClr val="008080"/>
              </a:buClr>
              <a:buSzPct val="110000"/>
              <a:buFont typeface="Courier New" panose="02070309020205020404" pitchFamily="49" charset="0"/>
              <a:buChar char="o"/>
              <a:defRPr/>
            </a:pPr>
            <a:r>
              <a:rPr lang="ru-RU" sz="1000" dirty="0">
                <a:solidFill>
                  <a:srgbClr val="262626"/>
                </a:solidFill>
                <a:sym typeface="Arial" panose="020B0604020202020204" pitchFamily="34" charset="0"/>
              </a:rPr>
              <a:t>УМД от </a:t>
            </a:r>
            <a:r>
              <a:rPr lang="en-US" sz="1000" dirty="0">
                <a:solidFill>
                  <a:srgbClr val="262626"/>
                </a:solidFill>
                <a:sym typeface="Arial" panose="020B0604020202020204" pitchFamily="34" charset="0"/>
              </a:rPr>
              <a:t>EBITDA</a:t>
            </a:r>
            <a:r>
              <a:rPr lang="ru-RU" sz="1000" dirty="0">
                <a:solidFill>
                  <a:srgbClr val="262626"/>
                </a:solidFill>
                <a:sym typeface="Arial" panose="020B0604020202020204" pitchFamily="34" charset="0"/>
              </a:rPr>
              <a:t>, %</a:t>
            </a:r>
          </a:p>
          <a:p>
            <a:pPr marL="266700" lvl="6" indent="-138113" defTabSz="742378">
              <a:spcBef>
                <a:spcPts val="163"/>
              </a:spcBef>
              <a:spcAft>
                <a:spcPts val="244"/>
              </a:spcAft>
              <a:buClr>
                <a:srgbClr val="008080"/>
              </a:buClr>
              <a:buSzPct val="110000"/>
              <a:buFont typeface="Courier New" panose="02070309020205020404" pitchFamily="49" charset="0"/>
              <a:buChar char="o"/>
              <a:defRPr/>
            </a:pPr>
            <a:r>
              <a:rPr lang="ru-RU" sz="1000" dirty="0">
                <a:solidFill>
                  <a:srgbClr val="262626"/>
                </a:solidFill>
                <a:sym typeface="Arial" panose="020B0604020202020204" pitchFamily="34" charset="0"/>
              </a:rPr>
              <a:t>УМД по Категориям последствий, млн руб.</a:t>
            </a:r>
          </a:p>
          <a:p>
            <a:pPr marL="266700" lvl="6" indent="-138113" defTabSz="742378">
              <a:spcBef>
                <a:spcPts val="163"/>
              </a:spcBef>
              <a:spcAft>
                <a:spcPts val="244"/>
              </a:spcAft>
              <a:buClr>
                <a:srgbClr val="008080"/>
              </a:buClr>
              <a:buSzPct val="110000"/>
              <a:buFont typeface="Courier New" panose="02070309020205020404" pitchFamily="49" charset="0"/>
              <a:buChar char="o"/>
              <a:defRPr/>
            </a:pPr>
            <a:r>
              <a:rPr lang="ru-RU" sz="1000" dirty="0">
                <a:solidFill>
                  <a:srgbClr val="262626"/>
                </a:solidFill>
                <a:sym typeface="Arial" panose="020B0604020202020204" pitchFamily="34" charset="0"/>
              </a:rPr>
              <a:t>УМД покрытое </a:t>
            </a:r>
            <a:r>
              <a:rPr lang="en-US" sz="1000" dirty="0">
                <a:solidFill>
                  <a:srgbClr val="262626"/>
                </a:solidFill>
                <a:sym typeface="Arial" panose="020B0604020202020204" pitchFamily="34" charset="0"/>
              </a:rPr>
              <a:t>RCA</a:t>
            </a:r>
            <a:r>
              <a:rPr lang="ru-RU" sz="1000" dirty="0">
                <a:solidFill>
                  <a:srgbClr val="262626"/>
                </a:solidFill>
                <a:sym typeface="Arial" panose="020B0604020202020204" pitchFamily="34" charset="0"/>
              </a:rPr>
              <a:t>, %</a:t>
            </a:r>
          </a:p>
          <a:p>
            <a:pPr marL="266700" lvl="6" indent="-138113" defTabSz="742378">
              <a:spcBef>
                <a:spcPts val="163"/>
              </a:spcBef>
              <a:spcAft>
                <a:spcPts val="244"/>
              </a:spcAft>
              <a:buClr>
                <a:srgbClr val="008080"/>
              </a:buClr>
              <a:buSzPct val="110000"/>
              <a:buFont typeface="Courier New" panose="02070309020205020404" pitchFamily="49" charset="0"/>
              <a:buChar char="o"/>
              <a:defRPr/>
            </a:pPr>
            <a:r>
              <a:rPr lang="ru-RU" sz="1000" dirty="0">
                <a:solidFill>
                  <a:srgbClr val="262626"/>
                </a:solidFill>
                <a:sym typeface="Arial" panose="020B0604020202020204" pitchFamily="34" charset="0"/>
              </a:rPr>
              <a:t>ВПР, МГ и ТНГ</a:t>
            </a:r>
          </a:p>
          <a:p>
            <a:pPr marL="142228" lvl="1" indent="-139303" defTabSz="742378">
              <a:spcBef>
                <a:spcPts val="163"/>
              </a:spcBef>
              <a:spcAft>
                <a:spcPts val="244"/>
              </a:spcAft>
              <a:buClr>
                <a:srgbClr val="008080"/>
              </a:buClr>
              <a:buSzPct val="110000"/>
              <a:buFont typeface="Wingdings" panose="05000000000000000000" pitchFamily="2" charset="2"/>
              <a:buChar char="§"/>
              <a:defRPr/>
            </a:pPr>
            <a:r>
              <a:rPr lang="ru-RU" sz="1000" dirty="0">
                <a:sym typeface="Arial" panose="020B0604020202020204" pitchFamily="34" charset="0"/>
              </a:rPr>
              <a:t>Верификация данных для ООС Компании по пакету документов</a:t>
            </a:r>
            <a:endParaRPr lang="ru-RU" sz="1000" dirty="0"/>
          </a:p>
        </p:txBody>
      </p:sp>
      <p:sp>
        <p:nvSpPr>
          <p:cNvPr id="101" name="Rectangle 100">
            <a:extLst>
              <a:ext uri="{FF2B5EF4-FFF2-40B4-BE49-F238E27FC236}">
                <a16:creationId xmlns:a16="http://schemas.microsoft.com/office/drawing/2014/main" id="{AEFBA6E6-B834-4405-98ED-5A470DD939B0}"/>
              </a:ext>
            </a:extLst>
          </p:cNvPr>
          <p:cNvSpPr>
            <a:spLocks/>
          </p:cNvSpPr>
          <p:nvPr/>
        </p:nvSpPr>
        <p:spPr>
          <a:xfrm>
            <a:off x="131614" y="2550233"/>
            <a:ext cx="2679406" cy="3058584"/>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4" tIns="37147" rIns="74294" bIns="37147" numCol="1" spcCol="0" rtlCol="0" fromWordArt="0" anchor="ctr" anchorCtr="0" forceAA="0" compatLnSpc="1">
            <a:prstTxWarp prst="textNoShape">
              <a:avLst/>
            </a:prstTxWarp>
            <a:noAutofit/>
          </a:bodyPr>
          <a:lstStyle/>
          <a:p>
            <a:pPr algn="ctr" defTabSz="742381"/>
            <a:endParaRPr lang="en-GB" sz="1050" dirty="0">
              <a:solidFill>
                <a:srgbClr val="000000"/>
              </a:solidFill>
              <a:latin typeface="Arial"/>
            </a:endParaRPr>
          </a:p>
        </p:txBody>
      </p:sp>
      <p:sp>
        <p:nvSpPr>
          <p:cNvPr id="109" name="Text Box 3">
            <a:extLst>
              <a:ext uri="{FF2B5EF4-FFF2-40B4-BE49-F238E27FC236}">
                <a16:creationId xmlns:a16="http://schemas.microsoft.com/office/drawing/2014/main" id="{968ADFE5-3D02-4693-A791-D6F11D86466C}"/>
              </a:ext>
            </a:extLst>
          </p:cNvPr>
          <p:cNvSpPr txBox="1">
            <a:spLocks noChangeArrowheads="1"/>
          </p:cNvSpPr>
          <p:nvPr/>
        </p:nvSpPr>
        <p:spPr bwMode="gray">
          <a:xfrm>
            <a:off x="207063" y="2610386"/>
            <a:ext cx="1892846" cy="1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4624" anchor="b" anchorCtr="0">
            <a:spAutoFit/>
          </a:bodyPr>
          <a:lstStyle>
            <a:defPPr>
              <a:defRPr lang="en-US"/>
            </a:defPPr>
            <a:lvl1pPr marL="100013" indent="-100013" defTabSz="625475">
              <a:buSzTx/>
              <a:buFont typeface="Wingdings" pitchFamily="2" charset="2"/>
              <a:buNone/>
              <a:defRPr sz="900" b="1">
                <a:solidFill>
                  <a:srgbClr val="07436D"/>
                </a:solidFil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pPr marL="81259" indent="-81259" defTabSz="508185"/>
            <a:r>
              <a:rPr lang="az-Cyrl-AZ" sz="1050" dirty="0">
                <a:solidFill>
                  <a:srgbClr val="008080"/>
                </a:solidFill>
                <a:latin typeface="Arial"/>
              </a:rPr>
              <a:t>Информация на входе</a:t>
            </a:r>
            <a:r>
              <a:rPr lang="en-US" sz="1050" baseline="30000" dirty="0">
                <a:solidFill>
                  <a:srgbClr val="008080"/>
                </a:solidFill>
                <a:latin typeface="Arial"/>
              </a:rPr>
              <a:t>2</a:t>
            </a:r>
            <a:endParaRPr lang="az-Cyrl-AZ" sz="1050" baseline="30000" dirty="0">
              <a:solidFill>
                <a:srgbClr val="008080"/>
              </a:solidFill>
              <a:latin typeface="Arial"/>
            </a:endParaRPr>
          </a:p>
        </p:txBody>
      </p:sp>
      <p:sp>
        <p:nvSpPr>
          <p:cNvPr id="110" name="Line 17">
            <a:extLst>
              <a:ext uri="{FF2B5EF4-FFF2-40B4-BE49-F238E27FC236}">
                <a16:creationId xmlns:a16="http://schemas.microsoft.com/office/drawing/2014/main" id="{8A5A047D-A360-4294-82E0-3FD030797BD4}"/>
              </a:ext>
            </a:extLst>
          </p:cNvPr>
          <p:cNvSpPr>
            <a:spLocks noChangeShapeType="1"/>
          </p:cNvSpPr>
          <p:nvPr/>
        </p:nvSpPr>
        <p:spPr bwMode="gray">
          <a:xfrm>
            <a:off x="208799" y="2821739"/>
            <a:ext cx="1564335"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802" tIns="37902" rIns="75802" bIns="37902">
            <a:spAutoFit/>
          </a:bodyPr>
          <a:lstStyle/>
          <a:p>
            <a:pPr defTabSz="742381" fontAlgn="base">
              <a:spcBef>
                <a:spcPct val="0"/>
              </a:spcBef>
              <a:spcAft>
                <a:spcPct val="0"/>
              </a:spcAft>
            </a:pPr>
            <a:endParaRPr lang="en-GB" sz="1050" dirty="0">
              <a:solidFill>
                <a:srgbClr val="07436D"/>
              </a:solidFill>
              <a:latin typeface="Arial"/>
            </a:endParaRPr>
          </a:p>
        </p:txBody>
      </p:sp>
      <p:sp>
        <p:nvSpPr>
          <p:cNvPr id="183" name="TextBox 182">
            <a:extLst>
              <a:ext uri="{FF2B5EF4-FFF2-40B4-BE49-F238E27FC236}">
                <a16:creationId xmlns:a16="http://schemas.microsoft.com/office/drawing/2014/main" id="{58098D1E-5B7C-458A-87BB-E17253AFC0B5}"/>
              </a:ext>
            </a:extLst>
          </p:cNvPr>
          <p:cNvSpPr txBox="1">
            <a:spLocks/>
          </p:cNvSpPr>
          <p:nvPr/>
        </p:nvSpPr>
        <p:spPr>
          <a:xfrm>
            <a:off x="5443392" y="2610268"/>
            <a:ext cx="4142659" cy="176587"/>
          </a:xfrm>
          <a:prstGeom prst="rect">
            <a:avLst/>
          </a:prstGeom>
        </p:spPr>
        <p:txBody>
          <a:bodyPr vert="horz" wrap="square" lIns="0" tIns="0" rIns="0" bIns="14859"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28">
              <a:defRPr/>
            </a:pPr>
            <a:r>
              <a:rPr lang="ru-RU" sz="1050" b="1" dirty="0">
                <a:solidFill>
                  <a:srgbClr val="008080"/>
                </a:solidFill>
                <a:latin typeface="Arial"/>
                <a:ea typeface="Arial Unicode MS"/>
              </a:rPr>
              <a:t>Повестка встречи</a:t>
            </a:r>
          </a:p>
        </p:txBody>
      </p:sp>
      <p:cxnSp>
        <p:nvCxnSpPr>
          <p:cNvPr id="184" name="Straight Connector 183">
            <a:extLst>
              <a:ext uri="{FF2B5EF4-FFF2-40B4-BE49-F238E27FC236}">
                <a16:creationId xmlns:a16="http://schemas.microsoft.com/office/drawing/2014/main" id="{B8620CB9-9F45-4CEA-87AA-D6FC54A563A1}"/>
              </a:ext>
            </a:extLst>
          </p:cNvPr>
          <p:cNvCxnSpPr>
            <a:cxnSpLocks/>
          </p:cNvCxnSpPr>
          <p:nvPr/>
        </p:nvCxnSpPr>
        <p:spPr>
          <a:xfrm>
            <a:off x="5432246" y="2821739"/>
            <a:ext cx="3112441"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CB5D71CD-2321-4DDB-9C85-653BC1EFF33F}"/>
              </a:ext>
            </a:extLst>
          </p:cNvPr>
          <p:cNvSpPr txBox="1">
            <a:spLocks/>
          </p:cNvSpPr>
          <p:nvPr/>
        </p:nvSpPr>
        <p:spPr>
          <a:xfrm>
            <a:off x="8822524" y="2610268"/>
            <a:ext cx="1083476" cy="176587"/>
          </a:xfrm>
          <a:prstGeom prst="rect">
            <a:avLst/>
          </a:prstGeom>
        </p:spPr>
        <p:txBody>
          <a:bodyPr vert="horz" wrap="square" lIns="0" tIns="0" rIns="0" bIns="14859" rtlCol="0" anchor="b"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defTabSz="742928">
              <a:defRPr/>
            </a:pPr>
            <a:r>
              <a:rPr lang="ru-RU" sz="1050" b="1" dirty="0">
                <a:solidFill>
                  <a:srgbClr val="008080"/>
                </a:solidFill>
                <a:latin typeface="Arial"/>
              </a:rPr>
              <a:t>Время, </a:t>
            </a:r>
            <a:r>
              <a:rPr lang="ru-RU" sz="1050" dirty="0">
                <a:solidFill>
                  <a:srgbClr val="808080"/>
                </a:solidFill>
                <a:latin typeface="Arial"/>
              </a:rPr>
              <a:t>мин.</a:t>
            </a:r>
          </a:p>
        </p:txBody>
      </p:sp>
      <p:sp>
        <p:nvSpPr>
          <p:cNvPr id="191" name="TextBox 190">
            <a:extLst>
              <a:ext uri="{FF2B5EF4-FFF2-40B4-BE49-F238E27FC236}">
                <a16:creationId xmlns:a16="http://schemas.microsoft.com/office/drawing/2014/main" id="{DC6458BD-27C5-4AC5-9E24-02310D0395A2}"/>
              </a:ext>
            </a:extLst>
          </p:cNvPr>
          <p:cNvSpPr txBox="1">
            <a:spLocks/>
          </p:cNvSpPr>
          <p:nvPr/>
        </p:nvSpPr>
        <p:spPr>
          <a:xfrm>
            <a:off x="5439239" y="5261392"/>
            <a:ext cx="3258322"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defRPr/>
            </a:pPr>
            <a:r>
              <a:rPr lang="ru-RU" sz="1000" dirty="0">
                <a:solidFill>
                  <a:srgbClr val="262626"/>
                </a:solidFill>
                <a:latin typeface="Arial"/>
              </a:rPr>
              <a:t>Анализ достигнутых показателей бизнес-метрик</a:t>
            </a:r>
            <a:r>
              <a:rPr lang="ru-RU" sz="1000" baseline="30000" dirty="0">
                <a:solidFill>
                  <a:srgbClr val="262626"/>
                </a:solidFill>
                <a:latin typeface="Arial"/>
              </a:rPr>
              <a:t>3</a:t>
            </a:r>
            <a:r>
              <a:rPr lang="ru-RU" sz="1000" dirty="0">
                <a:solidFill>
                  <a:srgbClr val="262626"/>
                </a:solidFill>
                <a:latin typeface="Arial"/>
              </a:rPr>
              <a:t> </a:t>
            </a:r>
          </a:p>
        </p:txBody>
      </p:sp>
      <p:sp>
        <p:nvSpPr>
          <p:cNvPr id="197" name="Text Box 43">
            <a:extLst>
              <a:ext uri="{FF2B5EF4-FFF2-40B4-BE49-F238E27FC236}">
                <a16:creationId xmlns:a16="http://schemas.microsoft.com/office/drawing/2014/main" id="{914FC25D-0AA5-4DEF-90A1-136C2FF715A3}"/>
              </a:ext>
            </a:extLst>
          </p:cNvPr>
          <p:cNvSpPr txBox="1">
            <a:spLocks noChangeArrowheads="1"/>
          </p:cNvSpPr>
          <p:nvPr/>
        </p:nvSpPr>
        <p:spPr bwMode="gray">
          <a:xfrm>
            <a:off x="8822523" y="5220117"/>
            <a:ext cx="763528" cy="250065"/>
          </a:xfrm>
          <a:prstGeom prst="rect">
            <a:avLst/>
          </a:prstGeom>
          <a:solidFill>
            <a:srgbClr val="B2D2D8"/>
          </a:solidFill>
          <a:ln>
            <a:noFill/>
          </a:ln>
          <a:effectLst/>
          <a:extLst/>
        </p:spPr>
        <p:txBody>
          <a:bodyPr lIns="23397" tIns="25941" rIns="23397" bIns="25941" anchor="ctr" anchorCtr="1">
            <a:noAutofit/>
          </a:bodyPr>
          <a:lstStyle>
            <a:lvl1pPr marL="100013" indent="-100013" algn="l" defTabSz="625475">
              <a:buSzPct val="120000"/>
              <a:defRPr sz="1600">
                <a:solidFill>
                  <a:schemeClr val="tx1"/>
                </a:solidFill>
                <a:latin typeface="Arial" charset="0"/>
              </a:defRPr>
            </a:lvl1pPr>
            <a:lvl2pPr marL="352425" indent="-77788" algn="l" defTabSz="625475">
              <a:buSzPct val="120000"/>
              <a:buChar char="•"/>
              <a:defRPr sz="1600">
                <a:solidFill>
                  <a:schemeClr val="tx1"/>
                </a:solidFill>
                <a:latin typeface="Arial" charset="0"/>
              </a:defRPr>
            </a:lvl2pPr>
            <a:lvl3pPr marL="625475" indent="-152400" algn="l" defTabSz="625475">
              <a:buChar char="–"/>
              <a:defRPr sz="1600">
                <a:solidFill>
                  <a:schemeClr val="tx1"/>
                </a:solidFill>
                <a:latin typeface="Arial" charset="0"/>
              </a:defRPr>
            </a:lvl3pPr>
            <a:lvl4pPr marL="938213" indent="-138113" algn="l" defTabSz="625475">
              <a:buSzPct val="89000"/>
              <a:buChar char="•"/>
              <a:defRPr sz="1600">
                <a:solidFill>
                  <a:schemeClr val="tx1"/>
                </a:solidFill>
                <a:latin typeface="Arial" charset="0"/>
              </a:defRPr>
            </a:lvl4pPr>
            <a:lvl5pPr marL="1252538" indent="-150813" algn="l" defTabSz="625475">
              <a:buSzPct val="75000"/>
              <a:buChar char="–"/>
              <a:defRPr sz="1600">
                <a:solidFill>
                  <a:schemeClr val="tx1"/>
                </a:solidFill>
                <a:latin typeface="Arial" charset="0"/>
              </a:defRPr>
            </a:lvl5pPr>
            <a:lvl6pPr marL="1709738" indent="-150813" defTabSz="625475" eaLnBrk="0" fontAlgn="base" hangingPunct="0">
              <a:spcBef>
                <a:spcPct val="0"/>
              </a:spcBef>
              <a:spcAft>
                <a:spcPct val="0"/>
              </a:spcAft>
              <a:buSzPct val="75000"/>
              <a:buChar char="–"/>
              <a:defRPr sz="1600">
                <a:solidFill>
                  <a:schemeClr val="tx1"/>
                </a:solidFill>
                <a:latin typeface="Arial" charset="0"/>
              </a:defRPr>
            </a:lvl6pPr>
            <a:lvl7pPr marL="2166938" indent="-150813" defTabSz="625475" eaLnBrk="0" fontAlgn="base" hangingPunct="0">
              <a:spcBef>
                <a:spcPct val="0"/>
              </a:spcBef>
              <a:spcAft>
                <a:spcPct val="0"/>
              </a:spcAft>
              <a:buSzPct val="75000"/>
              <a:buChar char="–"/>
              <a:defRPr sz="1600">
                <a:solidFill>
                  <a:schemeClr val="tx1"/>
                </a:solidFill>
                <a:latin typeface="Arial" charset="0"/>
              </a:defRPr>
            </a:lvl7pPr>
            <a:lvl8pPr marL="2624138" indent="-150813" defTabSz="625475" eaLnBrk="0" fontAlgn="base" hangingPunct="0">
              <a:spcBef>
                <a:spcPct val="0"/>
              </a:spcBef>
              <a:spcAft>
                <a:spcPct val="0"/>
              </a:spcAft>
              <a:buSzPct val="75000"/>
              <a:buChar char="–"/>
              <a:defRPr sz="1600">
                <a:solidFill>
                  <a:schemeClr val="tx1"/>
                </a:solidFill>
                <a:latin typeface="Arial" charset="0"/>
              </a:defRPr>
            </a:lvl8pPr>
            <a:lvl9pPr marL="3081338" indent="-150813" defTabSz="625475" eaLnBrk="0" fontAlgn="base" hangingPunct="0">
              <a:spcBef>
                <a:spcPct val="0"/>
              </a:spcBef>
              <a:spcAft>
                <a:spcPct val="0"/>
              </a:spcAft>
              <a:buSzPct val="75000"/>
              <a:buChar char="–"/>
              <a:defRPr sz="1600">
                <a:solidFill>
                  <a:schemeClr val="tx1"/>
                </a:solidFill>
                <a:latin typeface="Arial" charset="0"/>
              </a:defRPr>
            </a:lvl9pPr>
          </a:lstStyle>
          <a:p>
            <a:pPr marL="81259" indent="-81259" algn="ctr" defTabSz="508185" fontAlgn="base">
              <a:spcBef>
                <a:spcPct val="10000"/>
              </a:spcBef>
              <a:spcAft>
                <a:spcPct val="0"/>
              </a:spcAft>
              <a:buSzTx/>
            </a:pPr>
            <a:r>
              <a:rPr lang="ru-RU" sz="1050" b="1" dirty="0">
                <a:solidFill>
                  <a:srgbClr val="008080"/>
                </a:solidFill>
                <a:latin typeface="Arial"/>
              </a:rPr>
              <a:t>5 - 10</a:t>
            </a:r>
            <a:endParaRPr lang="en-GB" sz="1050" b="1" dirty="0">
              <a:solidFill>
                <a:srgbClr val="008080"/>
              </a:solidFill>
              <a:latin typeface="Arial"/>
            </a:endParaRPr>
          </a:p>
        </p:txBody>
      </p:sp>
      <p:sp>
        <p:nvSpPr>
          <p:cNvPr id="198" name="Text Box 43">
            <a:extLst>
              <a:ext uri="{FF2B5EF4-FFF2-40B4-BE49-F238E27FC236}">
                <a16:creationId xmlns:a16="http://schemas.microsoft.com/office/drawing/2014/main" id="{65E6028D-1BA3-49C2-87D2-5C030F553A2C}"/>
              </a:ext>
            </a:extLst>
          </p:cNvPr>
          <p:cNvSpPr txBox="1">
            <a:spLocks noChangeArrowheads="1"/>
          </p:cNvSpPr>
          <p:nvPr/>
        </p:nvSpPr>
        <p:spPr bwMode="gray">
          <a:xfrm>
            <a:off x="8822523" y="2983995"/>
            <a:ext cx="763528" cy="250066"/>
          </a:xfrm>
          <a:prstGeom prst="rect">
            <a:avLst/>
          </a:prstGeom>
          <a:solidFill>
            <a:srgbClr val="B2D2D8"/>
          </a:solidFill>
          <a:ln>
            <a:noFill/>
          </a:ln>
          <a:effectLst/>
          <a:extLst/>
        </p:spPr>
        <p:txBody>
          <a:bodyPr lIns="23397" tIns="25941" rIns="23397" bIns="25941" anchor="ctr" anchorCtr="1">
            <a:noAutofit/>
          </a:bodyPr>
          <a:lstStyle>
            <a:lvl1pPr marL="100013" indent="-100013" algn="l" defTabSz="625475">
              <a:buSzPct val="120000"/>
              <a:defRPr sz="1600">
                <a:solidFill>
                  <a:schemeClr val="tx1"/>
                </a:solidFill>
                <a:latin typeface="Arial" charset="0"/>
              </a:defRPr>
            </a:lvl1pPr>
            <a:lvl2pPr marL="352425" indent="-77788" algn="l" defTabSz="625475">
              <a:buSzPct val="120000"/>
              <a:buChar char="•"/>
              <a:defRPr sz="1600">
                <a:solidFill>
                  <a:schemeClr val="tx1"/>
                </a:solidFill>
                <a:latin typeface="Arial" charset="0"/>
              </a:defRPr>
            </a:lvl2pPr>
            <a:lvl3pPr marL="625475" indent="-152400" algn="l" defTabSz="625475">
              <a:buChar char="–"/>
              <a:defRPr sz="1600">
                <a:solidFill>
                  <a:schemeClr val="tx1"/>
                </a:solidFill>
                <a:latin typeface="Arial" charset="0"/>
              </a:defRPr>
            </a:lvl3pPr>
            <a:lvl4pPr marL="938213" indent="-138113" algn="l" defTabSz="625475">
              <a:buSzPct val="89000"/>
              <a:buChar char="•"/>
              <a:defRPr sz="1600">
                <a:solidFill>
                  <a:schemeClr val="tx1"/>
                </a:solidFill>
                <a:latin typeface="Arial" charset="0"/>
              </a:defRPr>
            </a:lvl4pPr>
            <a:lvl5pPr marL="1252538" indent="-150813" algn="l" defTabSz="625475">
              <a:buSzPct val="75000"/>
              <a:buChar char="–"/>
              <a:defRPr sz="1600">
                <a:solidFill>
                  <a:schemeClr val="tx1"/>
                </a:solidFill>
                <a:latin typeface="Arial" charset="0"/>
              </a:defRPr>
            </a:lvl5pPr>
            <a:lvl6pPr marL="1709738" indent="-150813" defTabSz="625475" eaLnBrk="0" fontAlgn="base" hangingPunct="0">
              <a:spcBef>
                <a:spcPct val="0"/>
              </a:spcBef>
              <a:spcAft>
                <a:spcPct val="0"/>
              </a:spcAft>
              <a:buSzPct val="75000"/>
              <a:buChar char="–"/>
              <a:defRPr sz="1600">
                <a:solidFill>
                  <a:schemeClr val="tx1"/>
                </a:solidFill>
                <a:latin typeface="Arial" charset="0"/>
              </a:defRPr>
            </a:lvl6pPr>
            <a:lvl7pPr marL="2166938" indent="-150813" defTabSz="625475" eaLnBrk="0" fontAlgn="base" hangingPunct="0">
              <a:spcBef>
                <a:spcPct val="0"/>
              </a:spcBef>
              <a:spcAft>
                <a:spcPct val="0"/>
              </a:spcAft>
              <a:buSzPct val="75000"/>
              <a:buChar char="–"/>
              <a:defRPr sz="1600">
                <a:solidFill>
                  <a:schemeClr val="tx1"/>
                </a:solidFill>
                <a:latin typeface="Arial" charset="0"/>
              </a:defRPr>
            </a:lvl7pPr>
            <a:lvl8pPr marL="2624138" indent="-150813" defTabSz="625475" eaLnBrk="0" fontAlgn="base" hangingPunct="0">
              <a:spcBef>
                <a:spcPct val="0"/>
              </a:spcBef>
              <a:spcAft>
                <a:spcPct val="0"/>
              </a:spcAft>
              <a:buSzPct val="75000"/>
              <a:buChar char="–"/>
              <a:defRPr sz="1600">
                <a:solidFill>
                  <a:schemeClr val="tx1"/>
                </a:solidFill>
                <a:latin typeface="Arial" charset="0"/>
              </a:defRPr>
            </a:lvl8pPr>
            <a:lvl9pPr marL="3081338" indent="-150813" defTabSz="625475" eaLnBrk="0" fontAlgn="base" hangingPunct="0">
              <a:spcBef>
                <a:spcPct val="0"/>
              </a:spcBef>
              <a:spcAft>
                <a:spcPct val="0"/>
              </a:spcAft>
              <a:buSzPct val="75000"/>
              <a:buChar char="–"/>
              <a:defRPr sz="1600">
                <a:solidFill>
                  <a:schemeClr val="tx1"/>
                </a:solidFill>
                <a:latin typeface="Arial" charset="0"/>
              </a:defRPr>
            </a:lvl9pPr>
          </a:lstStyle>
          <a:p>
            <a:pPr marL="81259" indent="-81259" algn="ctr" defTabSz="508185" fontAlgn="base">
              <a:spcBef>
                <a:spcPct val="10000"/>
              </a:spcBef>
              <a:spcAft>
                <a:spcPct val="0"/>
              </a:spcAft>
              <a:buSzTx/>
            </a:pPr>
            <a:r>
              <a:rPr lang="ru-RU" sz="1050" b="1" dirty="0">
                <a:solidFill>
                  <a:srgbClr val="008080"/>
                </a:solidFill>
                <a:latin typeface="Arial"/>
              </a:rPr>
              <a:t>10 - 20</a:t>
            </a:r>
            <a:endParaRPr lang="en-GB" sz="1050" b="1" dirty="0">
              <a:solidFill>
                <a:srgbClr val="008080"/>
              </a:solidFill>
              <a:latin typeface="Arial"/>
            </a:endParaRPr>
          </a:p>
        </p:txBody>
      </p:sp>
      <p:sp>
        <p:nvSpPr>
          <p:cNvPr id="192" name="TextBox 191">
            <a:extLst>
              <a:ext uri="{FF2B5EF4-FFF2-40B4-BE49-F238E27FC236}">
                <a16:creationId xmlns:a16="http://schemas.microsoft.com/office/drawing/2014/main" id="{46FCFCAD-A3E9-4C5D-B680-C55F6552DCFE}"/>
              </a:ext>
            </a:extLst>
          </p:cNvPr>
          <p:cNvSpPr txBox="1">
            <a:spLocks/>
          </p:cNvSpPr>
          <p:nvPr/>
        </p:nvSpPr>
        <p:spPr>
          <a:xfrm>
            <a:off x="5439239" y="2911764"/>
            <a:ext cx="3383284"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defRPr/>
            </a:pPr>
            <a:r>
              <a:rPr lang="ru-RU" sz="1000" dirty="0">
                <a:solidFill>
                  <a:srgbClr val="262626"/>
                </a:solidFill>
                <a:latin typeface="Arial"/>
              </a:rPr>
              <a:t>Анализ </a:t>
            </a:r>
            <a:r>
              <a:rPr lang="ru-RU" sz="1000" dirty="0">
                <a:latin typeface="Arial"/>
              </a:rPr>
              <a:t>ленты событий/реестра потерь на </a:t>
            </a:r>
            <a:r>
              <a:rPr lang="ru-RU" sz="1000" dirty="0">
                <a:solidFill>
                  <a:srgbClr val="262626"/>
                </a:solidFill>
                <a:latin typeface="Arial"/>
              </a:rPr>
              <a:t>предмет корректности занесения (событие, периметр, ЗО, категория, подкатегория, величина УМД, тонн/млн руб.)</a:t>
            </a:r>
            <a:endParaRPr lang="ru-RU" sz="1000" dirty="0">
              <a:solidFill>
                <a:srgbClr val="008C95"/>
              </a:solidFill>
              <a:latin typeface="Arial"/>
            </a:endParaRPr>
          </a:p>
        </p:txBody>
      </p:sp>
      <p:cxnSp>
        <p:nvCxnSpPr>
          <p:cNvPr id="96" name="Straight Connector 95">
            <a:extLst>
              <a:ext uri="{FF2B5EF4-FFF2-40B4-BE49-F238E27FC236}">
                <a16:creationId xmlns:a16="http://schemas.microsoft.com/office/drawing/2014/main" id="{FD7CA252-5875-4630-B7B3-04048145E483}"/>
              </a:ext>
            </a:extLst>
          </p:cNvPr>
          <p:cNvCxnSpPr>
            <a:cxnSpLocks/>
          </p:cNvCxnSpPr>
          <p:nvPr/>
        </p:nvCxnSpPr>
        <p:spPr>
          <a:xfrm>
            <a:off x="5443392" y="4435416"/>
            <a:ext cx="41426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B176BAE-C5E5-430C-8E1F-3312620130B6}"/>
              </a:ext>
            </a:extLst>
          </p:cNvPr>
          <p:cNvCxnSpPr>
            <a:cxnSpLocks/>
          </p:cNvCxnSpPr>
          <p:nvPr/>
        </p:nvCxnSpPr>
        <p:spPr>
          <a:xfrm>
            <a:off x="5443392" y="3653094"/>
            <a:ext cx="41426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Text Box 3">
            <a:extLst>
              <a:ext uri="{FF2B5EF4-FFF2-40B4-BE49-F238E27FC236}">
                <a16:creationId xmlns:a16="http://schemas.microsoft.com/office/drawing/2014/main" id="{2B43BF13-A673-46E6-B6C9-132482E544ED}"/>
              </a:ext>
            </a:extLst>
          </p:cNvPr>
          <p:cNvSpPr txBox="1">
            <a:spLocks noChangeArrowheads="1"/>
          </p:cNvSpPr>
          <p:nvPr/>
        </p:nvSpPr>
        <p:spPr bwMode="gray">
          <a:xfrm>
            <a:off x="207061" y="697159"/>
            <a:ext cx="4975185" cy="16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4624" anchor="b" anchorCtr="0">
            <a:spAutoFit/>
          </a:bodyPr>
          <a:lstStyle>
            <a:defPPr>
              <a:defRPr lang="en-US"/>
            </a:defPPr>
            <a:lvl1pPr marL="100013" indent="-100013" defTabSz="625475">
              <a:buSzTx/>
              <a:buFont typeface="Wingdings" pitchFamily="2" charset="2"/>
              <a:buNone/>
              <a:defRPr sz="900" b="1">
                <a:solidFill>
                  <a:srgbClr val="07436D"/>
                </a:solidFil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pPr marL="81259" indent="-81259" defTabSz="508185"/>
            <a:r>
              <a:rPr lang="az-Cyrl-AZ" sz="975" dirty="0">
                <a:solidFill>
                  <a:srgbClr val="008080"/>
                </a:solidFill>
                <a:latin typeface="Arial"/>
              </a:rPr>
              <a:t>Организация</a:t>
            </a:r>
          </a:p>
        </p:txBody>
      </p:sp>
      <p:sp>
        <p:nvSpPr>
          <p:cNvPr id="60" name="Line 17">
            <a:extLst>
              <a:ext uri="{FF2B5EF4-FFF2-40B4-BE49-F238E27FC236}">
                <a16:creationId xmlns:a16="http://schemas.microsoft.com/office/drawing/2014/main" id="{C56D363F-A21A-44B8-9F62-C8E0C7C55926}"/>
              </a:ext>
            </a:extLst>
          </p:cNvPr>
          <p:cNvSpPr>
            <a:spLocks noChangeShapeType="1"/>
          </p:cNvSpPr>
          <p:nvPr/>
        </p:nvSpPr>
        <p:spPr bwMode="gray">
          <a:xfrm>
            <a:off x="207061" y="955753"/>
            <a:ext cx="4975185"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5802" tIns="37902" rIns="75802" bIns="37902">
            <a:spAutoFit/>
          </a:bodyPr>
          <a:lstStyle/>
          <a:p>
            <a:pPr defTabSz="742381" fontAlgn="base">
              <a:spcBef>
                <a:spcPct val="0"/>
              </a:spcBef>
              <a:spcAft>
                <a:spcPct val="0"/>
              </a:spcAft>
            </a:pPr>
            <a:endParaRPr lang="en-GB" sz="975" dirty="0">
              <a:solidFill>
                <a:srgbClr val="07436D"/>
              </a:solidFill>
              <a:latin typeface="Arial"/>
            </a:endParaRPr>
          </a:p>
        </p:txBody>
      </p:sp>
      <p:cxnSp>
        <p:nvCxnSpPr>
          <p:cNvPr id="75" name="Straight Connector 74">
            <a:extLst>
              <a:ext uri="{FF2B5EF4-FFF2-40B4-BE49-F238E27FC236}">
                <a16:creationId xmlns:a16="http://schemas.microsoft.com/office/drawing/2014/main" id="{3672CC99-F929-40D3-86C0-243E8E61189D}"/>
              </a:ext>
            </a:extLst>
          </p:cNvPr>
          <p:cNvCxnSpPr>
            <a:cxnSpLocks/>
          </p:cNvCxnSpPr>
          <p:nvPr/>
        </p:nvCxnSpPr>
        <p:spPr>
          <a:xfrm>
            <a:off x="207061" y="1172847"/>
            <a:ext cx="49751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7BB3223-B0C6-452A-86AC-60648A95CA71}"/>
              </a:ext>
            </a:extLst>
          </p:cNvPr>
          <p:cNvCxnSpPr>
            <a:cxnSpLocks/>
          </p:cNvCxnSpPr>
          <p:nvPr/>
        </p:nvCxnSpPr>
        <p:spPr>
          <a:xfrm>
            <a:off x="207061" y="1406741"/>
            <a:ext cx="49751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78E880B-39CD-43B5-8C90-FDF7DBD749CD}"/>
              </a:ext>
            </a:extLst>
          </p:cNvPr>
          <p:cNvCxnSpPr>
            <a:cxnSpLocks/>
          </p:cNvCxnSpPr>
          <p:nvPr/>
        </p:nvCxnSpPr>
        <p:spPr>
          <a:xfrm>
            <a:off x="207061" y="1762917"/>
            <a:ext cx="497518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033862-C656-4D0B-BD9C-05DF16C349E8}"/>
              </a:ext>
            </a:extLst>
          </p:cNvPr>
          <p:cNvSpPr txBox="1">
            <a:spLocks/>
          </p:cNvSpPr>
          <p:nvPr/>
        </p:nvSpPr>
        <p:spPr>
          <a:xfrm>
            <a:off x="1801698" y="983273"/>
            <a:ext cx="3193264" cy="153888"/>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dirty="0">
                <a:solidFill>
                  <a:srgbClr val="000000"/>
                </a:solidFill>
                <a:latin typeface="Arial"/>
              </a:rPr>
              <a:t>40 - 60 минут</a:t>
            </a:r>
          </a:p>
        </p:txBody>
      </p:sp>
      <p:sp>
        <p:nvSpPr>
          <p:cNvPr id="23" name="TextBox 22">
            <a:extLst>
              <a:ext uri="{FF2B5EF4-FFF2-40B4-BE49-F238E27FC236}">
                <a16:creationId xmlns:a16="http://schemas.microsoft.com/office/drawing/2014/main" id="{C44865D9-70BC-4213-9D5A-F23B81D5C0C1}"/>
              </a:ext>
            </a:extLst>
          </p:cNvPr>
          <p:cNvSpPr txBox="1"/>
          <p:nvPr/>
        </p:nvSpPr>
        <p:spPr>
          <a:xfrm>
            <a:off x="207063" y="992238"/>
            <a:ext cx="1634881" cy="153888"/>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b="1" dirty="0">
                <a:solidFill>
                  <a:schemeClr val="bg1">
                    <a:lumMod val="50000"/>
                  </a:schemeClr>
                </a:solidFill>
                <a:latin typeface="Arial"/>
                <a:cs typeface="Arial" panose="020B0604020202020204" pitchFamily="34" charset="0"/>
              </a:rPr>
              <a:t>Продолжительность</a:t>
            </a:r>
          </a:p>
        </p:txBody>
      </p:sp>
      <p:sp>
        <p:nvSpPr>
          <p:cNvPr id="12" name="TextBox 11">
            <a:extLst>
              <a:ext uri="{FF2B5EF4-FFF2-40B4-BE49-F238E27FC236}">
                <a16:creationId xmlns:a16="http://schemas.microsoft.com/office/drawing/2014/main" id="{310C6A55-01AB-4F9A-9343-4CB684EB273F}"/>
              </a:ext>
            </a:extLst>
          </p:cNvPr>
          <p:cNvSpPr txBox="1">
            <a:spLocks/>
          </p:cNvSpPr>
          <p:nvPr/>
        </p:nvSpPr>
        <p:spPr>
          <a:xfrm>
            <a:off x="1801698" y="1212347"/>
            <a:ext cx="3193264" cy="153888"/>
          </a:xfrm>
          <a:prstGeom prst="rect">
            <a:avLst/>
          </a:prstGeom>
        </p:spPr>
        <p:txBody>
          <a:bodyPr vert="horz" wrap="square" lIns="0" tIns="0" rIns="0" bIns="0" rtlCol="0" anchor="t" anchorCtr="0">
            <a:spAutoFit/>
          </a:bodyPr>
          <a:lstStyle>
            <a:defPPr>
              <a:defRPr lang="ru-RU"/>
            </a:defPPr>
            <a:lvl1pPr lvl="0" indent="0" defTabSz="913450" fontAlgn="base">
              <a:spcBef>
                <a:spcPct val="0"/>
              </a:spcBef>
              <a:spcAft>
                <a:spcPct val="0"/>
              </a:spcAft>
              <a:buClr>
                <a:srgbClr val="008080"/>
              </a:buClr>
              <a:buSzPct val="100000"/>
              <a:defRPr sz="1050" baseline="0">
                <a:solidFill>
                  <a:srgbClr val="000000"/>
                </a:solidFill>
                <a:latin typeface="Arial"/>
              </a:defRPr>
            </a:lvl1pPr>
            <a:lvl2pPr marL="198335" lvl="1" indent="-194662" defTabSz="913473" fontAlgn="base">
              <a:spcBef>
                <a:spcPct val="0"/>
              </a:spcBef>
              <a:spcAft>
                <a:spcPct val="0"/>
              </a:spcAft>
              <a:buClr>
                <a:schemeClr val="accent4"/>
              </a:buClr>
              <a:buSzPct val="125000"/>
              <a:buFont typeface="Arial" charset="0"/>
              <a:buChar char="▪"/>
              <a:defRPr sz="1600" baseline="0"/>
            </a:lvl2pPr>
            <a:lvl3pPr marL="455435" lvl="2" indent="-253428" defTabSz="913473" fontAlgn="base">
              <a:spcBef>
                <a:spcPct val="0"/>
              </a:spcBef>
              <a:spcAft>
                <a:spcPct val="0"/>
              </a:spcAft>
              <a:buClr>
                <a:schemeClr val="accent6"/>
              </a:buClr>
              <a:buSzPct val="120000"/>
              <a:buFont typeface="Arial" charset="0"/>
              <a:buChar char="–"/>
              <a:defRPr sz="1600" baseline="0"/>
            </a:lvl3pPr>
            <a:lvl4pPr marL="628060" lvl="3" indent="-157933" defTabSz="913473" fontAlgn="base">
              <a:spcBef>
                <a:spcPct val="0"/>
              </a:spcBef>
              <a:spcAft>
                <a:spcPct val="0"/>
              </a:spcAft>
              <a:buClr>
                <a:schemeClr val="accent6"/>
              </a:buClr>
              <a:buSzPct val="120000"/>
              <a:buFont typeface="Arial" charset="0"/>
              <a:buChar char="▫"/>
              <a:defRPr sz="1600" baseline="0"/>
            </a:lvl4pPr>
            <a:lvl5pPr marL="763957" lvl="4" indent="-132223" defTabSz="913473" fontAlgn="base">
              <a:spcBef>
                <a:spcPct val="0"/>
              </a:spcBef>
              <a:spcAft>
                <a:spcPct val="0"/>
              </a:spcAft>
              <a:buClr>
                <a:schemeClr val="accent6"/>
              </a:buClr>
              <a:buSzPct val="89000"/>
              <a:buFont typeface="Arial" charset="0"/>
              <a:buChar char="-"/>
              <a:defRPr sz="1600" baseline="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r>
              <a:rPr lang="ru-RU" sz="1000" dirty="0"/>
              <a:t>1 раз в неделю (пятница)</a:t>
            </a:r>
          </a:p>
        </p:txBody>
      </p:sp>
      <p:sp>
        <p:nvSpPr>
          <p:cNvPr id="25" name="TextBox 24">
            <a:extLst>
              <a:ext uri="{FF2B5EF4-FFF2-40B4-BE49-F238E27FC236}">
                <a16:creationId xmlns:a16="http://schemas.microsoft.com/office/drawing/2014/main" id="{93B276C6-AC9A-411B-A156-47029DFAC61B}"/>
              </a:ext>
            </a:extLst>
          </p:cNvPr>
          <p:cNvSpPr txBox="1"/>
          <p:nvPr/>
        </p:nvSpPr>
        <p:spPr>
          <a:xfrm>
            <a:off x="207064" y="1214271"/>
            <a:ext cx="1634881" cy="153888"/>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b="1" dirty="0">
                <a:solidFill>
                  <a:schemeClr val="bg1">
                    <a:lumMod val="50000"/>
                  </a:schemeClr>
                </a:solidFill>
                <a:latin typeface="Arial"/>
              </a:rPr>
              <a:t>Периодичность</a:t>
            </a:r>
          </a:p>
        </p:txBody>
      </p:sp>
      <p:sp>
        <p:nvSpPr>
          <p:cNvPr id="10" name="TextBox 9">
            <a:extLst>
              <a:ext uri="{FF2B5EF4-FFF2-40B4-BE49-F238E27FC236}">
                <a16:creationId xmlns:a16="http://schemas.microsoft.com/office/drawing/2014/main" id="{9CFCD418-0513-4952-8A9D-555961E1F7FE}"/>
              </a:ext>
            </a:extLst>
          </p:cNvPr>
          <p:cNvSpPr txBox="1">
            <a:spLocks/>
          </p:cNvSpPr>
          <p:nvPr/>
        </p:nvSpPr>
        <p:spPr>
          <a:xfrm>
            <a:off x="1801698" y="1430862"/>
            <a:ext cx="3193264" cy="307777"/>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dirty="0">
                <a:solidFill>
                  <a:srgbClr val="000000"/>
                </a:solidFill>
                <a:latin typeface="Arial"/>
                <a:cs typeface="Arial" panose="020B0604020202020204" pitchFamily="34" charset="0"/>
              </a:rPr>
              <a:t>ЗГИ</a:t>
            </a:r>
            <a:r>
              <a:rPr lang="en-US" sz="1000" dirty="0">
                <a:solidFill>
                  <a:srgbClr val="000000"/>
                </a:solidFill>
                <a:latin typeface="Arial"/>
                <a:cs typeface="Arial" panose="020B0604020202020204" pitchFamily="34" charset="0"/>
              </a:rPr>
              <a:t> </a:t>
            </a:r>
            <a:r>
              <a:rPr lang="ru-RU" sz="1000" dirty="0">
                <a:solidFill>
                  <a:srgbClr val="000000"/>
                </a:solidFill>
                <a:latin typeface="Arial"/>
                <a:cs typeface="Arial" panose="020B0604020202020204" pitchFamily="34" charset="0"/>
              </a:rPr>
              <a:t>/</a:t>
            </a:r>
            <a:r>
              <a:rPr lang="en-US" sz="1000" dirty="0">
                <a:solidFill>
                  <a:srgbClr val="000000"/>
                </a:solidFill>
                <a:latin typeface="Arial"/>
                <a:cs typeface="Arial" panose="020B0604020202020204" pitchFamily="34" charset="0"/>
              </a:rPr>
              <a:t> </a:t>
            </a:r>
            <a:r>
              <a:rPr lang="ru-RU" sz="1000" dirty="0">
                <a:solidFill>
                  <a:srgbClr val="000000"/>
                </a:solidFill>
                <a:cs typeface="Arial" panose="020B0604020202020204" pitchFamily="34" charset="0"/>
              </a:rPr>
              <a:t>Начальники производств / Директора производств</a:t>
            </a:r>
            <a:endParaRPr lang="ru-RU" sz="1000" dirty="0">
              <a:solidFill>
                <a:srgbClr val="000000"/>
              </a:solidFill>
              <a:latin typeface="Arial"/>
              <a:cs typeface="Arial" panose="020B0604020202020204" pitchFamily="34" charset="0"/>
            </a:endParaRPr>
          </a:p>
        </p:txBody>
      </p:sp>
      <p:sp>
        <p:nvSpPr>
          <p:cNvPr id="27" name="TextBox 26">
            <a:extLst>
              <a:ext uri="{FF2B5EF4-FFF2-40B4-BE49-F238E27FC236}">
                <a16:creationId xmlns:a16="http://schemas.microsoft.com/office/drawing/2014/main" id="{6BBCCC33-955A-4B5D-A6FD-2D4BA0D5FA74}"/>
              </a:ext>
            </a:extLst>
          </p:cNvPr>
          <p:cNvSpPr txBox="1"/>
          <p:nvPr/>
        </p:nvSpPr>
        <p:spPr>
          <a:xfrm>
            <a:off x="207063" y="1494005"/>
            <a:ext cx="1634881" cy="153888"/>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b="1" dirty="0">
                <a:solidFill>
                  <a:schemeClr val="bg1">
                    <a:lumMod val="50000"/>
                  </a:schemeClr>
                </a:solidFill>
                <a:latin typeface="Arial"/>
                <a:cs typeface="Arial" panose="020B0604020202020204" pitchFamily="34" charset="0"/>
              </a:rPr>
              <a:t>Ведущие</a:t>
            </a:r>
          </a:p>
        </p:txBody>
      </p:sp>
      <p:sp>
        <p:nvSpPr>
          <p:cNvPr id="3" name="TextBox 2">
            <a:extLst>
              <a:ext uri="{FF2B5EF4-FFF2-40B4-BE49-F238E27FC236}">
                <a16:creationId xmlns:a16="http://schemas.microsoft.com/office/drawing/2014/main" id="{14EDFA01-D151-46C7-AEAE-699C99E36005}"/>
              </a:ext>
            </a:extLst>
          </p:cNvPr>
          <p:cNvSpPr txBox="1">
            <a:spLocks/>
          </p:cNvSpPr>
          <p:nvPr/>
        </p:nvSpPr>
        <p:spPr>
          <a:xfrm>
            <a:off x="1801698" y="1794023"/>
            <a:ext cx="3457994" cy="830997"/>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900" dirty="0">
                <a:solidFill>
                  <a:srgbClr val="000000"/>
                </a:solidFill>
                <a:latin typeface="Arial"/>
                <a:cs typeface="Arial" panose="020B0604020202020204" pitchFamily="34" charset="0"/>
              </a:rPr>
              <a:t>ЗГИ, Начальники </a:t>
            </a:r>
            <a:r>
              <a:rPr lang="ru-RU" sz="900" dirty="0" smtClean="0">
                <a:solidFill>
                  <a:srgbClr val="000000"/>
                </a:solidFill>
                <a:cs typeface="Arial" panose="020B0604020202020204" pitchFamily="34" charset="0"/>
              </a:rPr>
              <a:t>/ </a:t>
            </a:r>
            <a:r>
              <a:rPr lang="ru-RU" sz="900" dirty="0">
                <a:solidFill>
                  <a:srgbClr val="000000"/>
                </a:solidFill>
                <a:cs typeface="Arial" panose="020B0604020202020204" pitchFamily="34" charset="0"/>
              </a:rPr>
              <a:t>Директора </a:t>
            </a:r>
            <a:r>
              <a:rPr lang="ru-RU" sz="900" dirty="0" smtClean="0">
                <a:solidFill>
                  <a:srgbClr val="000000"/>
                </a:solidFill>
                <a:cs typeface="Arial" panose="020B0604020202020204" pitchFamily="34" charset="0"/>
              </a:rPr>
              <a:t>/ Руководители производств, нач. участков, нач. </a:t>
            </a:r>
            <a:r>
              <a:rPr lang="ru-RU" sz="900" dirty="0">
                <a:solidFill>
                  <a:srgbClr val="000000"/>
                </a:solidFill>
                <a:cs typeface="Arial" panose="020B0604020202020204" pitchFamily="34" charset="0"/>
              </a:rPr>
              <a:t>ПДУ / Директор </a:t>
            </a:r>
            <a:r>
              <a:rPr lang="ru-RU" sz="900" dirty="0" err="1">
                <a:solidFill>
                  <a:srgbClr val="000000"/>
                </a:solidFill>
                <a:cs typeface="Arial" panose="020B0604020202020204" pitchFamily="34" charset="0"/>
              </a:rPr>
              <a:t>ПиАОД</a:t>
            </a:r>
            <a:r>
              <a:rPr lang="ru-RU" sz="900" dirty="0">
                <a:solidFill>
                  <a:srgbClr val="000000"/>
                </a:solidFill>
                <a:cs typeface="Arial" panose="020B0604020202020204" pitchFamily="34" charset="0"/>
              </a:rPr>
              <a:t> / </a:t>
            </a:r>
            <a:r>
              <a:rPr lang="ru-RU" sz="900" dirty="0" err="1">
                <a:solidFill>
                  <a:srgbClr val="000000"/>
                </a:solidFill>
                <a:cs typeface="Arial" panose="020B0604020202020204" pitchFamily="34" charset="0"/>
              </a:rPr>
              <a:t>нач.ОПП</a:t>
            </a:r>
            <a:r>
              <a:rPr lang="ru-RU" sz="900" dirty="0">
                <a:solidFill>
                  <a:srgbClr val="000000"/>
                </a:solidFill>
                <a:cs typeface="Arial" panose="020B0604020202020204" pitchFamily="34" charset="0"/>
              </a:rPr>
              <a:t>, </a:t>
            </a:r>
            <a:r>
              <a:rPr lang="ru-RU" sz="900" dirty="0">
                <a:solidFill>
                  <a:srgbClr val="000000"/>
                </a:solidFill>
                <a:latin typeface="Arial"/>
                <a:cs typeface="Arial" panose="020B0604020202020204" pitchFamily="34" charset="0"/>
              </a:rPr>
              <a:t>рук. СУН, рук. СУОФ, ФЭП</a:t>
            </a:r>
            <a:r>
              <a:rPr lang="ru-RU" sz="900" baseline="30000" dirty="0">
                <a:solidFill>
                  <a:srgbClr val="000000"/>
                </a:solidFill>
                <a:cs typeface="Arial" panose="020B0604020202020204" pitchFamily="34" charset="0"/>
              </a:rPr>
              <a:t> </a:t>
            </a:r>
            <a:r>
              <a:rPr lang="ru-RU" sz="900" dirty="0">
                <a:solidFill>
                  <a:srgbClr val="000000"/>
                </a:solidFill>
                <a:cs typeface="Arial" panose="020B0604020202020204" pitchFamily="34" charset="0"/>
              </a:rPr>
              <a:t>КЦ</a:t>
            </a:r>
            <a:r>
              <a:rPr lang="ru-RU" sz="900" baseline="30000" dirty="0">
                <a:solidFill>
                  <a:srgbClr val="000000"/>
                </a:solidFill>
                <a:cs typeface="Arial" panose="020B0604020202020204" pitchFamily="34" charset="0"/>
              </a:rPr>
              <a:t>1</a:t>
            </a:r>
            <a:r>
              <a:rPr lang="ru-RU" sz="900" dirty="0">
                <a:solidFill>
                  <a:srgbClr val="000000"/>
                </a:solidFill>
                <a:cs typeface="Arial" panose="020B0604020202020204" pitchFamily="34" charset="0"/>
              </a:rPr>
              <a:t>, ВИТ, ВИП. </a:t>
            </a:r>
          </a:p>
          <a:p>
            <a:pPr defTabSz="742178">
              <a:buClr>
                <a:srgbClr val="008080"/>
              </a:buClr>
            </a:pPr>
            <a:r>
              <a:rPr lang="ru-RU" sz="900" dirty="0">
                <a:solidFill>
                  <a:srgbClr val="000000"/>
                </a:solidFill>
                <a:cs typeface="Arial" panose="020B0604020202020204" pitchFamily="34" charset="0"/>
              </a:rPr>
              <a:t>Опционально: ГД, ГИ, ГТ, МТР, СМП, инженер по производству ПДО / ПДУ, др. заинтересованные должности.</a:t>
            </a:r>
          </a:p>
          <a:p>
            <a:pPr defTabSz="742178">
              <a:buClr>
                <a:srgbClr val="008080"/>
              </a:buClr>
            </a:pPr>
            <a:endParaRPr lang="ru-RU" sz="900" dirty="0">
              <a:solidFill>
                <a:srgbClr val="000000"/>
              </a:solidFill>
              <a:latin typeface="Arial"/>
              <a:cs typeface="Arial" panose="020B0604020202020204" pitchFamily="34" charset="0"/>
            </a:endParaRPr>
          </a:p>
        </p:txBody>
      </p:sp>
      <p:sp>
        <p:nvSpPr>
          <p:cNvPr id="29" name="TextBox 28">
            <a:extLst>
              <a:ext uri="{FF2B5EF4-FFF2-40B4-BE49-F238E27FC236}">
                <a16:creationId xmlns:a16="http://schemas.microsoft.com/office/drawing/2014/main" id="{D3393BC1-C613-4616-8736-1F43173A6D66}"/>
              </a:ext>
            </a:extLst>
          </p:cNvPr>
          <p:cNvSpPr txBox="1"/>
          <p:nvPr/>
        </p:nvSpPr>
        <p:spPr>
          <a:xfrm>
            <a:off x="207063" y="1940054"/>
            <a:ext cx="1634881" cy="153888"/>
          </a:xfrm>
          <a:prstGeom prst="rect">
            <a:avLst/>
          </a:prstGeom>
        </p:spPr>
        <p:txBody>
          <a:bodyPr vert="horz" wrap="squar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defTabSz="742178">
              <a:buClr>
                <a:srgbClr val="008080"/>
              </a:buClr>
            </a:pPr>
            <a:r>
              <a:rPr lang="ru-RU" sz="1000" b="1" dirty="0">
                <a:solidFill>
                  <a:schemeClr val="bg1">
                    <a:lumMod val="50000"/>
                  </a:schemeClr>
                </a:solidFill>
                <a:latin typeface="Arial"/>
                <a:cs typeface="Arial" panose="020B0604020202020204" pitchFamily="34" charset="0"/>
              </a:rPr>
              <a:t>Участники</a:t>
            </a:r>
          </a:p>
        </p:txBody>
      </p:sp>
      <p:sp>
        <p:nvSpPr>
          <p:cNvPr id="74" name="TextBox 73">
            <a:extLst>
              <a:ext uri="{FF2B5EF4-FFF2-40B4-BE49-F238E27FC236}">
                <a16:creationId xmlns:a16="http://schemas.microsoft.com/office/drawing/2014/main" id="{F17A0536-228D-4B98-8F5E-8574D290D04A}"/>
              </a:ext>
            </a:extLst>
          </p:cNvPr>
          <p:cNvSpPr txBox="1">
            <a:spLocks/>
          </p:cNvSpPr>
          <p:nvPr/>
        </p:nvSpPr>
        <p:spPr>
          <a:xfrm>
            <a:off x="173527" y="3771623"/>
            <a:ext cx="1572922"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pPr>
            <a:r>
              <a:rPr lang="ru-RU" sz="1000" dirty="0">
                <a:latin typeface="Arial"/>
              </a:rPr>
              <a:t>Отчет «Результаты расследования ключевых событий с УМД» (по событиям для формирования фокуса ООС)</a:t>
            </a:r>
          </a:p>
        </p:txBody>
      </p:sp>
      <p:sp>
        <p:nvSpPr>
          <p:cNvPr id="62" name="Text Box 43">
            <a:extLst>
              <a:ext uri="{FF2B5EF4-FFF2-40B4-BE49-F238E27FC236}">
                <a16:creationId xmlns:a16="http://schemas.microsoft.com/office/drawing/2014/main" id="{65E6028D-1BA3-49C2-87D2-5C030F553A2C}"/>
              </a:ext>
            </a:extLst>
          </p:cNvPr>
          <p:cNvSpPr txBox="1">
            <a:spLocks noChangeArrowheads="1"/>
          </p:cNvSpPr>
          <p:nvPr/>
        </p:nvSpPr>
        <p:spPr bwMode="gray">
          <a:xfrm>
            <a:off x="8822523" y="4580778"/>
            <a:ext cx="763528" cy="250066"/>
          </a:xfrm>
          <a:prstGeom prst="rect">
            <a:avLst/>
          </a:prstGeom>
          <a:solidFill>
            <a:srgbClr val="B2D2D8"/>
          </a:solidFill>
          <a:ln>
            <a:noFill/>
          </a:ln>
          <a:effectLst/>
          <a:extLst/>
        </p:spPr>
        <p:txBody>
          <a:bodyPr lIns="23397" tIns="25941" rIns="23397" bIns="25941" anchor="ctr" anchorCtr="1">
            <a:noAutofit/>
          </a:bodyPr>
          <a:lstStyle>
            <a:lvl1pPr marL="100013" indent="-100013" algn="l" defTabSz="625475">
              <a:buSzPct val="120000"/>
              <a:defRPr sz="1600">
                <a:solidFill>
                  <a:schemeClr val="tx1"/>
                </a:solidFill>
                <a:latin typeface="Arial" charset="0"/>
              </a:defRPr>
            </a:lvl1pPr>
            <a:lvl2pPr marL="352425" indent="-77788" algn="l" defTabSz="625475">
              <a:buSzPct val="120000"/>
              <a:buChar char="•"/>
              <a:defRPr sz="1600">
                <a:solidFill>
                  <a:schemeClr val="tx1"/>
                </a:solidFill>
                <a:latin typeface="Arial" charset="0"/>
              </a:defRPr>
            </a:lvl2pPr>
            <a:lvl3pPr marL="625475" indent="-152400" algn="l" defTabSz="625475">
              <a:buChar char="–"/>
              <a:defRPr sz="1600">
                <a:solidFill>
                  <a:schemeClr val="tx1"/>
                </a:solidFill>
                <a:latin typeface="Arial" charset="0"/>
              </a:defRPr>
            </a:lvl3pPr>
            <a:lvl4pPr marL="938213" indent="-138113" algn="l" defTabSz="625475">
              <a:buSzPct val="89000"/>
              <a:buChar char="•"/>
              <a:defRPr sz="1600">
                <a:solidFill>
                  <a:schemeClr val="tx1"/>
                </a:solidFill>
                <a:latin typeface="Arial" charset="0"/>
              </a:defRPr>
            </a:lvl4pPr>
            <a:lvl5pPr marL="1252538" indent="-150813" algn="l" defTabSz="625475">
              <a:buSzPct val="75000"/>
              <a:buChar char="–"/>
              <a:defRPr sz="1600">
                <a:solidFill>
                  <a:schemeClr val="tx1"/>
                </a:solidFill>
                <a:latin typeface="Arial" charset="0"/>
              </a:defRPr>
            </a:lvl5pPr>
            <a:lvl6pPr marL="1709738" indent="-150813" defTabSz="625475" eaLnBrk="0" fontAlgn="base" hangingPunct="0">
              <a:spcBef>
                <a:spcPct val="0"/>
              </a:spcBef>
              <a:spcAft>
                <a:spcPct val="0"/>
              </a:spcAft>
              <a:buSzPct val="75000"/>
              <a:buChar char="–"/>
              <a:defRPr sz="1600">
                <a:solidFill>
                  <a:schemeClr val="tx1"/>
                </a:solidFill>
                <a:latin typeface="Arial" charset="0"/>
              </a:defRPr>
            </a:lvl6pPr>
            <a:lvl7pPr marL="2166938" indent="-150813" defTabSz="625475" eaLnBrk="0" fontAlgn="base" hangingPunct="0">
              <a:spcBef>
                <a:spcPct val="0"/>
              </a:spcBef>
              <a:spcAft>
                <a:spcPct val="0"/>
              </a:spcAft>
              <a:buSzPct val="75000"/>
              <a:buChar char="–"/>
              <a:defRPr sz="1600">
                <a:solidFill>
                  <a:schemeClr val="tx1"/>
                </a:solidFill>
                <a:latin typeface="Arial" charset="0"/>
              </a:defRPr>
            </a:lvl7pPr>
            <a:lvl8pPr marL="2624138" indent="-150813" defTabSz="625475" eaLnBrk="0" fontAlgn="base" hangingPunct="0">
              <a:spcBef>
                <a:spcPct val="0"/>
              </a:spcBef>
              <a:spcAft>
                <a:spcPct val="0"/>
              </a:spcAft>
              <a:buSzPct val="75000"/>
              <a:buChar char="–"/>
              <a:defRPr sz="1600">
                <a:solidFill>
                  <a:schemeClr val="tx1"/>
                </a:solidFill>
                <a:latin typeface="Arial" charset="0"/>
              </a:defRPr>
            </a:lvl8pPr>
            <a:lvl9pPr marL="3081338" indent="-150813" defTabSz="625475" eaLnBrk="0" fontAlgn="base" hangingPunct="0">
              <a:spcBef>
                <a:spcPct val="0"/>
              </a:spcBef>
              <a:spcAft>
                <a:spcPct val="0"/>
              </a:spcAft>
              <a:buSzPct val="75000"/>
              <a:buChar char="–"/>
              <a:defRPr sz="1600">
                <a:solidFill>
                  <a:schemeClr val="tx1"/>
                </a:solidFill>
                <a:latin typeface="Arial" charset="0"/>
              </a:defRPr>
            </a:lvl9pPr>
          </a:lstStyle>
          <a:p>
            <a:pPr marL="81259" indent="-81259" algn="ctr" defTabSz="508185" fontAlgn="base">
              <a:spcBef>
                <a:spcPct val="10000"/>
              </a:spcBef>
              <a:spcAft>
                <a:spcPct val="0"/>
              </a:spcAft>
              <a:buSzTx/>
            </a:pPr>
            <a:r>
              <a:rPr lang="ru-RU" sz="1050" b="1" dirty="0">
                <a:solidFill>
                  <a:srgbClr val="008080"/>
                </a:solidFill>
                <a:latin typeface="Arial"/>
              </a:rPr>
              <a:t>10 - 20</a:t>
            </a:r>
            <a:endParaRPr lang="en-GB" sz="1050" b="1" dirty="0">
              <a:solidFill>
                <a:srgbClr val="008080"/>
              </a:solidFill>
              <a:latin typeface="Arial"/>
            </a:endParaRPr>
          </a:p>
        </p:txBody>
      </p:sp>
      <p:cxnSp>
        <p:nvCxnSpPr>
          <p:cNvPr id="66" name="Straight Connector 95">
            <a:extLst>
              <a:ext uri="{FF2B5EF4-FFF2-40B4-BE49-F238E27FC236}">
                <a16:creationId xmlns:a16="http://schemas.microsoft.com/office/drawing/2014/main" id="{FD7CA252-5875-4630-B7B3-04048145E483}"/>
              </a:ext>
            </a:extLst>
          </p:cNvPr>
          <p:cNvCxnSpPr>
            <a:cxnSpLocks/>
          </p:cNvCxnSpPr>
          <p:nvPr/>
        </p:nvCxnSpPr>
        <p:spPr>
          <a:xfrm>
            <a:off x="5425146" y="5035579"/>
            <a:ext cx="41426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102">
            <a:extLst>
              <a:ext uri="{FF2B5EF4-FFF2-40B4-BE49-F238E27FC236}">
                <a16:creationId xmlns:a16="http://schemas.microsoft.com/office/drawing/2014/main" id="{4A1FB1FA-A524-4A17-98C2-3E2B2716242B}"/>
              </a:ext>
            </a:extLst>
          </p:cNvPr>
          <p:cNvSpPr>
            <a:spLocks/>
          </p:cNvSpPr>
          <p:nvPr/>
        </p:nvSpPr>
        <p:spPr>
          <a:xfrm>
            <a:off x="2864269" y="2550343"/>
            <a:ext cx="2393356" cy="1480069"/>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0" tIns="27860" rIns="55720" bIns="27860" numCol="1" spcCol="0" rtlCol="0" fromWordArt="0" anchor="ctr" anchorCtr="0" forceAA="0" compatLnSpc="1">
            <a:prstTxWarp prst="textNoShape">
              <a:avLst/>
            </a:prstTxWarp>
            <a:noAutofit/>
          </a:bodyPr>
          <a:lstStyle/>
          <a:p>
            <a:pPr algn="ctr" defTabSz="556800"/>
            <a:endParaRPr lang="en-GB" sz="900" dirty="0">
              <a:solidFill>
                <a:srgbClr val="000000"/>
              </a:solidFill>
              <a:latin typeface="Arial"/>
            </a:endParaRPr>
          </a:p>
        </p:txBody>
      </p:sp>
      <p:sp>
        <p:nvSpPr>
          <p:cNvPr id="64" name="Text Box 3">
            <a:extLst>
              <a:ext uri="{FF2B5EF4-FFF2-40B4-BE49-F238E27FC236}">
                <a16:creationId xmlns:a16="http://schemas.microsoft.com/office/drawing/2014/main" id="{53D30505-E279-4582-9801-47257407191B}"/>
              </a:ext>
            </a:extLst>
          </p:cNvPr>
          <p:cNvSpPr txBox="1">
            <a:spLocks noChangeArrowheads="1"/>
          </p:cNvSpPr>
          <p:nvPr/>
        </p:nvSpPr>
        <p:spPr bwMode="gray">
          <a:xfrm>
            <a:off x="2944851" y="2612232"/>
            <a:ext cx="1549170" cy="17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0968" anchor="b" anchorCtr="0">
            <a:spAutoFit/>
          </a:bodyPr>
          <a:lstStyle>
            <a:defPPr>
              <a:defRPr lang="en-US"/>
            </a:defPPr>
            <a:lvl1pPr marL="100013" indent="-100013" defTabSz="625475">
              <a:buSzTx/>
              <a:buFont typeface="Wingdings" pitchFamily="2" charset="2"/>
              <a:buNone/>
              <a:defRPr sz="900" b="1">
                <a:solidFill>
                  <a:srgbClr val="07436D"/>
                </a:solidFil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pPr marL="60946" indent="-60946" defTabSz="381149"/>
            <a:r>
              <a:rPr lang="az-Cyrl-AZ" sz="1050" dirty="0">
                <a:solidFill>
                  <a:srgbClr val="008080"/>
                </a:solidFill>
                <a:latin typeface="Arial"/>
              </a:rPr>
              <a:t>Документы на выходе</a:t>
            </a:r>
          </a:p>
        </p:txBody>
      </p:sp>
      <p:sp>
        <p:nvSpPr>
          <p:cNvPr id="65" name="Line 17">
            <a:extLst>
              <a:ext uri="{FF2B5EF4-FFF2-40B4-BE49-F238E27FC236}">
                <a16:creationId xmlns:a16="http://schemas.microsoft.com/office/drawing/2014/main" id="{3D98BEE2-E7B4-4A27-90B4-7EFADC1951D8}"/>
              </a:ext>
            </a:extLst>
          </p:cNvPr>
          <p:cNvSpPr>
            <a:spLocks noChangeShapeType="1"/>
          </p:cNvSpPr>
          <p:nvPr/>
        </p:nvSpPr>
        <p:spPr bwMode="gray">
          <a:xfrm>
            <a:off x="2963121" y="2821739"/>
            <a:ext cx="2181108"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851" tIns="28426" rIns="56851" bIns="28426">
            <a:noAutofit/>
          </a:bodyPr>
          <a:lstStyle/>
          <a:p>
            <a:pPr defTabSz="556800" fontAlgn="base">
              <a:spcBef>
                <a:spcPct val="0"/>
              </a:spcBef>
              <a:spcAft>
                <a:spcPct val="0"/>
              </a:spcAft>
            </a:pPr>
            <a:endParaRPr lang="en-GB" sz="900" dirty="0">
              <a:solidFill>
                <a:srgbClr val="07436D"/>
              </a:solidFill>
              <a:latin typeface="Arial"/>
            </a:endParaRPr>
          </a:p>
        </p:txBody>
      </p:sp>
      <p:sp>
        <p:nvSpPr>
          <p:cNvPr id="67" name="TextBox 66">
            <a:extLst>
              <a:ext uri="{FF2B5EF4-FFF2-40B4-BE49-F238E27FC236}">
                <a16:creationId xmlns:a16="http://schemas.microsoft.com/office/drawing/2014/main" id="{13CE9AF1-FD8C-4F5C-B333-205D291CC8B7}"/>
              </a:ext>
            </a:extLst>
          </p:cNvPr>
          <p:cNvSpPr txBox="1">
            <a:spLocks/>
          </p:cNvSpPr>
          <p:nvPr/>
        </p:nvSpPr>
        <p:spPr>
          <a:xfrm>
            <a:off x="2907308" y="2903546"/>
            <a:ext cx="2290718" cy="7648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39303" lvl="1" indent="-139303" defTabSz="556800">
              <a:spcAft>
                <a:spcPts val="0"/>
              </a:spcAft>
              <a:buClr>
                <a:srgbClr val="008080"/>
              </a:buClr>
              <a:buFont typeface="Wingdings" panose="05000000000000000000" pitchFamily="2" charset="2"/>
              <a:buChar char="§"/>
            </a:pPr>
            <a:r>
              <a:rPr lang="ru-RU" sz="1000" dirty="0">
                <a:solidFill>
                  <a:srgbClr val="262626"/>
                </a:solidFill>
                <a:latin typeface="Arial"/>
              </a:rPr>
              <a:t>Корректировки записей в </a:t>
            </a:r>
            <a:r>
              <a:rPr lang="en-US" sz="1000" dirty="0">
                <a:solidFill>
                  <a:srgbClr val="262626"/>
                </a:solidFill>
                <a:latin typeface="Arial"/>
              </a:rPr>
              <a:t>PLA</a:t>
            </a:r>
            <a:r>
              <a:rPr lang="ru-RU" sz="1000" dirty="0">
                <a:solidFill>
                  <a:srgbClr val="262626"/>
                </a:solidFill>
                <a:latin typeface="Arial"/>
              </a:rPr>
              <a:t> и </a:t>
            </a:r>
            <a:r>
              <a:rPr lang="en-US" sz="1000" dirty="0">
                <a:solidFill>
                  <a:srgbClr val="262626"/>
                </a:solidFill>
                <a:latin typeface="Arial"/>
              </a:rPr>
              <a:t>RCA Meridium</a:t>
            </a:r>
            <a:r>
              <a:rPr lang="ru-RU" sz="1000" dirty="0">
                <a:solidFill>
                  <a:srgbClr val="262626"/>
                </a:solidFill>
                <a:latin typeface="Arial"/>
              </a:rPr>
              <a:t> (при необходимости)</a:t>
            </a:r>
          </a:p>
          <a:p>
            <a:pPr marL="139303" lvl="1" indent="-139303" defTabSz="556800">
              <a:spcAft>
                <a:spcPts val="0"/>
              </a:spcAft>
              <a:buClr>
                <a:srgbClr val="008080"/>
              </a:buClr>
              <a:buFont typeface="Wingdings" panose="05000000000000000000" pitchFamily="2" charset="2"/>
              <a:buChar char="§"/>
            </a:pPr>
            <a:r>
              <a:rPr lang="ru-RU" sz="1000" dirty="0">
                <a:solidFill>
                  <a:srgbClr val="262626"/>
                </a:solidFill>
                <a:latin typeface="Arial"/>
              </a:rPr>
              <a:t>Открытие новых расследований в </a:t>
            </a:r>
            <a:r>
              <a:rPr lang="en-US" sz="1000" dirty="0">
                <a:solidFill>
                  <a:srgbClr val="262626"/>
                </a:solidFill>
                <a:latin typeface="Arial"/>
              </a:rPr>
              <a:t>RCA Meridium </a:t>
            </a:r>
            <a:r>
              <a:rPr lang="ru-RU" sz="1000" dirty="0">
                <a:solidFill>
                  <a:srgbClr val="262626"/>
                </a:solidFill>
                <a:latin typeface="Arial"/>
              </a:rPr>
              <a:t>(при необходимости)</a:t>
            </a:r>
          </a:p>
          <a:p>
            <a:pPr marL="139303" lvl="1" indent="-139303" defTabSz="556800">
              <a:spcAft>
                <a:spcPts val="0"/>
              </a:spcAft>
              <a:buClr>
                <a:srgbClr val="008080"/>
              </a:buClr>
              <a:buFont typeface="Wingdings" panose="05000000000000000000" pitchFamily="2" charset="2"/>
              <a:buChar char="§"/>
            </a:pPr>
            <a:r>
              <a:rPr lang="ru-RU" sz="1000" dirty="0">
                <a:solidFill>
                  <a:srgbClr val="262626"/>
                </a:solidFill>
                <a:latin typeface="Arial"/>
              </a:rPr>
              <a:t>другие управленческие решения)</a:t>
            </a:r>
          </a:p>
          <a:p>
            <a:pPr marL="139303" lvl="1" indent="-139303" defTabSz="556800">
              <a:spcAft>
                <a:spcPts val="0"/>
              </a:spcAft>
              <a:buClr>
                <a:srgbClr val="008080"/>
              </a:buClr>
              <a:buFont typeface="Wingdings" panose="05000000000000000000" pitchFamily="2" charset="2"/>
              <a:buChar char="§"/>
            </a:pPr>
            <a:r>
              <a:rPr lang="ru-RU" sz="1000" dirty="0">
                <a:solidFill>
                  <a:srgbClr val="262626"/>
                </a:solidFill>
                <a:latin typeface="Arial"/>
              </a:rPr>
              <a:t>Протокол поручений (при необходимости) </a:t>
            </a:r>
          </a:p>
          <a:p>
            <a:pPr marL="0" lvl="1" indent="0" defTabSz="556800">
              <a:spcBef>
                <a:spcPts val="122"/>
              </a:spcBef>
              <a:spcAft>
                <a:spcPts val="183"/>
              </a:spcAft>
              <a:buClr>
                <a:srgbClr val="008080"/>
              </a:buClr>
              <a:buNone/>
            </a:pPr>
            <a:endParaRPr lang="ru-RU" sz="1000" dirty="0">
              <a:solidFill>
                <a:srgbClr val="262626"/>
              </a:solidFill>
              <a:latin typeface="Arial"/>
            </a:endParaRPr>
          </a:p>
        </p:txBody>
      </p:sp>
      <p:sp>
        <p:nvSpPr>
          <p:cNvPr id="68" name="Rectangle 102">
            <a:extLst>
              <a:ext uri="{FF2B5EF4-FFF2-40B4-BE49-F238E27FC236}">
                <a16:creationId xmlns:a16="http://schemas.microsoft.com/office/drawing/2014/main" id="{4A1FB1FA-A524-4A17-98C2-3E2B2716242B}"/>
              </a:ext>
            </a:extLst>
          </p:cNvPr>
          <p:cNvSpPr>
            <a:spLocks/>
          </p:cNvSpPr>
          <p:nvPr/>
        </p:nvSpPr>
        <p:spPr>
          <a:xfrm>
            <a:off x="2864269" y="4068632"/>
            <a:ext cx="2393356" cy="1540185"/>
          </a:xfrm>
          <a:prstGeom prst="rect">
            <a:avLst/>
          </a:prstGeom>
          <a:noFill/>
          <a:ln w="952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0" tIns="27860" rIns="55720" bIns="27860" numCol="1" spcCol="0" rtlCol="0" fromWordArt="0" anchor="ctr" anchorCtr="0" forceAA="0" compatLnSpc="1">
            <a:prstTxWarp prst="textNoShape">
              <a:avLst/>
            </a:prstTxWarp>
            <a:noAutofit/>
          </a:bodyPr>
          <a:lstStyle/>
          <a:p>
            <a:pPr algn="ctr" defTabSz="556800"/>
            <a:endParaRPr lang="en-GB" sz="900" dirty="0">
              <a:solidFill>
                <a:srgbClr val="000000"/>
              </a:solidFill>
              <a:latin typeface="Arial"/>
            </a:endParaRPr>
          </a:p>
        </p:txBody>
      </p:sp>
      <p:sp>
        <p:nvSpPr>
          <p:cNvPr id="70" name="Text Box 3">
            <a:extLst>
              <a:ext uri="{FF2B5EF4-FFF2-40B4-BE49-F238E27FC236}">
                <a16:creationId xmlns:a16="http://schemas.microsoft.com/office/drawing/2014/main" id="{53D30505-E279-4582-9801-47257407191B}"/>
              </a:ext>
            </a:extLst>
          </p:cNvPr>
          <p:cNvSpPr txBox="1">
            <a:spLocks noChangeArrowheads="1"/>
          </p:cNvSpPr>
          <p:nvPr/>
        </p:nvSpPr>
        <p:spPr bwMode="gray">
          <a:xfrm>
            <a:off x="2944850" y="4117652"/>
            <a:ext cx="1361523" cy="17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0968" anchor="b" anchorCtr="0">
            <a:spAutoFit/>
          </a:bodyPr>
          <a:lstStyle>
            <a:defPPr>
              <a:defRPr lang="en-US"/>
            </a:defPPr>
            <a:lvl1pPr marL="100013" indent="-100013" defTabSz="625475">
              <a:buSzTx/>
              <a:buFont typeface="Wingdings" pitchFamily="2" charset="2"/>
              <a:buNone/>
              <a:defRPr sz="900" b="1">
                <a:solidFill>
                  <a:srgbClr val="07436D"/>
                </a:solidFil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pPr marL="60946" indent="-60946" defTabSz="381149"/>
            <a:r>
              <a:rPr lang="az-Cyrl-AZ" sz="1050" dirty="0">
                <a:solidFill>
                  <a:srgbClr val="008080"/>
                </a:solidFill>
                <a:latin typeface="Arial"/>
              </a:rPr>
              <a:t>Образ результата</a:t>
            </a:r>
          </a:p>
        </p:txBody>
      </p:sp>
      <p:sp>
        <p:nvSpPr>
          <p:cNvPr id="71" name="Line 17">
            <a:extLst>
              <a:ext uri="{FF2B5EF4-FFF2-40B4-BE49-F238E27FC236}">
                <a16:creationId xmlns:a16="http://schemas.microsoft.com/office/drawing/2014/main" id="{3D98BEE2-E7B4-4A27-90B4-7EFADC1951D8}"/>
              </a:ext>
            </a:extLst>
          </p:cNvPr>
          <p:cNvSpPr>
            <a:spLocks noChangeShapeType="1"/>
          </p:cNvSpPr>
          <p:nvPr/>
        </p:nvSpPr>
        <p:spPr bwMode="gray">
          <a:xfrm>
            <a:off x="2927114" y="4327847"/>
            <a:ext cx="2181108"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851" tIns="28426" rIns="56851" bIns="28426">
            <a:noAutofit/>
          </a:bodyPr>
          <a:lstStyle/>
          <a:p>
            <a:pPr defTabSz="556800" fontAlgn="base">
              <a:spcBef>
                <a:spcPct val="0"/>
              </a:spcBef>
              <a:spcAft>
                <a:spcPct val="0"/>
              </a:spcAft>
            </a:pPr>
            <a:endParaRPr lang="en-GB" sz="900" dirty="0">
              <a:solidFill>
                <a:srgbClr val="07436D"/>
              </a:solidFill>
              <a:latin typeface="Arial"/>
            </a:endParaRPr>
          </a:p>
        </p:txBody>
      </p:sp>
      <p:sp>
        <p:nvSpPr>
          <p:cNvPr id="73" name="TextBox 72">
            <a:extLst>
              <a:ext uri="{FF2B5EF4-FFF2-40B4-BE49-F238E27FC236}">
                <a16:creationId xmlns:a16="http://schemas.microsoft.com/office/drawing/2014/main" id="{0EA6035E-83B3-48E2-B2AE-296BA452AF69}"/>
              </a:ext>
            </a:extLst>
          </p:cNvPr>
          <p:cNvSpPr txBox="1">
            <a:spLocks/>
          </p:cNvSpPr>
          <p:nvPr/>
        </p:nvSpPr>
        <p:spPr>
          <a:xfrm>
            <a:off x="182061" y="2920447"/>
            <a:ext cx="1565830"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pPr>
            <a:r>
              <a:rPr lang="ru-RU" sz="1000" dirty="0">
                <a:latin typeface="Arial"/>
              </a:rPr>
              <a:t>Лента основных событий за период, Реестр потерь по периодам</a:t>
            </a:r>
          </a:p>
        </p:txBody>
      </p:sp>
      <p:sp>
        <p:nvSpPr>
          <p:cNvPr id="78" name="TextBox 77"/>
          <p:cNvSpPr txBox="1"/>
          <p:nvPr/>
        </p:nvSpPr>
        <p:spPr>
          <a:xfrm>
            <a:off x="5370943" y="5657439"/>
            <a:ext cx="4297083" cy="461665"/>
          </a:xfrm>
          <a:prstGeom prst="rect">
            <a:avLst/>
          </a:prstGeom>
          <a:noFill/>
        </p:spPr>
        <p:txBody>
          <a:bodyPr wrap="square" rtlCol="0">
            <a:spAutoFit/>
          </a:bodyPr>
          <a:lstStyle/>
          <a:p>
            <a:pPr marL="85725" indent="-85725" defTabSz="742381"/>
            <a:r>
              <a:rPr lang="en-US" sz="800" baseline="30000" dirty="0">
                <a:solidFill>
                  <a:srgbClr val="000000"/>
                </a:solidFill>
                <a:latin typeface="Arial"/>
              </a:rPr>
              <a:t>2</a:t>
            </a:r>
            <a:r>
              <a:rPr lang="ru-RU" sz="800" dirty="0">
                <a:solidFill>
                  <a:srgbClr val="000000"/>
                </a:solidFill>
                <a:latin typeface="Arial"/>
              </a:rPr>
              <a:t> Вся информация выгружается из ПО </a:t>
            </a:r>
            <a:r>
              <a:rPr lang="en-US" sz="800" dirty="0" smtClean="0">
                <a:solidFill>
                  <a:srgbClr val="000000"/>
                </a:solidFill>
                <a:latin typeface="Arial"/>
              </a:rPr>
              <a:t>Meridium</a:t>
            </a:r>
            <a:r>
              <a:rPr lang="ru-RU" sz="800" dirty="0" smtClean="0">
                <a:solidFill>
                  <a:srgbClr val="000000"/>
                </a:solidFill>
                <a:latin typeface="Arial"/>
              </a:rPr>
              <a:t> </a:t>
            </a:r>
            <a:r>
              <a:rPr lang="ru-RU" sz="800" dirty="0">
                <a:solidFill>
                  <a:srgbClr val="000000"/>
                </a:solidFill>
                <a:latin typeface="Arial"/>
              </a:rPr>
              <a:t>автоматически или скачивается по ссылкам </a:t>
            </a:r>
          </a:p>
          <a:p>
            <a:pPr defTabSz="742381"/>
            <a:r>
              <a:rPr lang="en-US" sz="800" baseline="30000" dirty="0">
                <a:solidFill>
                  <a:srgbClr val="000000"/>
                </a:solidFill>
              </a:rPr>
              <a:t>3</a:t>
            </a:r>
            <a:r>
              <a:rPr lang="ru-RU" sz="800" dirty="0">
                <a:solidFill>
                  <a:srgbClr val="000000"/>
                </a:solidFill>
              </a:rPr>
              <a:t> Рассматривается не реже 1 раз в месяц, при закрытии периода</a:t>
            </a:r>
            <a:endParaRPr lang="en-US" sz="800" dirty="0">
              <a:solidFill>
                <a:srgbClr val="000000"/>
              </a:solidFill>
            </a:endParaRPr>
          </a:p>
        </p:txBody>
      </p:sp>
      <p:sp>
        <p:nvSpPr>
          <p:cNvPr id="79" name="Прямоугольник 78"/>
          <p:cNvSpPr/>
          <p:nvPr/>
        </p:nvSpPr>
        <p:spPr>
          <a:xfrm>
            <a:off x="98012" y="5634832"/>
            <a:ext cx="5327134" cy="1200329"/>
          </a:xfrm>
          <a:prstGeom prst="rect">
            <a:avLst/>
          </a:prstGeom>
        </p:spPr>
        <p:txBody>
          <a:bodyPr wrap="square" numCol="2">
            <a:spAutoFit/>
          </a:bodyPr>
          <a:lstStyle/>
          <a:p>
            <a:pPr marL="69652" indent="-69652" defTabSz="556653" fontAlgn="base">
              <a:spcBef>
                <a:spcPct val="0"/>
              </a:spcBef>
              <a:spcAft>
                <a:spcPct val="0"/>
              </a:spcAft>
              <a:buClr>
                <a:srgbClr val="008080"/>
              </a:buClr>
              <a:buSzPct val="100000"/>
              <a:defRPr/>
            </a:pPr>
            <a:r>
              <a:rPr lang="ru-RU" sz="800" b="1" baseline="30000" dirty="0">
                <a:solidFill>
                  <a:srgbClr val="000000"/>
                </a:solidFill>
                <a:latin typeface="Arial"/>
              </a:rPr>
              <a:t>1 </a:t>
            </a:r>
            <a:r>
              <a:rPr lang="ru-RU" sz="800" dirty="0">
                <a:solidFill>
                  <a:srgbClr val="000000"/>
                </a:solidFill>
                <a:latin typeface="Arial"/>
              </a:rPr>
              <a:t>привлекается к участию в расследованиях представитель ФЭП дисциплин (механика, энергетика, КИПиА, РПТ) и требуемые компетенции технического центра в ведении которой произошел инцидент если:</a:t>
            </a:r>
          </a:p>
          <a:p>
            <a:pPr defTabSz="556653" fontAlgn="base">
              <a:spcBef>
                <a:spcPct val="0"/>
              </a:spcBef>
              <a:spcAft>
                <a:spcPct val="0"/>
              </a:spcAft>
              <a:buClr>
                <a:srgbClr val="008080"/>
              </a:buClr>
              <a:buSzPct val="100000"/>
              <a:defRPr/>
            </a:pPr>
            <a:endParaRPr lang="ru-RU" sz="800" dirty="0">
              <a:solidFill>
                <a:srgbClr val="000000"/>
              </a:solidFill>
              <a:latin typeface="Arial"/>
            </a:endParaRPr>
          </a:p>
          <a:p>
            <a:pPr defTabSz="556653" fontAlgn="base">
              <a:spcBef>
                <a:spcPct val="0"/>
              </a:spcBef>
              <a:spcAft>
                <a:spcPct val="0"/>
              </a:spcAft>
              <a:buClr>
                <a:srgbClr val="008080"/>
              </a:buClr>
              <a:buSzPct val="100000"/>
              <a:defRPr/>
            </a:pPr>
            <a:endParaRPr lang="ru-RU" sz="800" dirty="0">
              <a:solidFill>
                <a:srgbClr val="000000"/>
              </a:solidFill>
              <a:latin typeface="Arial"/>
            </a:endParaRPr>
          </a:p>
          <a:p>
            <a:pPr defTabSz="556653" fontAlgn="base">
              <a:spcBef>
                <a:spcPct val="0"/>
              </a:spcBef>
              <a:spcAft>
                <a:spcPct val="0"/>
              </a:spcAft>
              <a:buClr>
                <a:srgbClr val="008080"/>
              </a:buClr>
              <a:buSzPct val="100000"/>
              <a:defRPr/>
            </a:pPr>
            <a:endParaRPr lang="ru-RU" sz="800" dirty="0">
              <a:solidFill>
                <a:srgbClr val="000000"/>
              </a:solidFill>
              <a:latin typeface="Arial"/>
            </a:endParaRPr>
          </a:p>
          <a:p>
            <a:pPr defTabSz="556653" fontAlgn="base">
              <a:spcBef>
                <a:spcPct val="0"/>
              </a:spcBef>
              <a:spcAft>
                <a:spcPct val="0"/>
              </a:spcAft>
              <a:buClr>
                <a:srgbClr val="008080"/>
              </a:buClr>
              <a:buSzPct val="100000"/>
              <a:defRPr/>
            </a:pPr>
            <a:endParaRPr lang="ru-RU" sz="800" dirty="0">
              <a:solidFill>
                <a:srgbClr val="000000"/>
              </a:solidFill>
              <a:latin typeface="Arial"/>
            </a:endParaRPr>
          </a:p>
          <a:p>
            <a:pPr marL="292500" lvl="1" indent="-139300" defTabSz="633054" fontAlgn="base">
              <a:spcBef>
                <a:spcPct val="0"/>
              </a:spcBef>
              <a:spcAft>
                <a:spcPct val="0"/>
              </a:spcAft>
              <a:buSzPct val="100000"/>
              <a:buFont typeface="Wingdings" panose="05000000000000000000" pitchFamily="2" charset="2"/>
              <a:buChar char="§"/>
              <a:defRPr/>
            </a:pPr>
            <a:r>
              <a:rPr lang="ru-RU" sz="800" dirty="0">
                <a:solidFill>
                  <a:srgbClr val="000000"/>
                </a:solidFill>
                <a:latin typeface="Arial"/>
              </a:rPr>
              <a:t>УМД от события более 50 млн руб.</a:t>
            </a:r>
          </a:p>
          <a:p>
            <a:pPr marL="292500" lvl="1" indent="-139300" defTabSz="633054">
              <a:buFont typeface="Wingdings" panose="05000000000000000000" pitchFamily="2" charset="2"/>
              <a:buChar char="§"/>
              <a:defRPr/>
            </a:pPr>
            <a:r>
              <a:rPr lang="ru-RU" sz="800" dirty="0">
                <a:solidFill>
                  <a:srgbClr val="000000"/>
                </a:solidFill>
                <a:latin typeface="Arial"/>
              </a:rPr>
              <a:t>фактическая или потенциальная оценка риска по матрице оценки рисков равна или более 600</a:t>
            </a:r>
          </a:p>
          <a:p>
            <a:pPr marL="292500" lvl="1" indent="-139300" defTabSz="633054">
              <a:buFont typeface="Wingdings" panose="05000000000000000000" pitchFamily="2" charset="2"/>
              <a:buChar char="§"/>
              <a:defRPr/>
            </a:pPr>
            <a:r>
              <a:rPr lang="ru-RU" sz="800" dirty="0">
                <a:solidFill>
                  <a:srgbClr val="000000"/>
                </a:solidFill>
                <a:latin typeface="Arial"/>
              </a:rPr>
              <a:t>событие классифицировано как инцидент или авария и/или требует привлечения гос.органов</a:t>
            </a:r>
          </a:p>
          <a:p>
            <a:pPr marL="292500" lvl="1" indent="-139300" defTabSz="633054">
              <a:buFont typeface="Wingdings" panose="05000000000000000000" pitchFamily="2" charset="2"/>
              <a:buChar char="§"/>
              <a:defRPr/>
            </a:pPr>
            <a:r>
              <a:rPr lang="ru-RU" sz="800" dirty="0">
                <a:solidFill>
                  <a:srgbClr val="000000"/>
                </a:solidFill>
                <a:latin typeface="Arial"/>
              </a:rPr>
              <a:t>есть запрос от предприятия</a:t>
            </a:r>
          </a:p>
          <a:p>
            <a:pPr marL="292500" lvl="1" indent="-139300" defTabSz="633054">
              <a:buFont typeface="Wingdings" panose="05000000000000000000" pitchFamily="2" charset="2"/>
              <a:buChar char="§"/>
              <a:defRPr/>
            </a:pPr>
            <a:r>
              <a:rPr lang="ru-RU" sz="800" dirty="0">
                <a:solidFill>
                  <a:srgbClr val="000000"/>
                </a:solidFill>
                <a:latin typeface="Arial"/>
              </a:rPr>
              <a:t>есть распоряжение руководителя ФЭП</a:t>
            </a:r>
            <a:endParaRPr lang="ru-RU" sz="800" b="1" dirty="0">
              <a:solidFill>
                <a:srgbClr val="000000"/>
              </a:solidFill>
              <a:latin typeface="Arial"/>
            </a:endParaRPr>
          </a:p>
        </p:txBody>
      </p:sp>
      <p:sp>
        <p:nvSpPr>
          <p:cNvPr id="82" name="TextBox 81">
            <a:extLst>
              <a:ext uri="{FF2B5EF4-FFF2-40B4-BE49-F238E27FC236}">
                <a16:creationId xmlns:a16="http://schemas.microsoft.com/office/drawing/2014/main" id="{8BCBED73-467D-4A04-AC01-8FC452A14A9C}"/>
              </a:ext>
            </a:extLst>
          </p:cNvPr>
          <p:cNvSpPr txBox="1">
            <a:spLocks/>
          </p:cNvSpPr>
          <p:nvPr/>
        </p:nvSpPr>
        <p:spPr>
          <a:xfrm>
            <a:off x="173526" y="4900111"/>
            <a:ext cx="1572923"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pPr>
            <a:r>
              <a:rPr lang="ru-RU" sz="1000" dirty="0">
                <a:latin typeface="Arial"/>
                <a:ea typeface="Arial Unicode MS"/>
              </a:rPr>
              <a:t>Отчет по метрикам (ВПР, МГ, ТНГ, ЭГ, УМД от </a:t>
            </a:r>
            <a:r>
              <a:rPr lang="en-US" sz="1000" dirty="0">
                <a:latin typeface="Arial"/>
                <a:ea typeface="Arial Unicode MS"/>
              </a:rPr>
              <a:t>EBITDA, </a:t>
            </a:r>
            <a:r>
              <a:rPr lang="ru-RU" sz="1000" dirty="0">
                <a:latin typeface="Arial"/>
                <a:ea typeface="Arial Unicode MS"/>
              </a:rPr>
              <a:t>УМД покрытое </a:t>
            </a:r>
            <a:r>
              <a:rPr lang="en-US" sz="1000" dirty="0">
                <a:latin typeface="Arial"/>
                <a:ea typeface="Arial Unicode MS"/>
              </a:rPr>
              <a:t>RCA</a:t>
            </a:r>
            <a:r>
              <a:rPr lang="ru-RU" sz="1000" dirty="0">
                <a:latin typeface="Arial"/>
                <a:ea typeface="Arial Unicode MS"/>
              </a:rPr>
              <a:t>)</a:t>
            </a:r>
            <a:r>
              <a:rPr lang="en-US" sz="1000" baseline="30000" dirty="0">
                <a:latin typeface="Arial"/>
                <a:ea typeface="Arial Unicode MS"/>
              </a:rPr>
              <a:t>3</a:t>
            </a:r>
          </a:p>
        </p:txBody>
      </p:sp>
      <p:sp>
        <p:nvSpPr>
          <p:cNvPr id="83" name="Text Box 3">
            <a:extLst>
              <a:ext uri="{FF2B5EF4-FFF2-40B4-BE49-F238E27FC236}">
                <a16:creationId xmlns:a16="http://schemas.microsoft.com/office/drawing/2014/main" id="{3AE962F7-EB77-4002-A422-31423F693A34}"/>
              </a:ext>
            </a:extLst>
          </p:cNvPr>
          <p:cNvSpPr txBox="1">
            <a:spLocks noChangeArrowheads="1"/>
          </p:cNvSpPr>
          <p:nvPr/>
        </p:nvSpPr>
        <p:spPr bwMode="gray">
          <a:xfrm>
            <a:off x="1864416" y="2610386"/>
            <a:ext cx="1158672" cy="1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14624" anchor="b" anchorCtr="0">
            <a:spAutoFit/>
          </a:bodyPr>
          <a:lstStyle>
            <a:defPPr>
              <a:defRPr lang="ru-RU"/>
            </a:defPPr>
            <a:lvl1pPr marL="100011" indent="-100011" defTabSz="625459">
              <a:buSzTx/>
              <a:buFont typeface="Wingdings" pitchFamily="2" charset="2"/>
              <a:buNone/>
              <a:defRPr sz="1200" b="1">
                <a:solidFill>
                  <a:srgbClr val="008080"/>
                </a:solidFill>
                <a:latin typeface="Arial"/>
              </a:defRPr>
            </a:lvl1pPr>
            <a:lvl2pPr marL="312738" indent="-146050" defTabSz="625475">
              <a:buSzPct val="120000"/>
              <a:buChar char="•"/>
            </a:lvl2pPr>
            <a:lvl3pPr marL="625475" indent="-152400" defTabSz="625475">
              <a:buChar char="–"/>
            </a:lvl3pPr>
            <a:lvl4pPr marL="938213" indent="-138113" defTabSz="625475">
              <a:buSzPct val="89000"/>
              <a:buChar char="•"/>
            </a:lvl4pPr>
            <a:lvl5pPr marL="1252538" indent="-150813" defTabSz="625475">
              <a:buSzPct val="75000"/>
              <a:buChar char="–"/>
            </a:lvl5pPr>
            <a:lvl6pPr marL="1709738" indent="-150813" defTabSz="625475" eaLnBrk="0" fontAlgn="base" hangingPunct="0">
              <a:spcBef>
                <a:spcPct val="0"/>
              </a:spcBef>
              <a:spcAft>
                <a:spcPct val="0"/>
              </a:spcAft>
              <a:buSzPct val="75000"/>
              <a:buChar char="–"/>
            </a:lvl6pPr>
            <a:lvl7pPr marL="2166938" indent="-150813" defTabSz="625475" eaLnBrk="0" fontAlgn="base" hangingPunct="0">
              <a:spcBef>
                <a:spcPct val="0"/>
              </a:spcBef>
              <a:spcAft>
                <a:spcPct val="0"/>
              </a:spcAft>
              <a:buSzPct val="75000"/>
              <a:buChar char="–"/>
            </a:lvl7pPr>
            <a:lvl8pPr marL="2624138" indent="-150813" defTabSz="625475" eaLnBrk="0" fontAlgn="base" hangingPunct="0">
              <a:spcBef>
                <a:spcPct val="0"/>
              </a:spcBef>
              <a:spcAft>
                <a:spcPct val="0"/>
              </a:spcAft>
              <a:buSzPct val="75000"/>
              <a:buChar char="–"/>
            </a:lvl8pPr>
            <a:lvl9pPr marL="3081338" indent="-150813" defTabSz="625475" eaLnBrk="0" fontAlgn="base" hangingPunct="0">
              <a:spcBef>
                <a:spcPct val="0"/>
              </a:spcBef>
              <a:spcAft>
                <a:spcPct val="0"/>
              </a:spcAft>
              <a:buSzPct val="75000"/>
              <a:buChar char="–"/>
            </a:lvl9pPr>
          </a:lstStyle>
          <a:p>
            <a:r>
              <a:rPr lang="az-Cyrl-AZ" sz="1050" dirty="0"/>
              <a:t>Источник </a:t>
            </a:r>
          </a:p>
        </p:txBody>
      </p:sp>
      <p:sp>
        <p:nvSpPr>
          <p:cNvPr id="84" name="Line 17">
            <a:extLst>
              <a:ext uri="{FF2B5EF4-FFF2-40B4-BE49-F238E27FC236}">
                <a16:creationId xmlns:a16="http://schemas.microsoft.com/office/drawing/2014/main" id="{6299407A-AED1-46D6-B6B5-02596DC9AF40}"/>
              </a:ext>
            </a:extLst>
          </p:cNvPr>
          <p:cNvSpPr>
            <a:spLocks noChangeShapeType="1"/>
          </p:cNvSpPr>
          <p:nvPr/>
        </p:nvSpPr>
        <p:spPr bwMode="gray">
          <a:xfrm flipV="1">
            <a:off x="1869851" y="2821739"/>
            <a:ext cx="863752"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5802" tIns="37902" rIns="75802" bIns="37902">
            <a:spAutoFit/>
          </a:bodyPr>
          <a:lstStyle/>
          <a:p>
            <a:pPr defTabSz="742381" fontAlgn="base">
              <a:spcBef>
                <a:spcPct val="0"/>
              </a:spcBef>
              <a:spcAft>
                <a:spcPct val="0"/>
              </a:spcAft>
            </a:pPr>
            <a:endParaRPr lang="en-GB" sz="1050" dirty="0">
              <a:solidFill>
                <a:srgbClr val="07436D"/>
              </a:solidFill>
              <a:latin typeface="Arial"/>
            </a:endParaRPr>
          </a:p>
        </p:txBody>
      </p:sp>
      <p:sp>
        <p:nvSpPr>
          <p:cNvPr id="86" name="TextBox 85">
            <a:extLst>
              <a:ext uri="{FF2B5EF4-FFF2-40B4-BE49-F238E27FC236}">
                <a16:creationId xmlns:a16="http://schemas.microsoft.com/office/drawing/2014/main" id="{68995282-2AAC-413C-87FD-630F87DA0C36}"/>
              </a:ext>
            </a:extLst>
          </p:cNvPr>
          <p:cNvSpPr txBox="1">
            <a:spLocks/>
          </p:cNvSpPr>
          <p:nvPr/>
        </p:nvSpPr>
        <p:spPr>
          <a:xfrm>
            <a:off x="1762344" y="3036444"/>
            <a:ext cx="1051527"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28">
              <a:buNone/>
              <a:defRPr/>
            </a:pPr>
            <a:r>
              <a:rPr lang="ru-RU" sz="1000" dirty="0">
                <a:solidFill>
                  <a:srgbClr val="262626"/>
                </a:solidFill>
                <a:ea typeface="Arial Unicode MS"/>
              </a:rPr>
              <a:t>Выгрузка из ПО </a:t>
            </a:r>
            <a:r>
              <a:rPr lang="en-US" sz="1000" dirty="0" smtClean="0">
                <a:solidFill>
                  <a:srgbClr val="262626"/>
                </a:solidFill>
                <a:ea typeface="Arial Unicode MS"/>
              </a:rPr>
              <a:t>Meridium</a:t>
            </a:r>
            <a:endParaRPr lang="ru-RU" sz="1000" dirty="0">
              <a:solidFill>
                <a:srgbClr val="262626"/>
              </a:solidFill>
              <a:ea typeface="Arial Unicode MS"/>
            </a:endParaRPr>
          </a:p>
        </p:txBody>
      </p:sp>
      <p:sp>
        <p:nvSpPr>
          <p:cNvPr id="87" name="TextBox 86">
            <a:extLst>
              <a:ext uri="{FF2B5EF4-FFF2-40B4-BE49-F238E27FC236}">
                <a16:creationId xmlns:a16="http://schemas.microsoft.com/office/drawing/2014/main" id="{695C2F3E-2DAF-4DC0-A001-9ADDE29C21C4}"/>
              </a:ext>
            </a:extLst>
          </p:cNvPr>
          <p:cNvSpPr txBox="1">
            <a:spLocks/>
          </p:cNvSpPr>
          <p:nvPr/>
        </p:nvSpPr>
        <p:spPr>
          <a:xfrm>
            <a:off x="1738750" y="5050357"/>
            <a:ext cx="1098714"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28">
              <a:buNone/>
              <a:defRPr/>
            </a:pPr>
            <a:r>
              <a:rPr lang="ru-RU" sz="1000" dirty="0">
                <a:solidFill>
                  <a:srgbClr val="262626"/>
                </a:solidFill>
                <a:ea typeface="Arial Unicode MS"/>
              </a:rPr>
              <a:t>Выгрузка из ПО </a:t>
            </a:r>
            <a:r>
              <a:rPr lang="en-US" sz="1000" dirty="0" smtClean="0">
                <a:solidFill>
                  <a:srgbClr val="262626"/>
                </a:solidFill>
                <a:ea typeface="Arial Unicode MS"/>
              </a:rPr>
              <a:t>Meridium</a:t>
            </a:r>
            <a:endParaRPr lang="ru-RU" sz="1000" dirty="0">
              <a:solidFill>
                <a:srgbClr val="262626"/>
              </a:solidFill>
              <a:ea typeface="Arial Unicode MS"/>
            </a:endParaRPr>
          </a:p>
        </p:txBody>
      </p:sp>
      <p:sp>
        <p:nvSpPr>
          <p:cNvPr id="88" name="TextBox 87">
            <a:extLst>
              <a:ext uri="{FF2B5EF4-FFF2-40B4-BE49-F238E27FC236}">
                <a16:creationId xmlns:a16="http://schemas.microsoft.com/office/drawing/2014/main" id="{3C480E65-92F7-418D-82F7-0AC3BDD539F5}"/>
              </a:ext>
            </a:extLst>
          </p:cNvPr>
          <p:cNvSpPr txBox="1">
            <a:spLocks/>
          </p:cNvSpPr>
          <p:nvPr/>
        </p:nvSpPr>
        <p:spPr>
          <a:xfrm>
            <a:off x="1762344" y="4115038"/>
            <a:ext cx="1051527" cy="30777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742928">
              <a:buNone/>
              <a:defRPr/>
            </a:pPr>
            <a:r>
              <a:rPr lang="ru-RU" sz="1000" dirty="0">
                <a:solidFill>
                  <a:srgbClr val="262626"/>
                </a:solidFill>
                <a:ea typeface="Arial Unicode MS"/>
              </a:rPr>
              <a:t>Выгрузка из ПО </a:t>
            </a:r>
            <a:r>
              <a:rPr lang="en-US" sz="1000" dirty="0" smtClean="0">
                <a:solidFill>
                  <a:srgbClr val="262626"/>
                </a:solidFill>
                <a:ea typeface="Arial Unicode MS"/>
              </a:rPr>
              <a:t>Meridium</a:t>
            </a:r>
            <a:endParaRPr lang="ru-RU" sz="1000" dirty="0">
              <a:solidFill>
                <a:srgbClr val="262626"/>
              </a:solidFill>
              <a:ea typeface="Arial Unicode MS"/>
            </a:endParaRPr>
          </a:p>
        </p:txBody>
      </p:sp>
      <p:sp>
        <p:nvSpPr>
          <p:cNvPr id="72" name="Text Box 43">
            <a:extLst>
              <a:ext uri="{FF2B5EF4-FFF2-40B4-BE49-F238E27FC236}">
                <a16:creationId xmlns:a16="http://schemas.microsoft.com/office/drawing/2014/main" id="{65E6028D-1BA3-49C2-87D2-5C030F553A2C}"/>
              </a:ext>
            </a:extLst>
          </p:cNvPr>
          <p:cNvSpPr txBox="1">
            <a:spLocks noChangeArrowheads="1"/>
          </p:cNvSpPr>
          <p:nvPr/>
        </p:nvSpPr>
        <p:spPr bwMode="gray">
          <a:xfrm>
            <a:off x="8822523" y="3827560"/>
            <a:ext cx="763528" cy="250066"/>
          </a:xfrm>
          <a:prstGeom prst="rect">
            <a:avLst/>
          </a:prstGeom>
          <a:solidFill>
            <a:srgbClr val="B2D2D8"/>
          </a:solidFill>
          <a:ln>
            <a:noFill/>
          </a:ln>
          <a:effectLst/>
          <a:extLst/>
        </p:spPr>
        <p:txBody>
          <a:bodyPr lIns="23397" tIns="25941" rIns="23397" bIns="25941" anchor="ctr" anchorCtr="1">
            <a:noAutofit/>
          </a:bodyPr>
          <a:lstStyle>
            <a:lvl1pPr marL="100013" indent="-100013" algn="l" defTabSz="625475">
              <a:buSzPct val="120000"/>
              <a:defRPr sz="1600">
                <a:solidFill>
                  <a:schemeClr val="tx1"/>
                </a:solidFill>
                <a:latin typeface="Arial" charset="0"/>
              </a:defRPr>
            </a:lvl1pPr>
            <a:lvl2pPr marL="352425" indent="-77788" algn="l" defTabSz="625475">
              <a:buSzPct val="120000"/>
              <a:buChar char="•"/>
              <a:defRPr sz="1600">
                <a:solidFill>
                  <a:schemeClr val="tx1"/>
                </a:solidFill>
                <a:latin typeface="Arial" charset="0"/>
              </a:defRPr>
            </a:lvl2pPr>
            <a:lvl3pPr marL="625475" indent="-152400" algn="l" defTabSz="625475">
              <a:buChar char="–"/>
              <a:defRPr sz="1600">
                <a:solidFill>
                  <a:schemeClr val="tx1"/>
                </a:solidFill>
                <a:latin typeface="Arial" charset="0"/>
              </a:defRPr>
            </a:lvl3pPr>
            <a:lvl4pPr marL="938213" indent="-138113" algn="l" defTabSz="625475">
              <a:buSzPct val="89000"/>
              <a:buChar char="•"/>
              <a:defRPr sz="1600">
                <a:solidFill>
                  <a:schemeClr val="tx1"/>
                </a:solidFill>
                <a:latin typeface="Arial" charset="0"/>
              </a:defRPr>
            </a:lvl4pPr>
            <a:lvl5pPr marL="1252538" indent="-150813" algn="l" defTabSz="625475">
              <a:buSzPct val="75000"/>
              <a:buChar char="–"/>
              <a:defRPr sz="1600">
                <a:solidFill>
                  <a:schemeClr val="tx1"/>
                </a:solidFill>
                <a:latin typeface="Arial" charset="0"/>
              </a:defRPr>
            </a:lvl5pPr>
            <a:lvl6pPr marL="1709738" indent="-150813" defTabSz="625475" eaLnBrk="0" fontAlgn="base" hangingPunct="0">
              <a:spcBef>
                <a:spcPct val="0"/>
              </a:spcBef>
              <a:spcAft>
                <a:spcPct val="0"/>
              </a:spcAft>
              <a:buSzPct val="75000"/>
              <a:buChar char="–"/>
              <a:defRPr sz="1600">
                <a:solidFill>
                  <a:schemeClr val="tx1"/>
                </a:solidFill>
                <a:latin typeface="Arial" charset="0"/>
              </a:defRPr>
            </a:lvl6pPr>
            <a:lvl7pPr marL="2166938" indent="-150813" defTabSz="625475" eaLnBrk="0" fontAlgn="base" hangingPunct="0">
              <a:spcBef>
                <a:spcPct val="0"/>
              </a:spcBef>
              <a:spcAft>
                <a:spcPct val="0"/>
              </a:spcAft>
              <a:buSzPct val="75000"/>
              <a:buChar char="–"/>
              <a:defRPr sz="1600">
                <a:solidFill>
                  <a:schemeClr val="tx1"/>
                </a:solidFill>
                <a:latin typeface="Arial" charset="0"/>
              </a:defRPr>
            </a:lvl7pPr>
            <a:lvl8pPr marL="2624138" indent="-150813" defTabSz="625475" eaLnBrk="0" fontAlgn="base" hangingPunct="0">
              <a:spcBef>
                <a:spcPct val="0"/>
              </a:spcBef>
              <a:spcAft>
                <a:spcPct val="0"/>
              </a:spcAft>
              <a:buSzPct val="75000"/>
              <a:buChar char="–"/>
              <a:defRPr sz="1600">
                <a:solidFill>
                  <a:schemeClr val="tx1"/>
                </a:solidFill>
                <a:latin typeface="Arial" charset="0"/>
              </a:defRPr>
            </a:lvl8pPr>
            <a:lvl9pPr marL="3081338" indent="-150813" defTabSz="625475" eaLnBrk="0" fontAlgn="base" hangingPunct="0">
              <a:spcBef>
                <a:spcPct val="0"/>
              </a:spcBef>
              <a:spcAft>
                <a:spcPct val="0"/>
              </a:spcAft>
              <a:buSzPct val="75000"/>
              <a:buChar char="–"/>
              <a:defRPr sz="1600">
                <a:solidFill>
                  <a:schemeClr val="tx1"/>
                </a:solidFill>
                <a:latin typeface="Arial" charset="0"/>
              </a:defRPr>
            </a:lvl9pPr>
          </a:lstStyle>
          <a:p>
            <a:pPr marL="81259" indent="-81259" algn="ctr" defTabSz="508185" fontAlgn="base">
              <a:spcBef>
                <a:spcPct val="10000"/>
              </a:spcBef>
              <a:spcAft>
                <a:spcPct val="0"/>
              </a:spcAft>
              <a:buSzTx/>
            </a:pPr>
            <a:r>
              <a:rPr lang="ru-RU" sz="1050" b="1" dirty="0">
                <a:solidFill>
                  <a:srgbClr val="008080"/>
                </a:solidFill>
                <a:latin typeface="Arial"/>
              </a:rPr>
              <a:t>5 - 10</a:t>
            </a:r>
            <a:endParaRPr lang="en-GB" sz="1050" b="1" dirty="0">
              <a:solidFill>
                <a:srgbClr val="008080"/>
              </a:solidFill>
              <a:latin typeface="Arial"/>
            </a:endParaRPr>
          </a:p>
        </p:txBody>
      </p:sp>
      <p:sp>
        <p:nvSpPr>
          <p:cNvPr id="80" name="TextBox 79">
            <a:extLst>
              <a:ext uri="{FF2B5EF4-FFF2-40B4-BE49-F238E27FC236}">
                <a16:creationId xmlns:a16="http://schemas.microsoft.com/office/drawing/2014/main" id="{46FCFCAD-A3E9-4C5D-B680-C55F6552DCFE}"/>
              </a:ext>
            </a:extLst>
          </p:cNvPr>
          <p:cNvSpPr txBox="1">
            <a:spLocks/>
          </p:cNvSpPr>
          <p:nvPr/>
        </p:nvSpPr>
        <p:spPr>
          <a:xfrm>
            <a:off x="5439239" y="3755329"/>
            <a:ext cx="3276568"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defRPr/>
            </a:pPr>
            <a:r>
              <a:rPr lang="ru-RU" sz="1000" dirty="0">
                <a:latin typeface="Arial"/>
              </a:rPr>
              <a:t>Определение ТОП событий для вывода на ООС. Верификация формулировок вывода информации в карточке события для «Фокуса оперативного совещания»</a:t>
            </a:r>
          </a:p>
        </p:txBody>
      </p:sp>
      <p:sp>
        <p:nvSpPr>
          <p:cNvPr id="63" name="TextBox 62">
            <a:extLst>
              <a:ext uri="{FF2B5EF4-FFF2-40B4-BE49-F238E27FC236}">
                <a16:creationId xmlns:a16="http://schemas.microsoft.com/office/drawing/2014/main" id="{46FCFCAD-A3E9-4C5D-B680-C55F6552DCFE}"/>
              </a:ext>
            </a:extLst>
          </p:cNvPr>
          <p:cNvSpPr txBox="1">
            <a:spLocks/>
          </p:cNvSpPr>
          <p:nvPr/>
        </p:nvSpPr>
        <p:spPr>
          <a:xfrm>
            <a:off x="5439239" y="4517077"/>
            <a:ext cx="3276568"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defTabSz="742381">
              <a:spcBef>
                <a:spcPts val="163"/>
              </a:spcBef>
              <a:buClr>
                <a:srgbClr val="008080"/>
              </a:buClr>
              <a:buFont typeface="Wingdings" panose="05000000000000000000" pitchFamily="2" charset="2"/>
              <a:buChar char="§"/>
              <a:defRPr/>
            </a:pPr>
            <a:r>
              <a:rPr lang="ru-RU" sz="1000" dirty="0">
                <a:latin typeface="Arial"/>
              </a:rPr>
              <a:t>Итоги </a:t>
            </a:r>
            <a:r>
              <a:rPr lang="en-US" sz="1000" dirty="0">
                <a:latin typeface="Arial"/>
              </a:rPr>
              <a:t>RCA</a:t>
            </a:r>
            <a:r>
              <a:rPr lang="ru-RU" sz="1000" dirty="0">
                <a:latin typeface="Arial"/>
              </a:rPr>
              <a:t> по ТОП-3 событиям за период. Верификация информации карточки «Результаты расследования ключевых событий»</a:t>
            </a:r>
          </a:p>
        </p:txBody>
      </p:sp>
      <p:sp>
        <p:nvSpPr>
          <p:cNvPr id="81" name="TextBox 80">
            <a:extLst>
              <a:ext uri="{FF2B5EF4-FFF2-40B4-BE49-F238E27FC236}">
                <a16:creationId xmlns:a16="http://schemas.microsoft.com/office/drawing/2014/main" id="{13CE9AF1-FD8C-4F5C-B333-205D291CC8B7}"/>
              </a:ext>
            </a:extLst>
          </p:cNvPr>
          <p:cNvSpPr txBox="1">
            <a:spLocks/>
          </p:cNvSpPr>
          <p:nvPr/>
        </p:nvSpPr>
        <p:spPr>
          <a:xfrm>
            <a:off x="2904910" y="4425568"/>
            <a:ext cx="2272479" cy="764818"/>
          </a:xfrm>
          <a:prstGeom prst="rect">
            <a:avLst/>
          </a:prstGeom>
          <a:noFill/>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lang="en-US" sz="1400" dirty="0">
                <a:latin typeface="Arial" panose="020B0604020202020204" pitchFamily="34" charset="0"/>
                <a:cs typeface="Arial" panose="020B0604020202020204" pitchFamily="34" charset="0"/>
                <a:sym typeface="Arial" panose="020B0604020202020204" pitchFamily="34" charset="0"/>
              </a:defRPr>
            </a:lvl1pPr>
            <a:lvl2pPr marL="230396" lvl="1" indent="-226796">
              <a:lnSpc>
                <a:spcPct val="100000"/>
              </a:lnSpc>
              <a:spcBef>
                <a:spcPts val="0"/>
              </a:spcBef>
              <a:spcAft>
                <a:spcPts val="300"/>
              </a:spcAft>
              <a:buClr>
                <a:schemeClr val="tx2"/>
              </a:buClr>
              <a:buSzPct val="110000"/>
              <a:buFont typeface="Wingdings" panose="05000000000000000000" pitchFamily="2" charset="2"/>
              <a:buChar char=""/>
              <a:defRPr lang="en-US" sz="1400" dirty="0">
                <a:latin typeface="Arial" panose="020B0604020202020204" pitchFamily="34" charset="0"/>
                <a:sym typeface="Arial" panose="020B0604020202020204" pitchFamily="34" charset="0"/>
              </a:defRPr>
            </a:lvl2pPr>
            <a:lvl3pPr marL="442793" lvl="2" indent="-215997">
              <a:lnSpc>
                <a:spcPct val="100000"/>
              </a:lnSpc>
              <a:spcBef>
                <a:spcPts val="0"/>
              </a:spcBef>
              <a:spcAft>
                <a:spcPts val="300"/>
              </a:spcAft>
              <a:buClr>
                <a:schemeClr val="tx2"/>
              </a:buClr>
              <a:buSzPct val="110000"/>
              <a:buFont typeface="Arial" panose="020B0604020202020204" pitchFamily="34" charset="0"/>
              <a:buChar char="‒"/>
              <a:defRPr lang="en-US" sz="1400" dirty="0">
                <a:latin typeface="Arial" panose="020B0604020202020204" pitchFamily="34" charset="0"/>
                <a:sym typeface="Arial" panose="020B0604020202020204" pitchFamily="34" charset="0"/>
              </a:defRPr>
            </a:lvl3pPr>
            <a:lvl4pPr marL="597590" lvl="3" indent="-1511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4pPr>
            <a:lvl5pPr marL="817187" lvl="4" indent="-147598">
              <a:lnSpc>
                <a:spcPct val="100000"/>
              </a:lnSpc>
              <a:spcBef>
                <a:spcPts val="0"/>
              </a:spcBef>
              <a:spcAft>
                <a:spcPts val="300"/>
              </a:spcAft>
              <a:buClr>
                <a:schemeClr val="tx2"/>
              </a:buClr>
              <a:buSzPct val="100000"/>
              <a:buFont typeface="Arial" panose="020B0604020202020204" pitchFamily="34" charset="0"/>
              <a:buChar char="̶"/>
              <a:defRPr lang="en-US" sz="1400" dirty="0">
                <a:latin typeface="Arial" panose="020B0604020202020204" pitchFamily="34" charset="0"/>
                <a:sym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48332" lvl="2" indent="-148332" defTabSz="556800">
              <a:spcAft>
                <a:spcPts val="0"/>
              </a:spcAft>
              <a:buClr>
                <a:srgbClr val="008080"/>
              </a:buClr>
              <a:buFont typeface="Wingdings" panose="05000000000000000000" pitchFamily="2" charset="2"/>
              <a:buChar char="§"/>
            </a:pPr>
            <a:r>
              <a:rPr lang="ru-RU" sz="1000" dirty="0">
                <a:solidFill>
                  <a:srgbClr val="262626"/>
                </a:solidFill>
                <a:latin typeface="Arial"/>
                <a:ea typeface="Arial Unicode MS"/>
              </a:rPr>
              <a:t>Скорректированная отчетность на ООС по +/- эффектам от событий в отношении ППР / БП</a:t>
            </a:r>
          </a:p>
          <a:p>
            <a:pPr marL="148332" lvl="2" indent="-148332" defTabSz="556800">
              <a:spcAft>
                <a:spcPts val="0"/>
              </a:spcAft>
              <a:buClr>
                <a:srgbClr val="008080"/>
              </a:buClr>
              <a:buFont typeface="Wingdings" panose="05000000000000000000" pitchFamily="2" charset="2"/>
              <a:buChar char="§"/>
            </a:pPr>
            <a:r>
              <a:rPr lang="ru-RU" sz="1000" dirty="0">
                <a:solidFill>
                  <a:srgbClr val="262626"/>
                </a:solidFill>
                <a:latin typeface="Arial"/>
                <a:ea typeface="Arial Unicode MS"/>
              </a:rPr>
              <a:t>Карточка ТОП событий для представления на ООС</a:t>
            </a:r>
          </a:p>
          <a:p>
            <a:pPr marL="148332" lvl="2" indent="-148332" defTabSz="556800">
              <a:spcAft>
                <a:spcPts val="0"/>
              </a:spcAft>
              <a:buClr>
                <a:srgbClr val="008080"/>
              </a:buClr>
              <a:buFont typeface="Wingdings" panose="05000000000000000000" pitchFamily="2" charset="2"/>
              <a:buChar char="§"/>
            </a:pPr>
            <a:r>
              <a:rPr lang="ru-RU" sz="1000" dirty="0">
                <a:solidFill>
                  <a:srgbClr val="262626"/>
                </a:solidFill>
                <a:latin typeface="Arial"/>
                <a:ea typeface="Arial Unicode MS"/>
              </a:rPr>
              <a:t>Корректное разнесение «категорий последствий»</a:t>
            </a:r>
          </a:p>
          <a:p>
            <a:pPr marL="0" lvl="1" indent="0" defTabSz="556800">
              <a:spcBef>
                <a:spcPts val="122"/>
              </a:spcBef>
              <a:spcAft>
                <a:spcPts val="183"/>
              </a:spcAft>
              <a:buClr>
                <a:srgbClr val="008080"/>
              </a:buClr>
              <a:buNone/>
            </a:pPr>
            <a:endParaRPr lang="ru-RU" sz="1000" dirty="0">
              <a:solidFill>
                <a:srgbClr val="262626"/>
              </a:solidFill>
              <a:latin typeface="Arial"/>
            </a:endParaRPr>
          </a:p>
        </p:txBody>
      </p:sp>
      <p:cxnSp>
        <p:nvCxnSpPr>
          <p:cNvPr id="85" name="Straight Connector 76">
            <a:extLst>
              <a:ext uri="{FF2B5EF4-FFF2-40B4-BE49-F238E27FC236}">
                <a16:creationId xmlns:a16="http://schemas.microsoft.com/office/drawing/2014/main" id="{E78E880B-39CD-43B5-8C90-FDF7DBD749CD}"/>
              </a:ext>
            </a:extLst>
          </p:cNvPr>
          <p:cNvCxnSpPr>
            <a:cxnSpLocks/>
          </p:cNvCxnSpPr>
          <p:nvPr/>
        </p:nvCxnSpPr>
        <p:spPr>
          <a:xfrm>
            <a:off x="225708" y="3685823"/>
            <a:ext cx="24969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76">
            <a:extLst>
              <a:ext uri="{FF2B5EF4-FFF2-40B4-BE49-F238E27FC236}">
                <a16:creationId xmlns:a16="http://schemas.microsoft.com/office/drawing/2014/main" id="{E78E880B-39CD-43B5-8C90-FDF7DBD749CD}"/>
              </a:ext>
            </a:extLst>
          </p:cNvPr>
          <p:cNvCxnSpPr>
            <a:cxnSpLocks/>
          </p:cNvCxnSpPr>
          <p:nvPr/>
        </p:nvCxnSpPr>
        <p:spPr>
          <a:xfrm>
            <a:off x="215824" y="4856559"/>
            <a:ext cx="24969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83">
            <a:extLst>
              <a:ext uri="{FF2B5EF4-FFF2-40B4-BE49-F238E27FC236}">
                <a16:creationId xmlns:a16="http://schemas.microsoft.com/office/drawing/2014/main" id="{B8620CB9-9F45-4CEA-87AA-D6FC54A563A1}"/>
              </a:ext>
            </a:extLst>
          </p:cNvPr>
          <p:cNvCxnSpPr>
            <a:cxnSpLocks/>
          </p:cNvCxnSpPr>
          <p:nvPr/>
        </p:nvCxnSpPr>
        <p:spPr>
          <a:xfrm>
            <a:off x="8813814" y="2821739"/>
            <a:ext cx="745093"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Прямоугольник 68"/>
          <p:cNvSpPr/>
          <p:nvPr/>
        </p:nvSpPr>
        <p:spPr>
          <a:xfrm>
            <a:off x="139962" y="300441"/>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smtClean="0">
                <a:solidFill>
                  <a:schemeClr val="bg1"/>
                </a:solidFill>
                <a:latin typeface="Arial" panose="020B0604020202020204" pitchFamily="34" charset="0"/>
                <a:cs typeface="Arial" panose="020B0604020202020204" pitchFamily="34" charset="0"/>
              </a:rPr>
              <a:t>Ритуал </a:t>
            </a:r>
            <a:r>
              <a:rPr lang="ru-RU" sz="1200" b="1" dirty="0">
                <a:solidFill>
                  <a:schemeClr val="bg1"/>
                </a:solidFill>
                <a:latin typeface="Arial" panose="020B0604020202020204" pitchFamily="34" charset="0"/>
                <a:cs typeface="Arial" panose="020B0604020202020204" pitchFamily="34" charset="0"/>
              </a:rPr>
              <a:t>«Анализ событий (УМД/ДМД) </a:t>
            </a: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92" name="Заголовок 1"/>
          <p:cNvSpPr txBox="1">
            <a:spLocks/>
          </p:cNvSpPr>
          <p:nvPr/>
        </p:nvSpPr>
        <p:spPr>
          <a:xfrm rot="10800000" flipV="1">
            <a:off x="8498502" y="13837"/>
            <a:ext cx="1731519" cy="250258"/>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100" b="0" kern="0" dirty="0" smtClean="0">
                <a:solidFill>
                  <a:schemeClr val="tx1"/>
                </a:solidFill>
              </a:rPr>
              <a:t>Приложение</a:t>
            </a:r>
            <a:r>
              <a:rPr lang="ru-RU" sz="1600" kern="0" dirty="0" smtClean="0"/>
              <a:t> </a:t>
            </a:r>
            <a:r>
              <a:rPr lang="ru-RU" sz="1100" b="0" kern="0" dirty="0" smtClean="0">
                <a:solidFill>
                  <a:schemeClr val="tx1"/>
                </a:solidFill>
              </a:rPr>
              <a:t>№1</a:t>
            </a:r>
            <a:endParaRPr lang="ru-RU" sz="1100" b="0" kern="0" dirty="0">
              <a:solidFill>
                <a:schemeClr val="tx1"/>
              </a:solidFill>
            </a:endParaRPr>
          </a:p>
        </p:txBody>
      </p:sp>
    </p:spTree>
    <p:extLst>
      <p:ext uri="{BB962C8B-B14F-4D97-AF65-F5344CB8AC3E}">
        <p14:creationId xmlns:p14="http://schemas.microsoft.com/office/powerpoint/2010/main" val="713783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3" name="Объект 252" hidden="1"/>
          <p:cNvGraphicFramePr>
            <a:graphicFrameLocks noChangeAspect="1"/>
          </p:cNvGraphicFramePr>
          <p:nvPr>
            <p:custDataLst>
              <p:tags r:id="rId2"/>
            </p:custDataLst>
            <p:extLst>
              <p:ext uri="{D42A27DB-BD31-4B8C-83A1-F6EECF244321}">
                <p14:modId xmlns:p14="http://schemas.microsoft.com/office/powerpoint/2010/main" val="2552763716"/>
              </p:ext>
            </p:extLst>
          </p:nvPr>
        </p:nvGraphicFramePr>
        <p:xfrm>
          <a:off x="1721" y="644658"/>
          <a:ext cx="1720" cy="1720"/>
        </p:xfrm>
        <a:graphic>
          <a:graphicData uri="http://schemas.openxmlformats.org/presentationml/2006/ole">
            <mc:AlternateContent xmlns:mc="http://schemas.openxmlformats.org/markup-compatibility/2006">
              <mc:Choice xmlns:v="urn:schemas-microsoft-com:vml" Requires="v">
                <p:oleObj spid="_x0000_s1068347" name="Слайд think-cell" r:id="rId5" imgW="347" imgH="348" progId="TCLayout.ActiveDocument.1">
                  <p:embed/>
                </p:oleObj>
              </mc:Choice>
              <mc:Fallback>
                <p:oleObj name="Слайд think-cell" r:id="rId5" imgW="347" imgH="348" progId="TCLayout.ActiveDocument.1">
                  <p:embed/>
                  <p:pic>
                    <p:nvPicPr>
                      <p:cNvPr id="253" name="Объект 252" hidden="1"/>
                      <p:cNvPicPr/>
                      <p:nvPr/>
                    </p:nvPicPr>
                    <p:blipFill>
                      <a:blip r:embed="rId6"/>
                      <a:stretch>
                        <a:fillRect/>
                      </a:stretch>
                    </p:blipFill>
                    <p:spPr>
                      <a:xfrm>
                        <a:off x="1721" y="644658"/>
                        <a:ext cx="1720" cy="1720"/>
                      </a:xfrm>
                      <a:prstGeom prst="rect">
                        <a:avLst/>
                      </a:prstGeom>
                    </p:spPr>
                  </p:pic>
                </p:oleObj>
              </mc:Fallback>
            </mc:AlternateContent>
          </a:graphicData>
        </a:graphic>
      </p:graphicFrame>
      <p:graphicFrame>
        <p:nvGraphicFramePr>
          <p:cNvPr id="234" name="Таблица 233"/>
          <p:cNvGraphicFramePr>
            <a:graphicFrameLocks noGrp="1"/>
          </p:cNvGraphicFramePr>
          <p:nvPr>
            <p:extLst/>
          </p:nvPr>
        </p:nvGraphicFramePr>
        <p:xfrm>
          <a:off x="4740450" y="452017"/>
          <a:ext cx="2779923" cy="5513007"/>
        </p:xfrm>
        <a:graphic>
          <a:graphicData uri="http://schemas.openxmlformats.org/drawingml/2006/table">
            <a:tbl>
              <a:tblPr firstRow="1" bandRow="1">
                <a:tableStyleId>{5C22544A-7EE6-4342-B048-85BDC9FD1C3A}</a:tableStyleId>
              </a:tblPr>
              <a:tblGrid>
                <a:gridCol w="2779923">
                  <a:extLst>
                    <a:ext uri="{9D8B030D-6E8A-4147-A177-3AD203B41FA5}">
                      <a16:colId xmlns:a16="http://schemas.microsoft.com/office/drawing/2014/main" val="4249578960"/>
                    </a:ext>
                  </a:extLst>
                </a:gridCol>
              </a:tblGrid>
              <a:tr h="336585">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chemeClr val="bg1"/>
                          </a:solidFill>
                          <a:effectLst/>
                          <a:latin typeface="Arial" charset="0"/>
                        </a:rPr>
                        <a:t>Подкатегория </a:t>
                      </a:r>
                      <a:endParaRPr kumimoji="0" lang="ru-RU" sz="120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2220832725"/>
                  </a:ext>
                </a:extLst>
              </a:tr>
              <a:tr h="183595">
                <a:tc>
                  <a:txBody>
                    <a:bodyPr/>
                    <a:lstStyle/>
                    <a:p>
                      <a:r>
                        <a:rPr lang="ru-RU" sz="1000" kern="1200" dirty="0" smtClean="0">
                          <a:solidFill>
                            <a:schemeClr val="dk1"/>
                          </a:solidFill>
                          <a:latin typeface="+mn-lt"/>
                          <a:ea typeface="+mn-ea"/>
                          <a:cs typeface="+mn-cs"/>
                        </a:rPr>
                        <a:t>Плановое обслуживание, ППР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094993"/>
                  </a:ext>
                </a:extLst>
              </a:tr>
              <a:tr h="183595">
                <a:tc>
                  <a:txBody>
                    <a:bodyPr/>
                    <a:lstStyle/>
                    <a:p>
                      <a:r>
                        <a:rPr lang="ru-RU" sz="1000" kern="1200" baseline="0" dirty="0">
                          <a:solidFill>
                            <a:schemeClr val="dk1"/>
                          </a:solidFill>
                          <a:latin typeface="+mn-lt"/>
                          <a:ea typeface="+mn-ea"/>
                          <a:cs typeface="+mn-cs"/>
                        </a:rPr>
                        <a:t>Остановочный ремонт</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552505"/>
                  </a:ext>
                </a:extLst>
              </a:tr>
              <a:tr h="183595">
                <a:tc>
                  <a:txBody>
                    <a:bodyPr/>
                    <a:lstStyle/>
                    <a:p>
                      <a:r>
                        <a:rPr lang="ru-RU" sz="1000" kern="1200" baseline="0" dirty="0">
                          <a:solidFill>
                            <a:schemeClr val="dk1"/>
                          </a:solidFill>
                          <a:latin typeface="+mn-lt"/>
                          <a:ea typeface="+mn-ea"/>
                          <a:cs typeface="+mn-cs"/>
                        </a:rPr>
                        <a:t>Отказы оборудования</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9128741"/>
                  </a:ext>
                </a:extLst>
              </a:tr>
              <a:tr h="183595">
                <a:tc>
                  <a:txBody>
                    <a:bodyPr/>
                    <a:lstStyle/>
                    <a:p>
                      <a:pPr marL="0" indent="0" algn="l" fontAlgn="t"/>
                      <a:r>
                        <a:rPr lang="ru-RU" sz="1000" kern="1200" dirty="0" smtClean="0">
                          <a:solidFill>
                            <a:schemeClr val="dk1"/>
                          </a:solidFill>
                          <a:latin typeface="+mn-lt"/>
                          <a:ea typeface="+mn-ea"/>
                          <a:cs typeface="+mn-cs"/>
                        </a:rPr>
                        <a:t>Дефекты оборудования</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0721"/>
                  </a:ext>
                </a:extLst>
              </a:tr>
              <a:tr h="183595">
                <a:tc>
                  <a:txBody>
                    <a:bodyPr/>
                    <a:lstStyle/>
                    <a:p>
                      <a:pPr marL="0" indent="0" algn="l" fontAlgn="t"/>
                      <a:r>
                        <a:rPr lang="ru-RU" sz="1000" kern="1200" dirty="0">
                          <a:solidFill>
                            <a:schemeClr val="dk1"/>
                          </a:solidFill>
                          <a:latin typeface="+mn-lt"/>
                          <a:ea typeface="+mn-ea"/>
                          <a:cs typeface="+mn-cs"/>
                        </a:rPr>
                        <a:t>Эффективность катализатора, реагентов</a:t>
                      </a: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999178"/>
                  </a:ext>
                </a:extLst>
              </a:tr>
              <a:tr h="183595">
                <a:tc>
                  <a:txBody>
                    <a:bodyPr/>
                    <a:lstStyle/>
                    <a:p>
                      <a:pPr marL="0" indent="0" algn="l" fontAlgn="t"/>
                      <a:r>
                        <a:rPr lang="ru-RU" sz="1000" kern="1200" dirty="0" smtClean="0">
                          <a:solidFill>
                            <a:schemeClr val="dk1"/>
                          </a:solidFill>
                          <a:latin typeface="+mn-lt"/>
                          <a:ea typeface="+mn-ea"/>
                          <a:cs typeface="+mn-cs"/>
                        </a:rPr>
                        <a:t>Технологические процессы</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1806342"/>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Технологическая чистка/промывка</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671817"/>
                  </a:ext>
                </a:extLst>
              </a:tr>
              <a:tr h="183595">
                <a:tc>
                  <a:txBody>
                    <a:bodyPr/>
                    <a:lstStyle/>
                    <a:p>
                      <a:pPr marL="0" marR="0" lvl="0" indent="0" algn="l" defTabSz="914074"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Марочные переходы</a:t>
                      </a:r>
                      <a:endParaRPr lang="en-US" sz="1000" kern="1200" dirty="0" smtClean="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9465318"/>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Несбалансированная мощность</a:t>
                      </a:r>
                      <a:endParaRPr lang="ru-RU" sz="1000" kern="1200" dirty="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678295"/>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Климатический фактор</a:t>
                      </a:r>
                      <a:endParaRPr lang="en-US" sz="1000" kern="1200" dirty="0" smtClean="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046210"/>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Изменение МДП</a:t>
                      </a:r>
                      <a:endParaRPr lang="en-US" sz="1000" kern="1200" dirty="0" smtClean="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1110813"/>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Изменение спроса по качеству</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8487798"/>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Arial"/>
                          <a:ea typeface="+mn-ea"/>
                          <a:cs typeface="+mn-cs"/>
                        </a:rPr>
                        <a:t>Изменение качества сырья</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975461"/>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mn-lt"/>
                          <a:ea typeface="+mn-ea"/>
                          <a:cs typeface="+mn-cs"/>
                        </a:rPr>
                        <a:t>Отсутствие сырья</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115486"/>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solidFill>
                          <a:effectLst/>
                          <a:uLnTx/>
                          <a:uFillTx/>
                          <a:latin typeface="Arial"/>
                          <a:ea typeface="+mn-ea"/>
                          <a:cs typeface="+mn-cs"/>
                        </a:rPr>
                        <a:t>Отсутствие спроса</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412973"/>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Изменение марочного ассортимента</a:t>
                      </a:r>
                      <a:endParaRPr lang="ru-RU" sz="1000" kern="1200" dirty="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417713"/>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Логистические ограничения</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151421"/>
                  </a:ext>
                </a:extLst>
              </a:tr>
              <a:tr h="183595">
                <a:tc>
                  <a:txBody>
                    <a:bodyPr/>
                    <a:lstStyle/>
                    <a:p>
                      <a:pPr marL="0" indent="0" algn="l" fontAlgn="t"/>
                      <a:r>
                        <a:rPr lang="ru-RU" sz="1000" kern="1200" dirty="0" smtClean="0">
                          <a:solidFill>
                            <a:schemeClr val="dk1"/>
                          </a:solidFill>
                          <a:latin typeface="+mn-lt"/>
                          <a:ea typeface="+mn-ea"/>
                          <a:cs typeface="+mn-cs"/>
                        </a:rPr>
                        <a:t>Отсутствие сырья/поставок/спроса</a:t>
                      </a:r>
                      <a:endParaRPr lang="ru-RU" sz="1000" kern="1200" dirty="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015191"/>
                  </a:ext>
                </a:extLst>
              </a:tr>
              <a:tr h="183595">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r>
                        <a:rPr lang="ru-RU" sz="1000" kern="1200" dirty="0" smtClean="0">
                          <a:solidFill>
                            <a:schemeClr val="tx1"/>
                          </a:solidFill>
                          <a:latin typeface="+mn-lt"/>
                          <a:ea typeface="+mn-ea"/>
                          <a:cs typeface="+mn-cs"/>
                        </a:rPr>
                        <a:t>Проведение ОПВ/ОПИ</a:t>
                      </a:r>
                      <a:endParaRPr lang="ru-RU" sz="1000" kern="1200" dirty="0">
                        <a:solidFill>
                          <a:schemeClr val="tx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715886"/>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Изменение параметров поставляемых </a:t>
                      </a:r>
                      <a:r>
                        <a:rPr lang="ru-RU" sz="1000" kern="1200" dirty="0" smtClean="0">
                          <a:solidFill>
                            <a:schemeClr val="dk1"/>
                          </a:solidFill>
                          <a:latin typeface="+mn-lt"/>
                          <a:ea typeface="+mn-ea"/>
                          <a:cs typeface="+mn-cs"/>
                        </a:rPr>
                        <a:t>энергоресурсов </a:t>
                      </a:r>
                      <a:endParaRPr lang="ru-RU" sz="1000" kern="1200" dirty="0">
                        <a:solidFill>
                          <a:schemeClr val="dk1"/>
                        </a:solidFill>
                        <a:latin typeface="+mn-lt"/>
                        <a:ea typeface="+mn-ea"/>
                        <a:cs typeface="+mn-cs"/>
                      </a:endParaRP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347462"/>
                  </a:ext>
                </a:extLst>
              </a:tr>
              <a:tr h="183595">
                <a:tc>
                  <a:txBody>
                    <a:bodyPr/>
                    <a:lstStyle/>
                    <a:p>
                      <a:pPr marL="0" indent="0" algn="l" fontAlgn="t"/>
                      <a:r>
                        <a:rPr lang="ru-RU" sz="1000" kern="1200" dirty="0">
                          <a:solidFill>
                            <a:schemeClr val="dk1"/>
                          </a:solidFill>
                          <a:latin typeface="+mn-lt"/>
                          <a:ea typeface="+mn-ea"/>
                          <a:cs typeface="+mn-cs"/>
                        </a:rPr>
                        <a:t>Отсутствие/задержка в поставке энергоресурсов</a:t>
                      </a:r>
                    </a:p>
                  </a:txBody>
                  <a:tcPr marL="32426" marR="32426"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5700315"/>
                  </a:ext>
                </a:extLst>
              </a:tr>
            </a:tbl>
          </a:graphicData>
        </a:graphic>
      </p:graphicFrame>
      <p:sp>
        <p:nvSpPr>
          <p:cNvPr id="48" name="Овал 47"/>
          <p:cNvSpPr/>
          <p:nvPr/>
        </p:nvSpPr>
        <p:spPr bwMode="auto">
          <a:xfrm>
            <a:off x="7174556" y="4765037"/>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 name="Овал 51"/>
          <p:cNvSpPr/>
          <p:nvPr/>
        </p:nvSpPr>
        <p:spPr bwMode="auto">
          <a:xfrm>
            <a:off x="7171440" y="5009334"/>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Овал 49"/>
          <p:cNvSpPr/>
          <p:nvPr/>
        </p:nvSpPr>
        <p:spPr bwMode="auto">
          <a:xfrm>
            <a:off x="7245755" y="4765037"/>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 name="Овал 53"/>
          <p:cNvSpPr/>
          <p:nvPr/>
        </p:nvSpPr>
        <p:spPr bwMode="auto">
          <a:xfrm>
            <a:off x="7242639" y="5009334"/>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2" name="Прямоугольник 251" hidden="1"/>
          <p:cNvSpPr/>
          <p:nvPr>
            <p:custDataLst>
              <p:tags r:id="rId3"/>
            </p:custDataLst>
          </p:nvPr>
        </p:nvSpPr>
        <p:spPr bwMode="auto">
          <a:xfrm>
            <a:off x="0" y="642938"/>
            <a:ext cx="171979" cy="171979"/>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defTabSz="990570" fontAlgn="base">
              <a:spcBef>
                <a:spcPct val="0"/>
              </a:spcBef>
              <a:spcAft>
                <a:spcPct val="0"/>
              </a:spcAft>
            </a:pPr>
            <a:endParaRPr lang="ru-RU" sz="1950" dirty="0">
              <a:latin typeface="Arial" panose="020B0604020202020204" pitchFamily="34" charset="0"/>
              <a:ea typeface="+mj-ea"/>
              <a:cs typeface="+mj-cs"/>
              <a:sym typeface="Arial" panose="020B0604020202020204" pitchFamily="34" charset="0"/>
            </a:endParaRPr>
          </a:p>
        </p:txBody>
      </p:sp>
      <p:graphicFrame>
        <p:nvGraphicFramePr>
          <p:cNvPr id="233" name="Таблица 232"/>
          <p:cNvGraphicFramePr>
            <a:graphicFrameLocks noGrp="1"/>
          </p:cNvGraphicFramePr>
          <p:nvPr>
            <p:extLst/>
          </p:nvPr>
        </p:nvGraphicFramePr>
        <p:xfrm>
          <a:off x="129655" y="452016"/>
          <a:ext cx="4369358" cy="6329652"/>
        </p:xfrm>
        <a:graphic>
          <a:graphicData uri="http://schemas.openxmlformats.org/drawingml/2006/table">
            <a:tbl>
              <a:tblPr firstRow="1" bandRow="1">
                <a:tableStyleId>{00A15C55-8517-42AA-B614-E9B94910E393}</a:tableStyleId>
              </a:tblPr>
              <a:tblGrid>
                <a:gridCol w="1186068">
                  <a:extLst>
                    <a:ext uri="{9D8B030D-6E8A-4147-A177-3AD203B41FA5}">
                      <a16:colId xmlns:a16="http://schemas.microsoft.com/office/drawing/2014/main" val="3783665068"/>
                    </a:ext>
                  </a:extLst>
                </a:gridCol>
                <a:gridCol w="3183290">
                  <a:extLst>
                    <a:ext uri="{9D8B030D-6E8A-4147-A177-3AD203B41FA5}">
                      <a16:colId xmlns:a16="http://schemas.microsoft.com/office/drawing/2014/main" val="1786004445"/>
                    </a:ext>
                  </a:extLst>
                </a:gridCol>
              </a:tblGrid>
              <a:tr h="376762">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1200" b="0" u="none" strike="noStrike" cap="none" normalizeH="0" baseline="0" dirty="0" smtClean="0">
                          <a:ln>
                            <a:noFill/>
                          </a:ln>
                          <a:solidFill>
                            <a:schemeClr val="bg1"/>
                          </a:solidFill>
                          <a:effectLst/>
                        </a:rPr>
                        <a:t>Первичная категория</a:t>
                      </a:r>
                      <a:endParaRPr kumimoji="0" lang="ru-RU" sz="1200" b="0" i="0" u="none" strike="noStrike" cap="none" normalizeH="0" baseline="0" dirty="0">
                        <a:ln>
                          <a:noFill/>
                        </a:ln>
                        <a:solidFill>
                          <a:schemeClr val="bg1"/>
                        </a:solidFill>
                        <a:effectLst/>
                        <a:latin typeface="Arial" charset="0"/>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1200" b="0" u="none" strike="noStrike" cap="none" normalizeH="0" baseline="0" dirty="0">
                          <a:ln>
                            <a:noFill/>
                          </a:ln>
                          <a:solidFill>
                            <a:schemeClr val="bg1"/>
                          </a:solidFill>
                          <a:effectLst/>
                        </a:rPr>
                        <a:t>Описание</a:t>
                      </a:r>
                      <a:endParaRPr kumimoji="0" lang="ru-RU" sz="1200" b="0" i="0" u="none" strike="noStrike" cap="none" normalizeH="0" baseline="0" dirty="0">
                        <a:ln>
                          <a:noFill/>
                        </a:ln>
                        <a:solidFill>
                          <a:schemeClr val="bg1"/>
                        </a:solidFill>
                        <a:effectLst/>
                        <a:latin typeface="Arial" charset="0"/>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2220832725"/>
                  </a:ext>
                </a:extLst>
              </a:tr>
              <a:tr h="1530982">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1000" dirty="0" smtClean="0"/>
                        <a:t>Надежность и ремонты</a:t>
                      </a:r>
                      <a:endParaRPr lang="ru-RU" sz="1000" dirty="0"/>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kern="1200" dirty="0" smtClean="0"/>
                        <a:t>Все события связанные с плановыми и неплановыми ремонтами. Например, относительно плановых - выходы из строя оборудования на выходе из ОР по причинам не связанным с нарушениями технологического режима. По неплановым - дефекты оборудования, когда оборудование не остановлено, но снижена производительность, отказы, когда оборудование остановилось и выпуск продукции прекращён. Потери по снижению качества по причине отказов и дефектов, так же фиксируем. Главный признак отнесения к этой категории отсутствие явных отклонений технологического режимы непосредственно перед событием.</a:t>
                      </a:r>
                      <a:endParaRPr lang="ru-RU" sz="1000" kern="1200" dirty="0">
                        <a:solidFill>
                          <a:schemeClr val="dk1"/>
                        </a:solidFill>
                        <a:latin typeface="+mn-lt"/>
                        <a:ea typeface="+mn-ea"/>
                        <a:cs typeface="+mn-cs"/>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969225"/>
                  </a:ext>
                </a:extLst>
              </a:tr>
              <a:tr h="1085332">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1000" u="none" strike="noStrike" dirty="0" smtClean="0">
                          <a:effectLst/>
                        </a:rPr>
                        <a:t>Технология</a:t>
                      </a:r>
                      <a:endParaRPr lang="ru-RU" sz="1000" b="0" i="0" u="none" strike="noStrike" dirty="0">
                        <a:solidFill>
                          <a:srgbClr val="000000"/>
                        </a:solidFill>
                        <a:effectLst/>
                        <a:latin typeface="Arial" panose="020B0604020202020204" pitchFamily="34" charset="0"/>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kern="1200" dirty="0" smtClean="0"/>
                        <a:t>Все события по снижению производительности, потере качества, прекращению выпуска продукции, связанные с ошибками в подборе катализаторов/ реагентов/адсорберов и т.п.. </a:t>
                      </a:r>
                    </a:p>
                    <a:p>
                      <a:r>
                        <a:rPr lang="ru-RU" sz="1000" kern="1200" dirty="0" smtClean="0"/>
                        <a:t>Также события по снижению производительности, потере качества и прекращению выпуска продукции, которые связаны с нарушениями технологического режима вследствие ошибок при формировании тех. регламентов.</a:t>
                      </a:r>
                      <a:endParaRPr lang="ru-RU" sz="1000" kern="1200" dirty="0">
                        <a:solidFill>
                          <a:schemeClr val="dk1"/>
                        </a:solidFill>
                        <a:latin typeface="+mn-lt"/>
                        <a:ea typeface="+mn-ea"/>
                        <a:cs typeface="+mn-cs"/>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6865411"/>
                  </a:ext>
                </a:extLst>
              </a:tr>
              <a:tr h="639682">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1000" u="none" strike="noStrike" dirty="0" smtClean="0">
                          <a:solidFill>
                            <a:schemeClr val="tx1"/>
                          </a:solidFill>
                          <a:effectLst/>
                        </a:rPr>
                        <a:t>Производство</a:t>
                      </a:r>
                      <a:endParaRPr lang="ru-RU" sz="1000" b="0" i="0" u="none" strike="noStrike" dirty="0">
                        <a:solidFill>
                          <a:schemeClr val="tx1"/>
                        </a:solidFill>
                        <a:effectLst/>
                        <a:latin typeface="Arial" panose="020B0604020202020204" pitchFamily="34" charset="0"/>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kern="1200" dirty="0" smtClean="0">
                          <a:solidFill>
                            <a:schemeClr val="tx1"/>
                          </a:solidFill>
                        </a:rPr>
                        <a:t>Все события по снижению производительности, потере качества и прекращению выпуска продукции, которые связаны с нарушениями технологического режима эксплуатационным персоналом. Потери качества и продукции при марочных переходах и пусках/остановах</a:t>
                      </a:r>
                      <a:endParaRPr lang="ru-RU" sz="1000" kern="1200" dirty="0">
                        <a:solidFill>
                          <a:schemeClr val="tx1"/>
                        </a:solidFill>
                        <a:latin typeface="+mn-lt"/>
                        <a:ea typeface="+mn-ea"/>
                        <a:cs typeface="+mn-cs"/>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094993"/>
                  </a:ext>
                </a:extLst>
              </a:tr>
              <a:tr h="639682">
                <a:tc>
                  <a:txBody>
                    <a:bodyPr/>
                    <a:lstStyle/>
                    <a:p>
                      <a:pPr marL="0" marR="0" lvl="0" indent="0" algn="l" defTabSz="779021" rtl="0" eaLnBrk="1" fontAlgn="auto" latinLnBrk="0" hangingPunct="1">
                        <a:lnSpc>
                          <a:spcPct val="100000"/>
                        </a:lnSpc>
                        <a:spcBef>
                          <a:spcPts val="0"/>
                        </a:spcBef>
                        <a:spcAft>
                          <a:spcPts val="0"/>
                        </a:spcAft>
                        <a:buClrTx/>
                        <a:buSzTx/>
                        <a:buFontTx/>
                        <a:buNone/>
                        <a:tabLst/>
                        <a:defRPr/>
                      </a:pPr>
                      <a:r>
                        <a:rPr lang="ru-RU" sz="1000" u="none" strike="noStrike" dirty="0">
                          <a:solidFill>
                            <a:schemeClr val="tx1"/>
                          </a:solidFill>
                          <a:effectLst/>
                        </a:rPr>
                        <a:t>Сырье/Спрос/</a:t>
                      </a:r>
                    </a:p>
                    <a:p>
                      <a:pPr marL="0" marR="0" lvl="0" indent="0" algn="l" defTabSz="779021" rtl="0" eaLnBrk="1" fontAlgn="auto" latinLnBrk="0" hangingPunct="1">
                        <a:lnSpc>
                          <a:spcPct val="100000"/>
                        </a:lnSpc>
                        <a:spcBef>
                          <a:spcPts val="0"/>
                        </a:spcBef>
                        <a:spcAft>
                          <a:spcPts val="0"/>
                        </a:spcAft>
                        <a:buClrTx/>
                        <a:buSzTx/>
                        <a:buFontTx/>
                        <a:buNone/>
                        <a:tabLst/>
                        <a:defRPr/>
                      </a:pPr>
                      <a:r>
                        <a:rPr lang="ru-RU" sz="1000" u="none" strike="noStrike" dirty="0">
                          <a:solidFill>
                            <a:schemeClr val="tx1"/>
                          </a:solidFill>
                          <a:effectLst/>
                        </a:rPr>
                        <a:t>Логистика</a:t>
                      </a:r>
                      <a:endParaRPr lang="ru-RU" sz="1000" b="0" i="0" u="none" strike="noStrike" dirty="0">
                        <a:solidFill>
                          <a:schemeClr val="tx1"/>
                        </a:solidFill>
                        <a:effectLst/>
                        <a:latin typeface="Arial" panose="020B0604020202020204" pitchFamily="34" charset="0"/>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000" kern="1200" dirty="0" smtClean="0">
                          <a:solidFill>
                            <a:schemeClr val="tx1"/>
                          </a:solidFill>
                        </a:rPr>
                        <a:t>Внешние причины из-за отсутствия спроса, изменения спроса по марочному ассортименту Отсутствие сырья, Логистические ограничения (нет вагонов, ограничена пропускная способность магистральных трубопроводов)</a:t>
                      </a:r>
                      <a:endParaRPr lang="ru-RU" sz="1000" kern="1200" dirty="0">
                        <a:solidFill>
                          <a:schemeClr val="tx1"/>
                        </a:solidFill>
                        <a:latin typeface="+mn-lt"/>
                        <a:ea typeface="+mn-ea"/>
                        <a:cs typeface="+mn-cs"/>
                      </a:endParaRPr>
                    </a:p>
                  </a:txBody>
                  <a:tcPr marL="38623" marR="38623"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9128741"/>
                  </a:ext>
                </a:extLst>
              </a:tr>
              <a:tr h="346362">
                <a:tc>
                  <a:txBody>
                    <a:bodyPr/>
                    <a:lstStyle/>
                    <a:p>
                      <a:pPr marL="0" marR="0" lvl="0" indent="0" algn="l" defTabSz="779021" rtl="0" eaLnBrk="1" fontAlgn="t" latinLnBrk="0" hangingPunct="1">
                        <a:lnSpc>
                          <a:spcPct val="100000"/>
                        </a:lnSpc>
                        <a:spcBef>
                          <a:spcPts val="0"/>
                        </a:spcBef>
                        <a:spcAft>
                          <a:spcPts val="0"/>
                        </a:spcAft>
                        <a:buClrTx/>
                        <a:buSzTx/>
                        <a:buFontTx/>
                        <a:buNone/>
                        <a:tabLst/>
                        <a:defRPr/>
                      </a:pPr>
                      <a:r>
                        <a:rPr lang="ru-RU" sz="1000" u="none" strike="noStrike" dirty="0">
                          <a:solidFill>
                            <a:schemeClr val="tx1"/>
                          </a:solidFill>
                          <a:effectLst/>
                        </a:rPr>
                        <a:t>Ресурсы</a:t>
                      </a:r>
                      <a:endParaRPr lang="ru-RU" sz="1000" b="0" i="0" u="none" strike="noStrike" dirty="0">
                        <a:solidFill>
                          <a:schemeClr val="tx1"/>
                        </a:solidFill>
                        <a:effectLst/>
                        <a:latin typeface="Arial" panose="020B0604020202020204" pitchFamily="34" charset="0"/>
                      </a:endParaRPr>
                    </a:p>
                  </a:txBody>
                  <a:tcPr marL="38623" marR="38623"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r>
                        <a:rPr lang="ru-RU" sz="1000" kern="1200" dirty="0" smtClean="0">
                          <a:solidFill>
                            <a:schemeClr val="tx1"/>
                          </a:solidFill>
                        </a:rPr>
                        <a:t>Отсутствие/задержка в поставках энергоресурсов (электроэнергия, пар, вода, тех газы)</a:t>
                      </a:r>
                      <a:endParaRPr lang="ru-RU" sz="1000" kern="1200" dirty="0">
                        <a:solidFill>
                          <a:schemeClr val="tx1"/>
                        </a:solidFill>
                        <a:latin typeface="+mn-lt"/>
                        <a:ea typeface="+mn-ea"/>
                        <a:cs typeface="+mn-cs"/>
                      </a:endParaRPr>
                    </a:p>
                  </a:txBody>
                  <a:tcPr marL="38623" marR="38623" marT="39791" marB="397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999178"/>
                  </a:ext>
                </a:extLst>
              </a:tr>
            </a:tbl>
          </a:graphicData>
        </a:graphic>
      </p:graphicFrame>
      <p:grpSp>
        <p:nvGrpSpPr>
          <p:cNvPr id="235" name="Group 304">
            <a:extLst>
              <a:ext uri="{FF2B5EF4-FFF2-40B4-BE49-F238E27FC236}">
                <a16:creationId xmlns:a16="http://schemas.microsoft.com/office/drawing/2014/main" id="{1208DAE0-84FD-4CF7-B435-A7C31E89A69D}"/>
              </a:ext>
            </a:extLst>
          </p:cNvPr>
          <p:cNvGrpSpPr/>
          <p:nvPr/>
        </p:nvGrpSpPr>
        <p:grpSpPr>
          <a:xfrm>
            <a:off x="4545539" y="527997"/>
            <a:ext cx="148002" cy="201085"/>
            <a:chOff x="4650614" y="922652"/>
            <a:chExt cx="133899" cy="181925"/>
          </a:xfrm>
        </p:grpSpPr>
        <p:sp>
          <p:nvSpPr>
            <p:cNvPr id="236" name="Isosceles Triangle 3">
              <a:extLst>
                <a:ext uri="{FF2B5EF4-FFF2-40B4-BE49-F238E27FC236}">
                  <a16:creationId xmlns:a16="http://schemas.microsoft.com/office/drawing/2014/main" id="{CCFE5CFC-5842-4E8C-8433-41872A712E61}"/>
                </a:ext>
              </a:extLst>
            </p:cNvPr>
            <p:cNvSpPr/>
            <p:nvPr/>
          </p:nvSpPr>
          <p:spPr>
            <a:xfrm rot="5400000">
              <a:off x="4664476" y="984541"/>
              <a:ext cx="181925" cy="58148"/>
            </a:xfrm>
            <a:custGeom>
              <a:avLst/>
              <a:gdLst>
                <a:gd name="connsiteX0" fmla="*/ 0 w 527228"/>
                <a:gd name="connsiteY0" fmla="*/ 215900 h 215900"/>
                <a:gd name="connsiteX1" fmla="*/ 263614 w 527228"/>
                <a:gd name="connsiteY1" fmla="*/ 0 h 215900"/>
                <a:gd name="connsiteX2" fmla="*/ 527228 w 527228"/>
                <a:gd name="connsiteY2" fmla="*/ 215900 h 215900"/>
                <a:gd name="connsiteX3" fmla="*/ 0 w 527228"/>
                <a:gd name="connsiteY3" fmla="*/ 215900 h 215900"/>
                <a:gd name="connsiteX0" fmla="*/ 0 w 527228"/>
                <a:gd name="connsiteY0" fmla="*/ 215900 h 307340"/>
                <a:gd name="connsiteX1" fmla="*/ 263614 w 527228"/>
                <a:gd name="connsiteY1" fmla="*/ 0 h 307340"/>
                <a:gd name="connsiteX2" fmla="*/ 527228 w 527228"/>
                <a:gd name="connsiteY2" fmla="*/ 215900 h 307340"/>
                <a:gd name="connsiteX3" fmla="*/ 91440 w 527228"/>
                <a:gd name="connsiteY3" fmla="*/ 307340 h 307340"/>
                <a:gd name="connsiteX0" fmla="*/ 0 w 527228"/>
                <a:gd name="connsiteY0" fmla="*/ 215900 h 215900"/>
                <a:gd name="connsiteX1" fmla="*/ 263614 w 527228"/>
                <a:gd name="connsiteY1" fmla="*/ 0 h 215900"/>
                <a:gd name="connsiteX2" fmla="*/ 527228 w 527228"/>
                <a:gd name="connsiteY2" fmla="*/ 215900 h 215900"/>
              </a:gdLst>
              <a:ahLst/>
              <a:cxnLst>
                <a:cxn ang="0">
                  <a:pos x="connsiteX0" y="connsiteY0"/>
                </a:cxn>
                <a:cxn ang="0">
                  <a:pos x="connsiteX1" y="connsiteY1"/>
                </a:cxn>
                <a:cxn ang="0">
                  <a:pos x="connsiteX2" y="connsiteY2"/>
                </a:cxn>
              </a:cxnLst>
              <a:rect l="l" t="t" r="r" b="b"/>
              <a:pathLst>
                <a:path w="527228" h="215900">
                  <a:moveTo>
                    <a:pt x="0" y="215900"/>
                  </a:moveTo>
                  <a:lnTo>
                    <a:pt x="263614" y="0"/>
                  </a:lnTo>
                  <a:lnTo>
                    <a:pt x="527228" y="215900"/>
                  </a:lnTo>
                </a:path>
              </a:pathLst>
            </a:custGeom>
            <a:noFill/>
            <a:ln w="1905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0678" fontAlgn="base">
                <a:spcBef>
                  <a:spcPct val="0"/>
                </a:spcBef>
                <a:spcAft>
                  <a:spcPct val="0"/>
                </a:spcAft>
              </a:pPr>
              <a:endParaRPr lang="ru-RU" sz="1000" dirty="0">
                <a:solidFill>
                  <a:srgbClr val="000000"/>
                </a:solidFill>
                <a:latin typeface="Arial"/>
              </a:endParaRPr>
            </a:p>
          </p:txBody>
        </p:sp>
        <p:sp>
          <p:nvSpPr>
            <p:cNvPr id="237" name="Isosceles Triangle 3">
              <a:extLst>
                <a:ext uri="{FF2B5EF4-FFF2-40B4-BE49-F238E27FC236}">
                  <a16:creationId xmlns:a16="http://schemas.microsoft.com/office/drawing/2014/main" id="{090ED616-27BA-473F-9DD2-FFE342CF2A28}"/>
                </a:ext>
              </a:extLst>
            </p:cNvPr>
            <p:cNvSpPr/>
            <p:nvPr/>
          </p:nvSpPr>
          <p:spPr>
            <a:xfrm rot="5400000">
              <a:off x="4588725" y="984541"/>
              <a:ext cx="181925" cy="58148"/>
            </a:xfrm>
            <a:custGeom>
              <a:avLst/>
              <a:gdLst>
                <a:gd name="connsiteX0" fmla="*/ 0 w 527228"/>
                <a:gd name="connsiteY0" fmla="*/ 215900 h 215900"/>
                <a:gd name="connsiteX1" fmla="*/ 263614 w 527228"/>
                <a:gd name="connsiteY1" fmla="*/ 0 h 215900"/>
                <a:gd name="connsiteX2" fmla="*/ 527228 w 527228"/>
                <a:gd name="connsiteY2" fmla="*/ 215900 h 215900"/>
                <a:gd name="connsiteX3" fmla="*/ 0 w 527228"/>
                <a:gd name="connsiteY3" fmla="*/ 215900 h 215900"/>
                <a:gd name="connsiteX0" fmla="*/ 0 w 527228"/>
                <a:gd name="connsiteY0" fmla="*/ 215900 h 307340"/>
                <a:gd name="connsiteX1" fmla="*/ 263614 w 527228"/>
                <a:gd name="connsiteY1" fmla="*/ 0 h 307340"/>
                <a:gd name="connsiteX2" fmla="*/ 527228 w 527228"/>
                <a:gd name="connsiteY2" fmla="*/ 215900 h 307340"/>
                <a:gd name="connsiteX3" fmla="*/ 91440 w 527228"/>
                <a:gd name="connsiteY3" fmla="*/ 307340 h 307340"/>
                <a:gd name="connsiteX0" fmla="*/ 0 w 527228"/>
                <a:gd name="connsiteY0" fmla="*/ 215900 h 215900"/>
                <a:gd name="connsiteX1" fmla="*/ 263614 w 527228"/>
                <a:gd name="connsiteY1" fmla="*/ 0 h 215900"/>
                <a:gd name="connsiteX2" fmla="*/ 527228 w 527228"/>
                <a:gd name="connsiteY2" fmla="*/ 215900 h 215900"/>
              </a:gdLst>
              <a:ahLst/>
              <a:cxnLst>
                <a:cxn ang="0">
                  <a:pos x="connsiteX0" y="connsiteY0"/>
                </a:cxn>
                <a:cxn ang="0">
                  <a:pos x="connsiteX1" y="connsiteY1"/>
                </a:cxn>
                <a:cxn ang="0">
                  <a:pos x="connsiteX2" y="connsiteY2"/>
                </a:cxn>
              </a:cxnLst>
              <a:rect l="l" t="t" r="r" b="b"/>
              <a:pathLst>
                <a:path w="527228" h="215900">
                  <a:moveTo>
                    <a:pt x="0" y="215900"/>
                  </a:moveTo>
                  <a:lnTo>
                    <a:pt x="263614" y="0"/>
                  </a:lnTo>
                  <a:lnTo>
                    <a:pt x="527228" y="215900"/>
                  </a:lnTo>
                </a:path>
              </a:pathLst>
            </a:custGeom>
            <a:noFill/>
            <a:ln w="1905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0678" fontAlgn="base">
                <a:spcBef>
                  <a:spcPct val="0"/>
                </a:spcBef>
                <a:spcAft>
                  <a:spcPct val="0"/>
                </a:spcAft>
              </a:pPr>
              <a:endParaRPr lang="ru-RU" sz="1000" dirty="0">
                <a:solidFill>
                  <a:srgbClr val="000000"/>
                </a:solidFill>
                <a:latin typeface="Arial"/>
              </a:endParaRPr>
            </a:p>
          </p:txBody>
        </p:sp>
      </p:grpSp>
      <p:grpSp>
        <p:nvGrpSpPr>
          <p:cNvPr id="238" name="Group 304">
            <a:extLst>
              <a:ext uri="{FF2B5EF4-FFF2-40B4-BE49-F238E27FC236}">
                <a16:creationId xmlns:a16="http://schemas.microsoft.com/office/drawing/2014/main" id="{1208DAE0-84FD-4CF7-B435-A7C31E89A69D}"/>
              </a:ext>
            </a:extLst>
          </p:cNvPr>
          <p:cNvGrpSpPr/>
          <p:nvPr/>
        </p:nvGrpSpPr>
        <p:grpSpPr>
          <a:xfrm>
            <a:off x="7565710" y="527997"/>
            <a:ext cx="148002" cy="201085"/>
            <a:chOff x="4650614" y="922652"/>
            <a:chExt cx="133899" cy="181925"/>
          </a:xfrm>
        </p:grpSpPr>
        <p:sp>
          <p:nvSpPr>
            <p:cNvPr id="239" name="Isosceles Triangle 3">
              <a:extLst>
                <a:ext uri="{FF2B5EF4-FFF2-40B4-BE49-F238E27FC236}">
                  <a16:creationId xmlns:a16="http://schemas.microsoft.com/office/drawing/2014/main" id="{CCFE5CFC-5842-4E8C-8433-41872A712E61}"/>
                </a:ext>
              </a:extLst>
            </p:cNvPr>
            <p:cNvSpPr/>
            <p:nvPr/>
          </p:nvSpPr>
          <p:spPr>
            <a:xfrm rot="5400000">
              <a:off x="4664476" y="984541"/>
              <a:ext cx="181925" cy="58148"/>
            </a:xfrm>
            <a:custGeom>
              <a:avLst/>
              <a:gdLst>
                <a:gd name="connsiteX0" fmla="*/ 0 w 527228"/>
                <a:gd name="connsiteY0" fmla="*/ 215900 h 215900"/>
                <a:gd name="connsiteX1" fmla="*/ 263614 w 527228"/>
                <a:gd name="connsiteY1" fmla="*/ 0 h 215900"/>
                <a:gd name="connsiteX2" fmla="*/ 527228 w 527228"/>
                <a:gd name="connsiteY2" fmla="*/ 215900 h 215900"/>
                <a:gd name="connsiteX3" fmla="*/ 0 w 527228"/>
                <a:gd name="connsiteY3" fmla="*/ 215900 h 215900"/>
                <a:gd name="connsiteX0" fmla="*/ 0 w 527228"/>
                <a:gd name="connsiteY0" fmla="*/ 215900 h 307340"/>
                <a:gd name="connsiteX1" fmla="*/ 263614 w 527228"/>
                <a:gd name="connsiteY1" fmla="*/ 0 h 307340"/>
                <a:gd name="connsiteX2" fmla="*/ 527228 w 527228"/>
                <a:gd name="connsiteY2" fmla="*/ 215900 h 307340"/>
                <a:gd name="connsiteX3" fmla="*/ 91440 w 527228"/>
                <a:gd name="connsiteY3" fmla="*/ 307340 h 307340"/>
                <a:gd name="connsiteX0" fmla="*/ 0 w 527228"/>
                <a:gd name="connsiteY0" fmla="*/ 215900 h 215900"/>
                <a:gd name="connsiteX1" fmla="*/ 263614 w 527228"/>
                <a:gd name="connsiteY1" fmla="*/ 0 h 215900"/>
                <a:gd name="connsiteX2" fmla="*/ 527228 w 527228"/>
                <a:gd name="connsiteY2" fmla="*/ 215900 h 215900"/>
              </a:gdLst>
              <a:ahLst/>
              <a:cxnLst>
                <a:cxn ang="0">
                  <a:pos x="connsiteX0" y="connsiteY0"/>
                </a:cxn>
                <a:cxn ang="0">
                  <a:pos x="connsiteX1" y="connsiteY1"/>
                </a:cxn>
                <a:cxn ang="0">
                  <a:pos x="connsiteX2" y="connsiteY2"/>
                </a:cxn>
              </a:cxnLst>
              <a:rect l="l" t="t" r="r" b="b"/>
              <a:pathLst>
                <a:path w="527228" h="215900">
                  <a:moveTo>
                    <a:pt x="0" y="215900"/>
                  </a:moveTo>
                  <a:lnTo>
                    <a:pt x="263614" y="0"/>
                  </a:lnTo>
                  <a:lnTo>
                    <a:pt x="527228" y="215900"/>
                  </a:lnTo>
                </a:path>
              </a:pathLst>
            </a:custGeom>
            <a:noFill/>
            <a:ln w="1905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0678" fontAlgn="base">
                <a:spcBef>
                  <a:spcPct val="0"/>
                </a:spcBef>
                <a:spcAft>
                  <a:spcPct val="0"/>
                </a:spcAft>
              </a:pPr>
              <a:endParaRPr lang="ru-RU" sz="1000" dirty="0">
                <a:solidFill>
                  <a:srgbClr val="000000"/>
                </a:solidFill>
                <a:latin typeface="Arial"/>
              </a:endParaRPr>
            </a:p>
          </p:txBody>
        </p:sp>
        <p:sp>
          <p:nvSpPr>
            <p:cNvPr id="240" name="Isosceles Triangle 3">
              <a:extLst>
                <a:ext uri="{FF2B5EF4-FFF2-40B4-BE49-F238E27FC236}">
                  <a16:creationId xmlns:a16="http://schemas.microsoft.com/office/drawing/2014/main" id="{090ED616-27BA-473F-9DD2-FFE342CF2A28}"/>
                </a:ext>
              </a:extLst>
            </p:cNvPr>
            <p:cNvSpPr/>
            <p:nvPr/>
          </p:nvSpPr>
          <p:spPr>
            <a:xfrm rot="5400000">
              <a:off x="4588725" y="984541"/>
              <a:ext cx="181925" cy="58148"/>
            </a:xfrm>
            <a:custGeom>
              <a:avLst/>
              <a:gdLst>
                <a:gd name="connsiteX0" fmla="*/ 0 w 527228"/>
                <a:gd name="connsiteY0" fmla="*/ 215900 h 215900"/>
                <a:gd name="connsiteX1" fmla="*/ 263614 w 527228"/>
                <a:gd name="connsiteY1" fmla="*/ 0 h 215900"/>
                <a:gd name="connsiteX2" fmla="*/ 527228 w 527228"/>
                <a:gd name="connsiteY2" fmla="*/ 215900 h 215900"/>
                <a:gd name="connsiteX3" fmla="*/ 0 w 527228"/>
                <a:gd name="connsiteY3" fmla="*/ 215900 h 215900"/>
                <a:gd name="connsiteX0" fmla="*/ 0 w 527228"/>
                <a:gd name="connsiteY0" fmla="*/ 215900 h 307340"/>
                <a:gd name="connsiteX1" fmla="*/ 263614 w 527228"/>
                <a:gd name="connsiteY1" fmla="*/ 0 h 307340"/>
                <a:gd name="connsiteX2" fmla="*/ 527228 w 527228"/>
                <a:gd name="connsiteY2" fmla="*/ 215900 h 307340"/>
                <a:gd name="connsiteX3" fmla="*/ 91440 w 527228"/>
                <a:gd name="connsiteY3" fmla="*/ 307340 h 307340"/>
                <a:gd name="connsiteX0" fmla="*/ 0 w 527228"/>
                <a:gd name="connsiteY0" fmla="*/ 215900 h 215900"/>
                <a:gd name="connsiteX1" fmla="*/ 263614 w 527228"/>
                <a:gd name="connsiteY1" fmla="*/ 0 h 215900"/>
                <a:gd name="connsiteX2" fmla="*/ 527228 w 527228"/>
                <a:gd name="connsiteY2" fmla="*/ 215900 h 215900"/>
              </a:gdLst>
              <a:ahLst/>
              <a:cxnLst>
                <a:cxn ang="0">
                  <a:pos x="connsiteX0" y="connsiteY0"/>
                </a:cxn>
                <a:cxn ang="0">
                  <a:pos x="connsiteX1" y="connsiteY1"/>
                </a:cxn>
                <a:cxn ang="0">
                  <a:pos x="connsiteX2" y="connsiteY2"/>
                </a:cxn>
              </a:cxnLst>
              <a:rect l="l" t="t" r="r" b="b"/>
              <a:pathLst>
                <a:path w="527228" h="215900">
                  <a:moveTo>
                    <a:pt x="0" y="215900"/>
                  </a:moveTo>
                  <a:lnTo>
                    <a:pt x="263614" y="0"/>
                  </a:lnTo>
                  <a:lnTo>
                    <a:pt x="527228" y="215900"/>
                  </a:lnTo>
                </a:path>
              </a:pathLst>
            </a:custGeom>
            <a:noFill/>
            <a:ln w="1905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0678" fontAlgn="base">
                <a:spcBef>
                  <a:spcPct val="0"/>
                </a:spcBef>
                <a:spcAft>
                  <a:spcPct val="0"/>
                </a:spcAft>
              </a:pPr>
              <a:endParaRPr lang="ru-RU" sz="1000" dirty="0">
                <a:solidFill>
                  <a:srgbClr val="000000"/>
                </a:solidFill>
                <a:latin typeface="Arial"/>
              </a:endParaRPr>
            </a:p>
          </p:txBody>
        </p:sp>
      </p:grpSp>
      <p:graphicFrame>
        <p:nvGraphicFramePr>
          <p:cNvPr id="18" name="Таблица 17"/>
          <p:cNvGraphicFramePr>
            <a:graphicFrameLocks noGrp="1"/>
          </p:cNvGraphicFramePr>
          <p:nvPr>
            <p:extLst/>
          </p:nvPr>
        </p:nvGraphicFramePr>
        <p:xfrm>
          <a:off x="7761170" y="455886"/>
          <a:ext cx="2024719" cy="2417659"/>
        </p:xfrm>
        <a:graphic>
          <a:graphicData uri="http://schemas.openxmlformats.org/drawingml/2006/table">
            <a:tbl>
              <a:tblPr firstRow="1" bandRow="1">
                <a:tableStyleId>{5C22544A-7EE6-4342-B048-85BDC9FD1C3A}</a:tableStyleId>
              </a:tblPr>
              <a:tblGrid>
                <a:gridCol w="2024719">
                  <a:extLst>
                    <a:ext uri="{9D8B030D-6E8A-4147-A177-3AD203B41FA5}">
                      <a16:colId xmlns:a16="http://schemas.microsoft.com/office/drawing/2014/main" val="4249578960"/>
                    </a:ext>
                  </a:extLst>
                </a:gridCol>
              </a:tblGrid>
              <a:tr h="336585">
                <a:tc>
                  <a:txBody>
                    <a:bodyPr/>
                    <a:lstStyle/>
                    <a:p>
                      <a:pPr marL="0" marR="0" lvl="0" indent="0" algn="l" defTabSz="431152" rtl="0" eaLnBrk="1" fontAlgn="auto" latinLnBrk="0" hangingPunct="1">
                        <a:lnSpc>
                          <a:spcPct val="100000"/>
                        </a:lnSpc>
                        <a:spcBef>
                          <a:spcPts val="0"/>
                        </a:spcBef>
                        <a:spcAft>
                          <a:spcPts val="0"/>
                        </a:spcAft>
                        <a:buClrTx/>
                        <a:buSzTx/>
                        <a:buFontTx/>
                        <a:buNone/>
                        <a:tabLst/>
                        <a:defRPr/>
                      </a:pPr>
                      <a:r>
                        <a:rPr kumimoji="0" lang="ru-RU" sz="1200" b="0" i="0" u="none" strike="noStrike" cap="none" normalizeH="0" baseline="0" dirty="0" smtClean="0">
                          <a:ln>
                            <a:noFill/>
                          </a:ln>
                          <a:solidFill>
                            <a:schemeClr val="bg1"/>
                          </a:solidFill>
                          <a:effectLst/>
                          <a:latin typeface="Arial" charset="0"/>
                        </a:rPr>
                        <a:t>Категория</a:t>
                      </a:r>
                      <a:r>
                        <a:rPr kumimoji="0" lang="ru-RU" sz="1050" b="0" i="0" u="none" strike="noStrike" cap="none" normalizeH="0" baseline="0" dirty="0" smtClean="0">
                          <a:ln>
                            <a:noFill/>
                          </a:ln>
                          <a:solidFill>
                            <a:schemeClr val="bg1"/>
                          </a:solidFill>
                          <a:effectLst/>
                          <a:latin typeface="Arial" charset="0"/>
                        </a:rPr>
                        <a:t> </a:t>
                      </a:r>
                      <a:r>
                        <a:rPr kumimoji="0" lang="ru-RU" sz="1200" b="0" i="0" u="none" strike="noStrike" cap="none" normalizeH="0" baseline="0" dirty="0" smtClean="0">
                          <a:ln>
                            <a:noFill/>
                          </a:ln>
                          <a:solidFill>
                            <a:schemeClr val="bg1"/>
                          </a:solidFill>
                          <a:effectLst/>
                          <a:latin typeface="Arial" charset="0"/>
                        </a:rPr>
                        <a:t>последствий</a:t>
                      </a:r>
                      <a:r>
                        <a:rPr kumimoji="0" lang="ru-RU" sz="1050" b="0" i="0" u="none" strike="noStrike" cap="none" normalizeH="0" baseline="0" dirty="0" smtClean="0">
                          <a:ln>
                            <a:noFill/>
                          </a:ln>
                          <a:solidFill>
                            <a:schemeClr val="bg1"/>
                          </a:solidFill>
                          <a:effectLst/>
                          <a:latin typeface="Arial" charset="0"/>
                        </a:rPr>
                        <a:t> </a:t>
                      </a:r>
                      <a:endParaRPr kumimoji="0" lang="ru-RU" sz="1050" b="0" i="0" u="none" strike="noStrike" cap="none" normalizeH="0" baseline="0" dirty="0">
                        <a:ln>
                          <a:noFill/>
                        </a:ln>
                        <a:solidFill>
                          <a:schemeClr val="bg1"/>
                        </a:solidFill>
                        <a:effectLst/>
                        <a:latin typeface="Arial" charset="0"/>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2220832725"/>
                  </a:ext>
                </a:extLst>
              </a:tr>
              <a:tr h="183595">
                <a:tc>
                  <a:txBody>
                    <a:bodyPr/>
                    <a:lstStyle/>
                    <a:p>
                      <a:r>
                        <a:rPr lang="ru-RU" sz="1000" kern="1200" dirty="0" smtClean="0">
                          <a:solidFill>
                            <a:schemeClr val="dk1"/>
                          </a:solidFill>
                          <a:latin typeface="+mn-lt"/>
                          <a:ea typeface="+mn-ea"/>
                          <a:cs typeface="+mn-cs"/>
                        </a:rPr>
                        <a:t>Внешнеполитический фактор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094993"/>
                  </a:ext>
                </a:extLst>
              </a:tr>
              <a:tr h="183595">
                <a:tc>
                  <a:txBody>
                    <a:bodyPr/>
                    <a:lstStyle/>
                    <a:p>
                      <a:r>
                        <a:rPr lang="ru-RU" sz="1000" kern="1200" baseline="0" dirty="0" smtClean="0">
                          <a:solidFill>
                            <a:schemeClr val="dk1"/>
                          </a:solidFill>
                          <a:latin typeface="+mn-lt"/>
                          <a:ea typeface="+mn-ea"/>
                          <a:cs typeface="+mn-cs"/>
                        </a:rPr>
                        <a:t>Обеспечение энергоресурсами (внешний фактор)</a:t>
                      </a:r>
                      <a:endParaRPr lang="ru-RU" sz="1000" kern="1200" baseline="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552505"/>
                  </a:ext>
                </a:extLst>
              </a:tr>
              <a:tr h="183595">
                <a:tc>
                  <a:txBody>
                    <a:bodyPr/>
                    <a:lstStyle/>
                    <a:p>
                      <a:r>
                        <a:rPr lang="ru-RU" sz="1000" kern="1200" dirty="0" smtClean="0">
                          <a:solidFill>
                            <a:schemeClr val="dk1"/>
                          </a:solidFill>
                          <a:latin typeface="+mn-lt"/>
                          <a:ea typeface="+mn-ea"/>
                          <a:cs typeface="+mn-cs"/>
                        </a:rPr>
                        <a:t>Отказы/остановы оборудования/</a:t>
                      </a:r>
                      <a:r>
                        <a:rPr lang="ru-RU" sz="1000" kern="1200" dirty="0" err="1" smtClean="0">
                          <a:solidFill>
                            <a:schemeClr val="dk1"/>
                          </a:solidFill>
                          <a:latin typeface="+mn-lt"/>
                          <a:ea typeface="+mn-ea"/>
                          <a:cs typeface="+mn-cs"/>
                        </a:rPr>
                        <a:t>ТОиР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9128741"/>
                  </a:ext>
                </a:extLst>
              </a:tr>
              <a:tr h="183595">
                <a:tc>
                  <a:txBody>
                    <a:bodyPr/>
                    <a:lstStyle/>
                    <a:p>
                      <a:pPr marL="0" indent="0" algn="l" fontAlgn="t"/>
                      <a:r>
                        <a:rPr lang="ru-RU" sz="1000" kern="1200" dirty="0" smtClean="0">
                          <a:solidFill>
                            <a:schemeClr val="dk1"/>
                          </a:solidFill>
                          <a:latin typeface="+mn-lt"/>
                          <a:ea typeface="+mn-ea"/>
                          <a:cs typeface="+mn-cs"/>
                        </a:rPr>
                        <a:t>Проектные ошибки</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0721"/>
                  </a:ext>
                </a:extLst>
              </a:tr>
              <a:tr h="183595">
                <a:tc>
                  <a:txBody>
                    <a:bodyPr/>
                    <a:lstStyle/>
                    <a:p>
                      <a:pPr marL="0" indent="0" algn="l" fontAlgn="t"/>
                      <a:r>
                        <a:rPr lang="ru-RU" sz="1000" kern="1200" dirty="0" smtClean="0">
                          <a:solidFill>
                            <a:schemeClr val="dk1"/>
                          </a:solidFill>
                          <a:latin typeface="+mn-lt"/>
                          <a:ea typeface="+mn-ea"/>
                          <a:cs typeface="+mn-cs"/>
                        </a:rPr>
                        <a:t>Сырьевое обеспечение (внешний фактор)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5999178"/>
                  </a:ext>
                </a:extLst>
              </a:tr>
              <a:tr h="183595">
                <a:tc>
                  <a:txBody>
                    <a:bodyPr/>
                    <a:lstStyle/>
                    <a:p>
                      <a:pPr marL="0" indent="0" algn="l" fontAlgn="t"/>
                      <a:r>
                        <a:rPr lang="ru-RU" sz="1000" kern="1200" dirty="0" smtClean="0">
                          <a:solidFill>
                            <a:schemeClr val="dk1"/>
                          </a:solidFill>
                          <a:latin typeface="+mn-lt"/>
                          <a:ea typeface="+mn-ea"/>
                          <a:cs typeface="+mn-cs"/>
                        </a:rPr>
                        <a:t>Технологический фактор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1806342"/>
                  </a:ext>
                </a:extLst>
              </a:tr>
              <a:tr h="183595">
                <a:tc>
                  <a:txBody>
                    <a:bodyPr/>
                    <a:lstStyle/>
                    <a:p>
                      <a:pPr marL="0" marR="0" lvl="0" indent="0" algn="l" defTabSz="431152" rtl="0" eaLnBrk="1" fontAlgn="t" latinLnBrk="0" hangingPunct="1">
                        <a:lnSpc>
                          <a:spcPct val="100000"/>
                        </a:lnSpc>
                        <a:spcBef>
                          <a:spcPts val="0"/>
                        </a:spcBef>
                        <a:spcAft>
                          <a:spcPts val="0"/>
                        </a:spcAft>
                        <a:buClrTx/>
                        <a:buSzTx/>
                        <a:buFontTx/>
                        <a:buNone/>
                        <a:tabLst/>
                        <a:defRPr/>
                      </a:pPr>
                      <a:r>
                        <a:rPr lang="ru-RU" sz="1000" kern="1200" dirty="0" smtClean="0">
                          <a:solidFill>
                            <a:schemeClr val="dk1"/>
                          </a:solidFill>
                          <a:latin typeface="+mn-lt"/>
                          <a:ea typeface="+mn-ea"/>
                          <a:cs typeface="+mn-cs"/>
                        </a:rPr>
                        <a:t>Человеческий фактор</a:t>
                      </a:r>
                      <a:endParaRPr lang="ru-RU" sz="1000" kern="1200" dirty="0">
                        <a:solidFill>
                          <a:schemeClr val="dk1"/>
                        </a:solidFill>
                        <a:latin typeface="+mn-lt"/>
                        <a:ea typeface="+mn-ea"/>
                        <a:cs typeface="+mn-cs"/>
                      </a:endParaRPr>
                    </a:p>
                  </a:txBody>
                  <a:tcPr marL="32426" marR="32426" marT="39791" marB="397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5671817"/>
                  </a:ext>
                </a:extLst>
              </a:tr>
            </a:tbl>
          </a:graphicData>
        </a:graphic>
      </p:graphicFrame>
      <p:sp>
        <p:nvSpPr>
          <p:cNvPr id="2" name="TextBox 1"/>
          <p:cNvSpPr txBox="1"/>
          <p:nvPr/>
        </p:nvSpPr>
        <p:spPr>
          <a:xfrm>
            <a:off x="7714974" y="2941705"/>
            <a:ext cx="2117109" cy="1061829"/>
          </a:xfrm>
          <a:prstGeom prst="rect">
            <a:avLst/>
          </a:prstGeom>
          <a:noFill/>
        </p:spPr>
        <p:txBody>
          <a:bodyPr wrap="square" rtlCol="0">
            <a:spAutoFit/>
          </a:bodyPr>
          <a:lstStyle/>
          <a:p>
            <a:r>
              <a:rPr lang="ru-RU" sz="900" dirty="0" smtClean="0"/>
              <a:t>Категория последствий заполняется автоматически в зависимости от заполненной Подкатегории</a:t>
            </a:r>
            <a:r>
              <a:rPr lang="en-US" sz="900" dirty="0" smtClean="0"/>
              <a:t> </a:t>
            </a:r>
            <a:r>
              <a:rPr lang="ru-RU" sz="900" dirty="0" smtClean="0"/>
              <a:t>и статусу по </a:t>
            </a:r>
            <a:r>
              <a:rPr lang="en-US" sz="900" dirty="0" smtClean="0"/>
              <a:t>RCA</a:t>
            </a:r>
            <a:r>
              <a:rPr lang="ru-RU" sz="900" dirty="0" smtClean="0"/>
              <a:t>. Может быть скорректирована по результатам </a:t>
            </a:r>
            <a:r>
              <a:rPr lang="en-US" sz="900" dirty="0" smtClean="0"/>
              <a:t>RCA </a:t>
            </a:r>
            <a:r>
              <a:rPr lang="ru-RU" sz="900" dirty="0" smtClean="0"/>
              <a:t>анализа главным аналитиком расследования.</a:t>
            </a:r>
            <a:endParaRPr lang="en-US" sz="900" dirty="0"/>
          </a:p>
        </p:txBody>
      </p:sp>
      <p:sp>
        <p:nvSpPr>
          <p:cNvPr id="12" name="Овал 11"/>
          <p:cNvSpPr/>
          <p:nvPr/>
        </p:nvSpPr>
        <p:spPr bwMode="auto">
          <a:xfrm>
            <a:off x="1085891" y="6441178"/>
            <a:ext cx="160690" cy="16010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 name="Овал 30"/>
          <p:cNvSpPr/>
          <p:nvPr/>
        </p:nvSpPr>
        <p:spPr bwMode="auto">
          <a:xfrm>
            <a:off x="1085892" y="5611846"/>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Овал 31"/>
          <p:cNvSpPr/>
          <p:nvPr/>
        </p:nvSpPr>
        <p:spPr bwMode="auto">
          <a:xfrm>
            <a:off x="1085892" y="4618941"/>
            <a:ext cx="160690" cy="160104"/>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Овал 32"/>
          <p:cNvSpPr/>
          <p:nvPr/>
        </p:nvSpPr>
        <p:spPr bwMode="auto">
          <a:xfrm>
            <a:off x="1085892" y="3157185"/>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 name="Овал 33"/>
          <p:cNvSpPr/>
          <p:nvPr/>
        </p:nvSpPr>
        <p:spPr bwMode="auto">
          <a:xfrm>
            <a:off x="1085892" y="949694"/>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Овал 34"/>
          <p:cNvSpPr/>
          <p:nvPr/>
        </p:nvSpPr>
        <p:spPr bwMode="auto">
          <a:xfrm>
            <a:off x="7329697" y="1742984"/>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Овал 35"/>
          <p:cNvSpPr/>
          <p:nvPr/>
        </p:nvSpPr>
        <p:spPr bwMode="auto">
          <a:xfrm>
            <a:off x="7329697" y="1990275"/>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Овал 36"/>
          <p:cNvSpPr/>
          <p:nvPr/>
        </p:nvSpPr>
        <p:spPr bwMode="auto">
          <a:xfrm>
            <a:off x="7329697" y="2212328"/>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Овал 38"/>
          <p:cNvSpPr/>
          <p:nvPr/>
        </p:nvSpPr>
        <p:spPr bwMode="auto">
          <a:xfrm>
            <a:off x="7334790" y="2917520"/>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0" name="Овал 39"/>
          <p:cNvSpPr/>
          <p:nvPr/>
        </p:nvSpPr>
        <p:spPr bwMode="auto">
          <a:xfrm>
            <a:off x="7329697" y="827286"/>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1" name="Овал 40"/>
          <p:cNvSpPr/>
          <p:nvPr/>
        </p:nvSpPr>
        <p:spPr bwMode="auto">
          <a:xfrm>
            <a:off x="7329697" y="1057159"/>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2" name="Овал 41"/>
          <p:cNvSpPr/>
          <p:nvPr/>
        </p:nvSpPr>
        <p:spPr bwMode="auto">
          <a:xfrm>
            <a:off x="7329697" y="1289898"/>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3" name="Овал 42"/>
          <p:cNvSpPr/>
          <p:nvPr/>
        </p:nvSpPr>
        <p:spPr bwMode="auto">
          <a:xfrm>
            <a:off x="7329697" y="1512623"/>
            <a:ext cx="160690" cy="160104"/>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4" name="Овал 43"/>
          <p:cNvSpPr/>
          <p:nvPr/>
        </p:nvSpPr>
        <p:spPr bwMode="auto">
          <a:xfrm>
            <a:off x="7329697" y="2684593"/>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Овал 44"/>
          <p:cNvSpPr/>
          <p:nvPr/>
        </p:nvSpPr>
        <p:spPr bwMode="auto">
          <a:xfrm>
            <a:off x="7329697" y="3148660"/>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Овал 48"/>
          <p:cNvSpPr/>
          <p:nvPr/>
        </p:nvSpPr>
        <p:spPr bwMode="auto">
          <a:xfrm>
            <a:off x="7329697" y="4765037"/>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 name="Овал 52"/>
          <p:cNvSpPr/>
          <p:nvPr/>
        </p:nvSpPr>
        <p:spPr bwMode="auto">
          <a:xfrm>
            <a:off x="7329697" y="5009334"/>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 name="Овал 54"/>
          <p:cNvSpPr/>
          <p:nvPr/>
        </p:nvSpPr>
        <p:spPr bwMode="auto">
          <a:xfrm>
            <a:off x="7329697" y="4299872"/>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 name="Овал 55"/>
          <p:cNvSpPr/>
          <p:nvPr/>
        </p:nvSpPr>
        <p:spPr bwMode="auto">
          <a:xfrm>
            <a:off x="7329697" y="4073302"/>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 name="Овал 56"/>
          <p:cNvSpPr/>
          <p:nvPr/>
        </p:nvSpPr>
        <p:spPr bwMode="auto">
          <a:xfrm>
            <a:off x="7329697" y="3372254"/>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 name="Овал 57"/>
          <p:cNvSpPr/>
          <p:nvPr/>
        </p:nvSpPr>
        <p:spPr bwMode="auto">
          <a:xfrm>
            <a:off x="7329697" y="3841770"/>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Овал 58"/>
          <p:cNvSpPr/>
          <p:nvPr/>
        </p:nvSpPr>
        <p:spPr bwMode="auto">
          <a:xfrm>
            <a:off x="7329697" y="3612347"/>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Овал 59"/>
          <p:cNvSpPr/>
          <p:nvPr/>
        </p:nvSpPr>
        <p:spPr bwMode="auto">
          <a:xfrm>
            <a:off x="7329697" y="4534922"/>
            <a:ext cx="160690" cy="160104"/>
          </a:xfrm>
          <a:prstGeom prst="ellipse">
            <a:avLst/>
          </a:prstGeom>
          <a:solidFill>
            <a:srgbClr val="8CCCF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Овал 67"/>
          <p:cNvSpPr/>
          <p:nvPr/>
        </p:nvSpPr>
        <p:spPr bwMode="auto">
          <a:xfrm>
            <a:off x="7336720" y="2444464"/>
            <a:ext cx="160690" cy="160104"/>
          </a:xfrm>
          <a:prstGeom prst="ellipse">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Овал 68"/>
          <p:cNvSpPr/>
          <p:nvPr/>
        </p:nvSpPr>
        <p:spPr bwMode="auto">
          <a:xfrm>
            <a:off x="7329697" y="5280983"/>
            <a:ext cx="160690" cy="16010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Овал 69"/>
          <p:cNvSpPr/>
          <p:nvPr/>
        </p:nvSpPr>
        <p:spPr bwMode="auto">
          <a:xfrm>
            <a:off x="7329697" y="5681180"/>
            <a:ext cx="160690" cy="160104"/>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6" name="Овал 65"/>
          <p:cNvSpPr/>
          <p:nvPr/>
        </p:nvSpPr>
        <p:spPr bwMode="auto">
          <a:xfrm>
            <a:off x="4740450" y="6074792"/>
            <a:ext cx="160690" cy="160104"/>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TextBox 70"/>
          <p:cNvSpPr txBox="1"/>
          <p:nvPr/>
        </p:nvSpPr>
        <p:spPr>
          <a:xfrm>
            <a:off x="4901140" y="6008659"/>
            <a:ext cx="2575994" cy="784830"/>
          </a:xfrm>
          <a:prstGeom prst="rect">
            <a:avLst/>
          </a:prstGeom>
          <a:noFill/>
        </p:spPr>
        <p:txBody>
          <a:bodyPr wrap="square" rtlCol="0">
            <a:spAutoFit/>
          </a:bodyPr>
          <a:lstStyle/>
          <a:p>
            <a:r>
              <a:rPr lang="ru-RU" sz="900" dirty="0" smtClean="0"/>
              <a:t>Первичная категория «Производство» при создании карточек бизнес-плана не ставится. Данная категория выбирается при внеплановых событиях, когда потери возникают из-за человеческого фактора.</a:t>
            </a:r>
            <a:endParaRPr lang="en-US" sz="900" dirty="0"/>
          </a:p>
        </p:txBody>
      </p:sp>
      <p:sp>
        <p:nvSpPr>
          <p:cNvPr id="47" name="Прямоугольник 46"/>
          <p:cNvSpPr/>
          <p:nvPr/>
        </p:nvSpPr>
        <p:spPr>
          <a:xfrm>
            <a:off x="129655" y="186622"/>
            <a:ext cx="9656234" cy="192571"/>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smtClean="0">
                <a:solidFill>
                  <a:schemeClr val="bg1"/>
                </a:solidFill>
                <a:latin typeface="Arial" panose="020B0604020202020204" pitchFamily="34" charset="0"/>
                <a:cs typeface="Arial" panose="020B0604020202020204" pitchFamily="34" charset="0"/>
              </a:rPr>
              <a:t>Справочник </a:t>
            </a:r>
            <a:r>
              <a:rPr lang="ru-RU" sz="1200" b="1" dirty="0">
                <a:solidFill>
                  <a:schemeClr val="bg1"/>
                </a:solidFill>
                <a:latin typeface="Arial" panose="020B0604020202020204" pitchFamily="34" charset="0"/>
                <a:cs typeface="Arial" panose="020B0604020202020204" pitchFamily="34" charset="0"/>
              </a:rPr>
              <a:t>первичных категорий, категорий, подкатегорий и категорий последствий</a:t>
            </a: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51" name="Заголовок 1"/>
          <p:cNvSpPr txBox="1">
            <a:spLocks/>
          </p:cNvSpPr>
          <p:nvPr/>
        </p:nvSpPr>
        <p:spPr>
          <a:xfrm rot="10800000" flipV="1">
            <a:off x="8607314" y="-15200"/>
            <a:ext cx="1731519" cy="250258"/>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100" b="0" kern="0" dirty="0" smtClean="0">
                <a:solidFill>
                  <a:schemeClr val="tx1"/>
                </a:solidFill>
              </a:rPr>
              <a:t>Приложение</a:t>
            </a:r>
            <a:r>
              <a:rPr lang="ru-RU" sz="1600" kern="0" dirty="0" smtClean="0"/>
              <a:t> </a:t>
            </a:r>
            <a:r>
              <a:rPr lang="ru-RU" sz="1100" b="0" kern="0" dirty="0" smtClean="0">
                <a:solidFill>
                  <a:schemeClr val="tx1"/>
                </a:solidFill>
              </a:rPr>
              <a:t>№2</a:t>
            </a:r>
            <a:endParaRPr lang="ru-RU" sz="1100" b="0" kern="0" dirty="0">
              <a:solidFill>
                <a:schemeClr val="tx1"/>
              </a:solidFill>
            </a:endParaRPr>
          </a:p>
        </p:txBody>
      </p:sp>
    </p:spTree>
    <p:extLst>
      <p:ext uri="{BB962C8B-B14F-4D97-AF65-F5344CB8AC3E}">
        <p14:creationId xmlns:p14="http://schemas.microsoft.com/office/powerpoint/2010/main" val="52977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073272" name="Слайд think-cell" r:id="rId5" imgW="383" imgH="384" progId="TCLayout.ActiveDocument.1">
                  <p:embed/>
                </p:oleObj>
              </mc:Choice>
              <mc:Fallback>
                <p:oleObj name="Слайд think-cell" r:id="rId5" imgW="383" imgH="384" progId="TCLayout.ActiveDocument.1">
                  <p:embed/>
                  <p:pic>
                    <p:nvPicPr>
                      <p:cNvPr id="4" name="Объект 3" hidden="1"/>
                      <p:cNvPicPr/>
                      <p:nvPr/>
                    </p:nvPicPr>
                    <p:blipFill>
                      <a:blip r:embed="rId6"/>
                      <a:stretch>
                        <a:fillRect/>
                      </a:stretch>
                    </p:blipFill>
                    <p:spPr>
                      <a:xfrm>
                        <a:off x="1290" y="644228"/>
                        <a:ext cx="1290" cy="1290"/>
                      </a:xfrm>
                      <a:prstGeom prst="rect">
                        <a:avLst/>
                      </a:prstGeom>
                    </p:spPr>
                  </p:pic>
                </p:oleObj>
              </mc:Fallback>
            </mc:AlternateContent>
          </a:graphicData>
        </a:graphic>
      </p:graphicFrame>
      <p:sp>
        <p:nvSpPr>
          <p:cNvPr id="172" name="TextBox 171"/>
          <p:cNvSpPr txBox="1"/>
          <p:nvPr/>
        </p:nvSpPr>
        <p:spPr>
          <a:xfrm flipH="1">
            <a:off x="384285" y="5917208"/>
            <a:ext cx="9241100" cy="564257"/>
          </a:xfrm>
          <a:prstGeom prst="rect">
            <a:avLst/>
          </a:prstGeom>
          <a:noFill/>
        </p:spPr>
        <p:txBody>
          <a:bodyPr wrap="square" lIns="0" tIns="0" rIns="0" bIns="0" rtlCol="0">
            <a:spAutoFit/>
          </a:bodyPr>
          <a:lstStyle/>
          <a:p>
            <a:pPr algn="just"/>
            <a:r>
              <a:rPr lang="ru-RU" sz="1000" baseline="30000" dirty="0" smtClean="0"/>
              <a:t>1 </a:t>
            </a:r>
            <a:r>
              <a:rPr lang="ru-RU" sz="1000" dirty="0"/>
              <a:t>Исключение составляют кейсы отказа от проведения ОПИ в отчетном году – в таком случае признак по событию фиксируется «Прочее</a:t>
            </a:r>
            <a:r>
              <a:rPr lang="ru-RU" sz="1000" dirty="0" smtClean="0"/>
              <a:t>».</a:t>
            </a:r>
            <a:endParaRPr lang="ru-RU" sz="1000" baseline="30000" dirty="0" smtClean="0"/>
          </a:p>
          <a:p>
            <a:pPr algn="just"/>
            <a:endParaRPr lang="ru-RU" sz="1000" baseline="30000" dirty="0"/>
          </a:p>
          <a:p>
            <a:pPr algn="just"/>
            <a:r>
              <a:rPr lang="ru-RU" sz="1000" baseline="30000" dirty="0" smtClean="0"/>
              <a:t>2</a:t>
            </a:r>
            <a:r>
              <a:rPr lang="ru-RU" sz="1000" dirty="0" smtClean="0"/>
              <a:t> По </a:t>
            </a:r>
            <a:r>
              <a:rPr lang="ru-RU" sz="1000" dirty="0"/>
              <a:t>результатам проведения </a:t>
            </a:r>
            <a:r>
              <a:rPr lang="en-US" sz="1000" dirty="0"/>
              <a:t>RCA </a:t>
            </a:r>
            <a:r>
              <a:rPr lang="ru-RU" sz="1000" dirty="0"/>
              <a:t>зона ответственности может быть скорректирована. Изменение всех необходимых полей в системе </a:t>
            </a:r>
            <a:r>
              <a:rPr lang="ru-RU" sz="1000" dirty="0" smtClean="0"/>
              <a:t>производит </a:t>
            </a:r>
            <a:r>
              <a:rPr lang="ru-RU" sz="1000" dirty="0"/>
              <a:t>ответственный за расследование </a:t>
            </a:r>
            <a:r>
              <a:rPr lang="en-US" sz="1000" dirty="0"/>
              <a:t>RCA – </a:t>
            </a:r>
            <a:r>
              <a:rPr lang="ru-RU" sz="1000" dirty="0"/>
              <a:t>главный аналитик</a:t>
            </a:r>
            <a:r>
              <a:rPr lang="ru-RU" sz="1000" dirty="0" smtClean="0"/>
              <a:t>.</a:t>
            </a:r>
            <a:endParaRPr lang="ru-RU" sz="1000" dirty="0"/>
          </a:p>
        </p:txBody>
      </p:sp>
      <p:sp>
        <p:nvSpPr>
          <p:cNvPr id="35" name="Заголовок 1"/>
          <p:cNvSpPr txBox="1">
            <a:spLocks/>
          </p:cNvSpPr>
          <p:nvPr/>
        </p:nvSpPr>
        <p:spPr>
          <a:xfrm>
            <a:off x="299833" y="121185"/>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600" kern="0" dirty="0"/>
              <a:t>Категоризация ОПИ/ОПВ</a:t>
            </a:r>
          </a:p>
        </p:txBody>
      </p:sp>
      <p:grpSp>
        <p:nvGrpSpPr>
          <p:cNvPr id="2" name="Группа 1"/>
          <p:cNvGrpSpPr/>
          <p:nvPr/>
        </p:nvGrpSpPr>
        <p:grpSpPr>
          <a:xfrm>
            <a:off x="66110" y="1143404"/>
            <a:ext cx="9969420" cy="4006676"/>
            <a:chOff x="66110" y="910491"/>
            <a:chExt cx="9969420" cy="4006676"/>
          </a:xfrm>
        </p:grpSpPr>
        <p:sp>
          <p:nvSpPr>
            <p:cNvPr id="12" name="Скругленный прямоугольник 11"/>
            <p:cNvSpPr/>
            <p:nvPr/>
          </p:nvSpPr>
          <p:spPr bwMode="auto">
            <a:xfrm>
              <a:off x="5276920" y="910491"/>
              <a:ext cx="1237745" cy="331003"/>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58500" tIns="29250" rIns="58500" bIns="29250" numCol="1" rtlCol="0" anchor="ctr" anchorCtr="0" compatLnSpc="1">
              <a:prstTxWarp prst="textNoShape">
                <a:avLst/>
              </a:prstTxWarp>
            </a:bodyPr>
            <a:lstStyle/>
            <a:p>
              <a:pPr algn="ctr" defTabSz="742950" fontAlgn="base">
                <a:spcBef>
                  <a:spcPct val="0"/>
                </a:spcBef>
                <a:spcAft>
                  <a:spcPct val="0"/>
                </a:spcAft>
              </a:pPr>
              <a:r>
                <a:rPr lang="ru-RU" sz="1138" b="1" dirty="0">
                  <a:solidFill>
                    <a:schemeClr val="tx1"/>
                  </a:solidFill>
                  <a:latin typeface="Arial" charset="0"/>
                </a:rPr>
                <a:t>Карточка ОПИ/ОПВ</a:t>
              </a:r>
            </a:p>
          </p:txBody>
        </p:sp>
        <p:cxnSp>
          <p:nvCxnSpPr>
            <p:cNvPr id="14" name="Соединительная линия уступом 13"/>
            <p:cNvCxnSpPr>
              <a:stCxn id="12" idx="1"/>
              <a:endCxn id="25" idx="0"/>
            </p:cNvCxnSpPr>
            <p:nvPr/>
          </p:nvCxnSpPr>
          <p:spPr bwMode="auto">
            <a:xfrm rot="10800000" flipV="1">
              <a:off x="2742700" y="1075993"/>
              <a:ext cx="2534221" cy="712064"/>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Соединительная линия уступом 23"/>
            <p:cNvCxnSpPr>
              <a:stCxn id="12" idx="3"/>
              <a:endCxn id="26" idx="0"/>
            </p:cNvCxnSpPr>
            <p:nvPr/>
          </p:nvCxnSpPr>
          <p:spPr bwMode="auto">
            <a:xfrm>
              <a:off x="6514665" y="1075993"/>
              <a:ext cx="444553" cy="712064"/>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Прямоугольник 38"/>
            <p:cNvSpPr/>
            <p:nvPr/>
          </p:nvSpPr>
          <p:spPr bwMode="auto">
            <a:xfrm>
              <a:off x="782026" y="2192396"/>
              <a:ext cx="8989789" cy="842168"/>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45" name="Скругленный прямоугольник 44"/>
            <p:cNvSpPr/>
            <p:nvPr/>
          </p:nvSpPr>
          <p:spPr bwMode="auto">
            <a:xfrm>
              <a:off x="1860328" y="2166835"/>
              <a:ext cx="2054007"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ОПВ/ОПИ</a:t>
              </a:r>
              <a:endParaRPr lang="en-US" sz="894" dirty="0">
                <a:solidFill>
                  <a:schemeClr val="accent2"/>
                </a:solidFill>
                <a:latin typeface="Arial" charset="0"/>
              </a:endParaRPr>
            </a:p>
          </p:txBody>
        </p:sp>
        <p:sp>
          <p:nvSpPr>
            <p:cNvPr id="78" name="TextBox 77"/>
            <p:cNvSpPr txBox="1"/>
            <p:nvPr/>
          </p:nvSpPr>
          <p:spPr>
            <a:xfrm>
              <a:off x="825374" y="2355268"/>
              <a:ext cx="973301" cy="525337"/>
            </a:xfrm>
            <a:prstGeom prst="rect">
              <a:avLst/>
            </a:prstGeom>
            <a:noFill/>
          </p:spPr>
          <p:txBody>
            <a:bodyPr wrap="square" lIns="0" tIns="0" rIns="0" bIns="0" rtlCol="0">
              <a:spAutoFit/>
            </a:bodyPr>
            <a:lstStyle/>
            <a:p>
              <a:r>
                <a:rPr lang="ru-RU" sz="1138" b="1" i="1" dirty="0">
                  <a:solidFill>
                    <a:schemeClr val="tx2"/>
                  </a:solidFill>
                </a:rPr>
                <a:t>Без отклонений от БП</a:t>
              </a:r>
            </a:p>
          </p:txBody>
        </p:sp>
        <p:sp>
          <p:nvSpPr>
            <p:cNvPr id="80" name="Скругленный прямоугольник 79"/>
            <p:cNvSpPr/>
            <p:nvPr/>
          </p:nvSpPr>
          <p:spPr bwMode="auto">
            <a:xfrm>
              <a:off x="3789875" y="2166835"/>
              <a:ext cx="2127582"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Прочее</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Сырье/поставки/спрос</a:t>
              </a:r>
              <a:endParaRPr lang="en-US" sz="894" dirty="0">
                <a:solidFill>
                  <a:schemeClr val="accent2"/>
                </a:solidFill>
                <a:latin typeface="Arial" charset="0"/>
              </a:endParaRPr>
            </a:p>
          </p:txBody>
        </p:sp>
        <p:sp>
          <p:nvSpPr>
            <p:cNvPr id="86" name="Скругленный прямоугольник 85"/>
            <p:cNvSpPr/>
            <p:nvPr/>
          </p:nvSpPr>
          <p:spPr bwMode="auto">
            <a:xfrm>
              <a:off x="6062883" y="2166835"/>
              <a:ext cx="1811353"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89" name="TextBox 88"/>
            <p:cNvSpPr txBox="1"/>
            <p:nvPr/>
          </p:nvSpPr>
          <p:spPr>
            <a:xfrm rot="16200000">
              <a:off x="-314496" y="2891178"/>
              <a:ext cx="1729402" cy="331838"/>
            </a:xfrm>
            <a:prstGeom prst="rect">
              <a:avLst/>
            </a:prstGeom>
            <a:solidFill>
              <a:schemeClr val="accent4">
                <a:lumMod val="20000"/>
                <a:lumOff val="80000"/>
              </a:schemeClr>
            </a:solidFill>
            <a:ln>
              <a:noFill/>
            </a:ln>
          </p:spPr>
          <p:txBody>
            <a:bodyPr wrap="square" lIns="0" tIns="0" rIns="0" bIns="0" rtlCol="0" anchor="ctr" anchorCtr="1">
              <a:noAutofit/>
            </a:bodyPr>
            <a:lstStyle/>
            <a:p>
              <a:pPr algn="ctr"/>
              <a:r>
                <a:rPr lang="ru-RU" sz="894" b="1" dirty="0">
                  <a:solidFill>
                    <a:schemeClr val="tx2"/>
                  </a:solidFill>
                </a:rPr>
                <a:t>Плановые события</a:t>
              </a:r>
            </a:p>
          </p:txBody>
        </p:sp>
        <p:sp>
          <p:nvSpPr>
            <p:cNvPr id="90" name="TextBox 89"/>
            <p:cNvSpPr txBox="1"/>
            <p:nvPr/>
          </p:nvSpPr>
          <p:spPr>
            <a:xfrm rot="16200000">
              <a:off x="74548" y="4270217"/>
              <a:ext cx="951316" cy="331839"/>
            </a:xfrm>
            <a:prstGeom prst="rect">
              <a:avLst/>
            </a:prstGeom>
            <a:solidFill>
              <a:schemeClr val="accent6">
                <a:lumMod val="20000"/>
                <a:lumOff val="80000"/>
              </a:schemeClr>
            </a:solidFill>
            <a:ln>
              <a:noFill/>
            </a:ln>
          </p:spPr>
          <p:txBody>
            <a:bodyPr wrap="square" lIns="0" tIns="0" rIns="0" bIns="0" rtlCol="0">
              <a:noAutofit/>
            </a:bodyPr>
            <a:lstStyle/>
            <a:p>
              <a:pPr algn="ctr"/>
              <a:r>
                <a:rPr lang="ru-RU" sz="894" b="1" dirty="0">
                  <a:solidFill>
                    <a:schemeClr val="tx2"/>
                  </a:solidFill>
                </a:rPr>
                <a:t>Внеплановые события</a:t>
              </a:r>
            </a:p>
          </p:txBody>
        </p:sp>
        <p:sp>
          <p:nvSpPr>
            <p:cNvPr id="91" name="Прямоугольник 90"/>
            <p:cNvSpPr/>
            <p:nvPr/>
          </p:nvSpPr>
          <p:spPr bwMode="auto">
            <a:xfrm>
              <a:off x="782025" y="3079628"/>
              <a:ext cx="8996985" cy="842168"/>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93" name="TextBox 92"/>
            <p:cNvSpPr txBox="1"/>
            <p:nvPr/>
          </p:nvSpPr>
          <p:spPr>
            <a:xfrm>
              <a:off x="825374" y="3219123"/>
              <a:ext cx="927119" cy="350224"/>
            </a:xfrm>
            <a:prstGeom prst="rect">
              <a:avLst/>
            </a:prstGeom>
            <a:noFill/>
          </p:spPr>
          <p:txBody>
            <a:bodyPr wrap="square" lIns="0" tIns="0" rIns="0" bIns="0" rtlCol="0">
              <a:spAutoFit/>
            </a:bodyPr>
            <a:lstStyle/>
            <a:p>
              <a:r>
                <a:rPr lang="ru-RU" sz="1138" b="1" i="1" dirty="0">
                  <a:solidFill>
                    <a:schemeClr val="tx2"/>
                  </a:solidFill>
                </a:rPr>
                <a:t>Отклонения от БП</a:t>
              </a:r>
            </a:p>
          </p:txBody>
        </p:sp>
        <p:sp>
          <p:nvSpPr>
            <p:cNvPr id="94" name="Прямоугольник с двумя скругленными противолежащими углами 93"/>
            <p:cNvSpPr/>
            <p:nvPr/>
          </p:nvSpPr>
          <p:spPr bwMode="auto">
            <a:xfrm>
              <a:off x="775056" y="3960823"/>
              <a:ext cx="9004181" cy="956344"/>
            </a:xfrm>
            <a:prstGeom prst="round2DiagRect">
              <a:avLst>
                <a:gd name="adj1" fmla="val 0"/>
                <a:gd name="adj2" fmla="val 0"/>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95" name="Скругленный прямоугольник 94"/>
            <p:cNvSpPr/>
            <p:nvPr/>
          </p:nvSpPr>
          <p:spPr bwMode="auto">
            <a:xfrm>
              <a:off x="1860329" y="3063535"/>
              <a:ext cx="2063980"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УМД/ДМД</a:t>
              </a:r>
              <a:r>
                <a:rPr lang="ru-RU" sz="894" baseline="30000" dirty="0">
                  <a:solidFill>
                    <a:schemeClr val="tx2"/>
                  </a:solidFill>
                  <a:latin typeface="Arial" charset="0"/>
                </a:rPr>
                <a:t>1</a:t>
              </a:r>
              <a:endParaRPr lang="ru-RU" sz="894" dirty="0">
                <a:solidFill>
                  <a:schemeClr val="tx2"/>
                </a:solidFill>
                <a:latin typeface="Arial" charset="0"/>
              </a:endParaRPr>
            </a:p>
            <a:p>
              <a:pPr fontAlgn="base">
                <a:spcBef>
                  <a:spcPct val="0"/>
                </a:spcBef>
                <a:spcAft>
                  <a:spcPct val="0"/>
                </a:spcAft>
              </a:pPr>
              <a:r>
                <a:rPr lang="ru-RU" sz="894" b="1" dirty="0" smtClean="0">
                  <a:solidFill>
                    <a:schemeClr val="accent2"/>
                  </a:solidFill>
                  <a:latin typeface="Arial" charset="0"/>
                </a:rPr>
                <a:t>Периметр</a:t>
              </a:r>
              <a:r>
                <a:rPr lang="ru-RU" sz="894" dirty="0" smtClean="0">
                  <a:solidFill>
                    <a:schemeClr val="accent2"/>
                  </a:solidFill>
                  <a:latin typeface="Arial" charset="0"/>
                </a:rPr>
                <a:t>: Предприятие</a:t>
              </a:r>
              <a:endParaRPr lang="ru-RU" sz="894" dirty="0">
                <a:solidFill>
                  <a:schemeClr val="accent2"/>
                </a:solidFill>
                <a:latin typeface="Arial" charset="0"/>
              </a:endParaRP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ОПВ/ОПИ</a:t>
              </a:r>
              <a:endParaRPr lang="en-US" sz="894" dirty="0">
                <a:solidFill>
                  <a:schemeClr val="accent2"/>
                </a:solidFill>
                <a:latin typeface="Arial" charset="0"/>
              </a:endParaRPr>
            </a:p>
          </p:txBody>
        </p:sp>
        <p:sp>
          <p:nvSpPr>
            <p:cNvPr id="96" name="Скругленный прямоугольник 95"/>
            <p:cNvSpPr/>
            <p:nvPr/>
          </p:nvSpPr>
          <p:spPr bwMode="auto">
            <a:xfrm>
              <a:off x="3789876" y="3063535"/>
              <a:ext cx="2127582"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УМД/ДМД</a:t>
              </a:r>
              <a:r>
                <a:rPr lang="ru-RU"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Сырье/поставки/спрос</a:t>
              </a:r>
              <a:endParaRPr lang="en-US" sz="894" dirty="0">
                <a:solidFill>
                  <a:schemeClr val="accent2"/>
                </a:solidFill>
                <a:latin typeface="Arial" charset="0"/>
              </a:endParaRPr>
            </a:p>
          </p:txBody>
        </p:sp>
        <p:sp>
          <p:nvSpPr>
            <p:cNvPr id="97" name="Скругленный прямоугольник 96"/>
            <p:cNvSpPr/>
            <p:nvPr/>
          </p:nvSpPr>
          <p:spPr bwMode="auto">
            <a:xfrm>
              <a:off x="6062883" y="3063535"/>
              <a:ext cx="1811353"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УМД/ДМД</a:t>
              </a:r>
              <a:r>
                <a:rPr lang="ru-RU"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98" name="TextBox 97"/>
            <p:cNvSpPr txBox="1"/>
            <p:nvPr/>
          </p:nvSpPr>
          <p:spPr>
            <a:xfrm rot="16200000">
              <a:off x="-943905" y="3354855"/>
              <a:ext cx="2195143" cy="17511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ru-RU" sz="1138" b="1" dirty="0">
                  <a:solidFill>
                    <a:schemeClr val="tx2"/>
                  </a:solidFill>
                </a:rPr>
                <a:t>Описание карточки события</a:t>
              </a:r>
            </a:p>
          </p:txBody>
        </p:sp>
        <p:sp>
          <p:nvSpPr>
            <p:cNvPr id="99" name="TextBox 98"/>
            <p:cNvSpPr txBox="1"/>
            <p:nvPr/>
          </p:nvSpPr>
          <p:spPr>
            <a:xfrm>
              <a:off x="825374" y="4263980"/>
              <a:ext cx="927119" cy="350224"/>
            </a:xfrm>
            <a:prstGeom prst="rect">
              <a:avLst/>
            </a:prstGeom>
            <a:noFill/>
          </p:spPr>
          <p:txBody>
            <a:bodyPr wrap="square" lIns="0" tIns="0" rIns="0" bIns="0" rtlCol="0">
              <a:spAutoFit/>
            </a:bodyPr>
            <a:lstStyle/>
            <a:p>
              <a:r>
                <a:rPr lang="ru-RU" sz="1138" b="1" i="1" dirty="0">
                  <a:solidFill>
                    <a:schemeClr val="tx2"/>
                  </a:solidFill>
                </a:rPr>
                <a:t>Отклонения от БП</a:t>
              </a:r>
            </a:p>
          </p:txBody>
        </p:sp>
        <p:sp>
          <p:nvSpPr>
            <p:cNvPr id="105" name="Скругленный прямоугольник 104"/>
            <p:cNvSpPr/>
            <p:nvPr/>
          </p:nvSpPr>
          <p:spPr bwMode="auto">
            <a:xfrm>
              <a:off x="1893249" y="3970889"/>
              <a:ext cx="2015907"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Компания</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КЦ </a:t>
              </a:r>
              <a:r>
                <a:rPr lang="ru-RU" sz="894" dirty="0" smtClean="0">
                  <a:solidFill>
                    <a:schemeClr val="accent2"/>
                  </a:solidFill>
                  <a:latin typeface="Arial" charset="0"/>
                </a:rPr>
                <a:t>продажи</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ОПВ/ОПИ</a:t>
              </a:r>
              <a:endParaRPr lang="en-US" sz="894" dirty="0">
                <a:solidFill>
                  <a:schemeClr val="accent2"/>
                </a:solidFill>
                <a:latin typeface="Arial" charset="0"/>
              </a:endParaRPr>
            </a:p>
          </p:txBody>
        </p:sp>
        <p:sp>
          <p:nvSpPr>
            <p:cNvPr id="106" name="Скругленный прямоугольник 105"/>
            <p:cNvSpPr/>
            <p:nvPr/>
          </p:nvSpPr>
          <p:spPr bwMode="auto">
            <a:xfrm>
              <a:off x="3822796" y="3970889"/>
              <a:ext cx="2094661"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Компания</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КорпЦ</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Сырье/Спрос/Логистика</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Сырье/поставки/спрос</a:t>
              </a:r>
              <a:endParaRPr lang="en-US" sz="894" dirty="0">
                <a:solidFill>
                  <a:schemeClr val="accent2"/>
                </a:solidFill>
                <a:latin typeface="Arial" charset="0"/>
              </a:endParaRPr>
            </a:p>
          </p:txBody>
        </p:sp>
        <p:sp>
          <p:nvSpPr>
            <p:cNvPr id="107" name="Скругленный прямоугольник 106"/>
            <p:cNvSpPr/>
            <p:nvPr/>
          </p:nvSpPr>
          <p:spPr bwMode="auto">
            <a:xfrm>
              <a:off x="6133904" y="3970889"/>
              <a:ext cx="1811353"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smtClean="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25" name="Скругленный прямоугольник 24"/>
            <p:cNvSpPr/>
            <p:nvPr/>
          </p:nvSpPr>
          <p:spPr bwMode="auto">
            <a:xfrm>
              <a:off x="1823597" y="1788057"/>
              <a:ext cx="1838203" cy="3123740"/>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r>
                <a:rPr lang="ru-RU" sz="975" b="1" dirty="0">
                  <a:solidFill>
                    <a:srgbClr val="007880"/>
                  </a:solidFill>
                  <a:latin typeface="Arial" charset="0"/>
                </a:rPr>
                <a:t>Продажи / рынок / тех. сервис</a:t>
              </a:r>
              <a:endParaRPr lang="en-US" sz="975" b="1" dirty="0">
                <a:solidFill>
                  <a:srgbClr val="007880"/>
                </a:solidFill>
                <a:latin typeface="Arial" charset="0"/>
              </a:endParaRPr>
            </a:p>
          </p:txBody>
        </p:sp>
        <p:sp>
          <p:nvSpPr>
            <p:cNvPr id="30" name="Скругленный прямоугольник 29"/>
            <p:cNvSpPr/>
            <p:nvPr/>
          </p:nvSpPr>
          <p:spPr bwMode="auto">
            <a:xfrm>
              <a:off x="3793964" y="1788057"/>
              <a:ext cx="2071589" cy="3123740"/>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endParaRPr lang="en-US" sz="1138" b="1" dirty="0">
                <a:solidFill>
                  <a:schemeClr val="tx2"/>
                </a:solidFill>
                <a:latin typeface="Arial" charset="0"/>
              </a:endParaRPr>
            </a:p>
          </p:txBody>
        </p:sp>
        <p:sp>
          <p:nvSpPr>
            <p:cNvPr id="26" name="Скругленный прямоугольник 25"/>
            <p:cNvSpPr/>
            <p:nvPr/>
          </p:nvSpPr>
          <p:spPr bwMode="auto">
            <a:xfrm>
              <a:off x="6037473" y="1788057"/>
              <a:ext cx="1843490" cy="3123740"/>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r>
                <a:rPr lang="ru-RU" sz="975" b="1" dirty="0">
                  <a:solidFill>
                    <a:srgbClr val="007880"/>
                  </a:solidFill>
                  <a:latin typeface="Arial" charset="0"/>
                </a:rPr>
                <a:t>Потребность технологов, ИТЭ, ММ и т.д.</a:t>
              </a:r>
              <a:endParaRPr lang="en-US" sz="975" b="1" dirty="0">
                <a:solidFill>
                  <a:srgbClr val="007880"/>
                </a:solidFill>
                <a:latin typeface="Arial" charset="0"/>
              </a:endParaRPr>
            </a:p>
          </p:txBody>
        </p:sp>
        <p:sp>
          <p:nvSpPr>
            <p:cNvPr id="34" name="Скругленный прямоугольник 33"/>
            <p:cNvSpPr/>
            <p:nvPr/>
          </p:nvSpPr>
          <p:spPr bwMode="auto">
            <a:xfrm>
              <a:off x="3733808" y="1580301"/>
              <a:ext cx="2269989"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algn="ctr" fontAlgn="base">
                <a:spcBef>
                  <a:spcPct val="0"/>
                </a:spcBef>
                <a:spcAft>
                  <a:spcPct val="0"/>
                </a:spcAft>
              </a:pPr>
              <a:r>
                <a:rPr lang="ru-RU" sz="975" b="1" dirty="0">
                  <a:solidFill>
                    <a:srgbClr val="007880"/>
                  </a:solidFill>
                  <a:latin typeface="Arial" charset="0"/>
                </a:rPr>
                <a:t>Сырье, отсутствие реагентов</a:t>
              </a:r>
            </a:p>
            <a:p>
              <a:pPr algn="ctr" fontAlgn="base">
                <a:spcBef>
                  <a:spcPct val="0"/>
                </a:spcBef>
                <a:spcAft>
                  <a:spcPct val="0"/>
                </a:spcAft>
              </a:pPr>
              <a:r>
                <a:rPr lang="ru-RU" sz="975" b="1" dirty="0">
                  <a:solidFill>
                    <a:srgbClr val="007880"/>
                  </a:solidFill>
                  <a:latin typeface="Arial" charset="0"/>
                </a:rPr>
                <a:t>(внешняя политика)</a:t>
              </a:r>
              <a:endParaRPr lang="en-US" sz="975" b="1" dirty="0">
                <a:solidFill>
                  <a:srgbClr val="007880"/>
                </a:solidFill>
                <a:latin typeface="Arial" charset="0"/>
              </a:endParaRPr>
            </a:p>
          </p:txBody>
        </p:sp>
        <p:sp>
          <p:nvSpPr>
            <p:cNvPr id="36" name="Скругленный прямоугольник 35"/>
            <p:cNvSpPr/>
            <p:nvPr/>
          </p:nvSpPr>
          <p:spPr bwMode="auto">
            <a:xfrm>
              <a:off x="8049864" y="2169795"/>
              <a:ext cx="1985666"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38" name="Скругленный прямоугольник 37"/>
            <p:cNvSpPr/>
            <p:nvPr/>
          </p:nvSpPr>
          <p:spPr bwMode="auto">
            <a:xfrm>
              <a:off x="8049864" y="3066495"/>
              <a:ext cx="1912112"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УМД/ДМД</a:t>
              </a:r>
              <a:r>
                <a:rPr lang="ru-RU"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40" name="Скругленный прямоугольник 39"/>
            <p:cNvSpPr/>
            <p:nvPr/>
          </p:nvSpPr>
          <p:spPr bwMode="auto">
            <a:xfrm>
              <a:off x="8082785" y="3973849"/>
              <a:ext cx="1835435"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smtClean="0">
                  <a:solidFill>
                    <a:schemeClr val="tx2"/>
                  </a:solidFill>
                  <a:latin typeface="Arial" charset="0"/>
                </a:rPr>
                <a:t>2</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smtClean="0">
                  <a:solidFill>
                    <a:schemeClr val="accent2"/>
                  </a:solidFill>
                  <a:latin typeface="Arial" charset="0"/>
                </a:rPr>
                <a:t>Подкатегория</a:t>
              </a:r>
              <a:r>
                <a:rPr lang="ru-RU" sz="894" dirty="0">
                  <a:solidFill>
                    <a:schemeClr val="accent2"/>
                  </a:solidFill>
                  <a:latin typeface="Arial" charset="0"/>
                </a:rPr>
                <a:t>: ОПИ/ОПВ</a:t>
              </a:r>
              <a:endParaRPr lang="en-US" sz="894" dirty="0">
                <a:solidFill>
                  <a:schemeClr val="accent2"/>
                </a:solidFill>
                <a:latin typeface="Arial" charset="0"/>
              </a:endParaRPr>
            </a:p>
          </p:txBody>
        </p:sp>
        <p:sp>
          <p:nvSpPr>
            <p:cNvPr id="41" name="Скругленный прямоугольник 40"/>
            <p:cNvSpPr/>
            <p:nvPr/>
          </p:nvSpPr>
          <p:spPr bwMode="auto">
            <a:xfrm>
              <a:off x="8014928" y="1791017"/>
              <a:ext cx="1729147" cy="3123740"/>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r>
                <a:rPr lang="ru-RU" sz="975" b="1" dirty="0">
                  <a:solidFill>
                    <a:srgbClr val="007880"/>
                  </a:solidFill>
                  <a:latin typeface="Arial" charset="0"/>
                </a:rPr>
                <a:t>Потребность </a:t>
              </a:r>
              <a:r>
                <a:rPr lang="ru-RU" sz="975" b="1" dirty="0" err="1" smtClean="0">
                  <a:solidFill>
                    <a:srgbClr val="007880"/>
                  </a:solidFill>
                  <a:latin typeface="Arial" charset="0"/>
                </a:rPr>
                <a:t>НиР</a:t>
              </a:r>
              <a:endParaRPr lang="en-US" sz="975" b="1" dirty="0">
                <a:solidFill>
                  <a:srgbClr val="007880"/>
                </a:solidFill>
                <a:latin typeface="Arial" charset="0"/>
              </a:endParaRPr>
            </a:p>
          </p:txBody>
        </p:sp>
        <p:cxnSp>
          <p:nvCxnSpPr>
            <p:cNvPr id="48" name="Соединительная линия уступом 47"/>
            <p:cNvCxnSpPr>
              <a:stCxn id="12" idx="3"/>
              <a:endCxn id="41" idx="0"/>
            </p:cNvCxnSpPr>
            <p:nvPr/>
          </p:nvCxnSpPr>
          <p:spPr bwMode="auto">
            <a:xfrm>
              <a:off x="6514665" y="1075993"/>
              <a:ext cx="2364837" cy="715024"/>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Соединительная линия уступом 54"/>
            <p:cNvCxnSpPr>
              <a:stCxn id="12" idx="1"/>
              <a:endCxn id="30" idx="0"/>
            </p:cNvCxnSpPr>
            <p:nvPr/>
          </p:nvCxnSpPr>
          <p:spPr bwMode="auto">
            <a:xfrm rot="10800000" flipV="1">
              <a:off x="4829760" y="1075993"/>
              <a:ext cx="447161" cy="712064"/>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Прямоугольник 48"/>
            <p:cNvSpPr/>
            <p:nvPr/>
          </p:nvSpPr>
          <p:spPr bwMode="auto">
            <a:xfrm>
              <a:off x="2866020" y="1378200"/>
              <a:ext cx="5871395" cy="213927"/>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ctr" anchorCtr="0" compatLnSpc="1">
              <a:prstTxWarp prst="textNoShape">
                <a:avLst/>
              </a:prstTxWarp>
            </a:bodyPr>
            <a:lstStyle/>
            <a:p>
              <a:pPr algn="ctr" defTabSz="742950" fontAlgn="base">
                <a:spcBef>
                  <a:spcPct val="0"/>
                </a:spcBef>
                <a:spcAft>
                  <a:spcPct val="0"/>
                </a:spcAft>
              </a:pPr>
              <a:r>
                <a:rPr lang="ru-RU" sz="975" b="1" dirty="0">
                  <a:latin typeface="Arial" charset="0"/>
                </a:rPr>
                <a:t>Сторона-инициатор ОПИ/ОПВ</a:t>
              </a:r>
            </a:p>
          </p:txBody>
        </p:sp>
      </p:grpSp>
      <p:sp>
        <p:nvSpPr>
          <p:cNvPr id="42" name="Заголовок 1"/>
          <p:cNvSpPr txBox="1">
            <a:spLocks/>
          </p:cNvSpPr>
          <p:nvPr/>
        </p:nvSpPr>
        <p:spPr>
          <a:xfrm rot="10800000" flipV="1">
            <a:off x="8498502" y="13837"/>
            <a:ext cx="1731519" cy="250258"/>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100" b="0" kern="0" dirty="0" smtClean="0">
                <a:solidFill>
                  <a:schemeClr val="tx1"/>
                </a:solidFill>
              </a:rPr>
              <a:t>Приложение</a:t>
            </a:r>
            <a:r>
              <a:rPr lang="ru-RU" sz="1600" kern="0" dirty="0" smtClean="0"/>
              <a:t> </a:t>
            </a:r>
            <a:r>
              <a:rPr lang="ru-RU" sz="1100" b="0" kern="0" dirty="0" smtClean="0">
                <a:solidFill>
                  <a:schemeClr val="tx1"/>
                </a:solidFill>
              </a:rPr>
              <a:t>№3</a:t>
            </a:r>
            <a:endParaRPr lang="ru-RU" sz="1100" b="0" kern="0" dirty="0">
              <a:solidFill>
                <a:schemeClr val="tx1"/>
              </a:solidFill>
            </a:endParaRPr>
          </a:p>
        </p:txBody>
      </p:sp>
    </p:spTree>
    <p:extLst>
      <p:ext uri="{BB962C8B-B14F-4D97-AF65-F5344CB8AC3E}">
        <p14:creationId xmlns:p14="http://schemas.microsoft.com/office/powerpoint/2010/main" val="367446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076343" name="Слайд think-cell" r:id="rId5" imgW="383" imgH="384" progId="TCLayout.ActiveDocument.1">
                  <p:embed/>
                </p:oleObj>
              </mc:Choice>
              <mc:Fallback>
                <p:oleObj name="Слайд think-cell" r:id="rId5" imgW="383" imgH="384" progId="TCLayout.ActiveDocument.1">
                  <p:embed/>
                  <p:pic>
                    <p:nvPicPr>
                      <p:cNvPr id="4" name="Объект 3" hidden="1"/>
                      <p:cNvPicPr/>
                      <p:nvPr/>
                    </p:nvPicPr>
                    <p:blipFill>
                      <a:blip r:embed="rId6"/>
                      <a:stretch>
                        <a:fillRect/>
                      </a:stretch>
                    </p:blipFill>
                    <p:spPr>
                      <a:xfrm>
                        <a:off x="1290" y="644228"/>
                        <a:ext cx="1290" cy="1290"/>
                      </a:xfrm>
                      <a:prstGeom prst="rect">
                        <a:avLst/>
                      </a:prstGeom>
                    </p:spPr>
                  </p:pic>
                </p:oleObj>
              </mc:Fallback>
            </mc:AlternateContent>
          </a:graphicData>
        </a:graphic>
      </p:graphicFrame>
      <p:sp>
        <p:nvSpPr>
          <p:cNvPr id="12" name="Скругленный прямоугольник 11"/>
          <p:cNvSpPr/>
          <p:nvPr/>
        </p:nvSpPr>
        <p:spPr bwMode="auto">
          <a:xfrm>
            <a:off x="4427928" y="1032742"/>
            <a:ext cx="3162844" cy="415757"/>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58500" tIns="29250" rIns="58500" bIns="29250" numCol="1" rtlCol="0" anchor="ctr" anchorCtr="0" compatLnSpc="1">
            <a:prstTxWarp prst="textNoShape">
              <a:avLst/>
            </a:prstTxWarp>
          </a:bodyPr>
          <a:lstStyle/>
          <a:p>
            <a:pPr algn="ctr" defTabSz="742950" fontAlgn="base">
              <a:spcBef>
                <a:spcPct val="0"/>
              </a:spcBef>
              <a:spcAft>
                <a:spcPct val="0"/>
              </a:spcAft>
            </a:pPr>
            <a:r>
              <a:rPr lang="ru-RU" sz="1138" b="1" dirty="0">
                <a:solidFill>
                  <a:schemeClr val="tx1"/>
                </a:solidFill>
                <a:latin typeface="Arial" charset="0"/>
              </a:rPr>
              <a:t>Карточка </a:t>
            </a:r>
            <a:r>
              <a:rPr lang="ru-RU" sz="1138" b="1" dirty="0">
                <a:solidFill>
                  <a:schemeClr val="tx2"/>
                </a:solidFill>
              </a:rPr>
              <a:t>работы на альтернативных катализаторах/реагентах/оборудовании</a:t>
            </a:r>
            <a:endParaRPr lang="ru-RU" sz="1138" b="1" dirty="0">
              <a:solidFill>
                <a:schemeClr val="tx1"/>
              </a:solidFill>
              <a:latin typeface="Arial" charset="0"/>
            </a:endParaRPr>
          </a:p>
        </p:txBody>
      </p:sp>
      <p:cxnSp>
        <p:nvCxnSpPr>
          <p:cNvPr id="14" name="Соединительная линия уступом 13"/>
          <p:cNvCxnSpPr>
            <a:stCxn id="12" idx="1"/>
            <a:endCxn id="25" idx="0"/>
          </p:cNvCxnSpPr>
          <p:nvPr/>
        </p:nvCxnSpPr>
        <p:spPr bwMode="auto">
          <a:xfrm rot="10800000" flipV="1">
            <a:off x="3725136" y="1240620"/>
            <a:ext cx="702793" cy="621645"/>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Соединительная линия уступом 23"/>
          <p:cNvCxnSpPr>
            <a:stCxn id="12" idx="3"/>
            <a:endCxn id="26" idx="0"/>
          </p:cNvCxnSpPr>
          <p:nvPr/>
        </p:nvCxnSpPr>
        <p:spPr bwMode="auto">
          <a:xfrm>
            <a:off x="7590772" y="1240621"/>
            <a:ext cx="699670" cy="621646"/>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Прямая со стрелкой 36"/>
          <p:cNvCxnSpPr>
            <a:stCxn id="12" idx="2"/>
            <a:endCxn id="30" idx="0"/>
          </p:cNvCxnSpPr>
          <p:nvPr/>
        </p:nvCxnSpPr>
        <p:spPr bwMode="auto">
          <a:xfrm>
            <a:off x="6009350" y="1448499"/>
            <a:ext cx="6769" cy="413767"/>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Прямоугольник 48"/>
          <p:cNvSpPr/>
          <p:nvPr/>
        </p:nvSpPr>
        <p:spPr bwMode="auto">
          <a:xfrm>
            <a:off x="3753445" y="1494246"/>
            <a:ext cx="4522210" cy="213927"/>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ctr" anchorCtr="0" compatLnSpc="1">
            <a:prstTxWarp prst="textNoShape">
              <a:avLst/>
            </a:prstTxWarp>
          </a:bodyPr>
          <a:lstStyle/>
          <a:p>
            <a:pPr algn="ctr" defTabSz="742950" fontAlgn="base">
              <a:spcBef>
                <a:spcPct val="0"/>
              </a:spcBef>
              <a:spcAft>
                <a:spcPct val="0"/>
              </a:spcAft>
            </a:pPr>
            <a:r>
              <a:rPr lang="ru-RU" sz="975" b="1" dirty="0">
                <a:latin typeface="Arial" charset="0"/>
              </a:rPr>
              <a:t>Разновидность потерь</a:t>
            </a:r>
          </a:p>
        </p:txBody>
      </p:sp>
      <p:grpSp>
        <p:nvGrpSpPr>
          <p:cNvPr id="27" name="Группа 26"/>
          <p:cNvGrpSpPr/>
          <p:nvPr/>
        </p:nvGrpSpPr>
        <p:grpSpPr>
          <a:xfrm>
            <a:off x="388571" y="2321035"/>
            <a:ext cx="9010122" cy="2889871"/>
            <a:chOff x="487766" y="2271919"/>
            <a:chExt cx="11089380" cy="3556764"/>
          </a:xfrm>
        </p:grpSpPr>
        <p:sp>
          <p:nvSpPr>
            <p:cNvPr id="98" name="TextBox 97"/>
            <p:cNvSpPr txBox="1"/>
            <p:nvPr/>
          </p:nvSpPr>
          <p:spPr>
            <a:xfrm rot="16200000">
              <a:off x="-755330" y="3635647"/>
              <a:ext cx="2701715" cy="21552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algn="ctr"/>
              <a:r>
                <a:rPr lang="ru-RU" sz="1138" b="1" dirty="0">
                  <a:solidFill>
                    <a:schemeClr val="tx2"/>
                  </a:solidFill>
                </a:rPr>
                <a:t>Описание карточки события</a:t>
              </a:r>
            </a:p>
          </p:txBody>
        </p:sp>
        <p:grpSp>
          <p:nvGrpSpPr>
            <p:cNvPr id="19" name="Группа 18"/>
            <p:cNvGrpSpPr/>
            <p:nvPr/>
          </p:nvGrpSpPr>
          <p:grpSpPr>
            <a:xfrm>
              <a:off x="879366" y="2271919"/>
              <a:ext cx="10697780" cy="3556764"/>
              <a:chOff x="879366" y="2271919"/>
              <a:chExt cx="10697780" cy="3556764"/>
            </a:xfrm>
          </p:grpSpPr>
          <p:grpSp>
            <p:nvGrpSpPr>
              <p:cNvPr id="20" name="Группа 19"/>
              <p:cNvGrpSpPr/>
              <p:nvPr/>
            </p:nvGrpSpPr>
            <p:grpSpPr>
              <a:xfrm>
                <a:off x="1368894" y="2271920"/>
                <a:ext cx="10208252" cy="1125733"/>
                <a:chOff x="1368894" y="2252043"/>
                <a:chExt cx="10086548" cy="942286"/>
              </a:xfrm>
            </p:grpSpPr>
            <p:sp>
              <p:nvSpPr>
                <p:cNvPr id="39" name="Прямоугольник 38"/>
                <p:cNvSpPr/>
                <p:nvPr/>
              </p:nvSpPr>
              <p:spPr bwMode="auto">
                <a:xfrm>
                  <a:off x="1368894" y="2252043"/>
                  <a:ext cx="10086548" cy="942286"/>
                </a:xfrm>
                <a:prstGeom prst="rect">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78" name="TextBox 77"/>
                <p:cNvSpPr txBox="1"/>
                <p:nvPr/>
              </p:nvSpPr>
              <p:spPr>
                <a:xfrm>
                  <a:off x="1805198" y="2446983"/>
                  <a:ext cx="1197909" cy="541205"/>
                </a:xfrm>
                <a:prstGeom prst="rect">
                  <a:avLst/>
                </a:prstGeom>
                <a:noFill/>
              </p:spPr>
              <p:txBody>
                <a:bodyPr wrap="square" lIns="0" tIns="0" rIns="0" bIns="0" rtlCol="0">
                  <a:spAutoFit/>
                </a:bodyPr>
                <a:lstStyle/>
                <a:p>
                  <a:r>
                    <a:rPr lang="ru-RU" sz="1138" b="1" i="1" dirty="0">
                      <a:solidFill>
                        <a:schemeClr val="tx2"/>
                      </a:solidFill>
                    </a:rPr>
                    <a:t>Без отклонений от БП</a:t>
                  </a:r>
                </a:p>
              </p:txBody>
            </p:sp>
          </p:grpSp>
          <p:sp>
            <p:nvSpPr>
              <p:cNvPr id="89" name="TextBox 88"/>
              <p:cNvSpPr txBox="1"/>
              <p:nvPr/>
            </p:nvSpPr>
            <p:spPr>
              <a:xfrm rot="16200000">
                <a:off x="-78423" y="3229709"/>
                <a:ext cx="2323996" cy="408416"/>
              </a:xfrm>
              <a:prstGeom prst="rect">
                <a:avLst/>
              </a:prstGeom>
              <a:solidFill>
                <a:schemeClr val="accent4">
                  <a:lumMod val="20000"/>
                  <a:lumOff val="80000"/>
                </a:schemeClr>
              </a:solidFill>
              <a:ln>
                <a:noFill/>
              </a:ln>
            </p:spPr>
            <p:txBody>
              <a:bodyPr wrap="square" lIns="0" tIns="0" rIns="0" bIns="0" rtlCol="0" anchor="ctr" anchorCtr="1">
                <a:noAutofit/>
              </a:bodyPr>
              <a:lstStyle/>
              <a:p>
                <a:pPr algn="ctr"/>
                <a:r>
                  <a:rPr lang="ru-RU" sz="894" b="1" dirty="0">
                    <a:solidFill>
                      <a:schemeClr val="tx2"/>
                    </a:solidFill>
                  </a:rPr>
                  <a:t>Плановые события</a:t>
                </a:r>
              </a:p>
            </p:txBody>
          </p:sp>
          <p:grpSp>
            <p:nvGrpSpPr>
              <p:cNvPr id="21" name="Группа 20"/>
              <p:cNvGrpSpPr/>
              <p:nvPr/>
            </p:nvGrpSpPr>
            <p:grpSpPr>
              <a:xfrm>
                <a:off x="1368893" y="3466102"/>
                <a:ext cx="10208253" cy="1129813"/>
                <a:chOff x="1368893" y="3238513"/>
                <a:chExt cx="10094621" cy="942286"/>
              </a:xfrm>
            </p:grpSpPr>
            <p:sp>
              <p:nvSpPr>
                <p:cNvPr id="91" name="Прямоугольник 90"/>
                <p:cNvSpPr/>
                <p:nvPr/>
              </p:nvSpPr>
              <p:spPr bwMode="auto">
                <a:xfrm>
                  <a:off x="1368893" y="3238513"/>
                  <a:ext cx="10094621" cy="942286"/>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93" name="TextBox 92"/>
                <p:cNvSpPr txBox="1"/>
                <p:nvPr/>
              </p:nvSpPr>
              <p:spPr>
                <a:xfrm>
                  <a:off x="1805199" y="3492424"/>
                  <a:ext cx="1141070" cy="359500"/>
                </a:xfrm>
                <a:prstGeom prst="rect">
                  <a:avLst/>
                </a:prstGeom>
                <a:noFill/>
              </p:spPr>
              <p:txBody>
                <a:bodyPr wrap="square" lIns="0" tIns="0" rIns="0" bIns="0" rtlCol="0">
                  <a:spAutoFit/>
                </a:bodyPr>
                <a:lstStyle/>
                <a:p>
                  <a:r>
                    <a:rPr lang="ru-RU" sz="1138" b="1" i="1" dirty="0">
                      <a:solidFill>
                        <a:schemeClr val="tx2"/>
                      </a:solidFill>
                    </a:rPr>
                    <a:t>Отклонения от БП</a:t>
                  </a:r>
                </a:p>
              </p:txBody>
            </p:sp>
          </p:grpSp>
          <p:grpSp>
            <p:nvGrpSpPr>
              <p:cNvPr id="23" name="Группа 22"/>
              <p:cNvGrpSpPr/>
              <p:nvPr/>
            </p:nvGrpSpPr>
            <p:grpSpPr>
              <a:xfrm>
                <a:off x="879366" y="4660639"/>
                <a:ext cx="10697780" cy="1168044"/>
                <a:chOff x="879366" y="4235663"/>
                <a:chExt cx="10583645" cy="1015925"/>
              </a:xfrm>
            </p:grpSpPr>
            <p:sp>
              <p:nvSpPr>
                <p:cNvPr id="90" name="TextBox 89"/>
                <p:cNvSpPr txBox="1"/>
                <p:nvPr/>
              </p:nvSpPr>
              <p:spPr>
                <a:xfrm rot="16200000">
                  <a:off x="584365" y="4548170"/>
                  <a:ext cx="998419" cy="408417"/>
                </a:xfrm>
                <a:prstGeom prst="rect">
                  <a:avLst/>
                </a:prstGeom>
                <a:solidFill>
                  <a:schemeClr val="accent6">
                    <a:lumMod val="20000"/>
                    <a:lumOff val="80000"/>
                  </a:schemeClr>
                </a:solidFill>
                <a:ln>
                  <a:noFill/>
                </a:ln>
              </p:spPr>
              <p:txBody>
                <a:bodyPr wrap="square" lIns="0" tIns="0" rIns="0" bIns="0" rtlCol="0">
                  <a:noAutofit/>
                </a:bodyPr>
                <a:lstStyle/>
                <a:p>
                  <a:pPr algn="ctr"/>
                  <a:r>
                    <a:rPr lang="ru-RU" sz="894" b="1" dirty="0">
                      <a:solidFill>
                        <a:schemeClr val="tx2"/>
                      </a:solidFill>
                    </a:rPr>
                    <a:t>Внеплановые события</a:t>
                  </a:r>
                </a:p>
              </p:txBody>
            </p:sp>
            <p:grpSp>
              <p:nvGrpSpPr>
                <p:cNvPr id="22" name="Группа 21"/>
                <p:cNvGrpSpPr/>
                <p:nvPr/>
              </p:nvGrpSpPr>
              <p:grpSpPr>
                <a:xfrm>
                  <a:off x="1360316" y="4235663"/>
                  <a:ext cx="10102695" cy="1015925"/>
                  <a:chOff x="1360316" y="4235663"/>
                  <a:chExt cx="10102695" cy="1015925"/>
                </a:xfrm>
              </p:grpSpPr>
              <p:sp>
                <p:nvSpPr>
                  <p:cNvPr id="94" name="Прямоугольник с двумя скругленными соседними углами 93"/>
                  <p:cNvSpPr/>
                  <p:nvPr/>
                </p:nvSpPr>
                <p:spPr bwMode="auto">
                  <a:xfrm>
                    <a:off x="1360316" y="4235663"/>
                    <a:ext cx="10102695" cy="1015925"/>
                  </a:xfrm>
                  <a:prstGeom prst="round2SameRect">
                    <a:avLst>
                      <a:gd name="adj1" fmla="val 0"/>
                      <a:gd name="adj2" fmla="val 0"/>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99" name="TextBox 98"/>
                  <p:cNvSpPr txBox="1"/>
                  <p:nvPr/>
                </p:nvSpPr>
                <p:spPr>
                  <a:xfrm>
                    <a:off x="1805200" y="4508386"/>
                    <a:ext cx="1141070" cy="374908"/>
                  </a:xfrm>
                  <a:prstGeom prst="rect">
                    <a:avLst/>
                  </a:prstGeom>
                  <a:noFill/>
                </p:spPr>
                <p:txBody>
                  <a:bodyPr wrap="square" lIns="0" tIns="0" rIns="0" bIns="0" rtlCol="0">
                    <a:spAutoFit/>
                  </a:bodyPr>
                  <a:lstStyle/>
                  <a:p>
                    <a:r>
                      <a:rPr lang="ru-RU" sz="1138" b="1" i="1" dirty="0">
                        <a:solidFill>
                          <a:schemeClr val="tx2"/>
                        </a:solidFill>
                      </a:rPr>
                      <a:t>Отклонения от БП</a:t>
                    </a:r>
                  </a:p>
                </p:txBody>
              </p:sp>
            </p:grpSp>
          </p:grpSp>
        </p:grpSp>
      </p:grpSp>
      <p:grpSp>
        <p:nvGrpSpPr>
          <p:cNvPr id="16" name="Группа 15"/>
          <p:cNvGrpSpPr/>
          <p:nvPr/>
        </p:nvGrpSpPr>
        <p:grpSpPr>
          <a:xfrm>
            <a:off x="2615957" y="1862266"/>
            <a:ext cx="2244374" cy="3348640"/>
            <a:chOff x="3229165" y="1707280"/>
            <a:chExt cx="2762306" cy="4121403"/>
          </a:xfrm>
        </p:grpSpPr>
        <p:sp>
          <p:nvSpPr>
            <p:cNvPr id="45" name="Скругленный прямоугольник 44"/>
            <p:cNvSpPr/>
            <p:nvPr/>
          </p:nvSpPr>
          <p:spPr bwMode="auto">
            <a:xfrm>
              <a:off x="3403580" y="2281555"/>
              <a:ext cx="2384703"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Эффективность катализаторов, реагентов</a:t>
              </a:r>
              <a:endParaRPr lang="en-US" sz="894" dirty="0">
                <a:solidFill>
                  <a:schemeClr val="accent2"/>
                </a:solidFill>
                <a:latin typeface="Arial" charset="0"/>
              </a:endParaRPr>
            </a:p>
          </p:txBody>
        </p:sp>
        <p:sp>
          <p:nvSpPr>
            <p:cNvPr id="95" name="Скругленный прямоугольник 94"/>
            <p:cNvSpPr/>
            <p:nvPr/>
          </p:nvSpPr>
          <p:spPr bwMode="auto">
            <a:xfrm>
              <a:off x="3403580" y="3461766"/>
              <a:ext cx="2384703"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УМД/ДМД</a:t>
              </a:r>
              <a:endParaRPr lang="ru-RU" sz="894" dirty="0">
                <a:solidFill>
                  <a:schemeClr val="tx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ru-RU" sz="894" baseline="30000" dirty="0" smtClean="0">
                  <a:solidFill>
                    <a:schemeClr val="accent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Эффективность катализаторов, реагентов</a:t>
              </a:r>
              <a:endParaRPr lang="en-US" sz="894" dirty="0">
                <a:solidFill>
                  <a:schemeClr val="accent2"/>
                </a:solidFill>
                <a:latin typeface="Arial" charset="0"/>
              </a:endParaRPr>
            </a:p>
          </p:txBody>
        </p:sp>
        <p:sp>
          <p:nvSpPr>
            <p:cNvPr id="105" name="Скругленный прямоугольник 104"/>
            <p:cNvSpPr/>
            <p:nvPr/>
          </p:nvSpPr>
          <p:spPr bwMode="auto">
            <a:xfrm>
              <a:off x="3403580" y="4648416"/>
              <a:ext cx="2587891"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p>
            <a:p>
              <a:pPr fontAlgn="base">
                <a:spcBef>
                  <a:spcPct val="0"/>
                </a:spcBef>
                <a:spcAft>
                  <a:spcPct val="0"/>
                </a:spcAft>
              </a:pPr>
              <a:r>
                <a:rPr lang="ru-RU" sz="894" b="1" dirty="0" smtClean="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en-US" sz="894" baseline="30000" dirty="0">
                  <a:solidFill>
                    <a:schemeClr val="accent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Эффективность катализаторов, реагентов</a:t>
              </a:r>
              <a:endParaRPr lang="en-US" sz="894" dirty="0">
                <a:solidFill>
                  <a:schemeClr val="accent2"/>
                </a:solidFill>
                <a:latin typeface="Arial" charset="0"/>
              </a:endParaRPr>
            </a:p>
          </p:txBody>
        </p:sp>
        <p:sp>
          <p:nvSpPr>
            <p:cNvPr id="25" name="Скругленный прямоугольник 24"/>
            <p:cNvSpPr/>
            <p:nvPr/>
          </p:nvSpPr>
          <p:spPr bwMode="auto">
            <a:xfrm>
              <a:off x="3229165" y="1707280"/>
              <a:ext cx="2730283" cy="4121403"/>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r>
                <a:rPr lang="ru-RU" sz="813" b="1" dirty="0">
                  <a:solidFill>
                    <a:schemeClr val="accent1"/>
                  </a:solidFill>
                  <a:latin typeface="Arial" charset="0"/>
                </a:rPr>
                <a:t>Работа на альтернативной химии </a:t>
              </a:r>
            </a:p>
            <a:p>
              <a:pPr algn="ctr" fontAlgn="base">
                <a:spcBef>
                  <a:spcPct val="0"/>
                </a:spcBef>
                <a:spcAft>
                  <a:spcPct val="0"/>
                </a:spcAft>
              </a:pPr>
              <a:r>
                <a:rPr lang="ru-RU" sz="813" b="1" dirty="0">
                  <a:solidFill>
                    <a:schemeClr val="accent1"/>
                  </a:solidFill>
                  <a:latin typeface="Arial" charset="0"/>
                </a:rPr>
                <a:t>(не связанные с внешней политикой)</a:t>
              </a:r>
              <a:endParaRPr lang="en-US" sz="813" b="1" dirty="0">
                <a:solidFill>
                  <a:schemeClr val="accent1"/>
                </a:solidFill>
                <a:latin typeface="Arial" charset="0"/>
              </a:endParaRPr>
            </a:p>
          </p:txBody>
        </p:sp>
      </p:grpSp>
      <p:grpSp>
        <p:nvGrpSpPr>
          <p:cNvPr id="18" name="Группа 17"/>
          <p:cNvGrpSpPr/>
          <p:nvPr/>
        </p:nvGrpSpPr>
        <p:grpSpPr>
          <a:xfrm>
            <a:off x="7182192" y="1862267"/>
            <a:ext cx="2313405" cy="3348639"/>
            <a:chOff x="8849146" y="1707281"/>
            <a:chExt cx="2847268" cy="4121402"/>
          </a:xfrm>
        </p:grpSpPr>
        <p:sp>
          <p:nvSpPr>
            <p:cNvPr id="86" name="Скругленный прямоугольник 85"/>
            <p:cNvSpPr/>
            <p:nvPr/>
          </p:nvSpPr>
          <p:spPr bwMode="auto">
            <a:xfrm>
              <a:off x="9011858" y="2281555"/>
              <a:ext cx="2684556"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плановое обслуживание, ППР</a:t>
              </a:r>
              <a:endParaRPr lang="en-US" sz="894" dirty="0">
                <a:solidFill>
                  <a:schemeClr val="accent2"/>
                </a:solidFill>
                <a:latin typeface="Arial" charset="0"/>
              </a:endParaRPr>
            </a:p>
          </p:txBody>
        </p:sp>
        <p:sp>
          <p:nvSpPr>
            <p:cNvPr id="97" name="Скругленный прямоугольник 96"/>
            <p:cNvSpPr/>
            <p:nvPr/>
          </p:nvSpPr>
          <p:spPr bwMode="auto">
            <a:xfrm>
              <a:off x="9011858" y="3461766"/>
              <a:ext cx="2684556"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УМД/ДМД</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a:t>
              </a:r>
              <a:r>
                <a:rPr lang="ru-RU" sz="894" dirty="0" smtClean="0">
                  <a:solidFill>
                    <a:schemeClr val="accent2"/>
                  </a:solidFill>
                  <a:latin typeface="Arial" charset="0"/>
                </a:rPr>
                <a:t>Предприятие</a:t>
              </a:r>
              <a:r>
                <a:rPr lang="en-US"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плановое обслуживание, ППР</a:t>
              </a:r>
              <a:endParaRPr lang="en-US" sz="894" dirty="0">
                <a:solidFill>
                  <a:schemeClr val="accent2"/>
                </a:solidFill>
                <a:latin typeface="Arial" charset="0"/>
              </a:endParaRPr>
            </a:p>
          </p:txBody>
        </p:sp>
        <p:sp>
          <p:nvSpPr>
            <p:cNvPr id="107" name="Скругленный прямоугольник 106"/>
            <p:cNvSpPr/>
            <p:nvPr/>
          </p:nvSpPr>
          <p:spPr bwMode="auto">
            <a:xfrm>
              <a:off x="9011858" y="4648416"/>
              <a:ext cx="2524350"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Компания</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a:t>
              </a:r>
              <a:r>
                <a:rPr lang="ru-RU" sz="894" dirty="0" err="1" smtClean="0">
                  <a:solidFill>
                    <a:schemeClr val="accent2"/>
                  </a:solidFill>
                  <a:latin typeface="Arial" charset="0"/>
                </a:rPr>
                <a:t>КорпЦ</a:t>
              </a:r>
              <a:r>
                <a:rPr lang="en-US"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Надежность и Ремонты</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Отсутствие </a:t>
              </a:r>
              <a:r>
                <a:rPr lang="ru-RU" sz="894" dirty="0" smtClean="0">
                  <a:solidFill>
                    <a:schemeClr val="accent2"/>
                  </a:solidFill>
                  <a:latin typeface="Arial" charset="0"/>
                </a:rPr>
                <a:t>сырья / </a:t>
              </a:r>
              <a:r>
                <a:rPr lang="ru-RU" sz="894" dirty="0">
                  <a:solidFill>
                    <a:schemeClr val="accent2"/>
                  </a:solidFill>
                  <a:latin typeface="Arial" charset="0"/>
                </a:rPr>
                <a:t>поставок / спроса</a:t>
              </a:r>
              <a:endParaRPr lang="en-US" sz="894" dirty="0">
                <a:solidFill>
                  <a:schemeClr val="accent2"/>
                </a:solidFill>
                <a:latin typeface="Arial" charset="0"/>
              </a:endParaRPr>
            </a:p>
          </p:txBody>
        </p:sp>
        <p:sp>
          <p:nvSpPr>
            <p:cNvPr id="26" name="Скругленный прямоугольник 25"/>
            <p:cNvSpPr/>
            <p:nvPr/>
          </p:nvSpPr>
          <p:spPr bwMode="auto">
            <a:xfrm>
              <a:off x="8849146" y="1707281"/>
              <a:ext cx="2728000" cy="4121402"/>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lnSpc>
                  <a:spcPct val="150000"/>
                </a:lnSpc>
                <a:spcBef>
                  <a:spcPct val="0"/>
                </a:spcBef>
                <a:spcAft>
                  <a:spcPct val="0"/>
                </a:spcAft>
              </a:pPr>
              <a:r>
                <a:rPr lang="ru-RU" sz="813" b="1" dirty="0">
                  <a:solidFill>
                    <a:srgbClr val="007880"/>
                  </a:solidFill>
                  <a:latin typeface="Arial" charset="0"/>
                </a:rPr>
                <a:t>Работа на альтернативных ЗИП</a:t>
              </a:r>
              <a:endParaRPr lang="en-US" sz="813" b="1" dirty="0">
                <a:solidFill>
                  <a:srgbClr val="007880"/>
                </a:solidFill>
                <a:latin typeface="Arial" charset="0"/>
              </a:endParaRPr>
            </a:p>
          </p:txBody>
        </p:sp>
      </p:grpSp>
      <p:grpSp>
        <p:nvGrpSpPr>
          <p:cNvPr id="28" name="Группа 27"/>
          <p:cNvGrpSpPr/>
          <p:nvPr/>
        </p:nvGrpSpPr>
        <p:grpSpPr>
          <a:xfrm>
            <a:off x="4879317" y="1660287"/>
            <a:ext cx="2441981" cy="3550619"/>
            <a:chOff x="6014838" y="1458690"/>
            <a:chExt cx="3005515" cy="4369993"/>
          </a:xfrm>
        </p:grpSpPr>
        <p:grpSp>
          <p:nvGrpSpPr>
            <p:cNvPr id="17" name="Группа 16"/>
            <p:cNvGrpSpPr/>
            <p:nvPr/>
          </p:nvGrpSpPr>
          <p:grpSpPr>
            <a:xfrm>
              <a:off x="6074677" y="1707280"/>
              <a:ext cx="2945676" cy="4121403"/>
              <a:chOff x="6074677" y="1707280"/>
              <a:chExt cx="2945676" cy="4121403"/>
            </a:xfrm>
          </p:grpSpPr>
          <p:sp>
            <p:nvSpPr>
              <p:cNvPr id="80" name="Скругленный прямоугольник 79"/>
              <p:cNvSpPr/>
              <p:nvPr/>
            </p:nvSpPr>
            <p:spPr bwMode="auto">
              <a:xfrm>
                <a:off x="6268425" y="2281555"/>
                <a:ext cx="2751928"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Отсутствие </a:t>
                </a:r>
                <a:r>
                  <a:rPr lang="ru-RU" sz="894" dirty="0" smtClean="0">
                    <a:solidFill>
                      <a:schemeClr val="accent2"/>
                    </a:solidFill>
                    <a:latin typeface="Arial" charset="0"/>
                  </a:rPr>
                  <a:t>сырья / </a:t>
                </a:r>
                <a:r>
                  <a:rPr lang="ru-RU" sz="894" dirty="0">
                    <a:solidFill>
                      <a:schemeClr val="accent2"/>
                    </a:solidFill>
                    <a:latin typeface="Arial" charset="0"/>
                  </a:rPr>
                  <a:t>поставок / спроса</a:t>
                </a:r>
                <a:endParaRPr lang="en-US" sz="894" dirty="0">
                  <a:solidFill>
                    <a:schemeClr val="accent2"/>
                  </a:solidFill>
                  <a:latin typeface="Arial" charset="0"/>
                </a:endParaRPr>
              </a:p>
            </p:txBody>
          </p:sp>
          <p:sp>
            <p:nvSpPr>
              <p:cNvPr id="96" name="Скругленный прямоугольник 95"/>
              <p:cNvSpPr/>
              <p:nvPr/>
            </p:nvSpPr>
            <p:spPr bwMode="auto">
              <a:xfrm>
                <a:off x="6268425" y="3461766"/>
                <a:ext cx="2711410"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tx1"/>
                    </a:solidFill>
                    <a:latin typeface="Arial" charset="0"/>
                  </a:rPr>
                  <a:t>УМД/ДМД</a:t>
                </a:r>
              </a:p>
              <a:p>
                <a:pPr fontAlgn="base">
                  <a:spcBef>
                    <a:spcPct val="0"/>
                  </a:spcBef>
                  <a:spcAft>
                    <a:spcPct val="0"/>
                  </a:spcAft>
                </a:pPr>
                <a:r>
                  <a:rPr lang="ru-RU" sz="894" b="1" dirty="0" smtClean="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smtClean="0">
                    <a:solidFill>
                      <a:schemeClr val="accent2"/>
                    </a:solidFill>
                    <a:latin typeface="Arial" charset="0"/>
                  </a:rPr>
                  <a:t>ЗО</a:t>
                </a:r>
                <a:r>
                  <a:rPr lang="ru-RU" sz="894" dirty="0">
                    <a:solidFill>
                      <a:schemeClr val="accent2"/>
                    </a:solidFill>
                    <a:latin typeface="Arial" charset="0"/>
                  </a:rPr>
                  <a:t>: Предприятие</a:t>
                </a:r>
                <a:r>
                  <a:rPr lang="ru-RU"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Отсутствие </a:t>
                </a:r>
                <a:r>
                  <a:rPr lang="ru-RU" sz="894" dirty="0" smtClean="0">
                    <a:solidFill>
                      <a:schemeClr val="accent2"/>
                    </a:solidFill>
                    <a:latin typeface="Arial" charset="0"/>
                  </a:rPr>
                  <a:t>сырья / </a:t>
                </a:r>
                <a:r>
                  <a:rPr lang="ru-RU" sz="894" dirty="0">
                    <a:solidFill>
                      <a:schemeClr val="accent2"/>
                    </a:solidFill>
                    <a:latin typeface="Arial" charset="0"/>
                  </a:rPr>
                  <a:t>поставок / спроса</a:t>
                </a:r>
                <a:endParaRPr lang="en-US" sz="894" dirty="0">
                  <a:solidFill>
                    <a:schemeClr val="accent2"/>
                  </a:solidFill>
                  <a:latin typeface="Arial" charset="0"/>
                </a:endParaRPr>
              </a:p>
            </p:txBody>
          </p:sp>
          <p:sp>
            <p:nvSpPr>
              <p:cNvPr id="106" name="Скругленный прямоугольник 105"/>
              <p:cNvSpPr/>
              <p:nvPr/>
            </p:nvSpPr>
            <p:spPr bwMode="auto">
              <a:xfrm>
                <a:off x="6268425" y="4622455"/>
                <a:ext cx="2711410" cy="1155853"/>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p>
              <a:p>
                <a:pPr fontAlgn="base">
                  <a:spcBef>
                    <a:spcPct val="0"/>
                  </a:spcBef>
                  <a:spcAft>
                    <a:spcPct val="0"/>
                  </a:spcAft>
                </a:pPr>
                <a:r>
                  <a:rPr lang="ru-RU" sz="894" b="1" dirty="0" smtClean="0">
                    <a:solidFill>
                      <a:schemeClr val="accent2"/>
                    </a:solidFill>
                    <a:latin typeface="Arial" charset="0"/>
                  </a:rPr>
                  <a:t>Периметр</a:t>
                </a:r>
                <a:r>
                  <a:rPr lang="ru-RU" sz="894" dirty="0">
                    <a:solidFill>
                      <a:schemeClr val="accent2"/>
                    </a:solidFill>
                    <a:latin typeface="Arial" charset="0"/>
                  </a:rPr>
                  <a:t>: Компания</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a:t>
                </a:r>
                <a:r>
                  <a:rPr lang="ru-RU" sz="894" dirty="0" err="1" smtClean="0">
                    <a:solidFill>
                      <a:schemeClr val="accent2"/>
                    </a:solidFill>
                    <a:latin typeface="Arial" charset="0"/>
                  </a:rPr>
                  <a:t>КорпЦ</a:t>
                </a:r>
                <a:r>
                  <a:rPr lang="en-US" sz="894" baseline="30000" dirty="0">
                    <a:solidFill>
                      <a:schemeClr val="tx2"/>
                    </a:solidFill>
                    <a:latin typeface="Arial" charset="0"/>
                  </a:rPr>
                  <a:t>1</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Отсутствие </a:t>
                </a:r>
                <a:r>
                  <a:rPr lang="ru-RU" sz="894" dirty="0" smtClean="0">
                    <a:solidFill>
                      <a:schemeClr val="accent2"/>
                    </a:solidFill>
                    <a:latin typeface="Arial" charset="0"/>
                  </a:rPr>
                  <a:t>сырья / </a:t>
                </a:r>
                <a:r>
                  <a:rPr lang="ru-RU" sz="894" dirty="0">
                    <a:solidFill>
                      <a:schemeClr val="accent2"/>
                    </a:solidFill>
                    <a:latin typeface="Arial" charset="0"/>
                  </a:rPr>
                  <a:t>поставок / спроса</a:t>
                </a:r>
                <a:endParaRPr lang="en-US" sz="894" dirty="0">
                  <a:solidFill>
                    <a:schemeClr val="accent2"/>
                  </a:solidFill>
                  <a:latin typeface="Arial" charset="0"/>
                </a:endParaRPr>
              </a:p>
            </p:txBody>
          </p:sp>
          <p:sp>
            <p:nvSpPr>
              <p:cNvPr id="30" name="Скругленный прямоугольник 29"/>
              <p:cNvSpPr/>
              <p:nvPr/>
            </p:nvSpPr>
            <p:spPr bwMode="auto">
              <a:xfrm>
                <a:off x="6074677" y="1707280"/>
                <a:ext cx="2678603" cy="4121403"/>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endParaRPr lang="en-US" sz="1138" b="1" dirty="0">
                  <a:solidFill>
                    <a:schemeClr val="tx2"/>
                  </a:solidFill>
                  <a:latin typeface="Arial" charset="0"/>
                </a:endParaRPr>
              </a:p>
            </p:txBody>
          </p:sp>
        </p:grpSp>
        <p:sp>
          <p:nvSpPr>
            <p:cNvPr id="34" name="Скругленный прямоугольник 33"/>
            <p:cNvSpPr/>
            <p:nvPr/>
          </p:nvSpPr>
          <p:spPr bwMode="auto">
            <a:xfrm>
              <a:off x="6014838" y="1458690"/>
              <a:ext cx="2793832" cy="1103931"/>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algn="ctr" fontAlgn="base">
                <a:spcBef>
                  <a:spcPct val="0"/>
                </a:spcBef>
                <a:spcAft>
                  <a:spcPct val="0"/>
                </a:spcAft>
              </a:pPr>
              <a:r>
                <a:rPr lang="ru-RU" sz="813" b="1" dirty="0">
                  <a:solidFill>
                    <a:schemeClr val="accent1"/>
                  </a:solidFill>
                  <a:latin typeface="Arial" charset="0"/>
                </a:rPr>
                <a:t>Работа на альтернативной химии </a:t>
              </a:r>
            </a:p>
            <a:p>
              <a:pPr algn="ctr" fontAlgn="base">
                <a:spcBef>
                  <a:spcPct val="0"/>
                </a:spcBef>
                <a:spcAft>
                  <a:spcPct val="0"/>
                </a:spcAft>
              </a:pPr>
              <a:r>
                <a:rPr lang="ru-RU" sz="813" b="1" dirty="0">
                  <a:solidFill>
                    <a:schemeClr val="accent1"/>
                  </a:solidFill>
                  <a:latin typeface="Arial" charset="0"/>
                </a:rPr>
                <a:t>(связанные с внешней политикой)</a:t>
              </a:r>
              <a:endParaRPr lang="en-US" sz="813" b="1" dirty="0">
                <a:solidFill>
                  <a:schemeClr val="accent1"/>
                </a:solidFill>
                <a:latin typeface="Arial" charset="0"/>
              </a:endParaRPr>
            </a:p>
          </p:txBody>
        </p:sp>
      </p:grpSp>
      <p:sp>
        <p:nvSpPr>
          <p:cNvPr id="46" name="Заголовок 1"/>
          <p:cNvSpPr txBox="1">
            <a:spLocks/>
          </p:cNvSpPr>
          <p:nvPr/>
        </p:nvSpPr>
        <p:spPr>
          <a:xfrm>
            <a:off x="299833" y="121185"/>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600" kern="0" dirty="0"/>
              <a:t>Категоризация работы на альтернативных катализаторах/реагентах/оборудовании</a:t>
            </a:r>
          </a:p>
        </p:txBody>
      </p:sp>
      <p:sp>
        <p:nvSpPr>
          <p:cNvPr id="42" name="TextBox 41"/>
          <p:cNvSpPr txBox="1"/>
          <p:nvPr/>
        </p:nvSpPr>
        <p:spPr>
          <a:xfrm flipH="1">
            <a:off x="384285" y="5917208"/>
            <a:ext cx="9241100" cy="307777"/>
          </a:xfrm>
          <a:prstGeom prst="rect">
            <a:avLst/>
          </a:prstGeom>
          <a:noFill/>
        </p:spPr>
        <p:txBody>
          <a:bodyPr wrap="square" lIns="0" tIns="0" rIns="0" bIns="0" rtlCol="0">
            <a:spAutoFit/>
          </a:bodyPr>
          <a:lstStyle/>
          <a:p>
            <a:pPr algn="just"/>
            <a:r>
              <a:rPr lang="ru-RU" sz="1000" baseline="30000" dirty="0"/>
              <a:t>1 </a:t>
            </a:r>
            <a:r>
              <a:rPr lang="ru-RU" sz="1000" dirty="0"/>
              <a:t>По результатам проведения </a:t>
            </a:r>
            <a:r>
              <a:rPr lang="en-US" sz="1000" dirty="0"/>
              <a:t>RCA </a:t>
            </a:r>
            <a:r>
              <a:rPr lang="ru-RU" sz="1000" dirty="0"/>
              <a:t>зона ответственности может быть скорректирована. Изменение всех необходимых полей в системе производит ответственный за расследование </a:t>
            </a:r>
            <a:r>
              <a:rPr lang="en-US" sz="1000" dirty="0"/>
              <a:t>RCA – </a:t>
            </a:r>
            <a:r>
              <a:rPr lang="ru-RU" sz="1000" dirty="0"/>
              <a:t>главный аналитик.</a:t>
            </a:r>
          </a:p>
        </p:txBody>
      </p:sp>
      <p:sp>
        <p:nvSpPr>
          <p:cNvPr id="43" name="Заголовок 1"/>
          <p:cNvSpPr txBox="1">
            <a:spLocks/>
          </p:cNvSpPr>
          <p:nvPr/>
        </p:nvSpPr>
        <p:spPr>
          <a:xfrm rot="10800000" flipV="1">
            <a:off x="8498502" y="13837"/>
            <a:ext cx="1731519" cy="250258"/>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100" b="0" kern="0" dirty="0" smtClean="0">
                <a:solidFill>
                  <a:schemeClr val="tx1"/>
                </a:solidFill>
              </a:rPr>
              <a:t>Приложение</a:t>
            </a:r>
            <a:r>
              <a:rPr lang="ru-RU" sz="1600" kern="0" dirty="0" smtClean="0"/>
              <a:t> </a:t>
            </a:r>
            <a:r>
              <a:rPr lang="ru-RU" sz="1100" b="0" kern="0" dirty="0" smtClean="0">
                <a:solidFill>
                  <a:schemeClr val="tx1"/>
                </a:solidFill>
              </a:rPr>
              <a:t>№4</a:t>
            </a:r>
            <a:endParaRPr lang="ru-RU" sz="1100" b="0" kern="0" dirty="0">
              <a:solidFill>
                <a:schemeClr val="tx1"/>
              </a:solidFill>
            </a:endParaRPr>
          </a:p>
        </p:txBody>
      </p:sp>
    </p:spTree>
    <p:extLst>
      <p:ext uri="{BB962C8B-B14F-4D97-AF65-F5344CB8AC3E}">
        <p14:creationId xmlns:p14="http://schemas.microsoft.com/office/powerpoint/2010/main" val="3904484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290" y="644228"/>
          <a:ext cx="1290" cy="1290"/>
        </p:xfrm>
        <a:graphic>
          <a:graphicData uri="http://schemas.openxmlformats.org/presentationml/2006/ole">
            <mc:AlternateContent xmlns:mc="http://schemas.openxmlformats.org/markup-compatibility/2006">
              <mc:Choice xmlns:v="urn:schemas-microsoft-com:vml" Requires="v">
                <p:oleObj spid="_x0000_s1077367" name="Слайд think-cell" r:id="rId5" imgW="383" imgH="384" progId="TCLayout.ActiveDocument.1">
                  <p:embed/>
                </p:oleObj>
              </mc:Choice>
              <mc:Fallback>
                <p:oleObj name="Слайд think-cell" r:id="rId5" imgW="383" imgH="384" progId="TCLayout.ActiveDocument.1">
                  <p:embed/>
                  <p:pic>
                    <p:nvPicPr>
                      <p:cNvPr id="4" name="Объект 3" hidden="1"/>
                      <p:cNvPicPr/>
                      <p:nvPr/>
                    </p:nvPicPr>
                    <p:blipFill>
                      <a:blip r:embed="rId6"/>
                      <a:stretch>
                        <a:fillRect/>
                      </a:stretch>
                    </p:blipFill>
                    <p:spPr>
                      <a:xfrm>
                        <a:off x="1290" y="644228"/>
                        <a:ext cx="1290" cy="1290"/>
                      </a:xfrm>
                      <a:prstGeom prst="rect">
                        <a:avLst/>
                      </a:prstGeom>
                    </p:spPr>
                  </p:pic>
                </p:oleObj>
              </mc:Fallback>
            </mc:AlternateContent>
          </a:graphicData>
        </a:graphic>
      </p:graphicFrame>
      <p:sp>
        <p:nvSpPr>
          <p:cNvPr id="25" name="Скругленный прямоугольник 24"/>
          <p:cNvSpPr/>
          <p:nvPr/>
        </p:nvSpPr>
        <p:spPr bwMode="auto">
          <a:xfrm>
            <a:off x="841884" y="2265570"/>
            <a:ext cx="3864698" cy="3105863"/>
          </a:xfrm>
          <a:prstGeom prst="roundRect">
            <a:avLst/>
          </a:prstGeom>
          <a:solidFill>
            <a:schemeClr val="accent4">
              <a:lumMod val="20000"/>
              <a:lumOff val="80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defTabSz="452736" fontAlgn="base">
              <a:spcBef>
                <a:spcPct val="0"/>
              </a:spcBef>
              <a:spcAft>
                <a:spcPct val="0"/>
              </a:spcAft>
            </a:pPr>
            <a:endParaRPr lang="en-US" sz="569" dirty="0">
              <a:solidFill>
                <a:schemeClr val="tx1"/>
              </a:solidFill>
              <a:latin typeface="Arial" charset="0"/>
            </a:endParaRPr>
          </a:p>
        </p:txBody>
      </p:sp>
      <p:sp>
        <p:nvSpPr>
          <p:cNvPr id="12" name="Скругленный прямоугольник 11"/>
          <p:cNvSpPr/>
          <p:nvPr/>
        </p:nvSpPr>
        <p:spPr bwMode="auto">
          <a:xfrm>
            <a:off x="3562244" y="1434772"/>
            <a:ext cx="2806575" cy="208904"/>
          </a:xfrm>
          <a:prstGeom prst="roundRect">
            <a:avLst/>
          </a:prstGeom>
          <a:ln>
            <a:noFill/>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58500" tIns="29250" rIns="58500" bIns="29250" numCol="1" rtlCol="0" anchor="ctr" anchorCtr="0" compatLnSpc="1">
            <a:prstTxWarp prst="textNoShape">
              <a:avLst/>
            </a:prstTxWarp>
          </a:bodyPr>
          <a:lstStyle/>
          <a:p>
            <a:pPr algn="ctr" defTabSz="742950" fontAlgn="base">
              <a:spcBef>
                <a:spcPct val="0"/>
              </a:spcBef>
              <a:spcAft>
                <a:spcPct val="0"/>
              </a:spcAft>
            </a:pPr>
            <a:r>
              <a:rPr lang="ru-RU" sz="1138" b="1" dirty="0">
                <a:solidFill>
                  <a:schemeClr val="tx1"/>
                </a:solidFill>
                <a:latin typeface="Arial" charset="0"/>
              </a:rPr>
              <a:t>Карточка </a:t>
            </a:r>
            <a:r>
              <a:rPr lang="ru-RU" sz="1138" b="1" dirty="0">
                <a:solidFill>
                  <a:schemeClr val="tx2"/>
                </a:solidFill>
              </a:rPr>
              <a:t>климатического фактора</a:t>
            </a:r>
            <a:endParaRPr lang="ru-RU" sz="1138" b="1" dirty="0">
              <a:solidFill>
                <a:schemeClr val="tx1"/>
              </a:solidFill>
              <a:latin typeface="Arial" charset="0"/>
            </a:endParaRPr>
          </a:p>
        </p:txBody>
      </p:sp>
      <p:cxnSp>
        <p:nvCxnSpPr>
          <p:cNvPr id="14" name="Соединительная линия уступом 13"/>
          <p:cNvCxnSpPr>
            <a:stCxn id="12" idx="1"/>
            <a:endCxn id="25" idx="0"/>
          </p:cNvCxnSpPr>
          <p:nvPr/>
        </p:nvCxnSpPr>
        <p:spPr bwMode="auto">
          <a:xfrm rot="10800000" flipV="1">
            <a:off x="2774235" y="1539224"/>
            <a:ext cx="788010" cy="726346"/>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Соединительная линия уступом 23"/>
          <p:cNvCxnSpPr>
            <a:stCxn id="12" idx="3"/>
            <a:endCxn id="30" idx="0"/>
          </p:cNvCxnSpPr>
          <p:nvPr/>
        </p:nvCxnSpPr>
        <p:spPr bwMode="auto">
          <a:xfrm>
            <a:off x="6368819" y="1539225"/>
            <a:ext cx="924698" cy="724640"/>
          </a:xfrm>
          <a:prstGeom prst="bentConnector2">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Прямоугольник 48"/>
          <p:cNvSpPr/>
          <p:nvPr/>
        </p:nvSpPr>
        <p:spPr bwMode="auto">
          <a:xfrm>
            <a:off x="2813050" y="1805212"/>
            <a:ext cx="4455650" cy="230980"/>
          </a:xfrm>
          <a:prstGeom prst="rect">
            <a:avLst/>
          </a:prstGeom>
          <a:solidFill>
            <a:schemeClr val="accent4">
              <a:lumMod val="20000"/>
              <a:lumOff val="80000"/>
            </a:schemeClr>
          </a:solidFill>
          <a:ln w="9525" cap="flat" cmpd="sng" algn="ctr">
            <a:noFill/>
            <a:prstDash val="solid"/>
            <a:round/>
            <a:headEnd type="none" w="med" len="med"/>
            <a:tailEnd type="none" w="med" len="med"/>
          </a:ln>
          <a:effectLst/>
          <a:extLst/>
        </p:spPr>
        <p:txBody>
          <a:bodyPr vert="horz" wrap="square" lIns="58500" tIns="29250" rIns="58500" bIns="29250" numCol="1" rtlCol="0" anchor="ctr" anchorCtr="0" compatLnSpc="1">
            <a:prstTxWarp prst="textNoShape">
              <a:avLst/>
            </a:prstTxWarp>
          </a:bodyPr>
          <a:lstStyle/>
          <a:p>
            <a:pPr algn="ctr"/>
            <a:r>
              <a:rPr lang="ru-RU" sz="975" b="1" dirty="0">
                <a:solidFill>
                  <a:schemeClr val="tx2"/>
                </a:solidFill>
              </a:rPr>
              <a:t>Описание карточки события</a:t>
            </a:r>
          </a:p>
        </p:txBody>
      </p:sp>
      <p:sp>
        <p:nvSpPr>
          <p:cNvPr id="89" name="TextBox 88"/>
          <p:cNvSpPr txBox="1"/>
          <p:nvPr/>
        </p:nvSpPr>
        <p:spPr>
          <a:xfrm>
            <a:off x="1168354" y="2412528"/>
            <a:ext cx="3063971" cy="264376"/>
          </a:xfrm>
          <a:prstGeom prst="rect">
            <a:avLst/>
          </a:prstGeom>
          <a:noFill/>
          <a:ln>
            <a:noFill/>
          </a:ln>
        </p:spPr>
        <p:txBody>
          <a:bodyPr wrap="square" lIns="0" tIns="0" rIns="0" bIns="0" rtlCol="0" anchor="ctr" anchorCtr="1">
            <a:noAutofit/>
          </a:bodyPr>
          <a:lstStyle/>
          <a:p>
            <a:pPr algn="ctr"/>
            <a:r>
              <a:rPr lang="ru-RU" sz="975" b="1" dirty="0">
                <a:solidFill>
                  <a:schemeClr val="tx2"/>
                </a:solidFill>
              </a:rPr>
              <a:t>Плановые события</a:t>
            </a:r>
          </a:p>
        </p:txBody>
      </p:sp>
      <p:sp>
        <p:nvSpPr>
          <p:cNvPr id="93" name="TextBox 92"/>
          <p:cNvSpPr txBox="1"/>
          <p:nvPr/>
        </p:nvSpPr>
        <p:spPr>
          <a:xfrm>
            <a:off x="1032383" y="4661578"/>
            <a:ext cx="1098518" cy="367159"/>
          </a:xfrm>
          <a:prstGeom prst="round2SameRect">
            <a:avLst/>
          </a:prstGeom>
          <a:noFill/>
        </p:spPr>
        <p:txBody>
          <a:bodyPr wrap="square" lIns="0" tIns="0" rIns="0" bIns="0" rtlCol="0">
            <a:spAutoFit/>
          </a:bodyPr>
          <a:lstStyle/>
          <a:p>
            <a:r>
              <a:rPr lang="ru-RU" sz="1138" b="1" i="1" dirty="0">
                <a:solidFill>
                  <a:schemeClr val="tx2"/>
                </a:solidFill>
              </a:rPr>
              <a:t>Отклонения от БП</a:t>
            </a:r>
          </a:p>
        </p:txBody>
      </p:sp>
      <p:sp>
        <p:nvSpPr>
          <p:cNvPr id="30" name="Скругленный прямоугольник 29"/>
          <p:cNvSpPr/>
          <p:nvPr/>
        </p:nvSpPr>
        <p:spPr bwMode="auto">
          <a:xfrm>
            <a:off x="5322119" y="2263865"/>
            <a:ext cx="3942796" cy="3130089"/>
          </a:xfrm>
          <a:prstGeom prst="roundRect">
            <a:avLst/>
          </a:prstGeom>
          <a:solidFill>
            <a:schemeClr val="accent4">
              <a:lumMod val="20000"/>
              <a:lumOff val="80000"/>
            </a:schemeClr>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5648" tIns="17825" rIns="35648" bIns="17825" numCol="1" spcCol="0" rtlCol="0" fromWordArt="0" anchor="t" anchorCtr="0" forceAA="0" compatLnSpc="1">
            <a:prstTxWarp prst="textNoShape">
              <a:avLst/>
            </a:prstTxWarp>
            <a:noAutofit/>
          </a:bodyPr>
          <a:lstStyle/>
          <a:p>
            <a:pPr algn="ctr" fontAlgn="base">
              <a:spcBef>
                <a:spcPct val="0"/>
              </a:spcBef>
              <a:spcAft>
                <a:spcPct val="0"/>
              </a:spcAft>
            </a:pPr>
            <a:endParaRPr lang="en-US" sz="1138" b="1" dirty="0">
              <a:solidFill>
                <a:schemeClr val="tx2"/>
              </a:solidFill>
              <a:latin typeface="Arial" charset="0"/>
            </a:endParaRPr>
          </a:p>
        </p:txBody>
      </p:sp>
      <p:sp>
        <p:nvSpPr>
          <p:cNvPr id="95" name="Скругленный прямоугольник 94"/>
          <p:cNvSpPr/>
          <p:nvPr/>
        </p:nvSpPr>
        <p:spPr bwMode="auto">
          <a:xfrm>
            <a:off x="2299194" y="4470458"/>
            <a:ext cx="2355084" cy="896944"/>
          </a:xfrm>
          <a:prstGeom prst="roundRect">
            <a:avLst>
              <a:gd name="adj" fmla="val 42920"/>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УМД/ДМД</a:t>
            </a:r>
            <a:endParaRPr lang="ru-RU" sz="894" dirty="0">
              <a:solidFill>
                <a:schemeClr val="tx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Климатический фактор</a:t>
            </a:r>
            <a:endParaRPr lang="en-US" sz="894" dirty="0">
              <a:solidFill>
                <a:schemeClr val="accent2"/>
              </a:solidFill>
              <a:latin typeface="Arial" charset="0"/>
            </a:endParaRPr>
          </a:p>
        </p:txBody>
      </p:sp>
      <p:sp>
        <p:nvSpPr>
          <p:cNvPr id="90" name="TextBox 89"/>
          <p:cNvSpPr txBox="1"/>
          <p:nvPr/>
        </p:nvSpPr>
        <p:spPr>
          <a:xfrm>
            <a:off x="5713689" y="2415000"/>
            <a:ext cx="3118048" cy="259435"/>
          </a:xfrm>
          <a:prstGeom prst="rect">
            <a:avLst/>
          </a:prstGeom>
          <a:noFill/>
          <a:ln>
            <a:noFill/>
          </a:ln>
        </p:spPr>
        <p:txBody>
          <a:bodyPr wrap="square" lIns="0" tIns="0" rIns="0" bIns="0" rtlCol="0" anchor="ctr">
            <a:noAutofit/>
          </a:bodyPr>
          <a:lstStyle/>
          <a:p>
            <a:pPr algn="ctr"/>
            <a:r>
              <a:rPr lang="ru-RU" sz="975" b="1" dirty="0">
                <a:solidFill>
                  <a:schemeClr val="tx2"/>
                </a:solidFill>
              </a:rPr>
              <a:t>Внеплановые события</a:t>
            </a:r>
          </a:p>
        </p:txBody>
      </p:sp>
      <p:sp>
        <p:nvSpPr>
          <p:cNvPr id="34" name="Скругленный прямоугольник 33"/>
          <p:cNvSpPr/>
          <p:nvPr/>
        </p:nvSpPr>
        <p:spPr bwMode="auto">
          <a:xfrm>
            <a:off x="4554913" y="2037897"/>
            <a:ext cx="2269989" cy="8969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algn="ctr" fontAlgn="base">
              <a:spcBef>
                <a:spcPct val="0"/>
              </a:spcBef>
              <a:spcAft>
                <a:spcPct val="0"/>
              </a:spcAft>
            </a:pPr>
            <a:endParaRPr lang="en-US" sz="813" b="1" dirty="0">
              <a:solidFill>
                <a:schemeClr val="accent1"/>
              </a:solidFill>
              <a:latin typeface="Arial" charset="0"/>
            </a:endParaRPr>
          </a:p>
        </p:txBody>
      </p:sp>
      <p:sp>
        <p:nvSpPr>
          <p:cNvPr id="71" name="Прямоугольник 70"/>
          <p:cNvSpPr/>
          <p:nvPr/>
        </p:nvSpPr>
        <p:spPr>
          <a:xfrm>
            <a:off x="864742" y="2682440"/>
            <a:ext cx="3787243" cy="842538"/>
          </a:xfrm>
          <a:prstGeom prst="rect">
            <a:avLst/>
          </a:prstGeom>
        </p:spPr>
        <p:txBody>
          <a:bodyPr wrap="square">
            <a:spAutoFit/>
          </a:bodyPr>
          <a:lstStyle/>
          <a:p>
            <a:pPr algn="just" defTabSz="452736" fontAlgn="base">
              <a:spcBef>
                <a:spcPct val="0"/>
              </a:spcBef>
              <a:spcAft>
                <a:spcPct val="0"/>
              </a:spcAft>
            </a:pPr>
            <a:r>
              <a:rPr lang="ru-RU" sz="975" dirty="0">
                <a:latin typeface="Arial" charset="0"/>
              </a:rPr>
              <a:t>Потери продукции, связанные с </a:t>
            </a:r>
            <a:r>
              <a:rPr lang="ru-RU" sz="975" dirty="0">
                <a:solidFill>
                  <a:schemeClr val="accent1"/>
                </a:solidFill>
                <a:latin typeface="Arial" charset="0"/>
              </a:rPr>
              <a:t>изменением фиксированных на БП</a:t>
            </a:r>
            <a:r>
              <a:rPr lang="ru-RU" sz="975" dirty="0">
                <a:latin typeface="Arial" charset="0"/>
              </a:rPr>
              <a:t> погодных условий (подконтрольный предприятию/ Компании фактор).</a:t>
            </a:r>
          </a:p>
          <a:p>
            <a:pPr algn="just" defTabSz="452736" fontAlgn="base">
              <a:spcBef>
                <a:spcPct val="0"/>
              </a:spcBef>
              <a:spcAft>
                <a:spcPct val="0"/>
              </a:spcAft>
            </a:pPr>
            <a:r>
              <a:rPr lang="ru-RU" sz="975" dirty="0">
                <a:latin typeface="Arial" charset="0"/>
              </a:rPr>
              <a:t>На БП фиксируются условия, при которых закладывались потери по климатическому фактору (</a:t>
            </a:r>
            <a:r>
              <a:rPr lang="en-US" sz="975" dirty="0">
                <a:latin typeface="Arial" charset="0"/>
              </a:rPr>
              <a:t>t, P, </a:t>
            </a:r>
            <a:r>
              <a:rPr lang="ru-RU" sz="975" dirty="0">
                <a:latin typeface="Arial" charset="0"/>
              </a:rPr>
              <a:t>влажность воздуха)</a:t>
            </a:r>
            <a:endParaRPr lang="en-US" sz="975" dirty="0">
              <a:latin typeface="Arial" charset="0"/>
            </a:endParaRPr>
          </a:p>
        </p:txBody>
      </p:sp>
      <p:sp>
        <p:nvSpPr>
          <p:cNvPr id="75" name="Прямоугольник 74"/>
          <p:cNvSpPr/>
          <p:nvPr/>
        </p:nvSpPr>
        <p:spPr>
          <a:xfrm>
            <a:off x="5314416" y="2861163"/>
            <a:ext cx="3950499" cy="842538"/>
          </a:xfrm>
          <a:prstGeom prst="rect">
            <a:avLst/>
          </a:prstGeom>
        </p:spPr>
        <p:txBody>
          <a:bodyPr wrap="square">
            <a:spAutoFit/>
          </a:bodyPr>
          <a:lstStyle/>
          <a:p>
            <a:pPr algn="just" fontAlgn="base">
              <a:spcBef>
                <a:spcPct val="0"/>
              </a:spcBef>
              <a:spcAft>
                <a:spcPct val="0"/>
              </a:spcAft>
            </a:pPr>
            <a:r>
              <a:rPr lang="ru-RU" sz="975" dirty="0">
                <a:latin typeface="Arial" charset="0"/>
              </a:rPr>
              <a:t>Потери продукции, связанные с изменением погодных условий (неподконтрольный Предприятию / Компании </a:t>
            </a:r>
            <a:r>
              <a:rPr lang="ru-RU" sz="975" dirty="0" smtClean="0">
                <a:latin typeface="Arial" charset="0"/>
              </a:rPr>
              <a:t>фактор), Форс-мажор.</a:t>
            </a:r>
            <a:endParaRPr lang="ru-RU" sz="975" dirty="0">
              <a:latin typeface="Arial" charset="0"/>
            </a:endParaRPr>
          </a:p>
          <a:p>
            <a:pPr algn="just" fontAlgn="base">
              <a:spcBef>
                <a:spcPct val="0"/>
              </a:spcBef>
              <a:spcAft>
                <a:spcPct val="0"/>
              </a:spcAft>
            </a:pPr>
            <a:r>
              <a:rPr lang="ru-RU" sz="975" dirty="0">
                <a:latin typeface="Arial" charset="0"/>
              </a:rPr>
              <a:t>Например: посадка напряжения при неблагоприятном грозовом фронте, аномальное </a:t>
            </a:r>
            <a:r>
              <a:rPr lang="ru-RU" sz="975" dirty="0" smtClean="0">
                <a:latin typeface="Arial" charset="0"/>
              </a:rPr>
              <a:t>изменение </a:t>
            </a:r>
            <a:r>
              <a:rPr lang="ru-RU" sz="975" dirty="0">
                <a:latin typeface="Arial" charset="0"/>
              </a:rPr>
              <a:t>температуры </a:t>
            </a:r>
            <a:r>
              <a:rPr lang="ru-RU" sz="975" dirty="0" smtClean="0">
                <a:latin typeface="Arial" charset="0"/>
              </a:rPr>
              <a:t>воздуха, </a:t>
            </a:r>
            <a:endParaRPr lang="ru-RU" sz="975" dirty="0">
              <a:latin typeface="Arial" charset="0"/>
            </a:endParaRPr>
          </a:p>
        </p:txBody>
      </p:sp>
      <p:sp>
        <p:nvSpPr>
          <p:cNvPr id="103" name="Прямоугольник 102"/>
          <p:cNvSpPr/>
          <p:nvPr/>
        </p:nvSpPr>
        <p:spPr bwMode="auto">
          <a:xfrm>
            <a:off x="847262" y="4470935"/>
            <a:ext cx="3844645" cy="3714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109" name="Прямоугольник 108"/>
          <p:cNvSpPr/>
          <p:nvPr/>
        </p:nvSpPr>
        <p:spPr bwMode="auto">
          <a:xfrm>
            <a:off x="847261" y="3658961"/>
            <a:ext cx="3844645" cy="3714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29" name="Заголовок 1"/>
          <p:cNvSpPr txBox="1">
            <a:spLocks/>
          </p:cNvSpPr>
          <p:nvPr/>
        </p:nvSpPr>
        <p:spPr>
          <a:xfrm>
            <a:off x="299833" y="121185"/>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600" kern="0" dirty="0"/>
              <a:t>Категоризация климатического фактора</a:t>
            </a:r>
          </a:p>
        </p:txBody>
      </p:sp>
      <p:sp>
        <p:nvSpPr>
          <p:cNvPr id="32" name="TextBox 31"/>
          <p:cNvSpPr txBox="1"/>
          <p:nvPr/>
        </p:nvSpPr>
        <p:spPr>
          <a:xfrm>
            <a:off x="5340321" y="3973570"/>
            <a:ext cx="1376851" cy="939130"/>
          </a:xfrm>
          <a:prstGeom prst="rect">
            <a:avLst/>
          </a:prstGeom>
          <a:solidFill>
            <a:schemeClr val="accent6">
              <a:lumMod val="20000"/>
              <a:lumOff val="80000"/>
            </a:schemeClr>
          </a:solidFill>
        </p:spPr>
        <p:txBody>
          <a:bodyPr wrap="square" lIns="0" tIns="0" rIns="0" bIns="0" rtlCol="0">
            <a:noAutofit/>
          </a:bodyPr>
          <a:lstStyle/>
          <a:p>
            <a:endParaRPr lang="ru-RU" sz="1138" b="1" i="1" dirty="0">
              <a:solidFill>
                <a:schemeClr val="tx2"/>
              </a:solidFill>
            </a:endParaRPr>
          </a:p>
        </p:txBody>
      </p:sp>
      <p:grpSp>
        <p:nvGrpSpPr>
          <p:cNvPr id="104" name="Группа 103"/>
          <p:cNvGrpSpPr/>
          <p:nvPr/>
        </p:nvGrpSpPr>
        <p:grpSpPr>
          <a:xfrm>
            <a:off x="5335557" y="3973569"/>
            <a:ext cx="3929358" cy="939131"/>
            <a:chOff x="6975629" y="3583150"/>
            <a:chExt cx="5780387" cy="1155853"/>
          </a:xfrm>
          <a:solidFill>
            <a:schemeClr val="accent6">
              <a:lumMod val="20000"/>
              <a:lumOff val="80000"/>
            </a:schemeClr>
          </a:solidFill>
        </p:grpSpPr>
        <p:sp>
          <p:nvSpPr>
            <p:cNvPr id="99" name="TextBox 98"/>
            <p:cNvSpPr txBox="1"/>
            <p:nvPr/>
          </p:nvSpPr>
          <p:spPr>
            <a:xfrm>
              <a:off x="7045938" y="3946712"/>
              <a:ext cx="1899113" cy="431045"/>
            </a:xfrm>
            <a:prstGeom prst="rect">
              <a:avLst/>
            </a:prstGeom>
            <a:grpFill/>
          </p:spPr>
          <p:txBody>
            <a:bodyPr wrap="square" lIns="0" tIns="0" rIns="0" bIns="0" rtlCol="0">
              <a:spAutoFit/>
            </a:bodyPr>
            <a:lstStyle/>
            <a:p>
              <a:r>
                <a:rPr lang="ru-RU" sz="1138" b="1" i="1" dirty="0">
                  <a:solidFill>
                    <a:schemeClr val="tx2"/>
                  </a:solidFill>
                </a:rPr>
                <a:t>Отклонения от БП</a:t>
              </a:r>
            </a:p>
          </p:txBody>
        </p:sp>
        <p:sp>
          <p:nvSpPr>
            <p:cNvPr id="106" name="Скругленный прямоугольник 105"/>
            <p:cNvSpPr/>
            <p:nvPr/>
          </p:nvSpPr>
          <p:spPr bwMode="auto">
            <a:xfrm>
              <a:off x="9001082" y="3583150"/>
              <a:ext cx="3754934" cy="1155853"/>
            </a:xfrm>
            <a:prstGeom prst="roundRect">
              <a:avLst>
                <a:gd name="adj" fmla="val 0"/>
              </a:avLst>
            </a:prstGeom>
            <a:grp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a:t>
              </a:r>
              <a:r>
                <a:rPr lang="ru-RU" sz="894" dirty="0" smtClean="0">
                  <a:solidFill>
                    <a:schemeClr val="accent2"/>
                  </a:solidFill>
                  <a:latin typeface="Arial" charset="0"/>
                </a:rPr>
                <a:t>УМД</a:t>
              </a:r>
              <a:endParaRPr lang="ru-RU" sz="894" dirty="0">
                <a:solidFill>
                  <a:schemeClr val="accent2"/>
                </a:solidFill>
                <a:latin typeface="Arial" charset="0"/>
              </a:endParaRP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Вне компании</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Вне компании</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Климатический фактор</a:t>
              </a:r>
              <a:endParaRPr lang="en-US" sz="894" dirty="0">
                <a:solidFill>
                  <a:schemeClr val="accent2"/>
                </a:solidFill>
                <a:latin typeface="Arial" charset="0"/>
              </a:endParaRPr>
            </a:p>
          </p:txBody>
        </p:sp>
        <p:sp>
          <p:nvSpPr>
            <p:cNvPr id="110" name="Прямоугольник 109"/>
            <p:cNvSpPr/>
            <p:nvPr/>
          </p:nvSpPr>
          <p:spPr bwMode="auto">
            <a:xfrm>
              <a:off x="6975630" y="4654136"/>
              <a:ext cx="4819596" cy="46953"/>
            </a:xfrm>
            <a:prstGeom prst="rect">
              <a:avLst/>
            </a:prstGeom>
            <a:grp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111" name="Прямоугольник 110"/>
            <p:cNvSpPr/>
            <p:nvPr/>
          </p:nvSpPr>
          <p:spPr bwMode="auto">
            <a:xfrm>
              <a:off x="6975629" y="3658691"/>
              <a:ext cx="4819596" cy="46953"/>
            </a:xfrm>
            <a:prstGeom prst="rect">
              <a:avLst/>
            </a:prstGeom>
            <a:grp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grpSp>
      <p:sp>
        <p:nvSpPr>
          <p:cNvPr id="41" name="Скругленный прямоугольник 40"/>
          <p:cNvSpPr/>
          <p:nvPr/>
        </p:nvSpPr>
        <p:spPr bwMode="auto">
          <a:xfrm>
            <a:off x="868404" y="3699283"/>
            <a:ext cx="2153245" cy="760411"/>
          </a:xfrm>
          <a:prstGeom prst="roundRect">
            <a:avLst>
              <a:gd name="adj" fmla="val 1009"/>
            </a:avLst>
          </a:prstGeom>
          <a:solidFill>
            <a:schemeClr val="accent3">
              <a:lumMod val="20000"/>
              <a:lumOff val="80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endParaRPr lang="en-US" sz="894" dirty="0">
              <a:solidFill>
                <a:schemeClr val="accent2"/>
              </a:solidFill>
              <a:latin typeface="Arial" charset="0"/>
            </a:endParaRPr>
          </a:p>
        </p:txBody>
      </p:sp>
      <p:sp>
        <p:nvSpPr>
          <p:cNvPr id="78" name="TextBox 77"/>
          <p:cNvSpPr txBox="1"/>
          <p:nvPr/>
        </p:nvSpPr>
        <p:spPr>
          <a:xfrm>
            <a:off x="1026601" y="3957916"/>
            <a:ext cx="1256937" cy="350224"/>
          </a:xfrm>
          <a:prstGeom prst="rect">
            <a:avLst/>
          </a:prstGeom>
          <a:noFill/>
        </p:spPr>
        <p:txBody>
          <a:bodyPr wrap="square" lIns="0" tIns="0" rIns="0" bIns="0" rtlCol="0">
            <a:spAutoFit/>
          </a:bodyPr>
          <a:lstStyle/>
          <a:p>
            <a:r>
              <a:rPr lang="ru-RU" sz="1138" b="1" i="1" dirty="0">
                <a:solidFill>
                  <a:schemeClr val="tx2"/>
                </a:solidFill>
              </a:rPr>
              <a:t>Без отклонений от БП</a:t>
            </a:r>
          </a:p>
        </p:txBody>
      </p:sp>
      <p:sp>
        <p:nvSpPr>
          <p:cNvPr id="45" name="Скругленный прямоугольник 44"/>
          <p:cNvSpPr/>
          <p:nvPr/>
        </p:nvSpPr>
        <p:spPr bwMode="auto">
          <a:xfrm>
            <a:off x="2328155" y="3706016"/>
            <a:ext cx="2368570" cy="760411"/>
          </a:xfrm>
          <a:prstGeom prst="roundRect">
            <a:avLst>
              <a:gd name="adj" fmla="val 1009"/>
            </a:avLst>
          </a:prstGeom>
          <a:solidFill>
            <a:schemeClr val="accent3">
              <a:lumMod val="20000"/>
              <a:lumOff val="80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894" b="1" dirty="0">
                <a:solidFill>
                  <a:schemeClr val="accent2"/>
                </a:solidFill>
                <a:latin typeface="Arial" charset="0"/>
              </a:rPr>
              <a:t>Признак</a:t>
            </a:r>
            <a:r>
              <a:rPr lang="ru-RU" sz="894" dirty="0">
                <a:solidFill>
                  <a:schemeClr val="accent2"/>
                </a:solidFill>
                <a:latin typeface="Arial" charset="0"/>
              </a:rPr>
              <a:t>: Прочее</a:t>
            </a:r>
          </a:p>
          <a:p>
            <a:pPr fontAlgn="base">
              <a:spcBef>
                <a:spcPct val="0"/>
              </a:spcBef>
              <a:spcAft>
                <a:spcPct val="0"/>
              </a:spcAft>
            </a:pPr>
            <a:r>
              <a:rPr lang="ru-RU" sz="894" b="1" dirty="0">
                <a:solidFill>
                  <a:schemeClr val="accent2"/>
                </a:solidFill>
                <a:latin typeface="Arial" charset="0"/>
              </a:rPr>
              <a:t>Периметр</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ЗО</a:t>
            </a:r>
            <a:r>
              <a:rPr lang="ru-RU" sz="894" dirty="0">
                <a:solidFill>
                  <a:schemeClr val="accent2"/>
                </a:solidFill>
                <a:latin typeface="Arial" charset="0"/>
              </a:rPr>
              <a:t>: Предприятие</a:t>
            </a:r>
          </a:p>
          <a:p>
            <a:pPr fontAlgn="base">
              <a:spcBef>
                <a:spcPct val="0"/>
              </a:spcBef>
              <a:spcAft>
                <a:spcPct val="0"/>
              </a:spcAft>
            </a:pPr>
            <a:r>
              <a:rPr lang="ru-RU" sz="894" b="1" dirty="0">
                <a:solidFill>
                  <a:schemeClr val="accent2"/>
                </a:solidFill>
                <a:latin typeface="Arial" charset="0"/>
              </a:rPr>
              <a:t>Категория</a:t>
            </a:r>
            <a:r>
              <a:rPr lang="ru-RU" sz="894" dirty="0">
                <a:solidFill>
                  <a:schemeClr val="accent2"/>
                </a:solidFill>
                <a:latin typeface="Arial" charset="0"/>
              </a:rPr>
              <a:t>: Технология</a:t>
            </a:r>
          </a:p>
          <a:p>
            <a:pPr fontAlgn="base">
              <a:spcBef>
                <a:spcPct val="0"/>
              </a:spcBef>
              <a:spcAft>
                <a:spcPct val="0"/>
              </a:spcAft>
            </a:pPr>
            <a:r>
              <a:rPr lang="ru-RU" sz="894" b="1" dirty="0">
                <a:solidFill>
                  <a:schemeClr val="accent2"/>
                </a:solidFill>
                <a:latin typeface="Arial" charset="0"/>
              </a:rPr>
              <a:t>Подкатегория</a:t>
            </a:r>
            <a:r>
              <a:rPr lang="ru-RU" sz="894" dirty="0">
                <a:solidFill>
                  <a:schemeClr val="accent2"/>
                </a:solidFill>
                <a:latin typeface="Arial" charset="0"/>
              </a:rPr>
              <a:t>: Климатический фактор</a:t>
            </a:r>
            <a:endParaRPr lang="en-US" sz="894" dirty="0">
              <a:solidFill>
                <a:schemeClr val="accent2"/>
              </a:solidFill>
              <a:latin typeface="Arial" charset="0"/>
            </a:endParaRPr>
          </a:p>
        </p:txBody>
      </p:sp>
      <p:sp>
        <p:nvSpPr>
          <p:cNvPr id="42" name="Прямоугольник 41"/>
          <p:cNvSpPr/>
          <p:nvPr/>
        </p:nvSpPr>
        <p:spPr bwMode="auto">
          <a:xfrm>
            <a:off x="5329207" y="3927207"/>
            <a:ext cx="3929357" cy="457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43" name="Прямоугольник 42"/>
          <p:cNvSpPr/>
          <p:nvPr/>
        </p:nvSpPr>
        <p:spPr bwMode="auto">
          <a:xfrm>
            <a:off x="5330795" y="4911457"/>
            <a:ext cx="3929358" cy="45719"/>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58500" tIns="29250" rIns="58500" bIns="29250" numCol="1" rtlCol="0" anchor="t" anchorCtr="0" compatLnSpc="1">
            <a:prstTxWarp prst="textNoShape">
              <a:avLst/>
            </a:prstTxWarp>
          </a:bodyPr>
          <a:lstStyle/>
          <a:p>
            <a:pPr defTabSz="742950" fontAlgn="base">
              <a:spcBef>
                <a:spcPct val="0"/>
              </a:spcBef>
              <a:spcAft>
                <a:spcPct val="0"/>
              </a:spcAft>
            </a:pPr>
            <a:endParaRPr lang="ru-RU" sz="975" b="1" dirty="0">
              <a:latin typeface="Arial" charset="0"/>
            </a:endParaRPr>
          </a:p>
        </p:txBody>
      </p:sp>
      <p:sp>
        <p:nvSpPr>
          <p:cNvPr id="31" name="Заголовок 1"/>
          <p:cNvSpPr txBox="1">
            <a:spLocks/>
          </p:cNvSpPr>
          <p:nvPr/>
        </p:nvSpPr>
        <p:spPr>
          <a:xfrm rot="10800000" flipV="1">
            <a:off x="8498502" y="13837"/>
            <a:ext cx="1731519" cy="250258"/>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100" b="0" kern="0" dirty="0" smtClean="0">
                <a:solidFill>
                  <a:schemeClr val="tx1"/>
                </a:solidFill>
              </a:rPr>
              <a:t>Приложение</a:t>
            </a:r>
            <a:r>
              <a:rPr lang="ru-RU" sz="1600" kern="0" dirty="0" smtClean="0"/>
              <a:t> </a:t>
            </a:r>
            <a:r>
              <a:rPr lang="ru-RU" sz="1100" b="0" kern="0" dirty="0" smtClean="0">
                <a:solidFill>
                  <a:schemeClr val="tx1"/>
                </a:solidFill>
              </a:rPr>
              <a:t>№5</a:t>
            </a:r>
            <a:endParaRPr lang="ru-RU" sz="1100" b="0" kern="0" dirty="0">
              <a:solidFill>
                <a:schemeClr val="tx1"/>
              </a:solidFill>
            </a:endParaRPr>
          </a:p>
        </p:txBody>
      </p:sp>
    </p:spTree>
    <p:extLst>
      <p:ext uri="{BB962C8B-B14F-4D97-AF65-F5344CB8AC3E}">
        <p14:creationId xmlns:p14="http://schemas.microsoft.com/office/powerpoint/2010/main" val="2120502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extLst/>
          </p:nvPr>
        </p:nvGraphicFramePr>
        <p:xfrm>
          <a:off x="1721" y="644658"/>
          <a:ext cx="1720" cy="1720"/>
        </p:xfrm>
        <a:graphic>
          <a:graphicData uri="http://schemas.openxmlformats.org/presentationml/2006/ole">
            <mc:AlternateContent xmlns:mc="http://schemas.openxmlformats.org/markup-compatibility/2006">
              <mc:Choice xmlns:v="urn:schemas-microsoft-com:vml" Requires="v">
                <p:oleObj spid="_x0000_s1067323" name="Слайд think-cell" r:id="rId5" imgW="530" imgH="531" progId="TCLayout.ActiveDocument.1">
                  <p:embed/>
                </p:oleObj>
              </mc:Choice>
              <mc:Fallback>
                <p:oleObj name="Слайд think-cell" r:id="rId5" imgW="530" imgH="531" progId="TCLayout.ActiveDocument.1">
                  <p:embed/>
                  <p:pic>
                    <p:nvPicPr>
                      <p:cNvPr id="11" name="Объект 10" hidden="1"/>
                      <p:cNvPicPr/>
                      <p:nvPr/>
                    </p:nvPicPr>
                    <p:blipFill>
                      <a:blip r:embed="rId6"/>
                      <a:stretch>
                        <a:fillRect/>
                      </a:stretch>
                    </p:blipFill>
                    <p:spPr>
                      <a:xfrm>
                        <a:off x="1721" y="644658"/>
                        <a:ext cx="1720" cy="1720"/>
                      </a:xfrm>
                      <a:prstGeom prst="rect">
                        <a:avLst/>
                      </a:prstGeom>
                    </p:spPr>
                  </p:pic>
                </p:oleObj>
              </mc:Fallback>
            </mc:AlternateContent>
          </a:graphicData>
        </a:graphic>
      </p:graphicFrame>
      <p:sp>
        <p:nvSpPr>
          <p:cNvPr id="12" name="Прямоугольник 11" hidden="1"/>
          <p:cNvSpPr/>
          <p:nvPr>
            <p:custDataLst>
              <p:tags r:id="rId3"/>
            </p:custDataLst>
          </p:nvPr>
        </p:nvSpPr>
        <p:spPr bwMode="auto">
          <a:xfrm>
            <a:off x="0" y="642938"/>
            <a:ext cx="171979" cy="171979"/>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defTabSz="990570" fontAlgn="base">
              <a:spcBef>
                <a:spcPct val="0"/>
              </a:spcBef>
              <a:spcAft>
                <a:spcPct val="0"/>
              </a:spcAft>
            </a:pPr>
            <a:endParaRPr lang="ru-RU" sz="2167" b="1" dirty="0">
              <a:latin typeface="Arial" panose="020B0604020202020204" pitchFamily="34" charset="0"/>
              <a:ea typeface="+mj-ea"/>
              <a:cs typeface="+mj-cs"/>
              <a:sym typeface="Arial" panose="020B0604020202020204" pitchFamily="34" charset="0"/>
            </a:endParaRPr>
          </a:p>
        </p:txBody>
      </p:sp>
      <p:sp>
        <p:nvSpPr>
          <p:cNvPr id="37" name="Прямоугольник 36"/>
          <p:cNvSpPr/>
          <p:nvPr/>
        </p:nvSpPr>
        <p:spPr>
          <a:xfrm>
            <a:off x="225019" y="435158"/>
            <a:ext cx="9148967" cy="3693319"/>
          </a:xfrm>
          <a:prstGeom prst="rect">
            <a:avLst/>
          </a:prstGeom>
        </p:spPr>
        <p:txBody>
          <a:bodyPr wrap="square">
            <a:spAutoFit/>
          </a:bodyPr>
          <a:lstStyle/>
          <a:p>
            <a:pPr>
              <a:lnSpc>
                <a:spcPct val="150000"/>
              </a:lnSpc>
            </a:pPr>
            <a:r>
              <a:rPr lang="ru-RU" sz="1200" dirty="0">
                <a:hlinkClick r:id="rId7"/>
              </a:rPr>
              <a:t>2. Реестр потерь по периодам – </a:t>
            </a:r>
            <a:r>
              <a:rPr lang="ru-RU" sz="1200" dirty="0" err="1">
                <a:hlinkClick r:id="rId7"/>
              </a:rPr>
              <a:t>Cредство</a:t>
            </a:r>
            <a:r>
              <a:rPr lang="ru-RU" sz="1200" dirty="0">
                <a:hlinkClick r:id="rId7"/>
              </a:rPr>
              <a:t> просмотра отчетов (</a:t>
            </a:r>
            <a:r>
              <a:rPr lang="ru-RU" sz="1200" dirty="0" err="1">
                <a:hlinkClick r:id="rId7"/>
              </a:rPr>
              <a:t>sibur.local</a:t>
            </a:r>
            <a:r>
              <a:rPr lang="ru-RU" sz="1200" dirty="0" smtClean="0">
                <a:hlinkClick r:id="rId7"/>
              </a:rPr>
              <a:t>)</a:t>
            </a:r>
            <a:endParaRPr lang="en-US" sz="1200" dirty="0" smtClean="0"/>
          </a:p>
          <a:p>
            <a:pPr>
              <a:lnSpc>
                <a:spcPct val="150000"/>
              </a:lnSpc>
            </a:pPr>
            <a:r>
              <a:rPr lang="ru-RU" sz="1200" dirty="0">
                <a:hlinkClick r:id="rId8"/>
              </a:rPr>
              <a:t>3. К итоговому операционному совещанию (от ППР) – </a:t>
            </a:r>
            <a:r>
              <a:rPr lang="ru-RU" sz="1200" dirty="0" err="1">
                <a:hlinkClick r:id="rId8"/>
              </a:rPr>
              <a:t>Cредство</a:t>
            </a:r>
            <a:r>
              <a:rPr lang="ru-RU" sz="1200" dirty="0">
                <a:hlinkClick r:id="rId8"/>
              </a:rPr>
              <a:t> просмотра отчетов (</a:t>
            </a:r>
            <a:r>
              <a:rPr lang="ru-RU" sz="1200" dirty="0" err="1">
                <a:hlinkClick r:id="rId8"/>
              </a:rPr>
              <a:t>sibur.local</a:t>
            </a:r>
            <a:r>
              <a:rPr lang="ru-RU" sz="1200" dirty="0" smtClean="0">
                <a:hlinkClick r:id="rId8"/>
              </a:rPr>
              <a:t>)</a:t>
            </a:r>
            <a:endParaRPr lang="en-US" sz="1200" dirty="0" smtClean="0"/>
          </a:p>
          <a:p>
            <a:pPr>
              <a:lnSpc>
                <a:spcPct val="150000"/>
              </a:lnSpc>
            </a:pPr>
            <a:r>
              <a:rPr lang="ru-RU" sz="1200" dirty="0">
                <a:hlinkClick r:id="rId9"/>
              </a:rPr>
              <a:t>4. К итоговому операционному совещанию (от БП) – </a:t>
            </a:r>
            <a:r>
              <a:rPr lang="ru-RU" sz="1200" dirty="0" err="1">
                <a:hlinkClick r:id="rId9"/>
              </a:rPr>
              <a:t>Cредство</a:t>
            </a:r>
            <a:r>
              <a:rPr lang="ru-RU" sz="1200" dirty="0">
                <a:hlinkClick r:id="rId9"/>
              </a:rPr>
              <a:t> просмотра отчетов (</a:t>
            </a:r>
            <a:r>
              <a:rPr lang="ru-RU" sz="1200" dirty="0" err="1">
                <a:hlinkClick r:id="rId9"/>
              </a:rPr>
              <a:t>sibur.local</a:t>
            </a:r>
            <a:r>
              <a:rPr lang="ru-RU" sz="1200" dirty="0" smtClean="0">
                <a:hlinkClick r:id="rId9"/>
              </a:rPr>
              <a:t>)</a:t>
            </a:r>
            <a:endParaRPr lang="en-US" sz="1200" dirty="0" smtClean="0"/>
          </a:p>
          <a:p>
            <a:pPr>
              <a:lnSpc>
                <a:spcPct val="150000"/>
              </a:lnSpc>
            </a:pPr>
            <a:r>
              <a:rPr lang="ru-RU" sz="1200" dirty="0">
                <a:hlinkClick r:id="rId10"/>
              </a:rPr>
              <a:t>5. События за неделю – </a:t>
            </a:r>
            <a:r>
              <a:rPr lang="ru-RU" sz="1200" dirty="0" err="1">
                <a:hlinkClick r:id="rId10"/>
              </a:rPr>
              <a:t>Cредство</a:t>
            </a:r>
            <a:r>
              <a:rPr lang="ru-RU" sz="1200" dirty="0">
                <a:hlinkClick r:id="rId10"/>
              </a:rPr>
              <a:t> просмотра отчетов (</a:t>
            </a:r>
            <a:r>
              <a:rPr lang="ru-RU" sz="1200" dirty="0" err="1">
                <a:hlinkClick r:id="rId10"/>
              </a:rPr>
              <a:t>sibur.local</a:t>
            </a:r>
            <a:r>
              <a:rPr lang="ru-RU" sz="1200" dirty="0" smtClean="0">
                <a:hlinkClick r:id="rId10"/>
              </a:rPr>
              <a:t>)</a:t>
            </a:r>
            <a:endParaRPr lang="en-US" sz="1200" dirty="0" smtClean="0"/>
          </a:p>
          <a:p>
            <a:pPr>
              <a:lnSpc>
                <a:spcPct val="150000"/>
              </a:lnSpc>
            </a:pPr>
            <a:r>
              <a:rPr lang="ru-RU" sz="1200" dirty="0">
                <a:hlinkClick r:id="rId11"/>
              </a:rPr>
              <a:t>6. ВПР МГ ТНГ ЭГ – </a:t>
            </a:r>
            <a:r>
              <a:rPr lang="ru-RU" sz="1200" dirty="0" err="1">
                <a:hlinkClick r:id="rId11"/>
              </a:rPr>
              <a:t>Cредство</a:t>
            </a:r>
            <a:r>
              <a:rPr lang="ru-RU" sz="1200" dirty="0">
                <a:hlinkClick r:id="rId11"/>
              </a:rPr>
              <a:t> просмотра отчетов (</a:t>
            </a:r>
            <a:r>
              <a:rPr lang="ru-RU" sz="1200" dirty="0" err="1">
                <a:hlinkClick r:id="rId11"/>
              </a:rPr>
              <a:t>sibur.local</a:t>
            </a:r>
            <a:r>
              <a:rPr lang="ru-RU" sz="1200" dirty="0" smtClean="0">
                <a:hlinkClick r:id="rId11"/>
              </a:rPr>
              <a:t>)</a:t>
            </a:r>
            <a:endParaRPr lang="en-US" sz="1200" dirty="0" smtClean="0"/>
          </a:p>
          <a:p>
            <a:pPr>
              <a:lnSpc>
                <a:spcPct val="150000"/>
              </a:lnSpc>
            </a:pPr>
            <a:r>
              <a:rPr lang="ru-RU" sz="1200" dirty="0">
                <a:hlinkClick r:id="rId12"/>
              </a:rPr>
              <a:t>7. Проверочный отчет – </a:t>
            </a:r>
            <a:r>
              <a:rPr lang="ru-RU" sz="1200" dirty="0" err="1">
                <a:hlinkClick r:id="rId12"/>
              </a:rPr>
              <a:t>Cредство</a:t>
            </a:r>
            <a:r>
              <a:rPr lang="ru-RU" sz="1200" dirty="0">
                <a:hlinkClick r:id="rId12"/>
              </a:rPr>
              <a:t> просмотра отчетов (</a:t>
            </a:r>
            <a:r>
              <a:rPr lang="ru-RU" sz="1200" dirty="0" err="1">
                <a:hlinkClick r:id="rId12"/>
              </a:rPr>
              <a:t>sibur.local</a:t>
            </a:r>
            <a:r>
              <a:rPr lang="ru-RU" sz="1200" dirty="0" smtClean="0">
                <a:hlinkClick r:id="rId12"/>
              </a:rPr>
              <a:t>)</a:t>
            </a:r>
            <a:endParaRPr lang="en-US" sz="1200" dirty="0" smtClean="0"/>
          </a:p>
          <a:p>
            <a:pPr>
              <a:lnSpc>
                <a:spcPct val="150000"/>
              </a:lnSpc>
            </a:pPr>
            <a:r>
              <a:rPr lang="ru-RU" sz="1200" dirty="0">
                <a:hlinkClick r:id="rId13"/>
              </a:rPr>
              <a:t>8. Стоимость часа-суток работы предприятий </a:t>
            </a:r>
            <a:r>
              <a:rPr lang="ru-RU" sz="1200" dirty="0" err="1">
                <a:hlinkClick r:id="rId13"/>
              </a:rPr>
              <a:t>Сибура</a:t>
            </a:r>
            <a:r>
              <a:rPr lang="ru-RU" sz="1200" dirty="0">
                <a:hlinkClick r:id="rId13"/>
              </a:rPr>
              <a:t> по основным продуктам – </a:t>
            </a:r>
            <a:r>
              <a:rPr lang="ru-RU" sz="1200" dirty="0" err="1">
                <a:hlinkClick r:id="rId13"/>
              </a:rPr>
              <a:t>Cредство</a:t>
            </a:r>
            <a:r>
              <a:rPr lang="ru-RU" sz="1200" dirty="0">
                <a:hlinkClick r:id="rId13"/>
              </a:rPr>
              <a:t> просмотра отчетов (</a:t>
            </a:r>
            <a:r>
              <a:rPr lang="ru-RU" sz="1200" dirty="0" err="1">
                <a:hlinkClick r:id="rId13"/>
              </a:rPr>
              <a:t>sibur.local</a:t>
            </a:r>
            <a:r>
              <a:rPr lang="ru-RU" sz="1200" dirty="0" smtClean="0">
                <a:hlinkClick r:id="rId13"/>
              </a:rPr>
              <a:t>)</a:t>
            </a:r>
            <a:endParaRPr lang="en-US" sz="1200" dirty="0" smtClean="0"/>
          </a:p>
          <a:p>
            <a:pPr>
              <a:lnSpc>
                <a:spcPct val="150000"/>
              </a:lnSpc>
            </a:pPr>
            <a:r>
              <a:rPr lang="ru-RU" sz="1200" dirty="0">
                <a:hlinkClick r:id="rId14"/>
              </a:rPr>
              <a:t>9. Реестр потерь по ВПР – </a:t>
            </a:r>
            <a:r>
              <a:rPr lang="ru-RU" sz="1200" dirty="0" err="1">
                <a:hlinkClick r:id="rId14"/>
              </a:rPr>
              <a:t>Cредство</a:t>
            </a:r>
            <a:r>
              <a:rPr lang="ru-RU" sz="1200" dirty="0">
                <a:hlinkClick r:id="rId14"/>
              </a:rPr>
              <a:t> просмотра отчетов (</a:t>
            </a:r>
            <a:r>
              <a:rPr lang="ru-RU" sz="1200" dirty="0" err="1">
                <a:hlinkClick r:id="rId14"/>
              </a:rPr>
              <a:t>sibur.local</a:t>
            </a:r>
            <a:r>
              <a:rPr lang="ru-RU" sz="1200" dirty="0" smtClean="0">
                <a:hlinkClick r:id="rId14"/>
              </a:rPr>
              <a:t>)</a:t>
            </a:r>
            <a:endParaRPr lang="en-US" sz="1200" dirty="0" smtClean="0"/>
          </a:p>
          <a:p>
            <a:pPr>
              <a:lnSpc>
                <a:spcPct val="150000"/>
              </a:lnSpc>
            </a:pPr>
            <a:r>
              <a:rPr lang="ru-RU" sz="1200" dirty="0" smtClean="0">
                <a:hlinkClick r:id="rId15"/>
              </a:rPr>
              <a:t>10. </a:t>
            </a:r>
            <a:r>
              <a:rPr lang="ru-RU" sz="1200" dirty="0" err="1" smtClean="0">
                <a:hlinkClick r:id="rId15"/>
              </a:rPr>
              <a:t>Неидентифицированные</a:t>
            </a:r>
            <a:r>
              <a:rPr lang="ru-RU" sz="1200" dirty="0" smtClean="0">
                <a:hlinkClick r:id="rId15"/>
              </a:rPr>
              <a:t> потери – </a:t>
            </a:r>
            <a:r>
              <a:rPr lang="ru-RU" sz="1200" dirty="0" err="1" smtClean="0">
                <a:hlinkClick r:id="rId15"/>
              </a:rPr>
              <a:t>Cредство</a:t>
            </a:r>
            <a:r>
              <a:rPr lang="ru-RU" sz="1200" dirty="0" smtClean="0">
                <a:hlinkClick r:id="rId15"/>
              </a:rPr>
              <a:t> просмотра отчетов (</a:t>
            </a:r>
            <a:r>
              <a:rPr lang="ru-RU" sz="1200" dirty="0" err="1" smtClean="0">
                <a:hlinkClick r:id="rId15"/>
              </a:rPr>
              <a:t>sibur.local</a:t>
            </a:r>
            <a:r>
              <a:rPr lang="ru-RU" sz="1200" dirty="0" smtClean="0">
                <a:hlinkClick r:id="rId15"/>
              </a:rPr>
              <a:t>)</a:t>
            </a:r>
            <a:endParaRPr lang="en-US" sz="1200" dirty="0" smtClean="0"/>
          </a:p>
          <a:p>
            <a:pPr>
              <a:lnSpc>
                <a:spcPct val="150000"/>
              </a:lnSpc>
            </a:pPr>
            <a:r>
              <a:rPr lang="ru-RU" sz="1200" dirty="0">
                <a:hlinkClick r:id="rId16"/>
              </a:rPr>
              <a:t>13. УМД покрытый RCA – </a:t>
            </a:r>
            <a:r>
              <a:rPr lang="ru-RU" sz="1200" dirty="0" err="1">
                <a:hlinkClick r:id="rId16"/>
              </a:rPr>
              <a:t>Cредство</a:t>
            </a:r>
            <a:r>
              <a:rPr lang="ru-RU" sz="1200" dirty="0">
                <a:hlinkClick r:id="rId16"/>
              </a:rPr>
              <a:t> просмотра отчетов (</a:t>
            </a:r>
            <a:r>
              <a:rPr lang="ru-RU" sz="1200" dirty="0" err="1">
                <a:hlinkClick r:id="rId16"/>
              </a:rPr>
              <a:t>sibur.local</a:t>
            </a:r>
            <a:r>
              <a:rPr lang="ru-RU" sz="1200" dirty="0" smtClean="0">
                <a:hlinkClick r:id="rId16"/>
              </a:rPr>
              <a:t>)</a:t>
            </a:r>
            <a:endParaRPr lang="en-US" sz="1200" dirty="0" smtClean="0"/>
          </a:p>
          <a:p>
            <a:pPr>
              <a:lnSpc>
                <a:spcPct val="150000"/>
              </a:lnSpc>
            </a:pPr>
            <a:r>
              <a:rPr lang="ru-RU" sz="1200" dirty="0">
                <a:hlinkClick r:id="rId17"/>
              </a:rPr>
              <a:t>22. Статистика по мероприятиям расследований – </a:t>
            </a:r>
            <a:r>
              <a:rPr lang="ru-RU" sz="1200" dirty="0" err="1">
                <a:hlinkClick r:id="rId17"/>
              </a:rPr>
              <a:t>Cредство</a:t>
            </a:r>
            <a:r>
              <a:rPr lang="ru-RU" sz="1200" dirty="0">
                <a:hlinkClick r:id="rId17"/>
              </a:rPr>
              <a:t> просмотра отчетов (</a:t>
            </a:r>
            <a:r>
              <a:rPr lang="ru-RU" sz="1200" dirty="0" err="1">
                <a:hlinkClick r:id="rId17"/>
              </a:rPr>
              <a:t>sibur.local</a:t>
            </a:r>
            <a:r>
              <a:rPr lang="ru-RU" sz="1200" dirty="0" smtClean="0">
                <a:hlinkClick r:id="rId17"/>
              </a:rPr>
              <a:t>)</a:t>
            </a:r>
            <a:endParaRPr lang="en-US" sz="1200" dirty="0" smtClean="0"/>
          </a:p>
          <a:p>
            <a:pPr>
              <a:lnSpc>
                <a:spcPct val="150000"/>
              </a:lnSpc>
            </a:pPr>
            <a:r>
              <a:rPr lang="ru-RU" sz="1200" dirty="0">
                <a:hlinkClick r:id="rId18"/>
              </a:rPr>
              <a:t>23. Мероприятия к ОР – </a:t>
            </a:r>
            <a:r>
              <a:rPr lang="ru-RU" sz="1200" dirty="0" err="1">
                <a:hlinkClick r:id="rId18"/>
              </a:rPr>
              <a:t>Cредство</a:t>
            </a:r>
            <a:r>
              <a:rPr lang="ru-RU" sz="1200" dirty="0">
                <a:hlinkClick r:id="rId18"/>
              </a:rPr>
              <a:t> просмотра отчетов (</a:t>
            </a:r>
            <a:r>
              <a:rPr lang="ru-RU" sz="1200" dirty="0" err="1">
                <a:hlinkClick r:id="rId18"/>
              </a:rPr>
              <a:t>sibur.local</a:t>
            </a:r>
            <a:r>
              <a:rPr lang="ru-RU" sz="1200" dirty="0" smtClean="0">
                <a:hlinkClick r:id="rId18"/>
              </a:rPr>
              <a:t>)</a:t>
            </a:r>
            <a:endParaRPr lang="en-US" sz="1200" dirty="0" smtClean="0"/>
          </a:p>
          <a:p>
            <a:pPr>
              <a:lnSpc>
                <a:spcPct val="150000"/>
              </a:lnSpc>
            </a:pPr>
            <a:endParaRPr lang="en-US" sz="1200" dirty="0"/>
          </a:p>
        </p:txBody>
      </p:sp>
      <p:sp>
        <p:nvSpPr>
          <p:cNvPr id="6" name="Прямоугольник 5"/>
          <p:cNvSpPr/>
          <p:nvPr/>
        </p:nvSpPr>
        <p:spPr>
          <a:xfrm>
            <a:off x="299833" y="129836"/>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Основные ссылки на отчетность </a:t>
            </a:r>
            <a:r>
              <a:rPr lang="en-US" sz="1200" b="1" dirty="0">
                <a:solidFill>
                  <a:schemeClr val="bg1"/>
                </a:solidFill>
                <a:latin typeface="Arial" panose="020B0604020202020204" pitchFamily="34" charset="0"/>
                <a:cs typeface="Arial" panose="020B0604020202020204" pitchFamily="34" charset="0"/>
              </a:rPr>
              <a:t>Meridium</a:t>
            </a:r>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682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2</a:t>
            </a:fld>
            <a:endParaRPr lang="ru-RU" dirty="0">
              <a:solidFill>
                <a:prstClr val="black">
                  <a:lumMod val="65000"/>
                  <a:lumOff val="35000"/>
                </a:prstClr>
              </a:solidFill>
            </a:endParaRPr>
          </a:p>
        </p:txBody>
      </p:sp>
      <p:sp>
        <p:nvSpPr>
          <p:cNvPr id="5" name="Прямоугольник 4"/>
          <p:cNvSpPr/>
          <p:nvPr/>
        </p:nvSpPr>
        <p:spPr>
          <a:xfrm>
            <a:off x="182167" y="132695"/>
            <a:ext cx="9576000" cy="19440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ru-RU" sz="1200" b="1" dirty="0" smtClean="0">
                <a:solidFill>
                  <a:schemeClr val="bg1"/>
                </a:solidFill>
                <a:latin typeface="Arial" panose="020B0604020202020204" pitchFamily="34" charset="0"/>
                <a:cs typeface="Arial" panose="020B0604020202020204" pitchFamily="34" charset="0"/>
              </a:rPr>
              <a:t> </a:t>
            </a:r>
            <a:r>
              <a:rPr lang="ru-RU" sz="1200" b="1" dirty="0">
                <a:solidFill>
                  <a:schemeClr val="bg1"/>
                </a:solidFill>
                <a:latin typeface="Arial" panose="020B0604020202020204" pitchFamily="34" charset="0"/>
                <a:cs typeface="Arial" panose="020B0604020202020204" pitchFamily="34" charset="0"/>
              </a:rPr>
              <a:t>Содержание</a:t>
            </a:r>
          </a:p>
        </p:txBody>
      </p:sp>
      <p:graphicFrame>
        <p:nvGraphicFramePr>
          <p:cNvPr id="6" name="Таблица 5"/>
          <p:cNvGraphicFramePr>
            <a:graphicFrameLocks noGrp="1"/>
          </p:cNvGraphicFramePr>
          <p:nvPr>
            <p:extLst>
              <p:ext uri="{D42A27DB-BD31-4B8C-83A1-F6EECF244321}">
                <p14:modId xmlns:p14="http://schemas.microsoft.com/office/powerpoint/2010/main" val="1845351278"/>
              </p:ext>
            </p:extLst>
          </p:nvPr>
        </p:nvGraphicFramePr>
        <p:xfrm>
          <a:off x="182675" y="443120"/>
          <a:ext cx="9575492" cy="4067027"/>
        </p:xfrm>
        <a:graphic>
          <a:graphicData uri="http://schemas.openxmlformats.org/drawingml/2006/table">
            <a:tbl>
              <a:tblPr firstRow="1" bandRow="1">
                <a:tableStyleId>{5C22544A-7EE6-4342-B048-85BDC9FD1C3A}</a:tableStyleId>
              </a:tblPr>
              <a:tblGrid>
                <a:gridCol w="8597361">
                  <a:extLst>
                    <a:ext uri="{9D8B030D-6E8A-4147-A177-3AD203B41FA5}">
                      <a16:colId xmlns:a16="http://schemas.microsoft.com/office/drawing/2014/main" val="3810050760"/>
                    </a:ext>
                  </a:extLst>
                </a:gridCol>
                <a:gridCol w="978131">
                  <a:extLst>
                    <a:ext uri="{9D8B030D-6E8A-4147-A177-3AD203B41FA5}">
                      <a16:colId xmlns:a16="http://schemas.microsoft.com/office/drawing/2014/main" val="2018377321"/>
                    </a:ext>
                  </a:extLst>
                </a:gridCol>
              </a:tblGrid>
              <a:tr h="259226">
                <a:tc>
                  <a:txBody>
                    <a:bodyPr/>
                    <a:lstStyle/>
                    <a:p>
                      <a:pPr algn="l"/>
                      <a:r>
                        <a:rPr lang="ru-RU" sz="1000" b="1" kern="1200" baseline="0" dirty="0" smtClean="0">
                          <a:solidFill>
                            <a:schemeClr val="tx1"/>
                          </a:solidFill>
                          <a:latin typeface="Arial" panose="020B0604020202020204" pitchFamily="34" charset="0"/>
                          <a:ea typeface="+mn-ea"/>
                          <a:cs typeface="Arial" panose="020B0604020202020204" pitchFamily="34" charset="0"/>
                        </a:rPr>
                        <a:t>Наименование</a:t>
                      </a: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74295" marR="74295" marT="37148" marB="37148" anchor="ctr">
                    <a:lnL w="3175" cap="flat" cmpd="sng" algn="ctr">
                      <a:solidFill>
                        <a:srgbClr val="008C95"/>
                      </a:solidFill>
                      <a:prstDash val="solid"/>
                      <a:round/>
                      <a:headEnd type="none" w="med" len="med"/>
                      <a:tailEnd type="none" w="med" len="med"/>
                    </a:lnL>
                    <a:lnT w="3175" cap="flat" cmpd="sng" algn="ctr">
                      <a:solidFill>
                        <a:srgbClr val="008C95"/>
                      </a:solidFill>
                      <a:prstDash val="solid"/>
                      <a:round/>
                      <a:headEnd type="none" w="med" len="med"/>
                      <a:tailEnd type="none" w="med" len="med"/>
                    </a:lnT>
                    <a:solidFill>
                      <a:schemeClr val="bg1">
                        <a:lumMod val="95000"/>
                      </a:schemeClr>
                    </a:solidFill>
                  </a:tcPr>
                </a:tc>
                <a:tc>
                  <a:txBody>
                    <a:bodyPr/>
                    <a:lstStyle/>
                    <a:p>
                      <a:pPr algn="l"/>
                      <a:r>
                        <a:rPr lang="ru-RU" sz="1000" b="1" kern="1200" baseline="0" dirty="0" smtClean="0">
                          <a:solidFill>
                            <a:schemeClr val="tx1"/>
                          </a:solidFill>
                          <a:latin typeface="Arial" panose="020B0604020202020204" pitchFamily="34" charset="0"/>
                          <a:ea typeface="+mn-ea"/>
                          <a:cs typeface="Arial" panose="020B0604020202020204" pitchFamily="34" charset="0"/>
                        </a:rPr>
                        <a:t>Стр.</a:t>
                      </a: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74295" marR="74295" marT="37148" marB="37148" anchor="ctr">
                    <a:lnR w="3175" cap="flat" cmpd="sng" algn="ctr">
                      <a:solidFill>
                        <a:srgbClr val="008C95"/>
                      </a:solidFill>
                      <a:prstDash val="solid"/>
                      <a:round/>
                      <a:headEnd type="none" w="med" len="med"/>
                      <a:tailEnd type="none" w="med" len="med"/>
                    </a:lnR>
                    <a:lnT w="3175" cap="flat" cmpd="sng" algn="ctr">
                      <a:solidFill>
                        <a:srgbClr val="008C95"/>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97974968"/>
                  </a:ext>
                </a:extLst>
              </a:tr>
              <a:tr h="164521">
                <a:tc>
                  <a:txBody>
                    <a:bodyPr/>
                    <a:lstStyle/>
                    <a:p>
                      <a:pPr marL="0" marR="0" lvl="0" indent="0" algn="l" defTabSz="914239" rtl="0" eaLnBrk="1" fontAlgn="auto" latinLnBrk="0" hangingPunct="1">
                        <a:lnSpc>
                          <a:spcPct val="100000"/>
                        </a:lnSpc>
                        <a:spcBef>
                          <a:spcPts val="0"/>
                        </a:spcBef>
                        <a:spcAft>
                          <a:spcPts val="0"/>
                        </a:spcAft>
                        <a:buClrTx/>
                        <a:buSzTx/>
                        <a:buFontTx/>
                        <a:buNone/>
                        <a:tabLst/>
                        <a:defRPr/>
                      </a:pPr>
                      <a:r>
                        <a:rPr lang="ru-RU" sz="1000" b="0" kern="1200" baseline="0" dirty="0" smtClean="0">
                          <a:solidFill>
                            <a:schemeClr val="tx1"/>
                          </a:solidFill>
                          <a:latin typeface="Arial" panose="020B0604020202020204" pitchFamily="34" charset="0"/>
                          <a:ea typeface="+mn-ea"/>
                          <a:cs typeface="Arial" panose="020B0604020202020204" pitchFamily="34" charset="0"/>
                        </a:rPr>
                        <a:t>1.Область применения; 2.Цели, задачи, 3.Общие положения, .4.Макро карта процесса </a:t>
                      </a:r>
                      <a:r>
                        <a:rPr lang="en-US" sz="1000" b="0" kern="1200" baseline="0" dirty="0" smtClean="0">
                          <a:solidFill>
                            <a:schemeClr val="tx1"/>
                          </a:solidFill>
                          <a:latin typeface="Arial" panose="020B0604020202020204" pitchFamily="34" charset="0"/>
                          <a:ea typeface="+mn-ea"/>
                          <a:cs typeface="Arial" panose="020B0604020202020204" pitchFamily="34" charset="0"/>
                        </a:rPr>
                        <a:t>PLA - RCA</a:t>
                      </a:r>
                      <a:endParaRPr lang="ru-RU" sz="1000" b="0" kern="1200" baseline="0" dirty="0">
                        <a:solidFill>
                          <a:schemeClr val="tx1"/>
                        </a:solidFill>
                        <a:latin typeface="Arial" panose="020B0604020202020204" pitchFamily="34" charset="0"/>
                        <a:ea typeface="+mn-ea"/>
                        <a:cs typeface="Arial" panose="020B0604020202020204" pitchFamily="34" charset="0"/>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r>
                        <a:rPr lang="ru-RU" sz="1000" b="0" kern="1200" baseline="0" dirty="0" smtClean="0">
                          <a:solidFill>
                            <a:schemeClr val="tx1"/>
                          </a:solidFill>
                          <a:latin typeface="Arial" panose="020B0604020202020204" pitchFamily="34" charset="0"/>
                          <a:ea typeface="+mn-ea"/>
                          <a:cs typeface="Arial" panose="020B0604020202020204" pitchFamily="34" charset="0"/>
                        </a:rPr>
                        <a:t>1</a:t>
                      </a:r>
                      <a:endParaRPr lang="ru-RU" sz="1000" b="0" kern="1200" baseline="0" dirty="0">
                        <a:solidFill>
                          <a:schemeClr val="tx1"/>
                        </a:solidFill>
                        <a:latin typeface="Arial" panose="020B0604020202020204" pitchFamily="34" charset="0"/>
                        <a:ea typeface="+mn-ea"/>
                        <a:cs typeface="Arial" panose="020B0604020202020204" pitchFamily="34" charset="0"/>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02717224"/>
                  </a:ext>
                </a:extLst>
              </a:tr>
              <a:tr h="24305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baseline="0" dirty="0" smtClean="0">
                          <a:solidFill>
                            <a:schemeClr val="tx1"/>
                          </a:solidFill>
                          <a:latin typeface="Arial" panose="020B0604020202020204" pitchFamily="34" charset="0"/>
                          <a:ea typeface="+mn-ea"/>
                          <a:cs typeface="Arial" panose="020B0604020202020204" pitchFamily="34" charset="0"/>
                        </a:rPr>
                        <a:t>5.Описание процесса,</a:t>
                      </a:r>
                      <a:r>
                        <a:rPr lang="en-US" sz="1000" b="0" kern="1200" baseline="0" dirty="0" smtClean="0">
                          <a:solidFill>
                            <a:schemeClr val="tx1"/>
                          </a:solidFill>
                          <a:latin typeface="Arial" panose="020B0604020202020204" pitchFamily="34" charset="0"/>
                          <a:ea typeface="+mn-ea"/>
                          <a:cs typeface="Arial" panose="020B0604020202020204" pitchFamily="34" charset="0"/>
                        </a:rPr>
                        <a:t> </a:t>
                      </a:r>
                      <a:r>
                        <a:rPr lang="ru-RU" sz="1000" b="0" kern="1200" baseline="0" dirty="0" smtClean="0">
                          <a:solidFill>
                            <a:schemeClr val="tx1"/>
                          </a:solidFill>
                          <a:latin typeface="Arial" panose="020B0604020202020204" pitchFamily="34" charset="0"/>
                          <a:ea typeface="+mn-ea"/>
                          <a:cs typeface="Arial" panose="020B0604020202020204" pitchFamily="34" charset="0"/>
                        </a:rPr>
                        <a:t>матрица </a:t>
                      </a:r>
                      <a:r>
                        <a:rPr lang="en-US" sz="1000" b="0" kern="1200" baseline="0" dirty="0" smtClean="0">
                          <a:solidFill>
                            <a:schemeClr val="tx1"/>
                          </a:solidFill>
                          <a:latin typeface="Arial" panose="020B0604020202020204" pitchFamily="34" charset="0"/>
                          <a:ea typeface="+mn-ea"/>
                          <a:cs typeface="Arial" panose="020B0604020202020204" pitchFamily="34" charset="0"/>
                        </a:rPr>
                        <a:t>RACI</a:t>
                      </a:r>
                      <a:endParaRPr lang="ru-RU" sz="1000" b="0" kern="1200" baseline="0" dirty="0" smtClean="0">
                        <a:solidFill>
                          <a:schemeClr val="tx1"/>
                        </a:solidFill>
                        <a:latin typeface="Arial" panose="020B0604020202020204" pitchFamily="34" charset="0"/>
                        <a:ea typeface="+mn-ea"/>
                        <a:cs typeface="Arial" panose="020B0604020202020204" pitchFamily="34" charset="0"/>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baseline="0" dirty="0" smtClean="0">
                          <a:solidFill>
                            <a:schemeClr val="tx1"/>
                          </a:solidFill>
                          <a:latin typeface="Arial" panose="020B0604020202020204" pitchFamily="34" charset="0"/>
                          <a:ea typeface="+mn-ea"/>
                          <a:cs typeface="Arial" panose="020B0604020202020204" pitchFamily="34" charset="0"/>
                        </a:rPr>
                        <a:t>3</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95767128"/>
                  </a:ext>
                </a:extLst>
              </a:tr>
              <a:tr h="1054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baseline="0" dirty="0" smtClean="0">
                          <a:solidFill>
                            <a:schemeClr val="tx1"/>
                          </a:solidFill>
                          <a:latin typeface="Arial" panose="020B0604020202020204" pitchFamily="34" charset="0"/>
                          <a:ea typeface="+mn-ea"/>
                          <a:cs typeface="Arial" panose="020B0604020202020204" pitchFamily="34" charset="0"/>
                        </a:rPr>
                        <a:t>6.Правила внесения событий в систему </a:t>
                      </a:r>
                      <a:r>
                        <a:rPr lang="en-US" sz="1000" b="0" kern="1200" baseline="0" dirty="0" err="1" smtClean="0">
                          <a:solidFill>
                            <a:schemeClr val="tx1"/>
                          </a:solidFill>
                          <a:latin typeface="Arial" panose="020B0604020202020204" pitchFamily="34" charset="0"/>
                          <a:ea typeface="+mn-ea"/>
                          <a:cs typeface="Arial" panose="020B0604020202020204" pitchFamily="34" charset="0"/>
                        </a:rPr>
                        <a:t>Meridium</a:t>
                      </a:r>
                      <a:r>
                        <a:rPr lang="ru-RU" sz="1000" b="0" kern="1200" baseline="0" dirty="0" smtClean="0">
                          <a:solidFill>
                            <a:schemeClr val="tx1"/>
                          </a:solidFill>
                          <a:latin typeface="Arial" panose="020B0604020202020204" pitchFamily="34" charset="0"/>
                          <a:ea typeface="+mn-ea"/>
                          <a:cs typeface="Arial" panose="020B0604020202020204" pitchFamily="34" charset="0"/>
                        </a:rPr>
                        <a:t>, логика расчёта, ключевые даты</a:t>
                      </a:r>
                      <a:endParaRPr lang="ru-RU" sz="1000" b="0" kern="1200" dirty="0" smtClean="0">
                        <a:solidFill>
                          <a:schemeClr val="tx1"/>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4</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99687892"/>
                  </a:ext>
                </a:extLst>
              </a:tr>
              <a:tr h="1054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baseline="0" dirty="0" smtClean="0">
                          <a:solidFill>
                            <a:schemeClr val="tx1"/>
                          </a:solidFill>
                          <a:latin typeface="Arial" panose="020B0604020202020204" pitchFamily="34" charset="0"/>
                          <a:ea typeface="+mn-ea"/>
                          <a:cs typeface="Arial" panose="020B0604020202020204" pitchFamily="34" charset="0"/>
                        </a:rPr>
                        <a:t>7.Методика расчета УМД на производстве</a:t>
                      </a:r>
                      <a:endParaRPr lang="ru-RU" sz="1000" b="0" kern="1200" dirty="0" smtClean="0">
                        <a:solidFill>
                          <a:schemeClr val="tx1"/>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5</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79222063"/>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8. Признаки событий УМД/ ДМД в зоне ответственности Компании / Предприятий </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6</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4831378"/>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9. Признаки событий УМД/ ДМД, не подконтрольные Компании / Предприятию, события с признаком «Прочее»</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7</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1088307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10. Правила работы  в программе </a:t>
                      </a:r>
                      <a:r>
                        <a:rPr lang="ru-RU" sz="1000" b="0" kern="1200" dirty="0" err="1" smtClean="0">
                          <a:solidFill>
                            <a:schemeClr val="tx1"/>
                          </a:solidFill>
                          <a:latin typeface="Arial" panose="020B0604020202020204" pitchFamily="34" charset="0"/>
                          <a:ea typeface="+mn-ea"/>
                          <a:cs typeface="+mn-cs"/>
                        </a:rPr>
                        <a:t>Meridium</a:t>
                      </a:r>
                      <a:endParaRPr lang="ru-RU" sz="1000" b="0" kern="1200" dirty="0" smtClean="0">
                        <a:solidFill>
                          <a:schemeClr val="tx1"/>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8</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61820980"/>
                  </a:ext>
                </a:extLst>
              </a:tr>
              <a:tr h="22980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11. Признак «УМД/ДМД/Прочее» к потерям по событиям</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10</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9447547"/>
                  </a:ext>
                </a:extLst>
              </a:tr>
              <a:tr h="2592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Термины, определения и сокращения </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12</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80260901"/>
                  </a:ext>
                </a:extLst>
              </a:tr>
              <a:tr h="35536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Дополнительная информация</a:t>
                      </a:r>
                      <a:r>
                        <a:rPr lang="ru-RU" sz="1000" b="0" kern="1200" baseline="0" dirty="0" smtClean="0">
                          <a:solidFill>
                            <a:schemeClr val="tx1"/>
                          </a:solidFill>
                          <a:latin typeface="Arial" panose="020B0604020202020204" pitchFamily="34" charset="0"/>
                          <a:ea typeface="+mn-ea"/>
                          <a:cs typeface="+mn-cs"/>
                        </a:rPr>
                        <a:t> (отчетность, роли доступа, </a:t>
                      </a:r>
                      <a:r>
                        <a:rPr lang="ru-RU" sz="1000" b="0" kern="1200" baseline="0" dirty="0" err="1" smtClean="0">
                          <a:solidFill>
                            <a:schemeClr val="tx1"/>
                          </a:solidFill>
                          <a:latin typeface="Arial" panose="020B0604020202020204" pitchFamily="34" charset="0"/>
                          <a:ea typeface="+mn-ea"/>
                          <a:cs typeface="+mn-cs"/>
                        </a:rPr>
                        <a:t>дашборды</a:t>
                      </a:r>
                      <a:r>
                        <a:rPr lang="ru-RU" sz="1000" b="0" kern="1200" baseline="0" dirty="0" smtClean="0">
                          <a:solidFill>
                            <a:schemeClr val="tx1"/>
                          </a:solidFill>
                          <a:latin typeface="Arial" panose="020B0604020202020204" pitchFamily="34" charset="0"/>
                          <a:ea typeface="+mn-ea"/>
                          <a:cs typeface="+mn-cs"/>
                        </a:rPr>
                        <a:t>, примеры заполнения событий и карточек потерь).</a:t>
                      </a:r>
                      <a:endParaRPr lang="ru-RU" sz="1000" b="0" kern="1200" dirty="0" smtClean="0">
                        <a:solidFill>
                          <a:schemeClr val="tx1"/>
                        </a:solidFill>
                        <a:latin typeface="Arial" panose="020B0604020202020204" pitchFamily="34" charset="0"/>
                        <a:ea typeface="+mn-ea"/>
                        <a:cs typeface="+mn-cs"/>
                      </a:endParaRP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13</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41280621"/>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Приложения</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ru-RU" sz="1000" b="0" kern="1200" dirty="0" smtClean="0">
                        <a:solidFill>
                          <a:schemeClr val="tx1"/>
                        </a:solidFill>
                        <a:latin typeface="Arial" panose="020B0604020202020204" pitchFamily="34" charset="0"/>
                        <a:ea typeface="+mn-ea"/>
                        <a:cs typeface="+mn-cs"/>
                      </a:endParaRP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628726034"/>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Приложение</a:t>
                      </a:r>
                      <a:r>
                        <a:rPr lang="ru-RU" sz="1000" b="0" kern="1200" baseline="0" dirty="0" smtClean="0">
                          <a:solidFill>
                            <a:schemeClr val="tx1"/>
                          </a:solidFill>
                          <a:latin typeface="Arial" panose="020B0604020202020204" pitchFamily="34" charset="0"/>
                          <a:ea typeface="+mn-ea"/>
                          <a:cs typeface="+mn-cs"/>
                        </a:rPr>
                        <a:t> №1 «</a:t>
                      </a:r>
                      <a:r>
                        <a:rPr lang="ru-RU" sz="1000" b="0" kern="1200" dirty="0" smtClean="0">
                          <a:solidFill>
                            <a:schemeClr val="tx1"/>
                          </a:solidFill>
                          <a:latin typeface="Arial" panose="020B0604020202020204" pitchFamily="34" charset="0"/>
                          <a:ea typeface="+mn-ea"/>
                          <a:cs typeface="+mn-cs"/>
                        </a:rPr>
                        <a:t>Ритуал «Анализ событий (УМД/ДМД)» </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14</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50620855"/>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Приложение</a:t>
                      </a:r>
                      <a:r>
                        <a:rPr lang="ru-RU" sz="1000" b="0" kern="1200" baseline="0" dirty="0" smtClean="0">
                          <a:solidFill>
                            <a:schemeClr val="tx1"/>
                          </a:solidFill>
                          <a:latin typeface="Arial" panose="020B0604020202020204" pitchFamily="34" charset="0"/>
                          <a:ea typeface="+mn-ea"/>
                          <a:cs typeface="+mn-cs"/>
                        </a:rPr>
                        <a:t> №2 «</a:t>
                      </a:r>
                      <a:r>
                        <a:rPr lang="ru-RU" sz="1000" b="0" kern="1200" dirty="0" smtClean="0">
                          <a:solidFill>
                            <a:schemeClr val="tx1"/>
                          </a:solidFill>
                          <a:latin typeface="Arial" panose="020B0604020202020204" pitchFamily="34" charset="0"/>
                          <a:ea typeface="+mn-ea"/>
                          <a:cs typeface="+mn-cs"/>
                        </a:rPr>
                        <a:t>Справочник первичных категорий, категорий, подкатегорий и категорий последствий»</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15</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35925812"/>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Приложение</a:t>
                      </a:r>
                      <a:r>
                        <a:rPr lang="ru-RU" sz="1000" b="0" kern="1200" baseline="0" dirty="0" smtClean="0">
                          <a:solidFill>
                            <a:schemeClr val="tx1"/>
                          </a:solidFill>
                          <a:latin typeface="Arial" panose="020B0604020202020204" pitchFamily="34" charset="0"/>
                          <a:ea typeface="+mn-ea"/>
                          <a:cs typeface="+mn-cs"/>
                        </a:rPr>
                        <a:t> №3 «</a:t>
                      </a:r>
                      <a:r>
                        <a:rPr lang="ru-RU" sz="1000" b="0" kern="1200" dirty="0" smtClean="0">
                          <a:solidFill>
                            <a:schemeClr val="tx1"/>
                          </a:solidFill>
                          <a:latin typeface="Arial" panose="020B0604020202020204" pitchFamily="34" charset="0"/>
                          <a:ea typeface="+mn-ea"/>
                          <a:cs typeface="+mn-cs"/>
                        </a:rPr>
                        <a:t>Категоризация ОПИ/ОПВ»</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16</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60642139"/>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Приложение</a:t>
                      </a:r>
                      <a:r>
                        <a:rPr lang="ru-RU" sz="1000" b="0" kern="1200" baseline="0" dirty="0" smtClean="0">
                          <a:solidFill>
                            <a:schemeClr val="tx1"/>
                          </a:solidFill>
                          <a:latin typeface="Arial" panose="020B0604020202020204" pitchFamily="34" charset="0"/>
                          <a:ea typeface="+mn-ea"/>
                          <a:cs typeface="+mn-cs"/>
                        </a:rPr>
                        <a:t> №4 «</a:t>
                      </a:r>
                      <a:r>
                        <a:rPr lang="ru-RU" sz="1000" b="0" kern="1200" dirty="0" smtClean="0">
                          <a:solidFill>
                            <a:schemeClr val="tx1"/>
                          </a:solidFill>
                          <a:latin typeface="Arial" panose="020B0604020202020204" pitchFamily="34" charset="0"/>
                          <a:ea typeface="+mn-ea"/>
                          <a:cs typeface="+mn-cs"/>
                        </a:rPr>
                        <a:t>Категоризация работы на альтернативных катализаторах/реагентах/оборудовании»</a:t>
                      </a:r>
                    </a:p>
                  </a:txBody>
                  <a:tcPr marL="74295" marR="74295" marT="37148" marB="37148" anchor="ctr">
                    <a:lnL w="3175" cap="flat" cmpd="sng" algn="ctr">
                      <a:solidFill>
                        <a:srgbClr val="008C95"/>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17</a:t>
                      </a:r>
                    </a:p>
                  </a:txBody>
                  <a:tcPr marL="74295" marR="74295" marT="37148" marB="37148" anchor="ctr">
                    <a:lnR w="3175" cap="flat" cmpd="sng" algn="ctr">
                      <a:solidFill>
                        <a:srgbClr val="008C95"/>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896471821"/>
                  </a:ext>
                </a:extLst>
              </a:tr>
              <a:tr h="16309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Приложение</a:t>
                      </a:r>
                      <a:r>
                        <a:rPr lang="ru-RU" sz="1000" b="0" kern="1200" baseline="0" dirty="0" smtClean="0">
                          <a:solidFill>
                            <a:schemeClr val="tx1"/>
                          </a:solidFill>
                          <a:latin typeface="Arial" panose="020B0604020202020204" pitchFamily="34" charset="0"/>
                          <a:ea typeface="+mn-ea"/>
                          <a:cs typeface="+mn-cs"/>
                        </a:rPr>
                        <a:t> №5 «</a:t>
                      </a:r>
                      <a:r>
                        <a:rPr lang="ru-RU" sz="1000" b="0" kern="1200" dirty="0" smtClean="0">
                          <a:solidFill>
                            <a:schemeClr val="tx1"/>
                          </a:solidFill>
                          <a:latin typeface="Arial" panose="020B0604020202020204" pitchFamily="34" charset="0"/>
                          <a:ea typeface="+mn-ea"/>
                          <a:cs typeface="+mn-cs"/>
                        </a:rPr>
                        <a:t>Категоризация климатического фактора»</a:t>
                      </a:r>
                    </a:p>
                  </a:txBody>
                  <a:tcPr marL="74295" marR="74295" marT="37148" marB="37148" anchor="ctr">
                    <a:lnL w="3175" cap="flat" cmpd="sng" algn="ctr">
                      <a:solidFill>
                        <a:srgbClr val="008C95"/>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00" b="0" kern="1200" dirty="0" smtClean="0">
                          <a:solidFill>
                            <a:schemeClr val="tx1"/>
                          </a:solidFill>
                          <a:latin typeface="Arial" panose="020B0604020202020204" pitchFamily="34" charset="0"/>
                          <a:ea typeface="+mn-ea"/>
                          <a:cs typeface="+mn-cs"/>
                        </a:rPr>
                        <a:t>18</a:t>
                      </a:r>
                    </a:p>
                  </a:txBody>
                  <a:tcPr marL="74295" marR="74295" marT="37148" marB="37148" anchor="ctr">
                    <a:lnR w="3175" cap="flat" cmpd="sng" algn="ctr">
                      <a:solidFill>
                        <a:srgbClr val="008C95"/>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9820066"/>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027582239"/>
              </p:ext>
            </p:extLst>
          </p:nvPr>
        </p:nvGraphicFramePr>
        <p:xfrm>
          <a:off x="182167" y="443119"/>
          <a:ext cx="9576000" cy="4067027"/>
        </p:xfrm>
        <a:graphic>
          <a:graphicData uri="http://schemas.openxmlformats.org/drawingml/2006/table">
            <a:tbl>
              <a:tblPr/>
              <a:tblGrid>
                <a:gridCol w="9576000">
                  <a:extLst>
                    <a:ext uri="{9D8B030D-6E8A-4147-A177-3AD203B41FA5}">
                      <a16:colId xmlns:a16="http://schemas.microsoft.com/office/drawing/2014/main" val="3412328735"/>
                    </a:ext>
                  </a:extLst>
                </a:gridCol>
              </a:tblGrid>
              <a:tr h="4067027">
                <a:tc>
                  <a:txBody>
                    <a:bodyPr/>
                    <a:lstStyle/>
                    <a:p>
                      <a:endParaRPr lang="ru-RU" dirty="0"/>
                    </a:p>
                  </a:txBody>
                  <a:tcPr>
                    <a:lnL w="12700" cmpd="sng">
                      <a:solidFill>
                        <a:srgbClr val="008C95"/>
                      </a:solidFill>
                      <a:prstDash val="solid"/>
                    </a:lnL>
                    <a:lnR w="12700" cmpd="sng">
                      <a:solidFill>
                        <a:srgbClr val="008C95"/>
                      </a:solidFill>
                      <a:prstDash val="solid"/>
                    </a:lnR>
                    <a:lnT w="12700" cmpd="sng">
                      <a:solidFill>
                        <a:srgbClr val="008C95"/>
                      </a:solidFill>
                      <a:prstDash val="solid"/>
                    </a:lnT>
                    <a:lnB w="12700" cmpd="sng">
                      <a:solidFill>
                        <a:srgbClr val="008C95"/>
                      </a:solidFill>
                      <a:prstDash val="solid"/>
                    </a:lnB>
                  </a:tcPr>
                </a:tc>
                <a:extLst>
                  <a:ext uri="{0D108BD9-81ED-4DB2-BD59-A6C34878D82A}">
                    <a16:rowId xmlns:a16="http://schemas.microsoft.com/office/drawing/2014/main" val="2858967155"/>
                  </a:ext>
                </a:extLst>
              </a:tr>
            </a:tbl>
          </a:graphicData>
        </a:graphic>
      </p:graphicFrame>
    </p:spTree>
    <p:extLst>
      <p:ext uri="{BB962C8B-B14F-4D97-AF65-F5344CB8AC3E}">
        <p14:creationId xmlns:p14="http://schemas.microsoft.com/office/powerpoint/2010/main" val="2802288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p:custDataLst>
              <p:tags r:id="rId2"/>
            </p:custDataLst>
            <p:extLst>
              <p:ext uri="{D42A27DB-BD31-4B8C-83A1-F6EECF244321}">
                <p14:modId xmlns:p14="http://schemas.microsoft.com/office/powerpoint/2010/main" val="3554073415"/>
              </p:ext>
            </p:extLst>
          </p:nvPr>
        </p:nvGraphicFramePr>
        <p:xfrm>
          <a:off x="1721" y="644658"/>
          <a:ext cx="1720" cy="1720"/>
        </p:xfrm>
        <a:graphic>
          <a:graphicData uri="http://schemas.openxmlformats.org/presentationml/2006/ole">
            <mc:AlternateContent xmlns:mc="http://schemas.openxmlformats.org/markup-compatibility/2006">
              <mc:Choice xmlns:v="urn:schemas-microsoft-com:vml" Requires="v">
                <p:oleObj spid="_x0000_s1045384" name="Слайд think-cell" r:id="rId5" imgW="530" imgH="531" progId="TCLayout.ActiveDocument.1">
                  <p:embed/>
                </p:oleObj>
              </mc:Choice>
              <mc:Fallback>
                <p:oleObj name="Слайд think-cell" r:id="rId5" imgW="530" imgH="531" progId="TCLayout.ActiveDocument.1">
                  <p:embed/>
                  <p:pic>
                    <p:nvPicPr>
                      <p:cNvPr id="11" name="Объект 10" hidden="1"/>
                      <p:cNvPicPr/>
                      <p:nvPr/>
                    </p:nvPicPr>
                    <p:blipFill>
                      <a:blip r:embed="rId6"/>
                      <a:stretch>
                        <a:fillRect/>
                      </a:stretch>
                    </p:blipFill>
                    <p:spPr>
                      <a:xfrm>
                        <a:off x="1721" y="644658"/>
                        <a:ext cx="1720" cy="1720"/>
                      </a:xfrm>
                      <a:prstGeom prst="rect">
                        <a:avLst/>
                      </a:prstGeom>
                    </p:spPr>
                  </p:pic>
                </p:oleObj>
              </mc:Fallback>
            </mc:AlternateContent>
          </a:graphicData>
        </a:graphic>
      </p:graphicFrame>
      <p:sp>
        <p:nvSpPr>
          <p:cNvPr id="10" name="Текст 4"/>
          <p:cNvSpPr>
            <a:spLocks noGrp="1"/>
          </p:cNvSpPr>
          <p:nvPr>
            <p:ph type="body" sz="quarter" idx="44"/>
          </p:nvPr>
        </p:nvSpPr>
        <p:spPr>
          <a:xfrm>
            <a:off x="246395" y="389499"/>
            <a:ext cx="9393587" cy="923330"/>
          </a:xfrm>
        </p:spPr>
        <p:txBody>
          <a:bodyPr/>
          <a:lstStyle/>
          <a:p>
            <a:pPr marL="179388" indent="-179388"/>
            <a:r>
              <a:rPr lang="en-US" sz="1200" dirty="0"/>
              <a:t>1</a:t>
            </a:r>
            <a:r>
              <a:rPr lang="ru-RU" sz="1200" dirty="0"/>
              <a:t>. Зайти в Единая система управления идентификационными данными пользователей (</a:t>
            </a:r>
            <a:r>
              <a:rPr lang="ru-RU" sz="1200" dirty="0">
                <a:hlinkClick r:id="rId7"/>
              </a:rPr>
              <a:t>ЕСУИД</a:t>
            </a:r>
            <a:r>
              <a:rPr lang="ru-RU" sz="1200" dirty="0"/>
              <a:t>) и выбрать «Запрос доступа» -&gt; «Запрос для себя» (или "Запрос для других", если нужно запросить роли массово для сотрудников</a:t>
            </a:r>
            <a:r>
              <a:rPr lang="en-US" sz="1200" dirty="0"/>
              <a:t> </a:t>
            </a:r>
            <a:r>
              <a:rPr lang="ru-RU" sz="1200" dirty="0"/>
              <a:t>одного предприятия</a:t>
            </a:r>
            <a:r>
              <a:rPr lang="ru-RU" sz="1200" dirty="0" smtClean="0"/>
              <a:t>)</a:t>
            </a:r>
            <a:endParaRPr lang="ru-RU" sz="1200" dirty="0"/>
          </a:p>
          <a:p>
            <a:pPr marL="179388" indent="-179388"/>
            <a:r>
              <a:rPr lang="en-US" sz="1200" dirty="0"/>
              <a:t>2</a:t>
            </a:r>
            <a:r>
              <a:rPr lang="ru-RU" sz="1200" dirty="0"/>
              <a:t>. В строке поиска найти необходимые роли (скриншот ниже) и добавить их в корзину (кнопка плюс</a:t>
            </a:r>
            <a:r>
              <a:rPr lang="ru-RU" sz="1200" dirty="0" smtClean="0"/>
              <a:t>)</a:t>
            </a:r>
            <a:endParaRPr lang="ru-RU" sz="1200" dirty="0"/>
          </a:p>
          <a:p>
            <a:pPr marL="179388" indent="-179388"/>
            <a:r>
              <a:rPr lang="ru-RU" sz="1200" dirty="0"/>
              <a:t>3. Нажать «Далее» и в открывшемся окне заполнить "Обоснование"  (например, просмотр </a:t>
            </a:r>
            <a:r>
              <a:rPr lang="ru-RU" sz="1200" dirty="0" err="1"/>
              <a:t>дашбордов</a:t>
            </a:r>
            <a:r>
              <a:rPr lang="ru-RU" sz="1200" dirty="0"/>
              <a:t> M2F)</a:t>
            </a:r>
          </a:p>
          <a:p>
            <a:pPr marL="179388" indent="-179388"/>
            <a:r>
              <a:rPr lang="ru-RU" sz="1200" dirty="0"/>
              <a:t>4. Нажать «Отправить».</a:t>
            </a:r>
          </a:p>
        </p:txBody>
      </p:sp>
      <p:sp>
        <p:nvSpPr>
          <p:cNvPr id="12" name="Прямоугольник 11" hidden="1"/>
          <p:cNvSpPr/>
          <p:nvPr>
            <p:custDataLst>
              <p:tags r:id="rId3"/>
            </p:custDataLst>
          </p:nvPr>
        </p:nvSpPr>
        <p:spPr bwMode="auto">
          <a:xfrm>
            <a:off x="0" y="642938"/>
            <a:ext cx="171979" cy="171979"/>
          </a:xfrm>
          <a:prstGeom prst="rect">
            <a:avLst/>
          </a:prstGeom>
          <a:solidFill>
            <a:schemeClr val="accent1"/>
          </a:solidFill>
          <a:ln w="9525" cap="flat" cmpd="sng" algn="ctr">
            <a:no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defTabSz="990570" fontAlgn="base">
              <a:spcBef>
                <a:spcPct val="0"/>
              </a:spcBef>
              <a:spcAft>
                <a:spcPct val="0"/>
              </a:spcAft>
            </a:pPr>
            <a:endParaRPr lang="ru-RU" sz="2167" b="1" dirty="0">
              <a:latin typeface="Arial" panose="020B0604020202020204" pitchFamily="34" charset="0"/>
              <a:ea typeface="+mj-ea"/>
              <a:cs typeface="+mj-cs"/>
              <a:sym typeface="Arial" panose="020B0604020202020204" pitchFamily="34" charset="0"/>
            </a:endParaRPr>
          </a:p>
        </p:txBody>
      </p:sp>
      <p:pic>
        <p:nvPicPr>
          <p:cNvPr id="3" name="Рисунок 2"/>
          <p:cNvPicPr>
            <a:picLocks noChangeAspect="1"/>
          </p:cNvPicPr>
          <p:nvPr/>
        </p:nvPicPr>
        <p:blipFill>
          <a:blip r:embed="rId8"/>
          <a:stretch>
            <a:fillRect/>
          </a:stretch>
        </p:blipFill>
        <p:spPr>
          <a:xfrm>
            <a:off x="6061689" y="3270716"/>
            <a:ext cx="3362233" cy="1598468"/>
          </a:xfrm>
          <a:prstGeom prst="rect">
            <a:avLst/>
          </a:prstGeom>
          <a:ln w="3175">
            <a:solidFill>
              <a:schemeClr val="bg1">
                <a:lumMod val="50000"/>
              </a:schemeClr>
            </a:solidFill>
          </a:ln>
        </p:spPr>
      </p:pic>
      <p:grpSp>
        <p:nvGrpSpPr>
          <p:cNvPr id="5" name="Группа 4"/>
          <p:cNvGrpSpPr/>
          <p:nvPr/>
        </p:nvGrpSpPr>
        <p:grpSpPr>
          <a:xfrm>
            <a:off x="401510" y="3441376"/>
            <a:ext cx="4178408" cy="1613707"/>
            <a:chOff x="447141" y="3536263"/>
            <a:chExt cx="3934374" cy="1361096"/>
          </a:xfrm>
        </p:grpSpPr>
        <p:pic>
          <p:nvPicPr>
            <p:cNvPr id="19" name="Рисунок 18"/>
            <p:cNvPicPr>
              <a:picLocks noChangeAspect="1"/>
            </p:cNvPicPr>
            <p:nvPr/>
          </p:nvPicPr>
          <p:blipFill>
            <a:blip r:embed="rId9"/>
            <a:stretch>
              <a:fillRect/>
            </a:stretch>
          </p:blipFill>
          <p:spPr>
            <a:xfrm>
              <a:off x="560567" y="3536263"/>
              <a:ext cx="3267546" cy="343200"/>
            </a:xfrm>
            <a:prstGeom prst="rect">
              <a:avLst/>
            </a:prstGeom>
          </p:spPr>
        </p:pic>
        <p:pic>
          <p:nvPicPr>
            <p:cNvPr id="20" name="Рисунок 19"/>
            <p:cNvPicPr>
              <a:picLocks noChangeAspect="1"/>
            </p:cNvPicPr>
            <p:nvPr/>
          </p:nvPicPr>
          <p:blipFill>
            <a:blip r:embed="rId10"/>
            <a:stretch>
              <a:fillRect/>
            </a:stretch>
          </p:blipFill>
          <p:spPr>
            <a:xfrm>
              <a:off x="461434" y="3880632"/>
              <a:ext cx="3279469" cy="312000"/>
            </a:xfrm>
            <a:prstGeom prst="rect">
              <a:avLst/>
            </a:prstGeom>
          </p:spPr>
        </p:pic>
        <p:pic>
          <p:nvPicPr>
            <p:cNvPr id="21" name="Рисунок 20"/>
            <p:cNvPicPr>
              <a:picLocks noChangeAspect="1"/>
            </p:cNvPicPr>
            <p:nvPr/>
          </p:nvPicPr>
          <p:blipFill>
            <a:blip r:embed="rId11"/>
            <a:stretch>
              <a:fillRect/>
            </a:stretch>
          </p:blipFill>
          <p:spPr>
            <a:xfrm>
              <a:off x="507870" y="4172014"/>
              <a:ext cx="3311451" cy="312000"/>
            </a:xfrm>
            <a:prstGeom prst="rect">
              <a:avLst/>
            </a:prstGeom>
          </p:spPr>
        </p:pic>
        <p:pic>
          <p:nvPicPr>
            <p:cNvPr id="22" name="Рисунок 21"/>
            <p:cNvPicPr>
              <a:picLocks noChangeAspect="1"/>
            </p:cNvPicPr>
            <p:nvPr/>
          </p:nvPicPr>
          <p:blipFill>
            <a:blip r:embed="rId12"/>
            <a:stretch>
              <a:fillRect/>
            </a:stretch>
          </p:blipFill>
          <p:spPr>
            <a:xfrm>
              <a:off x="528510" y="4422559"/>
              <a:ext cx="3567607" cy="400600"/>
            </a:xfrm>
            <a:prstGeom prst="rect">
              <a:avLst/>
            </a:prstGeom>
          </p:spPr>
        </p:pic>
        <p:sp>
          <p:nvSpPr>
            <p:cNvPr id="23" name="Прямоугольник 22"/>
            <p:cNvSpPr/>
            <p:nvPr/>
          </p:nvSpPr>
          <p:spPr bwMode="auto">
            <a:xfrm>
              <a:off x="447141" y="3536264"/>
              <a:ext cx="3934374" cy="1361095"/>
            </a:xfrm>
            <a:prstGeom prst="rect">
              <a:avLst/>
            </a:prstGeom>
            <a:noFill/>
            <a:ln w="3175" cap="flat" cmpd="sng" algn="ctr">
              <a:solidFill>
                <a:schemeClr val="bg1">
                  <a:lumMod val="50000"/>
                </a:schemeClr>
              </a:solidFill>
              <a:prstDash val="solid"/>
              <a:round/>
              <a:headEnd type="none" w="med" len="med"/>
              <a:tailEnd type="none" w="med" len="med"/>
            </a:ln>
            <a:effectLst/>
            <a:extLst/>
          </p:spPr>
          <p:txBody>
            <a:bodyPr vert="horz" wrap="square" lIns="78000" tIns="39000" rIns="78000" bIns="39000" numCol="1" rtlCol="0" anchor="t" anchorCtr="0" compatLnSpc="1">
              <a:prstTxWarp prst="textNoShape">
                <a:avLst/>
              </a:prstTxWarp>
            </a:bodyPr>
            <a:lstStyle/>
            <a:p>
              <a:pPr defTabSz="990570" fontAlgn="base">
                <a:spcBef>
                  <a:spcPct val="0"/>
                </a:spcBef>
                <a:spcAft>
                  <a:spcPct val="0"/>
                </a:spcAft>
              </a:pPr>
              <a:endParaRPr lang="en-US" sz="1300" b="1" dirty="0">
                <a:latin typeface="Arial" charset="0"/>
              </a:endParaRPr>
            </a:p>
          </p:txBody>
        </p:sp>
      </p:grpSp>
      <p:grpSp>
        <p:nvGrpSpPr>
          <p:cNvPr id="7" name="Группа 6"/>
          <p:cNvGrpSpPr/>
          <p:nvPr/>
        </p:nvGrpSpPr>
        <p:grpSpPr>
          <a:xfrm>
            <a:off x="390681" y="5645778"/>
            <a:ext cx="4178408" cy="947280"/>
            <a:chOff x="436312" y="5645778"/>
            <a:chExt cx="3934374" cy="798992"/>
          </a:xfrm>
        </p:grpSpPr>
        <p:pic>
          <p:nvPicPr>
            <p:cNvPr id="17" name="Рисунок 16"/>
            <p:cNvPicPr>
              <a:picLocks noChangeAspect="1"/>
            </p:cNvPicPr>
            <p:nvPr/>
          </p:nvPicPr>
          <p:blipFill>
            <a:blip r:embed="rId13"/>
            <a:stretch>
              <a:fillRect/>
            </a:stretch>
          </p:blipFill>
          <p:spPr>
            <a:xfrm>
              <a:off x="436313" y="5698137"/>
              <a:ext cx="3621103" cy="343200"/>
            </a:xfrm>
            <a:prstGeom prst="rect">
              <a:avLst/>
            </a:prstGeom>
          </p:spPr>
        </p:pic>
        <p:pic>
          <p:nvPicPr>
            <p:cNvPr id="18" name="Рисунок 17"/>
            <p:cNvPicPr>
              <a:picLocks noChangeAspect="1"/>
            </p:cNvPicPr>
            <p:nvPr/>
          </p:nvPicPr>
          <p:blipFill>
            <a:blip r:embed="rId14"/>
            <a:stretch>
              <a:fillRect/>
            </a:stretch>
          </p:blipFill>
          <p:spPr>
            <a:xfrm>
              <a:off x="486927" y="6014597"/>
              <a:ext cx="3486911" cy="343200"/>
            </a:xfrm>
            <a:prstGeom prst="rect">
              <a:avLst/>
            </a:prstGeom>
          </p:spPr>
        </p:pic>
        <p:sp>
          <p:nvSpPr>
            <p:cNvPr id="24" name="Прямоугольник 23"/>
            <p:cNvSpPr/>
            <p:nvPr/>
          </p:nvSpPr>
          <p:spPr bwMode="auto">
            <a:xfrm>
              <a:off x="436312" y="5645778"/>
              <a:ext cx="3934374" cy="798992"/>
            </a:xfrm>
            <a:prstGeom prst="rect">
              <a:avLst/>
            </a:prstGeom>
            <a:noFill/>
            <a:ln w="3175" cap="flat" cmpd="sng" algn="ctr">
              <a:solidFill>
                <a:schemeClr val="bg1">
                  <a:lumMod val="50000"/>
                </a:schemeClr>
              </a:solidFill>
              <a:prstDash val="solid"/>
              <a:round/>
              <a:headEnd type="none" w="med" len="med"/>
              <a:tailEnd type="none" w="med" len="med"/>
            </a:ln>
            <a:effectLst/>
            <a:extLst/>
          </p:spPr>
          <p:txBody>
            <a:bodyPr vert="horz" wrap="square" lIns="78000" tIns="39000" rIns="78000" bIns="39000" numCol="1" rtlCol="0" anchor="t" anchorCtr="0" compatLnSpc="1">
              <a:prstTxWarp prst="textNoShape">
                <a:avLst/>
              </a:prstTxWarp>
            </a:bodyPr>
            <a:lstStyle/>
            <a:p>
              <a:pPr defTabSz="990570" fontAlgn="base">
                <a:spcBef>
                  <a:spcPct val="0"/>
                </a:spcBef>
                <a:spcAft>
                  <a:spcPct val="0"/>
                </a:spcAft>
              </a:pPr>
              <a:endParaRPr lang="en-US" sz="1300" b="1" dirty="0">
                <a:latin typeface="Arial" charset="0"/>
              </a:endParaRPr>
            </a:p>
          </p:txBody>
        </p:sp>
      </p:grpSp>
      <p:sp>
        <p:nvSpPr>
          <p:cNvPr id="26" name="TextBox 25"/>
          <p:cNvSpPr txBox="1"/>
          <p:nvPr/>
        </p:nvSpPr>
        <p:spPr>
          <a:xfrm>
            <a:off x="427686" y="5396260"/>
            <a:ext cx="5083443" cy="184666"/>
          </a:xfrm>
          <a:prstGeom prst="rect">
            <a:avLst/>
          </a:prstGeom>
          <a:noFill/>
        </p:spPr>
        <p:txBody>
          <a:bodyPr wrap="none" lIns="0" tIns="0" rIns="0" bIns="0" rtlCol="0">
            <a:spAutoFit/>
          </a:bodyPr>
          <a:lstStyle/>
          <a:p>
            <a:r>
              <a:rPr lang="ru-RU" sz="1200" b="1" dirty="0"/>
              <a:t>Автоматическая еженедельная рассылка (понедельник, пятница):</a:t>
            </a:r>
            <a:endParaRPr lang="en-US" sz="1200" b="1" dirty="0" err="1">
              <a:solidFill>
                <a:schemeClr val="tx2"/>
              </a:solidFill>
            </a:endParaRPr>
          </a:p>
        </p:txBody>
      </p:sp>
      <p:sp>
        <p:nvSpPr>
          <p:cNvPr id="28" name="TextBox 27"/>
          <p:cNvSpPr txBox="1"/>
          <p:nvPr/>
        </p:nvSpPr>
        <p:spPr>
          <a:xfrm>
            <a:off x="436312" y="3145108"/>
            <a:ext cx="882614" cy="369332"/>
          </a:xfrm>
          <a:prstGeom prst="rect">
            <a:avLst/>
          </a:prstGeom>
          <a:noFill/>
        </p:spPr>
        <p:txBody>
          <a:bodyPr wrap="none" lIns="0" tIns="0" rIns="0" bIns="0" rtlCol="0">
            <a:spAutoFit/>
          </a:bodyPr>
          <a:lstStyle/>
          <a:p>
            <a:r>
              <a:rPr lang="ru-RU" sz="1200" b="1" dirty="0" err="1"/>
              <a:t>Дашборды</a:t>
            </a:r>
            <a:r>
              <a:rPr lang="ru-RU" sz="1200" b="1" dirty="0"/>
              <a:t>:</a:t>
            </a:r>
          </a:p>
          <a:p>
            <a:endParaRPr lang="en-US" sz="1200" b="1" dirty="0" err="1">
              <a:solidFill>
                <a:schemeClr val="tx2"/>
              </a:solidFill>
            </a:endParaRPr>
          </a:p>
        </p:txBody>
      </p:sp>
      <p:pic>
        <p:nvPicPr>
          <p:cNvPr id="29" name="Рисунок 28"/>
          <p:cNvPicPr>
            <a:picLocks noChangeAspect="1"/>
          </p:cNvPicPr>
          <p:nvPr/>
        </p:nvPicPr>
        <p:blipFill>
          <a:blip r:embed="rId15"/>
          <a:stretch>
            <a:fillRect/>
          </a:stretch>
        </p:blipFill>
        <p:spPr>
          <a:xfrm>
            <a:off x="6061689" y="5022209"/>
            <a:ext cx="3362233" cy="1368909"/>
          </a:xfrm>
          <a:prstGeom prst="rect">
            <a:avLst/>
          </a:prstGeom>
          <a:ln>
            <a:solidFill>
              <a:schemeClr val="bg1">
                <a:lumMod val="50000"/>
              </a:schemeClr>
            </a:solidFill>
          </a:ln>
        </p:spPr>
      </p:pic>
      <p:cxnSp>
        <p:nvCxnSpPr>
          <p:cNvPr id="31" name="Прямая со стрелкой 30"/>
          <p:cNvCxnSpPr>
            <a:stCxn id="23" idx="3"/>
            <a:endCxn id="3" idx="1"/>
          </p:cNvCxnSpPr>
          <p:nvPr/>
        </p:nvCxnSpPr>
        <p:spPr bwMode="auto">
          <a:xfrm flipV="1">
            <a:off x="4579918" y="4069950"/>
            <a:ext cx="1481771" cy="1782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Прямая со стрелкой 31"/>
          <p:cNvCxnSpPr>
            <a:stCxn id="24" idx="3"/>
            <a:endCxn id="29" idx="1"/>
          </p:cNvCxnSpPr>
          <p:nvPr/>
        </p:nvCxnSpPr>
        <p:spPr bwMode="auto">
          <a:xfrm flipV="1">
            <a:off x="4569089" y="5706664"/>
            <a:ext cx="1492600" cy="41275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Группа 3"/>
          <p:cNvGrpSpPr/>
          <p:nvPr/>
        </p:nvGrpSpPr>
        <p:grpSpPr>
          <a:xfrm>
            <a:off x="401510" y="2312247"/>
            <a:ext cx="4178408" cy="534716"/>
            <a:chOff x="447141" y="2312247"/>
            <a:chExt cx="3934374" cy="451011"/>
          </a:xfrm>
        </p:grpSpPr>
        <p:pic>
          <p:nvPicPr>
            <p:cNvPr id="6" name="Рисунок 5"/>
            <p:cNvPicPr>
              <a:picLocks noChangeAspect="1"/>
            </p:cNvPicPr>
            <p:nvPr/>
          </p:nvPicPr>
          <p:blipFill>
            <a:blip r:embed="rId16"/>
            <a:stretch>
              <a:fillRect/>
            </a:stretch>
          </p:blipFill>
          <p:spPr>
            <a:xfrm>
              <a:off x="447142" y="2329737"/>
              <a:ext cx="3568022" cy="394727"/>
            </a:xfrm>
            <a:prstGeom prst="rect">
              <a:avLst/>
            </a:prstGeom>
          </p:spPr>
        </p:pic>
        <p:sp>
          <p:nvSpPr>
            <p:cNvPr id="30" name="Прямоугольник 29"/>
            <p:cNvSpPr/>
            <p:nvPr/>
          </p:nvSpPr>
          <p:spPr bwMode="auto">
            <a:xfrm>
              <a:off x="447141" y="2312247"/>
              <a:ext cx="3934374" cy="451011"/>
            </a:xfrm>
            <a:prstGeom prst="rect">
              <a:avLst/>
            </a:prstGeom>
            <a:noFill/>
            <a:ln w="3175" cap="flat" cmpd="sng" algn="ctr">
              <a:solidFill>
                <a:schemeClr val="bg1">
                  <a:lumMod val="50000"/>
                </a:schemeClr>
              </a:solidFill>
              <a:prstDash val="solid"/>
              <a:round/>
              <a:headEnd type="none" w="med" len="med"/>
              <a:tailEnd type="none" w="med" len="med"/>
            </a:ln>
            <a:effectLst/>
            <a:extLst/>
          </p:spPr>
          <p:txBody>
            <a:bodyPr vert="horz" wrap="square" lIns="78000" tIns="39000" rIns="78000" bIns="39000" numCol="1" rtlCol="0" anchor="t" anchorCtr="0" compatLnSpc="1">
              <a:prstTxWarp prst="textNoShape">
                <a:avLst/>
              </a:prstTxWarp>
            </a:bodyPr>
            <a:lstStyle/>
            <a:p>
              <a:pPr defTabSz="990570" fontAlgn="base">
                <a:spcBef>
                  <a:spcPct val="0"/>
                </a:spcBef>
                <a:spcAft>
                  <a:spcPct val="0"/>
                </a:spcAft>
              </a:pPr>
              <a:endParaRPr lang="en-US" sz="1300" b="1" dirty="0">
                <a:latin typeface="Arial" charset="0"/>
              </a:endParaRPr>
            </a:p>
          </p:txBody>
        </p:sp>
      </p:grpSp>
      <p:sp>
        <p:nvSpPr>
          <p:cNvPr id="33" name="TextBox 32"/>
          <p:cNvSpPr txBox="1"/>
          <p:nvPr/>
        </p:nvSpPr>
        <p:spPr>
          <a:xfrm>
            <a:off x="436312" y="2064680"/>
            <a:ext cx="2102948" cy="369332"/>
          </a:xfrm>
          <a:prstGeom prst="rect">
            <a:avLst/>
          </a:prstGeom>
          <a:noFill/>
        </p:spPr>
        <p:txBody>
          <a:bodyPr wrap="none" lIns="0" tIns="0" rIns="0" bIns="0" rtlCol="0">
            <a:spAutoFit/>
          </a:bodyPr>
          <a:lstStyle/>
          <a:p>
            <a:r>
              <a:rPr lang="ru-RU" sz="1200" b="1" dirty="0" smtClean="0"/>
              <a:t>Доступ к отчётам </a:t>
            </a:r>
            <a:r>
              <a:rPr lang="en-US" sz="1200" b="1" dirty="0" smtClean="0"/>
              <a:t>Meridium</a:t>
            </a:r>
            <a:r>
              <a:rPr lang="ru-RU" sz="1200" b="1" dirty="0" smtClean="0"/>
              <a:t>:</a:t>
            </a:r>
            <a:endParaRPr lang="ru-RU" sz="1200" b="1" dirty="0"/>
          </a:p>
          <a:p>
            <a:endParaRPr lang="en-US" sz="1200" b="1" dirty="0" err="1">
              <a:solidFill>
                <a:schemeClr val="tx2"/>
              </a:solidFill>
            </a:endParaRPr>
          </a:p>
        </p:txBody>
      </p:sp>
      <p:pic>
        <p:nvPicPr>
          <p:cNvPr id="9" name="Рисунок 8"/>
          <p:cNvPicPr>
            <a:picLocks noChangeAspect="1"/>
          </p:cNvPicPr>
          <p:nvPr/>
        </p:nvPicPr>
        <p:blipFill rotWithShape="1">
          <a:blip r:embed="rId17"/>
          <a:srcRect r="30754" b="41541"/>
          <a:stretch/>
        </p:blipFill>
        <p:spPr>
          <a:xfrm>
            <a:off x="6061689" y="1661878"/>
            <a:ext cx="3362233" cy="1466570"/>
          </a:xfrm>
          <a:prstGeom prst="rect">
            <a:avLst/>
          </a:prstGeom>
          <a:ln>
            <a:solidFill>
              <a:schemeClr val="bg1">
                <a:lumMod val="50000"/>
              </a:schemeClr>
            </a:solidFill>
          </a:ln>
        </p:spPr>
      </p:pic>
      <p:cxnSp>
        <p:nvCxnSpPr>
          <p:cNvPr id="34" name="Прямая со стрелкой 33"/>
          <p:cNvCxnSpPr>
            <a:stCxn id="30" idx="3"/>
            <a:endCxn id="9" idx="1"/>
          </p:cNvCxnSpPr>
          <p:nvPr/>
        </p:nvCxnSpPr>
        <p:spPr bwMode="auto">
          <a:xfrm flipV="1">
            <a:off x="4579918" y="2395163"/>
            <a:ext cx="1481771" cy="1844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Прямоугольник 34"/>
          <p:cNvSpPr/>
          <p:nvPr/>
        </p:nvSpPr>
        <p:spPr>
          <a:xfrm>
            <a:off x="203107" y="133463"/>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Доступы к </a:t>
            </a:r>
            <a:r>
              <a:rPr lang="ru-RU" sz="1200" b="1" dirty="0" err="1">
                <a:solidFill>
                  <a:schemeClr val="bg1"/>
                </a:solidFill>
                <a:latin typeface="Arial" panose="020B0604020202020204" pitchFamily="34" charset="0"/>
                <a:cs typeface="Arial" panose="020B0604020202020204" pitchFamily="34" charset="0"/>
              </a:rPr>
              <a:t>Дашбордам</a:t>
            </a:r>
            <a:r>
              <a:rPr lang="ru-RU" sz="1200" b="1" dirty="0">
                <a:solidFill>
                  <a:schemeClr val="bg1"/>
                </a:solidFill>
                <a:latin typeface="Arial" panose="020B0604020202020204" pitchFamily="34" charset="0"/>
                <a:cs typeface="Arial" panose="020B0604020202020204" pitchFamily="34" charset="0"/>
              </a:rPr>
              <a:t> и автоматической рассылке отчётности </a:t>
            </a: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4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563406610"/>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1034130" name="Слайд think-cell" r:id="rId6" imgW="530" imgH="531" progId="TCLayout.ActiveDocument.1">
                  <p:embed/>
                </p:oleObj>
              </mc:Choice>
              <mc:Fallback>
                <p:oleObj name="Слайд think-cell" r:id="rId6" imgW="530" imgH="531" progId="TCLayout.ActiveDocument.1">
                  <p:embed/>
                  <p:pic>
                    <p:nvPicPr>
                      <p:cNvPr id="4" name="Объект 3" hidden="1"/>
                      <p:cNvPicPr/>
                      <p:nvPr/>
                    </p:nvPicPr>
                    <p:blipFill>
                      <a:blip r:embed="rId7"/>
                      <a:stretch>
                        <a:fillRect/>
                      </a:stretch>
                    </p:blipFill>
                    <p:spPr>
                      <a:xfrm>
                        <a:off x="929978" y="644228"/>
                        <a:ext cx="1290" cy="1290"/>
                      </a:xfrm>
                      <a:prstGeom prst="rect">
                        <a:avLst/>
                      </a:prstGeom>
                    </p:spPr>
                  </p:pic>
                </p:oleObj>
              </mc:Fallback>
            </mc:AlternateContent>
          </a:graphicData>
        </a:graphic>
      </p:graphicFrame>
      <p:sp>
        <p:nvSpPr>
          <p:cNvPr id="3" name="Прямоугольник 2" hidden="1"/>
          <p:cNvSpPr/>
          <p:nvPr>
            <p:custDataLst>
              <p:tags r:id="rId3"/>
            </p:custDataLst>
          </p:nvPr>
        </p:nvSpPr>
        <p:spPr>
          <a:xfrm>
            <a:off x="0" y="642938"/>
            <a:ext cx="128984" cy="12898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ru-RU" sz="1658" dirty="0" err="1">
              <a:solidFill>
                <a:schemeClr val="tx1"/>
              </a:solidFill>
              <a:latin typeface="Arial" panose="020B0604020202020204" pitchFamily="34" charset="0"/>
              <a:ea typeface="+mj-ea"/>
              <a:cs typeface="+mj-cs"/>
              <a:sym typeface="Arial" panose="020B0604020202020204" pitchFamily="34" charset="0"/>
            </a:endParaRPr>
          </a:p>
        </p:txBody>
      </p:sp>
      <p:sp>
        <p:nvSpPr>
          <p:cNvPr id="5" name="Прямоугольник 4" hidden="1"/>
          <p:cNvSpPr/>
          <p:nvPr>
            <p:custDataLst>
              <p:tags r:id="rId4"/>
            </p:custDataLst>
          </p:nvPr>
        </p:nvSpPr>
        <p:spPr bwMode="auto">
          <a:xfrm>
            <a:off x="928688" y="642938"/>
            <a:ext cx="128984" cy="12898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defTabSz="742947" fontAlgn="base">
              <a:spcBef>
                <a:spcPct val="0"/>
              </a:spcBef>
              <a:spcAft>
                <a:spcPct val="0"/>
              </a:spcAft>
              <a:defRPr/>
            </a:pPr>
            <a:endParaRPr lang="ru-RU" sz="1950" dirty="0">
              <a:solidFill>
                <a:srgbClr val="000000"/>
              </a:solidFill>
              <a:latin typeface="Arial" panose="020B0604020202020204" pitchFamily="34" charset="0"/>
              <a:sym typeface="Arial" panose="020B0604020202020204" pitchFamily="34" charset="0"/>
            </a:endParaRPr>
          </a:p>
        </p:txBody>
      </p:sp>
      <p:pic>
        <p:nvPicPr>
          <p:cNvPr id="8" name="Рисунок 7"/>
          <p:cNvPicPr>
            <a:picLocks noChangeAspect="1"/>
          </p:cNvPicPr>
          <p:nvPr/>
        </p:nvPicPr>
        <p:blipFill rotWithShape="1">
          <a:blip r:embed="rId8"/>
          <a:srcRect t="1322" b="3820"/>
          <a:stretch/>
        </p:blipFill>
        <p:spPr>
          <a:xfrm>
            <a:off x="230218" y="1870755"/>
            <a:ext cx="7688467" cy="3295224"/>
          </a:xfrm>
          <a:prstGeom prst="rect">
            <a:avLst/>
          </a:prstGeom>
        </p:spPr>
      </p:pic>
      <p:sp>
        <p:nvSpPr>
          <p:cNvPr id="15" name="TextBox 14">
            <a:extLst>
              <a:ext uri="{FF2B5EF4-FFF2-40B4-BE49-F238E27FC236}">
                <a16:creationId xmlns:a16="http://schemas.microsoft.com/office/drawing/2014/main" id="{A1E64B55-664F-4AFE-B9DC-7EE8F3BE76FD}"/>
              </a:ext>
            </a:extLst>
          </p:cNvPr>
          <p:cNvSpPr txBox="1">
            <a:spLocks/>
          </p:cNvSpPr>
          <p:nvPr/>
        </p:nvSpPr>
        <p:spPr>
          <a:xfrm>
            <a:off x="230218" y="1215824"/>
            <a:ext cx="9247157" cy="369332"/>
          </a:xfrm>
          <a:prstGeom prst="rect">
            <a:avLst/>
          </a:prstGeom>
        </p:spPr>
        <p:txBody>
          <a:bodyPr vert="horz" wrap="square" lIns="0" tIns="0" rIns="0" bIns="0" rtlCol="0" anchor="t" anchorCtr="0">
            <a:spAutoFit/>
          </a:bodyPr>
          <a:lstStyle>
            <a:lvl1pPr marL="0" lvl="0" indent="0" defTabSz="895295" eaLnBrk="1" latinLnBrk="0" hangingPunct="1">
              <a:buClr>
                <a:schemeClr val="tx2"/>
              </a:buClr>
              <a:buSzPct val="100000"/>
              <a:defRPr lang="ru-RU" sz="1568" baseline="0" dirty="0">
                <a:latin typeface="+mn-lt"/>
              </a:defRPr>
            </a:lvl1pPr>
            <a:lvl2pPr marL="194388" lvl="1" indent="-190788" defTabSz="895295" eaLnBrk="1" latinLnBrk="0" hangingPunct="1">
              <a:buClr>
                <a:schemeClr val="accent4"/>
              </a:buClr>
              <a:buSzPct val="125000"/>
              <a:buFont typeface="Arial" charset="0"/>
              <a:buChar char="▪"/>
              <a:defRPr lang="ru-RU" sz="1568" baseline="0" dirty="0">
                <a:latin typeface="+mn-lt"/>
              </a:defRPr>
            </a:lvl2pPr>
            <a:lvl3pPr marL="446372" lvl="2" indent="-248385" defTabSz="895295" eaLnBrk="1" latinLnBrk="0" hangingPunct="1">
              <a:buClr>
                <a:schemeClr val="accent6"/>
              </a:buClr>
              <a:buSzPct val="120000"/>
              <a:buFont typeface="Arial" charset="0"/>
              <a:buChar char="–"/>
              <a:defRPr lang="ru-RU" sz="1568" baseline="0" dirty="0">
                <a:latin typeface="+mn-lt"/>
              </a:defRPr>
            </a:lvl3pPr>
            <a:lvl4pPr marL="615562" lvl="3" indent="-154790" defTabSz="895295" eaLnBrk="1" latinLnBrk="0" hangingPunct="1">
              <a:buClr>
                <a:schemeClr val="accent6"/>
              </a:buClr>
              <a:buSzPct val="120000"/>
              <a:buFont typeface="Arial" charset="0"/>
              <a:buChar char="▫"/>
              <a:defRPr lang="ru-RU" sz="1568" baseline="0" dirty="0">
                <a:latin typeface="+mn-lt"/>
              </a:defRPr>
            </a:lvl4pPr>
            <a:lvl5pPr marL="748754" lvl="4" indent="-129592" defTabSz="895295" eaLnBrk="1" latinLnBrk="0" hangingPunct="1">
              <a:buClr>
                <a:schemeClr val="accent6"/>
              </a:buClr>
              <a:buSzPct val="89000"/>
              <a:buFont typeface="Arial" charset="0"/>
              <a:buChar char="-"/>
              <a:defRPr lang="ru-RU" sz="1568" baseline="0" dirty="0">
                <a:latin typeface="+mn-lt"/>
              </a:defRPr>
            </a:lvl5pPr>
            <a:lvl6pPr marL="999731" indent="-173565" defTabSz="1193787" fontAlgn="base">
              <a:spcBef>
                <a:spcPct val="0"/>
              </a:spcBef>
              <a:spcAft>
                <a:spcPct val="0"/>
              </a:spcAft>
              <a:buClr>
                <a:schemeClr val="tx2"/>
              </a:buClr>
              <a:buSzPct val="89000"/>
              <a:buFont typeface="Arial" charset="0"/>
              <a:buChar char="-"/>
              <a:defRPr sz="2058" baseline="0">
                <a:latin typeface="+mn-lt"/>
              </a:defRPr>
            </a:lvl6pPr>
            <a:lvl7pPr marL="999731" indent="-173565" defTabSz="1193787" fontAlgn="base">
              <a:spcBef>
                <a:spcPct val="0"/>
              </a:spcBef>
              <a:spcAft>
                <a:spcPct val="0"/>
              </a:spcAft>
              <a:buClr>
                <a:schemeClr val="tx2"/>
              </a:buClr>
              <a:buSzPct val="89000"/>
              <a:buFont typeface="Arial" charset="0"/>
              <a:buChar char="-"/>
              <a:defRPr sz="2058" baseline="0">
                <a:latin typeface="+mn-lt"/>
              </a:defRPr>
            </a:lvl7pPr>
            <a:lvl8pPr marL="999731" indent="-173565" defTabSz="1193787" fontAlgn="base">
              <a:spcBef>
                <a:spcPct val="0"/>
              </a:spcBef>
              <a:spcAft>
                <a:spcPct val="0"/>
              </a:spcAft>
              <a:buClr>
                <a:schemeClr val="tx2"/>
              </a:buClr>
              <a:buSzPct val="89000"/>
              <a:buFont typeface="Arial" charset="0"/>
              <a:buChar char="-"/>
              <a:defRPr sz="2058" baseline="0">
                <a:latin typeface="+mn-lt"/>
              </a:defRPr>
            </a:lvl8pPr>
            <a:lvl9pPr marL="999731" indent="-173565" defTabSz="1193787" fontAlgn="base">
              <a:spcBef>
                <a:spcPct val="0"/>
              </a:spcBef>
              <a:spcAft>
                <a:spcPct val="0"/>
              </a:spcAft>
              <a:buClr>
                <a:schemeClr val="tx2"/>
              </a:buClr>
              <a:buSzPct val="89000"/>
              <a:buFont typeface="Arial" charset="0"/>
              <a:buChar char="-"/>
              <a:defRPr sz="2058" baseline="0">
                <a:latin typeface="+mn-lt"/>
              </a:defRPr>
            </a:lvl9pPr>
          </a:lstStyle>
          <a:p>
            <a:pPr defTabSz="742194" fontAlgn="base">
              <a:spcBef>
                <a:spcPct val="0"/>
              </a:spcBef>
              <a:spcAft>
                <a:spcPct val="0"/>
              </a:spcAft>
              <a:buClr>
                <a:srgbClr val="008080"/>
              </a:buClr>
              <a:defRPr/>
            </a:pPr>
            <a:r>
              <a:rPr lang="ru-RU" sz="1200" dirty="0">
                <a:solidFill>
                  <a:srgbClr val="000000"/>
                </a:solidFill>
                <a:latin typeface="Arial"/>
              </a:rPr>
              <a:t>Запрос на изменение/дополнение справочника для работы в модуле "Учет производственных потерь" заполняется в свободном формате, но должен содержать поля указанные </a:t>
            </a:r>
            <a:r>
              <a:rPr lang="ru-RU" sz="1200" dirty="0" smtClean="0">
                <a:latin typeface="Arial"/>
              </a:rPr>
              <a:t>ниже:</a:t>
            </a:r>
            <a:endParaRPr lang="ru-RU" sz="1200" dirty="0">
              <a:latin typeface="Arial"/>
            </a:endParaRPr>
          </a:p>
        </p:txBody>
      </p:sp>
      <p:sp>
        <p:nvSpPr>
          <p:cNvPr id="27" name="TextBox 26">
            <a:extLst>
              <a:ext uri="{FF2B5EF4-FFF2-40B4-BE49-F238E27FC236}">
                <a16:creationId xmlns:a16="http://schemas.microsoft.com/office/drawing/2014/main" id="{A1E64B55-664F-4AFE-B9DC-7EE8F3BE76FD}"/>
              </a:ext>
            </a:extLst>
          </p:cNvPr>
          <p:cNvSpPr txBox="1">
            <a:spLocks/>
          </p:cNvSpPr>
          <p:nvPr/>
        </p:nvSpPr>
        <p:spPr>
          <a:xfrm>
            <a:off x="230218" y="518594"/>
            <a:ext cx="9342407" cy="646331"/>
          </a:xfrm>
          <a:prstGeom prst="rect">
            <a:avLst/>
          </a:prstGeom>
        </p:spPr>
        <p:txBody>
          <a:bodyPr vert="horz" wrap="square" lIns="0" tIns="0" rIns="0" bIns="0" rtlCol="0" anchor="t" anchorCtr="0">
            <a:spAutoFit/>
          </a:bodyPr>
          <a:lstStyle>
            <a:lvl1pPr marL="0" lvl="0" indent="0" defTabSz="895295" eaLnBrk="1" latinLnBrk="0" hangingPunct="1">
              <a:buClr>
                <a:schemeClr val="tx2"/>
              </a:buClr>
              <a:buSzPct val="100000"/>
              <a:defRPr lang="ru-RU" sz="1568" baseline="0" dirty="0">
                <a:latin typeface="+mn-lt"/>
              </a:defRPr>
            </a:lvl1pPr>
            <a:lvl2pPr marL="194388" lvl="1" indent="-190788" defTabSz="895295" eaLnBrk="1" latinLnBrk="0" hangingPunct="1">
              <a:buClr>
                <a:schemeClr val="accent4"/>
              </a:buClr>
              <a:buSzPct val="125000"/>
              <a:buFont typeface="Arial" charset="0"/>
              <a:buChar char="▪"/>
              <a:defRPr lang="ru-RU" sz="1568" baseline="0" dirty="0">
                <a:latin typeface="+mn-lt"/>
              </a:defRPr>
            </a:lvl2pPr>
            <a:lvl3pPr marL="446372" lvl="2" indent="-248385" defTabSz="895295" eaLnBrk="1" latinLnBrk="0" hangingPunct="1">
              <a:buClr>
                <a:schemeClr val="accent6"/>
              </a:buClr>
              <a:buSzPct val="120000"/>
              <a:buFont typeface="Arial" charset="0"/>
              <a:buChar char="–"/>
              <a:defRPr lang="ru-RU" sz="1568" baseline="0" dirty="0">
                <a:latin typeface="+mn-lt"/>
              </a:defRPr>
            </a:lvl3pPr>
            <a:lvl4pPr marL="615562" lvl="3" indent="-154790" defTabSz="895295" eaLnBrk="1" latinLnBrk="0" hangingPunct="1">
              <a:buClr>
                <a:schemeClr val="accent6"/>
              </a:buClr>
              <a:buSzPct val="120000"/>
              <a:buFont typeface="Arial" charset="0"/>
              <a:buChar char="▫"/>
              <a:defRPr lang="ru-RU" sz="1568" baseline="0" dirty="0">
                <a:latin typeface="+mn-lt"/>
              </a:defRPr>
            </a:lvl4pPr>
            <a:lvl5pPr marL="748754" lvl="4" indent="-129592" defTabSz="895295" eaLnBrk="1" latinLnBrk="0" hangingPunct="1">
              <a:buClr>
                <a:schemeClr val="accent6"/>
              </a:buClr>
              <a:buSzPct val="89000"/>
              <a:buFont typeface="Arial" charset="0"/>
              <a:buChar char="-"/>
              <a:defRPr lang="ru-RU" sz="1568" baseline="0" dirty="0">
                <a:latin typeface="+mn-lt"/>
              </a:defRPr>
            </a:lvl5pPr>
            <a:lvl6pPr marL="999731" indent="-173565" defTabSz="1193787" fontAlgn="base">
              <a:spcBef>
                <a:spcPct val="0"/>
              </a:spcBef>
              <a:spcAft>
                <a:spcPct val="0"/>
              </a:spcAft>
              <a:buClr>
                <a:schemeClr val="tx2"/>
              </a:buClr>
              <a:buSzPct val="89000"/>
              <a:buFont typeface="Arial" charset="0"/>
              <a:buChar char="-"/>
              <a:defRPr sz="2058" baseline="0">
                <a:latin typeface="+mn-lt"/>
              </a:defRPr>
            </a:lvl6pPr>
            <a:lvl7pPr marL="999731" indent="-173565" defTabSz="1193787" fontAlgn="base">
              <a:spcBef>
                <a:spcPct val="0"/>
              </a:spcBef>
              <a:spcAft>
                <a:spcPct val="0"/>
              </a:spcAft>
              <a:buClr>
                <a:schemeClr val="tx2"/>
              </a:buClr>
              <a:buSzPct val="89000"/>
              <a:buFont typeface="Arial" charset="0"/>
              <a:buChar char="-"/>
              <a:defRPr sz="2058" baseline="0">
                <a:latin typeface="+mn-lt"/>
              </a:defRPr>
            </a:lvl7pPr>
            <a:lvl8pPr marL="999731" indent="-173565" defTabSz="1193787" fontAlgn="base">
              <a:spcBef>
                <a:spcPct val="0"/>
              </a:spcBef>
              <a:spcAft>
                <a:spcPct val="0"/>
              </a:spcAft>
              <a:buClr>
                <a:schemeClr val="tx2"/>
              </a:buClr>
              <a:buSzPct val="89000"/>
              <a:buFont typeface="Arial" charset="0"/>
              <a:buChar char="-"/>
              <a:defRPr sz="2058" baseline="0">
                <a:latin typeface="+mn-lt"/>
              </a:defRPr>
            </a:lvl8pPr>
            <a:lvl9pPr marL="999731" indent="-173565" defTabSz="1193787" fontAlgn="base">
              <a:spcBef>
                <a:spcPct val="0"/>
              </a:spcBef>
              <a:spcAft>
                <a:spcPct val="0"/>
              </a:spcAft>
              <a:buClr>
                <a:schemeClr val="tx2"/>
              </a:buClr>
              <a:buSzPct val="89000"/>
              <a:buFont typeface="Arial" charset="0"/>
              <a:buChar char="-"/>
              <a:defRPr sz="2058" baseline="0">
                <a:latin typeface="+mn-lt"/>
              </a:defRPr>
            </a:lvl9pPr>
          </a:lstStyle>
          <a:p>
            <a:pPr defTabSz="742194" fontAlgn="base">
              <a:spcBef>
                <a:spcPct val="0"/>
              </a:spcBef>
              <a:spcAft>
                <a:spcPct val="0"/>
              </a:spcAft>
              <a:buClr>
                <a:srgbClr val="008080"/>
              </a:buClr>
              <a:defRPr/>
            </a:pPr>
            <a:r>
              <a:rPr lang="ru-RU" sz="1400" dirty="0" smtClean="0">
                <a:solidFill>
                  <a:srgbClr val="000000"/>
                </a:solidFill>
                <a:latin typeface="Arial"/>
              </a:rPr>
              <a:t>При возникновении необходимости добавления новых продуктов в систему необходимо подать заявку в системе «Вкус» (</a:t>
            </a:r>
            <a:r>
              <a:rPr lang="en-US" sz="1400" dirty="0">
                <a:solidFill>
                  <a:srgbClr val="008080"/>
                </a:solidFill>
                <a:latin typeface="Arial" charset="0"/>
                <a:hlinkClick r:id="rId9"/>
              </a:rPr>
              <a:t>https://vkus.sibur.local/portal</a:t>
            </a:r>
            <a:r>
              <a:rPr lang="en-US" sz="1400" dirty="0" smtClean="0">
                <a:solidFill>
                  <a:srgbClr val="008080"/>
                </a:solidFill>
                <a:latin typeface="Arial" charset="0"/>
                <a:hlinkClick r:id="rId9"/>
              </a:rPr>
              <a:t>/</a:t>
            </a:r>
            <a:r>
              <a:rPr lang="ru-RU" sz="1400" dirty="0" smtClean="0">
                <a:solidFill>
                  <a:srgbClr val="008080"/>
                </a:solidFill>
                <a:latin typeface="Arial" charset="0"/>
              </a:rPr>
              <a:t>)</a:t>
            </a:r>
            <a:r>
              <a:rPr lang="ru-RU" sz="1400" dirty="0" smtClean="0">
                <a:solidFill>
                  <a:srgbClr val="000000"/>
                </a:solidFill>
                <a:latin typeface="Arial"/>
              </a:rPr>
              <a:t>, </a:t>
            </a:r>
            <a:r>
              <a:rPr lang="ru-RU" sz="1400" dirty="0">
                <a:solidFill>
                  <a:srgbClr val="000000"/>
                </a:solidFill>
              </a:rPr>
              <a:t>на услуги в ПО </a:t>
            </a:r>
            <a:r>
              <a:rPr lang="ru-RU" sz="1400" dirty="0" err="1" smtClean="0">
                <a:solidFill>
                  <a:srgbClr val="000000"/>
                </a:solidFill>
              </a:rPr>
              <a:t>Meridium</a:t>
            </a:r>
            <a:r>
              <a:rPr lang="ru-RU" sz="1400" dirty="0" smtClean="0">
                <a:solidFill>
                  <a:srgbClr val="000000"/>
                </a:solidFill>
              </a:rPr>
              <a:t>, выбирая </a:t>
            </a:r>
            <a:r>
              <a:rPr lang="ru-RU" sz="1400" dirty="0">
                <a:solidFill>
                  <a:srgbClr val="000000"/>
                </a:solidFill>
              </a:rPr>
              <a:t>вид </a:t>
            </a:r>
            <a:r>
              <a:rPr lang="ru-RU" sz="1400" dirty="0" smtClean="0">
                <a:solidFill>
                  <a:srgbClr val="000000"/>
                </a:solidFill>
              </a:rPr>
              <a:t>запроса «Изменение/Доработка </a:t>
            </a:r>
            <a:r>
              <a:rPr lang="ru-RU" sz="1400" dirty="0">
                <a:solidFill>
                  <a:srgbClr val="000000"/>
                </a:solidFill>
              </a:rPr>
              <a:t>элементов системы </a:t>
            </a:r>
            <a:r>
              <a:rPr lang="ru-RU" sz="1400" dirty="0" err="1">
                <a:solidFill>
                  <a:srgbClr val="000000"/>
                </a:solidFill>
              </a:rPr>
              <a:t>Meridium</a:t>
            </a:r>
            <a:r>
              <a:rPr lang="ru-RU" sz="1400" dirty="0">
                <a:solidFill>
                  <a:srgbClr val="000000"/>
                </a:solidFill>
              </a:rPr>
              <a:t> </a:t>
            </a:r>
            <a:r>
              <a:rPr lang="ru-RU" sz="1400" dirty="0" smtClean="0">
                <a:solidFill>
                  <a:srgbClr val="000000"/>
                </a:solidFill>
              </a:rPr>
              <a:t>4»</a:t>
            </a:r>
            <a:endParaRPr lang="ru-RU" sz="1400" b="1" dirty="0">
              <a:solidFill>
                <a:srgbClr val="008080"/>
              </a:solidFill>
              <a:latin typeface="Arial"/>
            </a:endParaRPr>
          </a:p>
        </p:txBody>
      </p:sp>
      <p:sp>
        <p:nvSpPr>
          <p:cNvPr id="40" name="Прямоугольник 39"/>
          <p:cNvSpPr/>
          <p:nvPr/>
        </p:nvSpPr>
        <p:spPr bwMode="auto">
          <a:xfrm>
            <a:off x="6994437" y="3422374"/>
            <a:ext cx="908763" cy="575258"/>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1" name="TextBox 40"/>
          <p:cNvSpPr txBox="1"/>
          <p:nvPr/>
        </p:nvSpPr>
        <p:spPr>
          <a:xfrm>
            <a:off x="8263493" y="3287535"/>
            <a:ext cx="1582164" cy="461665"/>
          </a:xfrm>
          <a:prstGeom prst="rect">
            <a:avLst/>
          </a:prstGeom>
          <a:noFill/>
        </p:spPr>
        <p:txBody>
          <a:bodyPr wrap="square" lIns="0" tIns="0" rIns="0" bIns="0" rtlCol="0">
            <a:spAutoFit/>
          </a:bodyPr>
          <a:lstStyle/>
          <a:p>
            <a:r>
              <a:rPr lang="ru-RU" sz="1000" i="1" dirty="0" smtClean="0">
                <a:solidFill>
                  <a:schemeClr val="bg1">
                    <a:lumMod val="50000"/>
                  </a:schemeClr>
                </a:solidFill>
              </a:rPr>
              <a:t>Информацию необходимо получить от ФЭС предприятия</a:t>
            </a:r>
          </a:p>
        </p:txBody>
      </p:sp>
      <p:cxnSp>
        <p:nvCxnSpPr>
          <p:cNvPr id="42" name="Прямая со стрелкой 41"/>
          <p:cNvCxnSpPr>
            <a:stCxn id="41" idx="1"/>
            <a:endCxn id="40" idx="3"/>
          </p:cNvCxnSpPr>
          <p:nvPr/>
        </p:nvCxnSpPr>
        <p:spPr bwMode="auto">
          <a:xfrm flipH="1">
            <a:off x="7903200" y="3518368"/>
            <a:ext cx="360293" cy="191635"/>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Прямоугольник 11"/>
          <p:cNvSpPr/>
          <p:nvPr/>
        </p:nvSpPr>
        <p:spPr>
          <a:xfrm>
            <a:off x="278233" y="182518"/>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smtClean="0">
                <a:solidFill>
                  <a:schemeClr val="bg1"/>
                </a:solidFill>
                <a:latin typeface="Arial" panose="020B0604020202020204" pitchFamily="34" charset="0"/>
                <a:cs typeface="Arial" panose="020B0604020202020204" pitchFamily="34" charset="0"/>
              </a:rPr>
              <a:t>Добавление </a:t>
            </a:r>
            <a:r>
              <a:rPr lang="ru-RU" sz="1200" b="1" dirty="0">
                <a:solidFill>
                  <a:schemeClr val="bg1"/>
                </a:solidFill>
                <a:latin typeface="Arial" panose="020B0604020202020204" pitchFamily="34" charset="0"/>
                <a:cs typeface="Arial" panose="020B0604020202020204" pitchFamily="34" charset="0"/>
              </a:rPr>
              <a:t>продуктов в систему </a:t>
            </a:r>
            <a:r>
              <a:rPr lang="en-US" sz="1200" b="1" dirty="0">
                <a:solidFill>
                  <a:schemeClr val="bg1"/>
                </a:solidFill>
                <a:latin typeface="Arial" panose="020B0604020202020204" pitchFamily="34" charset="0"/>
                <a:cs typeface="Arial" panose="020B0604020202020204" pitchFamily="34" charset="0"/>
              </a:rPr>
              <a:t>Meridium</a:t>
            </a:r>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46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8326"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Объект 9"/>
          <p:cNvSpPr>
            <a:spLocks noGrp="1"/>
          </p:cNvSpPr>
          <p:nvPr>
            <p:ph idx="1"/>
          </p:nvPr>
        </p:nvSpPr>
        <p:spPr>
          <a:xfrm>
            <a:off x="285749" y="451214"/>
            <a:ext cx="9341329" cy="5331724"/>
          </a:xfrm>
        </p:spPr>
        <p:txBody>
          <a:bodyPr/>
          <a:lstStyle/>
          <a:p>
            <a:pPr marL="342900" indent="-342900">
              <a:spcBef>
                <a:spcPts val="800"/>
              </a:spcBef>
              <a:buAutoNum type="arabicPeriod"/>
            </a:pPr>
            <a:r>
              <a:rPr lang="ru-RU" sz="1100" dirty="0">
                <a:solidFill>
                  <a:schemeClr val="tx1"/>
                </a:solidFill>
              </a:rPr>
              <a:t>На </a:t>
            </a:r>
            <a:r>
              <a:rPr lang="ru-RU" sz="1100" dirty="0" smtClean="0">
                <a:solidFill>
                  <a:schemeClr val="tx1"/>
                </a:solidFill>
              </a:rPr>
              <a:t>предприятиях СТГ </a:t>
            </a:r>
            <a:r>
              <a:rPr lang="ru-RU" sz="1100" dirty="0">
                <a:solidFill>
                  <a:schemeClr val="tx1"/>
                </a:solidFill>
              </a:rPr>
              <a:t>для таких событий </a:t>
            </a:r>
            <a:r>
              <a:rPr lang="ru-RU" sz="1100" dirty="0" smtClean="0">
                <a:solidFill>
                  <a:schemeClr val="tx1"/>
                </a:solidFill>
              </a:rPr>
              <a:t>как: «С3</a:t>
            </a:r>
            <a:r>
              <a:rPr lang="ru-RU" sz="1100" dirty="0">
                <a:solidFill>
                  <a:schemeClr val="tx1"/>
                </a:solidFill>
              </a:rPr>
              <a:t>+ в </a:t>
            </a:r>
            <a:r>
              <a:rPr lang="ru-RU" sz="1100" dirty="0" smtClean="0">
                <a:solidFill>
                  <a:schemeClr val="tx1"/>
                </a:solidFill>
              </a:rPr>
              <a:t>СОГ», «С3</a:t>
            </a:r>
            <a:r>
              <a:rPr lang="ru-RU" sz="1100" dirty="0">
                <a:solidFill>
                  <a:schemeClr val="tx1"/>
                </a:solidFill>
              </a:rPr>
              <a:t>+ в </a:t>
            </a:r>
            <a:r>
              <a:rPr lang="ru-RU" sz="1100" dirty="0" smtClean="0">
                <a:solidFill>
                  <a:schemeClr val="tx1"/>
                </a:solidFill>
              </a:rPr>
              <a:t>ПНГ», «Профиль </a:t>
            </a:r>
            <a:r>
              <a:rPr lang="ru-RU" sz="1100" dirty="0">
                <a:solidFill>
                  <a:schemeClr val="tx1"/>
                </a:solidFill>
              </a:rPr>
              <a:t>поставки </a:t>
            </a:r>
            <a:r>
              <a:rPr lang="ru-RU" sz="1100" dirty="0" smtClean="0">
                <a:solidFill>
                  <a:schemeClr val="tx1"/>
                </a:solidFill>
              </a:rPr>
              <a:t>ПНГ/НГ», «Этан </a:t>
            </a:r>
            <a:r>
              <a:rPr lang="ru-RU" sz="1100" dirty="0">
                <a:solidFill>
                  <a:schemeClr val="tx1"/>
                </a:solidFill>
              </a:rPr>
              <a:t>в ШФЛУ (ф. нормы</a:t>
            </a:r>
            <a:r>
              <a:rPr lang="ru-RU" sz="1100" dirty="0" smtClean="0">
                <a:solidFill>
                  <a:schemeClr val="tx1"/>
                </a:solidFill>
              </a:rPr>
              <a:t>)», «Этан </a:t>
            </a:r>
            <a:r>
              <a:rPr lang="ru-RU" sz="1100" dirty="0">
                <a:solidFill>
                  <a:schemeClr val="tx1"/>
                </a:solidFill>
              </a:rPr>
              <a:t>в ШФЛУ (ф. объема</a:t>
            </a:r>
            <a:r>
              <a:rPr lang="ru-RU" sz="1100" dirty="0" smtClean="0">
                <a:solidFill>
                  <a:schemeClr val="tx1"/>
                </a:solidFill>
              </a:rPr>
              <a:t>)», «Прогрев», </a:t>
            </a:r>
            <a:r>
              <a:rPr lang="ru-RU" sz="1100" dirty="0">
                <a:solidFill>
                  <a:schemeClr val="tx1"/>
                </a:solidFill>
              </a:rPr>
              <a:t>при создании </a:t>
            </a:r>
            <a:r>
              <a:rPr lang="ru-RU" sz="1100" dirty="0" smtClean="0">
                <a:solidFill>
                  <a:schemeClr val="tx1"/>
                </a:solidFill>
              </a:rPr>
              <a:t>событий выбирается место </a:t>
            </a:r>
            <a:r>
              <a:rPr lang="ru-RU" sz="1100" dirty="0">
                <a:solidFill>
                  <a:schemeClr val="tx1"/>
                </a:solidFill>
              </a:rPr>
              <a:t>Производства </a:t>
            </a:r>
            <a:r>
              <a:rPr lang="ru-RU" sz="1100" dirty="0" smtClean="0">
                <a:solidFill>
                  <a:schemeClr val="tx1"/>
                </a:solidFill>
              </a:rPr>
              <a:t> - «</a:t>
            </a:r>
            <a:r>
              <a:rPr lang="ru-RU" sz="1100" dirty="0">
                <a:solidFill>
                  <a:schemeClr val="tx1"/>
                </a:solidFill>
              </a:rPr>
              <a:t>СТГ Общий»</a:t>
            </a:r>
          </a:p>
          <a:p>
            <a:pPr marL="342900" indent="-342900">
              <a:spcBef>
                <a:spcPts val="800"/>
              </a:spcBef>
              <a:buAutoNum type="arabicPeriod"/>
            </a:pPr>
            <a:r>
              <a:rPr lang="ru-RU" sz="1100" dirty="0">
                <a:solidFill>
                  <a:schemeClr val="tx1"/>
                </a:solidFill>
              </a:rPr>
              <a:t>Для </a:t>
            </a:r>
            <a:r>
              <a:rPr lang="ru-RU" sz="1100" dirty="0" smtClean="0">
                <a:solidFill>
                  <a:schemeClr val="tx1"/>
                </a:solidFill>
              </a:rPr>
              <a:t>событий: «Профиль ПНГ/НГ», «С3</a:t>
            </a:r>
            <a:r>
              <a:rPr lang="ru-RU" sz="1100" dirty="0">
                <a:solidFill>
                  <a:schemeClr val="tx1"/>
                </a:solidFill>
              </a:rPr>
              <a:t>+ в </a:t>
            </a:r>
            <a:r>
              <a:rPr lang="ru-RU" sz="1100" dirty="0" smtClean="0">
                <a:solidFill>
                  <a:schemeClr val="tx1"/>
                </a:solidFill>
              </a:rPr>
              <a:t>ПНГ», «Этан </a:t>
            </a:r>
            <a:r>
              <a:rPr lang="ru-RU" sz="1100" dirty="0">
                <a:solidFill>
                  <a:schemeClr val="tx1"/>
                </a:solidFill>
              </a:rPr>
              <a:t>в ШФЛУ (ф. объема</a:t>
            </a:r>
            <a:r>
              <a:rPr lang="ru-RU" sz="1100" dirty="0" smtClean="0">
                <a:solidFill>
                  <a:schemeClr val="tx1"/>
                </a:solidFill>
              </a:rPr>
              <a:t>)», </a:t>
            </a:r>
            <a:r>
              <a:rPr lang="ru-RU" sz="1100" dirty="0">
                <a:solidFill>
                  <a:schemeClr val="tx1"/>
                </a:solidFill>
              </a:rPr>
              <a:t>создается общая карточка событий с заголовком </a:t>
            </a:r>
            <a:r>
              <a:rPr lang="ru-RU" sz="1100" dirty="0" smtClean="0">
                <a:solidFill>
                  <a:schemeClr val="tx1"/>
                </a:solidFill>
              </a:rPr>
              <a:t>«Профиль </a:t>
            </a:r>
            <a:r>
              <a:rPr lang="ru-RU" sz="1100" dirty="0">
                <a:solidFill>
                  <a:schemeClr val="tx1"/>
                </a:solidFill>
              </a:rPr>
              <a:t>поставки </a:t>
            </a:r>
            <a:r>
              <a:rPr lang="ru-RU" sz="1100" dirty="0" smtClean="0">
                <a:solidFill>
                  <a:schemeClr val="tx1"/>
                </a:solidFill>
              </a:rPr>
              <a:t>ПНГ» </a:t>
            </a:r>
            <a:r>
              <a:rPr lang="ru-RU" sz="1100" dirty="0">
                <a:solidFill>
                  <a:schemeClr val="tx1"/>
                </a:solidFill>
              </a:rPr>
              <a:t>и описанием события «Включает в себя Поставка ПНГ/НГ,С3+ в ПНГ, этан (фактор объема)». При заполнении потерь в блоке комментарий уточняется конкретно какое событие заполняется (например «Поставка </a:t>
            </a:r>
            <a:r>
              <a:rPr lang="ru-RU" sz="1100" dirty="0" smtClean="0">
                <a:solidFill>
                  <a:schemeClr val="tx1"/>
                </a:solidFill>
              </a:rPr>
              <a:t>ПНГ/НГ</a:t>
            </a:r>
            <a:r>
              <a:rPr lang="ru-RU" sz="1100" dirty="0">
                <a:solidFill>
                  <a:schemeClr val="tx1"/>
                </a:solidFill>
              </a:rPr>
              <a:t>» или «С3+ в ПНГ»)</a:t>
            </a:r>
          </a:p>
          <a:p>
            <a:pPr marL="342900" indent="-342900">
              <a:spcBef>
                <a:spcPts val="800"/>
              </a:spcBef>
              <a:buAutoNum type="arabicPeriod"/>
            </a:pPr>
            <a:r>
              <a:rPr lang="ru-RU" sz="1100" dirty="0">
                <a:solidFill>
                  <a:schemeClr val="tx1"/>
                </a:solidFill>
              </a:rPr>
              <a:t>Для карточек событий с местом производства </a:t>
            </a:r>
            <a:r>
              <a:rPr lang="ru-RU" sz="1100" dirty="0" smtClean="0">
                <a:solidFill>
                  <a:schemeClr val="tx1"/>
                </a:solidFill>
              </a:rPr>
              <a:t>«СТГ Общий» </a:t>
            </a:r>
            <a:r>
              <a:rPr lang="ru-RU" sz="1100" dirty="0">
                <a:solidFill>
                  <a:schemeClr val="tx1"/>
                </a:solidFill>
              </a:rPr>
              <a:t>признак ДМД/УМД проставляется по итоговой сумме </a:t>
            </a:r>
            <a:r>
              <a:rPr lang="ru-RU" sz="1100" dirty="0" smtClean="0">
                <a:solidFill>
                  <a:schemeClr val="tx1"/>
                </a:solidFill>
              </a:rPr>
              <a:t>потерь, </a:t>
            </a:r>
            <a:r>
              <a:rPr lang="ru-RU" sz="1100" dirty="0">
                <a:solidFill>
                  <a:schemeClr val="tx1"/>
                </a:solidFill>
              </a:rPr>
              <a:t>понесенных на ГПЗ </a:t>
            </a:r>
            <a:r>
              <a:rPr lang="ru-RU" sz="1100" dirty="0" smtClean="0">
                <a:solidFill>
                  <a:schemeClr val="tx1"/>
                </a:solidFill>
              </a:rPr>
              <a:t>предприятия за месяц</a:t>
            </a:r>
          </a:p>
          <a:p>
            <a:pPr marL="342900" indent="-342900">
              <a:spcBef>
                <a:spcPts val="800"/>
              </a:spcBef>
              <a:buAutoNum type="arabicPeriod"/>
            </a:pPr>
            <a:endParaRPr lang="ru-RU" sz="1100" dirty="0" smtClean="0">
              <a:solidFill>
                <a:schemeClr val="tx1"/>
              </a:solidFill>
            </a:endParaRPr>
          </a:p>
          <a:p>
            <a:pPr marL="342900" indent="-342900">
              <a:spcBef>
                <a:spcPts val="800"/>
              </a:spcBef>
              <a:buAutoNum type="arabicPeriod"/>
            </a:pPr>
            <a:endParaRPr lang="ru-RU" sz="1100" dirty="0" smtClean="0">
              <a:solidFill>
                <a:schemeClr val="tx1"/>
              </a:solidFill>
            </a:endParaRPr>
          </a:p>
          <a:p>
            <a:pPr marL="342900" indent="-342900">
              <a:spcBef>
                <a:spcPts val="800"/>
              </a:spcBef>
              <a:buAutoNum type="arabicPeriod"/>
            </a:pPr>
            <a:endParaRPr lang="ru-RU" sz="1100" dirty="0">
              <a:solidFill>
                <a:schemeClr val="tx1"/>
              </a:solidFill>
            </a:endParaRPr>
          </a:p>
          <a:p>
            <a:pPr marL="342900" indent="-342900">
              <a:spcBef>
                <a:spcPts val="800"/>
              </a:spcBef>
              <a:buAutoNum type="arabicPeriod"/>
            </a:pPr>
            <a:endParaRPr lang="ru-RU" sz="1100" dirty="0" smtClean="0">
              <a:solidFill>
                <a:schemeClr val="tx1"/>
              </a:solidFill>
            </a:endParaRPr>
          </a:p>
          <a:p>
            <a:pPr marL="342900" indent="-342900">
              <a:spcBef>
                <a:spcPts val="800"/>
              </a:spcBef>
              <a:buAutoNum type="arabicPeriod"/>
            </a:pPr>
            <a:endParaRPr lang="ru-RU" sz="1100" dirty="0">
              <a:solidFill>
                <a:schemeClr val="tx1"/>
              </a:solidFill>
            </a:endParaRPr>
          </a:p>
          <a:p>
            <a:pPr>
              <a:spcBef>
                <a:spcPts val="800"/>
              </a:spcBef>
            </a:pPr>
            <a:endParaRPr lang="ru-RU" sz="1100" dirty="0" smtClean="0">
              <a:solidFill>
                <a:schemeClr val="tx1"/>
              </a:solidFill>
            </a:endParaRPr>
          </a:p>
          <a:p>
            <a:pPr>
              <a:spcBef>
                <a:spcPts val="800"/>
              </a:spcBef>
            </a:pPr>
            <a:endParaRPr lang="ru-RU" sz="1100" dirty="0">
              <a:solidFill>
                <a:schemeClr val="tx1"/>
              </a:solidFill>
            </a:endParaRPr>
          </a:p>
          <a:p>
            <a:pPr>
              <a:spcBef>
                <a:spcPts val="800"/>
              </a:spcBef>
            </a:pPr>
            <a:endParaRPr lang="ru-RU" sz="1100" dirty="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smtClean="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smtClean="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smtClean="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smtClean="0">
              <a:solidFill>
                <a:schemeClr val="tx1"/>
              </a:solidFill>
            </a:endParaRPr>
          </a:p>
          <a:p>
            <a:pPr marL="342900" indent="-342900">
              <a:spcBef>
                <a:spcPts val="800"/>
              </a:spcBef>
              <a:buFont typeface="+mj-lt"/>
              <a:buAutoNum type="arabicPeriod" startAt="4"/>
            </a:pPr>
            <a:endParaRPr lang="ru-RU" sz="1100" dirty="0">
              <a:solidFill>
                <a:schemeClr val="tx1"/>
              </a:solidFill>
            </a:endParaRPr>
          </a:p>
          <a:p>
            <a:pPr marL="342900" indent="-342900">
              <a:spcBef>
                <a:spcPts val="800"/>
              </a:spcBef>
              <a:buFont typeface="+mj-lt"/>
              <a:buAutoNum type="arabicPeriod" startAt="4"/>
            </a:pPr>
            <a:endParaRPr lang="ru-RU" sz="1100" dirty="0" smtClean="0">
              <a:solidFill>
                <a:schemeClr val="tx1"/>
              </a:solidFill>
            </a:endParaRPr>
          </a:p>
          <a:p>
            <a:pPr>
              <a:spcBef>
                <a:spcPts val="800"/>
              </a:spcBef>
            </a:pPr>
            <a:endParaRPr lang="ru-RU" sz="1100" dirty="0">
              <a:solidFill>
                <a:schemeClr val="tx1"/>
              </a:solidFill>
            </a:endParaRPr>
          </a:p>
          <a:p>
            <a:pPr>
              <a:spcBef>
                <a:spcPts val="800"/>
              </a:spcBef>
            </a:pPr>
            <a:endParaRPr lang="ru-RU" sz="1100" dirty="0">
              <a:solidFill>
                <a:schemeClr val="tx1"/>
              </a:solidFill>
            </a:endParaRPr>
          </a:p>
        </p:txBody>
      </p:sp>
      <p:pic>
        <p:nvPicPr>
          <p:cNvPr id="11" name="Рисунок 10"/>
          <p:cNvPicPr>
            <a:picLocks noChangeAspect="1"/>
          </p:cNvPicPr>
          <p:nvPr/>
        </p:nvPicPr>
        <p:blipFill>
          <a:blip r:embed="rId6"/>
          <a:stretch>
            <a:fillRect/>
          </a:stretch>
        </p:blipFill>
        <p:spPr>
          <a:xfrm>
            <a:off x="381929" y="1845176"/>
            <a:ext cx="9148967" cy="2236735"/>
          </a:xfrm>
          <a:prstGeom prst="rect">
            <a:avLst/>
          </a:prstGeom>
        </p:spPr>
      </p:pic>
      <p:pic>
        <p:nvPicPr>
          <p:cNvPr id="12" name="Рисунок 11"/>
          <p:cNvPicPr>
            <a:picLocks noChangeAspect="1"/>
          </p:cNvPicPr>
          <p:nvPr/>
        </p:nvPicPr>
        <p:blipFill>
          <a:blip r:embed="rId7"/>
          <a:stretch>
            <a:fillRect/>
          </a:stretch>
        </p:blipFill>
        <p:spPr>
          <a:xfrm>
            <a:off x="381928" y="4589318"/>
            <a:ext cx="9148967" cy="1510896"/>
          </a:xfrm>
          <a:prstGeom prst="rect">
            <a:avLst/>
          </a:prstGeom>
        </p:spPr>
      </p:pic>
      <p:sp>
        <p:nvSpPr>
          <p:cNvPr id="13" name="Прямоугольник 12"/>
          <p:cNvSpPr/>
          <p:nvPr/>
        </p:nvSpPr>
        <p:spPr bwMode="auto">
          <a:xfrm>
            <a:off x="944892" y="1845176"/>
            <a:ext cx="647688" cy="1967848"/>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4" name="Прямоугольник 13"/>
          <p:cNvSpPr/>
          <p:nvPr/>
        </p:nvSpPr>
        <p:spPr bwMode="auto">
          <a:xfrm>
            <a:off x="4640580" y="1837555"/>
            <a:ext cx="1485900" cy="2244355"/>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285749" y="4073385"/>
            <a:ext cx="9341329" cy="677108"/>
          </a:xfrm>
          <a:prstGeom prst="rect">
            <a:avLst/>
          </a:prstGeom>
          <a:noFill/>
        </p:spPr>
        <p:txBody>
          <a:bodyPr wrap="square" lIns="0" tIns="0" rIns="0" bIns="0" rtlCol="0">
            <a:spAutoFit/>
          </a:bodyPr>
          <a:lstStyle/>
          <a:p>
            <a:r>
              <a:rPr lang="ru-RU" sz="1100" dirty="0" smtClean="0"/>
              <a:t>4. В </a:t>
            </a:r>
            <a:r>
              <a:rPr lang="ru-RU" sz="1100" dirty="0"/>
              <a:t>случае если произошло событие на заводе, объединенной общим трубопроводом </a:t>
            </a:r>
            <a:r>
              <a:rPr lang="ru-RU" sz="1100" dirty="0" err="1"/>
              <a:t>неотбензиненного</a:t>
            </a:r>
            <a:r>
              <a:rPr lang="ru-RU" sz="1100" dirty="0"/>
              <a:t> газа (НВГПЗ, БГПЗ, ВГПЗ) признак ДМД/УМД проставляется по дельте между отрицательными и положительными факторами, понесенными ГПЗ. Остальные строки указываются со статусом Прочее:</a:t>
            </a:r>
          </a:p>
          <a:p>
            <a:endParaRPr lang="ru-RU" sz="1100" dirty="0" smtClean="0">
              <a:solidFill>
                <a:schemeClr val="tx2"/>
              </a:solidFill>
            </a:endParaRPr>
          </a:p>
        </p:txBody>
      </p:sp>
      <p:sp>
        <p:nvSpPr>
          <p:cNvPr id="15" name="TextBox 14"/>
          <p:cNvSpPr txBox="1"/>
          <p:nvPr/>
        </p:nvSpPr>
        <p:spPr>
          <a:xfrm>
            <a:off x="297643" y="6112614"/>
            <a:ext cx="9341329" cy="338554"/>
          </a:xfrm>
          <a:prstGeom prst="rect">
            <a:avLst/>
          </a:prstGeom>
          <a:noFill/>
        </p:spPr>
        <p:txBody>
          <a:bodyPr wrap="square" lIns="0" tIns="0" rIns="0" bIns="0" rtlCol="0">
            <a:spAutoFit/>
          </a:bodyPr>
          <a:lstStyle/>
          <a:p>
            <a:r>
              <a:rPr lang="ru-RU" sz="1100" dirty="0" smtClean="0"/>
              <a:t>5. Для корректного отображения показателя в системе МДП для предприятий СТГ рассчитывается: </a:t>
            </a:r>
          </a:p>
          <a:p>
            <a:r>
              <a:rPr lang="ru-RU" sz="1100" dirty="0" smtClean="0"/>
              <a:t>МДП </a:t>
            </a:r>
            <a:r>
              <a:rPr lang="ru-RU" sz="1100" dirty="0"/>
              <a:t>= объем переработки и выработки по БП + заложенные плановые ограничения</a:t>
            </a:r>
            <a:r>
              <a:rPr lang="ru-RU" sz="1100" dirty="0" smtClean="0"/>
              <a:t>.</a:t>
            </a:r>
            <a:endParaRPr lang="ru-RU" sz="1100" dirty="0"/>
          </a:p>
        </p:txBody>
      </p:sp>
      <p:sp>
        <p:nvSpPr>
          <p:cNvPr id="16" name="Прямоугольник 15"/>
          <p:cNvSpPr/>
          <p:nvPr/>
        </p:nvSpPr>
        <p:spPr>
          <a:xfrm>
            <a:off x="140190" y="93805"/>
            <a:ext cx="9656234" cy="192571"/>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Основные правила для предприятий </a:t>
            </a:r>
            <a:r>
              <a:rPr lang="ru-RU" sz="1200" b="1" dirty="0" err="1">
                <a:solidFill>
                  <a:schemeClr val="bg1"/>
                </a:solidFill>
                <a:latin typeface="Arial" panose="020B0604020202020204" pitchFamily="34" charset="0"/>
                <a:cs typeface="Arial" panose="020B0604020202020204" pitchFamily="34" charset="0"/>
              </a:rPr>
              <a:t>СибурТюменьГаз</a:t>
            </a:r>
            <a:r>
              <a:rPr lang="ru-RU" sz="1200" b="1" dirty="0">
                <a:solidFill>
                  <a:schemeClr val="bg1"/>
                </a:solidFill>
                <a:latin typeface="Arial" panose="020B0604020202020204" pitchFamily="34" charset="0"/>
                <a:cs typeface="Arial" panose="020B0604020202020204" pitchFamily="34" charset="0"/>
              </a:rPr>
              <a:t> (СТГ)</a:t>
            </a: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2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895471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3923"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299832" y="974231"/>
            <a:ext cx="8784905" cy="369332"/>
          </a:xfrm>
          <a:prstGeom prst="rect">
            <a:avLst/>
          </a:prstGeom>
          <a:noFill/>
        </p:spPr>
        <p:txBody>
          <a:bodyPr wrap="square" lIns="0" tIns="0" rIns="0" bIns="0" rtlCol="0">
            <a:spAutoFit/>
          </a:bodyPr>
          <a:lstStyle/>
          <a:p>
            <a:pPr marL="228600" indent="-228600">
              <a:buFont typeface="+mj-lt"/>
              <a:buAutoNum type="arabicPeriod"/>
            </a:pPr>
            <a:r>
              <a:rPr lang="ru-RU" sz="1200" dirty="0" smtClean="0">
                <a:solidFill>
                  <a:schemeClr val="tx2"/>
                </a:solidFill>
              </a:rPr>
              <a:t>ОР на уровне БП на производстве бутиловых спиртов СХП планировался в июне и июле, соответственно, потери по плановым событиям должны быть привязаны к </a:t>
            </a:r>
            <a:r>
              <a:rPr lang="ru-RU" sz="1200" b="1" dirty="0" smtClean="0">
                <a:solidFill>
                  <a:schemeClr val="tx2"/>
                </a:solidFill>
              </a:rPr>
              <a:t>одной карточке </a:t>
            </a:r>
            <a:r>
              <a:rPr lang="ru-RU" sz="1200" dirty="0" smtClean="0">
                <a:solidFill>
                  <a:schemeClr val="tx2"/>
                </a:solidFill>
              </a:rPr>
              <a:t>события в каждом планируемом периоде:</a:t>
            </a:r>
          </a:p>
        </p:txBody>
      </p:sp>
      <p:graphicFrame>
        <p:nvGraphicFramePr>
          <p:cNvPr id="52" name="Таблица 51"/>
          <p:cNvGraphicFramePr>
            <a:graphicFrameLocks noGrp="1"/>
          </p:cNvGraphicFramePr>
          <p:nvPr>
            <p:extLst>
              <p:ext uri="{D42A27DB-BD31-4B8C-83A1-F6EECF244321}">
                <p14:modId xmlns:p14="http://schemas.microsoft.com/office/powerpoint/2010/main" val="449967095"/>
              </p:ext>
            </p:extLst>
          </p:nvPr>
        </p:nvGraphicFramePr>
        <p:xfrm>
          <a:off x="625045" y="1412109"/>
          <a:ext cx="4645265" cy="559548"/>
        </p:xfrm>
        <a:graphic>
          <a:graphicData uri="http://schemas.openxmlformats.org/drawingml/2006/table">
            <a:tbl>
              <a:tblPr/>
              <a:tblGrid>
                <a:gridCol w="572578">
                  <a:extLst>
                    <a:ext uri="{9D8B030D-6E8A-4147-A177-3AD203B41FA5}">
                      <a16:colId xmlns:a16="http://schemas.microsoft.com/office/drawing/2014/main" val="1141023789"/>
                    </a:ext>
                  </a:extLst>
                </a:gridCol>
                <a:gridCol w="609920">
                  <a:extLst>
                    <a:ext uri="{9D8B030D-6E8A-4147-A177-3AD203B41FA5}">
                      <a16:colId xmlns:a16="http://schemas.microsoft.com/office/drawing/2014/main" val="1029881505"/>
                    </a:ext>
                  </a:extLst>
                </a:gridCol>
                <a:gridCol w="1294524">
                  <a:extLst>
                    <a:ext uri="{9D8B030D-6E8A-4147-A177-3AD203B41FA5}">
                      <a16:colId xmlns:a16="http://schemas.microsoft.com/office/drawing/2014/main" val="1564775927"/>
                    </a:ext>
                  </a:extLst>
                </a:gridCol>
                <a:gridCol w="1247140">
                  <a:extLst>
                    <a:ext uri="{9D8B030D-6E8A-4147-A177-3AD203B41FA5}">
                      <a16:colId xmlns:a16="http://schemas.microsoft.com/office/drawing/2014/main" val="2419405170"/>
                    </a:ext>
                  </a:extLst>
                </a:gridCol>
                <a:gridCol w="921103">
                  <a:extLst>
                    <a:ext uri="{9D8B030D-6E8A-4147-A177-3AD203B41FA5}">
                      <a16:colId xmlns:a16="http://schemas.microsoft.com/office/drawing/2014/main" val="782982600"/>
                    </a:ext>
                  </a:extLst>
                </a:gridCol>
              </a:tblGrid>
              <a:tr h="186516">
                <a:tc>
                  <a:txBody>
                    <a:bodyPr/>
                    <a:lstStyle/>
                    <a:p>
                      <a:pPr algn="ctr" rtl="0" fontAlgn="t"/>
                      <a:r>
                        <a:rPr lang="ru-RU" sz="900" b="1" i="0" u="none" strike="noStrike" dirty="0">
                          <a:solidFill>
                            <a:srgbClr val="FFFFFF"/>
                          </a:solidFill>
                          <a:effectLst/>
                          <a:latin typeface="Arial" panose="020B0604020202020204" pitchFamily="34" charset="0"/>
                        </a:rPr>
                        <a:t>Период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Завод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Производство</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Событие</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БП от МДП, </a:t>
                      </a:r>
                      <a:r>
                        <a:rPr lang="ru-RU" sz="900" b="1" i="0" u="none" strike="noStrike" dirty="0" err="1">
                          <a:solidFill>
                            <a:srgbClr val="FFFFFF"/>
                          </a:solidFill>
                          <a:effectLst/>
                          <a:latin typeface="Arial" panose="020B0604020202020204" pitchFamily="34" charset="0"/>
                        </a:rPr>
                        <a:t>тн</a:t>
                      </a:r>
                      <a:r>
                        <a:rPr lang="ru-RU"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511843802"/>
                  </a:ext>
                </a:extLst>
              </a:tr>
              <a:tr h="186516">
                <a:tc>
                  <a:txBody>
                    <a:bodyPr/>
                    <a:lstStyle/>
                    <a:p>
                      <a:pPr algn="ctr" rtl="0" fontAlgn="ctr"/>
                      <a:r>
                        <a:rPr lang="ru-RU" sz="900" b="0" i="0" u="none" strike="noStrike">
                          <a:solidFill>
                            <a:srgbClr val="000000"/>
                          </a:solidFill>
                          <a:effectLst/>
                          <a:latin typeface="Arial" panose="020B0604020202020204" pitchFamily="34" charset="0"/>
                        </a:rPr>
                        <a:t>06.2023</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 Производство БС</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Остановочный ремонт</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5 332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652423928"/>
                  </a:ext>
                </a:extLst>
              </a:tr>
              <a:tr h="186516">
                <a:tc>
                  <a:txBody>
                    <a:bodyPr/>
                    <a:lstStyle/>
                    <a:p>
                      <a:pPr algn="ctr" rtl="0" fontAlgn="ctr"/>
                      <a:r>
                        <a:rPr lang="ru-RU" sz="900" b="0" i="0" u="none" strike="noStrike">
                          <a:solidFill>
                            <a:srgbClr val="000000"/>
                          </a:solidFill>
                          <a:effectLst/>
                          <a:latin typeface="Arial" panose="020B0604020202020204" pitchFamily="34" charset="0"/>
                        </a:rPr>
                        <a:t>07.2023</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СХП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 Производство БС</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Остановочный ремонт</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7 336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205733936"/>
                  </a:ext>
                </a:extLst>
              </a:tr>
            </a:tbl>
          </a:graphicData>
        </a:graphic>
      </p:graphicFrame>
      <p:sp>
        <p:nvSpPr>
          <p:cNvPr id="53" name="TextBox 52"/>
          <p:cNvSpPr txBox="1"/>
          <p:nvPr/>
        </p:nvSpPr>
        <p:spPr>
          <a:xfrm>
            <a:off x="299832" y="2052727"/>
            <a:ext cx="8784905" cy="553998"/>
          </a:xfrm>
          <a:prstGeom prst="rect">
            <a:avLst/>
          </a:prstGeom>
          <a:noFill/>
        </p:spPr>
        <p:txBody>
          <a:bodyPr wrap="square" lIns="0" tIns="0" rIns="0" bIns="0" rtlCol="0">
            <a:spAutoFit/>
          </a:bodyPr>
          <a:lstStyle>
            <a:defPPr>
              <a:defRPr lang="ru-RU"/>
            </a:defPPr>
            <a:lvl1pPr marL="228600" indent="-228600">
              <a:buFont typeface="+mj-lt"/>
              <a:buAutoNum type="arabicPeriod"/>
              <a:defRPr sz="1200">
                <a:solidFill>
                  <a:schemeClr val="tx2"/>
                </a:solidFill>
              </a:defRPr>
            </a:lvl1pPr>
          </a:lstStyle>
          <a:p>
            <a:pPr>
              <a:buFont typeface="+mj-lt"/>
              <a:buAutoNum type="arabicPeriod" startAt="2"/>
            </a:pPr>
            <a:r>
              <a:rPr lang="ru-RU" dirty="0"/>
              <a:t> На уровне ППР произошло смещение проведения ОР, относительно БП вправо. Соответственно, потери ППР от МДП проставляются в аналогичной карточке потерь, что и были запланированы на БП (если месяца проведения ОР одинаковые на ППР и БП):</a:t>
            </a:r>
          </a:p>
        </p:txBody>
      </p:sp>
      <p:graphicFrame>
        <p:nvGraphicFramePr>
          <p:cNvPr id="57" name="Таблица 56"/>
          <p:cNvGraphicFramePr>
            <a:graphicFrameLocks noGrp="1"/>
          </p:cNvGraphicFramePr>
          <p:nvPr>
            <p:extLst>
              <p:ext uri="{D42A27DB-BD31-4B8C-83A1-F6EECF244321}">
                <p14:modId xmlns:p14="http://schemas.microsoft.com/office/powerpoint/2010/main" val="168162579"/>
              </p:ext>
            </p:extLst>
          </p:nvPr>
        </p:nvGraphicFramePr>
        <p:xfrm>
          <a:off x="625045" y="2643687"/>
          <a:ext cx="5654040" cy="515524"/>
        </p:xfrm>
        <a:graphic>
          <a:graphicData uri="http://schemas.openxmlformats.org/drawingml/2006/table">
            <a:tbl>
              <a:tblPr/>
              <a:tblGrid>
                <a:gridCol w="584200">
                  <a:extLst>
                    <a:ext uri="{9D8B030D-6E8A-4147-A177-3AD203B41FA5}">
                      <a16:colId xmlns:a16="http://schemas.microsoft.com/office/drawing/2014/main" val="1136385131"/>
                    </a:ext>
                  </a:extLst>
                </a:gridCol>
                <a:gridCol w="622300">
                  <a:extLst>
                    <a:ext uri="{9D8B030D-6E8A-4147-A177-3AD203B41FA5}">
                      <a16:colId xmlns:a16="http://schemas.microsoft.com/office/drawing/2014/main" val="1042956432"/>
                    </a:ext>
                  </a:extLst>
                </a:gridCol>
                <a:gridCol w="1320800">
                  <a:extLst>
                    <a:ext uri="{9D8B030D-6E8A-4147-A177-3AD203B41FA5}">
                      <a16:colId xmlns:a16="http://schemas.microsoft.com/office/drawing/2014/main" val="2456037453"/>
                    </a:ext>
                  </a:extLst>
                </a:gridCol>
                <a:gridCol w="1247140">
                  <a:extLst>
                    <a:ext uri="{9D8B030D-6E8A-4147-A177-3AD203B41FA5}">
                      <a16:colId xmlns:a16="http://schemas.microsoft.com/office/drawing/2014/main" val="2490064044"/>
                    </a:ext>
                  </a:extLst>
                </a:gridCol>
                <a:gridCol w="939800">
                  <a:extLst>
                    <a:ext uri="{9D8B030D-6E8A-4147-A177-3AD203B41FA5}">
                      <a16:colId xmlns:a16="http://schemas.microsoft.com/office/drawing/2014/main" val="4177486536"/>
                    </a:ext>
                  </a:extLst>
                </a:gridCol>
                <a:gridCol w="939800">
                  <a:extLst>
                    <a:ext uri="{9D8B030D-6E8A-4147-A177-3AD203B41FA5}">
                      <a16:colId xmlns:a16="http://schemas.microsoft.com/office/drawing/2014/main" val="969685460"/>
                    </a:ext>
                  </a:extLst>
                </a:gridCol>
              </a:tblGrid>
              <a:tr h="162643">
                <a:tc>
                  <a:txBody>
                    <a:bodyPr/>
                    <a:lstStyle/>
                    <a:p>
                      <a:pPr algn="ctr" rtl="0" fontAlgn="ctr"/>
                      <a:r>
                        <a:rPr lang="ru-RU" sz="900" b="1" i="0" u="none" strike="noStrike" dirty="0">
                          <a:solidFill>
                            <a:srgbClr val="FFFFFF"/>
                          </a:solidFill>
                          <a:effectLst/>
                          <a:latin typeface="Arial" panose="020B0604020202020204" pitchFamily="34" charset="0"/>
                        </a:rPr>
                        <a:t>Период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Завод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Производство</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Событие</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БП от МДП, </a:t>
                      </a:r>
                      <a:r>
                        <a:rPr lang="ru-RU" sz="900" b="1" i="0" u="none" strike="noStrike" dirty="0" err="1">
                          <a:solidFill>
                            <a:srgbClr val="FFFFFF"/>
                          </a:solidFill>
                          <a:effectLst/>
                          <a:latin typeface="Arial" panose="020B0604020202020204" pitchFamily="34" charset="0"/>
                        </a:rPr>
                        <a:t>тн</a:t>
                      </a:r>
                      <a:r>
                        <a:rPr lang="ru-RU"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ППР от МДП, </a:t>
                      </a:r>
                      <a:r>
                        <a:rPr lang="ru-RU" sz="900" b="1" i="0" u="none" strike="noStrike" dirty="0" err="1">
                          <a:solidFill>
                            <a:srgbClr val="FFFFFF"/>
                          </a:solidFill>
                          <a:effectLst/>
                          <a:latin typeface="Arial" panose="020B0604020202020204" pitchFamily="34" charset="0"/>
                        </a:rPr>
                        <a:t>тн</a:t>
                      </a:r>
                      <a:endParaRPr lang="ru-RU" sz="9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184455789"/>
                  </a:ext>
                </a:extLst>
              </a:tr>
              <a:tr h="90372">
                <a:tc>
                  <a:txBody>
                    <a:bodyPr/>
                    <a:lstStyle/>
                    <a:p>
                      <a:pPr algn="ctr" rtl="0" fontAlgn="ctr"/>
                      <a:r>
                        <a:rPr lang="ru-RU" sz="900" b="0" i="0" u="none" strike="noStrike">
                          <a:solidFill>
                            <a:srgbClr val="000000"/>
                          </a:solidFill>
                          <a:effectLst/>
                          <a:latin typeface="Arial" panose="020B0604020202020204" pitchFamily="34" charset="0"/>
                        </a:rPr>
                        <a:t>06.2023</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 Производство БС</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Остановочный ремонт</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5 332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2 698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025988075"/>
                  </a:ext>
                </a:extLst>
              </a:tr>
              <a:tr h="208101">
                <a:tc>
                  <a:txBody>
                    <a:bodyPr/>
                    <a:lstStyle/>
                    <a:p>
                      <a:pPr algn="ctr" rtl="0" fontAlgn="ctr"/>
                      <a:r>
                        <a:rPr lang="ru-RU" sz="900" b="0" i="0" u="none" strike="noStrike">
                          <a:solidFill>
                            <a:srgbClr val="000000"/>
                          </a:solidFill>
                          <a:effectLst/>
                          <a:latin typeface="Arial" panose="020B0604020202020204" pitchFamily="34" charset="0"/>
                        </a:rPr>
                        <a:t>07.2023</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СХП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 Производство БС</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Остановочный ремонт</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7 336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9 784 </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636639962"/>
                  </a:ext>
                </a:extLst>
              </a:tr>
            </a:tbl>
          </a:graphicData>
        </a:graphic>
      </p:graphicFrame>
      <p:sp>
        <p:nvSpPr>
          <p:cNvPr id="58" name="TextBox 57"/>
          <p:cNvSpPr txBox="1"/>
          <p:nvPr/>
        </p:nvSpPr>
        <p:spPr>
          <a:xfrm>
            <a:off x="299832" y="3298888"/>
            <a:ext cx="8784905" cy="738664"/>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a:buFont typeface="+mj-lt"/>
              <a:buAutoNum type="arabicPeriod" startAt="3"/>
            </a:pPr>
            <a:r>
              <a:rPr lang="ru-RU" dirty="0"/>
              <a:t>Итоговый эффект по проведенному ОР фиксируется в месяц завершения ОР. На примере СХП ремонт завершился в июле, с удлинением общего времени ремонта, относительно БП. Соответственно, для корректного отражения эффекта по ремонту от БП, необходимо создать новую строчку карточки потерь, привязать к нему плановую карточку события и отразить итоговые потери от БП. </a:t>
            </a:r>
          </a:p>
        </p:txBody>
      </p:sp>
      <p:graphicFrame>
        <p:nvGraphicFramePr>
          <p:cNvPr id="60" name="Таблица 59"/>
          <p:cNvGraphicFramePr>
            <a:graphicFrameLocks noGrp="1"/>
          </p:cNvGraphicFramePr>
          <p:nvPr>
            <p:extLst>
              <p:ext uri="{D42A27DB-BD31-4B8C-83A1-F6EECF244321}">
                <p14:modId xmlns:p14="http://schemas.microsoft.com/office/powerpoint/2010/main" val="1591309935"/>
              </p:ext>
            </p:extLst>
          </p:nvPr>
        </p:nvGraphicFramePr>
        <p:xfrm>
          <a:off x="540519" y="4096713"/>
          <a:ext cx="8869657" cy="621069"/>
        </p:xfrm>
        <a:graphic>
          <a:graphicData uri="http://schemas.openxmlformats.org/drawingml/2006/table">
            <a:tbl>
              <a:tblPr/>
              <a:tblGrid>
                <a:gridCol w="566526">
                  <a:extLst>
                    <a:ext uri="{9D8B030D-6E8A-4147-A177-3AD203B41FA5}">
                      <a16:colId xmlns:a16="http://schemas.microsoft.com/office/drawing/2014/main" val="4146338980"/>
                    </a:ext>
                  </a:extLst>
                </a:gridCol>
                <a:gridCol w="603474">
                  <a:extLst>
                    <a:ext uri="{9D8B030D-6E8A-4147-A177-3AD203B41FA5}">
                      <a16:colId xmlns:a16="http://schemas.microsoft.com/office/drawing/2014/main" val="3877661402"/>
                    </a:ext>
                  </a:extLst>
                </a:gridCol>
                <a:gridCol w="1393152">
                  <a:extLst>
                    <a:ext uri="{9D8B030D-6E8A-4147-A177-3AD203B41FA5}">
                      <a16:colId xmlns:a16="http://schemas.microsoft.com/office/drawing/2014/main" val="501884786"/>
                    </a:ext>
                  </a:extLst>
                </a:gridCol>
                <a:gridCol w="1372604">
                  <a:extLst>
                    <a:ext uri="{9D8B030D-6E8A-4147-A177-3AD203B41FA5}">
                      <a16:colId xmlns:a16="http://schemas.microsoft.com/office/drawing/2014/main" val="4220649106"/>
                    </a:ext>
                  </a:extLst>
                </a:gridCol>
                <a:gridCol w="911368">
                  <a:extLst>
                    <a:ext uri="{9D8B030D-6E8A-4147-A177-3AD203B41FA5}">
                      <a16:colId xmlns:a16="http://schemas.microsoft.com/office/drawing/2014/main" val="1821609080"/>
                    </a:ext>
                  </a:extLst>
                </a:gridCol>
                <a:gridCol w="911368">
                  <a:extLst>
                    <a:ext uri="{9D8B030D-6E8A-4147-A177-3AD203B41FA5}">
                      <a16:colId xmlns:a16="http://schemas.microsoft.com/office/drawing/2014/main" val="4144839120"/>
                    </a:ext>
                  </a:extLst>
                </a:gridCol>
                <a:gridCol w="968930">
                  <a:extLst>
                    <a:ext uri="{9D8B030D-6E8A-4147-A177-3AD203B41FA5}">
                      <a16:colId xmlns:a16="http://schemas.microsoft.com/office/drawing/2014/main" val="2299687534"/>
                    </a:ext>
                  </a:extLst>
                </a:gridCol>
                <a:gridCol w="1230867">
                  <a:extLst>
                    <a:ext uri="{9D8B030D-6E8A-4147-A177-3AD203B41FA5}">
                      <a16:colId xmlns:a16="http://schemas.microsoft.com/office/drawing/2014/main" val="1500488266"/>
                    </a:ext>
                  </a:extLst>
                </a:gridCol>
                <a:gridCol w="911368">
                  <a:extLst>
                    <a:ext uri="{9D8B030D-6E8A-4147-A177-3AD203B41FA5}">
                      <a16:colId xmlns:a16="http://schemas.microsoft.com/office/drawing/2014/main" val="3261379683"/>
                    </a:ext>
                  </a:extLst>
                </a:gridCol>
              </a:tblGrid>
              <a:tr h="164166">
                <a:tc>
                  <a:txBody>
                    <a:bodyPr/>
                    <a:lstStyle/>
                    <a:p>
                      <a:pPr algn="ctr" rtl="0" fontAlgn="ctr"/>
                      <a:r>
                        <a:rPr lang="ru-RU" sz="900" b="1" i="0" u="none" strike="noStrike" dirty="0">
                          <a:solidFill>
                            <a:srgbClr val="FFFFFF"/>
                          </a:solidFill>
                          <a:effectLst/>
                          <a:latin typeface="Arial" panose="020B0604020202020204" pitchFamily="34" charset="0"/>
                        </a:rPr>
                        <a:t>Период</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Завод</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Производство</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Событие</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БП от МДП, тн.</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ППР от МДП, тн</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Факт от ППР, тн.</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Откл. Факт от БП, тн.</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Признак</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1506276561"/>
                  </a:ext>
                </a:extLst>
              </a:tr>
              <a:tr h="166272">
                <a:tc>
                  <a:txBody>
                    <a:bodyPr/>
                    <a:lstStyle/>
                    <a:p>
                      <a:pPr algn="ctr" rtl="0" fontAlgn="ctr"/>
                      <a:r>
                        <a:rPr lang="ru-RU" sz="900" b="0" i="0" u="none" strike="noStrike">
                          <a:solidFill>
                            <a:srgbClr val="000000"/>
                          </a:solidFill>
                          <a:effectLst/>
                          <a:latin typeface="Arial" panose="020B0604020202020204" pitchFamily="34" charset="0"/>
                        </a:rPr>
                        <a:t>06.2023</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СХП</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СХП Производство БС</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Остановочный ремонт</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5 332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2 698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0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2 634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Прочее</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429123267"/>
                  </a:ext>
                </a:extLst>
              </a:tr>
              <a:tr h="146050">
                <a:tc>
                  <a:txBody>
                    <a:bodyPr/>
                    <a:lstStyle/>
                    <a:p>
                      <a:pPr marL="0" algn="ctr" defTabSz="843913" rtl="0" eaLnBrk="1" fontAlgn="ctr" latinLnBrk="0" hangingPunct="1"/>
                      <a:r>
                        <a:rPr lang="ru-RU" sz="900" b="0" i="0" u="none" strike="noStrike" kern="1200">
                          <a:solidFill>
                            <a:srgbClr val="000000"/>
                          </a:solidFill>
                          <a:effectLst/>
                          <a:latin typeface="Arial" panose="020B0604020202020204" pitchFamily="34" charset="0"/>
                          <a:ea typeface="+mn-ea"/>
                          <a:cs typeface="+mn-cs"/>
                        </a:rPr>
                        <a:t>07.2023</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a:solidFill>
                            <a:srgbClr val="000000"/>
                          </a:solidFill>
                          <a:effectLst/>
                          <a:latin typeface="Arial" panose="020B0604020202020204" pitchFamily="34" charset="0"/>
                          <a:ea typeface="+mn-ea"/>
                          <a:cs typeface="+mn-cs"/>
                        </a:rPr>
                        <a:t>СХП</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a:solidFill>
                            <a:srgbClr val="000000"/>
                          </a:solidFill>
                          <a:effectLst/>
                          <a:latin typeface="Arial" panose="020B0604020202020204" pitchFamily="34" charset="0"/>
                          <a:ea typeface="+mn-ea"/>
                          <a:cs typeface="+mn-cs"/>
                        </a:rPr>
                        <a:t>СХП Производство БС</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Остановочный ремонт</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7 336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mn-cs"/>
                        </a:rPr>
                        <a:t>9 970</a:t>
                      </a:r>
                      <a:endParaRPr lang="ru-RU" sz="900" b="0" i="0" u="none" strike="noStrike" kern="1200" dirty="0">
                        <a:solidFill>
                          <a:srgbClr val="000000"/>
                        </a:solidFill>
                        <a:effectLst/>
                        <a:latin typeface="Arial" panose="020B0604020202020204" pitchFamily="34" charset="0"/>
                        <a:ea typeface="+mn-ea"/>
                        <a:cs typeface="+mn-cs"/>
                      </a:endParaRP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smtClean="0">
                          <a:solidFill>
                            <a:srgbClr val="000000"/>
                          </a:solidFill>
                          <a:effectLst/>
                          <a:latin typeface="Arial" panose="020B0604020202020204" pitchFamily="34" charset="0"/>
                          <a:ea typeface="+mn-ea"/>
                          <a:cs typeface="+mn-cs"/>
                        </a:rPr>
                        <a:t>0</a:t>
                      </a:r>
                      <a:endParaRPr lang="ru-RU" sz="900" b="0" i="0" u="none" strike="noStrike" kern="1200" dirty="0">
                        <a:solidFill>
                          <a:srgbClr val="000000"/>
                        </a:solidFill>
                        <a:effectLst/>
                        <a:latin typeface="Arial" panose="020B0604020202020204" pitchFamily="34" charset="0"/>
                        <a:ea typeface="+mn-ea"/>
                        <a:cs typeface="+mn-cs"/>
                      </a:endParaRP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-2 634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Прочее</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641687348"/>
                  </a:ext>
                </a:extLst>
              </a:tr>
              <a:tr h="101600">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07.2023</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СХП</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СХП Производство БС</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Остановочный ремонт</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0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0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548 </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a:t>
                      </a:r>
                      <a:r>
                        <a:rPr lang="ru-RU" sz="900" b="0" i="0" u="none" strike="noStrike" kern="1200" dirty="0" smtClean="0">
                          <a:solidFill>
                            <a:srgbClr val="000000"/>
                          </a:solidFill>
                          <a:effectLst/>
                          <a:latin typeface="Arial" panose="020B0604020202020204" pitchFamily="34" charset="0"/>
                          <a:ea typeface="+mn-ea"/>
                          <a:cs typeface="+mn-cs"/>
                        </a:rPr>
                        <a:t>548</a:t>
                      </a:r>
                      <a:endParaRPr lang="ru-RU" sz="900" b="0" i="0" u="none" strike="noStrike" kern="1200" dirty="0">
                        <a:solidFill>
                          <a:srgbClr val="000000"/>
                        </a:solidFill>
                        <a:effectLst/>
                        <a:latin typeface="Arial" panose="020B0604020202020204" pitchFamily="34" charset="0"/>
                        <a:ea typeface="+mn-ea"/>
                        <a:cs typeface="+mn-cs"/>
                      </a:endParaRP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bg1"/>
                    </a:solidFill>
                  </a:tcPr>
                </a:tc>
                <a:tc>
                  <a:txBody>
                    <a:bodyPr/>
                    <a:lstStyle/>
                    <a:p>
                      <a:pPr marL="0" algn="ctr" defTabSz="843913" rtl="0" eaLnBrk="1" fontAlgn="ctr" latinLnBrk="0" hangingPunct="1"/>
                      <a:r>
                        <a:rPr lang="ru-RU" sz="900" b="0" i="0" u="none" strike="noStrike" kern="1200" dirty="0">
                          <a:solidFill>
                            <a:srgbClr val="000000"/>
                          </a:solidFill>
                          <a:effectLst/>
                          <a:latin typeface="Arial" panose="020B0604020202020204" pitchFamily="34" charset="0"/>
                          <a:ea typeface="+mn-ea"/>
                          <a:cs typeface="+mn-cs"/>
                        </a:rPr>
                        <a:t>УМД</a:t>
                      </a:r>
                    </a:p>
                  </a:txBody>
                  <a:tcPr marL="7421" marR="7421" marT="7421"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876106282"/>
                  </a:ext>
                </a:extLst>
              </a:tr>
            </a:tbl>
          </a:graphicData>
        </a:graphic>
      </p:graphicFrame>
      <p:sp>
        <p:nvSpPr>
          <p:cNvPr id="12" name="Заголовок 1"/>
          <p:cNvSpPr txBox="1">
            <a:spLocks/>
          </p:cNvSpPr>
          <p:nvPr/>
        </p:nvSpPr>
        <p:spPr>
          <a:xfrm>
            <a:off x="299832" y="501541"/>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400" b="0" kern="0" dirty="0">
                <a:solidFill>
                  <a:schemeClr val="tx1"/>
                </a:solidFill>
              </a:rPr>
              <a:t>Кейс №1 – Проведение ОР на производстве </a:t>
            </a:r>
            <a:r>
              <a:rPr lang="ru-RU" sz="1400" b="0" kern="0" dirty="0" smtClean="0">
                <a:solidFill>
                  <a:schemeClr val="tx1"/>
                </a:solidFill>
              </a:rPr>
              <a:t>бутиловых спиртов (БП) </a:t>
            </a:r>
            <a:r>
              <a:rPr lang="ru-RU" sz="1400" b="0" kern="0" dirty="0">
                <a:solidFill>
                  <a:schemeClr val="tx1"/>
                </a:solidFill>
              </a:rPr>
              <a:t>СХП. Ремонт по БП был запланирован в июне-июле, по факту ОР сместился </a:t>
            </a:r>
            <a:r>
              <a:rPr lang="ru-RU" sz="1400" b="0" kern="0" dirty="0" smtClean="0">
                <a:solidFill>
                  <a:schemeClr val="tx1"/>
                </a:solidFill>
              </a:rPr>
              <a:t>вправо и завершился </a:t>
            </a:r>
            <a:r>
              <a:rPr lang="ru-RU" sz="1400" b="0" kern="0" dirty="0">
                <a:solidFill>
                  <a:schemeClr val="tx1"/>
                </a:solidFill>
              </a:rPr>
              <a:t>в июле.</a:t>
            </a:r>
          </a:p>
        </p:txBody>
      </p:sp>
      <p:sp>
        <p:nvSpPr>
          <p:cNvPr id="18" name="Прямоугольник 17"/>
          <p:cNvSpPr/>
          <p:nvPr/>
        </p:nvSpPr>
        <p:spPr bwMode="auto">
          <a:xfrm>
            <a:off x="540519" y="4575018"/>
            <a:ext cx="8869657" cy="142764"/>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5" name="Прямоугольник 24"/>
          <p:cNvSpPr/>
          <p:nvPr/>
        </p:nvSpPr>
        <p:spPr bwMode="auto">
          <a:xfrm>
            <a:off x="5354794" y="2787122"/>
            <a:ext cx="924292" cy="372089"/>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5871830" y="4923133"/>
            <a:ext cx="1582164" cy="153888"/>
          </a:xfrm>
          <a:prstGeom prst="rect">
            <a:avLst/>
          </a:prstGeom>
          <a:noFill/>
        </p:spPr>
        <p:txBody>
          <a:bodyPr wrap="none" lIns="0" tIns="0" rIns="0" bIns="0" rtlCol="0">
            <a:spAutoFit/>
          </a:bodyPr>
          <a:lstStyle/>
          <a:p>
            <a:r>
              <a:rPr lang="ru-RU" sz="1000" i="1" dirty="0" smtClean="0">
                <a:solidFill>
                  <a:schemeClr val="bg1">
                    <a:lumMod val="50000"/>
                  </a:schemeClr>
                </a:solidFill>
              </a:rPr>
              <a:t>Итоговый эффект по ОР</a:t>
            </a:r>
          </a:p>
        </p:txBody>
      </p:sp>
      <p:cxnSp>
        <p:nvCxnSpPr>
          <p:cNvPr id="21" name="Прямая со стрелкой 20"/>
          <p:cNvCxnSpPr/>
          <p:nvPr/>
        </p:nvCxnSpPr>
        <p:spPr bwMode="auto">
          <a:xfrm flipV="1">
            <a:off x="7544601" y="4753862"/>
            <a:ext cx="277906" cy="196166"/>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 стрелкой 29"/>
          <p:cNvCxnSpPr/>
          <p:nvPr/>
        </p:nvCxnSpPr>
        <p:spPr bwMode="auto">
          <a:xfrm flipV="1">
            <a:off x="7544601" y="4726966"/>
            <a:ext cx="1156448" cy="223062"/>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6873903" y="2876784"/>
            <a:ext cx="2539201" cy="307777"/>
          </a:xfrm>
          <a:prstGeom prst="rect">
            <a:avLst/>
          </a:prstGeom>
          <a:noFill/>
        </p:spPr>
        <p:txBody>
          <a:bodyPr wrap="square" lIns="0" tIns="0" rIns="0" bIns="0" rtlCol="0">
            <a:spAutoFit/>
          </a:bodyPr>
          <a:lstStyle/>
          <a:p>
            <a:r>
              <a:rPr lang="ru-RU" sz="1000" i="1" dirty="0" smtClean="0">
                <a:solidFill>
                  <a:schemeClr val="bg1">
                    <a:lumMod val="50000"/>
                  </a:schemeClr>
                </a:solidFill>
              </a:rPr>
              <a:t>Отдельные карточки потерь на каждый месяц на одно событие ОР</a:t>
            </a:r>
          </a:p>
        </p:txBody>
      </p:sp>
      <p:cxnSp>
        <p:nvCxnSpPr>
          <p:cNvPr id="35" name="Прямая со стрелкой 34"/>
          <p:cNvCxnSpPr>
            <a:stCxn id="34" idx="1"/>
            <a:endCxn id="57" idx="3"/>
          </p:cNvCxnSpPr>
          <p:nvPr/>
        </p:nvCxnSpPr>
        <p:spPr bwMode="auto">
          <a:xfrm flipH="1" flipV="1">
            <a:off x="6279085" y="2901449"/>
            <a:ext cx="594818" cy="129224"/>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Прямая со стрелкой 35"/>
          <p:cNvCxnSpPr>
            <a:stCxn id="34" idx="1"/>
          </p:cNvCxnSpPr>
          <p:nvPr/>
        </p:nvCxnSpPr>
        <p:spPr bwMode="auto">
          <a:xfrm flipH="1">
            <a:off x="6279085" y="3030673"/>
            <a:ext cx="594818" cy="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Прямоугольник 19"/>
          <p:cNvSpPr/>
          <p:nvPr/>
        </p:nvSpPr>
        <p:spPr>
          <a:xfrm>
            <a:off x="147230" y="103619"/>
            <a:ext cx="9656234" cy="192571"/>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Корректное разнесение данных по эффекту от остановочного ремонта (ОР)</a:t>
            </a: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91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361219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164"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299832" y="960507"/>
            <a:ext cx="8784905" cy="184666"/>
          </a:xfrm>
          <a:prstGeom prst="rect">
            <a:avLst/>
          </a:prstGeom>
          <a:noFill/>
        </p:spPr>
        <p:txBody>
          <a:bodyPr wrap="square" lIns="0" tIns="0" rIns="0" bIns="0" rtlCol="0">
            <a:spAutoFit/>
          </a:bodyPr>
          <a:lstStyle/>
          <a:p>
            <a:pPr marL="228600" indent="-228600">
              <a:buFont typeface="+mj-lt"/>
              <a:buAutoNum type="arabicPeriod"/>
            </a:pPr>
            <a:r>
              <a:rPr lang="ru-RU" sz="1200" dirty="0" smtClean="0">
                <a:solidFill>
                  <a:schemeClr val="tx2"/>
                </a:solidFill>
              </a:rPr>
              <a:t>ППР на уровне БП на производстве 42 линия ПЭ ЗСНХ планировался в марте:</a:t>
            </a:r>
          </a:p>
        </p:txBody>
      </p:sp>
      <p:sp>
        <p:nvSpPr>
          <p:cNvPr id="53" name="TextBox 52"/>
          <p:cNvSpPr txBox="1"/>
          <p:nvPr/>
        </p:nvSpPr>
        <p:spPr>
          <a:xfrm>
            <a:off x="299832" y="1752183"/>
            <a:ext cx="8784905" cy="553998"/>
          </a:xfrm>
          <a:prstGeom prst="rect">
            <a:avLst/>
          </a:prstGeom>
          <a:noFill/>
        </p:spPr>
        <p:txBody>
          <a:bodyPr wrap="square" lIns="0" tIns="0" rIns="0" bIns="0" rtlCol="0">
            <a:spAutoFit/>
          </a:bodyPr>
          <a:lstStyle>
            <a:defPPr>
              <a:defRPr lang="ru-RU"/>
            </a:defPPr>
            <a:lvl1pPr marL="228600" indent="-228600">
              <a:buFont typeface="+mj-lt"/>
              <a:buAutoNum type="arabicPeriod"/>
              <a:defRPr sz="1200">
                <a:solidFill>
                  <a:schemeClr val="tx2"/>
                </a:solidFill>
              </a:defRPr>
            </a:lvl1pPr>
          </a:lstStyle>
          <a:p>
            <a:pPr>
              <a:buFont typeface="+mj-lt"/>
              <a:buAutoNum type="arabicPeriod" startAt="2"/>
            </a:pPr>
            <a:r>
              <a:rPr lang="ru-RU" dirty="0" smtClean="0"/>
              <a:t>На </a:t>
            </a:r>
            <a:r>
              <a:rPr lang="ru-RU" dirty="0"/>
              <a:t>уровне ППР произошло смещение проведения ППР на более ранний период, относительно БП влево с марта на январь. Для привязки планового события к карточке потерь в январе необходимо проставить фактический даты проведения ППР в январе:</a:t>
            </a:r>
          </a:p>
        </p:txBody>
      </p:sp>
      <p:sp>
        <p:nvSpPr>
          <p:cNvPr id="58" name="TextBox 57"/>
          <p:cNvSpPr txBox="1"/>
          <p:nvPr/>
        </p:nvSpPr>
        <p:spPr>
          <a:xfrm>
            <a:off x="299832" y="3116793"/>
            <a:ext cx="8784905" cy="738664"/>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a:buFont typeface="+mj-lt"/>
              <a:buAutoNum type="arabicPeriod" startAt="3"/>
            </a:pPr>
            <a:r>
              <a:rPr lang="ru-RU" dirty="0" smtClean="0"/>
              <a:t>Итоговый </a:t>
            </a:r>
            <a:r>
              <a:rPr lang="ru-RU" dirty="0"/>
              <a:t>эффект по проведенному ППР фиксируется в месяц завершения ремонта. На примере ЗСНХ ремонт проводился в январе, при этом с сокращением общего времени ремонта, относительно БП. Соответственно, для корректного отражения эффекта по ремонту от БП, необходимо создать новую строчку карточки потерь, привязать к нему плановую карточку события и отразить итоговые </a:t>
            </a:r>
            <a:r>
              <a:rPr lang="ru-RU" dirty="0" smtClean="0"/>
              <a:t>эффект по сокращению </a:t>
            </a:r>
            <a:r>
              <a:rPr lang="ru-RU" dirty="0"/>
              <a:t>от БП:</a:t>
            </a:r>
          </a:p>
        </p:txBody>
      </p:sp>
      <p:graphicFrame>
        <p:nvGraphicFramePr>
          <p:cNvPr id="29" name="Таблица 28"/>
          <p:cNvGraphicFramePr>
            <a:graphicFrameLocks noGrp="1"/>
          </p:cNvGraphicFramePr>
          <p:nvPr>
            <p:extLst>
              <p:ext uri="{D42A27DB-BD31-4B8C-83A1-F6EECF244321}">
                <p14:modId xmlns:p14="http://schemas.microsoft.com/office/powerpoint/2010/main" val="3016326035"/>
              </p:ext>
            </p:extLst>
          </p:nvPr>
        </p:nvGraphicFramePr>
        <p:xfrm>
          <a:off x="508666" y="1195479"/>
          <a:ext cx="5602227" cy="527684"/>
        </p:xfrm>
        <a:graphic>
          <a:graphicData uri="http://schemas.openxmlformats.org/drawingml/2006/table">
            <a:tbl>
              <a:tblPr/>
              <a:tblGrid>
                <a:gridCol w="522227">
                  <a:extLst>
                    <a:ext uri="{9D8B030D-6E8A-4147-A177-3AD203B41FA5}">
                      <a16:colId xmlns:a16="http://schemas.microsoft.com/office/drawing/2014/main" val="1798244236"/>
                    </a:ext>
                  </a:extLst>
                </a:gridCol>
                <a:gridCol w="552450">
                  <a:extLst>
                    <a:ext uri="{9D8B030D-6E8A-4147-A177-3AD203B41FA5}">
                      <a16:colId xmlns:a16="http://schemas.microsoft.com/office/drawing/2014/main" val="1094993410"/>
                    </a:ext>
                  </a:extLst>
                </a:gridCol>
                <a:gridCol w="882650">
                  <a:extLst>
                    <a:ext uri="{9D8B030D-6E8A-4147-A177-3AD203B41FA5}">
                      <a16:colId xmlns:a16="http://schemas.microsoft.com/office/drawing/2014/main" val="2775806017"/>
                    </a:ext>
                  </a:extLst>
                </a:gridCol>
                <a:gridCol w="2647950">
                  <a:extLst>
                    <a:ext uri="{9D8B030D-6E8A-4147-A177-3AD203B41FA5}">
                      <a16:colId xmlns:a16="http://schemas.microsoft.com/office/drawing/2014/main" val="1676494937"/>
                    </a:ext>
                  </a:extLst>
                </a:gridCol>
                <a:gridCol w="996950">
                  <a:extLst>
                    <a:ext uri="{9D8B030D-6E8A-4147-A177-3AD203B41FA5}">
                      <a16:colId xmlns:a16="http://schemas.microsoft.com/office/drawing/2014/main" val="432548143"/>
                    </a:ext>
                  </a:extLst>
                </a:gridCol>
              </a:tblGrid>
              <a:tr h="213677">
                <a:tc>
                  <a:txBody>
                    <a:bodyPr/>
                    <a:lstStyle/>
                    <a:p>
                      <a:pPr algn="ctr" rtl="0" fontAlgn="ctr"/>
                      <a:r>
                        <a:rPr lang="ru-RU" sz="900" b="1" i="0" u="none" strike="noStrike">
                          <a:solidFill>
                            <a:srgbClr val="FFFFFF"/>
                          </a:solidFill>
                          <a:effectLst/>
                          <a:latin typeface="Arial" panose="020B0604020202020204" pitchFamily="34" charset="0"/>
                        </a:rPr>
                        <a:t>Период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Завод</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Производство</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Событие</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БП от МДП, </a:t>
                      </a:r>
                      <a:r>
                        <a:rPr lang="ru-RU" sz="900" b="1" i="0" u="none" strike="noStrike" dirty="0" err="1">
                          <a:solidFill>
                            <a:srgbClr val="FFFFFF"/>
                          </a:solidFill>
                          <a:effectLst/>
                          <a:latin typeface="Arial" panose="020B0604020202020204" pitchFamily="34" charset="0"/>
                        </a:rPr>
                        <a:t>тн</a:t>
                      </a:r>
                      <a:r>
                        <a:rPr lang="ru-RU"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4172004650"/>
                  </a:ext>
                </a:extLst>
              </a:tr>
              <a:tr h="155257">
                <a:tc>
                  <a:txBody>
                    <a:bodyPr/>
                    <a:lstStyle/>
                    <a:p>
                      <a:pPr algn="ctr" rtl="0" fontAlgn="ctr"/>
                      <a:r>
                        <a:rPr lang="ru-RU" sz="900" b="0" i="0" u="none" strike="noStrike" dirty="0">
                          <a:solidFill>
                            <a:srgbClr val="000000"/>
                          </a:solidFill>
                          <a:effectLst/>
                          <a:latin typeface="Arial" panose="020B0604020202020204" pitchFamily="34" charset="0"/>
                        </a:rPr>
                        <a:t>01.2022</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ЗСНХ ПЭВП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a:t>
                      </a:r>
                      <a:r>
                        <a:rPr lang="ru-RU" sz="900" b="0" i="0" u="none" strike="noStrike" dirty="0" smtClean="0">
                          <a:solidFill>
                            <a:srgbClr val="000000"/>
                          </a:solidFill>
                          <a:effectLst/>
                          <a:latin typeface="Arial" panose="020B0604020202020204" pitchFamily="34" charset="0"/>
                        </a:rPr>
                        <a:t>03.22 </a:t>
                      </a:r>
                      <a:r>
                        <a:rPr lang="ru-RU" sz="900" b="0" i="0" u="none" strike="noStrike" dirty="0">
                          <a:solidFill>
                            <a:srgbClr val="000000"/>
                          </a:solidFill>
                          <a:effectLst/>
                          <a:latin typeface="Arial" panose="020B0604020202020204" pitchFamily="34" charset="0"/>
                        </a:rPr>
                        <a:t>Проведение ППР по чистке реакторов</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3945740970"/>
                  </a:ext>
                </a:extLst>
              </a:tr>
              <a:tr h="158750">
                <a:tc>
                  <a:txBody>
                    <a:bodyPr/>
                    <a:lstStyle/>
                    <a:p>
                      <a:pPr algn="ctr" rtl="0" fontAlgn="ctr"/>
                      <a:r>
                        <a:rPr lang="ru-RU" sz="900" b="0" i="0" u="none" strike="noStrike" dirty="0">
                          <a:solidFill>
                            <a:srgbClr val="000000"/>
                          </a:solidFill>
                          <a:effectLst/>
                          <a:latin typeface="Arial" panose="020B0604020202020204" pitchFamily="34" charset="0"/>
                        </a:rPr>
                        <a:t>03.2022</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 ПЭВП</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a:t>
                      </a:r>
                      <a:r>
                        <a:rPr lang="ru-RU" sz="900" b="0" i="0" u="none" strike="noStrike" dirty="0" smtClean="0">
                          <a:solidFill>
                            <a:srgbClr val="000000"/>
                          </a:solidFill>
                          <a:effectLst/>
                          <a:latin typeface="Arial" panose="020B0604020202020204" pitchFamily="34" charset="0"/>
                        </a:rPr>
                        <a:t>03.22 </a:t>
                      </a:r>
                      <a:r>
                        <a:rPr lang="ru-RU" sz="900" b="0" i="0" u="none" strike="noStrike" dirty="0">
                          <a:solidFill>
                            <a:srgbClr val="000000"/>
                          </a:solidFill>
                          <a:effectLst/>
                          <a:latin typeface="Arial" panose="020B0604020202020204" pitchFamily="34" charset="0"/>
                        </a:rPr>
                        <a:t>Проведение ППР по чистке реакторов</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7620" marR="7620" marT="7620"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3747207527"/>
                  </a:ext>
                </a:extLst>
              </a:tr>
            </a:tbl>
          </a:graphicData>
        </a:graphic>
      </p:graphicFrame>
      <p:graphicFrame>
        <p:nvGraphicFramePr>
          <p:cNvPr id="31" name="Таблица 30"/>
          <p:cNvGraphicFramePr>
            <a:graphicFrameLocks noGrp="1"/>
          </p:cNvGraphicFramePr>
          <p:nvPr>
            <p:extLst>
              <p:ext uri="{D42A27DB-BD31-4B8C-83A1-F6EECF244321}">
                <p14:modId xmlns:p14="http://schemas.microsoft.com/office/powerpoint/2010/main" val="725867840"/>
              </p:ext>
            </p:extLst>
          </p:nvPr>
        </p:nvGraphicFramePr>
        <p:xfrm>
          <a:off x="508666" y="2325117"/>
          <a:ext cx="8725115" cy="694110"/>
        </p:xfrm>
        <a:graphic>
          <a:graphicData uri="http://schemas.openxmlformats.org/drawingml/2006/table">
            <a:tbl>
              <a:tblPr/>
              <a:tblGrid>
                <a:gridCol w="439677">
                  <a:extLst>
                    <a:ext uri="{9D8B030D-6E8A-4147-A177-3AD203B41FA5}">
                      <a16:colId xmlns:a16="http://schemas.microsoft.com/office/drawing/2014/main" val="933140439"/>
                    </a:ext>
                  </a:extLst>
                </a:gridCol>
                <a:gridCol w="628650">
                  <a:extLst>
                    <a:ext uri="{9D8B030D-6E8A-4147-A177-3AD203B41FA5}">
                      <a16:colId xmlns:a16="http://schemas.microsoft.com/office/drawing/2014/main" val="428657322"/>
                    </a:ext>
                  </a:extLst>
                </a:gridCol>
                <a:gridCol w="596900">
                  <a:extLst>
                    <a:ext uri="{9D8B030D-6E8A-4147-A177-3AD203B41FA5}">
                      <a16:colId xmlns:a16="http://schemas.microsoft.com/office/drawing/2014/main" val="2173833182"/>
                    </a:ext>
                  </a:extLst>
                </a:gridCol>
                <a:gridCol w="679450">
                  <a:extLst>
                    <a:ext uri="{9D8B030D-6E8A-4147-A177-3AD203B41FA5}">
                      <a16:colId xmlns:a16="http://schemas.microsoft.com/office/drawing/2014/main" val="2390656907"/>
                    </a:ext>
                  </a:extLst>
                </a:gridCol>
                <a:gridCol w="647700">
                  <a:extLst>
                    <a:ext uri="{9D8B030D-6E8A-4147-A177-3AD203B41FA5}">
                      <a16:colId xmlns:a16="http://schemas.microsoft.com/office/drawing/2014/main" val="3172640070"/>
                    </a:ext>
                  </a:extLst>
                </a:gridCol>
                <a:gridCol w="476250">
                  <a:extLst>
                    <a:ext uri="{9D8B030D-6E8A-4147-A177-3AD203B41FA5}">
                      <a16:colId xmlns:a16="http://schemas.microsoft.com/office/drawing/2014/main" val="3517830719"/>
                    </a:ext>
                  </a:extLst>
                </a:gridCol>
                <a:gridCol w="850900">
                  <a:extLst>
                    <a:ext uri="{9D8B030D-6E8A-4147-A177-3AD203B41FA5}">
                      <a16:colId xmlns:a16="http://schemas.microsoft.com/office/drawing/2014/main" val="993952635"/>
                    </a:ext>
                  </a:extLst>
                </a:gridCol>
                <a:gridCol w="2625084">
                  <a:extLst>
                    <a:ext uri="{9D8B030D-6E8A-4147-A177-3AD203B41FA5}">
                      <a16:colId xmlns:a16="http://schemas.microsoft.com/office/drawing/2014/main" val="367659375"/>
                    </a:ext>
                  </a:extLst>
                </a:gridCol>
                <a:gridCol w="874072">
                  <a:extLst>
                    <a:ext uri="{9D8B030D-6E8A-4147-A177-3AD203B41FA5}">
                      <a16:colId xmlns:a16="http://schemas.microsoft.com/office/drawing/2014/main" val="477872590"/>
                    </a:ext>
                  </a:extLst>
                </a:gridCol>
                <a:gridCol w="906432">
                  <a:extLst>
                    <a:ext uri="{9D8B030D-6E8A-4147-A177-3AD203B41FA5}">
                      <a16:colId xmlns:a16="http://schemas.microsoft.com/office/drawing/2014/main" val="3246559344"/>
                    </a:ext>
                  </a:extLst>
                </a:gridCol>
              </a:tblGrid>
              <a:tr h="345577">
                <a:tc>
                  <a:txBody>
                    <a:bodyPr/>
                    <a:lstStyle/>
                    <a:p>
                      <a:pPr algn="ctr" rtl="0" fontAlgn="ctr"/>
                      <a:r>
                        <a:rPr lang="ru-RU" sz="900" b="1" i="0" u="none" strike="noStrike" dirty="0">
                          <a:solidFill>
                            <a:srgbClr val="FFFFFF"/>
                          </a:solidFill>
                          <a:effectLst/>
                          <a:latin typeface="Arial" panose="020B0604020202020204" pitchFamily="34" charset="0"/>
                        </a:rPr>
                        <a:t>Период</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Факт Дата начала</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Факт Дата </a:t>
                      </a:r>
                      <a:r>
                        <a:rPr lang="ru-RU" sz="900" b="1" i="0" u="none" strike="noStrike" dirty="0" err="1">
                          <a:solidFill>
                            <a:srgbClr val="FFFFFF"/>
                          </a:solidFill>
                          <a:effectLst/>
                          <a:latin typeface="Arial" panose="020B0604020202020204" pitchFamily="34" charset="0"/>
                        </a:rPr>
                        <a:t>заверш</a:t>
                      </a:r>
                      <a:endParaRPr lang="ru-RU" sz="900" b="1" i="0" u="none" strike="noStrike" dirty="0">
                        <a:solidFill>
                          <a:srgbClr val="FFFFFF"/>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План Дата начала</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t"/>
                      <a:r>
                        <a:rPr lang="ru-RU" sz="900" b="1" i="0" u="none" strike="noStrike" dirty="0">
                          <a:solidFill>
                            <a:srgbClr val="FFFFFF"/>
                          </a:solidFill>
                          <a:effectLst/>
                          <a:latin typeface="Arial" panose="020B0604020202020204" pitchFamily="34" charset="0"/>
                        </a:rPr>
                        <a:t>План Дата </a:t>
                      </a:r>
                      <a:r>
                        <a:rPr lang="ru-RU" sz="900" b="1" i="0" u="none" strike="noStrike" dirty="0" err="1">
                          <a:solidFill>
                            <a:srgbClr val="FFFFFF"/>
                          </a:solidFill>
                          <a:effectLst/>
                          <a:latin typeface="Arial" panose="020B0604020202020204" pitchFamily="34" charset="0"/>
                        </a:rPr>
                        <a:t>заверш</a:t>
                      </a:r>
                      <a:endParaRPr lang="ru-RU" sz="900" b="1" i="0" u="none" strike="noStrike" dirty="0">
                        <a:solidFill>
                          <a:srgbClr val="FFFFFF"/>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Завод</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Производство</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Событие</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БП от МДП, </a:t>
                      </a:r>
                      <a:r>
                        <a:rPr lang="ru-RU" sz="900" b="1" i="0" u="none" strike="noStrike" dirty="0" err="1">
                          <a:solidFill>
                            <a:srgbClr val="FFFFFF"/>
                          </a:solidFill>
                          <a:effectLst/>
                          <a:latin typeface="Arial" panose="020B0604020202020204" pitchFamily="34" charset="0"/>
                        </a:rPr>
                        <a:t>тн</a:t>
                      </a:r>
                      <a:r>
                        <a:rPr lang="ru-RU" sz="900" b="1" i="0" u="none" strike="noStrike" dirty="0">
                          <a:solidFill>
                            <a:srgbClr val="FFFFFF"/>
                          </a:solidFill>
                          <a:effectLst/>
                          <a:latin typeface="Arial" panose="020B0604020202020204" pitchFamily="34" charset="0"/>
                        </a:rPr>
                        <a:t>.</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ППР от МДП, </a:t>
                      </a:r>
                      <a:r>
                        <a:rPr lang="ru-RU" sz="900" b="1" i="0" u="none" strike="noStrike" dirty="0" err="1">
                          <a:solidFill>
                            <a:srgbClr val="FFFFFF"/>
                          </a:solidFill>
                          <a:effectLst/>
                          <a:latin typeface="Arial" panose="020B0604020202020204" pitchFamily="34" charset="0"/>
                        </a:rPr>
                        <a:t>тн</a:t>
                      </a:r>
                      <a:endParaRPr lang="ru-RU" sz="900" b="1" i="0" u="none" strike="noStrike" dirty="0">
                        <a:solidFill>
                          <a:srgbClr val="FFFFFF"/>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1253794747"/>
                  </a:ext>
                </a:extLst>
              </a:tr>
              <a:tr h="202483">
                <a:tc>
                  <a:txBody>
                    <a:bodyPr/>
                    <a:lstStyle/>
                    <a:p>
                      <a:pPr algn="ctr" rtl="0" fontAlgn="ctr"/>
                      <a:r>
                        <a:rPr lang="ru-RU" sz="900" b="0" i="0" u="none" strike="noStrike" dirty="0">
                          <a:solidFill>
                            <a:srgbClr val="000000"/>
                          </a:solidFill>
                          <a:effectLst/>
                          <a:latin typeface="Arial" panose="020B0604020202020204" pitchFamily="34" charset="0"/>
                        </a:rPr>
                        <a:t>01.2022</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smtClean="0">
                          <a:solidFill>
                            <a:schemeClr val="accent2">
                              <a:lumMod val="75000"/>
                              <a:lumOff val="25000"/>
                            </a:schemeClr>
                          </a:solidFill>
                          <a:effectLst/>
                          <a:latin typeface="Arial" panose="020B0604020202020204" pitchFamily="34" charset="0"/>
                        </a:rPr>
                        <a:t>12.01.2022</a:t>
                      </a:r>
                      <a:endParaRPr lang="ru-RU" sz="900" b="0" i="0" u="none" strike="noStrike" dirty="0">
                        <a:solidFill>
                          <a:schemeClr val="accent2">
                            <a:lumMod val="75000"/>
                            <a:lumOff val="25000"/>
                          </a:schemeClr>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chemeClr val="accent2">
                              <a:lumMod val="75000"/>
                              <a:lumOff val="25000"/>
                            </a:schemeClr>
                          </a:solidFill>
                          <a:effectLst/>
                          <a:latin typeface="Arial" panose="020B0604020202020204" pitchFamily="34" charset="0"/>
                        </a:rPr>
                        <a:t>20.01.2022</a:t>
                      </a:r>
                      <a:endParaRPr lang="ru-RU" sz="900" b="0" i="0" u="none" strike="noStrike" dirty="0">
                        <a:solidFill>
                          <a:schemeClr val="accent2">
                            <a:lumMod val="75000"/>
                            <a:lumOff val="25000"/>
                          </a:schemeClr>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effectLst/>
                          <a:latin typeface="Arial" panose="020B0604020202020204" pitchFamily="34" charset="0"/>
                        </a:rPr>
                        <a:t>01.03.2022</a:t>
                      </a:r>
                      <a:endParaRPr lang="ru-RU" sz="900" b="0" i="0" u="none" strike="noStrike" dirty="0">
                        <a:solidFill>
                          <a:srgbClr val="000000"/>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effectLst/>
                          <a:latin typeface="Arial" panose="020B0604020202020204" pitchFamily="34" charset="0"/>
                        </a:rPr>
                        <a:t>13.03.2022</a:t>
                      </a:r>
                      <a:endParaRPr lang="ru-RU" sz="900" b="0" i="0" u="none" strike="noStrike" dirty="0">
                        <a:solidFill>
                          <a:srgbClr val="000000"/>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a:solidFill>
                            <a:srgbClr val="000000"/>
                          </a:solidFill>
                          <a:effectLst/>
                          <a:latin typeface="Arial" panose="020B0604020202020204" pitchFamily="34" charset="0"/>
                        </a:rPr>
                        <a:t>ЗСНХ</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 ПЭВП</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a:t>
                      </a:r>
                      <a:r>
                        <a:rPr lang="ru-RU" sz="900" b="0" i="0" u="none" strike="noStrike" dirty="0" smtClean="0">
                          <a:solidFill>
                            <a:srgbClr val="000000"/>
                          </a:solidFill>
                          <a:effectLst/>
                          <a:latin typeface="Arial" panose="020B0604020202020204" pitchFamily="34" charset="0"/>
                        </a:rPr>
                        <a:t>03.22 </a:t>
                      </a:r>
                      <a:r>
                        <a:rPr lang="ru-RU" sz="900" b="0" i="0" u="none" strike="noStrike" dirty="0">
                          <a:solidFill>
                            <a:srgbClr val="000000"/>
                          </a:solidFill>
                          <a:effectLst/>
                          <a:latin typeface="Arial" panose="020B0604020202020204" pitchFamily="34" charset="0"/>
                        </a:rPr>
                        <a:t>Проведение ППР по чистке реакторов</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2618894551"/>
                  </a:ext>
                </a:extLst>
              </a:tr>
              <a:tr h="146050">
                <a:tc>
                  <a:txBody>
                    <a:bodyPr/>
                    <a:lstStyle/>
                    <a:p>
                      <a:pPr algn="ctr" rtl="0" fontAlgn="ctr"/>
                      <a:r>
                        <a:rPr lang="ru-RU" sz="900" b="0" i="0" u="none" strike="noStrike">
                          <a:solidFill>
                            <a:srgbClr val="000000"/>
                          </a:solidFill>
                          <a:effectLst/>
                          <a:latin typeface="Arial" panose="020B0604020202020204" pitchFamily="34" charset="0"/>
                        </a:rPr>
                        <a:t>03.2022</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smtClean="0">
                          <a:solidFill>
                            <a:schemeClr val="accent2">
                              <a:lumMod val="75000"/>
                              <a:lumOff val="25000"/>
                            </a:schemeClr>
                          </a:solidFill>
                          <a:effectLst/>
                          <a:latin typeface="Arial" panose="020B0604020202020204" pitchFamily="34" charset="0"/>
                        </a:rPr>
                        <a:t>12.01.2022</a:t>
                      </a:r>
                      <a:endParaRPr lang="ru-RU" sz="900" b="0" i="0" u="none" strike="noStrike" dirty="0">
                        <a:solidFill>
                          <a:schemeClr val="accent2">
                            <a:lumMod val="75000"/>
                            <a:lumOff val="25000"/>
                          </a:schemeClr>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chemeClr val="accent2">
                              <a:lumMod val="75000"/>
                              <a:lumOff val="25000"/>
                            </a:schemeClr>
                          </a:solidFill>
                          <a:effectLst/>
                          <a:latin typeface="Arial" panose="020B0604020202020204" pitchFamily="34" charset="0"/>
                        </a:rPr>
                        <a:t>20.01.2022</a:t>
                      </a:r>
                      <a:endParaRPr lang="ru-RU" sz="900" b="0" i="0" u="none" strike="noStrike" dirty="0">
                        <a:solidFill>
                          <a:schemeClr val="accent2">
                            <a:lumMod val="75000"/>
                            <a:lumOff val="25000"/>
                          </a:schemeClr>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effectLst/>
                          <a:latin typeface="Arial" panose="020B0604020202020204" pitchFamily="34" charset="0"/>
                        </a:rPr>
                        <a:t>01.03.2022</a:t>
                      </a:r>
                      <a:endParaRPr lang="ru-RU" sz="900" b="0" i="0" u="none" strike="noStrike" dirty="0">
                        <a:solidFill>
                          <a:srgbClr val="000000"/>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effectLst/>
                          <a:latin typeface="Arial" panose="020B0604020202020204" pitchFamily="34" charset="0"/>
                        </a:rPr>
                        <a:t>13.03.2022</a:t>
                      </a:r>
                      <a:endParaRPr lang="ru-RU" sz="900" b="0" i="0" u="none" strike="noStrike" dirty="0">
                        <a:solidFill>
                          <a:srgbClr val="000000"/>
                        </a:solidFill>
                        <a:effectLst/>
                        <a:latin typeface="Arial" panose="020B0604020202020204" pitchFamily="34" charset="0"/>
                      </a:endParaRP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900" b="0" i="0" u="none" strike="noStrike">
                          <a:solidFill>
                            <a:srgbClr val="000000"/>
                          </a:solidFill>
                          <a:effectLst/>
                          <a:latin typeface="Arial" panose="020B0604020202020204" pitchFamily="34" charset="0"/>
                        </a:rPr>
                        <a:t>ЗСНХ</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ЗСНХ ПЭВП</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a:t>
                      </a:r>
                      <a:r>
                        <a:rPr lang="ru-RU" sz="900" b="0" i="0" u="none" strike="noStrike" dirty="0" smtClean="0">
                          <a:solidFill>
                            <a:srgbClr val="000000"/>
                          </a:solidFill>
                          <a:effectLst/>
                          <a:latin typeface="Arial" panose="020B0604020202020204" pitchFamily="34" charset="0"/>
                        </a:rPr>
                        <a:t>03.22 </a:t>
                      </a:r>
                      <a:r>
                        <a:rPr lang="ru-RU" sz="900" b="0" i="0" u="none" strike="noStrike" dirty="0">
                          <a:solidFill>
                            <a:srgbClr val="000000"/>
                          </a:solidFill>
                          <a:effectLst/>
                          <a:latin typeface="Arial" panose="020B0604020202020204" pitchFamily="34" charset="0"/>
                        </a:rPr>
                        <a:t>Проведение ППР по чистке реакторов</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0</a:t>
                      </a:r>
                    </a:p>
                  </a:txBody>
                  <a:tcPr marL="5236" marR="5236" marT="5236"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889711762"/>
                  </a:ext>
                </a:extLst>
              </a:tr>
            </a:tbl>
          </a:graphicData>
        </a:graphic>
      </p:graphicFrame>
      <p:graphicFrame>
        <p:nvGraphicFramePr>
          <p:cNvPr id="33" name="Таблица 32"/>
          <p:cNvGraphicFramePr>
            <a:graphicFrameLocks noGrp="1"/>
          </p:cNvGraphicFramePr>
          <p:nvPr>
            <p:extLst>
              <p:ext uri="{D42A27DB-BD31-4B8C-83A1-F6EECF244321}">
                <p14:modId xmlns:p14="http://schemas.microsoft.com/office/powerpoint/2010/main" val="2916574962"/>
              </p:ext>
            </p:extLst>
          </p:nvPr>
        </p:nvGraphicFramePr>
        <p:xfrm>
          <a:off x="508666" y="3953023"/>
          <a:ext cx="8943597" cy="952594"/>
        </p:xfrm>
        <a:graphic>
          <a:graphicData uri="http://schemas.openxmlformats.org/drawingml/2006/table">
            <a:tbl>
              <a:tblPr/>
              <a:tblGrid>
                <a:gridCol w="561597">
                  <a:extLst>
                    <a:ext uri="{9D8B030D-6E8A-4147-A177-3AD203B41FA5}">
                      <a16:colId xmlns:a16="http://schemas.microsoft.com/office/drawing/2014/main" val="4202947166"/>
                    </a:ext>
                  </a:extLst>
                </a:gridCol>
                <a:gridCol w="472440">
                  <a:extLst>
                    <a:ext uri="{9D8B030D-6E8A-4147-A177-3AD203B41FA5}">
                      <a16:colId xmlns:a16="http://schemas.microsoft.com/office/drawing/2014/main" val="2621769831"/>
                    </a:ext>
                  </a:extLst>
                </a:gridCol>
                <a:gridCol w="853440">
                  <a:extLst>
                    <a:ext uri="{9D8B030D-6E8A-4147-A177-3AD203B41FA5}">
                      <a16:colId xmlns:a16="http://schemas.microsoft.com/office/drawing/2014/main" val="1375213703"/>
                    </a:ext>
                  </a:extLst>
                </a:gridCol>
                <a:gridCol w="2636520">
                  <a:extLst>
                    <a:ext uri="{9D8B030D-6E8A-4147-A177-3AD203B41FA5}">
                      <a16:colId xmlns:a16="http://schemas.microsoft.com/office/drawing/2014/main" val="3702788001"/>
                    </a:ext>
                  </a:extLst>
                </a:gridCol>
                <a:gridCol w="579120">
                  <a:extLst>
                    <a:ext uri="{9D8B030D-6E8A-4147-A177-3AD203B41FA5}">
                      <a16:colId xmlns:a16="http://schemas.microsoft.com/office/drawing/2014/main" val="3082628019"/>
                    </a:ext>
                  </a:extLst>
                </a:gridCol>
                <a:gridCol w="678180">
                  <a:extLst>
                    <a:ext uri="{9D8B030D-6E8A-4147-A177-3AD203B41FA5}">
                      <a16:colId xmlns:a16="http://schemas.microsoft.com/office/drawing/2014/main" val="1407245734"/>
                    </a:ext>
                  </a:extLst>
                </a:gridCol>
                <a:gridCol w="640080">
                  <a:extLst>
                    <a:ext uri="{9D8B030D-6E8A-4147-A177-3AD203B41FA5}">
                      <a16:colId xmlns:a16="http://schemas.microsoft.com/office/drawing/2014/main" val="3265922463"/>
                    </a:ext>
                  </a:extLst>
                </a:gridCol>
                <a:gridCol w="723900">
                  <a:extLst>
                    <a:ext uri="{9D8B030D-6E8A-4147-A177-3AD203B41FA5}">
                      <a16:colId xmlns:a16="http://schemas.microsoft.com/office/drawing/2014/main" val="985778249"/>
                    </a:ext>
                  </a:extLst>
                </a:gridCol>
                <a:gridCol w="670560">
                  <a:extLst>
                    <a:ext uri="{9D8B030D-6E8A-4147-A177-3AD203B41FA5}">
                      <a16:colId xmlns:a16="http://schemas.microsoft.com/office/drawing/2014/main" val="1383407228"/>
                    </a:ext>
                  </a:extLst>
                </a:gridCol>
                <a:gridCol w="586740">
                  <a:extLst>
                    <a:ext uri="{9D8B030D-6E8A-4147-A177-3AD203B41FA5}">
                      <a16:colId xmlns:a16="http://schemas.microsoft.com/office/drawing/2014/main" val="861102998"/>
                    </a:ext>
                  </a:extLst>
                </a:gridCol>
                <a:gridCol w="541020">
                  <a:extLst>
                    <a:ext uri="{9D8B030D-6E8A-4147-A177-3AD203B41FA5}">
                      <a16:colId xmlns:a16="http://schemas.microsoft.com/office/drawing/2014/main" val="2034725620"/>
                    </a:ext>
                  </a:extLst>
                </a:gridCol>
              </a:tblGrid>
              <a:tr h="371887">
                <a:tc>
                  <a:txBody>
                    <a:bodyPr/>
                    <a:lstStyle/>
                    <a:p>
                      <a:pPr algn="ctr" rtl="0" fontAlgn="ctr"/>
                      <a:r>
                        <a:rPr lang="ru-RU" sz="900" b="1" i="0" u="none" strike="noStrike" dirty="0">
                          <a:solidFill>
                            <a:srgbClr val="FFFFFF"/>
                          </a:solidFill>
                          <a:effectLst/>
                          <a:latin typeface="Arial" panose="020B0604020202020204" pitchFamily="34" charset="0"/>
                        </a:rPr>
                        <a:t>Период</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Завод</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Производство</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dirty="0">
                          <a:solidFill>
                            <a:srgbClr val="FFFFFF"/>
                          </a:solidFill>
                          <a:effectLst/>
                          <a:latin typeface="Arial" panose="020B0604020202020204" pitchFamily="34" charset="0"/>
                        </a:rPr>
                        <a:t>Событие</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БП от МДП,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ППР от МДП,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Факт от ППР,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Факт от МДП,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Откл. ППР от БП,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Откл. Факт от БП, тн.</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900" b="1" i="0" u="none" strike="noStrike">
                          <a:solidFill>
                            <a:srgbClr val="FFFFFF"/>
                          </a:solidFill>
                          <a:effectLst/>
                          <a:latin typeface="Arial" panose="020B0604020202020204" pitchFamily="34" charset="0"/>
                        </a:rPr>
                        <a:t>Признак</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3095375732"/>
                  </a:ext>
                </a:extLst>
              </a:tr>
              <a:tr h="207819">
                <a:tc>
                  <a:txBody>
                    <a:bodyPr/>
                    <a:lstStyle/>
                    <a:p>
                      <a:pPr algn="ctr" rtl="0" fontAlgn="ctr"/>
                      <a:r>
                        <a:rPr lang="ru-RU" sz="900" b="0" i="0" u="none" strike="noStrike">
                          <a:solidFill>
                            <a:srgbClr val="000000"/>
                          </a:solidFill>
                          <a:effectLst/>
                          <a:latin typeface="Arial" panose="020B0604020202020204" pitchFamily="34" charset="0"/>
                        </a:rPr>
                        <a:t>01.2022</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ЗСНХ</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 ПЭВП</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03.22 Проведение ППР по чистке реакторов</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Прочее</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532203549"/>
                  </a:ext>
                </a:extLst>
              </a:tr>
              <a:tr h="152400">
                <a:tc>
                  <a:txBody>
                    <a:bodyPr/>
                    <a:lstStyle/>
                    <a:p>
                      <a:pPr algn="ctr" rtl="0" fontAlgn="ctr"/>
                      <a:r>
                        <a:rPr lang="ru-RU" sz="900" b="0" i="0" u="none" strike="noStrike">
                          <a:solidFill>
                            <a:srgbClr val="000000"/>
                          </a:solidFill>
                          <a:effectLst/>
                          <a:latin typeface="Arial" panose="020B0604020202020204" pitchFamily="34" charset="0"/>
                        </a:rPr>
                        <a:t>01.2022</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ЗСНХ</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 ПЭВП</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42л 03.22 Проведение ППР по чистке реакторов</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-3 303</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-3 303</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3 303</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ДМД</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94929962"/>
                  </a:ext>
                </a:extLst>
              </a:tr>
              <a:tr h="175260">
                <a:tc>
                  <a:txBody>
                    <a:bodyPr/>
                    <a:lstStyle/>
                    <a:p>
                      <a:pPr algn="ctr" rtl="0" fontAlgn="ctr"/>
                      <a:r>
                        <a:rPr lang="ru-RU" sz="900" b="0" i="0" u="none" strike="noStrike">
                          <a:solidFill>
                            <a:srgbClr val="000000"/>
                          </a:solidFill>
                          <a:effectLst/>
                          <a:latin typeface="Arial" panose="020B0604020202020204" pitchFamily="34" charset="0"/>
                        </a:rPr>
                        <a:t>03.2022</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ЗСНХ</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ЗСНХ ПЭВП</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42л 03.22 Проведение ППР по чистке реакторов</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0</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12 028</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tc>
                  <a:txBody>
                    <a:bodyPr/>
                    <a:lstStyle/>
                    <a:p>
                      <a:pPr algn="ctr" rtl="0" fontAlgn="ctr"/>
                      <a:r>
                        <a:rPr lang="ru-RU" sz="900" b="0" i="0" u="none" strike="noStrike" dirty="0">
                          <a:solidFill>
                            <a:srgbClr val="000000"/>
                          </a:solidFill>
                          <a:effectLst/>
                          <a:latin typeface="Arial" panose="020B0604020202020204" pitchFamily="34" charset="0"/>
                        </a:rPr>
                        <a:t>Прочее</a:t>
                      </a:r>
                    </a:p>
                  </a:txBody>
                  <a:tcPr marL="5635" marR="5635" marT="563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779475219"/>
                  </a:ext>
                </a:extLst>
              </a:tr>
            </a:tbl>
          </a:graphicData>
        </a:graphic>
      </p:graphicFrame>
      <p:sp>
        <p:nvSpPr>
          <p:cNvPr id="16" name="Заголовок 1"/>
          <p:cNvSpPr txBox="1">
            <a:spLocks/>
          </p:cNvSpPr>
          <p:nvPr/>
        </p:nvSpPr>
        <p:spPr>
          <a:xfrm>
            <a:off x="299832" y="507523"/>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400" b="0" kern="0" dirty="0">
                <a:solidFill>
                  <a:schemeClr val="tx1"/>
                </a:solidFill>
              </a:rPr>
              <a:t>Кейс №2 – Перенос проведения ППР по чистке реактора полимеризации на 42л ПЭ ЗСНХ. ППР по БП был запланирован в марте, по факту ремонт сместился на январь. </a:t>
            </a:r>
          </a:p>
        </p:txBody>
      </p:sp>
      <p:sp>
        <p:nvSpPr>
          <p:cNvPr id="18" name="Прямоугольник 17"/>
          <p:cNvSpPr/>
          <p:nvPr/>
        </p:nvSpPr>
        <p:spPr bwMode="auto">
          <a:xfrm>
            <a:off x="8309489" y="2663063"/>
            <a:ext cx="924292" cy="220573"/>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2" name="Прямоугольник 21"/>
          <p:cNvSpPr/>
          <p:nvPr/>
        </p:nvSpPr>
        <p:spPr bwMode="auto">
          <a:xfrm>
            <a:off x="940501" y="2663063"/>
            <a:ext cx="1238248" cy="356164"/>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3" name="Прямоугольник 22"/>
          <p:cNvSpPr/>
          <p:nvPr/>
        </p:nvSpPr>
        <p:spPr bwMode="auto">
          <a:xfrm>
            <a:off x="508666" y="4582032"/>
            <a:ext cx="8943597" cy="150917"/>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4" name="TextBox 23"/>
          <p:cNvSpPr txBox="1"/>
          <p:nvPr/>
        </p:nvSpPr>
        <p:spPr>
          <a:xfrm>
            <a:off x="5768259" y="5096411"/>
            <a:ext cx="1582164" cy="307777"/>
          </a:xfrm>
          <a:prstGeom prst="rect">
            <a:avLst/>
          </a:prstGeom>
          <a:noFill/>
        </p:spPr>
        <p:txBody>
          <a:bodyPr wrap="square" lIns="0" tIns="0" rIns="0" bIns="0" rtlCol="0">
            <a:spAutoFit/>
          </a:bodyPr>
          <a:lstStyle/>
          <a:p>
            <a:r>
              <a:rPr lang="ru-RU" sz="1000" i="1" dirty="0" smtClean="0">
                <a:solidFill>
                  <a:schemeClr val="bg1">
                    <a:lumMod val="50000"/>
                  </a:schemeClr>
                </a:solidFill>
              </a:rPr>
              <a:t>Итоговый эффект по событию</a:t>
            </a:r>
          </a:p>
        </p:txBody>
      </p:sp>
      <p:cxnSp>
        <p:nvCxnSpPr>
          <p:cNvPr id="25" name="Прямая со стрелкой 24"/>
          <p:cNvCxnSpPr/>
          <p:nvPr/>
        </p:nvCxnSpPr>
        <p:spPr bwMode="auto">
          <a:xfrm flipV="1">
            <a:off x="7441030" y="4732949"/>
            <a:ext cx="995084" cy="390357"/>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Прямая со стрелкой 25"/>
          <p:cNvCxnSpPr/>
          <p:nvPr/>
        </p:nvCxnSpPr>
        <p:spPr bwMode="auto">
          <a:xfrm flipV="1">
            <a:off x="7441030" y="4732949"/>
            <a:ext cx="1631578" cy="390358"/>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Прямоугольник 16"/>
          <p:cNvSpPr/>
          <p:nvPr/>
        </p:nvSpPr>
        <p:spPr>
          <a:xfrm>
            <a:off x="147231" y="185041"/>
            <a:ext cx="9656234" cy="192571"/>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Перенос плановых событий </a:t>
            </a: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1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6282"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342161" y="833842"/>
            <a:ext cx="8784905" cy="184666"/>
          </a:xfrm>
          <a:prstGeom prst="rect">
            <a:avLst/>
          </a:prstGeom>
          <a:noFill/>
        </p:spPr>
        <p:txBody>
          <a:bodyPr wrap="square" lIns="0" tIns="0" rIns="0" bIns="0" rtlCol="0">
            <a:spAutoFit/>
          </a:bodyPr>
          <a:lstStyle/>
          <a:p>
            <a:pPr marL="228600" indent="-228600">
              <a:buFont typeface="+mj-lt"/>
              <a:buAutoNum type="arabicPeriod"/>
            </a:pPr>
            <a:r>
              <a:rPr lang="ru-RU" sz="1200" kern="0" dirty="0" smtClean="0"/>
              <a:t>В </a:t>
            </a:r>
            <a:r>
              <a:rPr lang="ru-RU" sz="1200" kern="0" dirty="0"/>
              <a:t>сентябре на уровне БП и ППР</a:t>
            </a:r>
            <a:r>
              <a:rPr lang="en-US" sz="1200" kern="0" dirty="0"/>
              <a:t> </a:t>
            </a:r>
            <a:r>
              <a:rPr lang="ru-RU" sz="1200" kern="0" dirty="0"/>
              <a:t>было запланировано 2 ТО линий</a:t>
            </a:r>
            <a:r>
              <a:rPr lang="en-US" sz="1200" kern="0" dirty="0"/>
              <a:t>:</a:t>
            </a:r>
            <a:r>
              <a:rPr lang="ru-RU" sz="1200" kern="0" dirty="0"/>
              <a:t> </a:t>
            </a:r>
            <a:r>
              <a:rPr lang="ru-RU" sz="1200" kern="0" dirty="0" smtClean="0"/>
              <a:t>8ч </a:t>
            </a:r>
            <a:r>
              <a:rPr lang="ru-RU" sz="1200" kern="0" dirty="0"/>
              <a:t>на линии А и 8ч на линии Б.</a:t>
            </a:r>
            <a:endParaRPr lang="ru-RU" sz="1200" dirty="0" smtClean="0">
              <a:solidFill>
                <a:schemeClr val="tx2"/>
              </a:solidFill>
            </a:endParaRPr>
          </a:p>
        </p:txBody>
      </p:sp>
      <p:sp>
        <p:nvSpPr>
          <p:cNvPr id="53" name="TextBox 52"/>
          <p:cNvSpPr txBox="1"/>
          <p:nvPr/>
        </p:nvSpPr>
        <p:spPr>
          <a:xfrm>
            <a:off x="342161" y="1656412"/>
            <a:ext cx="9266374" cy="738664"/>
          </a:xfrm>
          <a:prstGeom prst="rect">
            <a:avLst/>
          </a:prstGeom>
          <a:noFill/>
        </p:spPr>
        <p:txBody>
          <a:bodyPr wrap="square" lIns="0" tIns="0" rIns="0" bIns="0" rtlCol="0">
            <a:spAutoFit/>
          </a:bodyPr>
          <a:lstStyle>
            <a:defPPr>
              <a:defRPr lang="ru-RU"/>
            </a:defPPr>
            <a:lvl1pPr marL="228600" indent="-228600">
              <a:buFont typeface="+mj-lt"/>
              <a:buAutoNum type="arabicPeriod"/>
              <a:defRPr sz="1200">
                <a:solidFill>
                  <a:schemeClr val="tx2"/>
                </a:solidFill>
              </a:defRPr>
            </a:lvl1pPr>
          </a:lstStyle>
          <a:p>
            <a:pPr>
              <a:buFont typeface="+mj-lt"/>
              <a:buAutoNum type="arabicPeriod" startAt="2"/>
            </a:pPr>
            <a:r>
              <a:rPr lang="ru-RU" dirty="0" smtClean="0"/>
              <a:t>По факту ремонт на линии А отменили, при этом увеличив время ремонта линии Б (без общего удлинения времен от БП).</a:t>
            </a:r>
          </a:p>
          <a:p>
            <a:pPr marL="0" indent="0">
              <a:buNone/>
            </a:pPr>
            <a:r>
              <a:rPr lang="ru-RU" dirty="0" smtClean="0"/>
              <a:t>3. Для корректного отражения в системе переноса ТО между линиями необходимо создать карточку внепланового события.</a:t>
            </a:r>
          </a:p>
          <a:p>
            <a:pPr marL="0" indent="0">
              <a:buNone/>
            </a:pPr>
            <a:endParaRPr lang="ru-RU" dirty="0" smtClean="0"/>
          </a:p>
          <a:p>
            <a:pPr marL="0" indent="0">
              <a:buNone/>
            </a:pPr>
            <a:endParaRPr lang="ru-RU" dirty="0"/>
          </a:p>
        </p:txBody>
      </p:sp>
      <p:sp>
        <p:nvSpPr>
          <p:cNvPr id="58" name="TextBox 57"/>
          <p:cNvSpPr txBox="1"/>
          <p:nvPr/>
        </p:nvSpPr>
        <p:spPr>
          <a:xfrm>
            <a:off x="376575" y="4947902"/>
            <a:ext cx="7122594" cy="184666"/>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marL="0" indent="0">
              <a:buNone/>
            </a:pPr>
            <a:r>
              <a:rPr lang="ru-RU" dirty="0"/>
              <a:t>5</a:t>
            </a:r>
            <a:r>
              <a:rPr lang="ru-RU" dirty="0" smtClean="0"/>
              <a:t>. В реестре потерь события отразятся следующим образом:</a:t>
            </a:r>
            <a:endParaRPr lang="ru-RU" dirty="0"/>
          </a:p>
        </p:txBody>
      </p:sp>
      <p:sp>
        <p:nvSpPr>
          <p:cNvPr id="16" name="Заголовок 1"/>
          <p:cNvSpPr txBox="1">
            <a:spLocks/>
          </p:cNvSpPr>
          <p:nvPr/>
        </p:nvSpPr>
        <p:spPr>
          <a:xfrm>
            <a:off x="299833" y="413846"/>
            <a:ext cx="9459309" cy="353169"/>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400" b="0" kern="0" dirty="0" smtClean="0">
                <a:solidFill>
                  <a:schemeClr val="tx1"/>
                </a:solidFill>
              </a:rPr>
              <a:t>Кейс № 3 - Перенос </a:t>
            </a:r>
            <a:r>
              <a:rPr lang="ru-RU" sz="1400" b="0" kern="0" dirty="0">
                <a:solidFill>
                  <a:schemeClr val="tx1"/>
                </a:solidFill>
              </a:rPr>
              <a:t>проведения </a:t>
            </a:r>
            <a:r>
              <a:rPr lang="ru-RU" sz="1400" b="0" kern="0" dirty="0" smtClean="0">
                <a:solidFill>
                  <a:schemeClr val="tx1"/>
                </a:solidFill>
              </a:rPr>
              <a:t>ТО на ПЭ ТНХ с одной линии на другую. </a:t>
            </a:r>
            <a:endParaRPr lang="ru-RU" sz="1400" b="0" kern="0" dirty="0">
              <a:solidFill>
                <a:schemeClr val="tx1"/>
              </a:solidFill>
            </a:endParaRPr>
          </a:p>
        </p:txBody>
      </p:sp>
      <p:sp>
        <p:nvSpPr>
          <p:cNvPr id="26" name="TextBox 25"/>
          <p:cNvSpPr txBox="1"/>
          <p:nvPr/>
        </p:nvSpPr>
        <p:spPr>
          <a:xfrm>
            <a:off x="7243220" y="4540484"/>
            <a:ext cx="1582164" cy="153888"/>
          </a:xfrm>
          <a:prstGeom prst="rect">
            <a:avLst/>
          </a:prstGeom>
          <a:noFill/>
        </p:spPr>
        <p:txBody>
          <a:bodyPr wrap="square" lIns="0" tIns="0" rIns="0" bIns="0" rtlCol="0">
            <a:spAutoFit/>
          </a:bodyPr>
          <a:lstStyle/>
          <a:p>
            <a:r>
              <a:rPr lang="ru-RU" sz="1000" i="1" dirty="0">
                <a:solidFill>
                  <a:schemeClr val="bg1">
                    <a:lumMod val="50000"/>
                  </a:schemeClr>
                </a:solidFill>
              </a:rPr>
              <a:t>п</a:t>
            </a:r>
            <a:r>
              <a:rPr lang="ru-RU" sz="1000" i="1" dirty="0" smtClean="0">
                <a:solidFill>
                  <a:schemeClr val="bg1">
                    <a:lumMod val="50000"/>
                  </a:schemeClr>
                </a:solidFill>
              </a:rPr>
              <a:t>роведение ТО л. Б</a:t>
            </a:r>
          </a:p>
        </p:txBody>
      </p:sp>
      <p:sp>
        <p:nvSpPr>
          <p:cNvPr id="33" name="TextBox 32"/>
          <p:cNvSpPr txBox="1"/>
          <p:nvPr/>
        </p:nvSpPr>
        <p:spPr>
          <a:xfrm>
            <a:off x="7322466" y="4715457"/>
            <a:ext cx="1582164" cy="153888"/>
          </a:xfrm>
          <a:prstGeom prst="rect">
            <a:avLst/>
          </a:prstGeom>
          <a:noFill/>
        </p:spPr>
        <p:txBody>
          <a:bodyPr wrap="square" lIns="0" tIns="0" rIns="0" bIns="0" rtlCol="0">
            <a:spAutoFit/>
          </a:bodyPr>
          <a:lstStyle/>
          <a:p>
            <a:r>
              <a:rPr lang="ru-RU" sz="1000" i="1" dirty="0" smtClean="0">
                <a:solidFill>
                  <a:schemeClr val="bg1">
                    <a:lumMod val="50000"/>
                  </a:schemeClr>
                </a:solidFill>
              </a:rPr>
              <a:t>отмена ТО л. А</a:t>
            </a:r>
          </a:p>
        </p:txBody>
      </p:sp>
      <p:sp>
        <p:nvSpPr>
          <p:cNvPr id="37" name="TextBox 36"/>
          <p:cNvSpPr txBox="1"/>
          <p:nvPr/>
        </p:nvSpPr>
        <p:spPr>
          <a:xfrm>
            <a:off x="7356112" y="4848898"/>
            <a:ext cx="1677839" cy="153888"/>
          </a:xfrm>
          <a:prstGeom prst="rect">
            <a:avLst/>
          </a:prstGeom>
          <a:noFill/>
        </p:spPr>
        <p:txBody>
          <a:bodyPr wrap="square" lIns="0" tIns="0" rIns="0" bIns="0" rtlCol="0">
            <a:spAutoFit/>
          </a:bodyPr>
          <a:lstStyle/>
          <a:p>
            <a:r>
              <a:rPr lang="ru-RU" sz="1000" i="1" dirty="0" smtClean="0">
                <a:solidFill>
                  <a:schemeClr val="bg1">
                    <a:lumMod val="50000"/>
                  </a:schemeClr>
                </a:solidFill>
              </a:rPr>
              <a:t>доп. проведение на ТО л. Б</a:t>
            </a:r>
          </a:p>
        </p:txBody>
      </p:sp>
      <p:sp>
        <p:nvSpPr>
          <p:cNvPr id="40" name="TextBox 39"/>
          <p:cNvSpPr txBox="1"/>
          <p:nvPr/>
        </p:nvSpPr>
        <p:spPr>
          <a:xfrm>
            <a:off x="342160" y="6352019"/>
            <a:ext cx="7563589" cy="323165"/>
          </a:xfrm>
          <a:prstGeom prst="rect">
            <a:avLst/>
          </a:prstGeom>
          <a:solidFill>
            <a:schemeClr val="bg1"/>
          </a:solidFill>
          <a:ln>
            <a:solidFill>
              <a:schemeClr val="bg1"/>
            </a:solidFill>
          </a:ln>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marL="0" indent="0">
              <a:buNone/>
            </a:pPr>
            <a:r>
              <a:rPr lang="ru-RU" sz="1050" dirty="0" smtClean="0">
                <a:solidFill>
                  <a:schemeClr val="tx1"/>
                </a:solidFill>
              </a:rPr>
              <a:t>В случае изменения общей длительности ТО, положительный или отрицательный эффект необходимо отразить в УМД или ДМД</a:t>
            </a:r>
            <a:endParaRPr lang="ru-RU" sz="1050" dirty="0">
              <a:solidFill>
                <a:schemeClr val="tx1"/>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975456300"/>
              </p:ext>
            </p:extLst>
          </p:nvPr>
        </p:nvGraphicFramePr>
        <p:xfrm>
          <a:off x="376575" y="1056971"/>
          <a:ext cx="6867421" cy="521206"/>
        </p:xfrm>
        <a:graphic>
          <a:graphicData uri="http://schemas.openxmlformats.org/drawingml/2006/table">
            <a:tbl>
              <a:tblPr/>
              <a:tblGrid>
                <a:gridCol w="622784">
                  <a:extLst>
                    <a:ext uri="{9D8B030D-6E8A-4147-A177-3AD203B41FA5}">
                      <a16:colId xmlns:a16="http://schemas.microsoft.com/office/drawing/2014/main" val="575160463"/>
                    </a:ext>
                  </a:extLst>
                </a:gridCol>
                <a:gridCol w="1063625">
                  <a:extLst>
                    <a:ext uri="{9D8B030D-6E8A-4147-A177-3AD203B41FA5}">
                      <a16:colId xmlns:a16="http://schemas.microsoft.com/office/drawing/2014/main" val="3681007163"/>
                    </a:ext>
                  </a:extLst>
                </a:gridCol>
                <a:gridCol w="1084263">
                  <a:extLst>
                    <a:ext uri="{9D8B030D-6E8A-4147-A177-3AD203B41FA5}">
                      <a16:colId xmlns:a16="http://schemas.microsoft.com/office/drawing/2014/main" val="1373459474"/>
                    </a:ext>
                  </a:extLst>
                </a:gridCol>
                <a:gridCol w="496281">
                  <a:extLst>
                    <a:ext uri="{9D8B030D-6E8A-4147-A177-3AD203B41FA5}">
                      <a16:colId xmlns:a16="http://schemas.microsoft.com/office/drawing/2014/main" val="2587908254"/>
                    </a:ext>
                  </a:extLst>
                </a:gridCol>
                <a:gridCol w="535204">
                  <a:extLst>
                    <a:ext uri="{9D8B030D-6E8A-4147-A177-3AD203B41FA5}">
                      <a16:colId xmlns:a16="http://schemas.microsoft.com/office/drawing/2014/main" val="2307173416"/>
                    </a:ext>
                  </a:extLst>
                </a:gridCol>
                <a:gridCol w="1128796">
                  <a:extLst>
                    <a:ext uri="{9D8B030D-6E8A-4147-A177-3AD203B41FA5}">
                      <a16:colId xmlns:a16="http://schemas.microsoft.com/office/drawing/2014/main" val="4002482714"/>
                    </a:ext>
                  </a:extLst>
                </a:gridCol>
                <a:gridCol w="973099">
                  <a:extLst>
                    <a:ext uri="{9D8B030D-6E8A-4147-A177-3AD203B41FA5}">
                      <a16:colId xmlns:a16="http://schemas.microsoft.com/office/drawing/2014/main" val="2495753287"/>
                    </a:ext>
                  </a:extLst>
                </a:gridCol>
                <a:gridCol w="963369">
                  <a:extLst>
                    <a:ext uri="{9D8B030D-6E8A-4147-A177-3AD203B41FA5}">
                      <a16:colId xmlns:a16="http://schemas.microsoft.com/office/drawing/2014/main" val="3764256516"/>
                    </a:ext>
                  </a:extLst>
                </a:gridCol>
              </a:tblGrid>
              <a:tr h="231819">
                <a:tc>
                  <a:txBody>
                    <a:bodyPr/>
                    <a:lstStyle/>
                    <a:p>
                      <a:pPr algn="ctr" rtl="0" fontAlgn="ctr"/>
                      <a:r>
                        <a:rPr lang="ru-RU" sz="800" b="1" i="0" u="none" strike="noStrike" dirty="0">
                          <a:solidFill>
                            <a:srgbClr val="FFFFFF"/>
                          </a:solidFill>
                          <a:effectLst/>
                          <a:latin typeface="Arial" panose="020B0604020202020204" pitchFamily="34" charset="0"/>
                        </a:rPr>
                        <a:t>Период</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План Дата начала</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План Дата </a:t>
                      </a:r>
                      <a:r>
                        <a:rPr lang="ru-RU" sz="800" b="1" i="0" u="none" strike="noStrike" dirty="0" err="1">
                          <a:solidFill>
                            <a:srgbClr val="FFFFFF"/>
                          </a:solidFill>
                          <a:effectLst/>
                          <a:latin typeface="Arial" panose="020B0604020202020204" pitchFamily="34" charset="0"/>
                        </a:rPr>
                        <a:t>заверш</a:t>
                      </a:r>
                      <a:endParaRPr lang="ru-RU" sz="8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Завод</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Продукт</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Событие</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БП от МДП, тн.</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ППР от МДП, тн</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3783738267"/>
                  </a:ext>
                </a:extLst>
              </a:tr>
              <a:tr h="157942">
                <a:tc>
                  <a:txBody>
                    <a:bodyPr/>
                    <a:lstStyle/>
                    <a:p>
                      <a:pPr algn="ctr" rtl="0" fontAlgn="ctr"/>
                      <a:r>
                        <a:rPr lang="ru-RU" sz="800" b="0" i="0" u="none" strike="noStrike" dirty="0">
                          <a:solidFill>
                            <a:srgbClr val="000000"/>
                          </a:solidFill>
                          <a:effectLst/>
                          <a:latin typeface="Arial" panose="020B0604020202020204" pitchFamily="34" charset="0"/>
                        </a:rPr>
                        <a:t>09.2023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01.09.23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01.09.23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ТНХ</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ПЭ</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ТО л.Б_сентябрь</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168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168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25646026"/>
                  </a:ext>
                </a:extLst>
              </a:tr>
              <a:tr h="124691">
                <a:tc>
                  <a:txBody>
                    <a:bodyPr/>
                    <a:lstStyle/>
                    <a:p>
                      <a:pPr algn="ctr" rtl="0" fontAlgn="ctr"/>
                      <a:r>
                        <a:rPr lang="ru-RU" sz="800" b="0" i="0" u="none" strike="noStrike">
                          <a:solidFill>
                            <a:srgbClr val="000000"/>
                          </a:solidFill>
                          <a:effectLst/>
                          <a:latin typeface="Arial" panose="020B0604020202020204" pitchFamily="34" charset="0"/>
                        </a:rPr>
                        <a:t>09.2023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01.09.23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01.09.23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ТНХ</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ПЭ</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ТО </a:t>
                      </a:r>
                      <a:r>
                        <a:rPr lang="ru-RU" sz="800" b="0" i="0" u="none" strike="noStrike" dirty="0" err="1" smtClean="0">
                          <a:solidFill>
                            <a:srgbClr val="000000"/>
                          </a:solidFill>
                          <a:effectLst/>
                          <a:latin typeface="Arial" panose="020B0604020202020204" pitchFamily="34" charset="0"/>
                        </a:rPr>
                        <a:t>л.А_сентябрь</a:t>
                      </a:r>
                      <a:endParaRPr lang="ru-RU" sz="8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173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173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582838360"/>
                  </a:ext>
                </a:extLst>
              </a:tr>
            </a:tbl>
          </a:graphicData>
        </a:graphic>
      </p:graphicFrame>
      <p:graphicFrame>
        <p:nvGraphicFramePr>
          <p:cNvPr id="20" name="Таблица 19"/>
          <p:cNvGraphicFramePr>
            <a:graphicFrameLocks noGrp="1"/>
          </p:cNvGraphicFramePr>
          <p:nvPr>
            <p:extLst/>
          </p:nvPr>
        </p:nvGraphicFramePr>
        <p:xfrm>
          <a:off x="342161" y="5199976"/>
          <a:ext cx="9128124" cy="1139519"/>
        </p:xfrm>
        <a:graphic>
          <a:graphicData uri="http://schemas.openxmlformats.org/drawingml/2006/table">
            <a:tbl>
              <a:tblPr/>
              <a:tblGrid>
                <a:gridCol w="645528">
                  <a:extLst>
                    <a:ext uri="{9D8B030D-6E8A-4147-A177-3AD203B41FA5}">
                      <a16:colId xmlns:a16="http://schemas.microsoft.com/office/drawing/2014/main" val="291455527"/>
                    </a:ext>
                  </a:extLst>
                </a:gridCol>
                <a:gridCol w="614418">
                  <a:extLst>
                    <a:ext uri="{9D8B030D-6E8A-4147-A177-3AD203B41FA5}">
                      <a16:colId xmlns:a16="http://schemas.microsoft.com/office/drawing/2014/main" val="2149718095"/>
                    </a:ext>
                  </a:extLst>
                </a:gridCol>
                <a:gridCol w="684415">
                  <a:extLst>
                    <a:ext uri="{9D8B030D-6E8A-4147-A177-3AD203B41FA5}">
                      <a16:colId xmlns:a16="http://schemas.microsoft.com/office/drawing/2014/main" val="3307442940"/>
                    </a:ext>
                  </a:extLst>
                </a:gridCol>
                <a:gridCol w="539236">
                  <a:extLst>
                    <a:ext uri="{9D8B030D-6E8A-4147-A177-3AD203B41FA5}">
                      <a16:colId xmlns:a16="http://schemas.microsoft.com/office/drawing/2014/main" val="595349073"/>
                    </a:ext>
                  </a:extLst>
                </a:gridCol>
                <a:gridCol w="570346">
                  <a:extLst>
                    <a:ext uri="{9D8B030D-6E8A-4147-A177-3AD203B41FA5}">
                      <a16:colId xmlns:a16="http://schemas.microsoft.com/office/drawing/2014/main" val="1467177106"/>
                    </a:ext>
                  </a:extLst>
                </a:gridCol>
                <a:gridCol w="396649">
                  <a:extLst>
                    <a:ext uri="{9D8B030D-6E8A-4147-A177-3AD203B41FA5}">
                      <a16:colId xmlns:a16="http://schemas.microsoft.com/office/drawing/2014/main" val="2847676352"/>
                    </a:ext>
                  </a:extLst>
                </a:gridCol>
                <a:gridCol w="427759">
                  <a:extLst>
                    <a:ext uri="{9D8B030D-6E8A-4147-A177-3AD203B41FA5}">
                      <a16:colId xmlns:a16="http://schemas.microsoft.com/office/drawing/2014/main" val="2882963084"/>
                    </a:ext>
                  </a:extLst>
                </a:gridCol>
                <a:gridCol w="1022048">
                  <a:extLst>
                    <a:ext uri="{9D8B030D-6E8A-4147-A177-3AD203B41FA5}">
                      <a16:colId xmlns:a16="http://schemas.microsoft.com/office/drawing/2014/main" val="3861121578"/>
                    </a:ext>
                  </a:extLst>
                </a:gridCol>
                <a:gridCol w="657879">
                  <a:extLst>
                    <a:ext uri="{9D8B030D-6E8A-4147-A177-3AD203B41FA5}">
                      <a16:colId xmlns:a16="http://schemas.microsoft.com/office/drawing/2014/main" val="2060809123"/>
                    </a:ext>
                  </a:extLst>
                </a:gridCol>
                <a:gridCol w="769967">
                  <a:extLst>
                    <a:ext uri="{9D8B030D-6E8A-4147-A177-3AD203B41FA5}">
                      <a16:colId xmlns:a16="http://schemas.microsoft.com/office/drawing/2014/main" val="581290474"/>
                    </a:ext>
                  </a:extLst>
                </a:gridCol>
                <a:gridCol w="497756">
                  <a:extLst>
                    <a:ext uri="{9D8B030D-6E8A-4147-A177-3AD203B41FA5}">
                      <a16:colId xmlns:a16="http://schemas.microsoft.com/office/drawing/2014/main" val="1645655202"/>
                    </a:ext>
                  </a:extLst>
                </a:gridCol>
                <a:gridCol w="497756">
                  <a:extLst>
                    <a:ext uri="{9D8B030D-6E8A-4147-A177-3AD203B41FA5}">
                      <a16:colId xmlns:a16="http://schemas.microsoft.com/office/drawing/2014/main" val="1249144977"/>
                    </a:ext>
                  </a:extLst>
                </a:gridCol>
                <a:gridCol w="580716">
                  <a:extLst>
                    <a:ext uri="{9D8B030D-6E8A-4147-A177-3AD203B41FA5}">
                      <a16:colId xmlns:a16="http://schemas.microsoft.com/office/drawing/2014/main" val="2487097060"/>
                    </a:ext>
                  </a:extLst>
                </a:gridCol>
                <a:gridCol w="725895">
                  <a:extLst>
                    <a:ext uri="{9D8B030D-6E8A-4147-A177-3AD203B41FA5}">
                      <a16:colId xmlns:a16="http://schemas.microsoft.com/office/drawing/2014/main" val="333272560"/>
                    </a:ext>
                  </a:extLst>
                </a:gridCol>
                <a:gridCol w="497756">
                  <a:extLst>
                    <a:ext uri="{9D8B030D-6E8A-4147-A177-3AD203B41FA5}">
                      <a16:colId xmlns:a16="http://schemas.microsoft.com/office/drawing/2014/main" val="130078839"/>
                    </a:ext>
                  </a:extLst>
                </a:gridCol>
              </a:tblGrid>
              <a:tr h="443945">
                <a:tc>
                  <a:txBody>
                    <a:bodyPr/>
                    <a:lstStyle/>
                    <a:p>
                      <a:pPr algn="ctr" rtl="0" fontAlgn="ctr"/>
                      <a:r>
                        <a:rPr lang="ru-RU" sz="800" b="1" i="0" u="none" strike="noStrike" dirty="0">
                          <a:solidFill>
                            <a:srgbClr val="FFFFFF"/>
                          </a:solidFill>
                          <a:effectLst/>
                          <a:latin typeface="Arial" panose="020B0604020202020204" pitchFamily="34" charset="0"/>
                        </a:rPr>
                        <a:t>Период</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Факт Дата начала</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Факт Дата заверш</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План Дата начала</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План Дата </a:t>
                      </a:r>
                      <a:r>
                        <a:rPr lang="ru-RU" sz="800" b="1" i="0" u="none" strike="noStrike" dirty="0" err="1">
                          <a:solidFill>
                            <a:srgbClr val="FFFFFF"/>
                          </a:solidFill>
                          <a:effectLst/>
                          <a:latin typeface="Arial" panose="020B0604020202020204" pitchFamily="34" charset="0"/>
                        </a:rPr>
                        <a:t>заверш</a:t>
                      </a:r>
                      <a:endParaRPr lang="ru-RU" sz="800" b="1" i="0" u="none" strike="noStrike" dirty="0">
                        <a:solidFill>
                          <a:srgbClr val="FFFFFF"/>
                        </a:solidFill>
                        <a:effectLst/>
                        <a:latin typeface="Arial" panose="020B0604020202020204" pitchFamily="34" charset="0"/>
                      </a:endParaRP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Завод</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Продукт</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Событие</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БП от МДП, </a:t>
                      </a:r>
                      <a:r>
                        <a:rPr lang="ru-RU" sz="800" b="1" i="0" u="none" strike="noStrike" dirty="0" err="1">
                          <a:solidFill>
                            <a:srgbClr val="FFFFFF"/>
                          </a:solidFill>
                          <a:effectLst/>
                          <a:latin typeface="Arial" panose="020B0604020202020204" pitchFamily="34" charset="0"/>
                        </a:rPr>
                        <a:t>тн</a:t>
                      </a:r>
                      <a:r>
                        <a:rPr lang="ru-RU" sz="800" b="1" i="0" u="none" strike="noStrike" dirty="0">
                          <a:solidFill>
                            <a:srgbClr val="FFFFFF"/>
                          </a:solidFill>
                          <a:effectLst/>
                          <a:latin typeface="Arial" panose="020B0604020202020204" pitchFamily="34" charset="0"/>
                        </a:rPr>
                        <a:t>.</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ППР от МДП, тн</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Факт от ППР, тн.</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Факт от МДП, тн.</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Откл. ППР от БП, тн.</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Откл. Факт от БП, тн.</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a:solidFill>
                            <a:srgbClr val="FFFFFF"/>
                          </a:solidFill>
                          <a:effectLst/>
                          <a:latin typeface="Arial" panose="020B0604020202020204" pitchFamily="34" charset="0"/>
                        </a:rPr>
                        <a:t>Признак</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3194293183"/>
                  </a:ext>
                </a:extLst>
              </a:tr>
              <a:tr h="155770">
                <a:tc>
                  <a:txBody>
                    <a:bodyPr/>
                    <a:lstStyle/>
                    <a:p>
                      <a:pPr algn="ctr" rtl="0" fontAlgn="ctr"/>
                      <a:r>
                        <a:rPr lang="ru-RU" sz="800" b="0" i="0" u="none" strike="noStrike" dirty="0">
                          <a:solidFill>
                            <a:srgbClr val="000000"/>
                          </a:solidFill>
                          <a:effectLst/>
                          <a:latin typeface="Arial" panose="020B0604020202020204" pitchFamily="34" charset="0"/>
                        </a:rPr>
                        <a:t>09.2023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05.09.23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05.09.23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01.09.23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01.09.23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ТНХ</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ПЭ</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ТО л.Б_сентябрь</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168</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168</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168</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Прочее</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583447169"/>
                  </a:ext>
                </a:extLst>
              </a:tr>
              <a:tr h="140193">
                <a:tc>
                  <a:txBody>
                    <a:bodyPr/>
                    <a:lstStyle/>
                    <a:p>
                      <a:pPr algn="ctr" rtl="0" fontAlgn="ctr"/>
                      <a:r>
                        <a:rPr lang="ru-RU" sz="800" b="0" i="0" u="none" strike="noStrike">
                          <a:solidFill>
                            <a:srgbClr val="000000"/>
                          </a:solidFill>
                          <a:effectLst/>
                          <a:latin typeface="Arial" panose="020B0604020202020204" pitchFamily="34" charset="0"/>
                        </a:rPr>
                        <a:t>09.2023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 </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AEEF3"/>
                    </a:solidFill>
                  </a:tcPr>
                </a:tc>
                <a:tc>
                  <a:txBody>
                    <a:bodyPr/>
                    <a:lstStyle/>
                    <a:p>
                      <a:pPr algn="ctr" rtl="0" fontAlgn="ctr"/>
                      <a:r>
                        <a:rPr lang="ru-RU" sz="800" b="0" i="0" u="none" strike="noStrike" dirty="0">
                          <a:solidFill>
                            <a:srgbClr val="000000"/>
                          </a:solidFill>
                          <a:effectLst/>
                          <a:latin typeface="Arial" panose="020B0604020202020204" pitchFamily="34" charset="0"/>
                        </a:rPr>
                        <a:t> </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AEEF3"/>
                    </a:solidFill>
                  </a:tcPr>
                </a:tc>
                <a:tc>
                  <a:txBody>
                    <a:bodyPr/>
                    <a:lstStyle/>
                    <a:p>
                      <a:pPr algn="ctr" rtl="0" fontAlgn="ctr"/>
                      <a:r>
                        <a:rPr lang="ru-RU" sz="800" b="0" i="0" u="none" strike="noStrike" dirty="0">
                          <a:solidFill>
                            <a:srgbClr val="000000"/>
                          </a:solidFill>
                          <a:effectLst/>
                          <a:latin typeface="Arial" panose="020B0604020202020204" pitchFamily="34" charset="0"/>
                        </a:rPr>
                        <a:t>01.09.23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01.09.23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ТНХ</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ПЭ</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ТО л.А_сентябрь</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0000"/>
                          </a:solidFill>
                          <a:effectLst/>
                          <a:latin typeface="Arial" panose="020B0604020202020204" pitchFamily="34" charset="0"/>
                        </a:rPr>
                        <a:t>Прочее</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2705686012"/>
                  </a:ext>
                </a:extLst>
              </a:tr>
              <a:tr h="180792">
                <a:tc>
                  <a:txBody>
                    <a:bodyPr/>
                    <a:lstStyle/>
                    <a:p>
                      <a:pPr algn="ctr" rtl="0" fontAlgn="t"/>
                      <a:r>
                        <a:rPr lang="ru-RU" sz="800" b="0" i="0" u="none" strike="noStrike">
                          <a:solidFill>
                            <a:srgbClr val="000000"/>
                          </a:solidFill>
                          <a:effectLst/>
                          <a:latin typeface="Arial" panose="020B0604020202020204" pitchFamily="34" charset="0"/>
                        </a:rPr>
                        <a:t>09.2023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70C0"/>
                          </a:solidFill>
                          <a:effectLst/>
                          <a:latin typeface="Arial" panose="020B0604020202020204" pitchFamily="34" charset="0"/>
                        </a:rPr>
                        <a:t>05.09.2023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05.09.2023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 </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AEEF3"/>
                    </a:solidFill>
                  </a:tcPr>
                </a:tc>
                <a:tc>
                  <a:txBody>
                    <a:bodyPr/>
                    <a:lstStyle/>
                    <a:p>
                      <a:pPr algn="ctr" rtl="0" fontAlgn="t"/>
                      <a:r>
                        <a:rPr lang="ru-RU" sz="800" b="0" i="0" u="none" strike="noStrike" dirty="0">
                          <a:solidFill>
                            <a:srgbClr val="0070C0"/>
                          </a:solidFill>
                          <a:effectLst/>
                          <a:latin typeface="Arial" panose="020B0604020202020204" pitchFamily="34" charset="0"/>
                        </a:rPr>
                        <a:t> </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AEEF3"/>
                    </a:solidFill>
                  </a:tcPr>
                </a:tc>
                <a:tc>
                  <a:txBody>
                    <a:bodyPr/>
                    <a:lstStyle/>
                    <a:p>
                      <a:pPr algn="ctr" rtl="0" fontAlgn="t"/>
                      <a:r>
                        <a:rPr lang="ru-RU" sz="800" b="0" i="0" u="none" strike="noStrike" dirty="0">
                          <a:solidFill>
                            <a:srgbClr val="0070C0"/>
                          </a:solidFill>
                          <a:effectLst/>
                          <a:latin typeface="Arial" panose="020B0604020202020204" pitchFamily="34" charset="0"/>
                        </a:rPr>
                        <a:t>ТНХ</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ПЭ</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05.09 ТО </a:t>
                      </a:r>
                      <a:r>
                        <a:rPr lang="ru-RU" sz="800" b="0" i="0" u="none" strike="noStrike" dirty="0" err="1">
                          <a:solidFill>
                            <a:srgbClr val="0070C0"/>
                          </a:solidFill>
                          <a:effectLst/>
                          <a:latin typeface="Arial" panose="020B0604020202020204" pitchFamily="34" charset="0"/>
                        </a:rPr>
                        <a:t>л.Б</a:t>
                      </a:r>
                      <a:r>
                        <a:rPr lang="ru-RU" sz="800" b="0" i="0" u="none" strike="noStrike" dirty="0">
                          <a:solidFill>
                            <a:srgbClr val="0070C0"/>
                          </a:solidFill>
                          <a:effectLst/>
                          <a:latin typeface="Arial" panose="020B0604020202020204" pitchFamily="34" charset="0"/>
                        </a:rPr>
                        <a:t> (перенос с </a:t>
                      </a:r>
                      <a:r>
                        <a:rPr lang="ru-RU" sz="800" b="0" i="0" u="none" strike="noStrike" dirty="0" err="1">
                          <a:solidFill>
                            <a:srgbClr val="0070C0"/>
                          </a:solidFill>
                          <a:effectLst/>
                          <a:latin typeface="Arial" panose="020B0604020202020204" pitchFamily="34" charset="0"/>
                        </a:rPr>
                        <a:t>л.А</a:t>
                      </a:r>
                      <a:r>
                        <a:rPr lang="ru-RU" sz="800" b="0" i="0" u="none" strike="noStrike" dirty="0">
                          <a:solidFill>
                            <a:srgbClr val="0070C0"/>
                          </a:solidFill>
                          <a:effectLst/>
                          <a:latin typeface="Arial" panose="020B0604020202020204" pitchFamily="34" charset="0"/>
                        </a:rPr>
                        <a:t>)</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70C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70C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0000"/>
                          </a:solidFill>
                          <a:effectLst/>
                          <a:latin typeface="Arial" panose="020B0604020202020204" pitchFamily="34" charset="0"/>
                        </a:rPr>
                        <a:t>0</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dirty="0">
                          <a:solidFill>
                            <a:srgbClr val="000000"/>
                          </a:solidFill>
                          <a:effectLst/>
                          <a:latin typeface="Arial" panose="020B0604020202020204" pitchFamily="34" charset="0"/>
                        </a:rPr>
                        <a:t>173</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t"/>
                      <a:r>
                        <a:rPr lang="ru-RU" sz="800" b="0" i="0" u="none" strike="noStrike">
                          <a:solidFill>
                            <a:srgbClr val="0070C0"/>
                          </a:solidFill>
                          <a:effectLst/>
                          <a:latin typeface="Arial" panose="020B0604020202020204" pitchFamily="34" charset="0"/>
                        </a:rPr>
                        <a:t>Прочее</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844274267"/>
                  </a:ext>
                </a:extLst>
              </a:tr>
              <a:tr h="147982">
                <a:tc>
                  <a:txBody>
                    <a:bodyPr/>
                    <a:lstStyle/>
                    <a:p>
                      <a:pPr algn="ctr" fontAlgn="ctr"/>
                      <a:endParaRPr lang="ru-RU" sz="800" b="1" i="0" u="none" strike="noStrike">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dirty="0">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dirty="0">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dirty="0">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endParaRPr lang="ru-RU" sz="800" b="1" i="0" u="none" strike="noStrike" dirty="0">
                        <a:effectLst/>
                        <a:latin typeface="Arial" panose="020B0604020202020204" pitchFamily="34" charset="0"/>
                      </a:endParaRP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effectLst/>
                          <a:latin typeface="Arial" panose="020B0604020202020204" pitchFamily="34" charset="0"/>
                        </a:rPr>
                        <a:t>341</a:t>
                      </a: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effectLst/>
                          <a:latin typeface="Arial" panose="020B0604020202020204" pitchFamily="34" charset="0"/>
                        </a:rPr>
                        <a:t>341</a:t>
                      </a: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a:effectLst/>
                          <a:latin typeface="Arial" panose="020B0604020202020204" pitchFamily="34" charset="0"/>
                        </a:rPr>
                        <a:t>0</a:t>
                      </a: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effectLst/>
                          <a:latin typeface="Arial" panose="020B0604020202020204" pitchFamily="34" charset="0"/>
                        </a:rPr>
                        <a:t>341</a:t>
                      </a: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effectLst/>
                          <a:latin typeface="Arial" panose="020B0604020202020204" pitchFamily="34" charset="0"/>
                        </a:rPr>
                        <a:t>0</a:t>
                      </a:r>
                    </a:p>
                  </a:txBody>
                  <a:tcPr marL="7789" marR="7789" marT="7789" marB="0" anchor="ctr">
                    <a:lnL>
                      <a:noFill/>
                    </a:lnL>
                    <a:lnR>
                      <a:noFill/>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effectLst/>
                          <a:latin typeface="Arial" panose="020B0604020202020204" pitchFamily="34" charset="0"/>
                        </a:rPr>
                        <a:t>0</a:t>
                      </a:r>
                    </a:p>
                  </a:txBody>
                  <a:tcPr marL="7789" marR="7789" marT="7789" marB="0" anchor="ctr">
                    <a:lnL>
                      <a:noFill/>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a:noFill/>
                    </a:lnB>
                  </a:tcPr>
                </a:tc>
                <a:tc>
                  <a:txBody>
                    <a:bodyPr/>
                    <a:lstStyle/>
                    <a:p>
                      <a:pPr algn="ctr" fontAlgn="ctr"/>
                      <a:r>
                        <a:rPr lang="ru-RU" sz="800" b="1" i="0" u="none" strike="noStrike" dirty="0">
                          <a:solidFill>
                            <a:srgbClr val="000000"/>
                          </a:solidFill>
                          <a:effectLst/>
                          <a:latin typeface="Arial" panose="020B0604020202020204" pitchFamily="34" charset="0"/>
                        </a:rPr>
                        <a:t> </a:t>
                      </a:r>
                    </a:p>
                  </a:txBody>
                  <a:tcPr marL="7789" marR="7789" marT="778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3480656268"/>
                  </a:ext>
                </a:extLst>
              </a:tr>
            </a:tbl>
          </a:graphicData>
        </a:graphic>
      </p:graphicFrame>
      <p:sp>
        <p:nvSpPr>
          <p:cNvPr id="42" name="Прямоугольник 41"/>
          <p:cNvSpPr/>
          <p:nvPr/>
        </p:nvSpPr>
        <p:spPr bwMode="auto">
          <a:xfrm>
            <a:off x="6653242" y="5634446"/>
            <a:ext cx="516103" cy="546453"/>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cxnSp>
        <p:nvCxnSpPr>
          <p:cNvPr id="27" name="Прямая со стрелкой 26"/>
          <p:cNvCxnSpPr/>
          <p:nvPr/>
        </p:nvCxnSpPr>
        <p:spPr bwMode="auto">
          <a:xfrm flipH="1">
            <a:off x="7020020" y="4732844"/>
            <a:ext cx="223200" cy="1021086"/>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Прямая со стрелкой 33"/>
          <p:cNvCxnSpPr/>
          <p:nvPr/>
        </p:nvCxnSpPr>
        <p:spPr bwMode="auto">
          <a:xfrm flipH="1">
            <a:off x="7076466" y="4809788"/>
            <a:ext cx="223200" cy="1099631"/>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Прямая со стрелкой 37"/>
          <p:cNvCxnSpPr/>
          <p:nvPr/>
        </p:nvCxnSpPr>
        <p:spPr bwMode="auto">
          <a:xfrm flipH="1">
            <a:off x="7110112" y="5000394"/>
            <a:ext cx="223200" cy="1048725"/>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3" name="Рисунок 42"/>
          <p:cNvPicPr>
            <a:picLocks noChangeAspect="1"/>
          </p:cNvPicPr>
          <p:nvPr/>
        </p:nvPicPr>
        <p:blipFill>
          <a:blip r:embed="rId6"/>
          <a:stretch>
            <a:fillRect/>
          </a:stretch>
        </p:blipFill>
        <p:spPr>
          <a:xfrm>
            <a:off x="469719" y="3994918"/>
            <a:ext cx="4123962" cy="897507"/>
          </a:xfrm>
          <a:prstGeom prst="rect">
            <a:avLst/>
          </a:prstGeom>
          <a:ln>
            <a:solidFill>
              <a:schemeClr val="bg1">
                <a:lumMod val="50000"/>
              </a:schemeClr>
            </a:solidFill>
          </a:ln>
        </p:spPr>
      </p:pic>
      <p:sp>
        <p:nvSpPr>
          <p:cNvPr id="32" name="Прямоугольник 31"/>
          <p:cNvSpPr/>
          <p:nvPr/>
        </p:nvSpPr>
        <p:spPr bwMode="auto">
          <a:xfrm>
            <a:off x="469719" y="4581235"/>
            <a:ext cx="4123962" cy="269806"/>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8" name="Прямоугольник 27"/>
          <p:cNvSpPr/>
          <p:nvPr/>
        </p:nvSpPr>
        <p:spPr>
          <a:xfrm>
            <a:off x="299833" y="3552579"/>
            <a:ext cx="9828733" cy="461665"/>
          </a:xfrm>
          <a:prstGeom prst="rect">
            <a:avLst/>
          </a:prstGeom>
        </p:spPr>
        <p:txBody>
          <a:bodyPr wrap="square">
            <a:spAutoFit/>
          </a:bodyPr>
          <a:lstStyle/>
          <a:p>
            <a:pPr marL="180975" indent="-180975"/>
            <a:r>
              <a:rPr lang="ru-RU" sz="1200" dirty="0" smtClean="0"/>
              <a:t>4</a:t>
            </a:r>
            <a:r>
              <a:rPr lang="ru-RU" sz="1200" dirty="0"/>
              <a:t>. В карточке потерь необходимо привязать компенсирующее событие отмененного ТО, ту карточку события, с которой берем дополнительное время на ремонт. Выставляем признак «Прочее».</a:t>
            </a:r>
          </a:p>
        </p:txBody>
      </p:sp>
      <p:pic>
        <p:nvPicPr>
          <p:cNvPr id="44" name="Рисунок 43"/>
          <p:cNvPicPr>
            <a:picLocks noChangeAspect="1"/>
          </p:cNvPicPr>
          <p:nvPr/>
        </p:nvPicPr>
        <p:blipFill>
          <a:blip r:embed="rId7"/>
          <a:stretch>
            <a:fillRect/>
          </a:stretch>
        </p:blipFill>
        <p:spPr>
          <a:xfrm>
            <a:off x="469719" y="2096319"/>
            <a:ext cx="5622829" cy="1475896"/>
          </a:xfrm>
          <a:prstGeom prst="rect">
            <a:avLst/>
          </a:prstGeom>
          <a:ln>
            <a:solidFill>
              <a:schemeClr val="bg1">
                <a:lumMod val="50000"/>
              </a:schemeClr>
            </a:solidFill>
          </a:ln>
        </p:spPr>
      </p:pic>
      <p:sp>
        <p:nvSpPr>
          <p:cNvPr id="18" name="Прямоугольник 17"/>
          <p:cNvSpPr/>
          <p:nvPr/>
        </p:nvSpPr>
        <p:spPr bwMode="auto">
          <a:xfrm>
            <a:off x="469719" y="2681792"/>
            <a:ext cx="2359206" cy="231684"/>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3" name="Прямоугольник 22"/>
          <p:cNvSpPr/>
          <p:nvPr/>
        </p:nvSpPr>
        <p:spPr>
          <a:xfrm>
            <a:off x="147231" y="123313"/>
            <a:ext cx="9656234" cy="192571"/>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Перенос плановых событий с одной линии на другую внутри месяца по одному продукту</a:t>
            </a:r>
          </a:p>
          <a:p>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77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1337"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extBox 33"/>
          <p:cNvSpPr txBox="1"/>
          <p:nvPr/>
        </p:nvSpPr>
        <p:spPr>
          <a:xfrm>
            <a:off x="315911" y="2616611"/>
            <a:ext cx="8784905" cy="184666"/>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a:buFont typeface="+mj-lt"/>
              <a:buAutoNum type="arabicPeriod"/>
            </a:pPr>
            <a:r>
              <a:rPr lang="ru-RU" dirty="0"/>
              <a:t>Карточку события создает ВИП </a:t>
            </a:r>
            <a:r>
              <a:rPr lang="ru-RU" dirty="0" smtClean="0"/>
              <a:t>установки ИИФ (внеплановое событие):</a:t>
            </a:r>
            <a:endParaRPr lang="ru-RU" dirty="0"/>
          </a:p>
        </p:txBody>
      </p:sp>
      <p:sp>
        <p:nvSpPr>
          <p:cNvPr id="65" name="TextBox 64"/>
          <p:cNvSpPr txBox="1"/>
          <p:nvPr/>
        </p:nvSpPr>
        <p:spPr>
          <a:xfrm>
            <a:off x="384495" y="6036187"/>
            <a:ext cx="8784905" cy="369332"/>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r>
              <a:rPr lang="ru-RU" dirty="0" smtClean="0"/>
              <a:t>При </a:t>
            </a:r>
            <a:r>
              <a:rPr lang="ru-RU" dirty="0"/>
              <a:t>разнесении потерь на продуктах необходимо привязать карточку события </a:t>
            </a:r>
            <a:r>
              <a:rPr lang="ru-RU" dirty="0" smtClean="0"/>
              <a:t>установки ИИФ. </a:t>
            </a:r>
            <a:r>
              <a:rPr lang="ru-RU" dirty="0"/>
              <a:t>Таким образом, потери </a:t>
            </a:r>
            <a:r>
              <a:rPr lang="ru-RU" dirty="0" smtClean="0"/>
              <a:t>ИИФ, КИ, МТБЭ, </a:t>
            </a:r>
            <a:r>
              <a:rPr lang="ru-RU" dirty="0"/>
              <a:t>привязываются к карточке </a:t>
            </a:r>
            <a:r>
              <a:rPr lang="ru-RU" dirty="0" smtClean="0"/>
              <a:t>«08.2023 Останов ИФ-2/2».</a:t>
            </a:r>
            <a:endParaRPr lang="ru-RU" dirty="0"/>
          </a:p>
        </p:txBody>
      </p:sp>
      <p:sp>
        <p:nvSpPr>
          <p:cNvPr id="13" name="Заголовок 1"/>
          <p:cNvSpPr txBox="1">
            <a:spLocks/>
          </p:cNvSpPr>
          <p:nvPr/>
        </p:nvSpPr>
        <p:spPr>
          <a:xfrm>
            <a:off x="299833" y="901112"/>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400" b="0" dirty="0">
                <a:solidFill>
                  <a:schemeClr val="tx1"/>
                </a:solidFill>
              </a:rPr>
              <a:t>Кейс </a:t>
            </a:r>
            <a:r>
              <a:rPr lang="ru-RU" sz="1400" b="0" dirty="0" smtClean="0">
                <a:solidFill>
                  <a:schemeClr val="tx1"/>
                </a:solidFill>
              </a:rPr>
              <a:t>№4 </a:t>
            </a:r>
            <a:r>
              <a:rPr lang="ru-RU" sz="1400" b="0" dirty="0">
                <a:solidFill>
                  <a:schemeClr val="tx1"/>
                </a:solidFill>
              </a:rPr>
              <a:t>– Останов </a:t>
            </a:r>
            <a:r>
              <a:rPr lang="ru-RU" sz="1400" b="0" dirty="0" smtClean="0">
                <a:solidFill>
                  <a:schemeClr val="tx1"/>
                </a:solidFill>
              </a:rPr>
              <a:t>блока ИИФ </a:t>
            </a:r>
            <a:r>
              <a:rPr lang="ru-RU" sz="1400" b="0" dirty="0">
                <a:solidFill>
                  <a:schemeClr val="tx1"/>
                </a:solidFill>
              </a:rPr>
              <a:t>ЗСНХ 03.08  связи с нестабильной циркуляцией катализатора между реактором Р-5 и регенератором Р-14 на блоке </a:t>
            </a:r>
            <a:r>
              <a:rPr lang="ru-RU" sz="1400" b="0" dirty="0" smtClean="0">
                <a:solidFill>
                  <a:schemeClr val="tx1"/>
                </a:solidFill>
              </a:rPr>
              <a:t>ИФ-2/2. Вследствие </a:t>
            </a:r>
            <a:r>
              <a:rPr lang="ru-RU" sz="1400" b="0" dirty="0">
                <a:solidFill>
                  <a:schemeClr val="tx1"/>
                </a:solidFill>
              </a:rPr>
              <a:t>чего </a:t>
            </a:r>
            <a:r>
              <a:rPr lang="ru-RU" sz="1400" b="0" dirty="0" smtClean="0">
                <a:solidFill>
                  <a:schemeClr val="tx1"/>
                </a:solidFill>
              </a:rPr>
              <a:t>произошла разгрузка конечных производств производящих готовую продукцию КИ </a:t>
            </a:r>
            <a:r>
              <a:rPr lang="ru-RU" sz="1400" b="0" dirty="0">
                <a:solidFill>
                  <a:schemeClr val="tx1"/>
                </a:solidFill>
              </a:rPr>
              <a:t>и </a:t>
            </a:r>
            <a:r>
              <a:rPr lang="ru-RU" sz="1400" b="0" dirty="0" smtClean="0">
                <a:solidFill>
                  <a:schemeClr val="tx1"/>
                </a:solidFill>
              </a:rPr>
              <a:t>МТБЭ</a:t>
            </a:r>
            <a:endParaRPr lang="ru-RU" sz="1400" b="0" kern="0" dirty="0">
              <a:solidFill>
                <a:schemeClr val="tx1"/>
              </a:solidFill>
            </a:endParaRPr>
          </a:p>
        </p:txBody>
      </p:sp>
      <p:grpSp>
        <p:nvGrpSpPr>
          <p:cNvPr id="30" name="Группа 29"/>
          <p:cNvGrpSpPr/>
          <p:nvPr/>
        </p:nvGrpSpPr>
        <p:grpSpPr>
          <a:xfrm>
            <a:off x="2867843" y="1706883"/>
            <a:ext cx="4216400" cy="749330"/>
            <a:chOff x="3369870" y="1447756"/>
            <a:chExt cx="4216400" cy="749330"/>
          </a:xfrm>
        </p:grpSpPr>
        <p:sp>
          <p:nvSpPr>
            <p:cNvPr id="10" name="Прямоугольник 9"/>
            <p:cNvSpPr/>
            <p:nvPr/>
          </p:nvSpPr>
          <p:spPr bwMode="auto">
            <a:xfrm>
              <a:off x="3369870" y="1641547"/>
              <a:ext cx="871370" cy="320781"/>
            </a:xfrm>
            <a:prstGeom prst="rect">
              <a:avLst/>
            </a:prstGeom>
            <a:solidFill>
              <a:srgbClr val="B2D2D8"/>
            </a:solid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charset="0"/>
                </a:rPr>
                <a:t>ИИФ</a:t>
              </a:r>
            </a:p>
          </p:txBody>
        </p:sp>
        <p:sp>
          <p:nvSpPr>
            <p:cNvPr id="19" name="Прямоугольник 18"/>
            <p:cNvSpPr/>
            <p:nvPr/>
          </p:nvSpPr>
          <p:spPr bwMode="auto">
            <a:xfrm>
              <a:off x="5097070" y="1447756"/>
              <a:ext cx="871370" cy="320781"/>
            </a:xfrm>
            <a:prstGeom prst="rect">
              <a:avLst/>
            </a:prstGeom>
            <a:solidFill>
              <a:srgbClr val="B2D2D8"/>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charset="0"/>
                </a:rPr>
                <a:t>КИ</a:t>
              </a:r>
            </a:p>
          </p:txBody>
        </p:sp>
        <p:sp>
          <p:nvSpPr>
            <p:cNvPr id="20" name="Прямоугольник 19"/>
            <p:cNvSpPr/>
            <p:nvPr/>
          </p:nvSpPr>
          <p:spPr bwMode="auto">
            <a:xfrm>
              <a:off x="5097070" y="1876305"/>
              <a:ext cx="871370" cy="320781"/>
            </a:xfrm>
            <a:prstGeom prst="rect">
              <a:avLst/>
            </a:prstGeom>
            <a:solidFill>
              <a:srgbClr val="B2D2D8"/>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ru-RU" sz="800" b="1" dirty="0" smtClean="0">
                  <a:latin typeface="Arial" charset="0"/>
                </a:rPr>
                <a:t>МТБЭ</a:t>
              </a:r>
              <a:endParaRPr kumimoji="0" lang="ru-RU" sz="800" b="1" i="0" u="none" strike="noStrike" cap="none" normalizeH="0" baseline="0" dirty="0" smtClean="0">
                <a:ln>
                  <a:noFill/>
                </a:ln>
                <a:solidFill>
                  <a:schemeClr val="tx1"/>
                </a:solidFill>
                <a:effectLst/>
                <a:latin typeface="Arial" charset="0"/>
              </a:endParaRPr>
            </a:p>
          </p:txBody>
        </p:sp>
        <p:cxnSp>
          <p:nvCxnSpPr>
            <p:cNvPr id="12" name="Соединительная линия уступом 11"/>
            <p:cNvCxnSpPr>
              <a:stCxn id="10" idx="3"/>
              <a:endCxn id="19" idx="1"/>
            </p:cNvCxnSpPr>
            <p:nvPr/>
          </p:nvCxnSpPr>
          <p:spPr bwMode="auto">
            <a:xfrm flipV="1">
              <a:off x="4241240" y="1608147"/>
              <a:ext cx="855830" cy="193791"/>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Соединительная линия уступом 22"/>
            <p:cNvCxnSpPr>
              <a:stCxn id="10" idx="3"/>
              <a:endCxn id="20" idx="1"/>
            </p:cNvCxnSpPr>
            <p:nvPr/>
          </p:nvCxnSpPr>
          <p:spPr bwMode="auto">
            <a:xfrm>
              <a:off x="4241240" y="1801938"/>
              <a:ext cx="855830" cy="234758"/>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 стрелкой 23"/>
            <p:cNvCxnSpPr>
              <a:stCxn id="19" idx="3"/>
            </p:cNvCxnSpPr>
            <p:nvPr/>
          </p:nvCxnSpPr>
          <p:spPr bwMode="auto">
            <a:xfrm flipV="1">
              <a:off x="5968440" y="1605303"/>
              <a:ext cx="729540" cy="28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 стрелкой 27"/>
            <p:cNvCxnSpPr>
              <a:stCxn id="20" idx="3"/>
            </p:cNvCxnSpPr>
            <p:nvPr/>
          </p:nvCxnSpPr>
          <p:spPr bwMode="auto">
            <a:xfrm flipV="1">
              <a:off x="5968440" y="2036695"/>
              <a:ext cx="72954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Прямоугольник 32"/>
            <p:cNvSpPr/>
            <p:nvPr/>
          </p:nvSpPr>
          <p:spPr bwMode="auto">
            <a:xfrm>
              <a:off x="6714900" y="1447756"/>
              <a:ext cx="871370" cy="320781"/>
            </a:xfrm>
            <a:prstGeom prst="rect">
              <a:avLst/>
            </a:prstGeom>
            <a:solidFill>
              <a:srgbClr val="B2D2D8"/>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800" b="1" dirty="0" smtClean="0">
                  <a:latin typeface="Arial" charset="0"/>
                </a:rPr>
                <a:t>Потребители КИ</a:t>
              </a:r>
              <a:endParaRPr kumimoji="0" lang="ru-RU" sz="800" b="1" i="0" u="none" strike="noStrike" cap="none" normalizeH="0" baseline="0" dirty="0" smtClean="0">
                <a:ln>
                  <a:noFill/>
                </a:ln>
                <a:solidFill>
                  <a:schemeClr val="tx1"/>
                </a:solidFill>
                <a:effectLst/>
                <a:latin typeface="Arial" charset="0"/>
              </a:endParaRPr>
            </a:p>
          </p:txBody>
        </p:sp>
        <p:sp>
          <p:nvSpPr>
            <p:cNvPr id="35" name="Прямоугольник 34"/>
            <p:cNvSpPr/>
            <p:nvPr/>
          </p:nvSpPr>
          <p:spPr bwMode="auto">
            <a:xfrm>
              <a:off x="6714900" y="1876305"/>
              <a:ext cx="871370" cy="320781"/>
            </a:xfrm>
            <a:prstGeom prst="rect">
              <a:avLst/>
            </a:prstGeom>
            <a:solidFill>
              <a:srgbClr val="B2D2D8"/>
            </a:solidFill>
            <a:ln w="9525" cap="flat" cmpd="sng" algn="ctr">
              <a:noFill/>
              <a:prstDash val="solid"/>
              <a:round/>
              <a:headEnd type="none" w="med" len="med"/>
              <a:tailEnd type="none" w="med" len="med"/>
            </a:ln>
            <a:effectLst/>
            <a:extLst/>
          </p:spPr>
          <p:txBody>
            <a:bodyPr vert="horz" wrap="square" lIns="72000" tIns="36000" rIns="72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800" b="1" dirty="0" smtClean="0">
                  <a:latin typeface="Arial" charset="0"/>
                </a:rPr>
                <a:t>Потребители МТБЭ</a:t>
              </a:r>
              <a:endParaRPr kumimoji="0" lang="ru-RU" sz="800" b="1" i="0" u="none" strike="noStrike" cap="none" normalizeH="0" baseline="0" dirty="0" smtClean="0">
                <a:ln>
                  <a:noFill/>
                </a:ln>
                <a:solidFill>
                  <a:schemeClr val="tx1"/>
                </a:solidFill>
                <a:effectLst/>
                <a:latin typeface="Arial" charset="0"/>
              </a:endParaRPr>
            </a:p>
          </p:txBody>
        </p:sp>
      </p:grpSp>
      <p:pic>
        <p:nvPicPr>
          <p:cNvPr id="2" name="Рисунок 1"/>
          <p:cNvPicPr>
            <a:picLocks noChangeAspect="1"/>
          </p:cNvPicPr>
          <p:nvPr/>
        </p:nvPicPr>
        <p:blipFill>
          <a:blip r:embed="rId6"/>
          <a:stretch>
            <a:fillRect/>
          </a:stretch>
        </p:blipFill>
        <p:spPr>
          <a:xfrm>
            <a:off x="566524" y="2809740"/>
            <a:ext cx="8785756" cy="2949430"/>
          </a:xfrm>
          <a:prstGeom prst="rect">
            <a:avLst/>
          </a:prstGeom>
          <a:ln>
            <a:solidFill>
              <a:schemeClr val="bg1">
                <a:lumMod val="50000"/>
              </a:schemeClr>
            </a:solidFill>
          </a:ln>
        </p:spPr>
      </p:pic>
      <p:sp>
        <p:nvSpPr>
          <p:cNvPr id="39" name="Прямоугольник 38"/>
          <p:cNvSpPr/>
          <p:nvPr/>
        </p:nvSpPr>
        <p:spPr bwMode="auto">
          <a:xfrm>
            <a:off x="566524" y="5443285"/>
            <a:ext cx="4329672" cy="324347"/>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1" name="Прямоугольник 20"/>
          <p:cNvSpPr/>
          <p:nvPr/>
        </p:nvSpPr>
        <p:spPr>
          <a:xfrm>
            <a:off x="297017" y="125652"/>
            <a:ext cx="9055263" cy="319699"/>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smtClean="0">
                <a:solidFill>
                  <a:schemeClr val="bg1"/>
                </a:solidFill>
                <a:latin typeface="Arial" panose="020B0604020202020204" pitchFamily="34" charset="0"/>
                <a:cs typeface="Arial" panose="020B0604020202020204" pitchFamily="34" charset="0"/>
              </a:rPr>
              <a:t>Занесение </a:t>
            </a:r>
            <a:r>
              <a:rPr lang="ru-RU" sz="1200" b="1" dirty="0">
                <a:solidFill>
                  <a:schemeClr val="bg1"/>
                </a:solidFill>
                <a:latin typeface="Arial" panose="020B0604020202020204" pitchFamily="34" charset="0"/>
                <a:cs typeface="Arial" panose="020B0604020202020204" pitchFamily="34" charset="0"/>
              </a:rPr>
              <a:t>внеплановых событий, учет потерь при останове производства не являющегося конечным </a:t>
            </a:r>
            <a:r>
              <a:rPr lang="ru-RU" sz="1200" b="1" dirty="0" smtClean="0">
                <a:solidFill>
                  <a:schemeClr val="bg1"/>
                </a:solidFill>
                <a:latin typeface="Arial" panose="020B0604020202020204" pitchFamily="34" charset="0"/>
                <a:cs typeface="Arial" panose="020B0604020202020204" pitchFamily="34" charset="0"/>
              </a:rPr>
              <a:t>по технологической </a:t>
            </a:r>
            <a:r>
              <a:rPr lang="ru-RU" sz="1200" b="1" dirty="0">
                <a:solidFill>
                  <a:schemeClr val="bg1"/>
                </a:solidFill>
                <a:latin typeface="Arial" panose="020B0604020202020204" pitchFamily="34" charset="0"/>
                <a:cs typeface="Arial" panose="020B0604020202020204" pitchFamily="34" charset="0"/>
              </a:rPr>
              <a:t>цепочке (1/2</a:t>
            </a:r>
            <a:r>
              <a:rPr lang="ru-RU" sz="1200" b="1" dirty="0" smtClean="0">
                <a:solidFill>
                  <a:schemeClr val="bg1"/>
                </a:solidFill>
                <a:latin typeface="Arial" panose="020B0604020202020204" pitchFamily="34" charset="0"/>
                <a:cs typeface="Arial" panose="020B0604020202020204" pitchFamily="34" charset="0"/>
              </a:rPr>
              <a:t>)</a:t>
            </a:r>
            <a:endParaRPr lang="ru-RU" sz="1200" b="1" dirty="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78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2362"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1" name="TextBox 60"/>
          <p:cNvSpPr txBox="1"/>
          <p:nvPr/>
        </p:nvSpPr>
        <p:spPr>
          <a:xfrm>
            <a:off x="251377" y="1101156"/>
            <a:ext cx="4464634" cy="369332"/>
          </a:xfrm>
          <a:prstGeom prst="rect">
            <a:avLst/>
          </a:prstGeom>
          <a:noFill/>
        </p:spPr>
        <p:txBody>
          <a:bodyPr wrap="square" lIns="0" tIns="0" rIns="0" bIns="0" rtlCol="0">
            <a:spAutoFit/>
          </a:bodyPr>
          <a:lstStyle/>
          <a:p>
            <a:r>
              <a:rPr lang="ru-RU" sz="1200" dirty="0" smtClean="0">
                <a:solidFill>
                  <a:schemeClr val="tx2"/>
                </a:solidFill>
              </a:rPr>
              <a:t>Пример заполнения карточки потерь КИ из-за события на ИИФ 04.08</a:t>
            </a:r>
          </a:p>
        </p:txBody>
      </p:sp>
      <p:sp>
        <p:nvSpPr>
          <p:cNvPr id="2" name="Прямоугольник 1"/>
          <p:cNvSpPr/>
          <p:nvPr/>
        </p:nvSpPr>
        <p:spPr>
          <a:xfrm>
            <a:off x="173038" y="755249"/>
            <a:ext cx="9794253" cy="276999"/>
          </a:xfrm>
          <a:prstGeom prst="rect">
            <a:avLst/>
          </a:prstGeom>
        </p:spPr>
        <p:txBody>
          <a:bodyPr wrap="square">
            <a:spAutoFit/>
          </a:bodyPr>
          <a:lstStyle/>
          <a:p>
            <a:pPr marL="266700" indent="-266700"/>
            <a:r>
              <a:rPr lang="ru-RU" sz="1200" dirty="0" smtClean="0"/>
              <a:t>3. Отдельные </a:t>
            </a:r>
            <a:r>
              <a:rPr lang="ru-RU" sz="1200" dirty="0"/>
              <a:t>карточки событий по </a:t>
            </a:r>
            <a:r>
              <a:rPr lang="ru-RU" sz="1200" dirty="0" smtClean="0"/>
              <a:t>остановам/разгрузке КИ </a:t>
            </a:r>
            <a:r>
              <a:rPr lang="ru-RU" sz="1200" dirty="0"/>
              <a:t>и </a:t>
            </a:r>
            <a:r>
              <a:rPr lang="ru-RU" sz="1200" dirty="0" smtClean="0"/>
              <a:t>МТБЭ </a:t>
            </a:r>
            <a:r>
              <a:rPr lang="ru-RU" sz="1200" dirty="0"/>
              <a:t>создавать не </a:t>
            </a:r>
            <a:r>
              <a:rPr lang="ru-RU" sz="1200" dirty="0" smtClean="0"/>
              <a:t>нужно</a:t>
            </a:r>
            <a:r>
              <a:rPr lang="ru-RU" sz="1200" dirty="0"/>
              <a:t>.</a:t>
            </a:r>
          </a:p>
        </p:txBody>
      </p:sp>
      <p:sp>
        <p:nvSpPr>
          <p:cNvPr id="16" name="TextBox 15"/>
          <p:cNvSpPr txBox="1"/>
          <p:nvPr/>
        </p:nvSpPr>
        <p:spPr>
          <a:xfrm>
            <a:off x="5055924" y="1098807"/>
            <a:ext cx="4199088" cy="369332"/>
          </a:xfrm>
          <a:prstGeom prst="rect">
            <a:avLst/>
          </a:prstGeom>
          <a:noFill/>
        </p:spPr>
        <p:txBody>
          <a:bodyPr wrap="square" lIns="0" tIns="0" rIns="0" bIns="0" rtlCol="0">
            <a:spAutoFit/>
          </a:bodyPr>
          <a:lstStyle/>
          <a:p>
            <a:r>
              <a:rPr lang="ru-RU" sz="1200" dirty="0" smtClean="0">
                <a:solidFill>
                  <a:schemeClr val="tx2"/>
                </a:solidFill>
              </a:rPr>
              <a:t>Пример заполнения карточки потерь МТБЭ из-за события на ИИФ 04.08</a:t>
            </a:r>
          </a:p>
        </p:txBody>
      </p:sp>
      <p:pic>
        <p:nvPicPr>
          <p:cNvPr id="7" name="Рисунок 6"/>
          <p:cNvPicPr>
            <a:picLocks noChangeAspect="1"/>
          </p:cNvPicPr>
          <p:nvPr/>
        </p:nvPicPr>
        <p:blipFill>
          <a:blip r:embed="rId6"/>
          <a:stretch>
            <a:fillRect/>
          </a:stretch>
        </p:blipFill>
        <p:spPr>
          <a:xfrm>
            <a:off x="161279" y="1658188"/>
            <a:ext cx="4684481" cy="2796376"/>
          </a:xfrm>
          <a:prstGeom prst="rect">
            <a:avLst/>
          </a:prstGeom>
          <a:ln>
            <a:solidFill>
              <a:schemeClr val="bg1">
                <a:lumMod val="50000"/>
              </a:schemeClr>
            </a:solidFill>
          </a:ln>
        </p:spPr>
      </p:pic>
      <p:sp>
        <p:nvSpPr>
          <p:cNvPr id="17" name="Прямоугольник 16"/>
          <p:cNvSpPr/>
          <p:nvPr/>
        </p:nvSpPr>
        <p:spPr bwMode="auto">
          <a:xfrm>
            <a:off x="121015" y="3124234"/>
            <a:ext cx="3511648" cy="333861"/>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pic>
        <p:nvPicPr>
          <p:cNvPr id="8" name="Рисунок 7"/>
          <p:cNvPicPr>
            <a:picLocks noChangeAspect="1"/>
          </p:cNvPicPr>
          <p:nvPr/>
        </p:nvPicPr>
        <p:blipFill>
          <a:blip r:embed="rId7"/>
          <a:stretch>
            <a:fillRect/>
          </a:stretch>
        </p:blipFill>
        <p:spPr>
          <a:xfrm>
            <a:off x="5055924" y="1658188"/>
            <a:ext cx="4647276" cy="2806212"/>
          </a:xfrm>
          <a:prstGeom prst="rect">
            <a:avLst/>
          </a:prstGeom>
          <a:ln>
            <a:solidFill>
              <a:schemeClr val="bg1">
                <a:lumMod val="50000"/>
              </a:schemeClr>
            </a:solidFill>
          </a:ln>
        </p:spPr>
      </p:pic>
      <p:sp>
        <p:nvSpPr>
          <p:cNvPr id="18" name="Прямоугольник 17"/>
          <p:cNvSpPr/>
          <p:nvPr/>
        </p:nvSpPr>
        <p:spPr bwMode="auto">
          <a:xfrm>
            <a:off x="5055925" y="3114910"/>
            <a:ext cx="3433101" cy="343186"/>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256968" y="4628645"/>
            <a:ext cx="7122594" cy="184666"/>
          </a:xfrm>
          <a:prstGeom prst="rect">
            <a:avLst/>
          </a:prstGeom>
          <a:noFill/>
        </p:spPr>
        <p:txBody>
          <a:bodyPr wrap="square" lIns="0" tIns="0" rIns="0" bIns="0" rtlCol="0">
            <a:spAutoFit/>
          </a:bodyPr>
          <a:lstStyle>
            <a:defPPr>
              <a:defRPr lang="ru-RU"/>
            </a:defPPr>
            <a:lvl1pPr marL="228600" indent="-228600">
              <a:buFont typeface="+mj-lt"/>
              <a:buAutoNum type="arabicPeriod" startAt="2"/>
              <a:defRPr sz="1200">
                <a:solidFill>
                  <a:schemeClr val="tx2"/>
                </a:solidFill>
              </a:defRPr>
            </a:lvl1pPr>
          </a:lstStyle>
          <a:p>
            <a:pPr marL="0" indent="0">
              <a:buNone/>
            </a:pPr>
            <a:r>
              <a:rPr lang="ru-RU" dirty="0"/>
              <a:t>4</a:t>
            </a:r>
            <a:r>
              <a:rPr lang="ru-RU" dirty="0" smtClean="0"/>
              <a:t>. В реестре потерь события отразятся следующим образом:</a:t>
            </a:r>
            <a:endParaRPr lang="ru-RU" dirty="0"/>
          </a:p>
        </p:txBody>
      </p:sp>
      <p:pic>
        <p:nvPicPr>
          <p:cNvPr id="11" name="Рисунок 10"/>
          <p:cNvPicPr>
            <a:picLocks noChangeAspect="1"/>
          </p:cNvPicPr>
          <p:nvPr/>
        </p:nvPicPr>
        <p:blipFill>
          <a:blip r:embed="rId8"/>
          <a:stretch>
            <a:fillRect/>
          </a:stretch>
        </p:blipFill>
        <p:spPr>
          <a:xfrm>
            <a:off x="161279" y="4914818"/>
            <a:ext cx="9628140" cy="810595"/>
          </a:xfrm>
          <a:prstGeom prst="rect">
            <a:avLst/>
          </a:prstGeom>
        </p:spPr>
      </p:pic>
      <p:sp>
        <p:nvSpPr>
          <p:cNvPr id="23" name="Прямоугольник 22"/>
          <p:cNvSpPr/>
          <p:nvPr/>
        </p:nvSpPr>
        <p:spPr bwMode="auto">
          <a:xfrm>
            <a:off x="4098175" y="5253207"/>
            <a:ext cx="1579417" cy="472205"/>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4153577" y="6129931"/>
            <a:ext cx="1500464" cy="246221"/>
          </a:xfrm>
          <a:prstGeom prst="rect">
            <a:avLst/>
          </a:prstGeom>
          <a:noFill/>
        </p:spPr>
        <p:txBody>
          <a:bodyPr wrap="square" lIns="0" tIns="0" rIns="0" bIns="0" rtlCol="0">
            <a:spAutoFit/>
          </a:bodyPr>
          <a:lstStyle/>
          <a:p>
            <a:r>
              <a:rPr lang="ru-RU" sz="800" i="1" dirty="0" smtClean="0"/>
              <a:t>Потери по всем продуктам привязываются к 1 карточке</a:t>
            </a:r>
          </a:p>
        </p:txBody>
      </p:sp>
      <p:sp>
        <p:nvSpPr>
          <p:cNvPr id="15" name="Прямоугольник 14"/>
          <p:cNvSpPr/>
          <p:nvPr/>
        </p:nvSpPr>
        <p:spPr>
          <a:xfrm>
            <a:off x="173038" y="124601"/>
            <a:ext cx="9530163" cy="319699"/>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Занесение внеплановых событий, учет потерь при останове производства не являющегося конечным по технологической цепочке (2/2)</a:t>
            </a: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99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876259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187"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299833" y="457051"/>
            <a:ext cx="9224328" cy="1107996"/>
          </a:xfrm>
          <a:prstGeom prst="rect">
            <a:avLst/>
          </a:prstGeom>
          <a:noFill/>
        </p:spPr>
        <p:txBody>
          <a:bodyPr wrap="square" lIns="0" tIns="0" rIns="0" bIns="0" rtlCol="0">
            <a:spAutoFit/>
          </a:bodyPr>
          <a:lstStyle/>
          <a:p>
            <a:r>
              <a:rPr lang="ru-RU" sz="1200" dirty="0" smtClean="0"/>
              <a:t>По случаям связанным с влиянием </a:t>
            </a:r>
            <a:r>
              <a:rPr lang="ru-RU" sz="1200" dirty="0"/>
              <a:t>внешней политики </a:t>
            </a:r>
            <a:r>
              <a:rPr lang="ru-RU" sz="1200" dirty="0" smtClean="0"/>
              <a:t>необходимо корректно заполнять </a:t>
            </a:r>
            <a:r>
              <a:rPr lang="ru-RU" sz="1200" dirty="0"/>
              <a:t>карточку </a:t>
            </a:r>
            <a:r>
              <a:rPr lang="ru-RU" sz="1200" dirty="0" smtClean="0"/>
              <a:t>события:</a:t>
            </a:r>
          </a:p>
          <a:p>
            <a:pPr marL="342900" indent="-342900">
              <a:buAutoNum type="arabicPeriod"/>
            </a:pPr>
            <a:r>
              <a:rPr lang="ru-RU" sz="1200" dirty="0" smtClean="0"/>
              <a:t>Периметр: </a:t>
            </a:r>
            <a:r>
              <a:rPr lang="ru-RU" sz="1200" b="1" dirty="0" smtClean="0"/>
              <a:t>только</a:t>
            </a:r>
            <a:r>
              <a:rPr lang="ru-RU" sz="1200" dirty="0" smtClean="0"/>
              <a:t> Компания</a:t>
            </a:r>
          </a:p>
          <a:p>
            <a:pPr marL="342900" indent="-342900">
              <a:buAutoNum type="arabicPeriod"/>
            </a:pPr>
            <a:r>
              <a:rPr lang="ru-RU" sz="1200" dirty="0" smtClean="0"/>
              <a:t>Зона ответственности: </a:t>
            </a:r>
            <a:r>
              <a:rPr lang="ru-RU" sz="1200" b="1" dirty="0" smtClean="0"/>
              <a:t>только</a:t>
            </a:r>
            <a:r>
              <a:rPr lang="ru-RU" sz="1200" dirty="0" smtClean="0"/>
              <a:t> </a:t>
            </a:r>
            <a:r>
              <a:rPr lang="ru-RU" sz="1200" dirty="0" err="1" smtClean="0"/>
              <a:t>КорпЦ</a:t>
            </a:r>
            <a:r>
              <a:rPr lang="ru-RU" sz="1200" dirty="0" smtClean="0"/>
              <a:t>. </a:t>
            </a:r>
          </a:p>
          <a:p>
            <a:pPr marL="342900" indent="-342900">
              <a:buAutoNum type="arabicPeriod"/>
            </a:pPr>
            <a:r>
              <a:rPr lang="ru-RU" sz="1200" dirty="0" smtClean="0"/>
              <a:t>Подкатегория: </a:t>
            </a:r>
            <a:r>
              <a:rPr lang="ru-RU" sz="1200" b="1" dirty="0" smtClean="0"/>
              <a:t>только</a:t>
            </a:r>
            <a:r>
              <a:rPr lang="ru-RU" sz="1200" dirty="0" smtClean="0"/>
              <a:t> Отсутствие сырья/поставок/спроса* </a:t>
            </a:r>
          </a:p>
          <a:p>
            <a:pPr marL="342900" indent="-342900">
              <a:buAutoNum type="arabicPeriod"/>
            </a:pPr>
            <a:r>
              <a:rPr lang="ru-RU" sz="1200" dirty="0" smtClean="0"/>
              <a:t>Блок потерь может быть плановым/внеплановым </a:t>
            </a:r>
            <a:endParaRPr lang="ru-RU" sz="1200" dirty="0"/>
          </a:p>
          <a:p>
            <a:r>
              <a:rPr lang="ru-RU" sz="1200" i="1" dirty="0" smtClean="0"/>
              <a:t>Пример заполнения в </a:t>
            </a:r>
            <a:r>
              <a:rPr lang="en-US" sz="1200" i="1" dirty="0" smtClean="0"/>
              <a:t>Meridium</a:t>
            </a:r>
            <a:r>
              <a:rPr lang="ru-RU" sz="1200" i="1" dirty="0" smtClean="0"/>
              <a:t> 4**:</a:t>
            </a:r>
            <a:endParaRPr lang="ru-RU" sz="1200" i="1" dirty="0"/>
          </a:p>
        </p:txBody>
      </p:sp>
      <p:pic>
        <p:nvPicPr>
          <p:cNvPr id="26" name="Рисунок 25"/>
          <p:cNvPicPr>
            <a:picLocks noChangeAspect="1"/>
          </p:cNvPicPr>
          <p:nvPr/>
        </p:nvPicPr>
        <p:blipFill>
          <a:blip r:embed="rId6"/>
          <a:stretch>
            <a:fillRect/>
          </a:stretch>
        </p:blipFill>
        <p:spPr>
          <a:xfrm>
            <a:off x="668337" y="1666698"/>
            <a:ext cx="8226108" cy="3778530"/>
          </a:xfrm>
          <a:prstGeom prst="rect">
            <a:avLst/>
          </a:prstGeom>
          <a:ln w="9525">
            <a:solidFill>
              <a:schemeClr val="bg1">
                <a:lumMod val="50000"/>
              </a:schemeClr>
            </a:solidFill>
          </a:ln>
        </p:spPr>
      </p:pic>
      <p:sp>
        <p:nvSpPr>
          <p:cNvPr id="34" name="TextBox 33"/>
          <p:cNvSpPr txBox="1"/>
          <p:nvPr/>
        </p:nvSpPr>
        <p:spPr>
          <a:xfrm>
            <a:off x="231575" y="5833196"/>
            <a:ext cx="7514241" cy="307777"/>
          </a:xfrm>
          <a:prstGeom prst="rect">
            <a:avLst/>
          </a:prstGeom>
          <a:noFill/>
        </p:spPr>
        <p:txBody>
          <a:bodyPr wrap="square" lIns="0" tIns="0" rIns="0" bIns="0" rtlCol="0">
            <a:spAutoFit/>
          </a:bodyPr>
          <a:lstStyle/>
          <a:p>
            <a:r>
              <a:rPr lang="ru-RU" sz="1000" dirty="0" smtClean="0">
                <a:solidFill>
                  <a:schemeClr val="accent5">
                    <a:lumMod val="75000"/>
                    <a:lumOff val="25000"/>
                  </a:schemeClr>
                </a:solidFill>
              </a:rPr>
              <a:t>* Подкатегория Сырье/поставки/спрос используется исключительно только для событий, связанных с внешней политикой</a:t>
            </a:r>
          </a:p>
          <a:p>
            <a:r>
              <a:rPr lang="ru-RU" sz="1000" dirty="0" smtClean="0">
                <a:solidFill>
                  <a:schemeClr val="accent5">
                    <a:lumMod val="75000"/>
                    <a:lumOff val="25000"/>
                  </a:schemeClr>
                </a:solidFill>
              </a:rPr>
              <a:t>** Аналогично для </a:t>
            </a:r>
            <a:r>
              <a:rPr lang="en-US" sz="1000" dirty="0" smtClean="0">
                <a:solidFill>
                  <a:schemeClr val="accent5">
                    <a:lumMod val="75000"/>
                    <a:lumOff val="25000"/>
                  </a:schemeClr>
                </a:solidFill>
              </a:rPr>
              <a:t>Meridium</a:t>
            </a:r>
            <a:r>
              <a:rPr lang="ru-RU" sz="1000" dirty="0" smtClean="0">
                <a:solidFill>
                  <a:schemeClr val="accent5">
                    <a:lumMod val="75000"/>
                    <a:lumOff val="25000"/>
                  </a:schemeClr>
                </a:solidFill>
              </a:rPr>
              <a:t> 3</a:t>
            </a:r>
          </a:p>
        </p:txBody>
      </p:sp>
      <p:sp>
        <p:nvSpPr>
          <p:cNvPr id="11" name="Прямоугольник 10"/>
          <p:cNvSpPr/>
          <p:nvPr/>
        </p:nvSpPr>
        <p:spPr bwMode="auto">
          <a:xfrm>
            <a:off x="6334986" y="3253486"/>
            <a:ext cx="2540409" cy="302477"/>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2" name="Прямоугольник 11"/>
          <p:cNvSpPr/>
          <p:nvPr/>
        </p:nvSpPr>
        <p:spPr bwMode="auto">
          <a:xfrm>
            <a:off x="6334985" y="5103430"/>
            <a:ext cx="2540409" cy="302477"/>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3" name="Прямоугольник 12"/>
          <p:cNvSpPr/>
          <p:nvPr/>
        </p:nvSpPr>
        <p:spPr bwMode="auto">
          <a:xfrm>
            <a:off x="3506061" y="3253486"/>
            <a:ext cx="2540409" cy="302477"/>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299833" y="5546879"/>
            <a:ext cx="9224328" cy="184666"/>
          </a:xfrm>
          <a:prstGeom prst="rect">
            <a:avLst/>
          </a:prstGeom>
          <a:noFill/>
        </p:spPr>
        <p:txBody>
          <a:bodyPr wrap="square" lIns="0" tIns="0" rIns="0" bIns="0" rtlCol="0">
            <a:spAutoFit/>
          </a:bodyPr>
          <a:lstStyle/>
          <a:p>
            <a:r>
              <a:rPr lang="ru-RU" sz="1200" dirty="0" smtClean="0">
                <a:solidFill>
                  <a:schemeClr val="accent5">
                    <a:lumMod val="75000"/>
                    <a:lumOff val="25000"/>
                  </a:schemeClr>
                </a:solidFill>
              </a:rPr>
              <a:t>Подробная категоризация по событиям из-за внешней политики приведена </a:t>
            </a:r>
            <a:r>
              <a:rPr lang="ru-RU" sz="1200" dirty="0" smtClean="0"/>
              <a:t>на слайдах 16 и 17</a:t>
            </a:r>
            <a:r>
              <a:rPr lang="ru-RU" sz="1200" dirty="0" smtClean="0">
                <a:solidFill>
                  <a:schemeClr val="accent5">
                    <a:lumMod val="75000"/>
                    <a:lumOff val="25000"/>
                  </a:schemeClr>
                </a:solidFill>
              </a:rPr>
              <a:t>. </a:t>
            </a:r>
            <a:endParaRPr lang="ru-RU" sz="1200" dirty="0">
              <a:solidFill>
                <a:schemeClr val="accent5">
                  <a:lumMod val="75000"/>
                  <a:lumOff val="25000"/>
                </a:schemeClr>
              </a:solidFill>
            </a:endParaRPr>
          </a:p>
        </p:txBody>
      </p:sp>
      <p:sp>
        <p:nvSpPr>
          <p:cNvPr id="14" name="Прямоугольник 13"/>
          <p:cNvSpPr/>
          <p:nvPr/>
        </p:nvSpPr>
        <p:spPr>
          <a:xfrm>
            <a:off x="231575" y="131675"/>
            <a:ext cx="9486004" cy="192522"/>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Создание события производства, связанного с внешнеполитическими ограничениями</a:t>
            </a: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8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1561825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213"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384492" y="906024"/>
            <a:ext cx="9224328" cy="553998"/>
          </a:xfrm>
          <a:prstGeom prst="rect">
            <a:avLst/>
          </a:prstGeom>
          <a:noFill/>
        </p:spPr>
        <p:txBody>
          <a:bodyPr wrap="square" lIns="0" tIns="0" rIns="0" bIns="0" rtlCol="0">
            <a:spAutoFit/>
          </a:bodyPr>
          <a:lstStyle/>
          <a:p>
            <a:r>
              <a:rPr lang="ru-RU" sz="1200" dirty="0" smtClean="0"/>
              <a:t>В случае возникновения события на предприятии из-за смежного завода внутри Холдинга необходимо корректно заполнить карточку события. Для корректной привязки категории последствий, обязательно к такому событию </a:t>
            </a:r>
            <a:r>
              <a:rPr lang="ru-RU" sz="1200" dirty="0"/>
              <a:t>о</a:t>
            </a:r>
            <a:r>
              <a:rPr lang="ru-RU" sz="1200" dirty="0" smtClean="0"/>
              <a:t>тветственный за расследование (главный аналитик) должен привязать </a:t>
            </a:r>
            <a:r>
              <a:rPr lang="en-US" sz="1200" dirty="0" smtClean="0"/>
              <a:t>RCA </a:t>
            </a:r>
            <a:r>
              <a:rPr lang="ru-RU" sz="1200" dirty="0" smtClean="0"/>
              <a:t>анализ события, повлиявшего на разгрузку смежного производства.</a:t>
            </a:r>
          </a:p>
        </p:txBody>
      </p:sp>
      <p:sp>
        <p:nvSpPr>
          <p:cNvPr id="16" name="Скругленный прямоугольник 15"/>
          <p:cNvSpPr/>
          <p:nvPr/>
        </p:nvSpPr>
        <p:spPr bwMode="auto">
          <a:xfrm>
            <a:off x="575133" y="1747900"/>
            <a:ext cx="9075734" cy="1122844"/>
          </a:xfrm>
          <a:prstGeom prst="round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1100" dirty="0">
                <a:solidFill>
                  <a:schemeClr val="accent5">
                    <a:lumMod val="75000"/>
                    <a:lumOff val="25000"/>
                  </a:schemeClr>
                </a:solidFill>
              </a:rPr>
              <a:t>Пример заполнения карточки события:</a:t>
            </a:r>
            <a:endParaRPr lang="ru-RU" sz="1100" b="1" dirty="0" smtClean="0">
              <a:solidFill>
                <a:schemeClr val="accent5">
                  <a:lumMod val="85000"/>
                  <a:lumOff val="15000"/>
                </a:schemeClr>
              </a:solidFill>
              <a:latin typeface="Arial" charset="0"/>
            </a:endParaRPr>
          </a:p>
          <a:p>
            <a:pPr fontAlgn="base">
              <a:spcBef>
                <a:spcPct val="0"/>
              </a:spcBef>
              <a:spcAft>
                <a:spcPct val="0"/>
              </a:spcAft>
            </a:pPr>
            <a:r>
              <a:rPr lang="ru-RU" sz="1100" b="1" dirty="0" smtClean="0">
                <a:solidFill>
                  <a:schemeClr val="accent5">
                    <a:lumMod val="85000"/>
                    <a:lumOff val="15000"/>
                  </a:schemeClr>
                </a:solidFill>
                <a:latin typeface="Arial" charset="0"/>
              </a:rPr>
              <a:t>Признак</a:t>
            </a:r>
            <a:r>
              <a:rPr lang="ru-RU" sz="1100" dirty="0">
                <a:solidFill>
                  <a:schemeClr val="accent5">
                    <a:lumMod val="85000"/>
                    <a:lumOff val="15000"/>
                  </a:schemeClr>
                </a:solidFill>
                <a:latin typeface="Arial" charset="0"/>
              </a:rPr>
              <a:t>: </a:t>
            </a:r>
            <a:r>
              <a:rPr lang="ru-RU" sz="1100" dirty="0" smtClean="0">
                <a:solidFill>
                  <a:schemeClr val="accent5">
                    <a:lumMod val="85000"/>
                    <a:lumOff val="15000"/>
                  </a:schemeClr>
                </a:solidFill>
                <a:latin typeface="Arial" charset="0"/>
              </a:rPr>
              <a:t>УМД/ДМД</a:t>
            </a:r>
            <a:endParaRPr lang="ru-RU" sz="1100" dirty="0">
              <a:solidFill>
                <a:schemeClr val="accent5">
                  <a:lumMod val="85000"/>
                  <a:lumOff val="15000"/>
                </a:schemeClr>
              </a:solidFill>
              <a:latin typeface="Arial" charset="0"/>
            </a:endParaRPr>
          </a:p>
          <a:p>
            <a:pPr fontAlgn="base">
              <a:spcBef>
                <a:spcPct val="0"/>
              </a:spcBef>
              <a:spcAft>
                <a:spcPct val="0"/>
              </a:spcAft>
            </a:pPr>
            <a:r>
              <a:rPr lang="ru-RU" sz="1100" b="1" dirty="0">
                <a:solidFill>
                  <a:schemeClr val="accent5">
                    <a:lumMod val="85000"/>
                    <a:lumOff val="15000"/>
                  </a:schemeClr>
                </a:solidFill>
                <a:latin typeface="Arial" charset="0"/>
              </a:rPr>
              <a:t>Периметр</a:t>
            </a:r>
            <a:r>
              <a:rPr lang="ru-RU" sz="1100" dirty="0">
                <a:solidFill>
                  <a:schemeClr val="accent5">
                    <a:lumMod val="85000"/>
                    <a:lumOff val="15000"/>
                  </a:schemeClr>
                </a:solidFill>
                <a:latin typeface="Arial" charset="0"/>
              </a:rPr>
              <a:t>: </a:t>
            </a:r>
            <a:r>
              <a:rPr lang="ru-RU" sz="1100" dirty="0" smtClean="0">
                <a:solidFill>
                  <a:schemeClr val="accent5">
                    <a:lumMod val="85000"/>
                    <a:lumOff val="15000"/>
                  </a:schemeClr>
                </a:solidFill>
                <a:latin typeface="Arial" charset="0"/>
              </a:rPr>
              <a:t>Компания </a:t>
            </a:r>
            <a:endParaRPr lang="ru-RU" sz="1100" dirty="0">
              <a:solidFill>
                <a:schemeClr val="accent5">
                  <a:lumMod val="85000"/>
                  <a:lumOff val="15000"/>
                </a:schemeClr>
              </a:solidFill>
              <a:latin typeface="Arial" charset="0"/>
            </a:endParaRPr>
          </a:p>
          <a:p>
            <a:pPr fontAlgn="base">
              <a:spcBef>
                <a:spcPct val="0"/>
              </a:spcBef>
              <a:spcAft>
                <a:spcPct val="0"/>
              </a:spcAft>
            </a:pPr>
            <a:r>
              <a:rPr lang="ru-RU" sz="1100" b="1" dirty="0">
                <a:solidFill>
                  <a:schemeClr val="accent5">
                    <a:lumMod val="85000"/>
                    <a:lumOff val="15000"/>
                  </a:schemeClr>
                </a:solidFill>
                <a:latin typeface="Arial" charset="0"/>
              </a:rPr>
              <a:t>ЗО</a:t>
            </a:r>
            <a:r>
              <a:rPr lang="ru-RU" sz="1100" dirty="0">
                <a:solidFill>
                  <a:schemeClr val="accent5">
                    <a:lumMod val="85000"/>
                    <a:lumOff val="15000"/>
                  </a:schemeClr>
                </a:solidFill>
                <a:latin typeface="Arial" charset="0"/>
              </a:rPr>
              <a:t>: </a:t>
            </a:r>
            <a:r>
              <a:rPr lang="ru-RU" sz="1100" dirty="0" smtClean="0">
                <a:solidFill>
                  <a:schemeClr val="accent5">
                    <a:lumMod val="85000"/>
                    <a:lumOff val="15000"/>
                  </a:schemeClr>
                </a:solidFill>
                <a:latin typeface="Arial" charset="0"/>
              </a:rPr>
              <a:t>Предприятие на котором произошло событие</a:t>
            </a:r>
            <a:endParaRPr lang="ru-RU" sz="1100" dirty="0">
              <a:solidFill>
                <a:schemeClr val="accent5">
                  <a:lumMod val="85000"/>
                  <a:lumOff val="15000"/>
                </a:schemeClr>
              </a:solidFill>
              <a:latin typeface="Arial" charset="0"/>
            </a:endParaRPr>
          </a:p>
          <a:p>
            <a:pPr fontAlgn="base">
              <a:spcBef>
                <a:spcPct val="0"/>
              </a:spcBef>
              <a:spcAft>
                <a:spcPct val="0"/>
              </a:spcAft>
            </a:pPr>
            <a:r>
              <a:rPr lang="ru-RU" sz="1100" b="1" dirty="0">
                <a:solidFill>
                  <a:schemeClr val="accent5">
                    <a:lumMod val="85000"/>
                    <a:lumOff val="15000"/>
                  </a:schemeClr>
                </a:solidFill>
                <a:latin typeface="Arial" charset="0"/>
              </a:rPr>
              <a:t>Категория</a:t>
            </a:r>
            <a:r>
              <a:rPr lang="ru-RU" sz="1100" dirty="0">
                <a:solidFill>
                  <a:schemeClr val="accent5">
                    <a:lumMod val="85000"/>
                    <a:lumOff val="15000"/>
                  </a:schemeClr>
                </a:solidFill>
                <a:latin typeface="Arial" charset="0"/>
              </a:rPr>
              <a:t>: Сырье/Спрос/Логистика</a:t>
            </a:r>
          </a:p>
          <a:p>
            <a:pPr fontAlgn="base">
              <a:spcBef>
                <a:spcPct val="0"/>
              </a:spcBef>
              <a:spcAft>
                <a:spcPct val="0"/>
              </a:spcAft>
            </a:pPr>
            <a:r>
              <a:rPr lang="ru-RU" sz="1100" b="1" dirty="0">
                <a:solidFill>
                  <a:schemeClr val="accent5">
                    <a:lumMod val="85000"/>
                    <a:lumOff val="15000"/>
                  </a:schemeClr>
                </a:solidFill>
                <a:latin typeface="Arial" charset="0"/>
              </a:rPr>
              <a:t>Подкатегория</a:t>
            </a:r>
            <a:r>
              <a:rPr lang="ru-RU" sz="1100" dirty="0">
                <a:solidFill>
                  <a:schemeClr val="accent5">
                    <a:lumMod val="85000"/>
                    <a:lumOff val="15000"/>
                  </a:schemeClr>
                </a:solidFill>
                <a:latin typeface="Arial" charset="0"/>
              </a:rPr>
              <a:t>: </a:t>
            </a:r>
            <a:endParaRPr lang="ru-RU" sz="1100" dirty="0" smtClean="0">
              <a:solidFill>
                <a:schemeClr val="accent5">
                  <a:lumMod val="85000"/>
                  <a:lumOff val="15000"/>
                </a:schemeClr>
              </a:solidFill>
              <a:latin typeface="Arial" charset="0"/>
            </a:endParaRPr>
          </a:p>
          <a:p>
            <a:pPr marL="228600" indent="-228600" fontAlgn="base">
              <a:spcBef>
                <a:spcPct val="0"/>
              </a:spcBef>
              <a:spcAft>
                <a:spcPct val="0"/>
              </a:spcAft>
              <a:buAutoNum type="arabicPeriod"/>
            </a:pPr>
            <a:r>
              <a:rPr lang="ru-RU" sz="1100" dirty="0" smtClean="0">
                <a:solidFill>
                  <a:schemeClr val="accent5">
                    <a:lumMod val="85000"/>
                    <a:lumOff val="15000"/>
                  </a:schemeClr>
                </a:solidFill>
                <a:latin typeface="Arial" charset="0"/>
              </a:rPr>
              <a:t>Отсутствие сырья, если потери связаны со снижением поставок сырья с другого завода Компании </a:t>
            </a:r>
          </a:p>
          <a:p>
            <a:pPr marL="228600" indent="-228600" fontAlgn="base">
              <a:spcBef>
                <a:spcPct val="0"/>
              </a:spcBef>
              <a:spcAft>
                <a:spcPct val="0"/>
              </a:spcAft>
              <a:buAutoNum type="arabicPeriod"/>
            </a:pPr>
            <a:r>
              <a:rPr lang="ru-RU" sz="1100" dirty="0" smtClean="0">
                <a:solidFill>
                  <a:schemeClr val="accent5">
                    <a:lumMod val="85000"/>
                    <a:lumOff val="15000"/>
                  </a:schemeClr>
                </a:solidFill>
                <a:latin typeface="Arial" charset="0"/>
              </a:rPr>
              <a:t>Изменение спроса, если потери связаны со снижением потребления из-за происшествия на следующем переделе/предприятии Компании</a:t>
            </a:r>
            <a:endParaRPr lang="en-US" sz="1100" dirty="0">
              <a:solidFill>
                <a:schemeClr val="accent5">
                  <a:lumMod val="85000"/>
                  <a:lumOff val="15000"/>
                </a:schemeClr>
              </a:solidFill>
              <a:latin typeface="Arial" charset="0"/>
            </a:endParaRPr>
          </a:p>
        </p:txBody>
      </p:sp>
      <p:pic>
        <p:nvPicPr>
          <p:cNvPr id="18" name="Рисунок 17"/>
          <p:cNvPicPr>
            <a:picLocks noChangeAspect="1"/>
          </p:cNvPicPr>
          <p:nvPr/>
        </p:nvPicPr>
        <p:blipFill>
          <a:blip r:embed="rId6"/>
          <a:stretch>
            <a:fillRect/>
          </a:stretch>
        </p:blipFill>
        <p:spPr>
          <a:xfrm>
            <a:off x="264636" y="3524580"/>
            <a:ext cx="9475080" cy="2414792"/>
          </a:xfrm>
          <a:prstGeom prst="rect">
            <a:avLst/>
          </a:prstGeom>
          <a:ln>
            <a:solidFill>
              <a:schemeClr val="bg1">
                <a:lumMod val="50000"/>
              </a:schemeClr>
            </a:solidFill>
          </a:ln>
        </p:spPr>
      </p:pic>
      <p:sp>
        <p:nvSpPr>
          <p:cNvPr id="19" name="TextBox 18"/>
          <p:cNvSpPr txBox="1"/>
          <p:nvPr/>
        </p:nvSpPr>
        <p:spPr>
          <a:xfrm>
            <a:off x="279717" y="3265136"/>
            <a:ext cx="9224328" cy="184666"/>
          </a:xfrm>
          <a:prstGeom prst="rect">
            <a:avLst/>
          </a:prstGeom>
          <a:noFill/>
        </p:spPr>
        <p:txBody>
          <a:bodyPr wrap="square" lIns="0" tIns="0" rIns="0" bIns="0" rtlCol="0">
            <a:spAutoFit/>
          </a:bodyPr>
          <a:lstStyle/>
          <a:p>
            <a:r>
              <a:rPr lang="ru-RU" sz="1200" dirty="0" smtClean="0"/>
              <a:t>Пример: карточка события СИБУР-Кстово, разгрузка Пиролиза из-за события на </a:t>
            </a:r>
            <a:r>
              <a:rPr lang="ru-RU" sz="1200" dirty="0" err="1" smtClean="0"/>
              <a:t>СИБУР-Нефтехим</a:t>
            </a:r>
            <a:r>
              <a:rPr lang="ru-RU" sz="1200" dirty="0" smtClean="0"/>
              <a:t> в июле 2023</a:t>
            </a:r>
          </a:p>
        </p:txBody>
      </p:sp>
      <p:sp>
        <p:nvSpPr>
          <p:cNvPr id="13" name="TextBox 12"/>
          <p:cNvSpPr txBox="1"/>
          <p:nvPr/>
        </p:nvSpPr>
        <p:spPr>
          <a:xfrm>
            <a:off x="264636" y="5983970"/>
            <a:ext cx="9475080" cy="738664"/>
          </a:xfrm>
          <a:prstGeom prst="rect">
            <a:avLst/>
          </a:prstGeom>
          <a:noFill/>
        </p:spPr>
        <p:txBody>
          <a:bodyPr wrap="square" lIns="0" tIns="0" rIns="0" bIns="0" rtlCol="0">
            <a:spAutoFit/>
          </a:bodyPr>
          <a:lstStyle/>
          <a:p>
            <a:r>
              <a:rPr lang="ru-RU" sz="1200" dirty="0" smtClean="0">
                <a:solidFill>
                  <a:srgbClr val="C00000"/>
                </a:solidFill>
              </a:rPr>
              <a:t>Важно!</a:t>
            </a:r>
          </a:p>
          <a:p>
            <a:r>
              <a:rPr lang="ru-RU" sz="1200" dirty="0" smtClean="0"/>
              <a:t>Главный аналитик расследования на СНХ должен к расследованию </a:t>
            </a:r>
            <a:r>
              <a:rPr lang="en-US" sz="1200" dirty="0" smtClean="0"/>
              <a:t>RCA</a:t>
            </a:r>
            <a:r>
              <a:rPr lang="ru-RU" sz="1200" dirty="0" smtClean="0"/>
              <a:t> привязать событие на СИБУР-Кстово, тогда категория последствий на СК скорректируется автоматически на верную.</a:t>
            </a:r>
          </a:p>
          <a:p>
            <a:r>
              <a:rPr lang="ru-RU" sz="1200" dirty="0" smtClean="0"/>
              <a:t>Сотрудник ПДУ/ПДО контролирует корректность «категории последствий» в реестре событий.</a:t>
            </a:r>
          </a:p>
        </p:txBody>
      </p:sp>
      <p:sp>
        <p:nvSpPr>
          <p:cNvPr id="10" name="Прямоугольник 9"/>
          <p:cNvSpPr/>
          <p:nvPr/>
        </p:nvSpPr>
        <p:spPr bwMode="auto">
          <a:xfrm>
            <a:off x="2673911" y="4428107"/>
            <a:ext cx="4641289" cy="361354"/>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2735977" y="4635139"/>
            <a:ext cx="500141" cy="76944"/>
          </a:xfrm>
          <a:prstGeom prst="rect">
            <a:avLst/>
          </a:prstGeom>
          <a:solidFill>
            <a:srgbClr val="E2E8ED"/>
          </a:solidFill>
        </p:spPr>
        <p:txBody>
          <a:bodyPr wrap="square" lIns="0" tIns="0" rIns="0" bIns="0" rtlCol="0">
            <a:spAutoFit/>
          </a:bodyPr>
          <a:lstStyle/>
          <a:p>
            <a:r>
              <a:rPr lang="ru-RU" sz="500" dirty="0" smtClean="0">
                <a:solidFill>
                  <a:schemeClr val="tx2"/>
                </a:solidFill>
              </a:rPr>
              <a:t>Компания</a:t>
            </a:r>
          </a:p>
        </p:txBody>
      </p:sp>
      <p:sp>
        <p:nvSpPr>
          <p:cNvPr id="11" name="Прямоугольник 10"/>
          <p:cNvSpPr/>
          <p:nvPr/>
        </p:nvSpPr>
        <p:spPr>
          <a:xfrm>
            <a:off x="251553" y="155927"/>
            <a:ext cx="9486004" cy="192522"/>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Создание события производства, связанного с потерями на предприятии из-за смежных заводов внутри Холдинга</a:t>
            </a: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89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2"/>
            </p:custDataLst>
            <p:extLst>
              <p:ext uri="{D42A27DB-BD31-4B8C-83A1-F6EECF244321}">
                <p14:modId xmlns:p14="http://schemas.microsoft.com/office/powerpoint/2010/main" val="655715792"/>
              </p:ext>
            </p:extLst>
          </p:nvPr>
        </p:nvGraphicFramePr>
        <p:xfrm>
          <a:off x="1437" y="644311"/>
          <a:ext cx="1290" cy="1290"/>
        </p:xfrm>
        <a:graphic>
          <a:graphicData uri="http://schemas.openxmlformats.org/presentationml/2006/ole">
            <mc:AlternateContent xmlns:mc="http://schemas.openxmlformats.org/markup-compatibility/2006">
              <mc:Choice xmlns:v="urn:schemas-microsoft-com:vml" Requires="v">
                <p:oleObj spid="_x0000_s1069593" name="Слайд think-cell" r:id="rId6" imgW="360" imgH="360" progId="TCLayout.ActiveDocument.1">
                  <p:embed/>
                </p:oleObj>
              </mc:Choice>
              <mc:Fallback>
                <p:oleObj name="Слайд think-cell" r:id="rId6"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7"/>
                      <a:stretch>
                        <a:fillRect/>
                      </a:stretch>
                    </p:blipFill>
                    <p:spPr>
                      <a:xfrm>
                        <a:off x="1437" y="644311"/>
                        <a:ext cx="1290" cy="1290"/>
                      </a:xfrm>
                      <a:prstGeom prst="rect">
                        <a:avLst/>
                      </a:prstGeom>
                    </p:spPr>
                  </p:pic>
                </p:oleObj>
              </mc:Fallback>
            </mc:AlternateContent>
          </a:graphicData>
        </a:graphic>
      </p:graphicFrame>
      <p:sp>
        <p:nvSpPr>
          <p:cNvPr id="3" name="Прямоугольник 2" hidden="1"/>
          <p:cNvSpPr/>
          <p:nvPr>
            <p:custDataLst>
              <p:tags r:id="rId3"/>
            </p:custDataLst>
          </p:nvPr>
        </p:nvSpPr>
        <p:spPr>
          <a:xfrm>
            <a:off x="0" y="642938"/>
            <a:ext cx="128984" cy="12898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742612">
              <a:defRPr/>
            </a:pPr>
            <a:endParaRPr lang="ru-RU" sz="1658" dirty="0" err="1">
              <a:solidFill>
                <a:srgbClr val="000000"/>
              </a:solidFill>
              <a:latin typeface="Arial" panose="020B0604020202020204" pitchFamily="34" charset="0"/>
              <a:sym typeface="Arial" panose="020B0604020202020204" pitchFamily="34" charset="0"/>
            </a:endParaRPr>
          </a:p>
        </p:txBody>
      </p:sp>
      <p:sp>
        <p:nvSpPr>
          <p:cNvPr id="4" name="Rectangle 3" hidden="1">
            <a:extLst>
              <a:ext uri="{FF2B5EF4-FFF2-40B4-BE49-F238E27FC236}">
                <a16:creationId xmlns:a16="http://schemas.microsoft.com/office/drawing/2014/main" id="{06BA875D-7140-4FEC-85D8-CF81D04B7539}"/>
              </a:ext>
            </a:extLst>
          </p:cNvPr>
          <p:cNvSpPr/>
          <p:nvPr>
            <p:custDataLst>
              <p:tags r:id="rId4"/>
            </p:custDataLst>
          </p:nvPr>
        </p:nvSpPr>
        <p:spPr>
          <a:xfrm>
            <a:off x="148" y="643021"/>
            <a:ext cx="128980" cy="12898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742396">
              <a:defRPr/>
            </a:pPr>
            <a:endParaRPr lang="en-US" sz="1625" dirty="0" err="1">
              <a:solidFill>
                <a:srgbClr val="000000"/>
              </a:solidFill>
              <a:latin typeface="Arial" panose="020B0604020202020204" pitchFamily="34" charset="0"/>
              <a:sym typeface="Arial" panose="020B0604020202020204" pitchFamily="34" charset="0"/>
            </a:endParaRPr>
          </a:p>
        </p:txBody>
      </p:sp>
      <p:graphicFrame>
        <p:nvGraphicFramePr>
          <p:cNvPr id="41" name="Таблица 40"/>
          <p:cNvGraphicFramePr>
            <a:graphicFrameLocks noGrp="1"/>
          </p:cNvGraphicFramePr>
          <p:nvPr>
            <p:extLst>
              <p:ext uri="{D42A27DB-BD31-4B8C-83A1-F6EECF244321}">
                <p14:modId xmlns:p14="http://schemas.microsoft.com/office/powerpoint/2010/main" val="562927807"/>
              </p:ext>
            </p:extLst>
          </p:nvPr>
        </p:nvGraphicFramePr>
        <p:xfrm>
          <a:off x="347441" y="6481897"/>
          <a:ext cx="2636831" cy="335756"/>
        </p:xfrm>
        <a:graphic>
          <a:graphicData uri="http://schemas.openxmlformats.org/drawingml/2006/table">
            <a:tbl>
              <a:tblPr>
                <a:tableStyleId>{5C22544A-7EE6-4342-B048-85BDC9FD1C3A}</a:tableStyleId>
              </a:tblPr>
              <a:tblGrid>
                <a:gridCol w="2636831">
                  <a:extLst>
                    <a:ext uri="{9D8B030D-6E8A-4147-A177-3AD203B41FA5}">
                      <a16:colId xmlns:a16="http://schemas.microsoft.com/office/drawing/2014/main" val="2335892756"/>
                    </a:ext>
                  </a:extLst>
                </a:gridCol>
              </a:tblGrid>
              <a:tr h="82034">
                <a:tc>
                  <a:txBody>
                    <a:bodyPr/>
                    <a:lstStyle/>
                    <a:p>
                      <a:pPr algn="l" fontAlgn="b"/>
                      <a:r>
                        <a:rPr lang="en-US" sz="500" u="none" strike="noStrike">
                          <a:effectLst/>
                        </a:rPr>
                        <a:t>R - </a:t>
                      </a:r>
                      <a:r>
                        <a:rPr lang="ru-RU" sz="500" u="none" strike="noStrike">
                          <a:effectLst/>
                        </a:rPr>
                        <a:t>непосредственный исполнитель работы</a:t>
                      </a:r>
                      <a:endParaRPr lang="ru-RU" sz="500" b="0" i="0" u="none" strike="noStrike">
                        <a:solidFill>
                          <a:srgbClr val="000000"/>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495232045"/>
                  </a:ext>
                </a:extLst>
              </a:tr>
              <a:tr h="82034">
                <a:tc>
                  <a:txBody>
                    <a:bodyPr/>
                    <a:lstStyle/>
                    <a:p>
                      <a:pPr algn="l" fontAlgn="b"/>
                      <a:r>
                        <a:rPr lang="ru-RU" sz="500" u="none" strike="noStrike" dirty="0">
                          <a:effectLst/>
                        </a:rPr>
                        <a:t>A - </a:t>
                      </a:r>
                      <a:r>
                        <a:rPr lang="ru-RU" sz="500" u="none" strike="noStrike" dirty="0" smtClean="0">
                          <a:effectLst/>
                        </a:rPr>
                        <a:t>ответственный </a:t>
                      </a:r>
                      <a:r>
                        <a:rPr lang="ru-RU" sz="500" u="none" strike="noStrike" dirty="0">
                          <a:effectLst/>
                        </a:rPr>
                        <a:t>за результат по задаче</a:t>
                      </a:r>
                      <a:endParaRPr lang="ru-RU" sz="500" b="0" i="0" u="none" strike="noStrike" dirty="0">
                        <a:solidFill>
                          <a:srgbClr val="000000"/>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4079484468"/>
                  </a:ext>
                </a:extLst>
              </a:tr>
              <a:tr h="82034">
                <a:tc>
                  <a:txBody>
                    <a:bodyPr/>
                    <a:lstStyle/>
                    <a:p>
                      <a:pPr algn="l" fontAlgn="b"/>
                      <a:r>
                        <a:rPr lang="en-US" sz="500" u="none" strike="noStrike" dirty="0">
                          <a:effectLst/>
                        </a:rPr>
                        <a:t>C - </a:t>
                      </a:r>
                      <a:r>
                        <a:rPr lang="ru-RU" sz="500" u="none" strike="noStrike" dirty="0">
                          <a:effectLst/>
                        </a:rPr>
                        <a:t>оказывает консультацию, поддержку</a:t>
                      </a:r>
                      <a:endParaRPr lang="ru-RU" sz="500" b="0" i="0" u="none" strike="noStrike" dirty="0">
                        <a:solidFill>
                          <a:srgbClr val="000000"/>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4178488260"/>
                  </a:ext>
                </a:extLst>
              </a:tr>
              <a:tr h="82034">
                <a:tc>
                  <a:txBody>
                    <a:bodyPr/>
                    <a:lstStyle/>
                    <a:p>
                      <a:pPr algn="l" fontAlgn="b"/>
                      <a:r>
                        <a:rPr lang="en-US" sz="500" u="none" strike="noStrike" dirty="0">
                          <a:effectLst/>
                        </a:rPr>
                        <a:t>I - </a:t>
                      </a:r>
                      <a:r>
                        <a:rPr lang="ru-RU" sz="500" u="none" strike="noStrike" dirty="0">
                          <a:effectLst/>
                        </a:rPr>
                        <a:t>информируемый о результате</a:t>
                      </a:r>
                      <a:endParaRPr lang="ru-RU" sz="500" b="0" i="0" u="none" strike="noStrike" dirty="0">
                        <a:solidFill>
                          <a:srgbClr val="000000"/>
                        </a:solidFill>
                        <a:effectLst/>
                        <a:latin typeface="Calibri" panose="020F0502020204030204" pitchFamily="34" charset="0"/>
                      </a:endParaRPr>
                    </a:p>
                  </a:txBody>
                  <a:tcPr marL="7739" marR="7739" marT="7739" marB="0" anchor="b">
                    <a:noFill/>
                  </a:tcPr>
                </a:tc>
                <a:extLst>
                  <a:ext uri="{0D108BD9-81ED-4DB2-BD59-A6C34878D82A}">
                    <a16:rowId xmlns:a16="http://schemas.microsoft.com/office/drawing/2014/main" val="4093045971"/>
                  </a:ext>
                </a:extLst>
              </a:tr>
            </a:tbl>
          </a:graphicData>
        </a:graphic>
      </p:graphicFrame>
      <p:sp>
        <p:nvSpPr>
          <p:cNvPr id="9" name="Прямоугольник 8"/>
          <p:cNvSpPr/>
          <p:nvPr/>
        </p:nvSpPr>
        <p:spPr>
          <a:xfrm>
            <a:off x="202361" y="6238020"/>
            <a:ext cx="4953000" cy="184666"/>
          </a:xfrm>
          <a:prstGeom prst="rect">
            <a:avLst/>
          </a:prstGeom>
        </p:spPr>
        <p:txBody>
          <a:bodyPr>
            <a:spAutoFit/>
          </a:bodyPr>
          <a:lstStyle/>
          <a:p>
            <a:r>
              <a:rPr lang="ru-RU" sz="600" dirty="0">
                <a:solidFill>
                  <a:srgbClr val="000000"/>
                </a:solidFill>
                <a:latin typeface="Arial" panose="020B0604020202020204" pitchFamily="34" charset="0"/>
              </a:rPr>
              <a:t>* Подключается ФЭП КЦ, если за период есть события свыше 50 млн.руб. </a:t>
            </a:r>
            <a:endParaRPr lang="en-US" sz="600" dirty="0"/>
          </a:p>
        </p:txBody>
      </p:sp>
      <p:sp>
        <p:nvSpPr>
          <p:cNvPr id="13" name="Прямоугольник 12"/>
          <p:cNvSpPr/>
          <p:nvPr/>
        </p:nvSpPr>
        <p:spPr>
          <a:xfrm>
            <a:off x="116670" y="181737"/>
            <a:ext cx="9559345" cy="163859"/>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lang="ru-RU" sz="1200" b="1" dirty="0">
                <a:solidFill>
                  <a:schemeClr val="bg1"/>
                </a:solidFill>
                <a:latin typeface="Arial" panose="020B0604020202020204" pitchFamily="34" charset="0"/>
                <a:cs typeface="Arial" panose="020B0604020202020204" pitchFamily="34" charset="0"/>
              </a:rPr>
              <a:t> </a:t>
            </a:r>
            <a:endParaRPr lang="ru-RU" sz="1200" b="1" dirty="0" smtClean="0">
              <a:solidFill>
                <a:schemeClr val="bg1"/>
              </a:solidFill>
              <a:latin typeface="Arial" panose="020B0604020202020204" pitchFamily="34" charset="0"/>
              <a:cs typeface="Arial" panose="020B0604020202020204" pitchFamily="34" charset="0"/>
            </a:endParaRPr>
          </a:p>
          <a:p>
            <a:r>
              <a:rPr lang="ru-RU" sz="1200" b="1" dirty="0" smtClean="0">
                <a:solidFill>
                  <a:schemeClr val="bg1"/>
                </a:solidFill>
                <a:latin typeface="Arial" panose="020B0604020202020204" pitchFamily="34" charset="0"/>
                <a:cs typeface="Arial" panose="020B0604020202020204" pitchFamily="34" charset="0"/>
              </a:rPr>
              <a:t>5.Описание процесса, </a:t>
            </a:r>
            <a:r>
              <a:rPr lang="ru-RU" sz="1200" b="1" dirty="0">
                <a:solidFill>
                  <a:schemeClr val="bg1"/>
                </a:solidFill>
                <a:latin typeface="Arial" panose="020B0604020202020204" pitchFamily="34" charset="0"/>
                <a:cs typeface="Arial" panose="020B0604020202020204" pitchFamily="34" charset="0"/>
              </a:rPr>
              <a:t>матрица </a:t>
            </a:r>
            <a:r>
              <a:rPr lang="en-US" sz="1200" b="1" dirty="0">
                <a:solidFill>
                  <a:schemeClr val="bg1"/>
                </a:solidFill>
                <a:latin typeface="Arial" panose="020B0604020202020204" pitchFamily="34" charset="0"/>
                <a:cs typeface="Arial" panose="020B0604020202020204" pitchFamily="34" charset="0"/>
              </a:rPr>
              <a:t>RACI</a:t>
            </a:r>
            <a:endParaRPr lang="ru-RU" sz="1200" b="1" dirty="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3538375765"/>
              </p:ext>
            </p:extLst>
          </p:nvPr>
        </p:nvGraphicFramePr>
        <p:xfrm>
          <a:off x="116669" y="525463"/>
          <a:ext cx="9559345" cy="5653346"/>
        </p:xfrm>
        <a:graphic>
          <a:graphicData uri="http://schemas.openxmlformats.org/presentationml/2006/ole">
            <mc:AlternateContent xmlns:mc="http://schemas.openxmlformats.org/markup-compatibility/2006">
              <mc:Choice xmlns:v="urn:schemas-microsoft-com:vml" Requires="v">
                <p:oleObj spid="_x0000_s1069594" name="Лист" r:id="rId8" imgW="21983515" imgH="14592486" progId="Excel.Sheet.12">
                  <p:embed/>
                </p:oleObj>
              </mc:Choice>
              <mc:Fallback>
                <p:oleObj name="Лист" r:id="rId8" imgW="21983515" imgH="14592486" progId="Excel.Sheet.12">
                  <p:embed/>
                  <p:pic>
                    <p:nvPicPr>
                      <p:cNvPr id="0" name=""/>
                      <p:cNvPicPr/>
                      <p:nvPr/>
                    </p:nvPicPr>
                    <p:blipFill>
                      <a:blip r:embed="rId9"/>
                      <a:stretch>
                        <a:fillRect/>
                      </a:stretch>
                    </p:blipFill>
                    <p:spPr>
                      <a:xfrm>
                        <a:off x="116669" y="525463"/>
                        <a:ext cx="9559345" cy="5653346"/>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155906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390745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235"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0" name="TextBox 49"/>
          <p:cNvSpPr txBox="1"/>
          <p:nvPr/>
        </p:nvSpPr>
        <p:spPr>
          <a:xfrm>
            <a:off x="324110" y="496506"/>
            <a:ext cx="9224328" cy="369332"/>
          </a:xfrm>
          <a:prstGeom prst="rect">
            <a:avLst/>
          </a:prstGeom>
          <a:noFill/>
        </p:spPr>
        <p:txBody>
          <a:bodyPr wrap="square" lIns="0" tIns="0" rIns="0" bIns="0" rtlCol="0">
            <a:spAutoFit/>
          </a:bodyPr>
          <a:lstStyle/>
          <a:p>
            <a:r>
              <a:rPr lang="ru-RU" sz="1200" dirty="0" smtClean="0"/>
              <a:t>Для производств </a:t>
            </a:r>
            <a:r>
              <a:rPr lang="ru-RU" sz="1200" dirty="0"/>
              <a:t>б</a:t>
            </a:r>
            <a:r>
              <a:rPr lang="ru-RU" sz="1200" dirty="0" smtClean="0"/>
              <a:t>азовых </a:t>
            </a:r>
            <a:r>
              <a:rPr lang="ru-RU" sz="1200" dirty="0"/>
              <a:t>полимеров, </a:t>
            </a:r>
            <a:r>
              <a:rPr lang="ru-RU" sz="1200" dirty="0" smtClean="0"/>
              <a:t>пластиков </a:t>
            </a:r>
            <a:r>
              <a:rPr lang="ru-RU" sz="1200" dirty="0"/>
              <a:t>и синтетических каучуков</a:t>
            </a:r>
            <a:r>
              <a:rPr lang="en-US" sz="1200" dirty="0" smtClean="0"/>
              <a:t> </a:t>
            </a:r>
            <a:r>
              <a:rPr lang="ru-RU" sz="1200" dirty="0" smtClean="0"/>
              <a:t>необходимо создавать карточки событий по образованию НСП, данные по потерям участвуют в корректном расчете ВПР в системе </a:t>
            </a:r>
            <a:r>
              <a:rPr lang="en-US" sz="1200" dirty="0" smtClean="0"/>
              <a:t>Meridium</a:t>
            </a:r>
            <a:r>
              <a:rPr lang="ru-RU" sz="1200" dirty="0" smtClean="0"/>
              <a:t>.</a:t>
            </a:r>
          </a:p>
        </p:txBody>
      </p:sp>
      <p:sp>
        <p:nvSpPr>
          <p:cNvPr id="16" name="Скругленный прямоугольник 15"/>
          <p:cNvSpPr/>
          <p:nvPr/>
        </p:nvSpPr>
        <p:spPr bwMode="auto">
          <a:xfrm>
            <a:off x="969835" y="3090401"/>
            <a:ext cx="3152903" cy="739989"/>
          </a:xfrm>
          <a:prstGeom prst="roundRect">
            <a:avLst>
              <a:gd name="adj" fmla="val 0"/>
            </a:avLst>
          </a:prstGeom>
          <a:solidFill>
            <a:schemeClr val="accent2">
              <a:lumMod val="10000"/>
              <a:lumOff val="90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1000" b="1" dirty="0" smtClean="0">
                <a:solidFill>
                  <a:schemeClr val="tx1"/>
                </a:solidFill>
                <a:latin typeface="Arial" charset="0"/>
              </a:rPr>
              <a:t>Признак</a:t>
            </a:r>
            <a:r>
              <a:rPr lang="ru-RU" sz="1000" dirty="0" smtClean="0">
                <a:solidFill>
                  <a:schemeClr val="tx1"/>
                </a:solidFill>
                <a:latin typeface="Arial" charset="0"/>
              </a:rPr>
              <a:t>: Прочее</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Периметр</a:t>
            </a:r>
            <a:r>
              <a:rPr lang="ru-RU" sz="1000" dirty="0">
                <a:solidFill>
                  <a:schemeClr val="tx1"/>
                </a:solidFill>
                <a:latin typeface="Arial" charset="0"/>
              </a:rPr>
              <a:t>: </a:t>
            </a:r>
            <a:r>
              <a:rPr lang="ru-RU" sz="1000" dirty="0" smtClean="0">
                <a:solidFill>
                  <a:schemeClr val="tx1"/>
                </a:solidFill>
                <a:latin typeface="Arial" charset="0"/>
              </a:rPr>
              <a:t>Предприятие </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ЗО</a:t>
            </a:r>
            <a:r>
              <a:rPr lang="ru-RU" sz="1000" dirty="0">
                <a:solidFill>
                  <a:schemeClr val="tx1"/>
                </a:solidFill>
                <a:latin typeface="Arial" charset="0"/>
              </a:rPr>
              <a:t>: </a:t>
            </a:r>
            <a:r>
              <a:rPr lang="ru-RU" sz="1000" dirty="0" smtClean="0">
                <a:solidFill>
                  <a:schemeClr val="tx1"/>
                </a:solidFill>
                <a:latin typeface="Arial" charset="0"/>
              </a:rPr>
              <a:t>Предприятие, на котором произошло событие</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Категория</a:t>
            </a:r>
            <a:r>
              <a:rPr lang="ru-RU" sz="1000" dirty="0">
                <a:solidFill>
                  <a:schemeClr val="tx1"/>
                </a:solidFill>
                <a:latin typeface="Arial" charset="0"/>
              </a:rPr>
              <a:t>: </a:t>
            </a:r>
            <a:r>
              <a:rPr lang="ru-RU" sz="1000" dirty="0" smtClean="0">
                <a:solidFill>
                  <a:schemeClr val="tx1"/>
                </a:solidFill>
                <a:latin typeface="Arial" charset="0"/>
              </a:rPr>
              <a:t>Технология</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Подкатегория</a:t>
            </a:r>
            <a:r>
              <a:rPr lang="ru-RU" sz="1000" dirty="0">
                <a:solidFill>
                  <a:schemeClr val="tx1"/>
                </a:solidFill>
                <a:latin typeface="Arial" charset="0"/>
              </a:rPr>
              <a:t>: </a:t>
            </a:r>
            <a:r>
              <a:rPr lang="ru-RU" sz="1000" dirty="0" smtClean="0">
                <a:solidFill>
                  <a:schemeClr val="tx1"/>
                </a:solidFill>
                <a:latin typeface="Arial" charset="0"/>
              </a:rPr>
              <a:t>Технологические процессы</a:t>
            </a:r>
            <a:endParaRPr lang="en-US" sz="1000" dirty="0">
              <a:solidFill>
                <a:schemeClr val="tx1"/>
              </a:solidFill>
              <a:latin typeface="Arial" charset="0"/>
            </a:endParaRPr>
          </a:p>
        </p:txBody>
      </p:sp>
      <p:sp>
        <p:nvSpPr>
          <p:cNvPr id="20" name="TextBox 19"/>
          <p:cNvSpPr txBox="1"/>
          <p:nvPr/>
        </p:nvSpPr>
        <p:spPr>
          <a:xfrm>
            <a:off x="299833" y="2639626"/>
            <a:ext cx="9224328" cy="369332"/>
          </a:xfrm>
          <a:prstGeom prst="rect">
            <a:avLst/>
          </a:prstGeom>
          <a:noFill/>
        </p:spPr>
        <p:txBody>
          <a:bodyPr wrap="square" lIns="0" tIns="0" rIns="0" bIns="0" rtlCol="0">
            <a:spAutoFit/>
          </a:bodyPr>
          <a:lstStyle/>
          <a:p>
            <a:r>
              <a:rPr lang="ru-RU" sz="1200" dirty="0" smtClean="0"/>
              <a:t>Пример: Карточки потерь по образованию НСП на производстве ПЭВП ЗСНХ. </a:t>
            </a:r>
          </a:p>
          <a:p>
            <a:r>
              <a:rPr lang="ru-RU" sz="1200" dirty="0" smtClean="0"/>
              <a:t>Важно, в карточке потерь необходимо выбирать </a:t>
            </a:r>
            <a:r>
              <a:rPr lang="ru-RU" sz="1200" dirty="0"/>
              <a:t>Профиль</a:t>
            </a:r>
            <a:r>
              <a:rPr lang="en-US" sz="1200" dirty="0" smtClean="0"/>
              <a:t> </a:t>
            </a:r>
            <a:r>
              <a:rPr lang="ru-RU" sz="1200" dirty="0" smtClean="0"/>
              <a:t>МД – Качество.</a:t>
            </a:r>
          </a:p>
        </p:txBody>
      </p:sp>
      <p:grpSp>
        <p:nvGrpSpPr>
          <p:cNvPr id="5" name="Группа 4"/>
          <p:cNvGrpSpPr/>
          <p:nvPr/>
        </p:nvGrpSpPr>
        <p:grpSpPr>
          <a:xfrm>
            <a:off x="177672" y="3994978"/>
            <a:ext cx="4737228" cy="2395037"/>
            <a:chOff x="1103466" y="3833367"/>
            <a:chExt cx="7707948" cy="2973667"/>
          </a:xfrm>
        </p:grpSpPr>
        <p:pic>
          <p:nvPicPr>
            <p:cNvPr id="11" name="Рисунок 10"/>
            <p:cNvPicPr>
              <a:picLocks noChangeAspect="1"/>
            </p:cNvPicPr>
            <p:nvPr/>
          </p:nvPicPr>
          <p:blipFill>
            <a:blip r:embed="rId6"/>
            <a:stretch>
              <a:fillRect/>
            </a:stretch>
          </p:blipFill>
          <p:spPr>
            <a:xfrm>
              <a:off x="1103466" y="3833367"/>
              <a:ext cx="7707948" cy="2973667"/>
            </a:xfrm>
            <a:prstGeom prst="rect">
              <a:avLst/>
            </a:prstGeom>
            <a:ln w="9525">
              <a:solidFill>
                <a:schemeClr val="bg1">
                  <a:lumMod val="50000"/>
                </a:schemeClr>
              </a:solidFill>
            </a:ln>
          </p:spPr>
        </p:pic>
        <p:sp>
          <p:nvSpPr>
            <p:cNvPr id="13" name="Прямоугольник 12"/>
            <p:cNvSpPr/>
            <p:nvPr/>
          </p:nvSpPr>
          <p:spPr bwMode="auto">
            <a:xfrm>
              <a:off x="1203251" y="5520523"/>
              <a:ext cx="3604969" cy="361354"/>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grpSp>
      <p:sp>
        <p:nvSpPr>
          <p:cNvPr id="3" name="Прямоугольник 2"/>
          <p:cNvSpPr/>
          <p:nvPr/>
        </p:nvSpPr>
        <p:spPr>
          <a:xfrm>
            <a:off x="476250" y="911905"/>
            <a:ext cx="9072188" cy="1615827"/>
          </a:xfrm>
          <a:prstGeom prst="rect">
            <a:avLst/>
          </a:prstGeom>
        </p:spPr>
        <p:txBody>
          <a:bodyPr wrap="square">
            <a:spAutoFit/>
          </a:bodyPr>
          <a:lstStyle/>
          <a:p>
            <a:pPr fontAlgn="base">
              <a:spcBef>
                <a:spcPct val="0"/>
              </a:spcBef>
              <a:spcAft>
                <a:spcPct val="0"/>
              </a:spcAft>
            </a:pPr>
            <a:r>
              <a:rPr lang="ru-RU" sz="1100" b="1" dirty="0" smtClean="0">
                <a:solidFill>
                  <a:srgbClr val="008C95"/>
                </a:solidFill>
              </a:rPr>
              <a:t>Общий подход: </a:t>
            </a:r>
            <a:r>
              <a:rPr lang="ru-RU" sz="1100" dirty="0" smtClean="0"/>
              <a:t>необходимо создать 2 события со срокам на весь год. Одно событие с категорией «Технология, второе событие «Надежность и ремонты». В течении года, при создании карточек потерь с профилем МД «Качество», каждую необходимо относить к соответствующему событию, связанному либо с технологией либо с надежностью. </a:t>
            </a:r>
          </a:p>
          <a:p>
            <a:pPr fontAlgn="base">
              <a:spcBef>
                <a:spcPct val="0"/>
              </a:spcBef>
              <a:spcAft>
                <a:spcPct val="0"/>
              </a:spcAft>
            </a:pPr>
            <a:endParaRPr lang="ru-RU" sz="1100" dirty="0" smtClean="0"/>
          </a:p>
          <a:p>
            <a:pPr fontAlgn="base">
              <a:spcBef>
                <a:spcPct val="0"/>
              </a:spcBef>
              <a:spcAft>
                <a:spcPct val="0"/>
              </a:spcAft>
            </a:pPr>
            <a:r>
              <a:rPr lang="ru-RU" sz="1100" dirty="0" smtClean="0">
                <a:latin typeface="Arial" charset="0"/>
              </a:rPr>
              <a:t>Например: образование НСП в связи с остановами, выходами из ППР и ОР (и другими причинами по </a:t>
            </a:r>
            <a:r>
              <a:rPr lang="ru-RU" sz="1100" dirty="0" err="1" smtClean="0">
                <a:latin typeface="Arial" charset="0"/>
              </a:rPr>
              <a:t>НиР</a:t>
            </a:r>
            <a:r>
              <a:rPr lang="ru-RU" sz="1100" dirty="0" smtClean="0">
                <a:latin typeface="Arial" charset="0"/>
              </a:rPr>
              <a:t>) будут относиться на событие с категорией «надежность и ремонты». </a:t>
            </a:r>
          </a:p>
          <a:p>
            <a:pPr fontAlgn="base">
              <a:spcBef>
                <a:spcPct val="0"/>
              </a:spcBef>
              <a:spcAft>
                <a:spcPct val="0"/>
              </a:spcAft>
            </a:pPr>
            <a:r>
              <a:rPr lang="ru-RU" sz="1100" dirty="0" smtClean="0">
                <a:latin typeface="Arial" charset="0"/>
              </a:rPr>
              <a:t>Образование НСП из-за технологических операций (чистки, промывки, переходы и др.) будут относиться к событию с категорией «Технология».</a:t>
            </a:r>
          </a:p>
          <a:p>
            <a:pPr fontAlgn="base">
              <a:spcBef>
                <a:spcPct val="0"/>
              </a:spcBef>
              <a:spcAft>
                <a:spcPct val="0"/>
              </a:spcAft>
            </a:pPr>
            <a:r>
              <a:rPr lang="ru-RU" sz="1100" dirty="0" smtClean="0">
                <a:latin typeface="Arial" charset="0"/>
              </a:rPr>
              <a:t>Таким образом в системе будет корректный учет потерь от НСП для показателей МГ и ТНГ.</a:t>
            </a:r>
            <a:endParaRPr lang="en-US" sz="1100" dirty="0">
              <a:latin typeface="Arial" charset="0"/>
            </a:endParaRPr>
          </a:p>
        </p:txBody>
      </p:sp>
      <p:sp>
        <p:nvSpPr>
          <p:cNvPr id="12" name="Скругленный прямоугольник 11"/>
          <p:cNvSpPr/>
          <p:nvPr/>
        </p:nvSpPr>
        <p:spPr bwMode="auto">
          <a:xfrm>
            <a:off x="5819074" y="3090401"/>
            <a:ext cx="3152903" cy="739989"/>
          </a:xfrm>
          <a:prstGeom prst="roundRect">
            <a:avLst>
              <a:gd name="adj" fmla="val 0"/>
            </a:avLst>
          </a:prstGeom>
          <a:solidFill>
            <a:schemeClr val="accent4">
              <a:lumMod val="20000"/>
              <a:lumOff val="80000"/>
            </a:schemeClr>
          </a:solid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5648" tIns="17825" rIns="35648" bIns="17825" numCol="1" spcCol="0" rtlCol="0" fromWordArt="0" anchor="ctr" anchorCtr="0" forceAA="0" compatLnSpc="1">
            <a:prstTxWarp prst="textNoShape">
              <a:avLst/>
            </a:prstTxWarp>
            <a:noAutofit/>
          </a:bodyPr>
          <a:lstStyle/>
          <a:p>
            <a:pPr fontAlgn="base">
              <a:spcBef>
                <a:spcPct val="0"/>
              </a:spcBef>
              <a:spcAft>
                <a:spcPct val="0"/>
              </a:spcAft>
            </a:pPr>
            <a:r>
              <a:rPr lang="ru-RU" sz="1000" b="1" dirty="0" smtClean="0">
                <a:solidFill>
                  <a:schemeClr val="tx1"/>
                </a:solidFill>
                <a:latin typeface="Arial" charset="0"/>
              </a:rPr>
              <a:t>Признак</a:t>
            </a:r>
            <a:r>
              <a:rPr lang="ru-RU" sz="1000" dirty="0" smtClean="0">
                <a:solidFill>
                  <a:schemeClr val="tx1"/>
                </a:solidFill>
                <a:latin typeface="Arial" charset="0"/>
              </a:rPr>
              <a:t>: Прочее</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Периметр</a:t>
            </a:r>
            <a:r>
              <a:rPr lang="ru-RU" sz="1000" dirty="0">
                <a:solidFill>
                  <a:schemeClr val="tx1"/>
                </a:solidFill>
                <a:latin typeface="Arial" charset="0"/>
              </a:rPr>
              <a:t>: </a:t>
            </a:r>
            <a:r>
              <a:rPr lang="ru-RU" sz="1000" dirty="0" smtClean="0">
                <a:solidFill>
                  <a:schemeClr val="tx1"/>
                </a:solidFill>
                <a:latin typeface="Arial" charset="0"/>
              </a:rPr>
              <a:t>Предприятие </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ЗО</a:t>
            </a:r>
            <a:r>
              <a:rPr lang="ru-RU" sz="1000" dirty="0">
                <a:solidFill>
                  <a:schemeClr val="tx1"/>
                </a:solidFill>
                <a:latin typeface="Arial" charset="0"/>
              </a:rPr>
              <a:t>: </a:t>
            </a:r>
            <a:r>
              <a:rPr lang="ru-RU" sz="1000" dirty="0" smtClean="0">
                <a:solidFill>
                  <a:schemeClr val="tx1"/>
                </a:solidFill>
                <a:latin typeface="Arial" charset="0"/>
              </a:rPr>
              <a:t>Предприятие, на котором произошло событие</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Категория</a:t>
            </a:r>
            <a:r>
              <a:rPr lang="ru-RU" sz="1000" dirty="0">
                <a:solidFill>
                  <a:schemeClr val="tx1"/>
                </a:solidFill>
                <a:latin typeface="Arial" charset="0"/>
              </a:rPr>
              <a:t>: </a:t>
            </a:r>
            <a:r>
              <a:rPr lang="ru-RU" sz="1000" dirty="0" smtClean="0">
                <a:solidFill>
                  <a:schemeClr val="tx1"/>
                </a:solidFill>
                <a:latin typeface="Arial" charset="0"/>
              </a:rPr>
              <a:t>Надежность и ремонты</a:t>
            </a:r>
            <a:endParaRPr lang="ru-RU" sz="1000" dirty="0">
              <a:solidFill>
                <a:schemeClr val="tx1"/>
              </a:solidFill>
              <a:latin typeface="Arial" charset="0"/>
            </a:endParaRPr>
          </a:p>
          <a:p>
            <a:pPr fontAlgn="base">
              <a:spcBef>
                <a:spcPct val="0"/>
              </a:spcBef>
              <a:spcAft>
                <a:spcPct val="0"/>
              </a:spcAft>
            </a:pPr>
            <a:r>
              <a:rPr lang="ru-RU" sz="1000" b="1" dirty="0">
                <a:solidFill>
                  <a:schemeClr val="tx1"/>
                </a:solidFill>
                <a:latin typeface="Arial" charset="0"/>
              </a:rPr>
              <a:t>Подкатегория</a:t>
            </a:r>
            <a:r>
              <a:rPr lang="ru-RU" sz="1000" dirty="0">
                <a:solidFill>
                  <a:schemeClr val="tx1"/>
                </a:solidFill>
                <a:latin typeface="Arial" charset="0"/>
              </a:rPr>
              <a:t>: </a:t>
            </a:r>
            <a:r>
              <a:rPr lang="ru-RU" sz="1000" dirty="0" smtClean="0">
                <a:solidFill>
                  <a:schemeClr val="tx1"/>
                </a:solidFill>
                <a:latin typeface="Arial" charset="0"/>
              </a:rPr>
              <a:t>Отказы оборудования</a:t>
            </a:r>
            <a:endParaRPr lang="en-US" sz="1000" dirty="0">
              <a:solidFill>
                <a:schemeClr val="tx1"/>
              </a:solidFill>
              <a:latin typeface="Arial" charset="0"/>
            </a:endParaRPr>
          </a:p>
        </p:txBody>
      </p:sp>
      <p:grpSp>
        <p:nvGrpSpPr>
          <p:cNvPr id="22" name="Группа 21"/>
          <p:cNvGrpSpPr/>
          <p:nvPr/>
        </p:nvGrpSpPr>
        <p:grpSpPr>
          <a:xfrm>
            <a:off x="4974191" y="3994978"/>
            <a:ext cx="4842669" cy="2395037"/>
            <a:chOff x="1443307" y="891149"/>
            <a:chExt cx="9727613" cy="4075332"/>
          </a:xfrm>
        </p:grpSpPr>
        <p:pic>
          <p:nvPicPr>
            <p:cNvPr id="23" name="Рисунок 22"/>
            <p:cNvPicPr>
              <a:picLocks noChangeAspect="1"/>
            </p:cNvPicPr>
            <p:nvPr/>
          </p:nvPicPr>
          <p:blipFill>
            <a:blip r:embed="rId6"/>
            <a:stretch>
              <a:fillRect/>
            </a:stretch>
          </p:blipFill>
          <p:spPr>
            <a:xfrm>
              <a:off x="1443307" y="891149"/>
              <a:ext cx="9727613" cy="4075332"/>
            </a:xfrm>
            <a:prstGeom prst="rect">
              <a:avLst/>
            </a:prstGeom>
            <a:ln w="9525">
              <a:solidFill>
                <a:schemeClr val="bg1">
                  <a:lumMod val="50000"/>
                </a:schemeClr>
              </a:solidFill>
            </a:ln>
          </p:spPr>
        </p:pic>
        <p:sp>
          <p:nvSpPr>
            <p:cNvPr id="24" name="TextBox 23"/>
            <p:cNvSpPr txBox="1"/>
            <p:nvPr/>
          </p:nvSpPr>
          <p:spPr>
            <a:xfrm>
              <a:off x="1681362" y="4079845"/>
              <a:ext cx="5287240" cy="117834"/>
            </a:xfrm>
            <a:prstGeom prst="rect">
              <a:avLst/>
            </a:prstGeom>
            <a:solidFill>
              <a:srgbClr val="E2E8ED"/>
            </a:solidFill>
          </p:spPr>
          <p:txBody>
            <a:bodyPr wrap="none" lIns="0" tIns="0" rIns="0" bIns="0" rtlCol="0">
              <a:spAutoFit/>
            </a:bodyPr>
            <a:lstStyle/>
            <a:p>
              <a:r>
                <a:rPr lang="ru-RU" sz="450" dirty="0" smtClean="0">
                  <a:solidFill>
                    <a:schemeClr val="tx2"/>
                  </a:solidFill>
                </a:rPr>
                <a:t>ЗСНХ ПЭВП</a:t>
              </a:r>
              <a:r>
                <a:rPr lang="en-US" sz="450" dirty="0" smtClean="0">
                  <a:solidFill>
                    <a:schemeClr val="tx2"/>
                  </a:solidFill>
                </a:rPr>
                <a:t>~</a:t>
              </a:r>
              <a:r>
                <a:rPr lang="ru-RU" sz="450" dirty="0" smtClean="0">
                  <a:solidFill>
                    <a:schemeClr val="tx2"/>
                  </a:solidFill>
                </a:rPr>
                <a:t>Надежность </a:t>
              </a:r>
              <a:r>
                <a:rPr lang="ru-RU" sz="450" dirty="0">
                  <a:solidFill>
                    <a:schemeClr val="tx2"/>
                  </a:solidFill>
                </a:rPr>
                <a:t>и </a:t>
              </a:r>
              <a:r>
                <a:rPr lang="ru-RU" sz="450" dirty="0" smtClean="0">
                  <a:solidFill>
                    <a:schemeClr val="tx2"/>
                  </a:solidFill>
                </a:rPr>
                <a:t>ремонты</a:t>
              </a:r>
              <a:r>
                <a:rPr lang="en-US" sz="450" dirty="0" smtClean="0">
                  <a:solidFill>
                    <a:schemeClr val="tx2"/>
                  </a:solidFill>
                </a:rPr>
                <a:t>~</a:t>
              </a:r>
              <a:r>
                <a:rPr lang="ru-RU" sz="450" dirty="0" smtClean="0">
                  <a:solidFill>
                    <a:schemeClr val="tx2"/>
                  </a:solidFill>
                </a:rPr>
                <a:t>31.12.2022 21:00:00</a:t>
              </a:r>
              <a:r>
                <a:rPr lang="en-US" sz="450" dirty="0" smtClean="0">
                  <a:solidFill>
                    <a:schemeClr val="tx2"/>
                  </a:solidFill>
                </a:rPr>
                <a:t>~</a:t>
              </a:r>
              <a:r>
                <a:rPr lang="ru-RU" sz="450" dirty="0" smtClean="0">
                  <a:solidFill>
                    <a:schemeClr val="tx2"/>
                  </a:solidFill>
                </a:rPr>
                <a:t>ПЭВП 2023 образование НСП</a:t>
              </a:r>
              <a:r>
                <a:rPr lang="en-US" sz="450" dirty="0" smtClean="0">
                  <a:solidFill>
                    <a:schemeClr val="tx2"/>
                  </a:solidFill>
                </a:rPr>
                <a:t>~</a:t>
              </a:r>
              <a:r>
                <a:rPr lang="ru-RU" sz="450" dirty="0" smtClean="0">
                  <a:solidFill>
                    <a:schemeClr val="tx2"/>
                  </a:solidFill>
                </a:rPr>
                <a:t>111250</a:t>
              </a:r>
            </a:p>
          </p:txBody>
        </p:sp>
        <p:sp>
          <p:nvSpPr>
            <p:cNvPr id="25" name="Прямоугольник 24"/>
            <p:cNvSpPr/>
            <p:nvPr/>
          </p:nvSpPr>
          <p:spPr bwMode="auto">
            <a:xfrm>
              <a:off x="1569238" y="3203352"/>
              <a:ext cx="4549556" cy="495226"/>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6" name="Прямоугольник 25"/>
            <p:cNvSpPr/>
            <p:nvPr/>
          </p:nvSpPr>
          <p:spPr bwMode="auto">
            <a:xfrm>
              <a:off x="1569237" y="3832233"/>
              <a:ext cx="6970913" cy="495226"/>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grpSp>
      <p:sp>
        <p:nvSpPr>
          <p:cNvPr id="27" name="TextBox 26"/>
          <p:cNvSpPr txBox="1"/>
          <p:nvPr/>
        </p:nvSpPr>
        <p:spPr>
          <a:xfrm>
            <a:off x="299833" y="5868947"/>
            <a:ext cx="2314736" cy="69250"/>
          </a:xfrm>
          <a:prstGeom prst="rect">
            <a:avLst/>
          </a:prstGeom>
          <a:solidFill>
            <a:srgbClr val="E2E8ED"/>
          </a:solidFill>
        </p:spPr>
        <p:txBody>
          <a:bodyPr wrap="none" lIns="0" tIns="0" rIns="0" bIns="0" rtlCol="0">
            <a:spAutoFit/>
          </a:bodyPr>
          <a:lstStyle/>
          <a:p>
            <a:r>
              <a:rPr lang="ru-RU" sz="450" dirty="0" smtClean="0">
                <a:solidFill>
                  <a:schemeClr val="tx2"/>
                </a:solidFill>
              </a:rPr>
              <a:t>ЗСНХ ПЭВП</a:t>
            </a:r>
            <a:r>
              <a:rPr lang="en-US" sz="450" dirty="0" smtClean="0">
                <a:solidFill>
                  <a:schemeClr val="tx2"/>
                </a:solidFill>
              </a:rPr>
              <a:t>~</a:t>
            </a:r>
            <a:r>
              <a:rPr lang="ru-RU" sz="450" dirty="0" smtClean="0">
                <a:solidFill>
                  <a:schemeClr val="tx2"/>
                </a:solidFill>
              </a:rPr>
              <a:t>Технология</a:t>
            </a:r>
            <a:r>
              <a:rPr lang="en-US" sz="450" dirty="0" smtClean="0">
                <a:solidFill>
                  <a:schemeClr val="tx2"/>
                </a:solidFill>
              </a:rPr>
              <a:t>~</a:t>
            </a:r>
            <a:r>
              <a:rPr lang="ru-RU" sz="450" dirty="0" smtClean="0">
                <a:solidFill>
                  <a:schemeClr val="tx2"/>
                </a:solidFill>
              </a:rPr>
              <a:t>31.12.2022 21:00:00</a:t>
            </a:r>
            <a:r>
              <a:rPr lang="en-US" sz="450" dirty="0" smtClean="0">
                <a:solidFill>
                  <a:schemeClr val="tx2"/>
                </a:solidFill>
              </a:rPr>
              <a:t>~</a:t>
            </a:r>
            <a:r>
              <a:rPr lang="ru-RU" sz="450" dirty="0" smtClean="0">
                <a:solidFill>
                  <a:schemeClr val="tx2"/>
                </a:solidFill>
              </a:rPr>
              <a:t>ПЭВП 2023 образование НСП</a:t>
            </a:r>
            <a:r>
              <a:rPr lang="en-US" sz="450" dirty="0" smtClean="0">
                <a:solidFill>
                  <a:schemeClr val="tx2"/>
                </a:solidFill>
              </a:rPr>
              <a:t>~</a:t>
            </a:r>
            <a:r>
              <a:rPr lang="ru-RU" sz="450" dirty="0" smtClean="0">
                <a:solidFill>
                  <a:schemeClr val="tx2"/>
                </a:solidFill>
              </a:rPr>
              <a:t>111249</a:t>
            </a:r>
          </a:p>
        </p:txBody>
      </p:sp>
      <p:sp>
        <p:nvSpPr>
          <p:cNvPr id="28" name="Прямоугольник 27"/>
          <p:cNvSpPr/>
          <p:nvPr/>
        </p:nvSpPr>
        <p:spPr bwMode="auto">
          <a:xfrm>
            <a:off x="226299" y="5723427"/>
            <a:ext cx="3438223" cy="291040"/>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19" name="Прямоугольник 18"/>
          <p:cNvSpPr/>
          <p:nvPr/>
        </p:nvSpPr>
        <p:spPr>
          <a:xfrm>
            <a:off x="226299" y="134963"/>
            <a:ext cx="9486004" cy="192522"/>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Создание карточки события по образованию несоответствующей продукции (НСП)</a:t>
            </a: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02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275" name="Слайд think-cell" r:id="rId4" imgW="530" imgH="531" progId="TCLayout.ActiveDocument.1">
                  <p:embed/>
                </p:oleObj>
              </mc:Choice>
              <mc:Fallback>
                <p:oleObj name="Слайд think-cell" r:id="rId4" imgW="530" imgH="531" progId="TCLayout.ActiveDocument.1">
                  <p:embed/>
                  <p:pic>
                    <p:nvPicPr>
                      <p:cNvPr id="4" name="Объект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TextBox 33"/>
          <p:cNvSpPr txBox="1"/>
          <p:nvPr/>
        </p:nvSpPr>
        <p:spPr>
          <a:xfrm>
            <a:off x="299832" y="988950"/>
            <a:ext cx="8784905" cy="369332"/>
          </a:xfrm>
          <a:prstGeom prst="rect">
            <a:avLst/>
          </a:prstGeom>
          <a:noFill/>
        </p:spPr>
        <p:txBody>
          <a:bodyPr wrap="square" lIns="0" tIns="0" rIns="0" bIns="0" rtlCol="0">
            <a:spAutoFit/>
          </a:bodyPr>
          <a:lstStyle/>
          <a:p>
            <a:pPr marL="228600" indent="-228600">
              <a:buFont typeface="+mj-lt"/>
              <a:buAutoNum type="arabicPeriod"/>
            </a:pPr>
            <a:r>
              <a:rPr lang="ru-RU" sz="1200" dirty="0" smtClean="0">
                <a:solidFill>
                  <a:schemeClr val="tx2"/>
                </a:solidFill>
              </a:rPr>
              <a:t>При фактическом закрытии эффекта по проведению планового ремонта по замене фильеры на ПП2, видим увеличение потерь, относительно БП в августе на 90 т.</a:t>
            </a:r>
          </a:p>
        </p:txBody>
      </p:sp>
      <p:sp>
        <p:nvSpPr>
          <p:cNvPr id="13" name="Заголовок 1"/>
          <p:cNvSpPr txBox="1">
            <a:spLocks/>
          </p:cNvSpPr>
          <p:nvPr/>
        </p:nvSpPr>
        <p:spPr>
          <a:xfrm>
            <a:off x="411287" y="586854"/>
            <a:ext cx="9351033" cy="35001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lang="ru-RU" sz="2167" b="1" smtClean="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421955" algn="l" rtl="0" eaLnBrk="1" fontAlgn="base" hangingPunct="1">
              <a:spcBef>
                <a:spcPct val="0"/>
              </a:spcBef>
              <a:spcAft>
                <a:spcPct val="0"/>
              </a:spcAft>
              <a:defRPr>
                <a:solidFill>
                  <a:schemeClr val="tx1"/>
                </a:solidFill>
                <a:latin typeface="Arial" charset="0"/>
              </a:defRPr>
            </a:lvl6pPr>
            <a:lvl7pPr marL="843913" algn="l" rtl="0" eaLnBrk="1" fontAlgn="base" hangingPunct="1">
              <a:spcBef>
                <a:spcPct val="0"/>
              </a:spcBef>
              <a:spcAft>
                <a:spcPct val="0"/>
              </a:spcAft>
              <a:defRPr>
                <a:solidFill>
                  <a:schemeClr val="tx1"/>
                </a:solidFill>
                <a:latin typeface="Arial" charset="0"/>
              </a:defRPr>
            </a:lvl7pPr>
            <a:lvl8pPr marL="1265870" algn="l" rtl="0" eaLnBrk="1" fontAlgn="base" hangingPunct="1">
              <a:spcBef>
                <a:spcPct val="0"/>
              </a:spcBef>
              <a:spcAft>
                <a:spcPct val="0"/>
              </a:spcAft>
              <a:defRPr>
                <a:solidFill>
                  <a:schemeClr val="tx1"/>
                </a:solidFill>
                <a:latin typeface="Arial" charset="0"/>
              </a:defRPr>
            </a:lvl8pPr>
            <a:lvl9pPr marL="1687827" algn="l" rtl="0" eaLnBrk="1" fontAlgn="base" hangingPunct="1">
              <a:spcBef>
                <a:spcPct val="0"/>
              </a:spcBef>
              <a:spcAft>
                <a:spcPct val="0"/>
              </a:spcAft>
              <a:defRPr>
                <a:solidFill>
                  <a:schemeClr val="tx1"/>
                </a:solidFill>
                <a:latin typeface="Arial" charset="0"/>
              </a:defRPr>
            </a:lvl9pPr>
          </a:lstStyle>
          <a:p>
            <a:r>
              <a:rPr lang="ru-RU" sz="1400" b="0" dirty="0" smtClean="0">
                <a:solidFill>
                  <a:schemeClr val="tx1"/>
                </a:solidFill>
                <a:latin typeface="+mn-lt"/>
              </a:rPr>
              <a:t>Кейс №5 – Увеличение длительности проведения ППР по замене фильеры в августе на производстве ПП2 ЗСНХ, скомпенсированный </a:t>
            </a:r>
            <a:r>
              <a:rPr lang="ru-RU" sz="1400" b="0" dirty="0">
                <a:solidFill>
                  <a:schemeClr val="tx1"/>
                </a:solidFill>
                <a:latin typeface="+mn-lt"/>
              </a:rPr>
              <a:t>за </a:t>
            </a:r>
            <a:r>
              <a:rPr lang="ru-RU" sz="1400" b="0" dirty="0" smtClean="0">
                <a:solidFill>
                  <a:schemeClr val="tx1"/>
                </a:solidFill>
                <a:latin typeface="+mn-lt"/>
              </a:rPr>
              <a:t>счёт</a:t>
            </a:r>
            <a:r>
              <a:rPr lang="en-US" sz="1400" b="0" dirty="0" smtClean="0">
                <a:solidFill>
                  <a:schemeClr val="tx1"/>
                </a:solidFill>
                <a:latin typeface="+mn-lt"/>
              </a:rPr>
              <a:t> </a:t>
            </a:r>
            <a:r>
              <a:rPr lang="ru-RU" sz="1400" b="0" dirty="0" smtClean="0">
                <a:solidFill>
                  <a:schemeClr val="tx1"/>
                </a:solidFill>
                <a:latin typeface="+mn-lt"/>
              </a:rPr>
              <a:t>отмены аналогичного ППР в ноябре</a:t>
            </a:r>
            <a:endParaRPr lang="ru-RU" sz="1400" b="0" kern="0" dirty="0">
              <a:solidFill>
                <a:schemeClr val="tx1"/>
              </a:solidFill>
              <a:latin typeface="+mn-lt"/>
            </a:endParaRPr>
          </a:p>
        </p:txBody>
      </p:sp>
      <p:sp>
        <p:nvSpPr>
          <p:cNvPr id="7" name="TextBox 6"/>
          <p:cNvSpPr txBox="1"/>
          <p:nvPr/>
        </p:nvSpPr>
        <p:spPr>
          <a:xfrm>
            <a:off x="6083300" y="2054866"/>
            <a:ext cx="1853738" cy="153888"/>
          </a:xfrm>
          <a:prstGeom prst="rect">
            <a:avLst/>
          </a:prstGeom>
          <a:noFill/>
        </p:spPr>
        <p:txBody>
          <a:bodyPr wrap="square" lIns="0" tIns="0" rIns="0" bIns="0" rtlCol="0">
            <a:spAutoFit/>
          </a:bodyPr>
          <a:lstStyle/>
          <a:p>
            <a:r>
              <a:rPr lang="ru-RU" sz="1000" i="1" dirty="0" smtClean="0">
                <a:solidFill>
                  <a:schemeClr val="tx2"/>
                </a:solidFill>
              </a:rPr>
              <a:t>УМД от БП до компенсации</a:t>
            </a:r>
          </a:p>
        </p:txBody>
      </p:sp>
      <p:sp>
        <p:nvSpPr>
          <p:cNvPr id="31" name="TextBox 30"/>
          <p:cNvSpPr txBox="1"/>
          <p:nvPr/>
        </p:nvSpPr>
        <p:spPr>
          <a:xfrm>
            <a:off x="299832" y="1425557"/>
            <a:ext cx="8784905" cy="369332"/>
          </a:xfrm>
          <a:prstGeom prst="rect">
            <a:avLst/>
          </a:prstGeom>
          <a:noFill/>
        </p:spPr>
        <p:txBody>
          <a:bodyPr wrap="square" lIns="0" tIns="0" rIns="0" bIns="0" rtlCol="0">
            <a:spAutoFit/>
          </a:bodyPr>
          <a:lstStyle/>
          <a:p>
            <a:pPr marL="228600" indent="-228600">
              <a:buFont typeface="+mj-lt"/>
              <a:buAutoNum type="arabicPeriod" startAt="2"/>
            </a:pPr>
            <a:r>
              <a:rPr lang="ru-RU" sz="1200" dirty="0" smtClean="0">
                <a:solidFill>
                  <a:schemeClr val="tx2"/>
                </a:solidFill>
              </a:rPr>
              <a:t>После анализа плановых ППР на производстве ПП2, видим потенциал к отмене аналогичного ППР в ноябре 2023 года (компенсирующее мероприятие). Корректируем признак с УМД на прочее, в поле компенсирующее мероприятие. </a:t>
            </a:r>
          </a:p>
        </p:txBody>
      </p:sp>
      <p:pic>
        <p:nvPicPr>
          <p:cNvPr id="8" name="Рисунок 7"/>
          <p:cNvPicPr>
            <a:picLocks noChangeAspect="1"/>
          </p:cNvPicPr>
          <p:nvPr/>
        </p:nvPicPr>
        <p:blipFill>
          <a:blip r:embed="rId6"/>
          <a:stretch>
            <a:fillRect/>
          </a:stretch>
        </p:blipFill>
        <p:spPr>
          <a:xfrm>
            <a:off x="533240" y="1920119"/>
            <a:ext cx="5353210" cy="3060073"/>
          </a:xfrm>
          <a:prstGeom prst="rect">
            <a:avLst/>
          </a:prstGeom>
          <a:ln>
            <a:solidFill>
              <a:schemeClr val="bg1">
                <a:lumMod val="50000"/>
              </a:schemeClr>
            </a:solidFill>
          </a:ln>
        </p:spPr>
      </p:pic>
      <p:sp>
        <p:nvSpPr>
          <p:cNvPr id="17" name="TextBox 16"/>
          <p:cNvSpPr txBox="1"/>
          <p:nvPr/>
        </p:nvSpPr>
        <p:spPr>
          <a:xfrm>
            <a:off x="6083300" y="3637646"/>
            <a:ext cx="2486258" cy="153888"/>
          </a:xfrm>
          <a:prstGeom prst="rect">
            <a:avLst/>
          </a:prstGeom>
          <a:noFill/>
        </p:spPr>
        <p:txBody>
          <a:bodyPr wrap="none" lIns="0" tIns="0" rIns="0" bIns="0" rtlCol="0">
            <a:spAutoFit/>
          </a:bodyPr>
          <a:lstStyle/>
          <a:p>
            <a:r>
              <a:rPr lang="ru-RU" sz="1000" i="1" dirty="0" smtClean="0">
                <a:solidFill>
                  <a:schemeClr val="tx2"/>
                </a:solidFill>
              </a:rPr>
              <a:t>Корректируем Признак с УМД на Прочее</a:t>
            </a:r>
          </a:p>
        </p:txBody>
      </p:sp>
      <p:sp>
        <p:nvSpPr>
          <p:cNvPr id="44" name="Прямоугольник 43"/>
          <p:cNvSpPr/>
          <p:nvPr/>
        </p:nvSpPr>
        <p:spPr bwMode="auto">
          <a:xfrm>
            <a:off x="533240" y="3630967"/>
            <a:ext cx="2603660" cy="357880"/>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6" name="Прямоугольник 45"/>
          <p:cNvSpPr/>
          <p:nvPr/>
        </p:nvSpPr>
        <p:spPr bwMode="auto">
          <a:xfrm>
            <a:off x="548891" y="4046790"/>
            <a:ext cx="5286759" cy="393896"/>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48" name="TextBox 47"/>
          <p:cNvSpPr txBox="1"/>
          <p:nvPr/>
        </p:nvSpPr>
        <p:spPr>
          <a:xfrm>
            <a:off x="6083300" y="4183580"/>
            <a:ext cx="2802049" cy="153888"/>
          </a:xfrm>
          <a:prstGeom prst="rect">
            <a:avLst/>
          </a:prstGeom>
          <a:noFill/>
        </p:spPr>
        <p:txBody>
          <a:bodyPr wrap="none" lIns="0" tIns="0" rIns="0" bIns="0" rtlCol="0">
            <a:spAutoFit/>
          </a:bodyPr>
          <a:lstStyle/>
          <a:p>
            <a:r>
              <a:rPr lang="ru-RU" sz="1000" i="1" dirty="0" smtClean="0">
                <a:solidFill>
                  <a:schemeClr val="tx2"/>
                </a:solidFill>
              </a:rPr>
              <a:t>Привязываем компенсирующее мероприятие </a:t>
            </a:r>
          </a:p>
        </p:txBody>
      </p:sp>
      <p:cxnSp>
        <p:nvCxnSpPr>
          <p:cNvPr id="19" name="Прямая со стрелкой 18"/>
          <p:cNvCxnSpPr/>
          <p:nvPr/>
        </p:nvCxnSpPr>
        <p:spPr bwMode="auto">
          <a:xfrm flipH="1">
            <a:off x="3136900" y="3727241"/>
            <a:ext cx="2881196" cy="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Прямая со стрелкой 23"/>
          <p:cNvCxnSpPr>
            <a:endCxn id="46" idx="3"/>
          </p:cNvCxnSpPr>
          <p:nvPr/>
        </p:nvCxnSpPr>
        <p:spPr bwMode="auto">
          <a:xfrm flipH="1">
            <a:off x="5835650" y="4243738"/>
            <a:ext cx="182446" cy="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Прямая со стрелкой 4"/>
          <p:cNvCxnSpPr/>
          <p:nvPr/>
        </p:nvCxnSpPr>
        <p:spPr bwMode="auto">
          <a:xfrm flipH="1">
            <a:off x="5835651" y="2128600"/>
            <a:ext cx="247649" cy="0"/>
          </a:xfrm>
          <a:prstGeom prst="straightConnector1">
            <a:avLst/>
          </a:prstGeom>
          <a:solidFill>
            <a:schemeClr val="accent1"/>
          </a:solidFill>
          <a:ln w="9525"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99832" y="5092912"/>
            <a:ext cx="9351034" cy="738664"/>
          </a:xfrm>
          <a:prstGeom prst="rect">
            <a:avLst/>
          </a:prstGeom>
          <a:noFill/>
        </p:spPr>
        <p:txBody>
          <a:bodyPr wrap="square" lIns="0" tIns="0" rIns="0" bIns="0" rtlCol="0">
            <a:spAutoFit/>
          </a:bodyPr>
          <a:lstStyle/>
          <a:p>
            <a:pPr marL="228600" indent="-228600">
              <a:buFont typeface="+mj-lt"/>
              <a:buAutoNum type="arabicPeriod" startAt="3"/>
            </a:pPr>
            <a:r>
              <a:rPr lang="ru-RU" sz="1200" dirty="0" smtClean="0"/>
              <a:t>Если фактические потери отличаются от БП, тогда необходимо создать новую карточку потерь с отражением дельты итогового эффекта (может быть ДМД или УМД).</a:t>
            </a:r>
          </a:p>
          <a:p>
            <a:pPr marL="228600" indent="-228600">
              <a:buFont typeface="+mj-lt"/>
              <a:buAutoNum type="arabicPeriod" startAt="3"/>
            </a:pPr>
            <a:r>
              <a:rPr lang="ru-RU" sz="1200" dirty="0" smtClean="0"/>
              <a:t> В кейсе №5 эффект положительный, факт 234 при плановых потерях 288, итого +54 тонны. Реестр потерь будет выглядеть следующим образом:</a:t>
            </a:r>
          </a:p>
        </p:txBody>
      </p:sp>
      <p:graphicFrame>
        <p:nvGraphicFramePr>
          <p:cNvPr id="18" name="Таблица 17"/>
          <p:cNvGraphicFramePr>
            <a:graphicFrameLocks noGrp="1"/>
          </p:cNvGraphicFramePr>
          <p:nvPr>
            <p:extLst>
              <p:ext uri="{D42A27DB-BD31-4B8C-83A1-F6EECF244321}">
                <p14:modId xmlns:p14="http://schemas.microsoft.com/office/powerpoint/2010/main" val="3536089952"/>
              </p:ext>
            </p:extLst>
          </p:nvPr>
        </p:nvGraphicFramePr>
        <p:xfrm>
          <a:off x="533240" y="5908398"/>
          <a:ext cx="6249223" cy="825299"/>
        </p:xfrm>
        <a:graphic>
          <a:graphicData uri="http://schemas.openxmlformats.org/drawingml/2006/table">
            <a:tbl>
              <a:tblPr/>
              <a:tblGrid>
                <a:gridCol w="442458">
                  <a:extLst>
                    <a:ext uri="{9D8B030D-6E8A-4147-A177-3AD203B41FA5}">
                      <a16:colId xmlns:a16="http://schemas.microsoft.com/office/drawing/2014/main" val="3786022667"/>
                    </a:ext>
                  </a:extLst>
                </a:gridCol>
                <a:gridCol w="1735948">
                  <a:extLst>
                    <a:ext uri="{9D8B030D-6E8A-4147-A177-3AD203B41FA5}">
                      <a16:colId xmlns:a16="http://schemas.microsoft.com/office/drawing/2014/main" val="505857895"/>
                    </a:ext>
                  </a:extLst>
                </a:gridCol>
                <a:gridCol w="429371">
                  <a:extLst>
                    <a:ext uri="{9D8B030D-6E8A-4147-A177-3AD203B41FA5}">
                      <a16:colId xmlns:a16="http://schemas.microsoft.com/office/drawing/2014/main" val="3436311204"/>
                    </a:ext>
                  </a:extLst>
                </a:gridCol>
                <a:gridCol w="419131">
                  <a:extLst>
                    <a:ext uri="{9D8B030D-6E8A-4147-A177-3AD203B41FA5}">
                      <a16:colId xmlns:a16="http://schemas.microsoft.com/office/drawing/2014/main" val="1847222693"/>
                    </a:ext>
                  </a:extLst>
                </a:gridCol>
                <a:gridCol w="482600">
                  <a:extLst>
                    <a:ext uri="{9D8B030D-6E8A-4147-A177-3AD203B41FA5}">
                      <a16:colId xmlns:a16="http://schemas.microsoft.com/office/drawing/2014/main" val="1187119672"/>
                    </a:ext>
                  </a:extLst>
                </a:gridCol>
                <a:gridCol w="520700">
                  <a:extLst>
                    <a:ext uri="{9D8B030D-6E8A-4147-A177-3AD203B41FA5}">
                      <a16:colId xmlns:a16="http://schemas.microsoft.com/office/drawing/2014/main" val="1725621286"/>
                    </a:ext>
                  </a:extLst>
                </a:gridCol>
                <a:gridCol w="533338">
                  <a:extLst>
                    <a:ext uri="{9D8B030D-6E8A-4147-A177-3AD203B41FA5}">
                      <a16:colId xmlns:a16="http://schemas.microsoft.com/office/drawing/2014/main" val="969229402"/>
                    </a:ext>
                  </a:extLst>
                </a:gridCol>
                <a:gridCol w="604299">
                  <a:extLst>
                    <a:ext uri="{9D8B030D-6E8A-4147-A177-3AD203B41FA5}">
                      <a16:colId xmlns:a16="http://schemas.microsoft.com/office/drawing/2014/main" val="470930061"/>
                    </a:ext>
                  </a:extLst>
                </a:gridCol>
                <a:gridCol w="620202">
                  <a:extLst>
                    <a:ext uri="{9D8B030D-6E8A-4147-A177-3AD203B41FA5}">
                      <a16:colId xmlns:a16="http://schemas.microsoft.com/office/drawing/2014/main" val="198672104"/>
                    </a:ext>
                  </a:extLst>
                </a:gridCol>
                <a:gridCol w="461176">
                  <a:extLst>
                    <a:ext uri="{9D8B030D-6E8A-4147-A177-3AD203B41FA5}">
                      <a16:colId xmlns:a16="http://schemas.microsoft.com/office/drawing/2014/main" val="1843299890"/>
                    </a:ext>
                  </a:extLst>
                </a:gridCol>
              </a:tblGrid>
              <a:tr h="348344">
                <a:tc>
                  <a:txBody>
                    <a:bodyPr/>
                    <a:lstStyle/>
                    <a:p>
                      <a:pPr algn="ctr" rtl="0" fontAlgn="ctr"/>
                      <a:r>
                        <a:rPr lang="ru-RU" sz="800" b="1" i="0" u="none" strike="noStrike">
                          <a:solidFill>
                            <a:srgbClr val="FFFFFF"/>
                          </a:solidFill>
                          <a:effectLst/>
                          <a:latin typeface="Arial" panose="020B0604020202020204" pitchFamily="34" charset="0"/>
                        </a:rPr>
                        <a:t>Период</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Событие</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БП от МДП,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ППР от МДП,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Факт от ППР,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Факт от МДП,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err="1">
                          <a:solidFill>
                            <a:srgbClr val="FFFFFF"/>
                          </a:solidFill>
                          <a:effectLst/>
                          <a:latin typeface="Arial" panose="020B0604020202020204" pitchFamily="34" charset="0"/>
                        </a:rPr>
                        <a:t>Откл</a:t>
                      </a:r>
                      <a:r>
                        <a:rPr lang="ru-RU" sz="800" b="1" i="0" u="none" strike="noStrike" dirty="0">
                          <a:solidFill>
                            <a:srgbClr val="FFFFFF"/>
                          </a:solidFill>
                          <a:effectLst/>
                          <a:latin typeface="Arial" panose="020B0604020202020204" pitchFamily="34" charset="0"/>
                        </a:rPr>
                        <a:t>. ППР от БП,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err="1">
                          <a:solidFill>
                            <a:srgbClr val="FFFFFF"/>
                          </a:solidFill>
                          <a:effectLst/>
                          <a:latin typeface="Arial" panose="020B0604020202020204" pitchFamily="34" charset="0"/>
                        </a:rPr>
                        <a:t>Откл</a:t>
                      </a:r>
                      <a:r>
                        <a:rPr lang="ru-RU" sz="800" b="1" i="0" u="none" strike="noStrike" dirty="0">
                          <a:solidFill>
                            <a:srgbClr val="FFFFFF"/>
                          </a:solidFill>
                          <a:effectLst/>
                          <a:latin typeface="Arial" panose="020B0604020202020204" pitchFamily="34" charset="0"/>
                        </a:rPr>
                        <a:t>. Факт от БП, </a:t>
                      </a:r>
                      <a:r>
                        <a:rPr lang="ru-RU" sz="800" b="1" i="0" u="none" strike="noStrike" dirty="0" smtClean="0">
                          <a:solidFill>
                            <a:srgbClr val="FFFFFF"/>
                          </a:solidFill>
                          <a:effectLst/>
                          <a:latin typeface="Arial" panose="020B0604020202020204" pitchFamily="34" charset="0"/>
                        </a:rPr>
                        <a:t>т</a:t>
                      </a:r>
                      <a:endParaRPr lang="ru-RU" sz="800" b="1" i="0" u="none" strike="noStrike" dirty="0">
                        <a:solidFill>
                          <a:srgbClr val="FFFFFF"/>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УМД/ДМД Факт от БП, </a:t>
                      </a:r>
                      <a:r>
                        <a:rPr lang="ru-RU" sz="800" b="1" i="0" u="none" strike="noStrike" dirty="0" err="1">
                          <a:solidFill>
                            <a:srgbClr val="FFFFFF"/>
                          </a:solidFill>
                          <a:effectLst/>
                          <a:latin typeface="Arial" panose="020B0604020202020204" pitchFamily="34" charset="0"/>
                        </a:rPr>
                        <a:t>млн.р</a:t>
                      </a:r>
                      <a:r>
                        <a:rPr lang="ru-RU" sz="800" b="1" i="0" u="none" strike="noStrike" dirty="0">
                          <a:solidFill>
                            <a:srgbClr val="FFFFFF"/>
                          </a:solidFill>
                          <a:effectLst/>
                          <a:latin typeface="Arial" panose="020B0604020202020204" pitchFamily="34" charset="0"/>
                        </a:rPr>
                        <a:t>.</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tc>
                  <a:txBody>
                    <a:bodyPr/>
                    <a:lstStyle/>
                    <a:p>
                      <a:pPr algn="ctr" rtl="0" fontAlgn="ctr"/>
                      <a:r>
                        <a:rPr lang="ru-RU" sz="800" b="1" i="0" u="none" strike="noStrike" dirty="0">
                          <a:solidFill>
                            <a:srgbClr val="FFFFFF"/>
                          </a:solidFill>
                          <a:effectLst/>
                          <a:latin typeface="Arial" panose="020B0604020202020204" pitchFamily="34" charset="0"/>
                        </a:rPr>
                        <a:t>Признак</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008080"/>
                    </a:solidFill>
                  </a:tcPr>
                </a:tc>
                <a:extLst>
                  <a:ext uri="{0D108BD9-81ED-4DB2-BD59-A6C34878D82A}">
                    <a16:rowId xmlns:a16="http://schemas.microsoft.com/office/drawing/2014/main" val="2483340520"/>
                  </a:ext>
                </a:extLst>
              </a:tr>
              <a:tr h="159916">
                <a:tc>
                  <a:txBody>
                    <a:bodyPr/>
                    <a:lstStyle/>
                    <a:p>
                      <a:pPr algn="ctr" rtl="0" fontAlgn="ctr"/>
                      <a:r>
                        <a:rPr lang="ru-RU" sz="800" b="0" i="0" u="none" strike="noStrike">
                          <a:solidFill>
                            <a:srgbClr val="000000"/>
                          </a:solidFill>
                          <a:effectLst/>
                          <a:latin typeface="Arial" panose="020B0604020202020204" pitchFamily="34" charset="0"/>
                        </a:rPr>
                        <a:t>08.2023</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08.23 ППР по замене фильеры ПП2</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144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234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234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144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-90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-5,9 </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Прочее</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752205478"/>
                  </a:ext>
                </a:extLst>
              </a:tr>
              <a:tr h="146050">
                <a:tc>
                  <a:txBody>
                    <a:bodyPr/>
                    <a:lstStyle/>
                    <a:p>
                      <a:pPr algn="ctr" rtl="0" fontAlgn="ctr"/>
                      <a:r>
                        <a:rPr lang="ru-RU" sz="800" b="0" i="0" u="none" strike="noStrike">
                          <a:solidFill>
                            <a:srgbClr val="000000"/>
                          </a:solidFill>
                          <a:effectLst/>
                          <a:latin typeface="Arial" panose="020B0604020202020204" pitchFamily="34" charset="0"/>
                        </a:rPr>
                        <a:t>11.2023</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11.23 ППР по замене фильеры ПП2</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144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90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5,9 </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Прочее</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87659118"/>
                  </a:ext>
                </a:extLst>
              </a:tr>
              <a:tr h="146050">
                <a:tc>
                  <a:txBody>
                    <a:bodyPr/>
                    <a:lstStyle/>
                    <a:p>
                      <a:pPr algn="ctr" rtl="0" fontAlgn="ctr"/>
                      <a:r>
                        <a:rPr lang="ru-RU" sz="800" b="0" i="0" u="none" strike="noStrike">
                          <a:solidFill>
                            <a:srgbClr val="000000"/>
                          </a:solidFill>
                          <a:effectLst/>
                          <a:latin typeface="Arial" panose="020B0604020202020204" pitchFamily="34" charset="0"/>
                        </a:rPr>
                        <a:t>11.2023</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a:solidFill>
                            <a:srgbClr val="000000"/>
                          </a:solidFill>
                          <a:effectLst/>
                          <a:latin typeface="Arial" panose="020B0604020202020204" pitchFamily="34" charset="0"/>
                        </a:rPr>
                        <a:t>11.23 ППР по замене фильеры ПП2</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 </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0</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54</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a:solidFill>
                            <a:srgbClr val="000000"/>
                          </a:solidFill>
                          <a:effectLst/>
                          <a:latin typeface="Arial" panose="020B0604020202020204" pitchFamily="34" charset="0"/>
                        </a:rPr>
                        <a:t>3,5 </a:t>
                      </a: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effectLst/>
                          <a:latin typeface="Arial" panose="020B0604020202020204" pitchFamily="34" charset="0"/>
                        </a:rPr>
                        <a:t>ДМД</a:t>
                      </a:r>
                      <a:endParaRPr lang="ru-RU" sz="800" b="0" i="0" u="none" strike="noStrike" dirty="0">
                        <a:solidFill>
                          <a:srgbClr val="000000"/>
                        </a:solidFill>
                        <a:effectLst/>
                        <a:latin typeface="Arial" panose="020B0604020202020204" pitchFamily="34" charset="0"/>
                      </a:endParaRPr>
                    </a:p>
                  </a:txBody>
                  <a:tcPr marL="7523" marR="7523" marT="752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extLst>
                  <a:ext uri="{0D108BD9-81ED-4DB2-BD59-A6C34878D82A}">
                    <a16:rowId xmlns:a16="http://schemas.microsoft.com/office/drawing/2014/main" val="1606995818"/>
                  </a:ext>
                </a:extLst>
              </a:tr>
            </a:tbl>
          </a:graphicData>
        </a:graphic>
      </p:graphicFrame>
      <p:sp>
        <p:nvSpPr>
          <p:cNvPr id="25" name="Прямоугольник 24"/>
          <p:cNvSpPr/>
          <p:nvPr/>
        </p:nvSpPr>
        <p:spPr bwMode="auto">
          <a:xfrm>
            <a:off x="533241" y="1941707"/>
            <a:ext cx="5302410" cy="379438"/>
          </a:xfrm>
          <a:prstGeom prst="rect">
            <a:avLst/>
          </a:prstGeom>
          <a:noFill/>
          <a:ln w="19050" cap="flat" cmpd="sng" algn="ctr">
            <a:solidFill>
              <a:srgbClr val="FFC000"/>
            </a:solidFill>
            <a:prstDash val="solid"/>
            <a:round/>
            <a:headEnd type="none" w="med" len="med"/>
            <a:tailEnd type="none" w="med" len="med"/>
          </a:ln>
          <a:effectLst/>
          <a:extLst/>
        </p:spPr>
        <p:txBody>
          <a:bodyPr vert="horz" wrap="square" lIns="72000" tIns="36000" rIns="72000" bIns="360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p:txBody>
      </p:sp>
      <p:sp>
        <p:nvSpPr>
          <p:cNvPr id="20" name="Прямоугольник 19"/>
          <p:cNvSpPr/>
          <p:nvPr/>
        </p:nvSpPr>
        <p:spPr>
          <a:xfrm>
            <a:off x="232347" y="132727"/>
            <a:ext cx="9486004" cy="192522"/>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a:solidFill>
                <a:schemeClr val="bg1"/>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Пример занесения внепланового события, проведенного через компенсацию</a:t>
            </a:r>
          </a:p>
          <a:p>
            <a:endParaRPr lang="ru-RU" sz="1200" b="1" dirty="0" smtClean="0">
              <a:solidFill>
                <a:schemeClr val="bg1"/>
              </a:solidFill>
              <a:latin typeface="Arial" panose="020B0604020202020204" pitchFamily="34" charset="0"/>
              <a:cs typeface="Arial" panose="020B0604020202020204" pitchFamily="34" charset="0"/>
            </a:endParaRPr>
          </a:p>
          <a:p>
            <a:endParaRPr lang="ru-RU" sz="1200" b="1" dirty="0" smtClean="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21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p:custDataLst>
              <p:tags r:id="rId2"/>
            </p:custDataLst>
            <p:extLst>
              <p:ext uri="{D42A27DB-BD31-4B8C-83A1-F6EECF244321}">
                <p14:modId xmlns:p14="http://schemas.microsoft.com/office/powerpoint/2010/main" val="4118125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039"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5" name="Прямоугольник 154"/>
          <p:cNvSpPr/>
          <p:nvPr/>
        </p:nvSpPr>
        <p:spPr>
          <a:xfrm>
            <a:off x="127096" y="710182"/>
            <a:ext cx="1885053" cy="501233"/>
          </a:xfrm>
          <a:prstGeom prst="rect">
            <a:avLst/>
          </a:prstGeom>
          <a:solidFill>
            <a:schemeClr val="tx2">
              <a:lumMod val="60000"/>
              <a:lumOff val="40000"/>
            </a:schemeClr>
          </a:solidFill>
          <a:ln w="9525" cap="flat" cmpd="sng" algn="ctr">
            <a:solidFill>
              <a:srgbClr val="808080"/>
            </a:solidFill>
            <a:prstDash val="solid"/>
          </a:ln>
          <a:effectLst/>
        </p:spPr>
        <p:txBody>
          <a:bodyPr rtlCol="0" anchor="ctr"/>
          <a:lstStyle/>
          <a:p>
            <a:pPr algn="ctr" defTabSz="742399">
              <a:defRPr/>
            </a:pPr>
            <a:r>
              <a:rPr lang="ru-RU" sz="900" kern="0" dirty="0">
                <a:solidFill>
                  <a:srgbClr val="000000"/>
                </a:solidFill>
                <a:latin typeface="Arial"/>
              </a:rPr>
              <a:t>Отклонения </a:t>
            </a:r>
            <a:r>
              <a:rPr lang="ru-RU" sz="900" b="1" kern="0" dirty="0">
                <a:solidFill>
                  <a:srgbClr val="000000"/>
                </a:solidFill>
                <a:latin typeface="Arial"/>
              </a:rPr>
              <a:t>БП</a:t>
            </a:r>
            <a:r>
              <a:rPr lang="ru-RU" sz="900" kern="0" dirty="0">
                <a:solidFill>
                  <a:srgbClr val="000000"/>
                </a:solidFill>
                <a:latin typeface="Arial"/>
              </a:rPr>
              <a:t> от </a:t>
            </a:r>
            <a:r>
              <a:rPr lang="ru-RU" sz="900" kern="0" dirty="0" smtClean="0">
                <a:solidFill>
                  <a:srgbClr val="000000"/>
                </a:solidFill>
                <a:latin typeface="Arial"/>
              </a:rPr>
              <a:t>МДП</a:t>
            </a:r>
          </a:p>
          <a:p>
            <a:pPr algn="ctr" defTabSz="742399">
              <a:defRPr/>
            </a:pPr>
            <a:r>
              <a:rPr lang="ru-RU" sz="900" b="1" kern="0" dirty="0" smtClean="0">
                <a:solidFill>
                  <a:srgbClr val="000000"/>
                </a:solidFill>
                <a:latin typeface="Arial"/>
              </a:rPr>
              <a:t>Плановые</a:t>
            </a:r>
            <a:endParaRPr lang="ru-RU" sz="900" b="1" kern="0" dirty="0">
              <a:solidFill>
                <a:srgbClr val="000000"/>
              </a:solidFill>
              <a:latin typeface="Arial"/>
            </a:endParaRPr>
          </a:p>
        </p:txBody>
      </p:sp>
      <p:sp>
        <p:nvSpPr>
          <p:cNvPr id="156" name="Прямоугольник 155"/>
          <p:cNvSpPr/>
          <p:nvPr/>
        </p:nvSpPr>
        <p:spPr>
          <a:xfrm>
            <a:off x="2079191" y="707586"/>
            <a:ext cx="1747380" cy="520258"/>
          </a:xfrm>
          <a:prstGeom prst="rect">
            <a:avLst/>
          </a:prstGeom>
          <a:solidFill>
            <a:schemeClr val="tx2">
              <a:lumMod val="60000"/>
              <a:lumOff val="40000"/>
            </a:schemeClr>
          </a:solidFill>
          <a:ln w="9525" cap="flat" cmpd="sng" algn="ctr">
            <a:solidFill>
              <a:srgbClr val="808080"/>
            </a:solidFill>
            <a:prstDash val="solid"/>
          </a:ln>
          <a:effectLst/>
        </p:spPr>
        <p:txBody>
          <a:bodyPr rtlCol="0" anchor="ctr"/>
          <a:lstStyle/>
          <a:p>
            <a:pPr algn="ctr" defTabSz="742399">
              <a:defRPr/>
            </a:pPr>
            <a:r>
              <a:rPr lang="ru-RU" sz="900" kern="0" dirty="0">
                <a:solidFill>
                  <a:srgbClr val="000000"/>
                </a:solidFill>
                <a:latin typeface="Arial"/>
              </a:rPr>
              <a:t>Отклонения </a:t>
            </a:r>
            <a:r>
              <a:rPr lang="ru-RU" sz="900" b="1" kern="0" dirty="0">
                <a:solidFill>
                  <a:srgbClr val="000000"/>
                </a:solidFill>
                <a:latin typeface="Arial"/>
              </a:rPr>
              <a:t>ППР</a:t>
            </a:r>
            <a:r>
              <a:rPr lang="ru-RU" sz="900" kern="0" dirty="0">
                <a:solidFill>
                  <a:srgbClr val="000000"/>
                </a:solidFill>
                <a:latin typeface="Arial"/>
              </a:rPr>
              <a:t> от </a:t>
            </a:r>
            <a:r>
              <a:rPr lang="ru-RU" sz="900" kern="0" dirty="0" smtClean="0">
                <a:solidFill>
                  <a:srgbClr val="000000"/>
                </a:solidFill>
                <a:latin typeface="Arial"/>
              </a:rPr>
              <a:t>МДП</a:t>
            </a:r>
          </a:p>
          <a:p>
            <a:pPr algn="ctr" defTabSz="742399">
              <a:defRPr/>
            </a:pPr>
            <a:r>
              <a:rPr lang="ru-RU" sz="900" b="1" kern="0" dirty="0" smtClean="0">
                <a:solidFill>
                  <a:srgbClr val="000000"/>
                </a:solidFill>
                <a:latin typeface="Arial"/>
              </a:rPr>
              <a:t>Плановые</a:t>
            </a:r>
            <a:r>
              <a:rPr lang="en-US" sz="900" b="1" kern="0" dirty="0" smtClean="0">
                <a:solidFill>
                  <a:srgbClr val="000000"/>
                </a:solidFill>
                <a:latin typeface="Arial"/>
              </a:rPr>
              <a:t> </a:t>
            </a:r>
            <a:r>
              <a:rPr lang="ru-RU" sz="900" b="1" kern="0" dirty="0" smtClean="0">
                <a:solidFill>
                  <a:srgbClr val="000000"/>
                </a:solidFill>
                <a:latin typeface="Arial"/>
              </a:rPr>
              <a:t>+</a:t>
            </a:r>
            <a:r>
              <a:rPr lang="en-US" sz="900" b="1" kern="0" dirty="0" smtClean="0">
                <a:solidFill>
                  <a:srgbClr val="000000"/>
                </a:solidFill>
                <a:latin typeface="Arial"/>
              </a:rPr>
              <a:t> </a:t>
            </a:r>
            <a:r>
              <a:rPr lang="ru-RU" sz="900" b="1" kern="0" dirty="0" smtClean="0">
                <a:solidFill>
                  <a:srgbClr val="000000"/>
                </a:solidFill>
                <a:latin typeface="Arial"/>
              </a:rPr>
              <a:t>внеплановые</a:t>
            </a:r>
            <a:endParaRPr lang="ru-RU" sz="900" b="1" kern="0" dirty="0">
              <a:solidFill>
                <a:srgbClr val="000000"/>
              </a:solidFill>
              <a:latin typeface="Arial"/>
            </a:endParaRPr>
          </a:p>
        </p:txBody>
      </p:sp>
      <p:sp>
        <p:nvSpPr>
          <p:cNvPr id="157" name="Прямоугольник 156"/>
          <p:cNvSpPr/>
          <p:nvPr/>
        </p:nvSpPr>
        <p:spPr>
          <a:xfrm>
            <a:off x="3965473" y="707586"/>
            <a:ext cx="1908560" cy="517145"/>
          </a:xfrm>
          <a:prstGeom prst="rect">
            <a:avLst/>
          </a:prstGeom>
          <a:solidFill>
            <a:schemeClr val="tx2">
              <a:lumMod val="60000"/>
              <a:lumOff val="40000"/>
            </a:schemeClr>
          </a:solidFill>
          <a:ln w="9525" cap="flat" cmpd="sng" algn="ctr">
            <a:solidFill>
              <a:srgbClr val="808080"/>
            </a:solidFill>
            <a:prstDash val="solid"/>
          </a:ln>
          <a:effectLst/>
        </p:spPr>
        <p:txBody>
          <a:bodyPr rtlCol="0" anchor="ctr"/>
          <a:lstStyle/>
          <a:p>
            <a:pPr algn="ctr" defTabSz="742399">
              <a:defRPr/>
            </a:pPr>
            <a:r>
              <a:rPr lang="ru-RU" sz="900" kern="0" dirty="0">
                <a:solidFill>
                  <a:srgbClr val="000000"/>
                </a:solidFill>
                <a:latin typeface="Arial"/>
              </a:rPr>
              <a:t>Отклонения </a:t>
            </a:r>
            <a:r>
              <a:rPr lang="ru-RU" sz="900" b="1" kern="0" dirty="0">
                <a:solidFill>
                  <a:srgbClr val="000000"/>
                </a:solidFill>
                <a:latin typeface="Arial"/>
              </a:rPr>
              <a:t>Факт</a:t>
            </a:r>
            <a:r>
              <a:rPr lang="ru-RU" sz="900" kern="0" dirty="0">
                <a:solidFill>
                  <a:srgbClr val="000000"/>
                </a:solidFill>
                <a:latin typeface="Arial"/>
              </a:rPr>
              <a:t> от </a:t>
            </a:r>
            <a:r>
              <a:rPr lang="ru-RU" sz="900" kern="0" dirty="0" smtClean="0">
                <a:solidFill>
                  <a:srgbClr val="000000"/>
                </a:solidFill>
                <a:latin typeface="Arial"/>
              </a:rPr>
              <a:t>ППР</a:t>
            </a:r>
          </a:p>
        </p:txBody>
      </p:sp>
      <p:sp>
        <p:nvSpPr>
          <p:cNvPr id="158" name="TextBox 157"/>
          <p:cNvSpPr txBox="1"/>
          <p:nvPr/>
        </p:nvSpPr>
        <p:spPr>
          <a:xfrm>
            <a:off x="127096" y="1227524"/>
            <a:ext cx="1820387" cy="2282291"/>
          </a:xfrm>
          <a:prstGeom prst="rect">
            <a:avLst/>
          </a:prstGeom>
          <a:noFill/>
        </p:spPr>
        <p:txBody>
          <a:bodyPr wrap="square" rtlCol="0">
            <a:spAutoFit/>
          </a:bodyPr>
          <a:lstStyle/>
          <a:p>
            <a:pPr defTabSz="742399">
              <a:defRPr/>
            </a:pPr>
            <a:r>
              <a:rPr lang="ru-RU" sz="900" kern="0" dirty="0">
                <a:solidFill>
                  <a:srgbClr val="000000"/>
                </a:solidFill>
              </a:rPr>
              <a:t>Отклонения в объемах </a:t>
            </a:r>
            <a:r>
              <a:rPr lang="ru-RU" sz="900" kern="0" dirty="0" smtClean="0">
                <a:solidFill>
                  <a:srgbClr val="000000"/>
                </a:solidFill>
              </a:rPr>
              <a:t>определяются производством на уровне БП – ограничения, которые заносятся в ЦБД (отклонения от МДП), а также результат работы оптимизатора после утв. БП (внешние ограничения):</a:t>
            </a:r>
          </a:p>
          <a:p>
            <a:pPr defTabSz="742399">
              <a:defRPr/>
            </a:pPr>
            <a:endParaRPr lang="ru-RU" sz="900" kern="0" dirty="0">
              <a:solidFill>
                <a:srgbClr val="000000"/>
              </a:solidFill>
            </a:endParaRPr>
          </a:p>
          <a:p>
            <a:pPr marL="185738" indent="-185738" defTabSz="742399">
              <a:buFontTx/>
              <a:buAutoNum type="arabicPeriod"/>
              <a:defRPr/>
            </a:pPr>
            <a:r>
              <a:rPr lang="ru-RU" sz="900" kern="0" dirty="0">
                <a:solidFill>
                  <a:srgbClr val="000000"/>
                </a:solidFill>
              </a:rPr>
              <a:t>ППР/ОР </a:t>
            </a:r>
            <a:endParaRPr lang="ru-RU" sz="900" kern="0" dirty="0" smtClean="0">
              <a:solidFill>
                <a:srgbClr val="000000"/>
              </a:solidFill>
            </a:endParaRPr>
          </a:p>
          <a:p>
            <a:pPr marL="185738" indent="-185738" defTabSz="742399">
              <a:buFontTx/>
              <a:buAutoNum type="arabicPeriod"/>
              <a:defRPr/>
            </a:pPr>
            <a:r>
              <a:rPr lang="ru-RU" sz="900" kern="0" dirty="0" smtClean="0">
                <a:solidFill>
                  <a:srgbClr val="000000"/>
                </a:solidFill>
              </a:rPr>
              <a:t>Климатический фактор</a:t>
            </a:r>
          </a:p>
          <a:p>
            <a:pPr marL="185738" indent="-185738" defTabSz="742399">
              <a:buFontTx/>
              <a:buAutoNum type="arabicPeriod"/>
              <a:defRPr/>
            </a:pPr>
            <a:r>
              <a:rPr lang="ru-RU" sz="900" kern="0" dirty="0" smtClean="0">
                <a:solidFill>
                  <a:srgbClr val="000000"/>
                </a:solidFill>
              </a:rPr>
              <a:t>Технологические ограничения</a:t>
            </a:r>
          </a:p>
          <a:p>
            <a:pPr marL="185738" indent="-185738" defTabSz="742399">
              <a:buFontTx/>
              <a:buAutoNum type="arabicPeriod"/>
              <a:defRPr/>
            </a:pPr>
            <a:r>
              <a:rPr lang="ru-RU" sz="900" kern="0" dirty="0" smtClean="0">
                <a:solidFill>
                  <a:srgbClr val="000000"/>
                </a:solidFill>
              </a:rPr>
              <a:t>Сырье/спрос</a:t>
            </a:r>
          </a:p>
          <a:p>
            <a:pPr marL="185738" indent="-185738" defTabSz="742399">
              <a:buFontTx/>
              <a:buAutoNum type="arabicPeriod"/>
              <a:defRPr/>
            </a:pPr>
            <a:r>
              <a:rPr lang="ru-RU" sz="900" kern="0" dirty="0" smtClean="0">
                <a:solidFill>
                  <a:srgbClr val="000000"/>
                </a:solidFill>
              </a:rPr>
              <a:t>ОПИ/ОПВ</a:t>
            </a:r>
          </a:p>
          <a:p>
            <a:pPr marL="185738" indent="-185738" defTabSz="742399">
              <a:buFontTx/>
              <a:buAutoNum type="arabicPeriod"/>
              <a:defRPr/>
            </a:pPr>
            <a:endParaRPr lang="ru-RU" sz="731" kern="0" dirty="0">
              <a:solidFill>
                <a:srgbClr val="000000"/>
              </a:solidFill>
            </a:endParaRPr>
          </a:p>
        </p:txBody>
      </p:sp>
      <p:sp>
        <p:nvSpPr>
          <p:cNvPr id="159" name="TextBox 158"/>
          <p:cNvSpPr txBox="1"/>
          <p:nvPr/>
        </p:nvSpPr>
        <p:spPr>
          <a:xfrm>
            <a:off x="2106174" y="1227525"/>
            <a:ext cx="1755000" cy="2507225"/>
          </a:xfrm>
          <a:prstGeom prst="rect">
            <a:avLst/>
          </a:prstGeom>
          <a:noFill/>
        </p:spPr>
        <p:txBody>
          <a:bodyPr wrap="square" rtlCol="0">
            <a:spAutoFit/>
          </a:bodyPr>
          <a:lstStyle/>
          <a:p>
            <a:pPr defTabSz="742399">
              <a:defRPr/>
            </a:pPr>
            <a:r>
              <a:rPr lang="ru-RU" sz="900" kern="0" dirty="0">
                <a:solidFill>
                  <a:srgbClr val="000000"/>
                </a:solidFill>
              </a:rPr>
              <a:t>Отклонения в объемах считаются в разрезе по событиям, а именно:</a:t>
            </a:r>
          </a:p>
          <a:p>
            <a:pPr defTabSz="742399">
              <a:defRPr/>
            </a:pPr>
            <a:r>
              <a:rPr lang="ru-RU" sz="900" kern="0" dirty="0">
                <a:solidFill>
                  <a:srgbClr val="000000"/>
                </a:solidFill>
              </a:rPr>
              <a:t>Все события включенные в </a:t>
            </a:r>
            <a:r>
              <a:rPr lang="ru-RU" sz="900" kern="0" dirty="0" smtClean="0">
                <a:solidFill>
                  <a:srgbClr val="000000"/>
                </a:solidFill>
              </a:rPr>
              <a:t>ППР </a:t>
            </a:r>
            <a:endParaRPr lang="ru-RU" sz="900" kern="0" dirty="0">
              <a:solidFill>
                <a:srgbClr val="000000"/>
              </a:solidFill>
            </a:endParaRPr>
          </a:p>
          <a:p>
            <a:pPr defTabSz="742399">
              <a:defRPr/>
            </a:pPr>
            <a:endParaRPr lang="ru-RU" sz="900" kern="0" dirty="0">
              <a:solidFill>
                <a:srgbClr val="000000"/>
              </a:solidFill>
            </a:endParaRPr>
          </a:p>
          <a:p>
            <a:pPr defTabSz="742399">
              <a:defRPr/>
            </a:pPr>
            <a:r>
              <a:rPr lang="ru-RU" sz="900" kern="0" dirty="0">
                <a:solidFill>
                  <a:srgbClr val="000000"/>
                </a:solidFill>
              </a:rPr>
              <a:t>События входящие в периметр ППР имеют 2 блока, а именно:</a:t>
            </a:r>
          </a:p>
          <a:p>
            <a:pPr marL="139303" indent="-139303" defTabSz="742399">
              <a:buFont typeface="Arial" panose="020B0604020202020204" pitchFamily="34" charset="0"/>
              <a:buChar char="•"/>
              <a:defRPr/>
            </a:pPr>
            <a:r>
              <a:rPr lang="ru-RU" sz="900" kern="0" dirty="0" smtClean="0">
                <a:solidFill>
                  <a:srgbClr val="000000"/>
                </a:solidFill>
              </a:rPr>
              <a:t>Плановые </a:t>
            </a:r>
            <a:r>
              <a:rPr lang="ru-RU" sz="900" kern="0" dirty="0">
                <a:solidFill>
                  <a:srgbClr val="000000"/>
                </a:solidFill>
              </a:rPr>
              <a:t>(все события вошедшие в БП)</a:t>
            </a:r>
          </a:p>
          <a:p>
            <a:pPr marL="139303" indent="-139303" defTabSz="742399">
              <a:buFont typeface="Arial" panose="020B0604020202020204" pitchFamily="34" charset="0"/>
              <a:buChar char="•"/>
              <a:defRPr/>
            </a:pPr>
            <a:r>
              <a:rPr lang="ru-RU" sz="900" kern="0" dirty="0" smtClean="0">
                <a:solidFill>
                  <a:srgbClr val="000000"/>
                </a:solidFill>
              </a:rPr>
              <a:t>Внеплановые </a:t>
            </a:r>
            <a:r>
              <a:rPr lang="ru-RU" sz="900" kern="0" dirty="0">
                <a:solidFill>
                  <a:srgbClr val="000000"/>
                </a:solidFill>
              </a:rPr>
              <a:t>(все события не вошедшие в БП)</a:t>
            </a:r>
          </a:p>
          <a:p>
            <a:pPr defTabSz="742399">
              <a:defRPr/>
            </a:pPr>
            <a:endParaRPr lang="ru-RU" sz="900" kern="0" dirty="0">
              <a:solidFill>
                <a:srgbClr val="FF0000"/>
              </a:solidFill>
            </a:endParaRPr>
          </a:p>
          <a:p>
            <a:pPr defTabSz="742399">
              <a:defRPr/>
            </a:pPr>
            <a:endParaRPr lang="ru-RU" sz="731" kern="0" dirty="0">
              <a:solidFill>
                <a:srgbClr val="000000"/>
              </a:solidFill>
            </a:endParaRPr>
          </a:p>
          <a:p>
            <a:pPr defTabSz="742399">
              <a:defRPr/>
            </a:pPr>
            <a:endParaRPr lang="ru-RU" sz="731" kern="0" dirty="0">
              <a:solidFill>
                <a:srgbClr val="000000"/>
              </a:solidFill>
            </a:endParaRPr>
          </a:p>
          <a:p>
            <a:pPr defTabSz="742399">
              <a:defRPr/>
            </a:pPr>
            <a:endParaRPr lang="ru-RU" sz="731" kern="0" dirty="0">
              <a:solidFill>
                <a:srgbClr val="000000"/>
              </a:solidFill>
            </a:endParaRPr>
          </a:p>
        </p:txBody>
      </p:sp>
      <p:sp>
        <p:nvSpPr>
          <p:cNvPr id="160" name="TextBox 159"/>
          <p:cNvSpPr txBox="1"/>
          <p:nvPr/>
        </p:nvSpPr>
        <p:spPr>
          <a:xfrm>
            <a:off x="3925575" y="1247423"/>
            <a:ext cx="1989298" cy="2420791"/>
          </a:xfrm>
          <a:prstGeom prst="rect">
            <a:avLst/>
          </a:prstGeom>
          <a:noFill/>
        </p:spPr>
        <p:txBody>
          <a:bodyPr wrap="square" rtlCol="0">
            <a:spAutoFit/>
          </a:bodyPr>
          <a:lstStyle/>
          <a:p>
            <a:pPr defTabSz="742399">
              <a:defRPr/>
            </a:pPr>
            <a:r>
              <a:rPr lang="ru-RU" sz="900" kern="0" dirty="0">
                <a:solidFill>
                  <a:srgbClr val="000000"/>
                </a:solidFill>
              </a:rPr>
              <a:t>Отклонения в объемах </a:t>
            </a:r>
            <a:r>
              <a:rPr lang="ru-RU" sz="900" kern="0" dirty="0" smtClean="0">
                <a:solidFill>
                  <a:srgbClr val="000000"/>
                </a:solidFill>
              </a:rPr>
              <a:t>от ППР считаются на еженедельной основе в </a:t>
            </a:r>
            <a:r>
              <a:rPr lang="ru-RU" sz="900" kern="0" dirty="0">
                <a:solidFill>
                  <a:srgbClr val="000000"/>
                </a:solidFill>
              </a:rPr>
              <a:t>разрезе по событиям, а </a:t>
            </a:r>
            <a:r>
              <a:rPr lang="ru-RU" sz="900" kern="0" dirty="0" smtClean="0">
                <a:solidFill>
                  <a:srgbClr val="000000"/>
                </a:solidFill>
              </a:rPr>
              <a:t>именно в отдельности по каждому производству ответственным работникам ПДУ/ПДО.</a:t>
            </a:r>
          </a:p>
          <a:p>
            <a:pPr defTabSz="742399">
              <a:defRPr/>
            </a:pPr>
            <a:endParaRPr lang="ru-RU" sz="900" kern="0" dirty="0" smtClean="0">
              <a:solidFill>
                <a:srgbClr val="000000"/>
              </a:solidFill>
            </a:endParaRPr>
          </a:p>
          <a:p>
            <a:pPr defTabSz="742399">
              <a:defRPr/>
            </a:pPr>
            <a:r>
              <a:rPr lang="ru-RU" sz="900" kern="0" dirty="0" smtClean="0">
                <a:solidFill>
                  <a:srgbClr val="000000"/>
                </a:solidFill>
              </a:rPr>
              <a:t>События, описывающие отклонения от ППР могут быть положительными и отрицательными:</a:t>
            </a:r>
          </a:p>
          <a:p>
            <a:pPr marL="228600" indent="-228600" defTabSz="742399">
              <a:buAutoNum type="arabicPeriod"/>
              <a:defRPr/>
            </a:pPr>
            <a:r>
              <a:rPr lang="ru-RU" sz="900" kern="0" dirty="0" smtClean="0">
                <a:solidFill>
                  <a:srgbClr val="000000"/>
                </a:solidFill>
              </a:rPr>
              <a:t>Снижение/увеличение плановых потерь </a:t>
            </a:r>
          </a:p>
          <a:p>
            <a:pPr marL="228600" indent="-228600" defTabSz="742399">
              <a:buAutoNum type="arabicPeriod"/>
              <a:defRPr/>
            </a:pPr>
            <a:r>
              <a:rPr lang="ru-RU" sz="900" kern="0" dirty="0" smtClean="0">
                <a:solidFill>
                  <a:srgbClr val="000000"/>
                </a:solidFill>
              </a:rPr>
              <a:t>Внеплановые остановы/разгрузки</a:t>
            </a:r>
          </a:p>
          <a:p>
            <a:pPr marL="228600" indent="-228600" defTabSz="742399">
              <a:buAutoNum type="arabicPeriod"/>
              <a:defRPr/>
            </a:pPr>
            <a:endParaRPr lang="ru-RU" sz="731" kern="0" dirty="0">
              <a:solidFill>
                <a:srgbClr val="000000"/>
              </a:solidFill>
            </a:endParaRPr>
          </a:p>
        </p:txBody>
      </p:sp>
      <p:grpSp>
        <p:nvGrpSpPr>
          <p:cNvPr id="171" name="Группа 170"/>
          <p:cNvGrpSpPr/>
          <p:nvPr/>
        </p:nvGrpSpPr>
        <p:grpSpPr>
          <a:xfrm>
            <a:off x="363463" y="3759990"/>
            <a:ext cx="1386088" cy="1046480"/>
            <a:chOff x="4874956" y="4256614"/>
            <a:chExt cx="1705954" cy="1287975"/>
          </a:xfrm>
        </p:grpSpPr>
        <p:cxnSp>
          <p:nvCxnSpPr>
            <p:cNvPr id="172" name="Прямая со стрелкой 171"/>
            <p:cNvCxnSpPr/>
            <p:nvPr/>
          </p:nvCxnSpPr>
          <p:spPr>
            <a:xfrm flipH="1" flipV="1">
              <a:off x="4874956" y="4256614"/>
              <a:ext cx="0" cy="1287975"/>
            </a:xfrm>
            <a:prstGeom prst="straightConnector1">
              <a:avLst/>
            </a:prstGeom>
            <a:noFill/>
            <a:ln w="9525" cap="flat" cmpd="sng" algn="ctr">
              <a:solidFill>
                <a:srgbClr val="808080"/>
              </a:solidFill>
              <a:prstDash val="solid"/>
              <a:tailEnd type="triangle"/>
            </a:ln>
            <a:effectLst/>
          </p:spPr>
        </p:cxnSp>
        <p:cxnSp>
          <p:nvCxnSpPr>
            <p:cNvPr id="173" name="Прямая со стрелкой 172"/>
            <p:cNvCxnSpPr/>
            <p:nvPr/>
          </p:nvCxnSpPr>
          <p:spPr>
            <a:xfrm flipV="1">
              <a:off x="4874956" y="5544589"/>
              <a:ext cx="1705954" cy="0"/>
            </a:xfrm>
            <a:prstGeom prst="straightConnector1">
              <a:avLst/>
            </a:prstGeom>
            <a:noFill/>
            <a:ln w="9525" cap="flat" cmpd="sng" algn="ctr">
              <a:solidFill>
                <a:srgbClr val="808080"/>
              </a:solidFill>
              <a:prstDash val="solid"/>
              <a:tailEnd type="triangle"/>
            </a:ln>
            <a:effectLst/>
          </p:spPr>
        </p:cxnSp>
      </p:grpSp>
      <p:cxnSp>
        <p:nvCxnSpPr>
          <p:cNvPr id="174" name="Прямая соединительная линия 173"/>
          <p:cNvCxnSpPr/>
          <p:nvPr/>
        </p:nvCxnSpPr>
        <p:spPr>
          <a:xfrm>
            <a:off x="66276" y="3894021"/>
            <a:ext cx="1491750" cy="0"/>
          </a:xfrm>
          <a:prstGeom prst="line">
            <a:avLst/>
          </a:prstGeom>
          <a:noFill/>
          <a:ln w="12700" cap="flat" cmpd="sng" algn="ctr">
            <a:solidFill>
              <a:srgbClr val="008080">
                <a:shade val="95000"/>
                <a:satMod val="105000"/>
              </a:srgbClr>
            </a:solidFill>
            <a:prstDash val="solid"/>
          </a:ln>
          <a:effectLst/>
        </p:spPr>
      </p:cxnSp>
      <p:sp>
        <p:nvSpPr>
          <p:cNvPr id="175" name="TextBox 174"/>
          <p:cNvSpPr txBox="1"/>
          <p:nvPr/>
        </p:nvSpPr>
        <p:spPr>
          <a:xfrm>
            <a:off x="0" y="3733230"/>
            <a:ext cx="394660" cy="204800"/>
          </a:xfrm>
          <a:prstGeom prst="rect">
            <a:avLst/>
          </a:prstGeom>
          <a:noFill/>
        </p:spPr>
        <p:txBody>
          <a:bodyPr wrap="none" rtlCol="0">
            <a:spAutoFit/>
          </a:bodyPr>
          <a:lstStyle/>
          <a:p>
            <a:pPr defTabSz="742399">
              <a:defRPr/>
            </a:pPr>
            <a:r>
              <a:rPr lang="ru-RU" sz="731" kern="0" dirty="0">
                <a:solidFill>
                  <a:srgbClr val="000000"/>
                </a:solidFill>
              </a:rPr>
              <a:t>МДП</a:t>
            </a:r>
          </a:p>
        </p:txBody>
      </p:sp>
      <p:cxnSp>
        <p:nvCxnSpPr>
          <p:cNvPr id="176" name="Прямая соединительная линия 175"/>
          <p:cNvCxnSpPr/>
          <p:nvPr/>
        </p:nvCxnSpPr>
        <p:spPr>
          <a:xfrm>
            <a:off x="66276" y="4156506"/>
            <a:ext cx="1491750" cy="0"/>
          </a:xfrm>
          <a:prstGeom prst="line">
            <a:avLst/>
          </a:prstGeom>
          <a:noFill/>
          <a:ln w="12700" cap="flat" cmpd="sng" algn="ctr">
            <a:solidFill>
              <a:srgbClr val="008080">
                <a:shade val="95000"/>
                <a:satMod val="105000"/>
              </a:srgbClr>
            </a:solidFill>
            <a:prstDash val="solid"/>
          </a:ln>
          <a:effectLst/>
        </p:spPr>
      </p:cxnSp>
      <p:sp>
        <p:nvSpPr>
          <p:cNvPr id="177" name="TextBox 176"/>
          <p:cNvSpPr txBox="1"/>
          <p:nvPr/>
        </p:nvSpPr>
        <p:spPr>
          <a:xfrm>
            <a:off x="0" y="3996719"/>
            <a:ext cx="359734" cy="204800"/>
          </a:xfrm>
          <a:prstGeom prst="rect">
            <a:avLst/>
          </a:prstGeom>
          <a:noFill/>
        </p:spPr>
        <p:txBody>
          <a:bodyPr wrap="square" rtlCol="0">
            <a:spAutoFit/>
          </a:bodyPr>
          <a:lstStyle/>
          <a:p>
            <a:pPr defTabSz="742399">
              <a:defRPr/>
            </a:pPr>
            <a:r>
              <a:rPr lang="ru-RU" sz="731" kern="0" dirty="0">
                <a:solidFill>
                  <a:srgbClr val="000000"/>
                </a:solidFill>
              </a:rPr>
              <a:t>БП</a:t>
            </a:r>
          </a:p>
        </p:txBody>
      </p:sp>
      <p:cxnSp>
        <p:nvCxnSpPr>
          <p:cNvPr id="178" name="Прямая со стрелкой 177"/>
          <p:cNvCxnSpPr/>
          <p:nvPr/>
        </p:nvCxnSpPr>
        <p:spPr>
          <a:xfrm>
            <a:off x="880518" y="3902043"/>
            <a:ext cx="0" cy="239427"/>
          </a:xfrm>
          <a:prstGeom prst="straightConnector1">
            <a:avLst/>
          </a:prstGeom>
          <a:noFill/>
          <a:ln w="9525" cap="flat" cmpd="sng" algn="ctr">
            <a:solidFill>
              <a:srgbClr val="808080"/>
            </a:solidFill>
            <a:prstDash val="solid"/>
            <a:headEnd type="triangle"/>
            <a:tailEnd type="triangle"/>
          </a:ln>
          <a:effectLst/>
        </p:spPr>
      </p:cxnSp>
      <p:sp>
        <p:nvSpPr>
          <p:cNvPr id="179" name="TextBox 178"/>
          <p:cNvSpPr txBox="1"/>
          <p:nvPr/>
        </p:nvSpPr>
        <p:spPr>
          <a:xfrm>
            <a:off x="955461" y="3868935"/>
            <a:ext cx="910378" cy="429733"/>
          </a:xfrm>
          <a:prstGeom prst="rect">
            <a:avLst/>
          </a:prstGeom>
          <a:noFill/>
        </p:spPr>
        <p:txBody>
          <a:bodyPr wrap="square" rtlCol="0">
            <a:spAutoFit/>
          </a:bodyPr>
          <a:lstStyle/>
          <a:p>
            <a:pPr defTabSz="742399">
              <a:defRPr/>
            </a:pPr>
            <a:r>
              <a:rPr lang="ru-RU" sz="731" kern="0" dirty="0">
                <a:solidFill>
                  <a:srgbClr val="000000"/>
                </a:solidFill>
              </a:rPr>
              <a:t>Объемы </a:t>
            </a:r>
            <a:r>
              <a:rPr lang="ru-RU" sz="731" kern="0" dirty="0" smtClean="0">
                <a:solidFill>
                  <a:srgbClr val="000000"/>
                </a:solidFill>
              </a:rPr>
              <a:t>потерь БП от МДП</a:t>
            </a:r>
          </a:p>
          <a:p>
            <a:pPr defTabSz="742399">
              <a:defRPr/>
            </a:pPr>
            <a:endParaRPr lang="ru-RU" sz="731" kern="0" dirty="0">
              <a:solidFill>
                <a:srgbClr val="000000"/>
              </a:solidFill>
            </a:endParaRPr>
          </a:p>
        </p:txBody>
      </p:sp>
      <p:grpSp>
        <p:nvGrpSpPr>
          <p:cNvPr id="180" name="Группа 179"/>
          <p:cNvGrpSpPr/>
          <p:nvPr/>
        </p:nvGrpSpPr>
        <p:grpSpPr>
          <a:xfrm>
            <a:off x="2368385" y="3771808"/>
            <a:ext cx="1386088" cy="1046480"/>
            <a:chOff x="4874956" y="4256614"/>
            <a:chExt cx="1705954" cy="1287975"/>
          </a:xfrm>
        </p:grpSpPr>
        <p:cxnSp>
          <p:nvCxnSpPr>
            <p:cNvPr id="181" name="Прямая со стрелкой 180"/>
            <p:cNvCxnSpPr/>
            <p:nvPr/>
          </p:nvCxnSpPr>
          <p:spPr>
            <a:xfrm flipH="1" flipV="1">
              <a:off x="4874956" y="4256614"/>
              <a:ext cx="0" cy="1287975"/>
            </a:xfrm>
            <a:prstGeom prst="straightConnector1">
              <a:avLst/>
            </a:prstGeom>
            <a:noFill/>
            <a:ln w="9525" cap="flat" cmpd="sng" algn="ctr">
              <a:solidFill>
                <a:srgbClr val="808080"/>
              </a:solidFill>
              <a:prstDash val="solid"/>
              <a:tailEnd type="triangle"/>
            </a:ln>
            <a:effectLst/>
          </p:spPr>
        </p:cxnSp>
        <p:cxnSp>
          <p:nvCxnSpPr>
            <p:cNvPr id="182" name="Прямая со стрелкой 181"/>
            <p:cNvCxnSpPr/>
            <p:nvPr/>
          </p:nvCxnSpPr>
          <p:spPr>
            <a:xfrm flipV="1">
              <a:off x="4874956" y="5544589"/>
              <a:ext cx="1705954" cy="0"/>
            </a:xfrm>
            <a:prstGeom prst="straightConnector1">
              <a:avLst/>
            </a:prstGeom>
            <a:noFill/>
            <a:ln w="9525" cap="flat" cmpd="sng" algn="ctr">
              <a:solidFill>
                <a:srgbClr val="808080"/>
              </a:solidFill>
              <a:prstDash val="solid"/>
              <a:tailEnd type="triangle"/>
            </a:ln>
            <a:effectLst/>
          </p:spPr>
        </p:cxnSp>
      </p:grpSp>
      <p:cxnSp>
        <p:nvCxnSpPr>
          <p:cNvPr id="183" name="Прямая соединительная линия 182"/>
          <p:cNvCxnSpPr/>
          <p:nvPr/>
        </p:nvCxnSpPr>
        <p:spPr>
          <a:xfrm>
            <a:off x="2071199" y="3889730"/>
            <a:ext cx="1491750" cy="0"/>
          </a:xfrm>
          <a:prstGeom prst="line">
            <a:avLst/>
          </a:prstGeom>
          <a:noFill/>
          <a:ln w="12700" cap="flat" cmpd="sng" algn="ctr">
            <a:solidFill>
              <a:srgbClr val="008080">
                <a:shade val="95000"/>
                <a:satMod val="105000"/>
              </a:srgbClr>
            </a:solidFill>
            <a:prstDash val="solid"/>
          </a:ln>
          <a:effectLst/>
        </p:spPr>
      </p:cxnSp>
      <p:sp>
        <p:nvSpPr>
          <p:cNvPr id="184" name="TextBox 183"/>
          <p:cNvSpPr txBox="1"/>
          <p:nvPr/>
        </p:nvSpPr>
        <p:spPr>
          <a:xfrm>
            <a:off x="2005932" y="3728939"/>
            <a:ext cx="394660" cy="204800"/>
          </a:xfrm>
          <a:prstGeom prst="rect">
            <a:avLst/>
          </a:prstGeom>
          <a:noFill/>
        </p:spPr>
        <p:txBody>
          <a:bodyPr wrap="none" rtlCol="0">
            <a:spAutoFit/>
          </a:bodyPr>
          <a:lstStyle/>
          <a:p>
            <a:pPr defTabSz="742399">
              <a:defRPr/>
            </a:pPr>
            <a:r>
              <a:rPr lang="ru-RU" sz="731" kern="0" dirty="0">
                <a:solidFill>
                  <a:srgbClr val="000000"/>
                </a:solidFill>
              </a:rPr>
              <a:t>МДП</a:t>
            </a:r>
          </a:p>
        </p:txBody>
      </p:sp>
      <p:cxnSp>
        <p:nvCxnSpPr>
          <p:cNvPr id="185" name="Прямая соединительная линия 184"/>
          <p:cNvCxnSpPr/>
          <p:nvPr/>
        </p:nvCxnSpPr>
        <p:spPr>
          <a:xfrm>
            <a:off x="2071199" y="4152215"/>
            <a:ext cx="1491750" cy="0"/>
          </a:xfrm>
          <a:prstGeom prst="line">
            <a:avLst/>
          </a:prstGeom>
          <a:noFill/>
          <a:ln w="12700" cap="flat" cmpd="sng" algn="ctr">
            <a:solidFill>
              <a:srgbClr val="008080">
                <a:shade val="95000"/>
                <a:satMod val="105000"/>
              </a:srgbClr>
            </a:solidFill>
            <a:prstDash val="solid"/>
          </a:ln>
          <a:effectLst/>
        </p:spPr>
      </p:cxnSp>
      <p:sp>
        <p:nvSpPr>
          <p:cNvPr id="186" name="TextBox 185"/>
          <p:cNvSpPr txBox="1"/>
          <p:nvPr/>
        </p:nvSpPr>
        <p:spPr>
          <a:xfrm>
            <a:off x="2005932" y="3992428"/>
            <a:ext cx="359734" cy="204800"/>
          </a:xfrm>
          <a:prstGeom prst="rect">
            <a:avLst/>
          </a:prstGeom>
          <a:noFill/>
        </p:spPr>
        <p:txBody>
          <a:bodyPr wrap="square" rtlCol="0">
            <a:spAutoFit/>
          </a:bodyPr>
          <a:lstStyle/>
          <a:p>
            <a:pPr defTabSz="742399">
              <a:defRPr/>
            </a:pPr>
            <a:r>
              <a:rPr lang="ru-RU" sz="731" kern="0" dirty="0">
                <a:solidFill>
                  <a:srgbClr val="000000"/>
                </a:solidFill>
              </a:rPr>
              <a:t>БП</a:t>
            </a:r>
          </a:p>
        </p:txBody>
      </p:sp>
      <p:cxnSp>
        <p:nvCxnSpPr>
          <p:cNvPr id="188" name="Прямая соединительная линия 187"/>
          <p:cNvCxnSpPr/>
          <p:nvPr/>
        </p:nvCxnSpPr>
        <p:spPr>
          <a:xfrm>
            <a:off x="2071199" y="4396851"/>
            <a:ext cx="1491750" cy="0"/>
          </a:xfrm>
          <a:prstGeom prst="line">
            <a:avLst/>
          </a:prstGeom>
          <a:noFill/>
          <a:ln w="12700" cap="flat" cmpd="sng" algn="ctr">
            <a:solidFill>
              <a:srgbClr val="F58A1F">
                <a:shade val="95000"/>
                <a:satMod val="105000"/>
              </a:srgbClr>
            </a:solidFill>
            <a:prstDash val="solid"/>
          </a:ln>
          <a:effectLst/>
        </p:spPr>
      </p:cxnSp>
      <p:cxnSp>
        <p:nvCxnSpPr>
          <p:cNvPr id="189" name="Прямая со стрелкой 188"/>
          <p:cNvCxnSpPr/>
          <p:nvPr/>
        </p:nvCxnSpPr>
        <p:spPr>
          <a:xfrm flipH="1">
            <a:off x="2689982" y="3871376"/>
            <a:ext cx="0" cy="525475"/>
          </a:xfrm>
          <a:prstGeom prst="straightConnector1">
            <a:avLst/>
          </a:prstGeom>
          <a:noFill/>
          <a:ln w="9525" cap="flat" cmpd="sng" algn="ctr">
            <a:solidFill>
              <a:srgbClr val="F58A1F">
                <a:shade val="95000"/>
                <a:satMod val="105000"/>
              </a:srgbClr>
            </a:solidFill>
            <a:prstDash val="solid"/>
            <a:headEnd type="triangle"/>
            <a:tailEnd type="triangle"/>
          </a:ln>
          <a:effectLst/>
        </p:spPr>
      </p:cxnSp>
      <p:sp>
        <p:nvSpPr>
          <p:cNvPr id="190" name="TextBox 189"/>
          <p:cNvSpPr txBox="1"/>
          <p:nvPr/>
        </p:nvSpPr>
        <p:spPr>
          <a:xfrm>
            <a:off x="2005932" y="4176539"/>
            <a:ext cx="414619" cy="204800"/>
          </a:xfrm>
          <a:prstGeom prst="rect">
            <a:avLst/>
          </a:prstGeom>
          <a:noFill/>
        </p:spPr>
        <p:txBody>
          <a:bodyPr wrap="square" rtlCol="0">
            <a:spAutoFit/>
          </a:bodyPr>
          <a:lstStyle/>
          <a:p>
            <a:pPr defTabSz="742399">
              <a:defRPr/>
            </a:pPr>
            <a:r>
              <a:rPr lang="ru-RU" sz="731" kern="0" dirty="0">
                <a:solidFill>
                  <a:srgbClr val="000000"/>
                </a:solidFill>
              </a:rPr>
              <a:t>ППР</a:t>
            </a:r>
          </a:p>
        </p:txBody>
      </p:sp>
      <p:grpSp>
        <p:nvGrpSpPr>
          <p:cNvPr id="191" name="Группа 190"/>
          <p:cNvGrpSpPr/>
          <p:nvPr/>
        </p:nvGrpSpPr>
        <p:grpSpPr>
          <a:xfrm>
            <a:off x="4301821" y="3771103"/>
            <a:ext cx="1386088" cy="1046480"/>
            <a:chOff x="4874956" y="4256614"/>
            <a:chExt cx="1705954" cy="1287975"/>
          </a:xfrm>
        </p:grpSpPr>
        <p:cxnSp>
          <p:nvCxnSpPr>
            <p:cNvPr id="192" name="Прямая со стрелкой 191"/>
            <p:cNvCxnSpPr/>
            <p:nvPr/>
          </p:nvCxnSpPr>
          <p:spPr>
            <a:xfrm flipH="1" flipV="1">
              <a:off x="4874956" y="4256614"/>
              <a:ext cx="0" cy="1287975"/>
            </a:xfrm>
            <a:prstGeom prst="straightConnector1">
              <a:avLst/>
            </a:prstGeom>
            <a:noFill/>
            <a:ln w="9525" cap="flat" cmpd="sng" algn="ctr">
              <a:solidFill>
                <a:srgbClr val="808080"/>
              </a:solidFill>
              <a:prstDash val="solid"/>
              <a:tailEnd type="triangle"/>
            </a:ln>
            <a:effectLst/>
          </p:spPr>
        </p:cxnSp>
        <p:cxnSp>
          <p:nvCxnSpPr>
            <p:cNvPr id="193" name="Прямая со стрелкой 192"/>
            <p:cNvCxnSpPr/>
            <p:nvPr/>
          </p:nvCxnSpPr>
          <p:spPr>
            <a:xfrm flipV="1">
              <a:off x="4874956" y="5544589"/>
              <a:ext cx="1705954" cy="0"/>
            </a:xfrm>
            <a:prstGeom prst="straightConnector1">
              <a:avLst/>
            </a:prstGeom>
            <a:noFill/>
            <a:ln w="9525" cap="flat" cmpd="sng" algn="ctr">
              <a:solidFill>
                <a:srgbClr val="808080"/>
              </a:solidFill>
              <a:prstDash val="solid"/>
              <a:tailEnd type="triangle"/>
            </a:ln>
            <a:effectLst/>
          </p:spPr>
        </p:cxnSp>
      </p:grpSp>
      <p:cxnSp>
        <p:nvCxnSpPr>
          <p:cNvPr id="194" name="Прямая соединительная линия 193"/>
          <p:cNvCxnSpPr/>
          <p:nvPr/>
        </p:nvCxnSpPr>
        <p:spPr>
          <a:xfrm>
            <a:off x="4004635" y="3889025"/>
            <a:ext cx="1491750" cy="0"/>
          </a:xfrm>
          <a:prstGeom prst="line">
            <a:avLst/>
          </a:prstGeom>
          <a:noFill/>
          <a:ln w="12700" cap="flat" cmpd="sng" algn="ctr">
            <a:solidFill>
              <a:srgbClr val="008080">
                <a:shade val="95000"/>
                <a:satMod val="105000"/>
              </a:srgbClr>
            </a:solidFill>
            <a:prstDash val="solid"/>
          </a:ln>
          <a:effectLst/>
        </p:spPr>
      </p:cxnSp>
      <p:sp>
        <p:nvSpPr>
          <p:cNvPr id="195" name="TextBox 194"/>
          <p:cNvSpPr txBox="1"/>
          <p:nvPr/>
        </p:nvSpPr>
        <p:spPr>
          <a:xfrm>
            <a:off x="3918320" y="3728234"/>
            <a:ext cx="394660" cy="204800"/>
          </a:xfrm>
          <a:prstGeom prst="rect">
            <a:avLst/>
          </a:prstGeom>
          <a:noFill/>
        </p:spPr>
        <p:txBody>
          <a:bodyPr wrap="none" rtlCol="0">
            <a:spAutoFit/>
          </a:bodyPr>
          <a:lstStyle/>
          <a:p>
            <a:pPr defTabSz="742399">
              <a:defRPr/>
            </a:pPr>
            <a:r>
              <a:rPr lang="ru-RU" sz="731" kern="0" dirty="0">
                <a:solidFill>
                  <a:srgbClr val="000000"/>
                </a:solidFill>
              </a:rPr>
              <a:t>МДП</a:t>
            </a:r>
          </a:p>
        </p:txBody>
      </p:sp>
      <p:cxnSp>
        <p:nvCxnSpPr>
          <p:cNvPr id="196" name="Прямая соединительная линия 195"/>
          <p:cNvCxnSpPr/>
          <p:nvPr/>
        </p:nvCxnSpPr>
        <p:spPr>
          <a:xfrm>
            <a:off x="4004635" y="4151510"/>
            <a:ext cx="1491750" cy="0"/>
          </a:xfrm>
          <a:prstGeom prst="line">
            <a:avLst/>
          </a:prstGeom>
          <a:noFill/>
          <a:ln w="12700" cap="flat" cmpd="sng" algn="ctr">
            <a:solidFill>
              <a:srgbClr val="008080">
                <a:shade val="95000"/>
                <a:satMod val="105000"/>
              </a:srgbClr>
            </a:solidFill>
            <a:prstDash val="solid"/>
          </a:ln>
          <a:effectLst/>
        </p:spPr>
      </p:cxnSp>
      <p:sp>
        <p:nvSpPr>
          <p:cNvPr id="197" name="TextBox 196"/>
          <p:cNvSpPr txBox="1"/>
          <p:nvPr/>
        </p:nvSpPr>
        <p:spPr>
          <a:xfrm>
            <a:off x="3918320" y="3991723"/>
            <a:ext cx="359734" cy="204800"/>
          </a:xfrm>
          <a:prstGeom prst="rect">
            <a:avLst/>
          </a:prstGeom>
          <a:noFill/>
        </p:spPr>
        <p:txBody>
          <a:bodyPr wrap="square" rtlCol="0">
            <a:spAutoFit/>
          </a:bodyPr>
          <a:lstStyle/>
          <a:p>
            <a:pPr defTabSz="742399">
              <a:defRPr/>
            </a:pPr>
            <a:r>
              <a:rPr lang="ru-RU" sz="731" kern="0" dirty="0">
                <a:solidFill>
                  <a:srgbClr val="000000"/>
                </a:solidFill>
              </a:rPr>
              <a:t>БП</a:t>
            </a:r>
          </a:p>
        </p:txBody>
      </p:sp>
      <p:cxnSp>
        <p:nvCxnSpPr>
          <p:cNvPr id="198" name="Прямая со стрелкой 197"/>
          <p:cNvCxnSpPr/>
          <p:nvPr/>
        </p:nvCxnSpPr>
        <p:spPr>
          <a:xfrm>
            <a:off x="4470953" y="3897047"/>
            <a:ext cx="0" cy="239427"/>
          </a:xfrm>
          <a:prstGeom prst="straightConnector1">
            <a:avLst/>
          </a:prstGeom>
          <a:noFill/>
          <a:ln w="9525" cap="flat" cmpd="sng" algn="ctr">
            <a:solidFill>
              <a:srgbClr val="808080"/>
            </a:solidFill>
            <a:prstDash val="solid"/>
            <a:headEnd type="triangle"/>
            <a:tailEnd type="triangle"/>
          </a:ln>
          <a:effectLst/>
        </p:spPr>
      </p:cxnSp>
      <p:cxnSp>
        <p:nvCxnSpPr>
          <p:cNvPr id="199" name="Прямая соединительная линия 198"/>
          <p:cNvCxnSpPr/>
          <p:nvPr/>
        </p:nvCxnSpPr>
        <p:spPr>
          <a:xfrm>
            <a:off x="4004635" y="4358986"/>
            <a:ext cx="1491750" cy="0"/>
          </a:xfrm>
          <a:prstGeom prst="line">
            <a:avLst/>
          </a:prstGeom>
          <a:noFill/>
          <a:ln w="12700" cap="flat" cmpd="sng" algn="ctr">
            <a:solidFill>
              <a:srgbClr val="F58A1F">
                <a:shade val="95000"/>
                <a:satMod val="105000"/>
              </a:srgbClr>
            </a:solidFill>
            <a:prstDash val="solid"/>
          </a:ln>
          <a:effectLst/>
        </p:spPr>
      </p:cxnSp>
      <p:cxnSp>
        <p:nvCxnSpPr>
          <p:cNvPr id="200" name="Прямая со стрелкой 199"/>
          <p:cNvCxnSpPr/>
          <p:nvPr/>
        </p:nvCxnSpPr>
        <p:spPr>
          <a:xfrm>
            <a:off x="4616462" y="3905329"/>
            <a:ext cx="0" cy="446903"/>
          </a:xfrm>
          <a:prstGeom prst="straightConnector1">
            <a:avLst/>
          </a:prstGeom>
          <a:noFill/>
          <a:ln w="9525" cap="flat" cmpd="sng" algn="ctr">
            <a:solidFill>
              <a:srgbClr val="F58A1F">
                <a:shade val="95000"/>
                <a:satMod val="105000"/>
              </a:srgbClr>
            </a:solidFill>
            <a:prstDash val="solid"/>
            <a:headEnd type="triangle"/>
            <a:tailEnd type="triangle"/>
          </a:ln>
          <a:effectLst/>
        </p:spPr>
      </p:cxnSp>
      <p:sp>
        <p:nvSpPr>
          <p:cNvPr id="201" name="TextBox 200"/>
          <p:cNvSpPr txBox="1"/>
          <p:nvPr/>
        </p:nvSpPr>
        <p:spPr>
          <a:xfrm>
            <a:off x="3918320" y="4147297"/>
            <a:ext cx="443496" cy="204800"/>
          </a:xfrm>
          <a:prstGeom prst="rect">
            <a:avLst/>
          </a:prstGeom>
          <a:noFill/>
        </p:spPr>
        <p:txBody>
          <a:bodyPr wrap="square" rtlCol="0">
            <a:spAutoFit/>
          </a:bodyPr>
          <a:lstStyle/>
          <a:p>
            <a:pPr defTabSz="742399">
              <a:defRPr/>
            </a:pPr>
            <a:r>
              <a:rPr lang="ru-RU" sz="731" kern="0" dirty="0">
                <a:solidFill>
                  <a:srgbClr val="000000"/>
                </a:solidFill>
              </a:rPr>
              <a:t>ППР</a:t>
            </a:r>
          </a:p>
        </p:txBody>
      </p:sp>
      <p:cxnSp>
        <p:nvCxnSpPr>
          <p:cNvPr id="202" name="Прямая соединительная линия 201"/>
          <p:cNvCxnSpPr/>
          <p:nvPr/>
        </p:nvCxnSpPr>
        <p:spPr>
          <a:xfrm>
            <a:off x="4004635" y="4600946"/>
            <a:ext cx="1491750" cy="0"/>
          </a:xfrm>
          <a:prstGeom prst="line">
            <a:avLst/>
          </a:prstGeom>
          <a:noFill/>
          <a:ln w="12700" cap="flat" cmpd="sng" algn="ctr">
            <a:solidFill>
              <a:srgbClr val="FF0000"/>
            </a:solidFill>
            <a:prstDash val="solid"/>
          </a:ln>
          <a:effectLst/>
        </p:spPr>
      </p:cxnSp>
      <p:sp>
        <p:nvSpPr>
          <p:cNvPr id="203" name="TextBox 202"/>
          <p:cNvSpPr txBox="1"/>
          <p:nvPr/>
        </p:nvSpPr>
        <p:spPr>
          <a:xfrm>
            <a:off x="3918320" y="4396146"/>
            <a:ext cx="406790" cy="204800"/>
          </a:xfrm>
          <a:prstGeom prst="rect">
            <a:avLst/>
          </a:prstGeom>
          <a:noFill/>
        </p:spPr>
        <p:txBody>
          <a:bodyPr wrap="square" rtlCol="0">
            <a:spAutoFit/>
          </a:bodyPr>
          <a:lstStyle/>
          <a:p>
            <a:pPr defTabSz="742399">
              <a:defRPr/>
            </a:pPr>
            <a:r>
              <a:rPr lang="ru-RU" sz="731" kern="0" dirty="0">
                <a:solidFill>
                  <a:srgbClr val="000000"/>
                </a:solidFill>
              </a:rPr>
              <a:t>Факт</a:t>
            </a:r>
          </a:p>
        </p:txBody>
      </p:sp>
      <p:cxnSp>
        <p:nvCxnSpPr>
          <p:cNvPr id="204" name="Прямая со стрелкой 203"/>
          <p:cNvCxnSpPr/>
          <p:nvPr/>
        </p:nvCxnSpPr>
        <p:spPr>
          <a:xfrm flipH="1">
            <a:off x="4743676" y="4348946"/>
            <a:ext cx="0" cy="252000"/>
          </a:xfrm>
          <a:prstGeom prst="straightConnector1">
            <a:avLst/>
          </a:prstGeom>
          <a:noFill/>
          <a:ln w="9525" cap="flat" cmpd="sng" algn="ctr">
            <a:solidFill>
              <a:srgbClr val="FF0000"/>
            </a:solidFill>
            <a:prstDash val="solid"/>
            <a:headEnd type="triangle"/>
            <a:tailEnd type="triangle"/>
          </a:ln>
          <a:effectLst/>
        </p:spPr>
      </p:cxnSp>
      <p:sp>
        <p:nvSpPr>
          <p:cNvPr id="209" name="Овал 208"/>
          <p:cNvSpPr/>
          <p:nvPr/>
        </p:nvSpPr>
        <p:spPr>
          <a:xfrm>
            <a:off x="36632" y="1103746"/>
            <a:ext cx="189278" cy="161006"/>
          </a:xfrm>
          <a:prstGeom prst="ellipse">
            <a:avLst/>
          </a:prstGeom>
          <a:solidFill>
            <a:srgbClr val="FFFFFF"/>
          </a:solidFill>
          <a:ln w="25400" cap="flat" cmpd="sng" algn="ctr">
            <a:solidFill>
              <a:srgbClr val="F58A1F"/>
            </a:solidFill>
            <a:prstDash val="solid"/>
          </a:ln>
          <a:effectLst/>
        </p:spPr>
        <p:txBody>
          <a:bodyPr rtlCol="0" anchor="ctr"/>
          <a:lstStyle/>
          <a:p>
            <a:pPr algn="ctr" defTabSz="742399">
              <a:defRPr/>
            </a:pPr>
            <a:r>
              <a:rPr lang="ru-RU" sz="1138" b="1" kern="0" dirty="0">
                <a:solidFill>
                  <a:srgbClr val="000000"/>
                </a:solidFill>
                <a:latin typeface="Arial"/>
              </a:rPr>
              <a:t>1</a:t>
            </a:r>
          </a:p>
        </p:txBody>
      </p:sp>
      <p:sp>
        <p:nvSpPr>
          <p:cNvPr id="210" name="Овал 209"/>
          <p:cNvSpPr/>
          <p:nvPr/>
        </p:nvSpPr>
        <p:spPr>
          <a:xfrm>
            <a:off x="2059776" y="1145573"/>
            <a:ext cx="189278" cy="161006"/>
          </a:xfrm>
          <a:prstGeom prst="ellipse">
            <a:avLst/>
          </a:prstGeom>
          <a:solidFill>
            <a:srgbClr val="FFFFFF"/>
          </a:solidFill>
          <a:ln w="25400" cap="flat" cmpd="sng" algn="ctr">
            <a:solidFill>
              <a:srgbClr val="F58A1F"/>
            </a:solidFill>
            <a:prstDash val="solid"/>
          </a:ln>
          <a:effectLst/>
        </p:spPr>
        <p:txBody>
          <a:bodyPr rtlCol="0" anchor="ctr"/>
          <a:lstStyle/>
          <a:p>
            <a:pPr algn="ctr" defTabSz="742399">
              <a:defRPr/>
            </a:pPr>
            <a:r>
              <a:rPr lang="ru-RU" sz="1138" b="1" kern="0" dirty="0">
                <a:solidFill>
                  <a:srgbClr val="000000"/>
                </a:solidFill>
                <a:latin typeface="Arial"/>
              </a:rPr>
              <a:t>2</a:t>
            </a:r>
          </a:p>
        </p:txBody>
      </p:sp>
      <p:sp>
        <p:nvSpPr>
          <p:cNvPr id="211" name="Овал 210"/>
          <p:cNvSpPr/>
          <p:nvPr/>
        </p:nvSpPr>
        <p:spPr>
          <a:xfrm>
            <a:off x="3911857" y="1130911"/>
            <a:ext cx="189278" cy="161006"/>
          </a:xfrm>
          <a:prstGeom prst="ellipse">
            <a:avLst/>
          </a:prstGeom>
          <a:solidFill>
            <a:srgbClr val="FFFFFF"/>
          </a:solidFill>
          <a:ln w="25400" cap="flat" cmpd="sng" algn="ctr">
            <a:solidFill>
              <a:srgbClr val="F58A1F"/>
            </a:solidFill>
            <a:prstDash val="solid"/>
          </a:ln>
          <a:effectLst/>
        </p:spPr>
        <p:txBody>
          <a:bodyPr rtlCol="0" anchor="ctr"/>
          <a:lstStyle/>
          <a:p>
            <a:pPr algn="ctr" defTabSz="742399">
              <a:defRPr/>
            </a:pPr>
            <a:r>
              <a:rPr lang="ru-RU" sz="1138" b="1" kern="0" dirty="0">
                <a:solidFill>
                  <a:srgbClr val="000000"/>
                </a:solidFill>
                <a:latin typeface="Arial"/>
              </a:rPr>
              <a:t>3</a:t>
            </a:r>
          </a:p>
        </p:txBody>
      </p:sp>
      <p:cxnSp>
        <p:nvCxnSpPr>
          <p:cNvPr id="70" name="Прямая со стрелкой 69"/>
          <p:cNvCxnSpPr/>
          <p:nvPr/>
        </p:nvCxnSpPr>
        <p:spPr>
          <a:xfrm>
            <a:off x="2563748" y="3885954"/>
            <a:ext cx="0" cy="239427"/>
          </a:xfrm>
          <a:prstGeom prst="straightConnector1">
            <a:avLst/>
          </a:prstGeom>
          <a:noFill/>
          <a:ln w="9525" cap="flat" cmpd="sng" algn="ctr">
            <a:solidFill>
              <a:srgbClr val="808080"/>
            </a:solidFill>
            <a:prstDash val="solid"/>
            <a:headEnd type="triangle"/>
            <a:tailEnd type="triangle"/>
          </a:ln>
          <a:effectLst/>
        </p:spPr>
      </p:cxnSp>
      <p:sp>
        <p:nvSpPr>
          <p:cNvPr id="75" name="TextBox 74"/>
          <p:cNvSpPr txBox="1"/>
          <p:nvPr/>
        </p:nvSpPr>
        <p:spPr>
          <a:xfrm>
            <a:off x="4726149" y="4333340"/>
            <a:ext cx="1127206" cy="429733"/>
          </a:xfrm>
          <a:prstGeom prst="rect">
            <a:avLst/>
          </a:prstGeom>
          <a:noFill/>
        </p:spPr>
        <p:txBody>
          <a:bodyPr wrap="square" rtlCol="0">
            <a:spAutoFit/>
          </a:bodyPr>
          <a:lstStyle/>
          <a:p>
            <a:pPr defTabSz="742399">
              <a:defRPr/>
            </a:pPr>
            <a:r>
              <a:rPr lang="ru-RU" sz="731" kern="0" dirty="0">
                <a:solidFill>
                  <a:srgbClr val="000000"/>
                </a:solidFill>
              </a:rPr>
              <a:t>Объемы </a:t>
            </a:r>
            <a:r>
              <a:rPr lang="ru-RU" sz="731" kern="0" dirty="0" smtClean="0">
                <a:solidFill>
                  <a:srgbClr val="000000"/>
                </a:solidFill>
              </a:rPr>
              <a:t>потерь факт от ППР</a:t>
            </a:r>
          </a:p>
          <a:p>
            <a:pPr defTabSz="742399">
              <a:defRPr/>
            </a:pPr>
            <a:endParaRPr lang="ru-RU" sz="731" kern="0" dirty="0">
              <a:solidFill>
                <a:srgbClr val="000000"/>
              </a:solidFill>
            </a:endParaRPr>
          </a:p>
        </p:txBody>
      </p:sp>
      <p:sp>
        <p:nvSpPr>
          <p:cNvPr id="71" name="TextBox 70"/>
          <p:cNvSpPr txBox="1"/>
          <p:nvPr/>
        </p:nvSpPr>
        <p:spPr>
          <a:xfrm>
            <a:off x="2779455" y="3981402"/>
            <a:ext cx="899498" cy="317266"/>
          </a:xfrm>
          <a:prstGeom prst="rect">
            <a:avLst/>
          </a:prstGeom>
          <a:solidFill>
            <a:schemeClr val="bg1"/>
          </a:solidFill>
        </p:spPr>
        <p:txBody>
          <a:bodyPr wrap="square" rtlCol="0">
            <a:spAutoFit/>
          </a:bodyPr>
          <a:lstStyle/>
          <a:p>
            <a:pPr defTabSz="742399">
              <a:defRPr/>
            </a:pPr>
            <a:r>
              <a:rPr lang="ru-RU" sz="731" kern="0" dirty="0">
                <a:solidFill>
                  <a:srgbClr val="000000"/>
                </a:solidFill>
              </a:rPr>
              <a:t>Объемы </a:t>
            </a:r>
            <a:r>
              <a:rPr lang="ru-RU" sz="731" kern="0" dirty="0" smtClean="0">
                <a:solidFill>
                  <a:srgbClr val="000000"/>
                </a:solidFill>
              </a:rPr>
              <a:t>потерь ППР от МДП</a:t>
            </a:r>
            <a:endParaRPr lang="ru-RU" sz="731" kern="0" dirty="0">
              <a:solidFill>
                <a:srgbClr val="000000"/>
              </a:solidFill>
            </a:endParaRPr>
          </a:p>
        </p:txBody>
      </p:sp>
      <p:sp>
        <p:nvSpPr>
          <p:cNvPr id="77" name="TextBox 76"/>
          <p:cNvSpPr txBox="1"/>
          <p:nvPr/>
        </p:nvSpPr>
        <p:spPr>
          <a:xfrm>
            <a:off x="197330" y="4957296"/>
            <a:ext cx="1808602" cy="1015663"/>
          </a:xfrm>
          <a:prstGeom prst="rect">
            <a:avLst/>
          </a:prstGeom>
          <a:noFill/>
        </p:spPr>
        <p:txBody>
          <a:bodyPr wrap="square" rtlCol="0">
            <a:spAutoFit/>
          </a:bodyPr>
          <a:lstStyle/>
          <a:p>
            <a:pPr defTabSz="742399">
              <a:defRPr/>
            </a:pPr>
            <a:r>
              <a:rPr lang="ru-RU" sz="1000" kern="0" dirty="0" smtClean="0"/>
              <a:t>Все плановые события БП на весь </a:t>
            </a:r>
            <a:r>
              <a:rPr lang="ru-RU" sz="1000" kern="0" dirty="0"/>
              <a:t>следующий год </a:t>
            </a:r>
            <a:r>
              <a:rPr lang="ru-RU" sz="1000" kern="0" dirty="0" smtClean="0"/>
              <a:t>должны быть занесены в систему </a:t>
            </a:r>
            <a:r>
              <a:rPr lang="en-US" sz="1000" kern="0" dirty="0" smtClean="0"/>
              <a:t>Meridium</a:t>
            </a:r>
            <a:r>
              <a:rPr lang="ru-RU" sz="1000" kern="0" dirty="0" smtClean="0"/>
              <a:t> не позднее 28 декабря текущего года</a:t>
            </a:r>
            <a:endParaRPr lang="ru-RU" sz="1000" kern="0" dirty="0"/>
          </a:p>
        </p:txBody>
      </p:sp>
      <p:sp>
        <p:nvSpPr>
          <p:cNvPr id="78" name="Прямоугольник 77"/>
          <p:cNvSpPr/>
          <p:nvPr/>
        </p:nvSpPr>
        <p:spPr>
          <a:xfrm>
            <a:off x="5993694" y="707586"/>
            <a:ext cx="1908560" cy="517145"/>
          </a:xfrm>
          <a:prstGeom prst="rect">
            <a:avLst/>
          </a:prstGeom>
          <a:solidFill>
            <a:schemeClr val="tx2">
              <a:lumMod val="60000"/>
              <a:lumOff val="40000"/>
            </a:schemeClr>
          </a:solidFill>
          <a:ln w="9525" cap="flat" cmpd="sng" algn="ctr">
            <a:solidFill>
              <a:srgbClr val="808080"/>
            </a:solidFill>
            <a:prstDash val="solid"/>
          </a:ln>
          <a:effectLst/>
        </p:spPr>
        <p:txBody>
          <a:bodyPr rtlCol="0" anchor="ctr"/>
          <a:lstStyle/>
          <a:p>
            <a:pPr algn="ctr" defTabSz="742399">
              <a:defRPr/>
            </a:pPr>
            <a:r>
              <a:rPr lang="ru-RU" sz="900" kern="0" dirty="0">
                <a:solidFill>
                  <a:srgbClr val="000000"/>
                </a:solidFill>
                <a:latin typeface="Arial"/>
              </a:rPr>
              <a:t>Отклонения </a:t>
            </a:r>
            <a:r>
              <a:rPr lang="ru-RU" sz="900" b="1" kern="0" dirty="0">
                <a:solidFill>
                  <a:srgbClr val="000000"/>
                </a:solidFill>
                <a:latin typeface="Arial"/>
              </a:rPr>
              <a:t>Факт</a:t>
            </a:r>
            <a:r>
              <a:rPr lang="ru-RU" sz="900" kern="0" dirty="0">
                <a:solidFill>
                  <a:srgbClr val="000000"/>
                </a:solidFill>
                <a:latin typeface="Arial"/>
              </a:rPr>
              <a:t> от </a:t>
            </a:r>
            <a:r>
              <a:rPr lang="ru-RU" sz="900" kern="0" dirty="0" smtClean="0">
                <a:solidFill>
                  <a:srgbClr val="000000"/>
                </a:solidFill>
                <a:latin typeface="Arial"/>
              </a:rPr>
              <a:t>БП</a:t>
            </a:r>
            <a:endParaRPr lang="ru-RU" sz="900" kern="0" dirty="0">
              <a:solidFill>
                <a:srgbClr val="000000"/>
              </a:solidFill>
              <a:latin typeface="Arial"/>
            </a:endParaRPr>
          </a:p>
        </p:txBody>
      </p:sp>
      <p:sp>
        <p:nvSpPr>
          <p:cNvPr id="79" name="TextBox 78"/>
          <p:cNvSpPr txBox="1"/>
          <p:nvPr/>
        </p:nvSpPr>
        <p:spPr>
          <a:xfrm>
            <a:off x="6008050" y="1215110"/>
            <a:ext cx="1989298" cy="2559290"/>
          </a:xfrm>
          <a:prstGeom prst="rect">
            <a:avLst/>
          </a:prstGeom>
          <a:noFill/>
        </p:spPr>
        <p:txBody>
          <a:bodyPr wrap="square" rtlCol="0">
            <a:spAutoFit/>
          </a:bodyPr>
          <a:lstStyle/>
          <a:p>
            <a:pPr defTabSz="742399">
              <a:defRPr/>
            </a:pPr>
            <a:r>
              <a:rPr lang="ru-RU" sz="900" kern="0" dirty="0">
                <a:solidFill>
                  <a:srgbClr val="000000"/>
                </a:solidFill>
              </a:rPr>
              <a:t>Отклонения в объемах </a:t>
            </a:r>
            <a:r>
              <a:rPr lang="ru-RU" sz="900" kern="0" dirty="0" smtClean="0">
                <a:solidFill>
                  <a:srgbClr val="000000"/>
                </a:solidFill>
              </a:rPr>
              <a:t>от БП считаются на ежемесячной основе в </a:t>
            </a:r>
            <a:r>
              <a:rPr lang="ru-RU" sz="900" kern="0" dirty="0">
                <a:solidFill>
                  <a:srgbClr val="000000"/>
                </a:solidFill>
              </a:rPr>
              <a:t>разрезе по </a:t>
            </a:r>
            <a:r>
              <a:rPr lang="ru-RU" sz="900" kern="0" dirty="0" smtClean="0">
                <a:solidFill>
                  <a:srgbClr val="000000"/>
                </a:solidFill>
              </a:rPr>
              <a:t>событиям автоматически:</a:t>
            </a:r>
          </a:p>
          <a:p>
            <a:pPr defTabSz="742399">
              <a:defRPr/>
            </a:pPr>
            <a:r>
              <a:rPr lang="ru-RU" sz="900" kern="0" dirty="0" smtClean="0">
                <a:solidFill>
                  <a:srgbClr val="000000"/>
                </a:solidFill>
              </a:rPr>
              <a:t>Потери факт от БП считаются как:</a:t>
            </a:r>
          </a:p>
          <a:p>
            <a:pPr defTabSz="742399">
              <a:defRPr/>
            </a:pPr>
            <a:r>
              <a:rPr lang="ru-RU" sz="900" kern="0" dirty="0" smtClean="0">
                <a:solidFill>
                  <a:srgbClr val="000000"/>
                </a:solidFill>
              </a:rPr>
              <a:t>Факт от БП = (Факт от ППР + ППР от МДП – БП от МДП)</a:t>
            </a:r>
          </a:p>
          <a:p>
            <a:pPr defTabSz="742399">
              <a:defRPr/>
            </a:pPr>
            <a:endParaRPr lang="ru-RU" sz="900" kern="0" dirty="0" smtClean="0">
              <a:solidFill>
                <a:srgbClr val="000000"/>
              </a:solidFill>
            </a:endParaRPr>
          </a:p>
          <a:p>
            <a:pPr defTabSz="742399">
              <a:defRPr/>
            </a:pPr>
            <a:r>
              <a:rPr lang="ru-RU" sz="900" kern="0" dirty="0" smtClean="0">
                <a:solidFill>
                  <a:srgbClr val="000000"/>
                </a:solidFill>
              </a:rPr>
              <a:t>События, описывающие отклонения от БП могут быть положительными и отрицательными:</a:t>
            </a:r>
          </a:p>
          <a:p>
            <a:pPr marL="228600" indent="-228600" defTabSz="742399">
              <a:buAutoNum type="arabicPeriod"/>
              <a:defRPr/>
            </a:pPr>
            <a:r>
              <a:rPr lang="ru-RU" sz="900" kern="0" dirty="0" smtClean="0">
                <a:solidFill>
                  <a:srgbClr val="000000"/>
                </a:solidFill>
              </a:rPr>
              <a:t>Снижение/увеличение плановых потерь </a:t>
            </a:r>
          </a:p>
          <a:p>
            <a:pPr marL="228600" indent="-228600" defTabSz="742399">
              <a:buAutoNum type="arabicPeriod"/>
              <a:defRPr/>
            </a:pPr>
            <a:r>
              <a:rPr lang="ru-RU" sz="900" kern="0" dirty="0" smtClean="0">
                <a:solidFill>
                  <a:srgbClr val="000000"/>
                </a:solidFill>
              </a:rPr>
              <a:t>Внеплановые остановы/разгрузки</a:t>
            </a:r>
          </a:p>
          <a:p>
            <a:pPr marL="228600" indent="-228600" defTabSz="742399">
              <a:buAutoNum type="arabicPeriod"/>
              <a:defRPr/>
            </a:pPr>
            <a:endParaRPr lang="ru-RU" sz="731" kern="0" dirty="0">
              <a:solidFill>
                <a:srgbClr val="000000"/>
              </a:solidFill>
            </a:endParaRPr>
          </a:p>
        </p:txBody>
      </p:sp>
      <p:grpSp>
        <p:nvGrpSpPr>
          <p:cNvPr id="80" name="Группа 79"/>
          <p:cNvGrpSpPr/>
          <p:nvPr/>
        </p:nvGrpSpPr>
        <p:grpSpPr>
          <a:xfrm>
            <a:off x="6331144" y="3776740"/>
            <a:ext cx="1386088" cy="1046480"/>
            <a:chOff x="4874956" y="4256614"/>
            <a:chExt cx="1705954" cy="1287975"/>
          </a:xfrm>
        </p:grpSpPr>
        <p:cxnSp>
          <p:nvCxnSpPr>
            <p:cNvPr id="81" name="Прямая со стрелкой 80"/>
            <p:cNvCxnSpPr/>
            <p:nvPr/>
          </p:nvCxnSpPr>
          <p:spPr>
            <a:xfrm flipH="1" flipV="1">
              <a:off x="4874956" y="4256614"/>
              <a:ext cx="0" cy="1287975"/>
            </a:xfrm>
            <a:prstGeom prst="straightConnector1">
              <a:avLst/>
            </a:prstGeom>
            <a:noFill/>
            <a:ln w="9525" cap="flat" cmpd="sng" algn="ctr">
              <a:solidFill>
                <a:srgbClr val="808080"/>
              </a:solidFill>
              <a:prstDash val="solid"/>
              <a:tailEnd type="triangle"/>
            </a:ln>
            <a:effectLst/>
          </p:spPr>
        </p:cxnSp>
        <p:cxnSp>
          <p:nvCxnSpPr>
            <p:cNvPr id="82" name="Прямая со стрелкой 81"/>
            <p:cNvCxnSpPr/>
            <p:nvPr/>
          </p:nvCxnSpPr>
          <p:spPr>
            <a:xfrm flipV="1">
              <a:off x="4874956" y="5544589"/>
              <a:ext cx="1705954" cy="0"/>
            </a:xfrm>
            <a:prstGeom prst="straightConnector1">
              <a:avLst/>
            </a:prstGeom>
            <a:noFill/>
            <a:ln w="9525" cap="flat" cmpd="sng" algn="ctr">
              <a:solidFill>
                <a:srgbClr val="808080"/>
              </a:solidFill>
              <a:prstDash val="solid"/>
              <a:tailEnd type="triangle"/>
            </a:ln>
            <a:effectLst/>
          </p:spPr>
        </p:cxnSp>
      </p:grpSp>
      <p:cxnSp>
        <p:nvCxnSpPr>
          <p:cNvPr id="83" name="Прямая соединительная линия 82"/>
          <p:cNvCxnSpPr/>
          <p:nvPr/>
        </p:nvCxnSpPr>
        <p:spPr>
          <a:xfrm>
            <a:off x="6033958" y="3894662"/>
            <a:ext cx="1491750" cy="0"/>
          </a:xfrm>
          <a:prstGeom prst="line">
            <a:avLst/>
          </a:prstGeom>
          <a:noFill/>
          <a:ln w="12700" cap="flat" cmpd="sng" algn="ctr">
            <a:solidFill>
              <a:srgbClr val="008080">
                <a:shade val="95000"/>
                <a:satMod val="105000"/>
              </a:srgbClr>
            </a:solidFill>
            <a:prstDash val="solid"/>
          </a:ln>
          <a:effectLst/>
        </p:spPr>
      </p:cxnSp>
      <p:sp>
        <p:nvSpPr>
          <p:cNvPr id="84" name="TextBox 83"/>
          <p:cNvSpPr txBox="1"/>
          <p:nvPr/>
        </p:nvSpPr>
        <p:spPr>
          <a:xfrm>
            <a:off x="5921419" y="3733871"/>
            <a:ext cx="394660" cy="204800"/>
          </a:xfrm>
          <a:prstGeom prst="rect">
            <a:avLst/>
          </a:prstGeom>
          <a:noFill/>
        </p:spPr>
        <p:txBody>
          <a:bodyPr wrap="none" rtlCol="0">
            <a:spAutoFit/>
          </a:bodyPr>
          <a:lstStyle/>
          <a:p>
            <a:pPr defTabSz="742399">
              <a:defRPr/>
            </a:pPr>
            <a:r>
              <a:rPr lang="ru-RU" sz="731" kern="0" dirty="0">
                <a:solidFill>
                  <a:srgbClr val="000000"/>
                </a:solidFill>
              </a:rPr>
              <a:t>МДП</a:t>
            </a:r>
          </a:p>
        </p:txBody>
      </p:sp>
      <p:cxnSp>
        <p:nvCxnSpPr>
          <p:cNvPr id="85" name="Прямая соединительная линия 84"/>
          <p:cNvCxnSpPr/>
          <p:nvPr/>
        </p:nvCxnSpPr>
        <p:spPr>
          <a:xfrm>
            <a:off x="6033958" y="4157147"/>
            <a:ext cx="1491750" cy="0"/>
          </a:xfrm>
          <a:prstGeom prst="line">
            <a:avLst/>
          </a:prstGeom>
          <a:noFill/>
          <a:ln w="12700" cap="flat" cmpd="sng" algn="ctr">
            <a:solidFill>
              <a:srgbClr val="008080">
                <a:shade val="95000"/>
                <a:satMod val="105000"/>
              </a:srgbClr>
            </a:solidFill>
            <a:prstDash val="solid"/>
          </a:ln>
          <a:effectLst/>
        </p:spPr>
      </p:cxnSp>
      <p:sp>
        <p:nvSpPr>
          <p:cNvPr id="86" name="TextBox 85"/>
          <p:cNvSpPr txBox="1"/>
          <p:nvPr/>
        </p:nvSpPr>
        <p:spPr>
          <a:xfrm>
            <a:off x="5921419" y="3997360"/>
            <a:ext cx="359734" cy="204800"/>
          </a:xfrm>
          <a:prstGeom prst="rect">
            <a:avLst/>
          </a:prstGeom>
          <a:noFill/>
        </p:spPr>
        <p:txBody>
          <a:bodyPr wrap="square" rtlCol="0">
            <a:spAutoFit/>
          </a:bodyPr>
          <a:lstStyle/>
          <a:p>
            <a:pPr defTabSz="742399">
              <a:defRPr/>
            </a:pPr>
            <a:r>
              <a:rPr lang="ru-RU" sz="731" kern="0" dirty="0">
                <a:solidFill>
                  <a:srgbClr val="000000"/>
                </a:solidFill>
              </a:rPr>
              <a:t>БП</a:t>
            </a:r>
          </a:p>
        </p:txBody>
      </p:sp>
      <p:cxnSp>
        <p:nvCxnSpPr>
          <p:cNvPr id="87" name="Прямая со стрелкой 86"/>
          <p:cNvCxnSpPr/>
          <p:nvPr/>
        </p:nvCxnSpPr>
        <p:spPr>
          <a:xfrm>
            <a:off x="6500276" y="3902684"/>
            <a:ext cx="0" cy="239427"/>
          </a:xfrm>
          <a:prstGeom prst="straightConnector1">
            <a:avLst/>
          </a:prstGeom>
          <a:noFill/>
          <a:ln w="9525" cap="flat" cmpd="sng" algn="ctr">
            <a:solidFill>
              <a:srgbClr val="808080"/>
            </a:solidFill>
            <a:prstDash val="solid"/>
            <a:headEnd type="triangle"/>
            <a:tailEnd type="triangle"/>
          </a:ln>
          <a:effectLst/>
        </p:spPr>
      </p:cxnSp>
      <p:cxnSp>
        <p:nvCxnSpPr>
          <p:cNvPr id="88" name="Прямая соединительная линия 87"/>
          <p:cNvCxnSpPr/>
          <p:nvPr/>
        </p:nvCxnSpPr>
        <p:spPr>
          <a:xfrm>
            <a:off x="6033958" y="4364623"/>
            <a:ext cx="1491750" cy="0"/>
          </a:xfrm>
          <a:prstGeom prst="line">
            <a:avLst/>
          </a:prstGeom>
          <a:noFill/>
          <a:ln w="12700" cap="flat" cmpd="sng" algn="ctr">
            <a:solidFill>
              <a:srgbClr val="F58A1F">
                <a:shade val="95000"/>
                <a:satMod val="105000"/>
              </a:srgbClr>
            </a:solidFill>
            <a:prstDash val="solid"/>
          </a:ln>
          <a:effectLst/>
        </p:spPr>
      </p:cxnSp>
      <p:cxnSp>
        <p:nvCxnSpPr>
          <p:cNvPr id="89" name="Прямая со стрелкой 88"/>
          <p:cNvCxnSpPr/>
          <p:nvPr/>
        </p:nvCxnSpPr>
        <p:spPr>
          <a:xfrm>
            <a:off x="6628852" y="3910966"/>
            <a:ext cx="0" cy="446903"/>
          </a:xfrm>
          <a:prstGeom prst="straightConnector1">
            <a:avLst/>
          </a:prstGeom>
          <a:noFill/>
          <a:ln w="9525" cap="flat" cmpd="sng" algn="ctr">
            <a:solidFill>
              <a:srgbClr val="F58A1F">
                <a:shade val="95000"/>
                <a:satMod val="105000"/>
              </a:srgbClr>
            </a:solidFill>
            <a:prstDash val="solid"/>
            <a:headEnd type="triangle"/>
            <a:tailEnd type="triangle"/>
          </a:ln>
          <a:effectLst/>
        </p:spPr>
      </p:cxnSp>
      <p:sp>
        <p:nvSpPr>
          <p:cNvPr id="90" name="TextBox 89"/>
          <p:cNvSpPr txBox="1"/>
          <p:nvPr/>
        </p:nvSpPr>
        <p:spPr>
          <a:xfrm>
            <a:off x="5921419" y="4188697"/>
            <a:ext cx="443496" cy="204800"/>
          </a:xfrm>
          <a:prstGeom prst="rect">
            <a:avLst/>
          </a:prstGeom>
          <a:noFill/>
        </p:spPr>
        <p:txBody>
          <a:bodyPr wrap="square" rtlCol="0">
            <a:spAutoFit/>
          </a:bodyPr>
          <a:lstStyle/>
          <a:p>
            <a:pPr defTabSz="742399">
              <a:defRPr/>
            </a:pPr>
            <a:r>
              <a:rPr lang="ru-RU" sz="731" kern="0" dirty="0">
                <a:solidFill>
                  <a:srgbClr val="000000"/>
                </a:solidFill>
              </a:rPr>
              <a:t>ППР</a:t>
            </a:r>
          </a:p>
        </p:txBody>
      </p:sp>
      <p:cxnSp>
        <p:nvCxnSpPr>
          <p:cNvPr id="91" name="Прямая соединительная линия 90"/>
          <p:cNvCxnSpPr/>
          <p:nvPr/>
        </p:nvCxnSpPr>
        <p:spPr>
          <a:xfrm>
            <a:off x="6033958" y="4606583"/>
            <a:ext cx="1491750" cy="0"/>
          </a:xfrm>
          <a:prstGeom prst="line">
            <a:avLst/>
          </a:prstGeom>
          <a:noFill/>
          <a:ln w="12700" cap="flat" cmpd="sng" algn="ctr">
            <a:solidFill>
              <a:srgbClr val="FF0000"/>
            </a:solidFill>
            <a:prstDash val="solid"/>
          </a:ln>
          <a:effectLst/>
        </p:spPr>
      </p:cxnSp>
      <p:sp>
        <p:nvSpPr>
          <p:cNvPr id="92" name="TextBox 91"/>
          <p:cNvSpPr txBox="1"/>
          <p:nvPr/>
        </p:nvSpPr>
        <p:spPr>
          <a:xfrm>
            <a:off x="5921419" y="4418796"/>
            <a:ext cx="406790" cy="204800"/>
          </a:xfrm>
          <a:prstGeom prst="rect">
            <a:avLst/>
          </a:prstGeom>
          <a:noFill/>
        </p:spPr>
        <p:txBody>
          <a:bodyPr wrap="square" rtlCol="0">
            <a:spAutoFit/>
          </a:bodyPr>
          <a:lstStyle/>
          <a:p>
            <a:pPr defTabSz="742399">
              <a:defRPr/>
            </a:pPr>
            <a:r>
              <a:rPr lang="ru-RU" sz="731" kern="0" dirty="0">
                <a:solidFill>
                  <a:srgbClr val="000000"/>
                </a:solidFill>
              </a:rPr>
              <a:t>Факт</a:t>
            </a:r>
          </a:p>
        </p:txBody>
      </p:sp>
      <p:cxnSp>
        <p:nvCxnSpPr>
          <p:cNvPr id="93" name="Прямая со стрелкой 92"/>
          <p:cNvCxnSpPr/>
          <p:nvPr/>
        </p:nvCxnSpPr>
        <p:spPr>
          <a:xfrm flipH="1">
            <a:off x="6722201" y="4354583"/>
            <a:ext cx="0" cy="252000"/>
          </a:xfrm>
          <a:prstGeom prst="straightConnector1">
            <a:avLst/>
          </a:prstGeom>
          <a:noFill/>
          <a:ln w="9525" cap="flat" cmpd="sng" algn="ctr">
            <a:solidFill>
              <a:srgbClr val="FF0000"/>
            </a:solidFill>
            <a:prstDash val="solid"/>
            <a:headEnd type="triangle"/>
            <a:tailEnd type="triangle"/>
          </a:ln>
          <a:effectLst/>
        </p:spPr>
      </p:cxnSp>
      <p:sp>
        <p:nvSpPr>
          <p:cNvPr id="95" name="Овал 94"/>
          <p:cNvSpPr/>
          <p:nvPr/>
        </p:nvSpPr>
        <p:spPr>
          <a:xfrm>
            <a:off x="5881211" y="1176052"/>
            <a:ext cx="189278" cy="161006"/>
          </a:xfrm>
          <a:prstGeom prst="ellipse">
            <a:avLst/>
          </a:prstGeom>
          <a:solidFill>
            <a:srgbClr val="FFFFFF"/>
          </a:solidFill>
          <a:ln w="25400" cap="flat" cmpd="sng" algn="ctr">
            <a:solidFill>
              <a:srgbClr val="F58A1F"/>
            </a:solidFill>
            <a:prstDash val="solid"/>
          </a:ln>
          <a:effectLst/>
        </p:spPr>
        <p:txBody>
          <a:bodyPr rtlCol="0" anchor="ctr"/>
          <a:lstStyle/>
          <a:p>
            <a:pPr algn="ctr" defTabSz="742399">
              <a:defRPr/>
            </a:pPr>
            <a:r>
              <a:rPr lang="ru-RU" sz="1138" b="1" kern="0" dirty="0" smtClean="0">
                <a:solidFill>
                  <a:srgbClr val="000000"/>
                </a:solidFill>
                <a:latin typeface="Arial"/>
              </a:rPr>
              <a:t>4</a:t>
            </a:r>
            <a:endParaRPr lang="ru-RU" sz="1138" b="1" kern="0" dirty="0">
              <a:solidFill>
                <a:srgbClr val="000000"/>
              </a:solidFill>
              <a:latin typeface="Arial"/>
            </a:endParaRPr>
          </a:p>
        </p:txBody>
      </p:sp>
      <p:sp>
        <p:nvSpPr>
          <p:cNvPr id="97" name="Прямоугольник 96"/>
          <p:cNvSpPr/>
          <p:nvPr/>
        </p:nvSpPr>
        <p:spPr>
          <a:xfrm>
            <a:off x="7978705" y="706056"/>
            <a:ext cx="1908560" cy="517145"/>
          </a:xfrm>
          <a:prstGeom prst="rect">
            <a:avLst/>
          </a:prstGeom>
          <a:solidFill>
            <a:schemeClr val="tx2">
              <a:lumMod val="60000"/>
              <a:lumOff val="40000"/>
            </a:schemeClr>
          </a:solidFill>
          <a:ln w="9525" cap="flat" cmpd="sng" algn="ctr">
            <a:solidFill>
              <a:srgbClr val="808080"/>
            </a:solidFill>
            <a:prstDash val="solid"/>
          </a:ln>
          <a:effectLst/>
        </p:spPr>
        <p:txBody>
          <a:bodyPr rtlCol="0" anchor="ctr"/>
          <a:lstStyle/>
          <a:p>
            <a:pPr algn="ctr" defTabSz="742399">
              <a:defRPr/>
            </a:pPr>
            <a:r>
              <a:rPr lang="ru-RU" sz="900" kern="0" dirty="0">
                <a:solidFill>
                  <a:srgbClr val="000000"/>
                </a:solidFill>
                <a:latin typeface="Arial"/>
              </a:rPr>
              <a:t>Отклонения </a:t>
            </a:r>
            <a:r>
              <a:rPr lang="ru-RU" sz="900" b="1" kern="0" dirty="0">
                <a:solidFill>
                  <a:srgbClr val="000000"/>
                </a:solidFill>
                <a:latin typeface="Arial"/>
              </a:rPr>
              <a:t>Факт</a:t>
            </a:r>
            <a:r>
              <a:rPr lang="ru-RU" sz="900" kern="0" dirty="0">
                <a:solidFill>
                  <a:srgbClr val="000000"/>
                </a:solidFill>
                <a:latin typeface="Arial"/>
              </a:rPr>
              <a:t> от </a:t>
            </a:r>
            <a:r>
              <a:rPr lang="ru-RU" sz="900" kern="0" dirty="0" smtClean="0">
                <a:solidFill>
                  <a:srgbClr val="000000"/>
                </a:solidFill>
                <a:latin typeface="Arial"/>
              </a:rPr>
              <a:t>МДП</a:t>
            </a:r>
            <a:endParaRPr lang="ru-RU" sz="900" kern="0" dirty="0">
              <a:solidFill>
                <a:srgbClr val="000000"/>
              </a:solidFill>
              <a:latin typeface="Arial"/>
            </a:endParaRPr>
          </a:p>
        </p:txBody>
      </p:sp>
      <p:sp>
        <p:nvSpPr>
          <p:cNvPr id="98" name="TextBox 97"/>
          <p:cNvSpPr txBox="1"/>
          <p:nvPr/>
        </p:nvSpPr>
        <p:spPr>
          <a:xfrm>
            <a:off x="7939761" y="1312568"/>
            <a:ext cx="1989298" cy="1892826"/>
          </a:xfrm>
          <a:prstGeom prst="rect">
            <a:avLst/>
          </a:prstGeom>
          <a:noFill/>
        </p:spPr>
        <p:txBody>
          <a:bodyPr wrap="square" rtlCol="0">
            <a:spAutoFit/>
          </a:bodyPr>
          <a:lstStyle/>
          <a:p>
            <a:pPr defTabSz="742399">
              <a:defRPr/>
            </a:pPr>
            <a:r>
              <a:rPr lang="ru-RU" sz="900" kern="0" dirty="0">
                <a:solidFill>
                  <a:srgbClr val="000000"/>
                </a:solidFill>
              </a:rPr>
              <a:t>Отклонения </a:t>
            </a:r>
            <a:r>
              <a:rPr lang="ru-RU" sz="900" kern="0" dirty="0" smtClean="0">
                <a:solidFill>
                  <a:srgbClr val="000000"/>
                </a:solidFill>
              </a:rPr>
              <a:t>факт от МДП считается в </a:t>
            </a:r>
            <a:r>
              <a:rPr lang="en-US" sz="900" kern="0" dirty="0" smtClean="0">
                <a:solidFill>
                  <a:srgbClr val="000000"/>
                </a:solidFill>
              </a:rPr>
              <a:t>PLA </a:t>
            </a:r>
            <a:r>
              <a:rPr lang="ru-RU" sz="900" kern="0" dirty="0" smtClean="0">
                <a:solidFill>
                  <a:srgbClr val="000000"/>
                </a:solidFill>
              </a:rPr>
              <a:t>автоматически как сумма потерь факт от БП и БП от МДП</a:t>
            </a:r>
          </a:p>
          <a:p>
            <a:pPr defTabSz="742399">
              <a:defRPr/>
            </a:pPr>
            <a:endParaRPr lang="ru-RU" sz="900" kern="0" dirty="0" smtClean="0">
              <a:solidFill>
                <a:srgbClr val="000000"/>
              </a:solidFill>
            </a:endParaRPr>
          </a:p>
          <a:p>
            <a:pPr defTabSz="742399">
              <a:defRPr/>
            </a:pPr>
            <a:r>
              <a:rPr lang="ru-RU" sz="900" kern="0" dirty="0" smtClean="0">
                <a:solidFill>
                  <a:srgbClr val="000000"/>
                </a:solidFill>
              </a:rPr>
              <a:t>События, описывающие отклонения Факт от МДП показывают насколько итого от максимальной мощности установки отклоняется производство в выполнении плана. Факт от МДП участвует в расчете метрики ВПР</a:t>
            </a:r>
            <a:endParaRPr lang="ru-RU" sz="731" kern="0" dirty="0">
              <a:solidFill>
                <a:srgbClr val="000000"/>
              </a:solidFill>
            </a:endParaRPr>
          </a:p>
        </p:txBody>
      </p:sp>
      <p:grpSp>
        <p:nvGrpSpPr>
          <p:cNvPr id="99" name="Группа 98"/>
          <p:cNvGrpSpPr/>
          <p:nvPr/>
        </p:nvGrpSpPr>
        <p:grpSpPr>
          <a:xfrm>
            <a:off x="8235097" y="3771103"/>
            <a:ext cx="1386088" cy="1046480"/>
            <a:chOff x="4874956" y="4256614"/>
            <a:chExt cx="1705954" cy="1287975"/>
          </a:xfrm>
        </p:grpSpPr>
        <p:cxnSp>
          <p:nvCxnSpPr>
            <p:cNvPr id="100" name="Прямая со стрелкой 99"/>
            <p:cNvCxnSpPr/>
            <p:nvPr/>
          </p:nvCxnSpPr>
          <p:spPr>
            <a:xfrm flipH="1" flipV="1">
              <a:off x="4874956" y="4256614"/>
              <a:ext cx="0" cy="1287975"/>
            </a:xfrm>
            <a:prstGeom prst="straightConnector1">
              <a:avLst/>
            </a:prstGeom>
            <a:noFill/>
            <a:ln w="9525" cap="flat" cmpd="sng" algn="ctr">
              <a:solidFill>
                <a:srgbClr val="808080"/>
              </a:solidFill>
              <a:prstDash val="solid"/>
              <a:tailEnd type="triangle"/>
            </a:ln>
            <a:effectLst/>
          </p:spPr>
        </p:cxnSp>
        <p:cxnSp>
          <p:nvCxnSpPr>
            <p:cNvPr id="101" name="Прямая со стрелкой 100"/>
            <p:cNvCxnSpPr/>
            <p:nvPr/>
          </p:nvCxnSpPr>
          <p:spPr>
            <a:xfrm flipV="1">
              <a:off x="4874956" y="5544589"/>
              <a:ext cx="1705954" cy="0"/>
            </a:xfrm>
            <a:prstGeom prst="straightConnector1">
              <a:avLst/>
            </a:prstGeom>
            <a:noFill/>
            <a:ln w="9525" cap="flat" cmpd="sng" algn="ctr">
              <a:solidFill>
                <a:srgbClr val="808080"/>
              </a:solidFill>
              <a:prstDash val="solid"/>
              <a:tailEnd type="triangle"/>
            </a:ln>
            <a:effectLst/>
          </p:spPr>
        </p:cxnSp>
      </p:grpSp>
      <p:cxnSp>
        <p:nvCxnSpPr>
          <p:cNvPr id="102" name="Прямая соединительная линия 101"/>
          <p:cNvCxnSpPr/>
          <p:nvPr/>
        </p:nvCxnSpPr>
        <p:spPr>
          <a:xfrm>
            <a:off x="7937911" y="3889025"/>
            <a:ext cx="1491750" cy="0"/>
          </a:xfrm>
          <a:prstGeom prst="line">
            <a:avLst/>
          </a:prstGeom>
          <a:noFill/>
          <a:ln w="12700" cap="flat" cmpd="sng" algn="ctr">
            <a:solidFill>
              <a:srgbClr val="008080">
                <a:shade val="95000"/>
                <a:satMod val="105000"/>
              </a:srgbClr>
            </a:solidFill>
            <a:prstDash val="solid"/>
          </a:ln>
          <a:effectLst/>
        </p:spPr>
      </p:cxnSp>
      <p:sp>
        <p:nvSpPr>
          <p:cNvPr id="103" name="TextBox 102"/>
          <p:cNvSpPr txBox="1"/>
          <p:nvPr/>
        </p:nvSpPr>
        <p:spPr>
          <a:xfrm>
            <a:off x="7868465" y="3707112"/>
            <a:ext cx="394660" cy="204800"/>
          </a:xfrm>
          <a:prstGeom prst="rect">
            <a:avLst/>
          </a:prstGeom>
          <a:noFill/>
        </p:spPr>
        <p:txBody>
          <a:bodyPr wrap="none" rtlCol="0">
            <a:spAutoFit/>
          </a:bodyPr>
          <a:lstStyle/>
          <a:p>
            <a:pPr defTabSz="742399">
              <a:defRPr/>
            </a:pPr>
            <a:r>
              <a:rPr lang="ru-RU" sz="731" kern="0" dirty="0">
                <a:solidFill>
                  <a:srgbClr val="000000"/>
                </a:solidFill>
              </a:rPr>
              <a:t>МДП</a:t>
            </a:r>
          </a:p>
        </p:txBody>
      </p:sp>
      <p:cxnSp>
        <p:nvCxnSpPr>
          <p:cNvPr id="104" name="Прямая соединительная линия 103"/>
          <p:cNvCxnSpPr/>
          <p:nvPr/>
        </p:nvCxnSpPr>
        <p:spPr>
          <a:xfrm>
            <a:off x="7937911" y="4151510"/>
            <a:ext cx="1491750" cy="0"/>
          </a:xfrm>
          <a:prstGeom prst="line">
            <a:avLst/>
          </a:prstGeom>
          <a:noFill/>
          <a:ln w="12700" cap="flat" cmpd="sng" algn="ctr">
            <a:solidFill>
              <a:srgbClr val="008080">
                <a:shade val="95000"/>
                <a:satMod val="105000"/>
              </a:srgbClr>
            </a:solidFill>
            <a:prstDash val="solid"/>
          </a:ln>
          <a:effectLst/>
        </p:spPr>
      </p:cxnSp>
      <p:sp>
        <p:nvSpPr>
          <p:cNvPr id="105" name="TextBox 104"/>
          <p:cNvSpPr txBox="1"/>
          <p:nvPr/>
        </p:nvSpPr>
        <p:spPr>
          <a:xfrm>
            <a:off x="7868465" y="3976002"/>
            <a:ext cx="359734" cy="204800"/>
          </a:xfrm>
          <a:prstGeom prst="rect">
            <a:avLst/>
          </a:prstGeom>
          <a:noFill/>
        </p:spPr>
        <p:txBody>
          <a:bodyPr wrap="square" rtlCol="0">
            <a:spAutoFit/>
          </a:bodyPr>
          <a:lstStyle/>
          <a:p>
            <a:pPr defTabSz="742399">
              <a:defRPr/>
            </a:pPr>
            <a:r>
              <a:rPr lang="ru-RU" sz="731" kern="0" dirty="0">
                <a:solidFill>
                  <a:srgbClr val="000000"/>
                </a:solidFill>
              </a:rPr>
              <a:t>БП</a:t>
            </a:r>
          </a:p>
        </p:txBody>
      </p:sp>
      <p:cxnSp>
        <p:nvCxnSpPr>
          <p:cNvPr id="106" name="Прямая со стрелкой 105"/>
          <p:cNvCxnSpPr/>
          <p:nvPr/>
        </p:nvCxnSpPr>
        <p:spPr>
          <a:xfrm>
            <a:off x="8404229" y="3897047"/>
            <a:ext cx="0" cy="239427"/>
          </a:xfrm>
          <a:prstGeom prst="straightConnector1">
            <a:avLst/>
          </a:prstGeom>
          <a:noFill/>
          <a:ln w="9525" cap="flat" cmpd="sng" algn="ctr">
            <a:solidFill>
              <a:srgbClr val="808080"/>
            </a:solidFill>
            <a:prstDash val="solid"/>
            <a:headEnd type="triangle"/>
            <a:tailEnd type="triangle"/>
          </a:ln>
          <a:effectLst/>
        </p:spPr>
      </p:cxnSp>
      <p:cxnSp>
        <p:nvCxnSpPr>
          <p:cNvPr id="107" name="Прямая соединительная линия 106"/>
          <p:cNvCxnSpPr/>
          <p:nvPr/>
        </p:nvCxnSpPr>
        <p:spPr>
          <a:xfrm>
            <a:off x="7937911" y="4358986"/>
            <a:ext cx="1491750" cy="0"/>
          </a:xfrm>
          <a:prstGeom prst="line">
            <a:avLst/>
          </a:prstGeom>
          <a:noFill/>
          <a:ln w="12700" cap="flat" cmpd="sng" algn="ctr">
            <a:solidFill>
              <a:srgbClr val="F58A1F">
                <a:shade val="95000"/>
                <a:satMod val="105000"/>
              </a:srgbClr>
            </a:solidFill>
            <a:prstDash val="solid"/>
          </a:ln>
          <a:effectLst/>
        </p:spPr>
      </p:cxnSp>
      <p:cxnSp>
        <p:nvCxnSpPr>
          <p:cNvPr id="108" name="Прямая со стрелкой 107"/>
          <p:cNvCxnSpPr/>
          <p:nvPr/>
        </p:nvCxnSpPr>
        <p:spPr>
          <a:xfrm>
            <a:off x="8592068" y="3905329"/>
            <a:ext cx="0" cy="446903"/>
          </a:xfrm>
          <a:prstGeom prst="straightConnector1">
            <a:avLst/>
          </a:prstGeom>
          <a:noFill/>
          <a:ln w="9525" cap="flat" cmpd="sng" algn="ctr">
            <a:solidFill>
              <a:srgbClr val="F58A1F">
                <a:shade val="95000"/>
                <a:satMod val="105000"/>
              </a:srgbClr>
            </a:solidFill>
            <a:prstDash val="solid"/>
            <a:headEnd type="triangle"/>
            <a:tailEnd type="triangle"/>
          </a:ln>
          <a:effectLst/>
        </p:spPr>
      </p:cxnSp>
      <p:sp>
        <p:nvSpPr>
          <p:cNvPr id="109" name="TextBox 108"/>
          <p:cNvSpPr txBox="1"/>
          <p:nvPr/>
        </p:nvSpPr>
        <p:spPr>
          <a:xfrm>
            <a:off x="7868465" y="4172767"/>
            <a:ext cx="443496" cy="204800"/>
          </a:xfrm>
          <a:prstGeom prst="rect">
            <a:avLst/>
          </a:prstGeom>
          <a:noFill/>
        </p:spPr>
        <p:txBody>
          <a:bodyPr wrap="square" rtlCol="0">
            <a:spAutoFit/>
          </a:bodyPr>
          <a:lstStyle/>
          <a:p>
            <a:pPr defTabSz="742399">
              <a:defRPr/>
            </a:pPr>
            <a:r>
              <a:rPr lang="ru-RU" sz="731" kern="0" dirty="0">
                <a:solidFill>
                  <a:srgbClr val="000000"/>
                </a:solidFill>
              </a:rPr>
              <a:t>ППР</a:t>
            </a:r>
          </a:p>
        </p:txBody>
      </p:sp>
      <p:cxnSp>
        <p:nvCxnSpPr>
          <p:cNvPr id="110" name="Прямая соединительная линия 109"/>
          <p:cNvCxnSpPr/>
          <p:nvPr/>
        </p:nvCxnSpPr>
        <p:spPr>
          <a:xfrm>
            <a:off x="7937911" y="4600946"/>
            <a:ext cx="1491750" cy="0"/>
          </a:xfrm>
          <a:prstGeom prst="line">
            <a:avLst/>
          </a:prstGeom>
          <a:noFill/>
          <a:ln w="12700" cap="flat" cmpd="sng" algn="ctr">
            <a:solidFill>
              <a:srgbClr val="FF0000"/>
            </a:solidFill>
            <a:prstDash val="solid"/>
          </a:ln>
          <a:effectLst/>
        </p:spPr>
      </p:cxnSp>
      <p:sp>
        <p:nvSpPr>
          <p:cNvPr id="111" name="TextBox 110"/>
          <p:cNvSpPr txBox="1"/>
          <p:nvPr/>
        </p:nvSpPr>
        <p:spPr>
          <a:xfrm>
            <a:off x="7868465" y="4412366"/>
            <a:ext cx="406790" cy="204800"/>
          </a:xfrm>
          <a:prstGeom prst="rect">
            <a:avLst/>
          </a:prstGeom>
          <a:noFill/>
        </p:spPr>
        <p:txBody>
          <a:bodyPr wrap="square" rtlCol="0">
            <a:spAutoFit/>
          </a:bodyPr>
          <a:lstStyle/>
          <a:p>
            <a:pPr defTabSz="742399">
              <a:defRPr/>
            </a:pPr>
            <a:r>
              <a:rPr lang="ru-RU" sz="731" kern="0" dirty="0">
                <a:solidFill>
                  <a:srgbClr val="000000"/>
                </a:solidFill>
              </a:rPr>
              <a:t>Факт</a:t>
            </a:r>
          </a:p>
        </p:txBody>
      </p:sp>
      <p:cxnSp>
        <p:nvCxnSpPr>
          <p:cNvPr id="112" name="Прямая со стрелкой 111"/>
          <p:cNvCxnSpPr/>
          <p:nvPr/>
        </p:nvCxnSpPr>
        <p:spPr>
          <a:xfrm flipH="1">
            <a:off x="8698117" y="4348946"/>
            <a:ext cx="0" cy="252000"/>
          </a:xfrm>
          <a:prstGeom prst="straightConnector1">
            <a:avLst/>
          </a:prstGeom>
          <a:noFill/>
          <a:ln w="9525" cap="flat" cmpd="sng" algn="ctr">
            <a:solidFill>
              <a:srgbClr val="FF0000"/>
            </a:solidFill>
            <a:prstDash val="solid"/>
            <a:headEnd type="triangle"/>
            <a:tailEnd type="triangle"/>
          </a:ln>
          <a:effectLst/>
        </p:spPr>
      </p:cxnSp>
      <p:sp>
        <p:nvSpPr>
          <p:cNvPr id="113" name="Овал 112"/>
          <p:cNvSpPr/>
          <p:nvPr/>
        </p:nvSpPr>
        <p:spPr>
          <a:xfrm>
            <a:off x="7934909" y="1159315"/>
            <a:ext cx="189278" cy="161006"/>
          </a:xfrm>
          <a:prstGeom prst="ellipse">
            <a:avLst/>
          </a:prstGeom>
          <a:solidFill>
            <a:srgbClr val="FFFFFF"/>
          </a:solidFill>
          <a:ln w="25400" cap="flat" cmpd="sng" algn="ctr">
            <a:solidFill>
              <a:srgbClr val="F58A1F"/>
            </a:solidFill>
            <a:prstDash val="solid"/>
          </a:ln>
          <a:effectLst/>
        </p:spPr>
        <p:txBody>
          <a:bodyPr rtlCol="0" anchor="ctr"/>
          <a:lstStyle/>
          <a:p>
            <a:pPr algn="ctr" defTabSz="742399">
              <a:defRPr/>
            </a:pPr>
            <a:r>
              <a:rPr lang="ru-RU" sz="1138" b="1" kern="0" dirty="0">
                <a:solidFill>
                  <a:srgbClr val="000000"/>
                </a:solidFill>
                <a:latin typeface="Arial"/>
              </a:rPr>
              <a:t>5</a:t>
            </a:r>
          </a:p>
        </p:txBody>
      </p:sp>
      <p:cxnSp>
        <p:nvCxnSpPr>
          <p:cNvPr id="8" name="Прямая со стрелкой 7"/>
          <p:cNvCxnSpPr/>
          <p:nvPr/>
        </p:nvCxnSpPr>
        <p:spPr bwMode="auto">
          <a:xfrm>
            <a:off x="6921566" y="4142111"/>
            <a:ext cx="0" cy="463624"/>
          </a:xfrm>
          <a:prstGeom prst="straightConnector1">
            <a:avLst/>
          </a:prstGeom>
          <a:solidFill>
            <a:schemeClr val="accent1"/>
          </a:solidFill>
          <a:ln w="9525" cap="flat" cmpd="sng" algn="ctr">
            <a:solidFill>
              <a:schemeClr val="accent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7025051" y="4101404"/>
            <a:ext cx="831722" cy="317266"/>
          </a:xfrm>
          <a:prstGeom prst="rect">
            <a:avLst/>
          </a:prstGeom>
          <a:solidFill>
            <a:schemeClr val="bg1"/>
          </a:solidFill>
        </p:spPr>
        <p:txBody>
          <a:bodyPr wrap="square" rtlCol="0">
            <a:spAutoFit/>
          </a:bodyPr>
          <a:lstStyle/>
          <a:p>
            <a:pPr defTabSz="742399">
              <a:defRPr/>
            </a:pPr>
            <a:r>
              <a:rPr lang="ru-RU" sz="731" kern="0" dirty="0">
                <a:solidFill>
                  <a:srgbClr val="000000"/>
                </a:solidFill>
              </a:rPr>
              <a:t>Объемы </a:t>
            </a:r>
            <a:r>
              <a:rPr lang="ru-RU" sz="731" kern="0" dirty="0" smtClean="0">
                <a:solidFill>
                  <a:srgbClr val="000000"/>
                </a:solidFill>
              </a:rPr>
              <a:t>потерь факт от БП</a:t>
            </a:r>
          </a:p>
        </p:txBody>
      </p:sp>
      <p:sp>
        <p:nvSpPr>
          <p:cNvPr id="118" name="TextBox 117"/>
          <p:cNvSpPr txBox="1"/>
          <p:nvPr/>
        </p:nvSpPr>
        <p:spPr>
          <a:xfrm>
            <a:off x="2005932" y="4957296"/>
            <a:ext cx="1833714" cy="861774"/>
          </a:xfrm>
          <a:prstGeom prst="rect">
            <a:avLst/>
          </a:prstGeom>
          <a:noFill/>
        </p:spPr>
        <p:txBody>
          <a:bodyPr wrap="square" rtlCol="0">
            <a:spAutoFit/>
          </a:bodyPr>
          <a:lstStyle/>
          <a:p>
            <a:pPr defTabSz="742399">
              <a:defRPr/>
            </a:pPr>
            <a:r>
              <a:rPr lang="ru-RU" sz="1000" kern="0" dirty="0" smtClean="0"/>
              <a:t>Все события, запланированные на ППР должны быть занесены в систему </a:t>
            </a:r>
            <a:r>
              <a:rPr lang="en-US" sz="1000" kern="0" dirty="0" smtClean="0"/>
              <a:t>Meridium</a:t>
            </a:r>
            <a:r>
              <a:rPr lang="ru-RU" sz="1000" kern="0" dirty="0" smtClean="0"/>
              <a:t> до 1 числа отчетного месяца</a:t>
            </a:r>
            <a:endParaRPr lang="ru-RU" sz="1000" kern="0" dirty="0"/>
          </a:p>
        </p:txBody>
      </p:sp>
      <p:sp>
        <p:nvSpPr>
          <p:cNvPr id="120" name="TextBox 119"/>
          <p:cNvSpPr txBox="1"/>
          <p:nvPr/>
        </p:nvSpPr>
        <p:spPr>
          <a:xfrm>
            <a:off x="5921419" y="4957296"/>
            <a:ext cx="1964930" cy="1323439"/>
          </a:xfrm>
          <a:prstGeom prst="rect">
            <a:avLst/>
          </a:prstGeom>
          <a:noFill/>
        </p:spPr>
        <p:txBody>
          <a:bodyPr wrap="square" rtlCol="0">
            <a:spAutoFit/>
          </a:bodyPr>
          <a:lstStyle/>
          <a:p>
            <a:pPr defTabSz="742399">
              <a:defRPr/>
            </a:pPr>
            <a:r>
              <a:rPr lang="ru-RU" sz="1000" kern="0" dirty="0" smtClean="0"/>
              <a:t>Отчет по отклонениям Факт от БП проводится на ежемесячных ООС на предварительных данных (Базово, итоговое закрытие периода в системе </a:t>
            </a:r>
            <a:r>
              <a:rPr lang="en-US" sz="1000" kern="0" dirty="0" smtClean="0"/>
              <a:t>Meridium</a:t>
            </a:r>
            <a:r>
              <a:rPr lang="ru-RU" sz="1000" kern="0" dirty="0" smtClean="0"/>
              <a:t> происходит 6 числа следующего месяца)</a:t>
            </a:r>
            <a:endParaRPr lang="ru-RU" sz="1000" kern="0" dirty="0"/>
          </a:p>
        </p:txBody>
      </p:sp>
      <p:grpSp>
        <p:nvGrpSpPr>
          <p:cNvPr id="14" name="Группа 13"/>
          <p:cNvGrpSpPr/>
          <p:nvPr/>
        </p:nvGrpSpPr>
        <p:grpSpPr>
          <a:xfrm>
            <a:off x="2012149" y="1184249"/>
            <a:ext cx="5890105" cy="3770483"/>
            <a:chOff x="2012149" y="1336195"/>
            <a:chExt cx="5890105" cy="3518163"/>
          </a:xfrm>
        </p:grpSpPr>
        <p:cxnSp>
          <p:nvCxnSpPr>
            <p:cNvPr id="206" name="Прямая соединительная линия 205"/>
            <p:cNvCxnSpPr/>
            <p:nvPr/>
          </p:nvCxnSpPr>
          <p:spPr>
            <a:xfrm>
              <a:off x="2012149" y="1361542"/>
              <a:ext cx="0" cy="3479135"/>
            </a:xfrm>
            <a:prstGeom prst="line">
              <a:avLst/>
            </a:prstGeom>
            <a:noFill/>
            <a:ln w="9525" cap="flat" cmpd="sng" algn="ctr">
              <a:solidFill>
                <a:srgbClr val="808080"/>
              </a:solidFill>
              <a:prstDash val="solid"/>
            </a:ln>
            <a:effectLst/>
          </p:spPr>
        </p:cxnSp>
        <p:cxnSp>
          <p:nvCxnSpPr>
            <p:cNvPr id="207" name="Прямая соединительная линия 206"/>
            <p:cNvCxnSpPr/>
            <p:nvPr/>
          </p:nvCxnSpPr>
          <p:spPr>
            <a:xfrm>
              <a:off x="3826571" y="1375223"/>
              <a:ext cx="0" cy="3479135"/>
            </a:xfrm>
            <a:prstGeom prst="line">
              <a:avLst/>
            </a:prstGeom>
            <a:noFill/>
            <a:ln w="9525" cap="flat" cmpd="sng" algn="ctr">
              <a:solidFill>
                <a:srgbClr val="808080"/>
              </a:solidFill>
              <a:prstDash val="solid"/>
            </a:ln>
            <a:effectLst/>
          </p:spPr>
        </p:cxnSp>
        <p:cxnSp>
          <p:nvCxnSpPr>
            <p:cNvPr id="94" name="Прямая соединительная линия 93"/>
            <p:cNvCxnSpPr/>
            <p:nvPr/>
          </p:nvCxnSpPr>
          <p:spPr>
            <a:xfrm>
              <a:off x="5874033" y="1336195"/>
              <a:ext cx="0" cy="3479135"/>
            </a:xfrm>
            <a:prstGeom prst="line">
              <a:avLst/>
            </a:prstGeom>
            <a:noFill/>
            <a:ln w="9525" cap="flat" cmpd="sng" algn="ctr">
              <a:solidFill>
                <a:srgbClr val="808080"/>
              </a:solidFill>
              <a:prstDash val="solid"/>
            </a:ln>
            <a:effectLst/>
          </p:spPr>
        </p:cxnSp>
        <p:cxnSp>
          <p:nvCxnSpPr>
            <p:cNvPr id="121" name="Прямая соединительная линия 120"/>
            <p:cNvCxnSpPr/>
            <p:nvPr/>
          </p:nvCxnSpPr>
          <p:spPr>
            <a:xfrm>
              <a:off x="7902254" y="1361542"/>
              <a:ext cx="0" cy="3479135"/>
            </a:xfrm>
            <a:prstGeom prst="line">
              <a:avLst/>
            </a:prstGeom>
            <a:noFill/>
            <a:ln w="9525" cap="flat" cmpd="sng" algn="ctr">
              <a:solidFill>
                <a:srgbClr val="808080"/>
              </a:solidFill>
              <a:prstDash val="solid"/>
            </a:ln>
            <a:effectLst/>
          </p:spPr>
        </p:cxnSp>
      </p:grpSp>
      <p:cxnSp>
        <p:nvCxnSpPr>
          <p:cNvPr id="11" name="Прямая со стрелкой 10"/>
          <p:cNvCxnSpPr/>
          <p:nvPr/>
        </p:nvCxnSpPr>
        <p:spPr bwMode="auto">
          <a:xfrm>
            <a:off x="8873783" y="3885954"/>
            <a:ext cx="1453" cy="731212"/>
          </a:xfrm>
          <a:prstGeom prst="straightConnector1">
            <a:avLst/>
          </a:prstGeom>
          <a:solidFill>
            <a:schemeClr val="accent1"/>
          </a:solidFill>
          <a:ln w="9525" cap="flat" cmpd="sng" algn="ctr">
            <a:solidFill>
              <a:schemeClr val="accent1">
                <a:lumMod val="75000"/>
              </a:schemeClr>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Box 124"/>
          <p:cNvSpPr txBox="1"/>
          <p:nvPr/>
        </p:nvSpPr>
        <p:spPr>
          <a:xfrm>
            <a:off x="8931133" y="4101404"/>
            <a:ext cx="800853" cy="317266"/>
          </a:xfrm>
          <a:prstGeom prst="rect">
            <a:avLst/>
          </a:prstGeom>
          <a:solidFill>
            <a:schemeClr val="bg1"/>
          </a:solidFill>
        </p:spPr>
        <p:txBody>
          <a:bodyPr wrap="square" rtlCol="0">
            <a:spAutoFit/>
          </a:bodyPr>
          <a:lstStyle/>
          <a:p>
            <a:pPr defTabSz="742399">
              <a:defRPr/>
            </a:pPr>
            <a:r>
              <a:rPr lang="ru-RU" sz="731" kern="0" dirty="0">
                <a:solidFill>
                  <a:srgbClr val="000000"/>
                </a:solidFill>
              </a:rPr>
              <a:t>Объемы </a:t>
            </a:r>
            <a:r>
              <a:rPr lang="ru-RU" sz="731" kern="0" dirty="0" smtClean="0">
                <a:solidFill>
                  <a:srgbClr val="000000"/>
                </a:solidFill>
              </a:rPr>
              <a:t>потерь факт от МДП</a:t>
            </a:r>
          </a:p>
        </p:txBody>
      </p:sp>
      <p:sp>
        <p:nvSpPr>
          <p:cNvPr id="126" name="TextBox 125"/>
          <p:cNvSpPr txBox="1"/>
          <p:nvPr/>
        </p:nvSpPr>
        <p:spPr>
          <a:xfrm>
            <a:off x="7964708" y="4957296"/>
            <a:ext cx="1833714" cy="400110"/>
          </a:xfrm>
          <a:prstGeom prst="rect">
            <a:avLst/>
          </a:prstGeom>
          <a:noFill/>
        </p:spPr>
        <p:txBody>
          <a:bodyPr wrap="square" rtlCol="0">
            <a:spAutoFit/>
          </a:bodyPr>
          <a:lstStyle/>
          <a:p>
            <a:pPr defTabSz="742399">
              <a:defRPr/>
            </a:pPr>
            <a:r>
              <a:rPr lang="ru-RU" sz="1000" kern="0" dirty="0" smtClean="0"/>
              <a:t>Используется для расчета ВПР</a:t>
            </a:r>
            <a:endParaRPr lang="ru-RU" sz="1000" kern="0" dirty="0"/>
          </a:p>
        </p:txBody>
      </p:sp>
      <p:sp>
        <p:nvSpPr>
          <p:cNvPr id="4" name="Номер слайда 3"/>
          <p:cNvSpPr>
            <a:spLocks noGrp="1"/>
          </p:cNvSpPr>
          <p:nvPr>
            <p:ph type="sldNum" sz="quarter" idx="12"/>
          </p:nvPr>
        </p:nvSpPr>
        <p:spPr/>
        <p:txBody>
          <a:bodyPr/>
          <a:lstStyle/>
          <a:p>
            <a:fld id="{CDBD563E-B0D3-447F-AFD2-910202E21ABB}" type="slidenum">
              <a:rPr lang="ru-RU" smtClean="0">
                <a:solidFill>
                  <a:prstClr val="black">
                    <a:lumMod val="65000"/>
                    <a:lumOff val="35000"/>
                  </a:prstClr>
                </a:solidFill>
              </a:rPr>
              <a:pPr/>
              <a:t>4</a:t>
            </a:fld>
            <a:endParaRPr lang="ru-RU">
              <a:solidFill>
                <a:prstClr val="black">
                  <a:lumMod val="65000"/>
                  <a:lumOff val="35000"/>
                </a:prstClr>
              </a:solidFill>
            </a:endParaRPr>
          </a:p>
        </p:txBody>
      </p:sp>
      <p:sp>
        <p:nvSpPr>
          <p:cNvPr id="115" name="TextBox 114"/>
          <p:cNvSpPr txBox="1"/>
          <p:nvPr/>
        </p:nvSpPr>
        <p:spPr>
          <a:xfrm>
            <a:off x="3861174" y="4957296"/>
            <a:ext cx="1992181" cy="1938992"/>
          </a:xfrm>
          <a:prstGeom prst="rect">
            <a:avLst/>
          </a:prstGeom>
          <a:noFill/>
        </p:spPr>
        <p:txBody>
          <a:bodyPr wrap="square" rtlCol="0">
            <a:spAutoFit/>
          </a:bodyPr>
          <a:lstStyle/>
          <a:p>
            <a:pPr defTabSz="742399">
              <a:defRPr/>
            </a:pPr>
            <a:r>
              <a:rPr lang="ru-RU" sz="1000" kern="0" dirty="0" smtClean="0"/>
              <a:t>Отчет отклонение Факт от ППР проводится еженедельно на ООС по понедельникам. </a:t>
            </a:r>
          </a:p>
          <a:p>
            <a:pPr defTabSz="742399">
              <a:defRPr/>
            </a:pPr>
            <a:endParaRPr lang="ru-RU" sz="800" kern="0" dirty="0" smtClean="0"/>
          </a:p>
          <a:p>
            <a:pPr defTabSz="742399">
              <a:defRPr/>
            </a:pPr>
            <a:r>
              <a:rPr lang="ru-RU" sz="1000" i="1" kern="0" dirty="0" smtClean="0"/>
              <a:t>События за период </a:t>
            </a:r>
            <a:r>
              <a:rPr lang="ru-RU" sz="1000" i="1" kern="0" dirty="0" err="1" smtClean="0"/>
              <a:t>пн-чт</a:t>
            </a:r>
            <a:r>
              <a:rPr lang="ru-RU" sz="1000" i="1" kern="0" dirty="0" smtClean="0"/>
              <a:t> должны быть занесены до 10:20 МСК пятницы.</a:t>
            </a:r>
            <a:endParaRPr lang="ru-RU" sz="1000" i="1" kern="0" dirty="0"/>
          </a:p>
          <a:p>
            <a:pPr defTabSz="742399">
              <a:defRPr/>
            </a:pPr>
            <a:r>
              <a:rPr lang="ru-RU" sz="1000" i="1" kern="0" dirty="0" smtClean="0"/>
              <a:t>Все события за </a:t>
            </a:r>
            <a:r>
              <a:rPr lang="ru-RU" sz="1000" i="1" kern="0" dirty="0" err="1" smtClean="0"/>
              <a:t>пт</a:t>
            </a:r>
            <a:r>
              <a:rPr lang="ru-RU" sz="1000" i="1" kern="0" dirty="0" smtClean="0"/>
              <a:t>, </a:t>
            </a:r>
            <a:r>
              <a:rPr lang="ru-RU" sz="1000" i="1" kern="0" dirty="0" err="1" smtClean="0"/>
              <a:t>сб</a:t>
            </a:r>
            <a:r>
              <a:rPr lang="ru-RU" sz="1000" i="1" kern="0" dirty="0" smtClean="0"/>
              <a:t>, </a:t>
            </a:r>
            <a:r>
              <a:rPr lang="ru-RU" sz="1000" i="1" kern="0" dirty="0" err="1" smtClean="0"/>
              <a:t>вс</a:t>
            </a:r>
            <a:r>
              <a:rPr lang="ru-RU" sz="1000" i="1" kern="0" dirty="0" smtClean="0"/>
              <a:t> должны быть до занесены к 10:20 МСК отчетного понедельника. </a:t>
            </a:r>
            <a:endParaRPr lang="ru-RU" sz="1000" i="1" kern="0" dirty="0"/>
          </a:p>
        </p:txBody>
      </p:sp>
      <p:sp>
        <p:nvSpPr>
          <p:cNvPr id="117" name="TextBox 116"/>
          <p:cNvSpPr txBox="1"/>
          <p:nvPr/>
        </p:nvSpPr>
        <p:spPr>
          <a:xfrm>
            <a:off x="3754970" y="5582123"/>
            <a:ext cx="269626" cy="400110"/>
          </a:xfrm>
          <a:prstGeom prst="rect">
            <a:avLst/>
          </a:prstGeom>
          <a:noFill/>
        </p:spPr>
        <p:txBody>
          <a:bodyPr wrap="none" rtlCol="0">
            <a:spAutoFit/>
          </a:bodyPr>
          <a:lstStyle/>
          <a:p>
            <a:r>
              <a:rPr lang="ru-RU" sz="2000" b="1" dirty="0" smtClean="0">
                <a:solidFill>
                  <a:srgbClr val="C00000"/>
                </a:solidFill>
              </a:rPr>
              <a:t>!</a:t>
            </a:r>
            <a:endParaRPr lang="ru-RU" sz="2000" b="1" dirty="0">
              <a:solidFill>
                <a:srgbClr val="C00000"/>
              </a:solidFill>
            </a:endParaRPr>
          </a:p>
        </p:txBody>
      </p:sp>
      <p:sp>
        <p:nvSpPr>
          <p:cNvPr id="122" name="TextBox 121"/>
          <p:cNvSpPr txBox="1"/>
          <p:nvPr/>
        </p:nvSpPr>
        <p:spPr>
          <a:xfrm>
            <a:off x="3753728" y="6042873"/>
            <a:ext cx="269626" cy="400110"/>
          </a:xfrm>
          <a:prstGeom prst="rect">
            <a:avLst/>
          </a:prstGeom>
          <a:noFill/>
        </p:spPr>
        <p:txBody>
          <a:bodyPr wrap="none" rtlCol="0">
            <a:spAutoFit/>
          </a:bodyPr>
          <a:lstStyle/>
          <a:p>
            <a:r>
              <a:rPr lang="ru-RU" sz="2000" b="1" dirty="0" smtClean="0">
                <a:solidFill>
                  <a:srgbClr val="C00000"/>
                </a:solidFill>
              </a:rPr>
              <a:t>!</a:t>
            </a:r>
            <a:endParaRPr lang="ru-RU" sz="2000" b="1" dirty="0">
              <a:solidFill>
                <a:srgbClr val="C00000"/>
              </a:solidFill>
            </a:endParaRPr>
          </a:p>
        </p:txBody>
      </p:sp>
      <p:sp>
        <p:nvSpPr>
          <p:cNvPr id="116" name="Прямоугольник 115"/>
          <p:cNvSpPr/>
          <p:nvPr/>
        </p:nvSpPr>
        <p:spPr>
          <a:xfrm>
            <a:off x="134344" y="158128"/>
            <a:ext cx="9664078" cy="214228"/>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6.Пр</a:t>
            </a:r>
            <a:r>
              <a:rPr lang="ru-RU" sz="1200" b="1" dirty="0" smtClean="0">
                <a:solidFill>
                  <a:schemeClr val="bg1"/>
                </a:solidFill>
                <a:latin typeface="Arial" panose="020B0604020202020204" pitchFamily="34" charset="0"/>
                <a:cs typeface="Arial" panose="020B0604020202020204" pitchFamily="34" charset="0"/>
              </a:rPr>
              <a:t>авила </a:t>
            </a:r>
            <a:r>
              <a:rPr lang="ru-RU" sz="1200" b="1" dirty="0">
                <a:solidFill>
                  <a:schemeClr val="bg1"/>
                </a:solidFill>
                <a:latin typeface="Arial" panose="020B0604020202020204" pitchFamily="34" charset="0"/>
                <a:cs typeface="Arial" panose="020B0604020202020204" pitchFamily="34" charset="0"/>
              </a:rPr>
              <a:t>внесения событий в систему </a:t>
            </a:r>
            <a:r>
              <a:rPr lang="en-US" sz="1200" b="1" dirty="0">
                <a:solidFill>
                  <a:schemeClr val="bg1"/>
                </a:solidFill>
                <a:latin typeface="Arial" panose="020B0604020202020204" pitchFamily="34" charset="0"/>
                <a:cs typeface="Arial" panose="020B0604020202020204" pitchFamily="34" charset="0"/>
              </a:rPr>
              <a:t>Meridium</a:t>
            </a:r>
            <a:r>
              <a:rPr lang="ru-RU" sz="1200" b="1" dirty="0">
                <a:solidFill>
                  <a:schemeClr val="bg1"/>
                </a:solidFill>
                <a:latin typeface="Arial" panose="020B0604020202020204" pitchFamily="34" charset="0"/>
                <a:cs typeface="Arial" panose="020B0604020202020204" pitchFamily="34" charset="0"/>
              </a:rPr>
              <a:t>, логика расчёта, ключевые даты</a:t>
            </a: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602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ext uri="{D42A27DB-BD31-4B8C-83A1-F6EECF244321}">
                <p14:modId xmlns:p14="http://schemas.microsoft.com/office/powerpoint/2010/main" val="2854956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022"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Текст 4"/>
          <p:cNvSpPr>
            <a:spLocks noGrp="1"/>
          </p:cNvSpPr>
          <p:nvPr>
            <p:ph type="body" idx="1"/>
          </p:nvPr>
        </p:nvSpPr>
        <p:spPr>
          <a:xfrm>
            <a:off x="431988" y="597280"/>
            <a:ext cx="2118360" cy="330917"/>
          </a:xfrm>
        </p:spPr>
        <p:txBody>
          <a:bodyPr/>
          <a:lstStyle/>
          <a:p>
            <a:pPr algn="ctr"/>
            <a:r>
              <a:rPr lang="ru-RU" sz="1200" b="1" dirty="0" smtClean="0"/>
              <a:t>ППР соответствует БП</a:t>
            </a:r>
            <a:endParaRPr lang="ru-RU" sz="1200" b="1" dirty="0"/>
          </a:p>
        </p:txBody>
      </p:sp>
      <p:sp>
        <p:nvSpPr>
          <p:cNvPr id="6" name="Объект 5"/>
          <p:cNvSpPr>
            <a:spLocks noGrp="1"/>
          </p:cNvSpPr>
          <p:nvPr>
            <p:ph sz="half" idx="2"/>
          </p:nvPr>
        </p:nvSpPr>
        <p:spPr>
          <a:xfrm>
            <a:off x="269240" y="1224637"/>
            <a:ext cx="2819400" cy="777793"/>
          </a:xfrm>
        </p:spPr>
        <p:txBody>
          <a:bodyPr/>
          <a:lstStyle/>
          <a:p>
            <a:r>
              <a:rPr lang="ru-RU" sz="1000" dirty="0" smtClean="0"/>
              <a:t>Если ППР соответствует БП, то расчет УМД производится от нагрузок, заложенных в БП</a:t>
            </a:r>
            <a:endParaRPr lang="ru-RU" sz="1000" dirty="0"/>
          </a:p>
        </p:txBody>
      </p:sp>
      <p:sp>
        <p:nvSpPr>
          <p:cNvPr id="7" name="Текст 6"/>
          <p:cNvSpPr>
            <a:spLocks noGrp="1"/>
          </p:cNvSpPr>
          <p:nvPr>
            <p:ph type="body" sz="quarter" idx="3"/>
          </p:nvPr>
        </p:nvSpPr>
        <p:spPr>
          <a:xfrm>
            <a:off x="3185162" y="402235"/>
            <a:ext cx="3304538" cy="721007"/>
          </a:xfrm>
        </p:spPr>
        <p:txBody>
          <a:bodyPr/>
          <a:lstStyle/>
          <a:p>
            <a:pPr algn="ctr"/>
            <a:r>
              <a:rPr lang="ru-RU" sz="1200" b="1" dirty="0" smtClean="0"/>
              <a:t>На уровне ППР заложены дополнительные  производственные ограничения </a:t>
            </a:r>
            <a:endParaRPr lang="ru-RU" sz="1200" b="1" dirty="0"/>
          </a:p>
        </p:txBody>
      </p:sp>
      <p:sp>
        <p:nvSpPr>
          <p:cNvPr id="8" name="Объект 7"/>
          <p:cNvSpPr>
            <a:spLocks noGrp="1"/>
          </p:cNvSpPr>
          <p:nvPr>
            <p:ph sz="quarter" idx="4"/>
          </p:nvPr>
        </p:nvSpPr>
        <p:spPr>
          <a:xfrm>
            <a:off x="3438078" y="1224637"/>
            <a:ext cx="2894141" cy="1916335"/>
          </a:xfrm>
        </p:spPr>
        <p:txBody>
          <a:bodyPr/>
          <a:lstStyle/>
          <a:p>
            <a:pPr algn="just"/>
            <a:r>
              <a:rPr lang="ru-RU" sz="1000" dirty="0" smtClean="0"/>
              <a:t>Если на уровне ППР заложены производственные ограничения, которые не были запланированы на БП, то расчет УМД делится на 2: </a:t>
            </a:r>
          </a:p>
          <a:p>
            <a:pPr marL="171450" indent="-171450" algn="just">
              <a:buFont typeface="Arial" panose="020B0604020202020204" pitchFamily="34" charset="0"/>
              <a:buChar char="•"/>
            </a:pPr>
            <a:r>
              <a:rPr lang="ru-RU" sz="1000" dirty="0" smtClean="0"/>
              <a:t>УМД1 – потери, заложенные на уровне ППР от БП; </a:t>
            </a:r>
          </a:p>
          <a:p>
            <a:pPr marL="171450" indent="-171450" algn="just">
              <a:buFont typeface="Arial" panose="020B0604020202020204" pitchFamily="34" charset="0"/>
              <a:buChar char="•"/>
            </a:pPr>
            <a:r>
              <a:rPr lang="ru-RU" sz="1000" dirty="0" smtClean="0"/>
              <a:t>УМД2 – потери, понесенные по факту (необходимо считать от нагрузок ППР)</a:t>
            </a:r>
            <a:endParaRPr lang="ru-RU" sz="1000" dirty="0"/>
          </a:p>
        </p:txBody>
      </p:sp>
      <p:pic>
        <p:nvPicPr>
          <p:cNvPr id="11" name="Рисунок 10"/>
          <p:cNvPicPr>
            <a:picLocks noChangeAspect="1"/>
          </p:cNvPicPr>
          <p:nvPr/>
        </p:nvPicPr>
        <p:blipFill>
          <a:blip r:embed="rId6"/>
          <a:stretch>
            <a:fillRect/>
          </a:stretch>
        </p:blipFill>
        <p:spPr>
          <a:xfrm>
            <a:off x="75298" y="2505753"/>
            <a:ext cx="3095793" cy="1721614"/>
          </a:xfrm>
          <a:prstGeom prst="rect">
            <a:avLst/>
          </a:prstGeom>
        </p:spPr>
      </p:pic>
      <p:sp>
        <p:nvSpPr>
          <p:cNvPr id="81" name="Текст 6"/>
          <p:cNvSpPr txBox="1">
            <a:spLocks/>
          </p:cNvSpPr>
          <p:nvPr/>
        </p:nvSpPr>
        <p:spPr bwMode="auto">
          <a:xfrm>
            <a:off x="6793770" y="402235"/>
            <a:ext cx="2712180" cy="72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91408" bIns="0" numCol="1" anchor="t" anchorCtr="0" compatLnSpc="1">
            <a:prstTxWarp prst="textNoShape">
              <a:avLst/>
            </a:prstTxWarp>
          </a:bodyPr>
          <a:lstStyle>
            <a:lvl1pPr marL="0" indent="0" algn="l" rtl="0" eaLnBrk="1" fontAlgn="base" hangingPunct="1">
              <a:spcBef>
                <a:spcPct val="20000"/>
              </a:spcBef>
              <a:spcAft>
                <a:spcPct val="0"/>
              </a:spcAft>
              <a:buClr>
                <a:schemeClr val="tx2"/>
              </a:buClr>
              <a:buFont typeface="Wingdings" charset="2"/>
              <a:buNone/>
              <a:defRPr sz="2400" b="0">
                <a:solidFill>
                  <a:schemeClr val="tx1"/>
                </a:solidFill>
                <a:latin typeface="+mn-lt"/>
                <a:ea typeface="+mn-ea"/>
                <a:cs typeface="+mn-cs"/>
              </a:defRPr>
            </a:lvl1pPr>
            <a:lvl2pPr marL="456953" indent="0" algn="l" rtl="0" eaLnBrk="1" fontAlgn="base" hangingPunct="1">
              <a:spcBef>
                <a:spcPct val="20000"/>
              </a:spcBef>
              <a:spcAft>
                <a:spcPct val="0"/>
              </a:spcAft>
              <a:buClr>
                <a:schemeClr val="accent1"/>
              </a:buClr>
              <a:buFont typeface="Arial" panose="020B0604020202020204" pitchFamily="34" charset="0"/>
              <a:buNone/>
              <a:defRPr sz="2000" b="1">
                <a:solidFill>
                  <a:schemeClr val="tx1"/>
                </a:solidFill>
                <a:latin typeface="+mn-lt"/>
              </a:defRPr>
            </a:lvl2pPr>
            <a:lvl3pPr marL="913909" indent="0" algn="l" rtl="0" eaLnBrk="1" fontAlgn="base" hangingPunct="1">
              <a:spcBef>
                <a:spcPct val="20000"/>
              </a:spcBef>
              <a:spcAft>
                <a:spcPct val="0"/>
              </a:spcAft>
              <a:buClr>
                <a:schemeClr val="accent2"/>
              </a:buClr>
              <a:buFont typeface="Arial" panose="020B0604020202020204" pitchFamily="34" charset="0"/>
              <a:buNone/>
              <a:defRPr sz="1800" b="1">
                <a:solidFill>
                  <a:schemeClr val="tx1"/>
                </a:solidFill>
                <a:latin typeface="+mn-lt"/>
              </a:defRPr>
            </a:lvl3pPr>
            <a:lvl4pPr marL="1370864" indent="0" algn="l" rtl="0" eaLnBrk="1" fontAlgn="base" hangingPunct="1">
              <a:spcBef>
                <a:spcPct val="20000"/>
              </a:spcBef>
              <a:spcAft>
                <a:spcPct val="0"/>
              </a:spcAft>
              <a:buClrTx/>
              <a:buFont typeface="Arial" panose="020B0604020202020204" pitchFamily="34" charset="0"/>
              <a:buNone/>
              <a:defRPr sz="1600" b="1">
                <a:solidFill>
                  <a:schemeClr val="tx1"/>
                </a:solidFill>
                <a:latin typeface="+mn-lt"/>
              </a:defRPr>
            </a:lvl4pPr>
            <a:lvl5pPr marL="1827817" indent="0" algn="l" rtl="0" eaLnBrk="1" fontAlgn="base" hangingPunct="1">
              <a:spcBef>
                <a:spcPct val="20000"/>
              </a:spcBef>
              <a:spcAft>
                <a:spcPct val="0"/>
              </a:spcAft>
              <a:buClr>
                <a:schemeClr val="accent4"/>
              </a:buClr>
              <a:buFont typeface="Arial" panose="020B0604020202020204" pitchFamily="34" charset="0"/>
              <a:buNone/>
              <a:defRPr sz="1600" b="1">
                <a:solidFill>
                  <a:schemeClr val="tx1"/>
                </a:solidFill>
                <a:latin typeface="+mn-lt"/>
              </a:defRPr>
            </a:lvl5pPr>
            <a:lvl6pPr marL="2284772" indent="0" algn="l" rtl="0" eaLnBrk="1" fontAlgn="base" hangingPunct="1">
              <a:spcBef>
                <a:spcPct val="20000"/>
              </a:spcBef>
              <a:spcAft>
                <a:spcPct val="0"/>
              </a:spcAft>
              <a:buClr>
                <a:schemeClr val="folHlink"/>
              </a:buClr>
              <a:buFont typeface="Wingdings" pitchFamily="2" charset="2"/>
              <a:buNone/>
              <a:defRPr sz="1600" b="1">
                <a:solidFill>
                  <a:schemeClr val="tx1"/>
                </a:solidFill>
                <a:latin typeface="+mn-lt"/>
              </a:defRPr>
            </a:lvl6pPr>
            <a:lvl7pPr marL="2741727" indent="0" algn="l" rtl="0" eaLnBrk="1" fontAlgn="base" hangingPunct="1">
              <a:spcBef>
                <a:spcPct val="20000"/>
              </a:spcBef>
              <a:spcAft>
                <a:spcPct val="0"/>
              </a:spcAft>
              <a:buClr>
                <a:schemeClr val="folHlink"/>
              </a:buClr>
              <a:buFont typeface="Wingdings" pitchFamily="2" charset="2"/>
              <a:buNone/>
              <a:defRPr sz="1600" b="1">
                <a:solidFill>
                  <a:schemeClr val="tx1"/>
                </a:solidFill>
                <a:latin typeface="+mn-lt"/>
              </a:defRPr>
            </a:lvl7pPr>
            <a:lvl8pPr marL="3198681" indent="0" algn="l" rtl="0" eaLnBrk="1" fontAlgn="base" hangingPunct="1">
              <a:spcBef>
                <a:spcPct val="20000"/>
              </a:spcBef>
              <a:spcAft>
                <a:spcPct val="0"/>
              </a:spcAft>
              <a:buClr>
                <a:schemeClr val="folHlink"/>
              </a:buClr>
              <a:buFont typeface="Wingdings" pitchFamily="2" charset="2"/>
              <a:buNone/>
              <a:defRPr sz="1600" b="1">
                <a:solidFill>
                  <a:schemeClr val="tx1"/>
                </a:solidFill>
                <a:latin typeface="+mn-lt"/>
              </a:defRPr>
            </a:lvl8pPr>
            <a:lvl9pPr marL="3655636" indent="0" algn="l" rtl="0" eaLnBrk="1" fontAlgn="base" hangingPunct="1">
              <a:spcBef>
                <a:spcPct val="20000"/>
              </a:spcBef>
              <a:spcAft>
                <a:spcPct val="0"/>
              </a:spcAft>
              <a:buClr>
                <a:schemeClr val="folHlink"/>
              </a:buClr>
              <a:buFont typeface="Wingdings" pitchFamily="2" charset="2"/>
              <a:buNone/>
              <a:defRPr sz="1600" b="1">
                <a:solidFill>
                  <a:schemeClr val="tx1"/>
                </a:solidFill>
                <a:latin typeface="+mn-lt"/>
              </a:defRPr>
            </a:lvl9pPr>
          </a:lstStyle>
          <a:p>
            <a:pPr algn="ctr"/>
            <a:r>
              <a:rPr lang="ru-RU" sz="1200" b="1" kern="0" dirty="0" smtClean="0"/>
              <a:t>На уровне ППР заложены дополнительные </a:t>
            </a:r>
            <a:r>
              <a:rPr lang="ru-RU" sz="1200" b="1" kern="0" dirty="0"/>
              <a:t>в</a:t>
            </a:r>
            <a:r>
              <a:rPr lang="ru-RU" sz="1200" b="1" kern="0" dirty="0" smtClean="0"/>
              <a:t>нешние ограничения</a:t>
            </a:r>
            <a:endParaRPr lang="ru-RU" sz="1200" b="1" kern="0" dirty="0"/>
          </a:p>
        </p:txBody>
      </p:sp>
      <p:sp>
        <p:nvSpPr>
          <p:cNvPr id="82" name="Объект 7"/>
          <p:cNvSpPr txBox="1">
            <a:spLocks/>
          </p:cNvSpPr>
          <p:nvPr/>
        </p:nvSpPr>
        <p:spPr bwMode="auto">
          <a:xfrm>
            <a:off x="6666217" y="1224637"/>
            <a:ext cx="3128021" cy="188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91408" bIns="0" numCol="1" anchor="t" anchorCtr="0" compatLnSpc="1">
            <a:prstTxWarp prst="textNoShape">
              <a:avLst/>
            </a:prstTxWarp>
          </a:bodyPr>
          <a:lstStyle>
            <a:lvl1pPr marL="0" indent="0" algn="l" rtl="0" eaLnBrk="1" fontAlgn="base" hangingPunct="1">
              <a:spcBef>
                <a:spcPct val="20000"/>
              </a:spcBef>
              <a:spcAft>
                <a:spcPct val="0"/>
              </a:spcAft>
              <a:buClr>
                <a:schemeClr val="tx2"/>
              </a:buClr>
              <a:buFont typeface="Wingdings" charset="2"/>
              <a:buNone/>
              <a:defRPr sz="1800">
                <a:solidFill>
                  <a:schemeClr val="tx1"/>
                </a:solidFill>
                <a:latin typeface="+mn-lt"/>
                <a:ea typeface="+mn-ea"/>
                <a:cs typeface="+mn-cs"/>
              </a:defRPr>
            </a:lvl1pPr>
            <a:lvl2pPr marL="534891" indent="-190466" algn="l" rtl="0" eaLnBrk="1" fontAlgn="base" hangingPunct="1">
              <a:spcBef>
                <a:spcPct val="20000"/>
              </a:spcBef>
              <a:spcAft>
                <a:spcPct val="0"/>
              </a:spcAft>
              <a:buClr>
                <a:schemeClr val="accent1"/>
              </a:buClr>
              <a:buFont typeface="Arial" panose="020B0604020202020204" pitchFamily="34" charset="0"/>
              <a:buChar char="•"/>
              <a:defRPr sz="1600">
                <a:solidFill>
                  <a:schemeClr val="tx1"/>
                </a:solidFill>
                <a:latin typeface="+mn-lt"/>
              </a:defRPr>
            </a:lvl2pPr>
            <a:lvl3pPr marL="801544" indent="-107931" algn="l" rtl="0" eaLnBrk="1" fontAlgn="base" hangingPunct="1">
              <a:spcBef>
                <a:spcPct val="20000"/>
              </a:spcBef>
              <a:spcAft>
                <a:spcPct val="0"/>
              </a:spcAft>
              <a:buClr>
                <a:schemeClr val="accent2"/>
              </a:buClr>
              <a:buFont typeface="Arial" panose="020B0604020202020204" pitchFamily="34" charset="0"/>
              <a:buChar char="•"/>
              <a:defRPr sz="1500">
                <a:solidFill>
                  <a:schemeClr val="tx1"/>
                </a:solidFill>
                <a:latin typeface="+mn-lt"/>
              </a:defRPr>
            </a:lvl3pPr>
            <a:lvl4pPr marL="1165015" indent="-176181" algn="l" rtl="0" eaLnBrk="1" fontAlgn="base" hangingPunct="1">
              <a:spcBef>
                <a:spcPct val="20000"/>
              </a:spcBef>
              <a:spcAft>
                <a:spcPct val="0"/>
              </a:spcAft>
              <a:buClrTx/>
              <a:buFont typeface="Arial" panose="020B0604020202020204" pitchFamily="34" charset="0"/>
              <a:buChar char="•"/>
              <a:defRPr sz="1200">
                <a:solidFill>
                  <a:schemeClr val="tx1"/>
                </a:solidFill>
                <a:latin typeface="+mn-lt"/>
              </a:defRPr>
            </a:lvl4pPr>
            <a:lvl5pPr marL="1431666" indent="-149198" algn="l" rtl="0" eaLnBrk="1" fontAlgn="base" hangingPunct="1">
              <a:spcBef>
                <a:spcPct val="20000"/>
              </a:spcBef>
              <a:spcAft>
                <a:spcPct val="0"/>
              </a:spcAft>
              <a:buClr>
                <a:schemeClr val="accent4"/>
              </a:buClr>
              <a:buFont typeface="Arial" panose="020B0604020202020204" pitchFamily="34" charset="0"/>
              <a:buChar char="•"/>
              <a:defRPr sz="1200">
                <a:solidFill>
                  <a:schemeClr val="tx1"/>
                </a:solidFill>
                <a:latin typeface="+mn-lt"/>
              </a:defRPr>
            </a:lvl5pPr>
            <a:lvl6pPr marL="2055079" indent="-315800" algn="l" rtl="0" eaLnBrk="1" fontAlgn="base" hangingPunct="1">
              <a:spcBef>
                <a:spcPct val="20000"/>
              </a:spcBef>
              <a:spcAft>
                <a:spcPct val="0"/>
              </a:spcAft>
              <a:buClr>
                <a:schemeClr val="folHlink"/>
              </a:buClr>
              <a:buFont typeface="Wingdings" pitchFamily="2" charset="2"/>
              <a:buChar char="§"/>
              <a:defRPr sz="1600">
                <a:solidFill>
                  <a:schemeClr val="tx1"/>
                </a:solidFill>
                <a:latin typeface="+mn-lt"/>
              </a:defRPr>
            </a:lvl6pPr>
            <a:lvl7pPr marL="2512117" indent="-315800" algn="l" rtl="0" eaLnBrk="1" fontAlgn="base" hangingPunct="1">
              <a:spcBef>
                <a:spcPct val="20000"/>
              </a:spcBef>
              <a:spcAft>
                <a:spcPct val="0"/>
              </a:spcAft>
              <a:buClr>
                <a:schemeClr val="folHlink"/>
              </a:buClr>
              <a:buFont typeface="Wingdings" pitchFamily="2" charset="2"/>
              <a:buChar char="§"/>
              <a:defRPr sz="1600">
                <a:solidFill>
                  <a:schemeClr val="tx1"/>
                </a:solidFill>
                <a:latin typeface="+mn-lt"/>
              </a:defRPr>
            </a:lvl7pPr>
            <a:lvl8pPr marL="2969153" indent="-315800" algn="l" rtl="0" eaLnBrk="1" fontAlgn="base" hangingPunct="1">
              <a:spcBef>
                <a:spcPct val="20000"/>
              </a:spcBef>
              <a:spcAft>
                <a:spcPct val="0"/>
              </a:spcAft>
              <a:buClr>
                <a:schemeClr val="folHlink"/>
              </a:buClr>
              <a:buFont typeface="Wingdings" pitchFamily="2" charset="2"/>
              <a:buChar char="§"/>
              <a:defRPr sz="1600">
                <a:solidFill>
                  <a:schemeClr val="tx1"/>
                </a:solidFill>
                <a:latin typeface="+mn-lt"/>
              </a:defRPr>
            </a:lvl8pPr>
            <a:lvl9pPr marL="3426190" indent="-315800" algn="l" rtl="0" eaLnBrk="1" fontAlgn="base" hangingPunct="1">
              <a:spcBef>
                <a:spcPct val="20000"/>
              </a:spcBef>
              <a:spcAft>
                <a:spcPct val="0"/>
              </a:spcAft>
              <a:buClr>
                <a:schemeClr val="folHlink"/>
              </a:buClr>
              <a:buFont typeface="Wingdings" pitchFamily="2" charset="2"/>
              <a:buChar char="§"/>
              <a:defRPr sz="1600">
                <a:solidFill>
                  <a:schemeClr val="tx1"/>
                </a:solidFill>
                <a:latin typeface="+mn-lt"/>
              </a:defRPr>
            </a:lvl9pPr>
          </a:lstStyle>
          <a:p>
            <a:pPr algn="just"/>
            <a:r>
              <a:rPr lang="ru-RU" sz="1000" kern="0" dirty="0" smtClean="0"/>
              <a:t>Если на уровне ППР заложены внешние ограничения, которые не были запланированы на БП, то потери от БП делятся на 2 типа: </a:t>
            </a:r>
          </a:p>
          <a:p>
            <a:pPr marL="171450" indent="-171450" algn="just">
              <a:buFont typeface="Arial" panose="020B0604020202020204" pitchFamily="34" charset="0"/>
              <a:buChar char="•"/>
            </a:pPr>
            <a:r>
              <a:rPr lang="ru-RU" sz="1000" kern="0" dirty="0"/>
              <a:t>П</a:t>
            </a:r>
            <a:r>
              <a:rPr lang="ru-RU" sz="1000" kern="0" dirty="0" smtClean="0"/>
              <a:t>рочее – потери, заложенные на ППР от БП по внешнему фактору (изменение спроса на рынке или сырьевое обеспечение); </a:t>
            </a:r>
          </a:p>
          <a:p>
            <a:pPr marL="171450" indent="-171450" algn="just">
              <a:buFont typeface="Arial" panose="020B0604020202020204" pitchFamily="34" charset="0"/>
              <a:buChar char="•"/>
            </a:pPr>
            <a:r>
              <a:rPr lang="ru-RU" sz="1000" kern="0" dirty="0" smtClean="0"/>
              <a:t>УМД – потери, понесенные по факту (необходимо считать от нагрузок ППР)</a:t>
            </a:r>
            <a:endParaRPr lang="ru-RU" sz="1000" kern="0" dirty="0"/>
          </a:p>
        </p:txBody>
      </p:sp>
      <p:pic>
        <p:nvPicPr>
          <p:cNvPr id="12" name="Рисунок 11"/>
          <p:cNvPicPr>
            <a:picLocks noChangeAspect="1"/>
          </p:cNvPicPr>
          <p:nvPr/>
        </p:nvPicPr>
        <p:blipFill>
          <a:blip r:embed="rId7"/>
          <a:stretch>
            <a:fillRect/>
          </a:stretch>
        </p:blipFill>
        <p:spPr>
          <a:xfrm>
            <a:off x="3261561" y="2505753"/>
            <a:ext cx="3004193" cy="1773472"/>
          </a:xfrm>
          <a:prstGeom prst="rect">
            <a:avLst/>
          </a:prstGeom>
        </p:spPr>
      </p:pic>
      <p:sp>
        <p:nvSpPr>
          <p:cNvPr id="4" name="Номер слайда 3"/>
          <p:cNvSpPr>
            <a:spLocks noGrp="1"/>
          </p:cNvSpPr>
          <p:nvPr>
            <p:ph type="sldNum" sz="quarter" idx="12"/>
          </p:nvPr>
        </p:nvSpPr>
        <p:spPr>
          <a:xfrm>
            <a:off x="9179045" y="6175884"/>
            <a:ext cx="471821" cy="311150"/>
          </a:xfrm>
        </p:spPr>
        <p:txBody>
          <a:bodyPr/>
          <a:lstStyle/>
          <a:p>
            <a:fld id="{CDBD563E-B0D3-447F-AFD2-910202E21ABB}" type="slidenum">
              <a:rPr lang="ru-RU" smtClean="0">
                <a:solidFill>
                  <a:prstClr val="black">
                    <a:lumMod val="65000"/>
                    <a:lumOff val="35000"/>
                  </a:prstClr>
                </a:solidFill>
              </a:rPr>
              <a:pPr/>
              <a:t>5</a:t>
            </a:fld>
            <a:endParaRPr lang="ru-RU">
              <a:solidFill>
                <a:prstClr val="black">
                  <a:lumMod val="65000"/>
                  <a:lumOff val="35000"/>
                </a:prstClr>
              </a:solidFill>
            </a:endParaRPr>
          </a:p>
        </p:txBody>
      </p:sp>
      <p:cxnSp>
        <p:nvCxnSpPr>
          <p:cNvPr id="3" name="Прямая соединительная линия 2"/>
          <p:cNvCxnSpPr/>
          <p:nvPr/>
        </p:nvCxnSpPr>
        <p:spPr bwMode="auto">
          <a:xfrm>
            <a:off x="3136900" y="1123273"/>
            <a:ext cx="34191" cy="5052611"/>
          </a:xfrm>
          <a:prstGeom prst="line">
            <a:avLst/>
          </a:prstGeom>
          <a:solidFill>
            <a:schemeClr val="accent1"/>
          </a:solidFill>
          <a:ln w="9525"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Прямая соединительная линия 18"/>
          <p:cNvCxnSpPr/>
          <p:nvPr/>
        </p:nvCxnSpPr>
        <p:spPr bwMode="auto">
          <a:xfrm>
            <a:off x="6489700" y="1123273"/>
            <a:ext cx="0" cy="5052611"/>
          </a:xfrm>
          <a:prstGeom prst="line">
            <a:avLst/>
          </a:prstGeom>
          <a:solidFill>
            <a:schemeClr val="accent1"/>
          </a:solidFill>
          <a:ln w="9525"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160092" y="4260808"/>
            <a:ext cx="2824286" cy="1477328"/>
          </a:xfrm>
          <a:prstGeom prst="rect">
            <a:avLst/>
          </a:prstGeom>
          <a:solidFill>
            <a:schemeClr val="bg1"/>
          </a:solidFill>
        </p:spPr>
        <p:txBody>
          <a:bodyPr wrap="square" rtlCol="0">
            <a:spAutoFit/>
          </a:bodyPr>
          <a:lstStyle/>
          <a:p>
            <a:r>
              <a:rPr lang="ru-RU" sz="1000" b="1" dirty="0" smtClean="0"/>
              <a:t>УМД = (ППР – факт) * МД</a:t>
            </a:r>
          </a:p>
          <a:p>
            <a:endParaRPr lang="ru-RU" sz="1000" dirty="0"/>
          </a:p>
          <a:p>
            <a:r>
              <a:rPr lang="ru-RU" sz="1000" dirty="0" smtClean="0"/>
              <a:t>Факт – фактический объем выработки продукции в период снижения/останова</a:t>
            </a:r>
            <a:r>
              <a:rPr lang="ru-RU" sz="1000" dirty="0"/>
              <a:t> </a:t>
            </a:r>
            <a:r>
              <a:rPr lang="ru-RU" sz="1000" dirty="0" smtClean="0"/>
              <a:t>производства, т</a:t>
            </a:r>
          </a:p>
          <a:p>
            <a:r>
              <a:rPr lang="ru-RU" sz="1000" dirty="0" smtClean="0"/>
              <a:t>ППР – объем планового производства продукции в текущем </a:t>
            </a:r>
            <a:r>
              <a:rPr lang="ru-RU" sz="1000" dirty="0"/>
              <a:t>месяце, </a:t>
            </a:r>
            <a:r>
              <a:rPr lang="ru-RU" sz="1000" dirty="0" smtClean="0"/>
              <a:t>т</a:t>
            </a:r>
            <a:endParaRPr lang="ru-RU" sz="1000" dirty="0"/>
          </a:p>
          <a:p>
            <a:r>
              <a:rPr lang="ru-RU" sz="1000" dirty="0" smtClean="0"/>
              <a:t>МД – маржинальный доход, </a:t>
            </a:r>
            <a:r>
              <a:rPr lang="ru-RU" sz="1000" dirty="0" err="1" smtClean="0"/>
              <a:t>руб</a:t>
            </a:r>
            <a:r>
              <a:rPr lang="ru-RU" sz="1000" dirty="0" smtClean="0"/>
              <a:t>/т (актуальный на месяц </a:t>
            </a:r>
            <a:endParaRPr lang="ru-RU" sz="1000" dirty="0"/>
          </a:p>
        </p:txBody>
      </p:sp>
      <p:sp>
        <p:nvSpPr>
          <p:cNvPr id="21" name="TextBox 20"/>
          <p:cNvSpPr txBox="1"/>
          <p:nvPr/>
        </p:nvSpPr>
        <p:spPr>
          <a:xfrm>
            <a:off x="3185162" y="4260808"/>
            <a:ext cx="3304538" cy="1938992"/>
          </a:xfrm>
          <a:prstGeom prst="rect">
            <a:avLst/>
          </a:prstGeom>
          <a:solidFill>
            <a:schemeClr val="bg1"/>
          </a:solidFill>
        </p:spPr>
        <p:txBody>
          <a:bodyPr wrap="square" rtlCol="0">
            <a:spAutoFit/>
          </a:bodyPr>
          <a:lstStyle/>
          <a:p>
            <a:r>
              <a:rPr lang="ru-RU" sz="1000" b="1" dirty="0" smtClean="0"/>
              <a:t>УМД1 = (БП – ППР) * МД</a:t>
            </a:r>
          </a:p>
          <a:p>
            <a:r>
              <a:rPr lang="ru-RU" sz="1000" b="1" dirty="0" smtClean="0"/>
              <a:t>УМД2 </a:t>
            </a:r>
            <a:r>
              <a:rPr lang="ru-RU" sz="1000" b="1" dirty="0"/>
              <a:t>= </a:t>
            </a:r>
            <a:r>
              <a:rPr lang="ru-RU" sz="1000" b="1" dirty="0" smtClean="0"/>
              <a:t>(ППР – факт) </a:t>
            </a:r>
            <a:r>
              <a:rPr lang="ru-RU" sz="1000" b="1" dirty="0"/>
              <a:t>* </a:t>
            </a:r>
            <a:r>
              <a:rPr lang="ru-RU" sz="1000" b="1" dirty="0" smtClean="0"/>
              <a:t>МД</a:t>
            </a:r>
          </a:p>
          <a:p>
            <a:endParaRPr lang="ru-RU" sz="800" b="1" dirty="0" smtClean="0"/>
          </a:p>
          <a:p>
            <a:r>
              <a:rPr lang="ru-RU" sz="1000" b="1" dirty="0" smtClean="0"/>
              <a:t>УМД итог = УМД1 + УМД2</a:t>
            </a:r>
          </a:p>
          <a:p>
            <a:endParaRPr lang="ru-RU" sz="800" dirty="0"/>
          </a:p>
          <a:p>
            <a:r>
              <a:rPr lang="ru-RU" sz="1000" dirty="0" smtClean="0"/>
              <a:t>БП </a:t>
            </a:r>
            <a:r>
              <a:rPr lang="ru-RU" sz="1000" dirty="0"/>
              <a:t>– </a:t>
            </a:r>
            <a:r>
              <a:rPr lang="ru-RU" sz="1000" dirty="0" smtClean="0"/>
              <a:t>объем </a:t>
            </a:r>
            <a:r>
              <a:rPr lang="ru-RU" sz="1000" dirty="0"/>
              <a:t>производства продукции </a:t>
            </a:r>
            <a:r>
              <a:rPr lang="ru-RU" sz="1000" dirty="0" smtClean="0"/>
              <a:t>по бизнес плану, т</a:t>
            </a:r>
          </a:p>
          <a:p>
            <a:r>
              <a:rPr lang="ru-RU" sz="1000" dirty="0" smtClean="0"/>
              <a:t>Факт – фактический объем выработки продукции в период снижения/останова производства, тонн</a:t>
            </a:r>
          </a:p>
          <a:p>
            <a:r>
              <a:rPr lang="ru-RU" sz="1000" dirty="0" smtClean="0"/>
              <a:t>ППР – объем планового производства продукции в текущем месяце, т</a:t>
            </a:r>
          </a:p>
          <a:p>
            <a:r>
              <a:rPr lang="ru-RU" sz="1000" dirty="0" smtClean="0"/>
              <a:t>МД – маржинальный доход, </a:t>
            </a:r>
            <a:r>
              <a:rPr lang="ru-RU" sz="1000" dirty="0" err="1" smtClean="0"/>
              <a:t>руб</a:t>
            </a:r>
            <a:r>
              <a:rPr lang="ru-RU" sz="1000" dirty="0" smtClean="0"/>
              <a:t>/т</a:t>
            </a:r>
            <a:endParaRPr lang="ru-RU" sz="1000" dirty="0"/>
          </a:p>
        </p:txBody>
      </p:sp>
      <p:sp>
        <p:nvSpPr>
          <p:cNvPr id="22" name="TextBox 21"/>
          <p:cNvSpPr txBox="1"/>
          <p:nvPr/>
        </p:nvSpPr>
        <p:spPr>
          <a:xfrm>
            <a:off x="6811022" y="4260808"/>
            <a:ext cx="2824286" cy="1323439"/>
          </a:xfrm>
          <a:prstGeom prst="rect">
            <a:avLst/>
          </a:prstGeom>
          <a:solidFill>
            <a:schemeClr val="bg1"/>
          </a:solidFill>
        </p:spPr>
        <p:txBody>
          <a:bodyPr wrap="square" rtlCol="0">
            <a:spAutoFit/>
          </a:bodyPr>
          <a:lstStyle/>
          <a:p>
            <a:r>
              <a:rPr lang="ru-RU" sz="1000" b="1" dirty="0" smtClean="0"/>
              <a:t>УМД = (ППР – факт) * МД</a:t>
            </a:r>
          </a:p>
          <a:p>
            <a:endParaRPr lang="ru-RU" sz="1000" dirty="0"/>
          </a:p>
          <a:p>
            <a:r>
              <a:rPr lang="ru-RU" sz="1000" dirty="0" smtClean="0"/>
              <a:t>Факт – фактический объем выработки продукции в период снижения/останова</a:t>
            </a:r>
            <a:r>
              <a:rPr lang="ru-RU" sz="1000" dirty="0"/>
              <a:t> </a:t>
            </a:r>
            <a:r>
              <a:rPr lang="ru-RU" sz="1000" dirty="0" smtClean="0"/>
              <a:t>производства, т</a:t>
            </a:r>
          </a:p>
          <a:p>
            <a:r>
              <a:rPr lang="ru-RU" sz="1000" dirty="0" smtClean="0"/>
              <a:t>ППР – объем планового производства продукции в текущем месяце, т</a:t>
            </a:r>
          </a:p>
          <a:p>
            <a:r>
              <a:rPr lang="ru-RU" sz="1000" dirty="0" smtClean="0"/>
              <a:t>МД – маржинальный доход, </a:t>
            </a:r>
            <a:r>
              <a:rPr lang="ru-RU" sz="1000" dirty="0" err="1" smtClean="0"/>
              <a:t>руб</a:t>
            </a:r>
            <a:r>
              <a:rPr lang="ru-RU" sz="1000" dirty="0" smtClean="0"/>
              <a:t>/т</a:t>
            </a:r>
            <a:endParaRPr lang="ru-RU" sz="1000" dirty="0"/>
          </a:p>
        </p:txBody>
      </p:sp>
      <p:grpSp>
        <p:nvGrpSpPr>
          <p:cNvPr id="14" name="Группа 13"/>
          <p:cNvGrpSpPr/>
          <p:nvPr/>
        </p:nvGrpSpPr>
        <p:grpSpPr>
          <a:xfrm>
            <a:off x="6642224" y="2517095"/>
            <a:ext cx="3106100" cy="1796908"/>
            <a:chOff x="6642224" y="3155431"/>
            <a:chExt cx="3106100" cy="1796908"/>
          </a:xfrm>
        </p:grpSpPr>
        <p:pic>
          <p:nvPicPr>
            <p:cNvPr id="13" name="Рисунок 12"/>
            <p:cNvPicPr>
              <a:picLocks noChangeAspect="1"/>
            </p:cNvPicPr>
            <p:nvPr/>
          </p:nvPicPr>
          <p:blipFill>
            <a:blip r:embed="rId8"/>
            <a:stretch>
              <a:fillRect/>
            </a:stretch>
          </p:blipFill>
          <p:spPr>
            <a:xfrm>
              <a:off x="6642224" y="3155431"/>
              <a:ext cx="3008642" cy="1796908"/>
            </a:xfrm>
            <a:prstGeom prst="rect">
              <a:avLst/>
            </a:prstGeom>
          </p:spPr>
        </p:pic>
        <p:sp>
          <p:nvSpPr>
            <p:cNvPr id="2" name="TextBox 1"/>
            <p:cNvSpPr txBox="1"/>
            <p:nvPr/>
          </p:nvSpPr>
          <p:spPr>
            <a:xfrm>
              <a:off x="9505950" y="4089400"/>
              <a:ext cx="242374" cy="215444"/>
            </a:xfrm>
            <a:prstGeom prst="rect">
              <a:avLst/>
            </a:prstGeom>
            <a:solidFill>
              <a:schemeClr val="bg1"/>
            </a:solidFill>
          </p:spPr>
          <p:txBody>
            <a:bodyPr wrap="none" rtlCol="0">
              <a:spAutoFit/>
            </a:bodyPr>
            <a:lstStyle/>
            <a:p>
              <a:r>
                <a:rPr lang="ru-RU" sz="800" dirty="0" smtClean="0">
                  <a:solidFill>
                    <a:schemeClr val="bg1"/>
                  </a:solidFill>
                </a:rPr>
                <a:t>0</a:t>
              </a:r>
              <a:endParaRPr lang="ru-RU" sz="800" dirty="0">
                <a:solidFill>
                  <a:schemeClr val="bg1"/>
                </a:solidFill>
              </a:endParaRPr>
            </a:p>
          </p:txBody>
        </p:sp>
      </p:grpSp>
      <p:sp>
        <p:nvSpPr>
          <p:cNvPr id="23" name="Прямоугольник 22"/>
          <p:cNvSpPr/>
          <p:nvPr/>
        </p:nvSpPr>
        <p:spPr>
          <a:xfrm>
            <a:off x="99060" y="99061"/>
            <a:ext cx="9477202" cy="154484"/>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r>
              <a:rPr lang="ru-RU" sz="1200" b="1" dirty="0" smtClean="0">
                <a:solidFill>
                  <a:schemeClr val="bg1"/>
                </a:solidFill>
                <a:latin typeface="Arial" panose="020B0604020202020204" pitchFamily="34" charset="0"/>
                <a:cs typeface="Arial" panose="020B0604020202020204" pitchFamily="34" charset="0"/>
              </a:rPr>
              <a:t>7.Методика </a:t>
            </a:r>
            <a:r>
              <a:rPr lang="ru-RU" sz="1200" b="1" dirty="0">
                <a:solidFill>
                  <a:schemeClr val="bg1"/>
                </a:solidFill>
                <a:latin typeface="Arial" panose="020B0604020202020204" pitchFamily="34" charset="0"/>
                <a:cs typeface="Arial" panose="020B0604020202020204" pitchFamily="34" charset="0"/>
              </a:rPr>
              <a:t>расчета УМД на </a:t>
            </a:r>
            <a:r>
              <a:rPr lang="ru-RU" sz="1200" b="1" dirty="0" smtClean="0">
                <a:solidFill>
                  <a:schemeClr val="bg1"/>
                </a:solidFill>
                <a:latin typeface="Arial" panose="020B0604020202020204" pitchFamily="34" charset="0"/>
                <a:cs typeface="Arial" panose="020B0604020202020204" pitchFamily="34" charset="0"/>
              </a:rPr>
              <a:t>производстве</a:t>
            </a:r>
            <a:endParaRPr lang="ru-RU" sz="1200" b="1" dirty="0">
              <a:solidFill>
                <a:schemeClr val="bg1"/>
              </a:solidFill>
              <a:latin typeface="Arial" panose="020B0604020202020204" pitchFamily="34" charset="0"/>
              <a:cs typeface="Arial" panose="020B0604020202020204" pitchFamily="34" charset="0"/>
            </a:endParaRPr>
          </a:p>
        </p:txBody>
      </p:sp>
      <p:sp>
        <p:nvSpPr>
          <p:cNvPr id="20" name="TextBox 19">
            <a:hlinkClick r:id="rId9"/>
          </p:cNvPr>
          <p:cNvSpPr txBox="1"/>
          <p:nvPr/>
        </p:nvSpPr>
        <p:spPr>
          <a:xfrm>
            <a:off x="99059" y="6452151"/>
            <a:ext cx="7822809" cy="307777"/>
          </a:xfrm>
          <a:prstGeom prst="rect">
            <a:avLst/>
          </a:prstGeom>
          <a:noFill/>
        </p:spPr>
        <p:txBody>
          <a:bodyPr wrap="square" rtlCol="0">
            <a:spAutoFit/>
          </a:bodyPr>
          <a:lstStyle/>
          <a:p>
            <a:r>
              <a:rPr lang="ru-RU" sz="700" dirty="0" smtClean="0"/>
              <a:t>*- методика расчёта УМД на производстве используется для расчета влияния производственных рисков</a:t>
            </a:r>
            <a:r>
              <a:rPr lang="en-US" sz="700" dirty="0" smtClean="0"/>
              <a:t> </a:t>
            </a:r>
            <a:r>
              <a:rPr lang="ru-RU" sz="700" dirty="0"/>
              <a:t>в СТП СР/01-02-02/ПР07 </a:t>
            </a:r>
          </a:p>
          <a:p>
            <a:r>
              <a:rPr lang="ru-RU" sz="700" dirty="0" smtClean="0"/>
              <a:t> </a:t>
            </a:r>
            <a:endParaRPr lang="ru-RU" sz="700" dirty="0"/>
          </a:p>
        </p:txBody>
      </p:sp>
      <p:sp>
        <p:nvSpPr>
          <p:cNvPr id="24" name="Прямоугольник 23"/>
          <p:cNvSpPr/>
          <p:nvPr/>
        </p:nvSpPr>
        <p:spPr>
          <a:xfrm>
            <a:off x="160092" y="6552178"/>
            <a:ext cx="4953000" cy="200055"/>
          </a:xfrm>
          <a:prstGeom prst="rect">
            <a:avLst/>
          </a:prstGeom>
        </p:spPr>
        <p:txBody>
          <a:bodyPr>
            <a:spAutoFit/>
          </a:bodyPr>
          <a:lstStyle/>
          <a:p>
            <a:r>
              <a:rPr lang="ru-RU" sz="700" dirty="0" smtClean="0"/>
              <a:t> </a:t>
            </a:r>
            <a:endParaRPr lang="ru-RU" sz="700" dirty="0"/>
          </a:p>
        </p:txBody>
      </p:sp>
    </p:spTree>
    <p:extLst>
      <p:ext uri="{BB962C8B-B14F-4D97-AF65-F5344CB8AC3E}">
        <p14:creationId xmlns:p14="http://schemas.microsoft.com/office/powerpoint/2010/main" val="186629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221" name="Слайд think-cell" r:id="rId6" imgW="216" imgH="216" progId="TCLayout.ActiveDocument.1">
                  <p:embed/>
                </p:oleObj>
              </mc:Choice>
              <mc:Fallback>
                <p:oleObj name="Слайд think-cell" r:id="rId6" imgW="216" imgH="216" progId="TCLayout.ActiveDocument.1">
                  <p:embed/>
                  <p:pic>
                    <p:nvPicPr>
                      <p:cNvPr id="28" name="Объект 2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6" name="Прямоугольник 25"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ru-RU" sz="900" b="1" dirty="0" smtClean="0">
              <a:solidFill>
                <a:prstClr val="black"/>
              </a:solidFill>
              <a:sym typeface="Arial"/>
            </a:endParaRPr>
          </a:p>
        </p:txBody>
      </p:sp>
      <p:sp>
        <p:nvSpPr>
          <p:cNvPr id="46" name="TextBox 45"/>
          <p:cNvSpPr txBox="1"/>
          <p:nvPr/>
        </p:nvSpPr>
        <p:spPr>
          <a:xfrm>
            <a:off x="240787" y="1162474"/>
            <a:ext cx="9174168" cy="900246"/>
          </a:xfrm>
          <a:prstGeom prst="rect">
            <a:avLst/>
          </a:prstGeom>
          <a:noFill/>
        </p:spPr>
        <p:txBody>
          <a:bodyPr wrap="square" rtlCol="0">
            <a:spAutoFit/>
          </a:bodyPr>
          <a:lstStyle>
            <a:defPPr>
              <a:defRPr lang="ru-RU"/>
            </a:defPPr>
            <a:lvl1pPr marL="177800" indent="-177800">
              <a:lnSpc>
                <a:spcPts val="1000"/>
              </a:lnSpc>
              <a:spcBef>
                <a:spcPts val="1200"/>
              </a:spcBef>
              <a:buClr>
                <a:srgbClr val="008C95"/>
              </a:buClr>
              <a:buFont typeface="+mj-lt"/>
              <a:buAutoNum type="arabicPeriod"/>
              <a:defRPr sz="1100">
                <a:solidFill>
                  <a:schemeClr val="tx1">
                    <a:lumMod val="85000"/>
                    <a:lumOff val="15000"/>
                  </a:schemeClr>
                </a:solidFill>
              </a:defRPr>
            </a:lvl1pPr>
            <a:lvl2pPr marL="177800" lvl="1" indent="-177800">
              <a:lnSpc>
                <a:spcPts val="1000"/>
              </a:lnSpc>
              <a:spcBef>
                <a:spcPts val="1200"/>
              </a:spcBef>
              <a:buClr>
                <a:srgbClr val="008C95"/>
              </a:buClr>
              <a:buFont typeface="+mj-lt"/>
              <a:buAutoNum type="arabicPeriod" startAt="4"/>
              <a:defRPr sz="1100">
                <a:solidFill>
                  <a:schemeClr val="tx1">
                    <a:lumMod val="85000"/>
                    <a:lumOff val="15000"/>
                  </a:schemeClr>
                </a:solidFill>
              </a:defRPr>
            </a:lvl2pPr>
          </a:lstStyle>
          <a:p>
            <a:pPr>
              <a:lnSpc>
                <a:spcPts val="1300"/>
              </a:lnSpc>
            </a:pPr>
            <a:endParaRPr lang="ru-RU" sz="1200" dirty="0"/>
          </a:p>
          <a:p>
            <a:pPr>
              <a:lnSpc>
                <a:spcPts val="1300"/>
              </a:lnSpc>
            </a:pPr>
            <a:endParaRPr lang="ru-RU" sz="1200" dirty="0"/>
          </a:p>
          <a:p>
            <a:pPr>
              <a:lnSpc>
                <a:spcPts val="1300"/>
              </a:lnSpc>
            </a:pPr>
            <a:endParaRPr lang="ru-RU" sz="1200" dirty="0"/>
          </a:p>
        </p:txBody>
      </p:sp>
      <p:sp>
        <p:nvSpPr>
          <p:cNvPr id="74" name="Номер слайда 11"/>
          <p:cNvSpPr>
            <a:spLocks noGrp="1"/>
          </p:cNvSpPr>
          <p:nvPr>
            <p:ph type="sldNum" sz="quarter" idx="12"/>
          </p:nvPr>
        </p:nvSpPr>
        <p:spPr>
          <a:xfrm>
            <a:off x="9179045" y="6365656"/>
            <a:ext cx="471821" cy="311150"/>
          </a:xfrm>
        </p:spPr>
        <p:txBody>
          <a:bodyPr/>
          <a:lstStyle/>
          <a:p>
            <a:fld id="{CDBD563E-B0D3-447F-AFD2-910202E21ABB}" type="slidenum">
              <a:rPr lang="ru-RU" smtClean="0">
                <a:solidFill>
                  <a:prstClr val="black">
                    <a:lumMod val="65000"/>
                    <a:lumOff val="35000"/>
                  </a:prstClr>
                </a:solidFill>
              </a:rPr>
              <a:pPr/>
              <a:t>6</a:t>
            </a:fld>
            <a:endParaRPr lang="ru-RU" dirty="0">
              <a:solidFill>
                <a:prstClr val="black">
                  <a:lumMod val="65000"/>
                  <a:lumOff val="35000"/>
                </a:prstClr>
              </a:solidFill>
            </a:endParaRPr>
          </a:p>
        </p:txBody>
      </p:sp>
      <p:sp>
        <p:nvSpPr>
          <p:cNvPr id="11" name="Прямоугольник 10"/>
          <p:cNvSpPr/>
          <p:nvPr/>
        </p:nvSpPr>
        <p:spPr>
          <a:xfrm>
            <a:off x="262999" y="118671"/>
            <a:ext cx="9496141" cy="193454"/>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r>
              <a:rPr lang="ru-RU" sz="1200" b="1" dirty="0" smtClean="0">
                <a:solidFill>
                  <a:schemeClr val="bg1"/>
                </a:solidFill>
                <a:latin typeface="Arial" panose="020B0604020202020204" pitchFamily="34" charset="0"/>
                <a:cs typeface="Arial" panose="020B0604020202020204" pitchFamily="34" charset="0"/>
              </a:rPr>
              <a:t>8. </a:t>
            </a:r>
            <a:r>
              <a:rPr lang="ru-RU" sz="1200" b="1" dirty="0">
                <a:solidFill>
                  <a:schemeClr val="bg1"/>
                </a:solidFill>
                <a:latin typeface="Arial" panose="020B0604020202020204" pitchFamily="34" charset="0"/>
                <a:cs typeface="Arial" panose="020B0604020202020204" pitchFamily="34" charset="0"/>
              </a:rPr>
              <a:t>Признаки событий УМД/ ДМД в зоне ответственности </a:t>
            </a:r>
            <a:r>
              <a:rPr lang="ru-RU" sz="1200" b="1" dirty="0" smtClean="0">
                <a:solidFill>
                  <a:schemeClr val="bg1"/>
                </a:solidFill>
                <a:latin typeface="Arial" panose="020B0604020202020204" pitchFamily="34" charset="0"/>
                <a:cs typeface="Arial" panose="020B0604020202020204" pitchFamily="34" charset="0"/>
              </a:rPr>
              <a:t>Компании* </a:t>
            </a:r>
            <a:r>
              <a:rPr lang="en-US" sz="1200" b="1" dirty="0">
                <a:solidFill>
                  <a:schemeClr val="bg1"/>
                </a:solidFill>
                <a:latin typeface="Arial" panose="020B0604020202020204" pitchFamily="34" charset="0"/>
                <a:cs typeface="Arial" panose="020B0604020202020204" pitchFamily="34" charset="0"/>
              </a:rPr>
              <a:t>/</a:t>
            </a:r>
            <a:r>
              <a:rPr lang="ru-RU" sz="1200" b="1" dirty="0">
                <a:solidFill>
                  <a:schemeClr val="bg1"/>
                </a:solidFill>
                <a:latin typeface="Arial" panose="020B0604020202020204" pitchFamily="34" charset="0"/>
                <a:cs typeface="Arial" panose="020B0604020202020204" pitchFamily="34" charset="0"/>
              </a:rPr>
              <a:t> Предприятий </a:t>
            </a: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254420" y="385309"/>
            <a:ext cx="9504721" cy="434216"/>
          </a:xfrm>
          <a:prstGeom prst="rect">
            <a:avLst/>
          </a:prstGeom>
          <a:solidFill>
            <a:srgbClr val="F2F2F2"/>
          </a:solidFill>
          <a:ln w="19050">
            <a:solidFill>
              <a:srgbClr val="008C95"/>
            </a:solidFill>
          </a:ln>
        </p:spPr>
        <p:txBody>
          <a:bodyPr wrap="square" rtlCol="0" anchor="t" anchorCtr="0">
            <a:noAutofit/>
          </a:bodyPr>
          <a:lstStyle/>
          <a:p>
            <a:pPr defTabSz="220564">
              <a:lnSpc>
                <a:spcPct val="110000"/>
              </a:lnSpc>
              <a:buClr>
                <a:srgbClr val="008C95"/>
              </a:buClr>
              <a:tabLst>
                <a:tab pos="147042" algn="l"/>
              </a:tabLst>
              <a:defRPr/>
            </a:pPr>
            <a:r>
              <a:rPr lang="ru-RU" sz="1100" b="1" dirty="0">
                <a:solidFill>
                  <a:prstClr val="black"/>
                </a:solidFill>
              </a:rPr>
              <a:t>ДМД в зоне ответственности Компании </a:t>
            </a:r>
            <a:r>
              <a:rPr lang="en-US" sz="1100" b="1" dirty="0">
                <a:solidFill>
                  <a:prstClr val="black"/>
                </a:solidFill>
              </a:rPr>
              <a:t>/</a:t>
            </a:r>
            <a:r>
              <a:rPr lang="ru-RU" sz="1100" b="1" dirty="0">
                <a:solidFill>
                  <a:prstClr val="black"/>
                </a:solidFill>
              </a:rPr>
              <a:t> Предприятия </a:t>
            </a:r>
            <a:r>
              <a:rPr lang="ru-RU" sz="1100" dirty="0">
                <a:solidFill>
                  <a:prstClr val="black"/>
                </a:solidFill>
              </a:rPr>
              <a:t>– доход Предприятия от реализации ММ или других положительных событий, выраженный как  получение дополнительного маржинального дохода</a:t>
            </a:r>
          </a:p>
          <a:p>
            <a:pPr defTabSz="220564">
              <a:lnSpc>
                <a:spcPct val="110000"/>
              </a:lnSpc>
              <a:buClr>
                <a:srgbClr val="008C95"/>
              </a:buClr>
              <a:tabLst>
                <a:tab pos="147042" algn="l"/>
              </a:tabLst>
              <a:defRPr/>
            </a:pPr>
            <a:endParaRPr lang="ru-RU" sz="894" dirty="0">
              <a:latin typeface="Arial" panose="020B0604020202020204" pitchFamily="34" charset="0"/>
              <a:cs typeface="Arial" panose="020B0604020202020204" pitchFamily="34" charset="0"/>
            </a:endParaRPr>
          </a:p>
        </p:txBody>
      </p:sp>
      <p:sp>
        <p:nvSpPr>
          <p:cNvPr id="15" name="TextBox 14"/>
          <p:cNvSpPr txBox="1"/>
          <p:nvPr/>
        </p:nvSpPr>
        <p:spPr>
          <a:xfrm>
            <a:off x="254420" y="883133"/>
            <a:ext cx="9485034" cy="2078706"/>
          </a:xfrm>
          <a:prstGeom prst="rect">
            <a:avLst/>
          </a:prstGeom>
          <a:solidFill>
            <a:srgbClr val="F2F2F2"/>
          </a:solidFill>
          <a:ln w="19050">
            <a:solidFill>
              <a:srgbClr val="008C95"/>
            </a:solidFill>
          </a:ln>
        </p:spPr>
        <p:txBody>
          <a:bodyPr wrap="square" rtlCol="0" anchor="ctr">
            <a:noAutofit/>
          </a:bodyPr>
          <a:lstStyle/>
          <a:p>
            <a:pPr marL="228600" indent="-228600">
              <a:lnSpc>
                <a:spcPts val="1300"/>
              </a:lnSpc>
              <a:spcBef>
                <a:spcPts val="800"/>
              </a:spcBef>
              <a:buFont typeface="+mj-lt"/>
              <a:buAutoNum type="arabicPeriod"/>
            </a:pPr>
            <a:r>
              <a:rPr lang="ru-RU" sz="1100" dirty="0"/>
              <a:t>Локальные  кратковременные превышения МДП, в </a:t>
            </a:r>
            <a:r>
              <a:rPr lang="ru-RU" sz="1100" dirty="0" err="1"/>
              <a:t>т.ч</a:t>
            </a:r>
            <a:r>
              <a:rPr lang="ru-RU" sz="1100" dirty="0"/>
              <a:t>. за счет проведения опытных пробегов </a:t>
            </a:r>
          </a:p>
          <a:p>
            <a:pPr marL="228600" indent="-228600">
              <a:lnSpc>
                <a:spcPts val="1300"/>
              </a:lnSpc>
              <a:spcBef>
                <a:spcPts val="800"/>
              </a:spcBef>
              <a:buFont typeface="+mj-lt"/>
              <a:buAutoNum type="arabicPeriod"/>
            </a:pPr>
            <a:r>
              <a:rPr lang="ru-RU" sz="1100" dirty="0" smtClean="0"/>
              <a:t>Пересмотр МДП **</a:t>
            </a:r>
          </a:p>
          <a:p>
            <a:pPr marL="228600" indent="-228600">
              <a:lnSpc>
                <a:spcPts val="1300"/>
              </a:lnSpc>
              <a:spcBef>
                <a:spcPts val="800"/>
              </a:spcBef>
              <a:buFont typeface="+mj-lt"/>
              <a:buAutoNum type="arabicPeriod"/>
            </a:pPr>
            <a:r>
              <a:rPr lang="ru-RU" sz="1100" dirty="0" smtClean="0"/>
              <a:t>Сокращение</a:t>
            </a:r>
            <a:r>
              <a:rPr lang="en-US" sz="1100" dirty="0" smtClean="0"/>
              <a:t>/</a:t>
            </a:r>
            <a:r>
              <a:rPr lang="ru-RU" sz="1100" dirty="0" smtClean="0"/>
              <a:t>отказ</a:t>
            </a:r>
            <a:r>
              <a:rPr lang="en-US" sz="1100" dirty="0" smtClean="0"/>
              <a:t>/</a:t>
            </a:r>
            <a:r>
              <a:rPr lang="ru-RU" sz="1100" dirty="0" smtClean="0"/>
              <a:t>совмещение плановых ремонтных работ, техобслуживания, чисток, а также  проведение плановых работ в периоды внеплановых остановов</a:t>
            </a:r>
            <a:r>
              <a:rPr lang="en-US" sz="1100" dirty="0" smtClean="0"/>
              <a:t>/</a:t>
            </a:r>
            <a:r>
              <a:rPr lang="ru-RU" sz="1100" dirty="0" smtClean="0"/>
              <a:t>снижения производительности ***</a:t>
            </a:r>
          </a:p>
          <a:p>
            <a:pPr marL="228600" indent="-228600">
              <a:lnSpc>
                <a:spcPts val="1300"/>
              </a:lnSpc>
              <a:spcBef>
                <a:spcPts val="800"/>
              </a:spcBef>
              <a:buFont typeface="+mj-lt"/>
              <a:buAutoNum type="arabicPeriod"/>
            </a:pPr>
            <a:r>
              <a:rPr lang="ru-RU" sz="1100" dirty="0" smtClean="0"/>
              <a:t>Сокращение/совмещение </a:t>
            </a:r>
            <a:r>
              <a:rPr lang="ru-RU" sz="1100" dirty="0"/>
              <a:t>проведения плановых ОПВ/ОПИ</a:t>
            </a:r>
          </a:p>
          <a:p>
            <a:pPr marL="228600" indent="-228600">
              <a:lnSpc>
                <a:spcPts val="1300"/>
              </a:lnSpc>
              <a:spcBef>
                <a:spcPts val="800"/>
              </a:spcBef>
              <a:buFont typeface="+mj-lt"/>
              <a:buAutoNum type="arabicPeriod"/>
            </a:pPr>
            <a:r>
              <a:rPr lang="ru-RU" sz="1100" dirty="0"/>
              <a:t>Сокращение плановых потерь по климатическому фактору </a:t>
            </a:r>
          </a:p>
          <a:p>
            <a:pPr marL="228600" indent="-228600">
              <a:lnSpc>
                <a:spcPts val="1300"/>
              </a:lnSpc>
              <a:spcBef>
                <a:spcPts val="800"/>
              </a:spcBef>
              <a:buFont typeface="+mj-lt"/>
              <a:buAutoNum type="arabicPeriod"/>
            </a:pPr>
            <a:r>
              <a:rPr lang="ru-RU" sz="1100" dirty="0"/>
              <a:t>Повышение технологической эффективности, как пример снижение содержания С3+ в СОГ, отражающее качество извлечения целевых фракций из ПНГ</a:t>
            </a:r>
          </a:p>
          <a:p>
            <a:pPr marL="228600" indent="-228600">
              <a:lnSpc>
                <a:spcPts val="1300"/>
              </a:lnSpc>
              <a:spcBef>
                <a:spcPts val="800"/>
              </a:spcBef>
              <a:buFont typeface="+mj-lt"/>
              <a:buAutoNum type="arabicPeriod"/>
            </a:pPr>
            <a:r>
              <a:rPr lang="ru-RU" sz="1100" dirty="0"/>
              <a:t>Реализация организационных мероприятий менеджмента</a:t>
            </a:r>
          </a:p>
        </p:txBody>
      </p:sp>
      <p:sp>
        <p:nvSpPr>
          <p:cNvPr id="16" name="TextBox 15"/>
          <p:cNvSpPr txBox="1"/>
          <p:nvPr/>
        </p:nvSpPr>
        <p:spPr>
          <a:xfrm>
            <a:off x="244576" y="3003371"/>
            <a:ext cx="9504721" cy="434216"/>
          </a:xfrm>
          <a:prstGeom prst="rect">
            <a:avLst/>
          </a:prstGeom>
          <a:solidFill>
            <a:srgbClr val="F2F2F2"/>
          </a:solidFill>
          <a:ln w="19050">
            <a:solidFill>
              <a:srgbClr val="008C95"/>
            </a:solidFill>
          </a:ln>
        </p:spPr>
        <p:txBody>
          <a:bodyPr wrap="square" rtlCol="0" anchor="t" anchorCtr="0">
            <a:noAutofit/>
          </a:bodyPr>
          <a:lstStyle/>
          <a:p>
            <a:pPr algn="just"/>
            <a:r>
              <a:rPr lang="ru-RU" sz="1100" b="1" dirty="0">
                <a:solidFill>
                  <a:prstClr val="black"/>
                </a:solidFill>
              </a:rPr>
              <a:t>УМД в зоне ответственности Компании</a:t>
            </a:r>
            <a:r>
              <a:rPr lang="en-US" sz="1100" b="1" dirty="0">
                <a:solidFill>
                  <a:prstClr val="black"/>
                </a:solidFill>
              </a:rPr>
              <a:t> / </a:t>
            </a:r>
            <a:r>
              <a:rPr lang="ru-RU" sz="1100" b="1" dirty="0">
                <a:solidFill>
                  <a:prstClr val="black"/>
                </a:solidFill>
              </a:rPr>
              <a:t>Предприятия - </a:t>
            </a:r>
            <a:r>
              <a:rPr lang="ru-RU" sz="1100" dirty="0">
                <a:solidFill>
                  <a:prstClr val="black"/>
                </a:solidFill>
              </a:rPr>
              <a:t>потери Предприятия от остановов, снижения производительности, выраженные как </a:t>
            </a:r>
            <a:r>
              <a:rPr lang="ru-RU" sz="1100" dirty="0" err="1">
                <a:solidFill>
                  <a:prstClr val="black"/>
                </a:solidFill>
              </a:rPr>
              <a:t>недополучение</a:t>
            </a:r>
            <a:r>
              <a:rPr lang="ru-RU" sz="1100" dirty="0">
                <a:solidFill>
                  <a:prstClr val="black"/>
                </a:solidFill>
              </a:rPr>
              <a:t> маржинального дохода</a:t>
            </a:r>
          </a:p>
          <a:p>
            <a:pPr defTabSz="220564">
              <a:lnSpc>
                <a:spcPct val="110000"/>
              </a:lnSpc>
              <a:buClr>
                <a:srgbClr val="008C95"/>
              </a:buClr>
              <a:tabLst>
                <a:tab pos="147042" algn="l"/>
              </a:tabLst>
              <a:defRPr/>
            </a:pPr>
            <a:endParaRPr lang="ru-RU" sz="894" dirty="0">
              <a:latin typeface="Arial" panose="020B0604020202020204" pitchFamily="34" charset="0"/>
              <a:cs typeface="Arial" panose="020B0604020202020204" pitchFamily="34" charset="0"/>
            </a:endParaRPr>
          </a:p>
        </p:txBody>
      </p:sp>
      <p:sp>
        <p:nvSpPr>
          <p:cNvPr id="17" name="TextBox 16"/>
          <p:cNvSpPr txBox="1"/>
          <p:nvPr/>
        </p:nvSpPr>
        <p:spPr>
          <a:xfrm>
            <a:off x="230944" y="3474525"/>
            <a:ext cx="9518353" cy="2880490"/>
          </a:xfrm>
          <a:prstGeom prst="rect">
            <a:avLst/>
          </a:prstGeom>
          <a:solidFill>
            <a:srgbClr val="F2F2F2"/>
          </a:solidFill>
          <a:ln w="19050">
            <a:solidFill>
              <a:srgbClr val="008C95"/>
            </a:solidFill>
          </a:ln>
        </p:spPr>
        <p:txBody>
          <a:bodyPr wrap="square" rtlCol="0" anchor="t" anchorCtr="0">
            <a:noAutofit/>
          </a:bodyPr>
          <a:lstStyle/>
          <a:p>
            <a:pPr marL="228600" indent="-228600">
              <a:lnSpc>
                <a:spcPts val="1300"/>
              </a:lnSpc>
              <a:spcBef>
                <a:spcPts val="800"/>
              </a:spcBef>
              <a:buFont typeface="+mj-lt"/>
              <a:buAutoNum type="arabicPeriod"/>
            </a:pPr>
            <a:r>
              <a:rPr lang="ru-RU" sz="1100" dirty="0"/>
              <a:t>Любое снижение эффективности оборудования, вызванное  отказом, поломкой и прочими событиями  в области поддержания надежности, приводящее к потере производительности или простою</a:t>
            </a:r>
          </a:p>
          <a:p>
            <a:pPr marL="228600" indent="-228600">
              <a:lnSpc>
                <a:spcPts val="1300"/>
              </a:lnSpc>
              <a:spcBef>
                <a:spcPts val="800"/>
              </a:spcBef>
              <a:buFont typeface="+mj-lt"/>
              <a:buAutoNum type="arabicPeriod"/>
            </a:pPr>
            <a:r>
              <a:rPr lang="ru-RU" sz="1100" dirty="0"/>
              <a:t>Внеплановое проведение</a:t>
            </a:r>
            <a:r>
              <a:rPr lang="en-US" sz="1100" dirty="0"/>
              <a:t> / </a:t>
            </a:r>
            <a:r>
              <a:rPr lang="ru-RU" sz="1100" dirty="0"/>
              <a:t>удлинение</a:t>
            </a:r>
            <a:r>
              <a:rPr lang="en-US" sz="1100" dirty="0"/>
              <a:t> </a:t>
            </a:r>
            <a:r>
              <a:rPr lang="ru-RU" sz="1100" dirty="0"/>
              <a:t>ремонтных работ</a:t>
            </a:r>
          </a:p>
          <a:p>
            <a:pPr marL="228600" indent="-228600">
              <a:lnSpc>
                <a:spcPts val="1300"/>
              </a:lnSpc>
              <a:spcBef>
                <a:spcPts val="800"/>
              </a:spcBef>
              <a:buFont typeface="+mj-lt"/>
              <a:buAutoNum type="arabicPeriod"/>
            </a:pPr>
            <a:r>
              <a:rPr lang="ru-RU" sz="1100" dirty="0"/>
              <a:t>Потери, связанные с технологическими проблемами – нарушение режимов, ухудшение качества реакции, снижение активности / селективности / конверсии катализаторов, дестабилизация технологических режимов не связанная с работой самого оборудования </a:t>
            </a:r>
          </a:p>
          <a:p>
            <a:pPr marL="228600" indent="-228600">
              <a:lnSpc>
                <a:spcPts val="1300"/>
              </a:lnSpc>
              <a:spcBef>
                <a:spcPts val="800"/>
              </a:spcBef>
              <a:buFont typeface="+mj-lt"/>
              <a:buAutoNum type="arabicPeriod"/>
            </a:pPr>
            <a:r>
              <a:rPr lang="ru-RU" sz="1100" dirty="0" err="1"/>
              <a:t>Недостижение</a:t>
            </a:r>
            <a:r>
              <a:rPr lang="ru-RU" sz="1100" dirty="0"/>
              <a:t> плановой МДП в случае запланированного в бизнес-плане пересмотра МДП</a:t>
            </a:r>
          </a:p>
          <a:p>
            <a:pPr marL="228600" indent="-228600">
              <a:lnSpc>
                <a:spcPts val="1300"/>
              </a:lnSpc>
              <a:spcBef>
                <a:spcPts val="800"/>
              </a:spcBef>
              <a:buFont typeface="+mj-lt"/>
              <a:buAutoNum type="arabicPeriod"/>
            </a:pPr>
            <a:r>
              <a:rPr lang="ru-RU" sz="1100" dirty="0"/>
              <a:t>Внутренние посадки </a:t>
            </a:r>
            <a:r>
              <a:rPr lang="ru-RU" sz="1100" dirty="0" smtClean="0"/>
              <a:t>напряжения</a:t>
            </a:r>
          </a:p>
          <a:p>
            <a:pPr marL="228600" indent="-228600">
              <a:lnSpc>
                <a:spcPts val="1300"/>
              </a:lnSpc>
              <a:spcBef>
                <a:spcPts val="800"/>
              </a:spcBef>
              <a:buFont typeface="+mj-lt"/>
              <a:buAutoNum type="arabicPeriod"/>
            </a:pPr>
            <a:r>
              <a:rPr lang="ru-RU" sz="1100" dirty="0"/>
              <a:t>Ошибки при проектировании и реализации проекта, влияющих на ведение технологического процесса</a:t>
            </a:r>
          </a:p>
          <a:p>
            <a:pPr marL="228600" indent="-228600">
              <a:lnSpc>
                <a:spcPts val="1300"/>
              </a:lnSpc>
              <a:spcBef>
                <a:spcPts val="800"/>
              </a:spcBef>
              <a:buFont typeface="+mj-lt"/>
              <a:buAutoNum type="arabicPeriod"/>
            </a:pPr>
            <a:r>
              <a:rPr lang="ru-RU" sz="1100" dirty="0" smtClean="0"/>
              <a:t> </a:t>
            </a:r>
            <a:r>
              <a:rPr lang="ru-RU" sz="1100" dirty="0"/>
              <a:t>Увеличение потерь продукции при проведении ОПВ/ОПИ, относительно заложенных в бизнес-плане</a:t>
            </a:r>
          </a:p>
          <a:p>
            <a:pPr marL="228600" indent="-228600">
              <a:lnSpc>
                <a:spcPts val="1300"/>
              </a:lnSpc>
              <a:spcBef>
                <a:spcPts val="800"/>
              </a:spcBef>
              <a:buFont typeface="+mj-lt"/>
              <a:buAutoNum type="arabicPeriod"/>
            </a:pPr>
            <a:r>
              <a:rPr lang="ru-RU" sz="1100" dirty="0"/>
              <a:t> Увеличение влияния климатического фактора, относительно заложенного в бизнес-плане</a:t>
            </a:r>
          </a:p>
          <a:p>
            <a:pPr marL="228600" indent="-228600">
              <a:lnSpc>
                <a:spcPts val="1300"/>
              </a:lnSpc>
              <a:spcBef>
                <a:spcPts val="800"/>
              </a:spcBef>
              <a:buFont typeface="+mj-lt"/>
              <a:buAutoNum type="arabicPeriod"/>
            </a:pPr>
            <a:r>
              <a:rPr lang="ru-RU" sz="1100" dirty="0"/>
              <a:t>Снижение технологической эффективности, как пример увеличение содержания С3+ в СОГ, отражающее качество извлечения целевых фракций из ПНГ</a:t>
            </a:r>
          </a:p>
        </p:txBody>
      </p:sp>
      <p:sp>
        <p:nvSpPr>
          <p:cNvPr id="2" name="TextBox 1"/>
          <p:cNvSpPr txBox="1"/>
          <p:nvPr/>
        </p:nvSpPr>
        <p:spPr>
          <a:xfrm>
            <a:off x="165972" y="6322863"/>
            <a:ext cx="7955563" cy="646331"/>
          </a:xfrm>
          <a:prstGeom prst="rect">
            <a:avLst/>
          </a:prstGeom>
          <a:noFill/>
        </p:spPr>
        <p:txBody>
          <a:bodyPr wrap="square" rtlCol="0">
            <a:spAutoFit/>
          </a:bodyPr>
          <a:lstStyle/>
          <a:p>
            <a:r>
              <a:rPr lang="ru-RU" sz="700" dirty="0" smtClean="0">
                <a:solidFill>
                  <a:srgbClr val="000000"/>
                </a:solidFill>
                <a:latin typeface="Arial" panose="020B0604020202020204" pitchFamily="34" charset="0"/>
              </a:rPr>
              <a:t>*Термины </a:t>
            </a:r>
            <a:r>
              <a:rPr lang="ru-RU" sz="700" dirty="0">
                <a:solidFill>
                  <a:srgbClr val="000000"/>
                </a:solidFill>
                <a:latin typeface="Arial" panose="020B0604020202020204" pitchFamily="34" charset="0"/>
              </a:rPr>
              <a:t>из системы </a:t>
            </a:r>
            <a:r>
              <a:rPr lang="en-US" sz="700" dirty="0" err="1" smtClean="0">
                <a:solidFill>
                  <a:srgbClr val="000000"/>
                </a:solidFill>
                <a:latin typeface="Arial" panose="020B0604020202020204" pitchFamily="34" charset="0"/>
              </a:rPr>
              <a:t>Meridium</a:t>
            </a:r>
            <a:endParaRPr lang="ru-RU" sz="700" dirty="0" smtClean="0">
              <a:solidFill>
                <a:srgbClr val="000000"/>
              </a:solidFill>
              <a:latin typeface="Arial" panose="020B0604020202020204" pitchFamily="34" charset="0"/>
            </a:endParaRPr>
          </a:p>
          <a:p>
            <a:r>
              <a:rPr lang="en-US" sz="700" dirty="0">
                <a:solidFill>
                  <a:srgbClr val="000000"/>
                </a:solidFill>
                <a:latin typeface="Arial" panose="020B0604020202020204" pitchFamily="34" charset="0"/>
              </a:rPr>
              <a:t>**</a:t>
            </a:r>
            <a:r>
              <a:rPr lang="ru-RU" sz="700" dirty="0">
                <a:solidFill>
                  <a:srgbClr val="000000"/>
                </a:solidFill>
                <a:latin typeface="Arial" panose="020B0604020202020204" pitchFamily="34" charset="0"/>
              </a:rPr>
              <a:t>Пересмотр МДП должен быть организован на основании необходимых предварительных расчётов/моделирования, после реализации программы  проведения ОПИ/ПВ и согласования СУН, согласно существующей методологии инструмента ВПР. </a:t>
            </a:r>
          </a:p>
          <a:p>
            <a:r>
              <a:rPr lang="ru-RU" sz="700" dirty="0">
                <a:solidFill>
                  <a:srgbClr val="000000"/>
                </a:solidFill>
                <a:latin typeface="Arial" panose="020B0604020202020204" pitchFamily="34" charset="0"/>
              </a:rPr>
              <a:t>***Отказ от проведения плановых предупредительных работ или остановочного ремонта возможен только при пересмотре стратегии ремонта с согласованием СУН.</a:t>
            </a:r>
          </a:p>
          <a:p>
            <a:endParaRPr lang="ru-RU" sz="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85016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p:cNvGraphicFramePr>
            <a:graphicFrameLocks noChangeAspect="1"/>
          </p:cNvGraphicFramePr>
          <p:nvPr>
            <p:custDataLst>
              <p:tags r:id="rId2"/>
            </p:custDataLst>
            <p:extLst>
              <p:ext uri="{D42A27DB-BD31-4B8C-83A1-F6EECF244321}">
                <p14:modId xmlns:p14="http://schemas.microsoft.com/office/powerpoint/2010/main" val="3494443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7825" name="Слайд think-cell" r:id="rId5" imgW="216" imgH="216" progId="TCLayout.ActiveDocument.1">
                  <p:embed/>
                </p:oleObj>
              </mc:Choice>
              <mc:Fallback>
                <p:oleObj name="Слайд think-cell"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6" name="Прямоугольник 25" hidden="1"/>
          <p:cNvSpPr/>
          <p:nvPr>
            <p:custDataLst>
              <p:tags r:id="rId3"/>
            </p:custDataLst>
          </p:nvPr>
        </p:nvSpPr>
        <p:spPr bwMode="auto">
          <a:xfrm>
            <a:off x="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fontAlgn="base">
              <a:spcBef>
                <a:spcPct val="0"/>
              </a:spcBef>
              <a:spcAft>
                <a:spcPct val="0"/>
              </a:spcAft>
            </a:pPr>
            <a:endParaRPr lang="ru-RU" sz="900" b="1" dirty="0" smtClean="0">
              <a:solidFill>
                <a:prstClr val="black"/>
              </a:solidFill>
              <a:sym typeface="Arial"/>
            </a:endParaRPr>
          </a:p>
        </p:txBody>
      </p:sp>
      <p:sp>
        <p:nvSpPr>
          <p:cNvPr id="12" name="Прямоугольник 11"/>
          <p:cNvSpPr/>
          <p:nvPr/>
        </p:nvSpPr>
        <p:spPr>
          <a:xfrm>
            <a:off x="311960" y="171893"/>
            <a:ext cx="9398972" cy="180188"/>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r>
              <a:rPr lang="ru-RU" sz="1200" b="1" dirty="0" smtClean="0">
                <a:solidFill>
                  <a:schemeClr val="bg1"/>
                </a:solidFill>
                <a:latin typeface="Arial" panose="020B0604020202020204" pitchFamily="34" charset="0"/>
                <a:cs typeface="Arial" panose="020B0604020202020204" pitchFamily="34" charset="0"/>
              </a:rPr>
              <a:t>9. Признаки </a:t>
            </a:r>
            <a:r>
              <a:rPr lang="ru-RU" sz="1200" b="1" dirty="0">
                <a:solidFill>
                  <a:schemeClr val="bg1"/>
                </a:solidFill>
                <a:latin typeface="Arial" panose="020B0604020202020204" pitchFamily="34" charset="0"/>
                <a:cs typeface="Arial" panose="020B0604020202020204" pitchFamily="34" charset="0"/>
              </a:rPr>
              <a:t>событий УМД/ ДМД, не подконтрольные Компании </a:t>
            </a:r>
            <a:r>
              <a:rPr lang="en-US" sz="1200" b="1" dirty="0">
                <a:solidFill>
                  <a:schemeClr val="bg1"/>
                </a:solidFill>
                <a:latin typeface="Arial" panose="020B0604020202020204" pitchFamily="34" charset="0"/>
                <a:cs typeface="Arial" panose="020B0604020202020204" pitchFamily="34" charset="0"/>
              </a:rPr>
              <a:t>/</a:t>
            </a:r>
            <a:r>
              <a:rPr lang="ru-RU" sz="1200" b="1" dirty="0">
                <a:solidFill>
                  <a:schemeClr val="bg1"/>
                </a:solidFill>
                <a:latin typeface="Arial" panose="020B0604020202020204" pitchFamily="34" charset="0"/>
                <a:cs typeface="Arial" panose="020B0604020202020204" pitchFamily="34" charset="0"/>
              </a:rPr>
              <a:t> Предприятию, события с признаком «Прочее</a:t>
            </a:r>
            <a:r>
              <a:rPr lang="ru-RU" sz="1200" b="1" dirty="0" smtClean="0">
                <a:solidFill>
                  <a:schemeClr val="bg1"/>
                </a:solidFill>
                <a:latin typeface="Arial" panose="020B0604020202020204" pitchFamily="34" charset="0"/>
                <a:cs typeface="Arial" panose="020B0604020202020204" pitchFamily="34" charset="0"/>
              </a:rPr>
              <a:t>»*</a:t>
            </a:r>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11960" y="435533"/>
            <a:ext cx="9376995" cy="254423"/>
          </a:xfrm>
          <a:prstGeom prst="rect">
            <a:avLst/>
          </a:prstGeom>
          <a:solidFill>
            <a:srgbClr val="F2F2F2"/>
          </a:solidFill>
          <a:ln w="19050">
            <a:solidFill>
              <a:srgbClr val="008C95"/>
            </a:solidFill>
          </a:ln>
        </p:spPr>
        <p:txBody>
          <a:bodyPr wrap="square" rtlCol="0" anchor="t" anchorCtr="0">
            <a:noAutofit/>
          </a:bodyPr>
          <a:lstStyle/>
          <a:p>
            <a:pPr algn="just"/>
            <a:r>
              <a:rPr lang="ru-RU" sz="1100" b="1" dirty="0">
                <a:solidFill>
                  <a:prstClr val="black"/>
                </a:solidFill>
              </a:rPr>
              <a:t>УМД/ДМД н</a:t>
            </a:r>
            <a:r>
              <a:rPr lang="ru-RU" sz="1200" b="1" dirty="0">
                <a:solidFill>
                  <a:prstClr val="black"/>
                </a:solidFill>
              </a:rPr>
              <a:t>е </a:t>
            </a:r>
            <a:r>
              <a:rPr lang="ru-RU" sz="1100" b="1" dirty="0">
                <a:solidFill>
                  <a:prstClr val="black"/>
                </a:solidFill>
              </a:rPr>
              <a:t>подконтрольный</a:t>
            </a:r>
            <a:r>
              <a:rPr lang="ru-RU" sz="1100" b="1" dirty="0">
                <a:solidFill>
                  <a:srgbClr val="FF0000"/>
                </a:solidFill>
              </a:rPr>
              <a:t> </a:t>
            </a:r>
            <a:r>
              <a:rPr lang="ru-RU" sz="1100" b="1" dirty="0">
                <a:solidFill>
                  <a:prstClr val="black"/>
                </a:solidFill>
              </a:rPr>
              <a:t>Компании </a:t>
            </a:r>
            <a:r>
              <a:rPr lang="en-US" sz="1100" b="1" dirty="0">
                <a:solidFill>
                  <a:prstClr val="black"/>
                </a:solidFill>
              </a:rPr>
              <a:t>/</a:t>
            </a:r>
            <a:r>
              <a:rPr lang="ru-RU" sz="1100" b="1" dirty="0">
                <a:solidFill>
                  <a:prstClr val="black"/>
                </a:solidFill>
              </a:rPr>
              <a:t> Предприятию</a:t>
            </a:r>
          </a:p>
          <a:p>
            <a:pPr defTabSz="220564">
              <a:lnSpc>
                <a:spcPct val="110000"/>
              </a:lnSpc>
              <a:buClr>
                <a:srgbClr val="008C95"/>
              </a:buClr>
              <a:tabLst>
                <a:tab pos="147042" algn="l"/>
              </a:tabLst>
              <a:defRPr/>
            </a:pPr>
            <a:endParaRPr lang="ru-RU" sz="894" dirty="0">
              <a:latin typeface="Arial" panose="020B0604020202020204" pitchFamily="34" charset="0"/>
              <a:cs typeface="Arial" panose="020B0604020202020204" pitchFamily="34" charset="0"/>
            </a:endParaRPr>
          </a:p>
        </p:txBody>
      </p:sp>
      <p:sp>
        <p:nvSpPr>
          <p:cNvPr id="14" name="TextBox 13"/>
          <p:cNvSpPr txBox="1"/>
          <p:nvPr/>
        </p:nvSpPr>
        <p:spPr>
          <a:xfrm>
            <a:off x="311960" y="781490"/>
            <a:ext cx="9363141" cy="1113759"/>
          </a:xfrm>
          <a:prstGeom prst="rect">
            <a:avLst/>
          </a:prstGeom>
          <a:solidFill>
            <a:srgbClr val="F2F2F2"/>
          </a:solidFill>
          <a:ln w="19050">
            <a:solidFill>
              <a:srgbClr val="008C95"/>
            </a:solidFill>
          </a:ln>
        </p:spPr>
        <p:txBody>
          <a:bodyPr wrap="square" rtlCol="0" anchor="t" anchorCtr="0">
            <a:noAutofit/>
          </a:bodyPr>
          <a:lstStyle/>
          <a:p>
            <a:pPr marL="228600" indent="-228600">
              <a:lnSpc>
                <a:spcPts val="1300"/>
              </a:lnSpc>
              <a:spcBef>
                <a:spcPts val="800"/>
              </a:spcBef>
              <a:buClrTx/>
              <a:buFont typeface="+mj-lt"/>
              <a:buAutoNum type="arabicPeriod"/>
            </a:pPr>
            <a:r>
              <a:rPr lang="ru-RU" sz="1100" dirty="0"/>
              <a:t>Изменение объемов поставок или качества и содержания внешнего для компании сырья</a:t>
            </a:r>
            <a:r>
              <a:rPr lang="en-US" sz="1100" dirty="0"/>
              <a:t>. </a:t>
            </a:r>
            <a:r>
              <a:rPr lang="ru-RU" sz="1100" dirty="0"/>
              <a:t>В </a:t>
            </a:r>
            <a:r>
              <a:rPr lang="ru-RU" sz="1100" dirty="0" err="1"/>
              <a:t>т.ч</a:t>
            </a:r>
            <a:r>
              <a:rPr lang="ru-RU" sz="1100" dirty="0"/>
              <a:t>. содержание С3+ в ПНГ и компонентный состав внешних поставок ШФЛУ</a:t>
            </a:r>
          </a:p>
          <a:p>
            <a:pPr marL="228600" indent="-228600">
              <a:lnSpc>
                <a:spcPts val="1300"/>
              </a:lnSpc>
              <a:spcBef>
                <a:spcPts val="800"/>
              </a:spcBef>
              <a:buClrTx/>
              <a:buFont typeface="+mj-lt"/>
              <a:buAutoNum type="arabicPeriod"/>
            </a:pPr>
            <a:r>
              <a:rPr lang="ru-RU" sz="1100" dirty="0"/>
              <a:t>Изменения по законодательным, логистическим ограничениям и ограничения со стороны поставщиков и потребителей</a:t>
            </a:r>
          </a:p>
          <a:p>
            <a:pPr marL="228600" indent="-228600">
              <a:lnSpc>
                <a:spcPts val="1300"/>
              </a:lnSpc>
              <a:spcBef>
                <a:spcPts val="800"/>
              </a:spcBef>
              <a:buClrTx/>
              <a:buFont typeface="+mj-lt"/>
              <a:buAutoNum type="arabicPeriod"/>
            </a:pPr>
            <a:r>
              <a:rPr lang="ru-RU" sz="1100" dirty="0"/>
              <a:t>Перебои или изменение параметров в энергоснабжении предприятия со стороны внешних поставщиков, посадки напряжения во внешних сетях</a:t>
            </a:r>
          </a:p>
          <a:p>
            <a:pPr defTabSz="220564">
              <a:lnSpc>
                <a:spcPct val="110000"/>
              </a:lnSpc>
              <a:buClr>
                <a:srgbClr val="008C95"/>
              </a:buClr>
              <a:tabLst>
                <a:tab pos="147042" algn="l"/>
              </a:tabLst>
              <a:defRPr/>
            </a:pPr>
            <a:endParaRPr lang="ru-RU" sz="894" dirty="0">
              <a:latin typeface="Arial" panose="020B0604020202020204" pitchFamily="34" charset="0"/>
              <a:cs typeface="Arial" panose="020B0604020202020204" pitchFamily="34" charset="0"/>
            </a:endParaRPr>
          </a:p>
        </p:txBody>
      </p:sp>
      <p:sp>
        <p:nvSpPr>
          <p:cNvPr id="16" name="TextBox 15"/>
          <p:cNvSpPr txBox="1"/>
          <p:nvPr/>
        </p:nvSpPr>
        <p:spPr>
          <a:xfrm>
            <a:off x="311960" y="1977848"/>
            <a:ext cx="9376995" cy="254423"/>
          </a:xfrm>
          <a:prstGeom prst="rect">
            <a:avLst/>
          </a:prstGeom>
          <a:solidFill>
            <a:srgbClr val="F2F2F2"/>
          </a:solidFill>
          <a:ln w="19050">
            <a:solidFill>
              <a:srgbClr val="008C95"/>
            </a:solidFill>
          </a:ln>
        </p:spPr>
        <p:txBody>
          <a:bodyPr wrap="square" rtlCol="0" anchor="t" anchorCtr="0">
            <a:noAutofit/>
          </a:bodyPr>
          <a:lstStyle/>
          <a:p>
            <a:r>
              <a:rPr lang="ru-RU" sz="1100" b="1" dirty="0">
                <a:solidFill>
                  <a:schemeClr val="accent5">
                    <a:lumMod val="95000"/>
                    <a:lumOff val="5000"/>
                  </a:schemeClr>
                </a:solidFill>
              </a:rPr>
              <a:t>И</a:t>
            </a:r>
            <a:r>
              <a:rPr lang="ru-RU" sz="1100" b="1" dirty="0" smtClean="0">
                <a:solidFill>
                  <a:schemeClr val="accent5">
                    <a:lumMod val="95000"/>
                    <a:lumOff val="5000"/>
                  </a:schemeClr>
                </a:solidFill>
              </a:rPr>
              <a:t>зменения </a:t>
            </a:r>
            <a:r>
              <a:rPr lang="ru-RU" sz="1100" b="1" dirty="0">
                <a:solidFill>
                  <a:schemeClr val="accent5">
                    <a:lumMod val="95000"/>
                    <a:lumOff val="5000"/>
                  </a:schemeClr>
                </a:solidFill>
              </a:rPr>
              <a:t>объемов, не в составе УМД и </a:t>
            </a:r>
            <a:r>
              <a:rPr lang="ru-RU" sz="1100" b="1" dirty="0" smtClean="0">
                <a:solidFill>
                  <a:schemeClr val="accent5">
                    <a:lumMod val="95000"/>
                    <a:lumOff val="5000"/>
                  </a:schemeClr>
                </a:solidFill>
              </a:rPr>
              <a:t>ДМД, </a:t>
            </a:r>
            <a:r>
              <a:rPr lang="ru-RU" sz="1100" b="1" dirty="0">
                <a:solidFill>
                  <a:prstClr val="black"/>
                </a:solidFill>
              </a:rPr>
              <a:t>относящиеся к признаку «Прочее»</a:t>
            </a:r>
          </a:p>
        </p:txBody>
      </p:sp>
      <p:sp>
        <p:nvSpPr>
          <p:cNvPr id="17" name="TextBox 16"/>
          <p:cNvSpPr txBox="1"/>
          <p:nvPr/>
        </p:nvSpPr>
        <p:spPr>
          <a:xfrm>
            <a:off x="298105" y="2315723"/>
            <a:ext cx="9383922" cy="1801051"/>
          </a:xfrm>
          <a:prstGeom prst="rect">
            <a:avLst/>
          </a:prstGeom>
          <a:solidFill>
            <a:srgbClr val="F2F2F2"/>
          </a:solidFill>
          <a:ln w="19050">
            <a:solidFill>
              <a:srgbClr val="008C95"/>
            </a:solidFill>
          </a:ln>
        </p:spPr>
        <p:txBody>
          <a:bodyPr wrap="square" rtlCol="0" anchor="t" anchorCtr="0">
            <a:noAutofit/>
          </a:bodyPr>
          <a:lstStyle/>
          <a:p>
            <a:pPr marL="228600" indent="-228600">
              <a:lnSpc>
                <a:spcPts val="1300"/>
              </a:lnSpc>
              <a:spcBef>
                <a:spcPts val="800"/>
              </a:spcBef>
              <a:buClrTx/>
              <a:buFont typeface="+mj-lt"/>
              <a:buAutoNum type="arabicPeriod"/>
            </a:pPr>
            <a:r>
              <a:rPr lang="ru-RU" sz="1100" dirty="0"/>
              <a:t>Изменение ассортимента</a:t>
            </a:r>
            <a:r>
              <a:rPr lang="en-US" sz="1100" dirty="0"/>
              <a:t>/</a:t>
            </a:r>
            <a:r>
              <a:rPr lang="ru-RU" sz="1100" dirty="0"/>
              <a:t>корзины или объема вследствие изменения количества/качества/структуры сырья или спроса</a:t>
            </a:r>
          </a:p>
          <a:p>
            <a:pPr marL="228600" indent="-228600">
              <a:lnSpc>
                <a:spcPts val="1300"/>
              </a:lnSpc>
              <a:spcBef>
                <a:spcPts val="800"/>
              </a:spcBef>
              <a:buClrTx/>
              <a:buFont typeface="+mj-lt"/>
              <a:buAutoNum type="arabicPeriod"/>
            </a:pPr>
            <a:r>
              <a:rPr lang="ru-RU" sz="1100" dirty="0"/>
              <a:t>Перенос плановых регламентных</a:t>
            </a:r>
            <a:r>
              <a:rPr lang="en-US" sz="1100" dirty="0"/>
              <a:t>/</a:t>
            </a:r>
            <a:r>
              <a:rPr lang="ru-RU" sz="1100" dirty="0"/>
              <a:t>ремонтных работ между месяцами </a:t>
            </a:r>
          </a:p>
          <a:p>
            <a:pPr marL="228600" indent="-228600">
              <a:lnSpc>
                <a:spcPts val="1300"/>
              </a:lnSpc>
              <a:spcBef>
                <a:spcPts val="800"/>
              </a:spcBef>
              <a:buClrTx/>
              <a:buFont typeface="+mj-lt"/>
              <a:buAutoNum type="arabicPeriod"/>
            </a:pPr>
            <a:r>
              <a:rPr lang="ru-RU" sz="1100" dirty="0"/>
              <a:t>При переносе учитывается общее изменение времени ремонта / работ</a:t>
            </a:r>
          </a:p>
          <a:p>
            <a:pPr marL="228600" indent="-228600">
              <a:lnSpc>
                <a:spcPts val="1300"/>
              </a:lnSpc>
              <a:spcBef>
                <a:spcPts val="800"/>
              </a:spcBef>
              <a:buClrTx/>
              <a:buFont typeface="+mj-lt"/>
              <a:buAutoNum type="arabicPeriod"/>
            </a:pPr>
            <a:r>
              <a:rPr lang="ru-RU" sz="1100" dirty="0"/>
              <a:t>Изменение  марочного ассортимента, работа на более «медленных» или «быстрых» марках (разные альфа-коэффициенты)</a:t>
            </a:r>
          </a:p>
          <a:p>
            <a:pPr marL="228600" indent="-228600">
              <a:lnSpc>
                <a:spcPts val="1300"/>
              </a:lnSpc>
              <a:spcBef>
                <a:spcPts val="800"/>
              </a:spcBef>
              <a:buClrTx/>
              <a:buFont typeface="+mj-lt"/>
              <a:buAutoNum type="arabicPeriod"/>
            </a:pPr>
            <a:r>
              <a:rPr lang="ru-RU" sz="1100" dirty="0"/>
              <a:t>Отказ от проведения плановых ОПИ/ОПВ</a:t>
            </a:r>
          </a:p>
          <a:p>
            <a:pPr marL="228600" indent="-228600">
              <a:lnSpc>
                <a:spcPts val="1300"/>
              </a:lnSpc>
              <a:spcBef>
                <a:spcPts val="800"/>
              </a:spcBef>
              <a:buClrTx/>
              <a:buFont typeface="+mj-lt"/>
              <a:buAutoNum type="arabicPeriod"/>
            </a:pPr>
            <a:r>
              <a:rPr lang="ru-RU" sz="1100" dirty="0"/>
              <a:t>Несбалансированная мощность, ограничения выпуска продукции по причине различной производительности между смежными переделами, в </a:t>
            </a:r>
            <a:r>
              <a:rPr lang="ru-RU" sz="1100" dirty="0" err="1"/>
              <a:t>т.ч</a:t>
            </a:r>
            <a:r>
              <a:rPr lang="ru-RU" sz="1100" dirty="0"/>
              <a:t>. внутри одного производства.</a:t>
            </a:r>
          </a:p>
        </p:txBody>
      </p:sp>
      <p:sp>
        <p:nvSpPr>
          <p:cNvPr id="21" name="TextBox 20"/>
          <p:cNvSpPr txBox="1"/>
          <p:nvPr/>
        </p:nvSpPr>
        <p:spPr>
          <a:xfrm>
            <a:off x="305032" y="4199219"/>
            <a:ext cx="9376995" cy="254423"/>
          </a:xfrm>
          <a:prstGeom prst="rect">
            <a:avLst/>
          </a:prstGeom>
          <a:solidFill>
            <a:srgbClr val="F2F2F2"/>
          </a:solidFill>
          <a:ln w="19050">
            <a:solidFill>
              <a:srgbClr val="008C95"/>
            </a:solidFill>
          </a:ln>
        </p:spPr>
        <p:txBody>
          <a:bodyPr wrap="square" rtlCol="0" anchor="t" anchorCtr="0">
            <a:noAutofit/>
          </a:bodyPr>
          <a:lstStyle/>
          <a:p>
            <a:r>
              <a:rPr lang="ru-RU" sz="1100" b="1" dirty="0">
                <a:solidFill>
                  <a:schemeClr val="accent5">
                    <a:lumMod val="95000"/>
                    <a:lumOff val="5000"/>
                  </a:schemeClr>
                </a:solidFill>
              </a:rPr>
              <a:t>События не включаемые в периметр УМД</a:t>
            </a:r>
            <a:r>
              <a:rPr lang="en-US" sz="1100" b="1" dirty="0">
                <a:solidFill>
                  <a:schemeClr val="accent5">
                    <a:lumMod val="95000"/>
                    <a:lumOff val="5000"/>
                  </a:schemeClr>
                </a:solidFill>
              </a:rPr>
              <a:t>/</a:t>
            </a:r>
            <a:r>
              <a:rPr lang="ru-RU" sz="1100" b="1" dirty="0">
                <a:solidFill>
                  <a:schemeClr val="accent5">
                    <a:lumMod val="95000"/>
                    <a:lumOff val="5000"/>
                  </a:schemeClr>
                </a:solidFill>
              </a:rPr>
              <a:t>ДМД </a:t>
            </a:r>
          </a:p>
        </p:txBody>
      </p:sp>
      <p:sp>
        <p:nvSpPr>
          <p:cNvPr id="24" name="TextBox 23"/>
          <p:cNvSpPr txBox="1"/>
          <p:nvPr/>
        </p:nvSpPr>
        <p:spPr>
          <a:xfrm>
            <a:off x="305031" y="4536086"/>
            <a:ext cx="9370069" cy="1547635"/>
          </a:xfrm>
          <a:prstGeom prst="rect">
            <a:avLst/>
          </a:prstGeom>
          <a:solidFill>
            <a:srgbClr val="F2F2F2"/>
          </a:solidFill>
          <a:ln w="19050">
            <a:solidFill>
              <a:srgbClr val="008C95"/>
            </a:solidFill>
          </a:ln>
        </p:spPr>
        <p:txBody>
          <a:bodyPr wrap="square" rtlCol="0" anchor="t" anchorCtr="0">
            <a:noAutofit/>
          </a:bodyPr>
          <a:lstStyle/>
          <a:p>
            <a:pPr marL="228600" indent="-228600">
              <a:lnSpc>
                <a:spcPts val="1300"/>
              </a:lnSpc>
              <a:spcBef>
                <a:spcPts val="800"/>
              </a:spcBef>
              <a:buFont typeface="+mj-lt"/>
              <a:buAutoNum type="arabicPeriod"/>
            </a:pPr>
            <a:r>
              <a:rPr lang="ru-RU" sz="1100" dirty="0"/>
              <a:t>Штрафы от контрагентов, являются условно постоянными затратами</a:t>
            </a:r>
          </a:p>
          <a:p>
            <a:pPr marL="228600" indent="-228600">
              <a:lnSpc>
                <a:spcPts val="1300"/>
              </a:lnSpc>
              <a:spcBef>
                <a:spcPts val="800"/>
              </a:spcBef>
              <a:buFont typeface="+mj-lt"/>
              <a:buAutoNum type="arabicPeriod"/>
            </a:pPr>
            <a:r>
              <a:rPr lang="ru-RU" sz="1100" dirty="0"/>
              <a:t>Затраты на восстановление</a:t>
            </a:r>
            <a:r>
              <a:rPr lang="en-US" sz="1100" dirty="0"/>
              <a:t>/</a:t>
            </a:r>
            <a:r>
              <a:rPr lang="ru-RU" sz="1100" dirty="0"/>
              <a:t>ремонт, являются условно постоянными затратами. Покрываются бюджетом ПОФ</a:t>
            </a:r>
          </a:p>
          <a:p>
            <a:pPr marL="228600" indent="-228600">
              <a:lnSpc>
                <a:spcPts val="1300"/>
              </a:lnSpc>
              <a:spcBef>
                <a:spcPts val="800"/>
              </a:spcBef>
              <a:buFont typeface="+mj-lt"/>
              <a:buAutoNum type="arabicPeriod"/>
            </a:pPr>
            <a:r>
              <a:rPr lang="ru-RU" sz="1100" dirty="0"/>
              <a:t>Дополнительные затраты на логистику</a:t>
            </a:r>
            <a:r>
              <a:rPr lang="en-US" sz="1100" dirty="0"/>
              <a:t>/</a:t>
            </a:r>
            <a:r>
              <a:rPr lang="ru-RU" sz="1100" dirty="0"/>
              <a:t>хранение, в </a:t>
            </a:r>
            <a:r>
              <a:rPr lang="ru-RU" sz="1100" dirty="0" err="1"/>
              <a:t>т.ч</a:t>
            </a:r>
            <a:r>
              <a:rPr lang="ru-RU" sz="1100" dirty="0"/>
              <a:t>. привлечение дополнительных парков для хранения сырья </a:t>
            </a:r>
            <a:r>
              <a:rPr lang="en-US" sz="1100" dirty="0"/>
              <a:t>/</a:t>
            </a:r>
            <a:r>
              <a:rPr lang="ru-RU" sz="1100" dirty="0"/>
              <a:t> </a:t>
            </a:r>
            <a:r>
              <a:rPr lang="ru-RU" sz="1100" dirty="0" smtClean="0"/>
              <a:t>ГП</a:t>
            </a:r>
          </a:p>
          <a:p>
            <a:pPr marL="228600" indent="-228600">
              <a:lnSpc>
                <a:spcPts val="1300"/>
              </a:lnSpc>
              <a:spcBef>
                <a:spcPts val="800"/>
              </a:spcBef>
              <a:buFont typeface="+mj-lt"/>
              <a:buAutoNum type="arabicPeriod"/>
            </a:pPr>
            <a:r>
              <a:rPr lang="ru-RU" sz="1100" dirty="0"/>
              <a:t>Изменение расходных норм </a:t>
            </a:r>
            <a:r>
              <a:rPr lang="ru-RU" sz="1100" dirty="0" err="1"/>
              <a:t>СиМ</a:t>
            </a:r>
            <a:r>
              <a:rPr lang="ru-RU" sz="1100" dirty="0"/>
              <a:t> и энергетики, не приводящих к потерям производительности (кроме случаев, когда безвозвратная потеря сырья является неотъемлемой частью технологического процесса при осуществлении останова</a:t>
            </a:r>
            <a:r>
              <a:rPr lang="en-US" sz="1100" dirty="0"/>
              <a:t> – </a:t>
            </a:r>
            <a:r>
              <a:rPr lang="ru-RU" sz="1100" dirty="0"/>
              <a:t>пиролизы Кстово и </a:t>
            </a:r>
            <a:r>
              <a:rPr lang="ru-RU" sz="1100" dirty="0" err="1"/>
              <a:t>Томскнефтехим</a:t>
            </a:r>
            <a:r>
              <a:rPr lang="ru-RU" sz="1100" dirty="0"/>
              <a:t>). Мониторинг осуществляется в рамках ИТЭ, ИЭ</a:t>
            </a:r>
          </a:p>
          <a:p>
            <a:pPr marL="228600" indent="-228600">
              <a:lnSpc>
                <a:spcPts val="1300"/>
              </a:lnSpc>
              <a:spcBef>
                <a:spcPts val="800"/>
              </a:spcBef>
              <a:buFont typeface="+mj-lt"/>
              <a:buAutoNum type="arabicPeriod"/>
            </a:pPr>
            <a:endParaRPr lang="ru-RU" sz="1100" dirty="0"/>
          </a:p>
          <a:p>
            <a:pPr defTabSz="220564">
              <a:lnSpc>
                <a:spcPct val="110000"/>
              </a:lnSpc>
              <a:buClr>
                <a:srgbClr val="008C95"/>
              </a:buClr>
              <a:tabLst>
                <a:tab pos="147042" algn="l"/>
              </a:tabLst>
              <a:defRPr/>
            </a:pPr>
            <a:endParaRPr lang="ru-RU" sz="894" dirty="0">
              <a:latin typeface="Arial" panose="020B0604020202020204" pitchFamily="34" charset="0"/>
              <a:cs typeface="Arial" panose="020B0604020202020204" pitchFamily="34" charset="0"/>
            </a:endParaRPr>
          </a:p>
        </p:txBody>
      </p:sp>
      <p:sp>
        <p:nvSpPr>
          <p:cNvPr id="15" name="TextBox 14"/>
          <p:cNvSpPr txBox="1"/>
          <p:nvPr/>
        </p:nvSpPr>
        <p:spPr>
          <a:xfrm>
            <a:off x="573579" y="6521231"/>
            <a:ext cx="1681871" cy="215444"/>
          </a:xfrm>
          <a:prstGeom prst="rect">
            <a:avLst/>
          </a:prstGeom>
          <a:noFill/>
        </p:spPr>
        <p:txBody>
          <a:bodyPr wrap="none" rtlCol="0">
            <a:spAutoFit/>
          </a:bodyPr>
          <a:lstStyle/>
          <a:p>
            <a:r>
              <a:rPr lang="ru-RU" sz="800" dirty="0" smtClean="0">
                <a:solidFill>
                  <a:srgbClr val="000000"/>
                </a:solidFill>
                <a:latin typeface="Arial" panose="020B0604020202020204" pitchFamily="34" charset="0"/>
              </a:rPr>
              <a:t>*Термины </a:t>
            </a:r>
            <a:r>
              <a:rPr lang="ru-RU" sz="800" dirty="0">
                <a:solidFill>
                  <a:srgbClr val="000000"/>
                </a:solidFill>
                <a:latin typeface="Arial" panose="020B0604020202020204" pitchFamily="34" charset="0"/>
              </a:rPr>
              <a:t>из системы </a:t>
            </a:r>
            <a:r>
              <a:rPr lang="en-US" sz="800" dirty="0" err="1">
                <a:solidFill>
                  <a:srgbClr val="000000"/>
                </a:solidFill>
                <a:latin typeface="Arial" panose="020B0604020202020204" pitchFamily="34" charset="0"/>
              </a:rPr>
              <a:t>Meridium</a:t>
            </a:r>
            <a:endParaRPr lang="ru-RU" dirty="0"/>
          </a:p>
        </p:txBody>
      </p:sp>
    </p:spTree>
    <p:extLst>
      <p:ext uri="{BB962C8B-B14F-4D97-AF65-F5344CB8AC3E}">
        <p14:creationId xmlns:p14="http://schemas.microsoft.com/office/powerpoint/2010/main" val="229567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5264" name="Слайд think-cell" r:id="rId4" imgW="530" imgH="531" progId="TCLayout.ActiveDocument.1">
                  <p:embed/>
                </p:oleObj>
              </mc:Choice>
              <mc:Fallback>
                <p:oleObj name="Слайд think-cell" r:id="rId4" imgW="530" imgH="531" progId="TCLayout.ActiveDocument.1">
                  <p:embed/>
                  <p:pic>
                    <p:nvPicPr>
                      <p:cNvPr id="7" name="Объект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Объект 9"/>
          <p:cNvSpPr>
            <a:spLocks noGrp="1"/>
          </p:cNvSpPr>
          <p:nvPr>
            <p:ph idx="1"/>
          </p:nvPr>
        </p:nvSpPr>
        <p:spPr>
          <a:xfrm>
            <a:off x="164325" y="501640"/>
            <a:ext cx="9341329" cy="5331724"/>
          </a:xfrm>
        </p:spPr>
        <p:txBody>
          <a:bodyPr/>
          <a:lstStyle/>
          <a:p>
            <a:pPr marL="342900" indent="-342900" algn="just">
              <a:spcBef>
                <a:spcPts val="800"/>
              </a:spcBef>
              <a:buAutoNum type="arabicPeriod"/>
            </a:pPr>
            <a:r>
              <a:rPr lang="ru-RU" sz="1200" dirty="0" smtClean="0"/>
              <a:t>Если событие/потери действуют на постоянной основе в течении года – карточка событий создается одна на весь год</a:t>
            </a:r>
          </a:p>
          <a:p>
            <a:pPr marL="342900" indent="-342900" algn="just">
              <a:spcBef>
                <a:spcPts val="800"/>
              </a:spcBef>
              <a:buAutoNum type="arabicPeriod"/>
            </a:pPr>
            <a:r>
              <a:rPr lang="ru-RU" sz="1200" dirty="0"/>
              <a:t>Факторный анализ по переносам между месяцами проводится через категорию </a:t>
            </a:r>
            <a:r>
              <a:rPr lang="ru-RU" sz="1200" dirty="0" smtClean="0"/>
              <a:t>«Прочее», </a:t>
            </a:r>
            <a:r>
              <a:rPr lang="ru-RU" sz="1200" dirty="0"/>
              <a:t>причем эффект </a:t>
            </a:r>
            <a:r>
              <a:rPr lang="ru-RU" sz="1200" dirty="0" smtClean="0"/>
              <a:t>удлинения/сокращения </a:t>
            </a:r>
            <a:r>
              <a:rPr lang="ru-RU" sz="1200" dirty="0"/>
              <a:t>(УМД/ДМД) проводится в месяце где фактически </a:t>
            </a:r>
            <a:r>
              <a:rPr lang="ru-RU" sz="1200" dirty="0" smtClean="0"/>
              <a:t>завершается событие</a:t>
            </a:r>
            <a:endParaRPr lang="ru-RU" sz="1200" dirty="0"/>
          </a:p>
          <a:p>
            <a:pPr marL="342900" indent="-342900" algn="just">
              <a:spcBef>
                <a:spcPts val="800"/>
              </a:spcBef>
              <a:buAutoNum type="arabicPeriod"/>
            </a:pPr>
            <a:r>
              <a:rPr lang="ru-RU" sz="1200" dirty="0"/>
              <a:t>Если  события связанны с влиянием внешней политики – необходимо корректно заполнять карточку  события</a:t>
            </a:r>
            <a:r>
              <a:rPr lang="ru-RU" sz="1200" dirty="0" smtClean="0"/>
              <a:t>: </a:t>
            </a:r>
            <a:r>
              <a:rPr lang="ru-RU" sz="1200" dirty="0"/>
              <a:t>Зона </a:t>
            </a:r>
            <a:r>
              <a:rPr lang="ru-RU" sz="1200" dirty="0" smtClean="0"/>
              <a:t>ответственности только </a:t>
            </a:r>
            <a:r>
              <a:rPr lang="ru-RU" sz="1200" dirty="0" err="1" smtClean="0"/>
              <a:t>КорпЦ</a:t>
            </a:r>
            <a:r>
              <a:rPr lang="ru-RU" sz="1200" dirty="0"/>
              <a:t>,</a:t>
            </a:r>
            <a:r>
              <a:rPr lang="ru-RU" sz="1200" dirty="0" smtClean="0"/>
              <a:t> Подкатегория только </a:t>
            </a:r>
            <a:r>
              <a:rPr lang="ru-RU" sz="1200" dirty="0"/>
              <a:t>Отсутствие </a:t>
            </a:r>
            <a:r>
              <a:rPr lang="ru-RU" sz="1200" dirty="0" smtClean="0"/>
              <a:t>сырья/поставок/спроса. Подкатегория </a:t>
            </a:r>
            <a:r>
              <a:rPr lang="ru-RU" sz="1200" dirty="0"/>
              <a:t>Сырье/поставки/спрос используется исключительно только для событий, связанных с </a:t>
            </a:r>
            <a:r>
              <a:rPr lang="ru-RU" sz="1200" dirty="0" err="1" smtClean="0"/>
              <a:t>санкционными</a:t>
            </a:r>
            <a:r>
              <a:rPr lang="ru-RU" sz="1200" dirty="0" smtClean="0"/>
              <a:t> ограничениями (внешняя политика)</a:t>
            </a:r>
            <a:endParaRPr lang="ru-RU" sz="1200" dirty="0"/>
          </a:p>
          <a:p>
            <a:pPr marL="342900" indent="-342900" algn="just">
              <a:spcBef>
                <a:spcPts val="800"/>
              </a:spcBef>
              <a:buAutoNum type="arabicPeriod"/>
            </a:pPr>
            <a:r>
              <a:rPr lang="ru-RU" sz="1200" dirty="0" smtClean="0"/>
              <a:t>После утверждения БП на следующий год – каждый завод должен создать карточки всех плановых событий на следующий год до 28 декабря текущего года</a:t>
            </a:r>
          </a:p>
          <a:p>
            <a:pPr marL="342900" indent="-342900" algn="just">
              <a:spcBef>
                <a:spcPts val="800"/>
              </a:spcBef>
              <a:buFont typeface="Wingdings" charset="2"/>
              <a:buAutoNum type="arabicPeriod"/>
            </a:pPr>
            <a:r>
              <a:rPr lang="ru-RU" sz="1200" dirty="0" smtClean="0">
                <a:solidFill>
                  <a:schemeClr val="tx1"/>
                </a:solidFill>
              </a:rPr>
              <a:t>Принцип компенсации необходимо выполнять согласно методике представленной на </a:t>
            </a:r>
            <a:r>
              <a:rPr lang="ru-RU" sz="1200" dirty="0">
                <a:solidFill>
                  <a:schemeClr val="tx1"/>
                </a:solidFill>
              </a:rPr>
              <a:t>слайдах №25-26 «Правила применения Компенсирующих мероприятий»</a:t>
            </a:r>
          </a:p>
          <a:p>
            <a:pPr marL="342900" indent="-342900" algn="just">
              <a:spcBef>
                <a:spcPts val="800"/>
              </a:spcBef>
              <a:buFont typeface="Wingdings" charset="2"/>
              <a:buAutoNum type="arabicPeriod"/>
            </a:pPr>
            <a:r>
              <a:rPr lang="ru-RU" sz="1200" dirty="0" smtClean="0"/>
              <a:t>Для производств базовых полимеров, пластиков и синтетических каучуков  </a:t>
            </a:r>
            <a:r>
              <a:rPr lang="ru-RU" sz="1200" dirty="0"/>
              <a:t>необходимо заводить карточки образования НСП (переходные </a:t>
            </a:r>
            <a:r>
              <a:rPr lang="ru-RU" sz="1200" dirty="0" err="1"/>
              <a:t>марки+буквы</a:t>
            </a:r>
            <a:r>
              <a:rPr lang="ru-RU" sz="1200" dirty="0"/>
              <a:t>) для того чтоб в </a:t>
            </a:r>
            <a:r>
              <a:rPr lang="en-US" sz="1200" dirty="0" smtClean="0"/>
              <a:t>Meridium</a:t>
            </a:r>
            <a:r>
              <a:rPr lang="ru-RU" sz="1200" dirty="0" smtClean="0"/>
              <a:t> </a:t>
            </a:r>
            <a:r>
              <a:rPr lang="ru-RU" sz="1200" dirty="0"/>
              <a:t>считался корректный ВПР на целевой объем выпуска </a:t>
            </a:r>
          </a:p>
          <a:p>
            <a:pPr marL="342900" indent="-342900" algn="just">
              <a:spcBef>
                <a:spcPts val="800"/>
              </a:spcBef>
              <a:buAutoNum type="arabicPeriod"/>
            </a:pPr>
            <a:r>
              <a:rPr lang="ru-RU" sz="1200" dirty="0"/>
              <a:t>Если события на установке влияют на разгрузку/останов следующего или предыдущего передела, то карточка события создается одна. Ко всем потерям </a:t>
            </a:r>
            <a:r>
              <a:rPr lang="ru-RU" sz="1200" dirty="0" smtClean="0"/>
              <a:t>на продуктах, </a:t>
            </a:r>
            <a:r>
              <a:rPr lang="ru-RU" sz="1200" dirty="0"/>
              <a:t>которые произошли из-за события привязывается одна </a:t>
            </a:r>
            <a:r>
              <a:rPr lang="ru-RU" sz="1200" dirty="0" smtClean="0"/>
              <a:t>карточка (по причине которой произошло событие)</a:t>
            </a:r>
            <a:endParaRPr lang="ru-RU" sz="1200" dirty="0"/>
          </a:p>
          <a:p>
            <a:pPr>
              <a:spcBef>
                <a:spcPts val="800"/>
              </a:spcBef>
            </a:pP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4033118539"/>
              </p:ext>
            </p:extLst>
          </p:nvPr>
        </p:nvGraphicFramePr>
        <p:xfrm>
          <a:off x="164325" y="3967655"/>
          <a:ext cx="8591550" cy="2544133"/>
        </p:xfrm>
        <a:graphic>
          <a:graphicData uri="http://schemas.openxmlformats.org/drawingml/2006/table">
            <a:tbl>
              <a:tblPr/>
              <a:tblGrid>
                <a:gridCol w="1370538">
                  <a:extLst>
                    <a:ext uri="{9D8B030D-6E8A-4147-A177-3AD203B41FA5}">
                      <a16:colId xmlns:a16="http://schemas.microsoft.com/office/drawing/2014/main" val="2021042639"/>
                    </a:ext>
                  </a:extLst>
                </a:gridCol>
                <a:gridCol w="7221012">
                  <a:extLst>
                    <a:ext uri="{9D8B030D-6E8A-4147-A177-3AD203B41FA5}">
                      <a16:colId xmlns:a16="http://schemas.microsoft.com/office/drawing/2014/main" val="98857256"/>
                    </a:ext>
                  </a:extLst>
                </a:gridCol>
              </a:tblGrid>
              <a:tr h="219922">
                <a:tc gridSpan="2">
                  <a:txBody>
                    <a:bodyPr/>
                    <a:lstStyle/>
                    <a:p>
                      <a:pPr algn="l" rtl="0" fontAlgn="ctr"/>
                      <a:r>
                        <a:rPr lang="ru-RU" sz="1200" b="1" i="0" u="none" strike="noStrike" dirty="0">
                          <a:solidFill>
                            <a:srgbClr val="FFFFFF"/>
                          </a:solidFill>
                          <a:effectLst/>
                          <a:latin typeface="Arial" panose="020B0604020202020204" pitchFamily="34" charset="0"/>
                        </a:rPr>
                        <a:t>Правила наименования событий</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noFill/>
                      <a:prstDash val="solid"/>
                      <a:round/>
                      <a:headEnd type="none" w="med" len="med"/>
                      <a:tailEnd type="none" w="med" len="med"/>
                    </a:lnB>
                    <a:solidFill>
                      <a:srgbClr val="008C95"/>
                    </a:solidFill>
                  </a:tcPr>
                </a:tc>
                <a:tc hMerge="1">
                  <a:txBody>
                    <a:bodyPr/>
                    <a:lstStyle/>
                    <a:p>
                      <a:endParaRPr lang="ru-RU"/>
                    </a:p>
                  </a:txBody>
                  <a:tcPr/>
                </a:tc>
                <a:extLst>
                  <a:ext uri="{0D108BD9-81ED-4DB2-BD59-A6C34878D82A}">
                    <a16:rowId xmlns:a16="http://schemas.microsoft.com/office/drawing/2014/main" val="4020538313"/>
                  </a:ext>
                </a:extLst>
              </a:tr>
              <a:tr h="219922">
                <a:tc gridSpan="2">
                  <a:txBody>
                    <a:bodyPr/>
                    <a:lstStyle/>
                    <a:p>
                      <a:pPr algn="l" rtl="0" fontAlgn="ctr"/>
                      <a:r>
                        <a:rPr lang="ru-RU" sz="1200" b="1" i="0" u="none" strike="noStrike" dirty="0">
                          <a:solidFill>
                            <a:srgbClr val="00313C"/>
                          </a:solidFill>
                          <a:effectLst/>
                          <a:latin typeface="Arial" panose="020B0604020202020204" pitchFamily="34" charset="0"/>
                        </a:rPr>
                        <a:t>1. Событие плановое - действует каждый день в течении всего года</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1295749760"/>
                  </a:ext>
                </a:extLst>
              </a:tr>
              <a:tr h="201595">
                <a:tc>
                  <a:txBody>
                    <a:bodyPr/>
                    <a:lstStyle/>
                    <a:p>
                      <a:pPr algn="l" rtl="0" fontAlgn="ctr"/>
                      <a:r>
                        <a:rPr lang="ru-RU" sz="1100" b="0" i="1" u="none" strike="noStrike" dirty="0">
                          <a:solidFill>
                            <a:schemeClr val="bg1">
                              <a:lumMod val="50000"/>
                            </a:schemeClr>
                          </a:solidFill>
                          <a:effectLst/>
                          <a:latin typeface="Arial" panose="020B0604020202020204" pitchFamily="34" charset="0"/>
                        </a:rPr>
                        <a:t>Порядок </a:t>
                      </a:r>
                      <a:r>
                        <a:rPr lang="ru-RU" sz="1100" b="0" i="1" u="none" strike="noStrike" dirty="0" smtClean="0">
                          <a:solidFill>
                            <a:schemeClr val="bg1">
                              <a:lumMod val="50000"/>
                            </a:schemeClr>
                          </a:solidFill>
                          <a:effectLst/>
                          <a:latin typeface="Arial" panose="020B0604020202020204" pitchFamily="34" charset="0"/>
                        </a:rPr>
                        <a:t>названий:</a:t>
                      </a:r>
                      <a:endParaRPr lang="ru-RU" sz="1100" b="0" i="1" u="none" strike="noStrike" dirty="0">
                        <a:solidFill>
                          <a:schemeClr val="bg1">
                            <a:lumMod val="50000"/>
                          </a:schemeClr>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43913" rtl="0" eaLnBrk="1" fontAlgn="ctr" latinLnBrk="0" hangingPunct="1">
                        <a:lnSpc>
                          <a:spcPct val="100000"/>
                        </a:lnSpc>
                        <a:spcBef>
                          <a:spcPts val="0"/>
                        </a:spcBef>
                        <a:spcAft>
                          <a:spcPts val="0"/>
                        </a:spcAft>
                        <a:buClrTx/>
                        <a:buSzTx/>
                        <a:buFontTx/>
                        <a:buNone/>
                        <a:tabLst/>
                        <a:defRPr/>
                      </a:pPr>
                      <a:r>
                        <a:rPr lang="ru-RU" sz="1100" b="0" i="1" u="none" strike="noStrike" dirty="0" smtClean="0">
                          <a:solidFill>
                            <a:schemeClr val="bg1">
                              <a:lumMod val="50000"/>
                            </a:schemeClr>
                          </a:solidFill>
                          <a:effectLst/>
                          <a:latin typeface="Arial" panose="020B0604020202020204" pitchFamily="34" charset="0"/>
                        </a:rPr>
                        <a:t>Год</a:t>
                      </a:r>
                      <a:r>
                        <a:rPr lang="ru-RU" sz="1100" b="0" i="1" u="none" strike="noStrike" baseline="0" dirty="0" smtClean="0">
                          <a:solidFill>
                            <a:schemeClr val="bg1">
                              <a:lumMod val="50000"/>
                            </a:schemeClr>
                          </a:solidFill>
                          <a:effectLst/>
                          <a:latin typeface="Arial" panose="020B0604020202020204" pitchFamily="34" charset="0"/>
                        </a:rPr>
                        <a:t> </a:t>
                      </a:r>
                      <a:r>
                        <a:rPr lang="ru-RU" sz="1100" b="0" i="1" u="none" strike="noStrike" dirty="0" smtClean="0">
                          <a:solidFill>
                            <a:schemeClr val="bg1">
                              <a:lumMod val="50000"/>
                            </a:schemeClr>
                          </a:solidFill>
                          <a:effectLst/>
                          <a:latin typeface="Arial" panose="020B0604020202020204" pitchFamily="34" charset="0"/>
                        </a:rPr>
                        <a:t>Производство продукции</a:t>
                      </a:r>
                      <a:r>
                        <a:rPr lang="ru-RU" sz="1100" b="0" i="1" u="none" strike="noStrike" baseline="0" dirty="0" smtClean="0">
                          <a:solidFill>
                            <a:schemeClr val="bg1">
                              <a:lumMod val="50000"/>
                            </a:schemeClr>
                          </a:solidFill>
                          <a:effectLst/>
                          <a:latin typeface="Arial" panose="020B0604020202020204" pitchFamily="34" charset="0"/>
                        </a:rPr>
                        <a:t> О</a:t>
                      </a:r>
                      <a:r>
                        <a:rPr lang="ru-RU" sz="1100" b="0" i="1" u="none" strike="noStrike" dirty="0" smtClean="0">
                          <a:solidFill>
                            <a:schemeClr val="bg1">
                              <a:lumMod val="50000"/>
                            </a:schemeClr>
                          </a:solidFill>
                          <a:effectLst/>
                          <a:latin typeface="Arial" panose="020B0604020202020204" pitchFamily="34" charset="0"/>
                        </a:rPr>
                        <a:t>писание, что запланировано</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8562238"/>
                  </a:ext>
                </a:extLst>
              </a:tr>
              <a:tr h="407246">
                <a:tc>
                  <a:txBody>
                    <a:bodyPr/>
                    <a:lstStyle/>
                    <a:p>
                      <a:pPr algn="l" fontAlgn="b"/>
                      <a:r>
                        <a:rPr lang="ru-RU" sz="1050" b="0" i="1" u="none" strike="noStrike" dirty="0">
                          <a:solidFill>
                            <a:schemeClr val="bg1">
                              <a:lumMod val="50000"/>
                            </a:schemeClr>
                          </a:solidFill>
                          <a:effectLst/>
                          <a:latin typeface="Arial" panose="020B0604020202020204" pitchFamily="34" charset="0"/>
                        </a:rPr>
                        <a:t>Пример</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200" b="0" i="1" u="none" strike="noStrike" dirty="0">
                          <a:solidFill>
                            <a:srgbClr val="000000"/>
                          </a:solidFill>
                          <a:effectLst/>
                          <a:latin typeface="Arial" panose="020B0604020202020204" pitchFamily="34" charset="0"/>
                        </a:rPr>
                        <a:t>2023 31л Работа на катализаторе SLC-i</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296532"/>
                  </a:ext>
                </a:extLst>
              </a:tr>
              <a:tr h="219922">
                <a:tc gridSpan="2">
                  <a:txBody>
                    <a:bodyPr/>
                    <a:lstStyle/>
                    <a:p>
                      <a:pPr algn="l" rtl="0" fontAlgn="ctr"/>
                      <a:r>
                        <a:rPr lang="ru-RU" sz="1200" b="1" i="0" u="none" strike="noStrike">
                          <a:solidFill>
                            <a:srgbClr val="00313C"/>
                          </a:solidFill>
                          <a:effectLst/>
                          <a:latin typeface="Arial" panose="020B0604020202020204" pitchFamily="34" charset="0"/>
                        </a:rPr>
                        <a:t>2. Событие плановое - запланировано на определенный месяц</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1271789840"/>
                  </a:ext>
                </a:extLst>
              </a:tr>
              <a:tr h="201595">
                <a:tc>
                  <a:txBody>
                    <a:bodyPr/>
                    <a:lstStyle/>
                    <a:p>
                      <a:pPr algn="l" rtl="0" fontAlgn="ctr"/>
                      <a:r>
                        <a:rPr lang="ru-RU" sz="1100" b="0" i="1" u="none" strike="noStrike" smtClean="0">
                          <a:solidFill>
                            <a:schemeClr val="bg1">
                              <a:lumMod val="50000"/>
                            </a:schemeClr>
                          </a:solidFill>
                          <a:effectLst/>
                          <a:latin typeface="Arial" panose="020B0604020202020204" pitchFamily="34" charset="0"/>
                        </a:rPr>
                        <a:t>Порядок названий</a:t>
                      </a:r>
                      <a:endParaRPr lang="ru-RU" sz="1100" b="0" i="1" u="none" strike="noStrike">
                        <a:solidFill>
                          <a:schemeClr val="bg1">
                            <a:lumMod val="50000"/>
                          </a:schemeClr>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43913" rtl="0" eaLnBrk="1" fontAlgn="ctr" latinLnBrk="0" hangingPunct="1">
                        <a:lnSpc>
                          <a:spcPct val="100000"/>
                        </a:lnSpc>
                        <a:spcBef>
                          <a:spcPts val="0"/>
                        </a:spcBef>
                        <a:spcAft>
                          <a:spcPts val="0"/>
                        </a:spcAft>
                        <a:buClrTx/>
                        <a:buSzTx/>
                        <a:buFontTx/>
                        <a:buNone/>
                        <a:tabLst/>
                        <a:defRPr/>
                      </a:pPr>
                      <a:r>
                        <a:rPr lang="ru-RU" sz="1100" b="0" i="1" u="none" strike="noStrike" dirty="0" err="1" smtClean="0">
                          <a:solidFill>
                            <a:schemeClr val="bg1">
                              <a:lumMod val="50000"/>
                            </a:schemeClr>
                          </a:solidFill>
                          <a:effectLst/>
                          <a:latin typeface="Arial" panose="020B0604020202020204" pitchFamily="34" charset="0"/>
                        </a:rPr>
                        <a:t>Месяц+год</a:t>
                      </a:r>
                      <a:r>
                        <a:rPr lang="ru-RU" sz="1100" b="0" i="1" u="none" strike="noStrike" dirty="0" smtClean="0">
                          <a:solidFill>
                            <a:schemeClr val="bg1">
                              <a:lumMod val="50000"/>
                            </a:schemeClr>
                          </a:solidFill>
                          <a:effectLst/>
                          <a:latin typeface="Arial" panose="020B0604020202020204" pitchFamily="34" charset="0"/>
                        </a:rPr>
                        <a:t> Производство продукции Что запланировано</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128727"/>
                  </a:ext>
                </a:extLst>
              </a:tr>
              <a:tr h="432492">
                <a:tc>
                  <a:txBody>
                    <a:bodyPr/>
                    <a:lstStyle/>
                    <a:p>
                      <a:pPr algn="l" fontAlgn="b"/>
                      <a:r>
                        <a:rPr lang="ru-RU" sz="1050" b="0" i="1" u="none" strike="noStrike" dirty="0">
                          <a:solidFill>
                            <a:schemeClr val="bg1">
                              <a:lumMod val="50000"/>
                            </a:schemeClr>
                          </a:solidFill>
                          <a:effectLst/>
                          <a:latin typeface="Arial" panose="020B0604020202020204" pitchFamily="34" charset="0"/>
                        </a:rPr>
                        <a:t>Пример</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200" b="0" i="1" u="none" strike="noStrike" dirty="0">
                          <a:solidFill>
                            <a:srgbClr val="000000"/>
                          </a:solidFill>
                          <a:effectLst/>
                          <a:latin typeface="Arial" panose="020B0604020202020204" pitchFamily="34" charset="0"/>
                        </a:rPr>
                        <a:t>04.23 ПВД Остановочный ремонт</a:t>
                      </a:r>
                    </a:p>
                  </a:txBody>
                  <a:tcPr marL="0" marR="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525720"/>
                  </a:ext>
                </a:extLst>
              </a:tr>
              <a:tr h="219922">
                <a:tc gridSpan="2">
                  <a:txBody>
                    <a:bodyPr/>
                    <a:lstStyle/>
                    <a:p>
                      <a:pPr algn="l" rtl="0" fontAlgn="ctr"/>
                      <a:r>
                        <a:rPr lang="ru-RU" sz="1200" b="1" i="0" u="none" strike="noStrike">
                          <a:solidFill>
                            <a:srgbClr val="00313C"/>
                          </a:solidFill>
                          <a:effectLst/>
                          <a:latin typeface="Arial" panose="020B0604020202020204" pitchFamily="34" charset="0"/>
                        </a:rPr>
                        <a:t>3. Внеплановое событие</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extLst>
                  <a:ext uri="{0D108BD9-81ED-4DB2-BD59-A6C34878D82A}">
                    <a16:rowId xmlns:a16="http://schemas.microsoft.com/office/drawing/2014/main" val="3048751995"/>
                  </a:ext>
                </a:extLst>
              </a:tr>
              <a:tr h="201595">
                <a:tc>
                  <a:txBody>
                    <a:bodyPr/>
                    <a:lstStyle/>
                    <a:p>
                      <a:pPr algn="l" rtl="0" fontAlgn="ctr"/>
                      <a:r>
                        <a:rPr lang="ru-RU" sz="1100" b="0" i="1" u="none" strike="noStrike" dirty="0" smtClean="0">
                          <a:solidFill>
                            <a:schemeClr val="bg1">
                              <a:lumMod val="50000"/>
                            </a:schemeClr>
                          </a:solidFill>
                          <a:effectLst/>
                          <a:latin typeface="Arial" panose="020B0604020202020204" pitchFamily="34" charset="0"/>
                        </a:rPr>
                        <a:t>Порядок названий</a:t>
                      </a:r>
                      <a:endParaRPr lang="ru-RU" sz="1100" b="0" i="1" u="none" strike="noStrike" dirty="0">
                        <a:solidFill>
                          <a:schemeClr val="bg1">
                            <a:lumMod val="50000"/>
                          </a:schemeClr>
                        </a:solidFill>
                        <a:effectLst/>
                        <a:latin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43913" rtl="0" eaLnBrk="1" fontAlgn="ctr" latinLnBrk="0" hangingPunct="1">
                        <a:lnSpc>
                          <a:spcPct val="100000"/>
                        </a:lnSpc>
                        <a:spcBef>
                          <a:spcPts val="0"/>
                        </a:spcBef>
                        <a:spcAft>
                          <a:spcPts val="0"/>
                        </a:spcAft>
                        <a:buClrTx/>
                        <a:buSzTx/>
                        <a:buFontTx/>
                        <a:buNone/>
                        <a:tabLst/>
                        <a:defRPr/>
                      </a:pPr>
                      <a:r>
                        <a:rPr lang="ru-RU" sz="1100" b="0" i="1" u="none" strike="noStrike" dirty="0" err="1" smtClean="0">
                          <a:solidFill>
                            <a:schemeClr val="bg1">
                              <a:lumMod val="50000"/>
                            </a:schemeClr>
                          </a:solidFill>
                          <a:effectLst/>
                          <a:latin typeface="Arial" panose="020B0604020202020204" pitchFamily="34" charset="0"/>
                        </a:rPr>
                        <a:t>Дата+месяц+год</a:t>
                      </a:r>
                      <a:r>
                        <a:rPr lang="ru-RU" sz="1100" b="0" i="1" u="none" strike="noStrike" baseline="0" dirty="0" smtClean="0">
                          <a:solidFill>
                            <a:schemeClr val="bg1">
                              <a:lumMod val="50000"/>
                            </a:schemeClr>
                          </a:solidFill>
                          <a:effectLst/>
                          <a:latin typeface="Arial" panose="020B0604020202020204" pitchFamily="34" charset="0"/>
                        </a:rPr>
                        <a:t> </a:t>
                      </a:r>
                      <a:r>
                        <a:rPr lang="ru-RU" sz="1100" b="0" i="1" u="none" strike="noStrike" dirty="0" smtClean="0">
                          <a:solidFill>
                            <a:schemeClr val="bg1">
                              <a:lumMod val="50000"/>
                            </a:schemeClr>
                          </a:solidFill>
                          <a:effectLst/>
                          <a:latin typeface="Arial" panose="020B0604020202020204" pitchFamily="34" charset="0"/>
                        </a:rPr>
                        <a:t>Производство продукции Что произошло</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779303"/>
                  </a:ext>
                </a:extLst>
              </a:tr>
              <a:tr h="219922">
                <a:tc>
                  <a:txBody>
                    <a:bodyPr/>
                    <a:lstStyle/>
                    <a:p>
                      <a:pPr algn="l" fontAlgn="b"/>
                      <a:r>
                        <a:rPr lang="ru-RU" sz="1050" b="0" i="1" u="none" strike="noStrike" dirty="0">
                          <a:solidFill>
                            <a:schemeClr val="bg1">
                              <a:lumMod val="50000"/>
                            </a:schemeClr>
                          </a:solidFill>
                          <a:effectLst/>
                          <a:latin typeface="Arial" panose="020B0604020202020204" pitchFamily="34" charset="0"/>
                        </a:rPr>
                        <a:t>Пример</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ru-RU" sz="1200" b="0" i="1" u="none" strike="noStrike" dirty="0">
                          <a:solidFill>
                            <a:srgbClr val="000000"/>
                          </a:solidFill>
                          <a:effectLst/>
                          <a:latin typeface="Arial" panose="020B0604020202020204" pitchFamily="34" charset="0"/>
                        </a:rPr>
                        <a:t>17.07.23 ППЭ Останов этиленового турбоагрегата М-5</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856067"/>
                  </a:ext>
                </a:extLst>
              </a:tr>
            </a:tbl>
          </a:graphicData>
        </a:graphic>
      </p:graphicFrame>
      <p:sp>
        <p:nvSpPr>
          <p:cNvPr id="13" name="Прямоугольник 12"/>
          <p:cNvSpPr/>
          <p:nvPr/>
        </p:nvSpPr>
        <p:spPr>
          <a:xfrm>
            <a:off x="164325" y="116628"/>
            <a:ext cx="9436875" cy="174317"/>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defTabSz="990576"/>
            <a:r>
              <a:rPr lang="ru-RU" sz="1200" b="1" dirty="0" smtClean="0">
                <a:solidFill>
                  <a:schemeClr val="bg1"/>
                </a:solidFill>
                <a:latin typeface="Arial" panose="020B0604020202020204" pitchFamily="34" charset="0"/>
                <a:cs typeface="Arial" panose="020B0604020202020204" pitchFamily="34" charset="0"/>
              </a:rPr>
              <a:t>10.Правила </a:t>
            </a:r>
            <a:r>
              <a:rPr lang="ru-RU" sz="1200" b="1" dirty="0">
                <a:solidFill>
                  <a:schemeClr val="bg1"/>
                </a:solidFill>
                <a:latin typeface="Arial" panose="020B0604020202020204" pitchFamily="34" charset="0"/>
                <a:cs typeface="Arial" panose="020B0604020202020204" pitchFamily="34" charset="0"/>
              </a:rPr>
              <a:t>работы </a:t>
            </a:r>
            <a:r>
              <a:rPr lang="ru-RU" sz="1200" b="1" dirty="0" smtClean="0">
                <a:solidFill>
                  <a:schemeClr val="bg1"/>
                </a:solidFill>
                <a:latin typeface="Arial" panose="020B0604020202020204" pitchFamily="34" charset="0"/>
                <a:cs typeface="Arial" panose="020B0604020202020204" pitchFamily="34" charset="0"/>
              </a:rPr>
              <a:t> в программе </a:t>
            </a:r>
            <a:r>
              <a:rPr lang="en-US" sz="1200" b="1" dirty="0" err="1" smtClean="0">
                <a:solidFill>
                  <a:schemeClr val="bg1"/>
                </a:solidFill>
                <a:latin typeface="Arial" panose="020B0604020202020204" pitchFamily="34" charset="0"/>
                <a:cs typeface="Arial" panose="020B0604020202020204" pitchFamily="34" charset="0"/>
              </a:rPr>
              <a:t>Meridium</a:t>
            </a:r>
            <a:r>
              <a:rPr lang="en-US" sz="1200" b="1" dirty="0" smtClean="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(1/2)</a:t>
            </a:r>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44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hidden="1"/>
          <p:cNvGraphicFramePr>
            <a:graphicFrameLocks noChangeAspect="1"/>
          </p:cNvGraphicFramePr>
          <p:nvPr>
            <p:custDataLst>
              <p:tags r:id="rId2"/>
            </p:custDataLst>
            <p:extLst>
              <p:ext uri="{D42A27DB-BD31-4B8C-83A1-F6EECF244321}">
                <p14:modId xmlns:p14="http://schemas.microsoft.com/office/powerpoint/2010/main" val="2757932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938" name="Слайд think-cell" r:id="rId4" imgW="530" imgH="531" progId="TCLayout.ActiveDocument.1">
                  <p:embed/>
                </p:oleObj>
              </mc:Choice>
              <mc:Fallback>
                <p:oleObj name="Слайд think-cell" r:id="rId4" imgW="530" imgH="53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Объект 5"/>
          <p:cNvSpPr>
            <a:spLocks noGrp="1"/>
          </p:cNvSpPr>
          <p:nvPr>
            <p:ph idx="1"/>
          </p:nvPr>
        </p:nvSpPr>
        <p:spPr>
          <a:xfrm>
            <a:off x="228710" y="685108"/>
            <a:ext cx="9436875" cy="1309369"/>
          </a:xfrm>
        </p:spPr>
        <p:txBody>
          <a:bodyPr/>
          <a:lstStyle/>
          <a:p>
            <a:pPr marL="342900" indent="-342900">
              <a:buAutoNum type="arabicPeriod"/>
            </a:pPr>
            <a:r>
              <a:rPr lang="ru-RU" sz="1200" dirty="0"/>
              <a:t>Карточка события по остановочным ремонтам/ППР создается по каждой установке отдельно</a:t>
            </a:r>
          </a:p>
          <a:p>
            <a:pPr marL="342900" indent="-342900">
              <a:buFont typeface="+mj-lt"/>
              <a:buAutoNum type="arabicPeriod"/>
            </a:pPr>
            <a:r>
              <a:rPr lang="ru-RU" sz="1200" dirty="0"/>
              <a:t>В каждой карточке события фиксируются плановые и фактические даты начала и окончания ремонта (от А до Ж), согласно утв. графика. Фактические даты до момента наступления события фиксируются, согласно датам, внесенных в ППР и далее корректируются по факту наступления события</a:t>
            </a:r>
          </a:p>
          <a:p>
            <a:pPr marL="342900" indent="-342900">
              <a:buFont typeface="+mj-lt"/>
              <a:buAutoNum type="arabicPeriod"/>
            </a:pPr>
            <a:r>
              <a:rPr lang="ru-RU" sz="1200" dirty="0"/>
              <a:t>Факторный анализ по переносам ОР/ППР между месяцами проводится через категорию «Прочее», причем эффект удлинения/сокращения (УМД/ДМД) проводится в месяце где фактически завершается ремонт</a:t>
            </a:r>
          </a:p>
          <a:p>
            <a:pPr marL="342900" indent="-342900">
              <a:buFont typeface="+mj-lt"/>
              <a:buAutoNum type="arabicPeriod"/>
            </a:pPr>
            <a:r>
              <a:rPr lang="ru-RU" sz="1200" dirty="0"/>
              <a:t>При переносе ОР между месяцами</a:t>
            </a:r>
            <a:r>
              <a:rPr lang="ru-RU" sz="1200" dirty="0" smtClean="0"/>
              <a:t>, в каждом отчетном периоде привязывается одна и та же карточка события</a:t>
            </a:r>
            <a:endParaRPr lang="ru-RU" sz="1200" dirty="0"/>
          </a:p>
          <a:p>
            <a:endParaRPr lang="ru-RU" sz="1200" dirty="0" smtClean="0"/>
          </a:p>
          <a:p>
            <a:endParaRPr lang="ru-RU" sz="1200" dirty="0"/>
          </a:p>
          <a:p>
            <a:endParaRPr lang="ru-RU" sz="1200" dirty="0"/>
          </a:p>
        </p:txBody>
      </p:sp>
      <p:sp>
        <p:nvSpPr>
          <p:cNvPr id="5" name="Прямоугольник 4"/>
          <p:cNvSpPr/>
          <p:nvPr/>
        </p:nvSpPr>
        <p:spPr>
          <a:xfrm>
            <a:off x="228710" y="407335"/>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Логика отображения событий по Остановочным ремонтам и проведение плановых ППР</a:t>
            </a: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8" name="Прямоугольник 7"/>
          <p:cNvSpPr/>
          <p:nvPr/>
        </p:nvSpPr>
        <p:spPr>
          <a:xfrm>
            <a:off x="228709" y="2187309"/>
            <a:ext cx="9436875" cy="173120"/>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100" dirty="0">
              <a:solidFill>
                <a:schemeClr val="tx1"/>
              </a:solidFill>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r>
              <a:rPr lang="ru-RU" sz="1200" b="1" dirty="0">
                <a:solidFill>
                  <a:schemeClr val="bg1"/>
                </a:solidFill>
                <a:latin typeface="Arial" panose="020B0604020202020204" pitchFamily="34" charset="0"/>
                <a:cs typeface="Arial" panose="020B0604020202020204" pitchFamily="34" charset="0"/>
              </a:rPr>
              <a:t>Правила применения Компенсирующих мероприятий</a:t>
            </a:r>
          </a:p>
          <a:p>
            <a:pPr defTabSz="990576"/>
            <a:endParaRPr lang="ru-RU" sz="1200" b="1" dirty="0">
              <a:solidFill>
                <a:schemeClr val="bg1"/>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58860" y="2466679"/>
            <a:ext cx="9436875" cy="4278094"/>
          </a:xfrm>
          <a:prstGeom prst="rect">
            <a:avLst/>
          </a:prstGeom>
          <a:noFill/>
        </p:spPr>
        <p:txBody>
          <a:bodyPr wrap="square" lIns="0" tIns="0" rIns="0" bIns="0" rtlCol="0">
            <a:spAutoFit/>
          </a:bodyPr>
          <a:lstStyle/>
          <a:p>
            <a:pPr marL="278606" indent="-278606">
              <a:buFont typeface="+mj-lt"/>
              <a:buAutoNum type="arabicPeriod"/>
            </a:pPr>
            <a:r>
              <a:rPr lang="ru-RU" sz="1200" dirty="0" smtClean="0"/>
              <a:t>Мероприятия</a:t>
            </a:r>
            <a:r>
              <a:rPr lang="ru-RU" sz="1200" dirty="0"/>
              <a:t>, реализуемые после внепланового останова/простоя. Допускается компенсация УМД связанными мероприятиями последующего периода, за счёт профицита мощности конечного передела (несбалансированная мощность) и использования промежуточных парков хранения полупродуктов. Компенсация за счет НЕ связанных событий и из прошлых периодов не допускается.</a:t>
            </a:r>
          </a:p>
          <a:p>
            <a:pPr marL="660400" indent="-154781"/>
            <a:r>
              <a:rPr lang="ru-RU" sz="1000" i="1" dirty="0" smtClean="0">
                <a:solidFill>
                  <a:schemeClr val="bg1">
                    <a:lumMod val="50000"/>
                  </a:schemeClr>
                </a:solidFill>
              </a:rPr>
              <a:t>Примеры</a:t>
            </a:r>
            <a:r>
              <a:rPr lang="ru-RU" sz="1000" i="1" dirty="0">
                <a:solidFill>
                  <a:schemeClr val="bg1">
                    <a:lumMod val="50000"/>
                  </a:schemeClr>
                </a:solidFill>
              </a:rPr>
              <a:t>:</a:t>
            </a:r>
          </a:p>
          <a:p>
            <a:pPr marL="660400" indent="-154781">
              <a:buFont typeface="Arial" panose="020B0604020202020204" pitchFamily="34" charset="0"/>
              <a:buChar char="•"/>
            </a:pPr>
            <a:r>
              <a:rPr lang="ru-RU" sz="1000" b="1" i="1" kern="0" dirty="0">
                <a:solidFill>
                  <a:schemeClr val="bg1">
                    <a:lumMod val="50000"/>
                  </a:schemeClr>
                </a:solidFill>
              </a:rPr>
              <a:t>ЗСНХ: </a:t>
            </a:r>
            <a:r>
              <a:rPr lang="ru-RU" sz="1000" i="1" kern="0" dirty="0">
                <a:solidFill>
                  <a:schemeClr val="bg1">
                    <a:lumMod val="50000"/>
                  </a:schemeClr>
                </a:solidFill>
              </a:rPr>
              <a:t>Внеплановое событие выход из строя секторного питателя «32л 12.02 Останов линии для ремонта 32-RF-6600», Компенсирующее событие «32л 2023 Увеличение производительности» за счет </a:t>
            </a:r>
            <a:r>
              <a:rPr lang="ru-RU" sz="1000" i="1" kern="0" dirty="0" err="1" smtClean="0">
                <a:solidFill>
                  <a:schemeClr val="bg1">
                    <a:lumMod val="50000"/>
                  </a:schemeClr>
                </a:solidFill>
              </a:rPr>
              <a:t>сработки</a:t>
            </a:r>
            <a:r>
              <a:rPr lang="ru-RU" sz="1000" i="1" kern="0" dirty="0" smtClean="0">
                <a:solidFill>
                  <a:schemeClr val="bg1">
                    <a:lumMod val="50000"/>
                  </a:schemeClr>
                </a:solidFill>
              </a:rPr>
              <a:t> </a:t>
            </a:r>
            <a:r>
              <a:rPr lang="ru-RU" sz="1000" i="1" kern="0" dirty="0">
                <a:solidFill>
                  <a:schemeClr val="bg1">
                    <a:lumMod val="50000"/>
                  </a:schemeClr>
                </a:solidFill>
              </a:rPr>
              <a:t>запасов в парке (ЭХП) и профицита мощности производства полиэтилена.</a:t>
            </a:r>
          </a:p>
          <a:p>
            <a:pPr marL="278606" indent="-278606">
              <a:buFont typeface="+mj-lt"/>
              <a:buAutoNum type="arabicPeriod" startAt="2"/>
            </a:pPr>
            <a:r>
              <a:rPr lang="ru-RU" sz="1200" dirty="0" smtClean="0"/>
              <a:t>Реализация </a:t>
            </a:r>
            <a:r>
              <a:rPr lang="ru-RU" sz="1200" dirty="0"/>
              <a:t>планового события (ППР, ОР, технологическая чистка и т.д.) в период простоя из-за внепланового события.</a:t>
            </a:r>
          </a:p>
          <a:p>
            <a:pPr marL="505619"/>
            <a:r>
              <a:rPr lang="ru-RU" sz="1000" i="1" dirty="0" smtClean="0">
                <a:solidFill>
                  <a:schemeClr val="bg1">
                    <a:lumMod val="50000"/>
                  </a:schemeClr>
                </a:solidFill>
              </a:rPr>
              <a:t>Примеры</a:t>
            </a:r>
            <a:r>
              <a:rPr lang="ru-RU" sz="1000" i="1" dirty="0">
                <a:solidFill>
                  <a:schemeClr val="bg1">
                    <a:lumMod val="50000"/>
                  </a:schemeClr>
                </a:solidFill>
              </a:rPr>
              <a:t>:</a:t>
            </a:r>
          </a:p>
          <a:p>
            <a:pPr marL="660400" indent="-154781">
              <a:buFont typeface="Arial" panose="020B0604020202020204" pitchFamily="34" charset="0"/>
              <a:buChar char="•"/>
            </a:pPr>
            <a:r>
              <a:rPr lang="ru-RU" sz="1000" b="1" i="1" kern="0" dirty="0">
                <a:solidFill>
                  <a:schemeClr val="bg1">
                    <a:lumMod val="50000"/>
                  </a:schemeClr>
                </a:solidFill>
              </a:rPr>
              <a:t>ЗСНХ: </a:t>
            </a:r>
            <a:r>
              <a:rPr lang="ru-RU" sz="1000" i="1" kern="0" dirty="0">
                <a:solidFill>
                  <a:schemeClr val="bg1">
                    <a:lumMod val="50000"/>
                  </a:schemeClr>
                </a:solidFill>
              </a:rPr>
              <a:t>Внеплановое событие «10.05 Проведение ремонтных работ на ГФ-2», Компенсирующее событие плановый остановочный ремонт «ОР ГФ-1». Производство «Переработка ШФЛУ».</a:t>
            </a:r>
          </a:p>
          <a:p>
            <a:pPr marL="660400" indent="-154781">
              <a:buFont typeface="Arial" panose="020B0604020202020204" pitchFamily="34" charset="0"/>
              <a:buChar char="•"/>
            </a:pPr>
            <a:r>
              <a:rPr lang="ru-RU" sz="1000" b="1" i="1" kern="0" dirty="0">
                <a:solidFill>
                  <a:schemeClr val="bg1">
                    <a:lumMod val="50000"/>
                  </a:schemeClr>
                </a:solidFill>
              </a:rPr>
              <a:t>СХП:</a:t>
            </a:r>
            <a:r>
              <a:rPr lang="ru-RU" sz="1000" i="1" kern="0" dirty="0">
                <a:solidFill>
                  <a:schemeClr val="bg1">
                    <a:lumMod val="50000"/>
                  </a:schemeClr>
                </a:solidFill>
              </a:rPr>
              <a:t> Внеплановое событие «Пропуск на трубопроводе исходного газа,  вход в Т-100» + «Смещение футеровки в </a:t>
            </a:r>
            <a:r>
              <a:rPr lang="ru-RU" sz="1000" i="1" kern="0" dirty="0" err="1">
                <a:solidFill>
                  <a:schemeClr val="bg1">
                    <a:lumMod val="50000"/>
                  </a:schemeClr>
                </a:solidFill>
              </a:rPr>
              <a:t>радиантной</a:t>
            </a:r>
            <a:r>
              <a:rPr lang="ru-RU" sz="1000" i="1" kern="0" dirty="0">
                <a:solidFill>
                  <a:schemeClr val="bg1">
                    <a:lumMod val="50000"/>
                  </a:schemeClr>
                </a:solidFill>
              </a:rPr>
              <a:t> части печи П-101», Компенсирующее событие плановые работы «Чистка теплообменников». Производство ПБС.</a:t>
            </a:r>
            <a:endParaRPr lang="ru-RU" sz="1000" i="1" dirty="0">
              <a:solidFill>
                <a:schemeClr val="bg1">
                  <a:lumMod val="50000"/>
                </a:schemeClr>
              </a:solidFill>
            </a:endParaRPr>
          </a:p>
          <a:p>
            <a:r>
              <a:rPr lang="ru-RU" sz="1200" b="1" dirty="0" smtClean="0"/>
              <a:t>Согласование</a:t>
            </a:r>
            <a:r>
              <a:rPr lang="ru-RU" sz="1200" b="1" dirty="0"/>
              <a:t>:</a:t>
            </a:r>
          </a:p>
          <a:p>
            <a:pPr marL="116997"/>
            <a:r>
              <a:rPr lang="ru-RU" sz="1200" kern="0" dirty="0"/>
              <a:t>Мероприятия по компенсации должны быть согласованы/подтверждены на уровне ФЭП до фактической даты завершения «Внепланового события».</a:t>
            </a:r>
          </a:p>
          <a:p>
            <a:pPr marL="349169" indent="-232172">
              <a:buFont typeface="Arial" panose="020B0604020202020204" pitchFamily="34" charset="0"/>
              <a:buChar char="•"/>
            </a:pPr>
            <a:r>
              <a:rPr lang="ru-RU" sz="1200" kern="0" dirty="0"/>
              <a:t>Для событий с УМД </a:t>
            </a:r>
            <a:r>
              <a:rPr lang="en-US" sz="1200" kern="0" dirty="0"/>
              <a:t>&lt;</a:t>
            </a:r>
            <a:r>
              <a:rPr lang="ru-RU" sz="1200" kern="0" dirty="0"/>
              <a:t> 100 млн.руб. - письмо/уведомление на Д</a:t>
            </a:r>
            <a:r>
              <a:rPr lang="ru-RU" sz="1200" kern="0" dirty="0" smtClean="0"/>
              <a:t>иректора развития производства и технологии ФЭП и члена правления – управляющего </a:t>
            </a:r>
            <a:r>
              <a:rPr lang="ru-RU" sz="1200" kern="0" dirty="0"/>
              <a:t>д</a:t>
            </a:r>
            <a:r>
              <a:rPr lang="ru-RU" sz="1200" kern="0" dirty="0" smtClean="0"/>
              <a:t>иректора, </a:t>
            </a:r>
            <a:r>
              <a:rPr lang="ru-RU" sz="1200" kern="0" dirty="0"/>
              <a:t>н</a:t>
            </a:r>
            <a:r>
              <a:rPr lang="ru-RU" sz="1200" kern="0" dirty="0" smtClean="0"/>
              <a:t>адёжность и </a:t>
            </a:r>
            <a:r>
              <a:rPr lang="ru-RU" sz="1200" kern="0" dirty="0" err="1" smtClean="0"/>
              <a:t>энергоэффективность</a:t>
            </a:r>
            <a:r>
              <a:rPr lang="ru-RU" sz="1200" kern="0" dirty="0" smtClean="0"/>
              <a:t>.</a:t>
            </a:r>
            <a:endParaRPr lang="ru-RU" sz="1200" kern="0" dirty="0"/>
          </a:p>
          <a:p>
            <a:pPr marL="349169" indent="-232172">
              <a:buFont typeface="Arial" panose="020B0604020202020204" pitchFamily="34" charset="0"/>
              <a:buChar char="•"/>
            </a:pPr>
            <a:r>
              <a:rPr lang="ru-RU" sz="1200" kern="0" dirty="0"/>
              <a:t>Для событий с УМД </a:t>
            </a:r>
            <a:r>
              <a:rPr lang="en-US" sz="1200" kern="0" dirty="0"/>
              <a:t>&gt;</a:t>
            </a:r>
            <a:r>
              <a:rPr lang="ru-RU" sz="1200" kern="0" dirty="0"/>
              <a:t> 100 млн.руб. письмо/уведомление на ч</a:t>
            </a:r>
            <a:r>
              <a:rPr lang="ru-RU" sz="1200" kern="0" dirty="0" smtClean="0"/>
              <a:t>лена </a:t>
            </a:r>
            <a:r>
              <a:rPr lang="ru-RU" sz="1200" kern="0" dirty="0"/>
              <a:t>п</a:t>
            </a:r>
            <a:r>
              <a:rPr lang="ru-RU" sz="1200" kern="0" dirty="0" smtClean="0"/>
              <a:t>равления – управляющего директора, эффективность производства, </a:t>
            </a:r>
            <a:r>
              <a:rPr lang="ru-RU" sz="1200" kern="0" dirty="0"/>
              <a:t>в </a:t>
            </a:r>
            <a:r>
              <a:rPr lang="ru-RU" sz="1200" kern="0" dirty="0" smtClean="0"/>
              <a:t>копии директор </a:t>
            </a:r>
            <a:r>
              <a:rPr lang="ru-RU" sz="1200" kern="0" dirty="0"/>
              <a:t>развития производства и технологии ФЭП и ч</a:t>
            </a:r>
            <a:r>
              <a:rPr lang="ru-RU" sz="1200" kern="0" dirty="0" smtClean="0"/>
              <a:t>лен правления </a:t>
            </a:r>
            <a:r>
              <a:rPr lang="ru-RU" sz="1200" kern="0" dirty="0"/>
              <a:t>– у</a:t>
            </a:r>
            <a:r>
              <a:rPr lang="ru-RU" sz="1200" kern="0" dirty="0" smtClean="0"/>
              <a:t>правляющий </a:t>
            </a:r>
            <a:r>
              <a:rPr lang="ru-RU" sz="1200" kern="0" dirty="0"/>
              <a:t>д</a:t>
            </a:r>
            <a:r>
              <a:rPr lang="ru-RU" sz="1200" kern="0" dirty="0" smtClean="0"/>
              <a:t>иректор, </a:t>
            </a:r>
            <a:r>
              <a:rPr lang="ru-RU" sz="1200" kern="0" dirty="0"/>
              <a:t>надёжность и </a:t>
            </a:r>
            <a:r>
              <a:rPr lang="ru-RU" sz="1200" kern="0" dirty="0" err="1"/>
              <a:t>энергоэффективность</a:t>
            </a:r>
            <a:r>
              <a:rPr lang="ru-RU" sz="1200" kern="0" dirty="0"/>
              <a:t>.</a:t>
            </a:r>
          </a:p>
          <a:p>
            <a:pPr marL="116997"/>
            <a:r>
              <a:rPr lang="ru-RU" sz="1200" kern="0" dirty="0" smtClean="0"/>
              <a:t>Письмо </a:t>
            </a:r>
            <a:r>
              <a:rPr lang="ru-RU" sz="1200" kern="0" dirty="0"/>
              <a:t>должно в себе содержать отсылку на Внеплановое событие + объемы компенсации и отсылка на Компенсирующее событие. </a:t>
            </a:r>
            <a:endParaRPr lang="ru-RU" sz="1200" dirty="0">
              <a:solidFill>
                <a:schemeClr val="tx2"/>
              </a:solidFill>
            </a:endParaRPr>
          </a:p>
        </p:txBody>
      </p:sp>
      <p:sp>
        <p:nvSpPr>
          <p:cNvPr id="7" name="Прямоугольник 6"/>
          <p:cNvSpPr/>
          <p:nvPr/>
        </p:nvSpPr>
        <p:spPr>
          <a:xfrm>
            <a:off x="228709" y="108066"/>
            <a:ext cx="9436875" cy="193019"/>
          </a:xfrm>
          <a:prstGeom prst="rect">
            <a:avLst/>
          </a:prstGeom>
          <a:solidFill>
            <a:srgbClr val="008C95"/>
          </a:solidFill>
          <a:ln w="2540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marL="495300" lvl="1" indent="-495300" fontAlgn="base">
              <a:spcBef>
                <a:spcPct val="0"/>
              </a:spcBef>
              <a:spcAft>
                <a:spcPct val="0"/>
              </a:spcAft>
            </a:pPr>
            <a:endParaRPr lang="ru-RU" sz="1200" b="1" dirty="0" smtClean="0">
              <a:solidFill>
                <a:srgbClr val="FF0000"/>
              </a:solidFill>
              <a:latin typeface="Arial" panose="020B0604020202020204" pitchFamily="34" charset="0"/>
              <a:cs typeface="Arial" panose="020B0604020202020204" pitchFamily="34" charset="0"/>
            </a:endParaRPr>
          </a:p>
          <a:p>
            <a:pPr defTabSz="990576"/>
            <a:endParaRPr lang="ru-RU" sz="1200" b="1" dirty="0" smtClean="0">
              <a:solidFill>
                <a:schemeClr val="bg1"/>
              </a:solidFill>
              <a:latin typeface="Arial" panose="020B0604020202020204" pitchFamily="34" charset="0"/>
              <a:cs typeface="Arial" panose="020B0604020202020204" pitchFamily="34" charset="0"/>
            </a:endParaRPr>
          </a:p>
          <a:p>
            <a:pPr defTabSz="990576"/>
            <a:r>
              <a:rPr lang="ru-RU" sz="1200" b="1" dirty="0" smtClean="0">
                <a:solidFill>
                  <a:schemeClr val="bg1"/>
                </a:solidFill>
                <a:latin typeface="Arial" panose="020B0604020202020204" pitchFamily="34" charset="0"/>
                <a:cs typeface="Arial" panose="020B0604020202020204" pitchFamily="34" charset="0"/>
              </a:rPr>
              <a:t>10.Правила </a:t>
            </a:r>
            <a:r>
              <a:rPr lang="ru-RU" sz="1200" b="1" dirty="0">
                <a:solidFill>
                  <a:schemeClr val="bg1"/>
                </a:solidFill>
                <a:latin typeface="Arial" panose="020B0604020202020204" pitchFamily="34" charset="0"/>
                <a:cs typeface="Arial" panose="020B0604020202020204" pitchFamily="34" charset="0"/>
              </a:rPr>
              <a:t>работы </a:t>
            </a:r>
            <a:r>
              <a:rPr lang="ru-RU" sz="1200" b="1" dirty="0" smtClean="0">
                <a:solidFill>
                  <a:schemeClr val="bg1"/>
                </a:solidFill>
                <a:latin typeface="Arial" panose="020B0604020202020204" pitchFamily="34" charset="0"/>
                <a:cs typeface="Arial" panose="020B0604020202020204" pitchFamily="34" charset="0"/>
              </a:rPr>
              <a:t> в программе </a:t>
            </a:r>
            <a:r>
              <a:rPr lang="en-US" sz="1200" b="1" dirty="0" err="1" smtClean="0">
                <a:solidFill>
                  <a:schemeClr val="bg1"/>
                </a:solidFill>
                <a:latin typeface="Arial" panose="020B0604020202020204" pitchFamily="34" charset="0"/>
                <a:cs typeface="Arial" panose="020B0604020202020204" pitchFamily="34" charset="0"/>
              </a:rPr>
              <a:t>Meridium</a:t>
            </a:r>
            <a:r>
              <a:rPr lang="en-US" sz="1200" b="1" dirty="0" smtClean="0">
                <a:solidFill>
                  <a:schemeClr val="bg1"/>
                </a:solidFill>
                <a:latin typeface="Arial" panose="020B0604020202020204" pitchFamily="34" charset="0"/>
                <a:cs typeface="Arial" panose="020B0604020202020204" pitchFamily="34" charset="0"/>
              </a:rPr>
              <a:t> </a:t>
            </a:r>
            <a:r>
              <a:rPr lang="ru-RU" sz="1200" b="1" dirty="0" smtClean="0">
                <a:solidFill>
                  <a:schemeClr val="bg1"/>
                </a:solidFill>
                <a:latin typeface="Arial" panose="020B0604020202020204" pitchFamily="34" charset="0"/>
                <a:cs typeface="Arial" panose="020B0604020202020204" pitchFamily="34" charset="0"/>
              </a:rPr>
              <a:t>(2/2)</a:t>
            </a:r>
            <a:endParaRPr lang="ru-RU" sz="1200" b="1" dirty="0">
              <a:solidFill>
                <a:schemeClr val="bg1"/>
              </a:solidFill>
              <a:latin typeface="Arial" panose="020B0604020202020204" pitchFamily="34" charset="0"/>
              <a:cs typeface="Arial" panose="020B0604020202020204" pitchFamily="34" charset="0"/>
            </a:endParaRPr>
          </a:p>
          <a:p>
            <a:pPr defTabSz="990576"/>
            <a:endParaRPr lang="ru-RU" sz="1200" b="1" dirty="0">
              <a:solidFill>
                <a:schemeClr val="bg1"/>
              </a:solidFill>
              <a:latin typeface="Arial" panose="020B0604020202020204" pitchFamily="34" charset="0"/>
              <a:cs typeface="Arial" panose="020B0604020202020204" pitchFamily="34" charset="0"/>
            </a:endParaRPr>
          </a:p>
          <a:p>
            <a:pPr marL="342900" lvl="1" indent="-342900" algn="just" fontAlgn="base">
              <a:spcBef>
                <a:spcPts val="800"/>
              </a:spcBef>
              <a:buClr>
                <a:schemeClr val="tx2"/>
              </a:buClr>
              <a:buFont typeface="Wingdings" charset="2"/>
              <a:buAutoNum type="arabicPeriod"/>
            </a:pPr>
            <a:endParaRPr lang="ru-RU" sz="1200" dirty="0">
              <a:solidFill>
                <a:schemeClr val="tx1"/>
              </a:solidFill>
            </a:endParaRPr>
          </a:p>
        </p:txBody>
      </p:sp>
    </p:spTree>
    <p:extLst>
      <p:ext uri="{BB962C8B-B14F-4D97-AF65-F5344CB8AC3E}">
        <p14:creationId xmlns:p14="http://schemas.microsoft.com/office/powerpoint/2010/main" val="399046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7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5&quot;&gt;&lt;elem m_fUsage=&quot;4.87722112132577478860E+00&quot;&gt;&lt;m_msothmcolidx val=&quot;0&quot;/&gt;&lt;m_rgb r=&quot;B2&quot; g=&quot;D2&quot; b=&quot;D8&quot;/&gt;&lt;m_nBrightness tagver0=&quot;26206&quot; tagname0=&quot;m_nBrightnessUNRECOGNIZED&quot; val=&quot;0&quot;/&gt;&lt;/elem&gt;&lt;elem m_fUsage=&quot;1.87127517595815895390E+00&quot;&gt;&lt;m_msothmcolidx val=&quot;0&quot;/&gt;&lt;m_rgb r=&quot;D0&quot; g=&quot;D0&quot; b=&quot;D0&quot;/&gt;&lt;m_nBrightness tagver0=&quot;26206&quot; tagname0=&quot;m_nBrightnessUNRECOGNIZED&quot; val=&quot;0&quot;/&gt;&lt;/elem&gt;&lt;elem m_fUsage=&quot;1.70106715047956158493E+00&quot;&gt;&lt;m_msothmcolidx val=&quot;0&quot;/&gt;&lt;m_rgb r=&quot;00&quot; g=&quot;80&quot; b=&quot;80&quot;/&gt;&lt;m_nBrightness tagver0=&quot;26206&quot; tagname0=&quot;m_nBrightnessUNRECOGNIZED&quot; val=&quot;0&quot;/&gt;&lt;/elem&gt;&lt;elem m_fUsage=&quot;1.27591209859678311744E+00&quot;&gt;&lt;m_msothmcolidx val=&quot;0&quot;/&gt;&lt;m_rgb r=&quot;99&quot; g=&quot;CC&quot; b=&quot;00&quot;/&gt;&lt;m_nBrightness tagver0=&quot;26206&quot; tagname0=&quot;m_nBrightnessUNRECOGNIZED&quot; val=&quot;0&quot;/&gt;&lt;/elem&gt;&lt;elem m_fUsage=&quot;1.66771816996665767086E-01&quot;&gt;&lt;m_msothmcolidx val=&quot;0&quot;/&gt;&lt;m_rgb r=&quot;E5&quot; g=&quot;F2&quot; b=&quot;F2&quot;/&gt;&lt;m_nBrightness tagver0=&quot;26206&quot; tagname0=&quot;m_nBrightnessUNRECOGNIZED&quot;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N4s9RxWgTWYiTIGpbxSNV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lbNxqd7Rgqd7BKOCvuGn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PlbNxqd7Rgqd7BKOCvuG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pqHnj2VCrHNJEYug8cjUb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u2xVl94D4SEPk29h.nWW5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kEXwj_tGM2WicjESo58R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IzV6MxEYfazJX.aCnIcP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IzV6MxEYfazJX.aCnIcP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dgU4v4W3IvY4RxtfBMF3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tbAT7EXikJkXlXDwa6e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ibur-in-A4">
  <a:themeElements>
    <a:clrScheme name="Sibur-ЯРКАЯ">
      <a:dk1>
        <a:sysClr val="windowText" lastClr="000000"/>
      </a:dk1>
      <a:lt1>
        <a:sysClr val="window" lastClr="FFFFFF"/>
      </a:lt1>
      <a:dk2>
        <a:srgbClr val="B2D2D8"/>
      </a:dk2>
      <a:lt2>
        <a:srgbClr val="99CC00"/>
      </a:lt2>
      <a:accent1>
        <a:srgbClr val="008C95"/>
      </a:accent1>
      <a:accent2>
        <a:srgbClr val="99CC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10.xml><?xml version="1.0" encoding="utf-8"?>
<a:theme xmlns:a="http://schemas.openxmlformats.org/drawingml/2006/main" name="Базовые слайд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F845C98A-4E43-4E5E-BFF6-99D3EF316209}"/>
    </a:ext>
  </a:extLst>
</a:theme>
</file>

<file path=ppt/theme/theme11.xml><?xml version="1.0" encoding="utf-8"?>
<a:theme xmlns:a="http://schemas.openxmlformats.org/drawingml/2006/main" name="Финальные слайд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2455C501-D363-4A65-A072-FBA95366F13F}"/>
    </a:ext>
  </a:extLst>
</a:theme>
</file>

<file path=ppt/theme/theme12.xml><?xml version="1.0" encoding="utf-8"?>
<a:theme xmlns:a="http://schemas.openxmlformats.org/drawingml/2006/main" name="Буллиты">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Другая 2">
      <a:majorFont>
        <a:latin typeface="Arial"/>
        <a:ea typeface=""/>
        <a:cs typeface=""/>
      </a:majorFont>
      <a:minorFont>
        <a:latin typeface="Arial"/>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15C9956A-3952-4E3C-8C19-320BBFA043C4}"/>
    </a:ext>
  </a:ext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bur-in-A4">
  <a:themeElements>
    <a:clrScheme name="Sibur-ЯРКАЯ">
      <a:dk1>
        <a:sysClr val="windowText" lastClr="000000"/>
      </a:dk1>
      <a:lt1>
        <a:sysClr val="window" lastClr="FFFFFF"/>
      </a:lt1>
      <a:dk2>
        <a:srgbClr val="B2D2D8"/>
      </a:dk2>
      <a:lt2>
        <a:srgbClr val="99CC00"/>
      </a:lt2>
      <a:accent1>
        <a:srgbClr val="008C95"/>
      </a:accent1>
      <a:accent2>
        <a:srgbClr val="99CC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3.xml><?xml version="1.0" encoding="utf-8"?>
<a:theme xmlns:a="http://schemas.openxmlformats.org/drawingml/2006/main" name="4_sibur-in-A4">
  <a:themeElements>
    <a:clrScheme name="Sibur-ЯРКАЯ">
      <a:dk1>
        <a:sysClr val="windowText" lastClr="000000"/>
      </a:dk1>
      <a:lt1>
        <a:sysClr val="window" lastClr="FFFFFF"/>
      </a:lt1>
      <a:dk2>
        <a:srgbClr val="B2D2D8"/>
      </a:dk2>
      <a:lt2>
        <a:srgbClr val="99CC00"/>
      </a:lt2>
      <a:accent1>
        <a:srgbClr val="008C95"/>
      </a:accent1>
      <a:accent2>
        <a:srgbClr val="99CC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4.xml><?xml version="1.0" encoding="utf-8"?>
<a:theme xmlns:a="http://schemas.openxmlformats.org/drawingml/2006/main" name="3_sibur-in-A4">
  <a:themeElements>
    <a:clrScheme name="Sibur-ЯРКАЯ">
      <a:dk1>
        <a:sysClr val="windowText" lastClr="000000"/>
      </a:dk1>
      <a:lt1>
        <a:sysClr val="window" lastClr="FFFFFF"/>
      </a:lt1>
      <a:dk2>
        <a:srgbClr val="B2D2D8"/>
      </a:dk2>
      <a:lt2>
        <a:srgbClr val="99CC00"/>
      </a:lt2>
      <a:accent1>
        <a:srgbClr val="008C95"/>
      </a:accent1>
      <a:accent2>
        <a:srgbClr val="99CC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5.xml><?xml version="1.0" encoding="utf-8"?>
<a:theme xmlns:a="http://schemas.openxmlformats.org/drawingml/2006/main" name="6_sibur-in-A4">
  <a:themeElements>
    <a:clrScheme name="Sibur-ЯРКАЯ">
      <a:dk1>
        <a:sysClr val="windowText" lastClr="000000"/>
      </a:dk1>
      <a:lt1>
        <a:sysClr val="window" lastClr="FFFFFF"/>
      </a:lt1>
      <a:dk2>
        <a:srgbClr val="B2D2D8"/>
      </a:dk2>
      <a:lt2>
        <a:srgbClr val="99CC00"/>
      </a:lt2>
      <a:accent1>
        <a:srgbClr val="008C95"/>
      </a:accent1>
      <a:accent2>
        <a:srgbClr val="99CC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6.xml><?xml version="1.0" encoding="utf-8"?>
<a:theme xmlns:a="http://schemas.openxmlformats.org/drawingml/2006/main" name="22_sibur-in-A4">
  <a:themeElements>
    <a:clrScheme name="Sibur-ЯРКАЯ">
      <a:dk1>
        <a:sysClr val="windowText" lastClr="000000"/>
      </a:dk1>
      <a:lt1>
        <a:sysClr val="window" lastClr="FFFFFF"/>
      </a:lt1>
      <a:dk2>
        <a:srgbClr val="B2D2D8"/>
      </a:dk2>
      <a:lt2>
        <a:srgbClr val="99CC00"/>
      </a:lt2>
      <a:accent1>
        <a:srgbClr val="008C95"/>
      </a:accent1>
      <a:accent2>
        <a:srgbClr val="FFC000"/>
      </a:accent2>
      <a:accent3>
        <a:srgbClr val="808080"/>
      </a:accent3>
      <a:accent4>
        <a:srgbClr val="F58A1F"/>
      </a:accent4>
      <a:accent5>
        <a:srgbClr val="B2D2D8"/>
      </a:accent5>
      <a:accent6>
        <a:srgbClr val="C00000"/>
      </a:accent6>
      <a:hlink>
        <a:srgbClr val="008C95"/>
      </a:hlink>
      <a:folHlink>
        <a:srgbClr val="00696F"/>
      </a:folHlink>
    </a:clrScheme>
    <a:fontScheme name="Сеть">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ur-in-A4" id="{01B38CF6-C9DB-4802-A81F-B54C8A6050F2}" vid="{AE778887-9FCF-4F40-A258-0BF13992736B}"/>
    </a:ext>
  </a:extLst>
</a:theme>
</file>

<file path=ppt/theme/theme7.xml><?xml version="1.0" encoding="utf-8"?>
<a:theme xmlns:a="http://schemas.openxmlformats.org/drawingml/2006/main" name="Default Theme">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Другая 1">
      <a:majorFont>
        <a:latin typeface="Arial"/>
        <a:ea typeface=""/>
        <a:cs typeface=""/>
      </a:majorFont>
      <a:minorFont>
        <a:latin typeface="Arial"/>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 id="{5B72517F-AA38-47A4-932C-FA668E096836}" vid="{07E21B4A-3649-473F-ADBF-387E80862A45}"/>
    </a:ext>
  </a:extLst>
</a:theme>
</file>

<file path=ppt/theme/theme8.xml><?xml version="1.0" encoding="utf-8"?>
<a:theme xmlns:a="http://schemas.openxmlformats.org/drawingml/2006/main" name="Обложки разделов">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37B83130-DE68-4CA1-95EB-2442DD47DB32}"/>
    </a:ext>
  </a:extLst>
</a:theme>
</file>

<file path=ppt/theme/theme9.xml><?xml version="1.0" encoding="utf-8"?>
<a:theme xmlns:a="http://schemas.openxmlformats.org/drawingml/2006/main" name="Коллажи">
  <a:themeElements>
    <a:clrScheme name="СИБУР NEW ОСНОВНЫЕ ЦВЕТА">
      <a:dk1>
        <a:srgbClr val="00313C"/>
      </a:dk1>
      <a:lt1>
        <a:sysClr val="window" lastClr="FFFFFF"/>
      </a:lt1>
      <a:dk2>
        <a:srgbClr val="00313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72000" tIns="36000" rIns="72000" bIns="3600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200" b="1"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txDef>
      <a:spPr>
        <a:noFill/>
      </a:spPr>
      <a:bodyPr wrap="none" lIns="0" tIns="0" rIns="0" bIns="0" rtlCol="0">
        <a:spAutoFit/>
      </a:bodyPr>
      <a:lstStyle>
        <a:defPPr>
          <a:defRPr sz="1400" dirty="0" err="1" smtClean="0">
            <a:solidFill>
              <a:schemeClr val="tx2"/>
            </a:solidFill>
          </a:defRPr>
        </a:defPPr>
      </a:lstStyle>
    </a:tx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х9_RU 2022 NEW (12042022)" id="{335DD997-2272-4FF0-B577-3FE9C73A2915}" vid="{31148018-2C53-40A7-BFBE-D7ECC5407A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7bda88f5-81ee-4ce0-acd0-0fc58edecc95">E76AX7DTSNFM-10-110</_dlc_DocId>
    <_dlc_DocIdUrl xmlns="7bda88f5-81ee-4ce0-acd0-0fc58edecc95">
      <Url>https://sharepoint/portals/template/_layouts/15/DocIdRedir.aspx?ID=E76AX7DTSNFM-10-110</Url>
      <Description>E76AX7DTSNFM-10-110</Description>
    </_dlc_DocIdUrl>
    <_x041e__x043f__x0438__x0441__x0430__x043d__x0438__x0435_ xmlns="9b0c9865-9e5f-4a19-8def-db8deaed8a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16FAC3A0D30DAA42AF4EBACF79D57079" ma:contentTypeVersion="1" ma:contentTypeDescription="Создание документа." ma:contentTypeScope="" ma:versionID="5b038f186db50e1ddcdbacd989e9fd93">
  <xsd:schema xmlns:xsd="http://www.w3.org/2001/XMLSchema" xmlns:xs="http://www.w3.org/2001/XMLSchema" xmlns:p="http://schemas.microsoft.com/office/2006/metadata/properties" xmlns:ns2="7bda88f5-81ee-4ce0-acd0-0fc58edecc95" xmlns:ns3="9b0c9865-9e5f-4a19-8def-db8deaed8a57" targetNamespace="http://schemas.microsoft.com/office/2006/metadata/properties" ma:root="true" ma:fieldsID="6f43ea1788a8d090c714bc610b22df34" ns2:_="" ns3:_="">
    <xsd:import namespace="7bda88f5-81ee-4ce0-acd0-0fc58edecc95"/>
    <xsd:import namespace="9b0c9865-9e5f-4a19-8def-db8deaed8a57"/>
    <xsd:element name="properties">
      <xsd:complexType>
        <xsd:sequence>
          <xsd:element name="documentManagement">
            <xsd:complexType>
              <xsd:all>
                <xsd:element ref="ns2:_dlc_DocId" minOccurs="0"/>
                <xsd:element ref="ns2:_dlc_DocIdUrl" minOccurs="0"/>
                <xsd:element ref="ns2:_dlc_DocIdPersistId" minOccurs="0"/>
                <xsd:element ref="ns3:_x041e__x043f__x0438__x0441__x0430__x043d__x0438__x043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88f5-81ee-4ce0-acd0-0fc58edecc9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b0c9865-9e5f-4a19-8def-db8deaed8a57" elementFormDefault="qualified">
    <xsd:import namespace="http://schemas.microsoft.com/office/2006/documentManagement/types"/>
    <xsd:import namespace="http://schemas.microsoft.com/office/infopath/2007/PartnerControls"/>
    <xsd:element name="_x041e__x043f__x0438__x0441__x0430__x043d__x0438__x0435_" ma:index="11" nillable="true" ma:displayName="Описание" ma:internalName="_x041e__x043f__x0438__x0441__x0430__x043d__x0438__x0435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59AD82-81F3-433F-B4DB-6D3E3D11D3DF}">
  <ds:schemaRefs>
    <ds:schemaRef ds:uri="http://schemas.microsoft.com/sharepoint/events"/>
  </ds:schemaRefs>
</ds:datastoreItem>
</file>

<file path=customXml/itemProps2.xml><?xml version="1.0" encoding="utf-8"?>
<ds:datastoreItem xmlns:ds="http://schemas.openxmlformats.org/officeDocument/2006/customXml" ds:itemID="{D755DF84-B034-4E60-8A9F-FE26D4E6705C}">
  <ds:schemaRefs>
    <ds:schemaRef ds:uri="http://schemas.microsoft.com/office/2006/documentManagement/types"/>
    <ds:schemaRef ds:uri="http://schemas.microsoft.com/office/2006/metadata/properties"/>
    <ds:schemaRef ds:uri="7bda88f5-81ee-4ce0-acd0-0fc58edecc95"/>
    <ds:schemaRef ds:uri="http://purl.org/dc/terms/"/>
    <ds:schemaRef ds:uri="http://schemas.openxmlformats.org/package/2006/metadata/core-properties"/>
    <ds:schemaRef ds:uri="http://purl.org/dc/dcmitype/"/>
    <ds:schemaRef ds:uri="http://schemas.microsoft.com/office/infopath/2007/PartnerControls"/>
    <ds:schemaRef ds:uri="9b0c9865-9e5f-4a19-8def-db8deaed8a57"/>
    <ds:schemaRef ds:uri="http://www.w3.org/XML/1998/namespace"/>
    <ds:schemaRef ds:uri="http://purl.org/dc/elements/1.1/"/>
  </ds:schemaRefs>
</ds:datastoreItem>
</file>

<file path=customXml/itemProps3.xml><?xml version="1.0" encoding="utf-8"?>
<ds:datastoreItem xmlns:ds="http://schemas.openxmlformats.org/officeDocument/2006/customXml" ds:itemID="{3EAE0436-9E32-4CA6-9277-3249993CC3EB}">
  <ds:schemaRefs>
    <ds:schemaRef ds:uri="http://schemas.microsoft.com/sharepoint/v3/contenttype/forms"/>
  </ds:schemaRefs>
</ds:datastoreItem>
</file>

<file path=customXml/itemProps4.xml><?xml version="1.0" encoding="utf-8"?>
<ds:datastoreItem xmlns:ds="http://schemas.openxmlformats.org/officeDocument/2006/customXml" ds:itemID="{3014D1FA-B97E-4A88-B706-B252474A07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a88f5-81ee-4ce0-acd0-0fc58edecc95"/>
    <ds:schemaRef ds:uri="9b0c9865-9e5f-4a19-8def-db8deaed8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SIBUR-NEW-А4-IN</Template>
  <TotalTime>124332</TotalTime>
  <Words>8465</Words>
  <Application>Microsoft Office PowerPoint</Application>
  <PresentationFormat>Лист A4 (210x297 мм)</PresentationFormat>
  <Paragraphs>1337</Paragraphs>
  <Slides>31</Slides>
  <Notes>6</Notes>
  <HiddenSlides>13</HiddenSlides>
  <MMClips>0</MMClips>
  <ScaleCrop>false</ScaleCrop>
  <HeadingPairs>
    <vt:vector size="8" baseType="variant">
      <vt:variant>
        <vt:lpstr>Использованные шрифты</vt:lpstr>
      </vt:variant>
      <vt:variant>
        <vt:i4>9</vt:i4>
      </vt:variant>
      <vt:variant>
        <vt:lpstr>Тема</vt:lpstr>
      </vt:variant>
      <vt:variant>
        <vt:i4>12</vt:i4>
      </vt:variant>
      <vt:variant>
        <vt:lpstr>Внедренные серверы OLE</vt:lpstr>
      </vt:variant>
      <vt:variant>
        <vt:i4>3</vt:i4>
      </vt:variant>
      <vt:variant>
        <vt:lpstr>Заголовки слайдов</vt:lpstr>
      </vt:variant>
      <vt:variant>
        <vt:i4>31</vt:i4>
      </vt:variant>
    </vt:vector>
  </HeadingPairs>
  <TitlesOfParts>
    <vt:vector size="55" baseType="lpstr">
      <vt:lpstr>Adobe Hebrew</vt:lpstr>
      <vt:lpstr>Arial</vt:lpstr>
      <vt:lpstr>Arial Narrow</vt:lpstr>
      <vt:lpstr>Arial Unicode MS</vt:lpstr>
      <vt:lpstr>Calibri</vt:lpstr>
      <vt:lpstr>Courier New</vt:lpstr>
      <vt:lpstr>Roboto</vt:lpstr>
      <vt:lpstr>Segoe UI</vt:lpstr>
      <vt:lpstr>Wingdings</vt:lpstr>
      <vt:lpstr>1_sibur-in-A4</vt:lpstr>
      <vt:lpstr>2_sibur-in-A4</vt:lpstr>
      <vt:lpstr>4_sibur-in-A4</vt:lpstr>
      <vt:lpstr>3_sibur-in-A4</vt:lpstr>
      <vt:lpstr>6_sibur-in-A4</vt:lpstr>
      <vt:lpstr>22_sibur-in-A4</vt:lpstr>
      <vt:lpstr>Default Theme</vt:lpstr>
      <vt:lpstr>Обложки разделов</vt:lpstr>
      <vt:lpstr>Коллажи</vt:lpstr>
      <vt:lpstr>Базовые слайды</vt:lpstr>
      <vt:lpstr>Финальные слайды</vt:lpstr>
      <vt:lpstr>Буллиты</vt:lpstr>
      <vt:lpstr>Слайд think-cell</vt:lpstr>
      <vt:lpstr>Лист</vt:lpstr>
      <vt:lpstr>Лист Microsoft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Самойленко Наталья Владимировна</dc:creator>
  <cp:lastModifiedBy>Зернин Дмитрий Владимирович</cp:lastModifiedBy>
  <cp:revision>1980</cp:revision>
  <dcterms:created xsi:type="dcterms:W3CDTF">2017-07-19T13:48:40Z</dcterms:created>
  <dcterms:modified xsi:type="dcterms:W3CDTF">2023-12-09T15:04:39Z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0x01010016FAC3A0D30DAA42AF4EBACF79D57079</vt:lpwstr>
  </property>
  <property fmtid="{D5CDD505-2E9C-101B-9397-08002B2CF9AE}" pid="3" name="_dlc_DocIdItemGuid">
    <vt:lpwstr>8ffd4ba9-ddc5-45d0-a5cc-f6dd8a48aa65</vt:lpwstr>
  </property>
</Properties>
</file>