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28.xml" ContentType="application/vnd.openxmlformats-officedocument.presentationml.tags+xml"/>
  <Override PartName="/ppt/notesSlides/notesSlide1.xml" ContentType="application/vnd.openxmlformats-officedocument.presentationml.notesSlide+xml"/>
  <Override PartName="/ppt/tags/tag29.xml" ContentType="application/vnd.openxmlformats-officedocument.presentationml.tags+xml"/>
  <Override PartName="/ppt/notesSlides/notesSlide2.xml" ContentType="application/vnd.openxmlformats-officedocument.presentationml.notesSlide+xml"/>
  <Override PartName="/ppt/tags/tag30.xml" ContentType="application/vnd.openxmlformats-officedocument.presentationml.tags+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notesSlides/notesSlide4.xml" ContentType="application/vnd.openxmlformats-officedocument.presentationml.notesSlide+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notesSlides/notesSlide5.xml" ContentType="application/vnd.openxmlformats-officedocument.presentationml.notesSlide+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notesSlides/notesSlide6.xml" ContentType="application/vnd.openxmlformats-officedocument.presentationml.notesSlide+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notesSlides/notesSlide7.xml" ContentType="application/vnd.openxmlformats-officedocument.presentationml.notesSlide+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notesSlides/notesSlide8.xml" ContentType="application/vnd.openxmlformats-officedocument.presentationml.notesSlide+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notesSlides/notesSlide9.xml" ContentType="application/vnd.openxmlformats-officedocument.presentationml.notesSlide+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notesSlides/notesSlide10.xml" ContentType="application/vnd.openxmlformats-officedocument.presentationml.notesSlide+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notesSlides/notesSlide11.xml" ContentType="application/vnd.openxmlformats-officedocument.presentationml.notesSlide+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notesSlides/notesSlide12.xml" ContentType="application/vnd.openxmlformats-officedocument.presentationml.notesSlide+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notesSlides/notesSlide13.xml" ContentType="application/vnd.openxmlformats-officedocument.presentationml.notesSlide+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notesSlides/notesSlide14.xml" ContentType="application/vnd.openxmlformats-officedocument.presentationml.notesSlide+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notesSlides/notesSlide15.xml" ContentType="application/vnd.openxmlformats-officedocument.presentationml.notesSlide+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notesSlides/notesSlide16.xml" ContentType="application/vnd.openxmlformats-officedocument.presentationml.notesSlide+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notesSlides/notesSlide17.xml" ContentType="application/vnd.openxmlformats-officedocument.presentationml.notesSlide+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notesSlides/notesSlide18.xml" ContentType="application/vnd.openxmlformats-officedocument.presentationml.notesSlide+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notesSlides/notesSlide19.xml" ContentType="application/vnd.openxmlformats-officedocument.presentationml.notesSlide+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notesSlides/notesSlide20.xml" ContentType="application/vnd.openxmlformats-officedocument.presentationml.notesSlide+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notesSlides/notesSlide21.xml" ContentType="application/vnd.openxmlformats-officedocument.presentationml.notesSlide+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notesSlides/notesSlide22.xml" ContentType="application/vnd.openxmlformats-officedocument.presentationml.notesSlide+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notesSlides/notesSlide23.xml" ContentType="application/vnd.openxmlformats-officedocument.presentationml.notesSlide+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notesSlides/notesSlide24.xml" ContentType="application/vnd.openxmlformats-officedocument.presentationml.notesSlide+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notesSlides/notesSlide25.xml" ContentType="application/vnd.openxmlformats-officedocument.presentationml.notesSlide+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notesSlides/notesSlide26.xml" ContentType="application/vnd.openxmlformats-officedocument.presentationml.notesSlide+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notesSlides/notesSlide27.xml" ContentType="application/vnd.openxmlformats-officedocument.presentationml.notesSlide+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notesSlides/notesSlide28.xml" ContentType="application/vnd.openxmlformats-officedocument.presentationml.notesSlide+xml"/>
  <Override PartName="/ppt/tags/tag635.xml" ContentType="application/vnd.openxmlformats-officedocument.presentationml.tags+xml"/>
  <Override PartName="/ppt/notesSlides/notesSlide29.xml" ContentType="application/vnd.openxmlformats-officedocument.presentationml.notesSlide+xml"/>
  <Override PartName="/ppt/tags/tag636.xml" ContentType="application/vnd.openxmlformats-officedocument.presentationml.tags+xml"/>
  <Override PartName="/ppt/notesSlides/notesSlide30.xml" ContentType="application/vnd.openxmlformats-officedocument.presentationml.notesSlide+xml"/>
  <Override PartName="/ppt/tags/tag637.xml" ContentType="application/vnd.openxmlformats-officedocument.presentationml.tags+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bookmarkIdSeed="2">
  <p:sldMasterIdLst>
    <p:sldMasterId id="2147484553" r:id="rId4"/>
    <p:sldMasterId id="2147484811" r:id="rId5"/>
  </p:sldMasterIdLst>
  <p:notesMasterIdLst>
    <p:notesMasterId r:id="rId42"/>
  </p:notesMasterIdLst>
  <p:handoutMasterIdLst>
    <p:handoutMasterId r:id="rId43"/>
  </p:handoutMasterIdLst>
  <p:sldIdLst>
    <p:sldId id="2147374372" r:id="rId6"/>
    <p:sldId id="2147374373" r:id="rId7"/>
    <p:sldId id="2147374374" r:id="rId8"/>
    <p:sldId id="2147374174" r:id="rId9"/>
    <p:sldId id="2147374371" r:id="rId10"/>
    <p:sldId id="2147374390" r:id="rId11"/>
    <p:sldId id="2147374375" r:id="rId12"/>
    <p:sldId id="2147374386" r:id="rId13"/>
    <p:sldId id="2147374317" r:id="rId14"/>
    <p:sldId id="2147374305" r:id="rId15"/>
    <p:sldId id="2147374376" r:id="rId16"/>
    <p:sldId id="2147374370" r:id="rId17"/>
    <p:sldId id="2147374307" r:id="rId18"/>
    <p:sldId id="2147374315" r:id="rId19"/>
    <p:sldId id="2147374384" r:id="rId20"/>
    <p:sldId id="2147374383" r:id="rId21"/>
    <p:sldId id="2147374252" r:id="rId22"/>
    <p:sldId id="2147374335" r:id="rId23"/>
    <p:sldId id="2147374378" r:id="rId24"/>
    <p:sldId id="2147374385" r:id="rId25"/>
    <p:sldId id="2147374387" r:id="rId26"/>
    <p:sldId id="2147374337" r:id="rId27"/>
    <p:sldId id="2147374352" r:id="rId28"/>
    <p:sldId id="2147374380" r:id="rId29"/>
    <p:sldId id="2147374388" r:id="rId30"/>
    <p:sldId id="2147374354" r:id="rId31"/>
    <p:sldId id="2147374356" r:id="rId32"/>
    <p:sldId id="2147374355" r:id="rId33"/>
    <p:sldId id="2147374367" r:id="rId34"/>
    <p:sldId id="2147374357" r:id="rId35"/>
    <p:sldId id="2147374389" r:id="rId36"/>
    <p:sldId id="2147374358" r:id="rId37"/>
    <p:sldId id="2147374308" r:id="rId38"/>
    <p:sldId id="2147374381" r:id="rId39"/>
    <p:sldId id="2147374343" r:id="rId40"/>
    <p:sldId id="2147374382" r:id="rId41"/>
  </p:sldIdLst>
  <p:sldSz cx="12192000" cy="6858000"/>
  <p:notesSz cx="6742113" cy="9872663"/>
  <p:custDataLst>
    <p:tags r:id="rId44"/>
  </p:custDataLst>
  <p:defaultTextStyle>
    <a:defPPr>
      <a:defRPr lang="ru-RU"/>
    </a:defPPr>
    <a:lvl1pPr marL="0" algn="l" defTabSz="913722" rtl="0" eaLnBrk="1" latinLnBrk="0" hangingPunct="1">
      <a:defRPr sz="1800" kern="1200">
        <a:solidFill>
          <a:schemeClr val="tx1"/>
        </a:solidFill>
        <a:latin typeface="+mn-lt"/>
        <a:ea typeface="+mn-ea"/>
        <a:cs typeface="+mn-cs"/>
      </a:defRPr>
    </a:lvl1pPr>
    <a:lvl2pPr marL="456864" algn="l" defTabSz="913722" rtl="0" eaLnBrk="1" latinLnBrk="0" hangingPunct="1">
      <a:defRPr sz="1800" kern="1200">
        <a:solidFill>
          <a:schemeClr val="tx1"/>
        </a:solidFill>
        <a:latin typeface="+mn-lt"/>
        <a:ea typeface="+mn-ea"/>
        <a:cs typeface="+mn-cs"/>
      </a:defRPr>
    </a:lvl2pPr>
    <a:lvl3pPr marL="913722" algn="l" defTabSz="913722" rtl="0" eaLnBrk="1" latinLnBrk="0" hangingPunct="1">
      <a:defRPr sz="1800" kern="1200">
        <a:solidFill>
          <a:schemeClr val="tx1"/>
        </a:solidFill>
        <a:latin typeface="+mn-lt"/>
        <a:ea typeface="+mn-ea"/>
        <a:cs typeface="+mn-cs"/>
      </a:defRPr>
    </a:lvl3pPr>
    <a:lvl4pPr marL="1370584" algn="l" defTabSz="913722" rtl="0" eaLnBrk="1" latinLnBrk="0" hangingPunct="1">
      <a:defRPr sz="1800" kern="1200">
        <a:solidFill>
          <a:schemeClr val="tx1"/>
        </a:solidFill>
        <a:latin typeface="+mn-lt"/>
        <a:ea typeface="+mn-ea"/>
        <a:cs typeface="+mn-cs"/>
      </a:defRPr>
    </a:lvl4pPr>
    <a:lvl5pPr marL="1827444" algn="l" defTabSz="913722" rtl="0" eaLnBrk="1" latinLnBrk="0" hangingPunct="1">
      <a:defRPr sz="1800" kern="1200">
        <a:solidFill>
          <a:schemeClr val="tx1"/>
        </a:solidFill>
        <a:latin typeface="+mn-lt"/>
        <a:ea typeface="+mn-ea"/>
        <a:cs typeface="+mn-cs"/>
      </a:defRPr>
    </a:lvl5pPr>
    <a:lvl6pPr marL="2284305" algn="l" defTabSz="913722" rtl="0" eaLnBrk="1" latinLnBrk="0" hangingPunct="1">
      <a:defRPr sz="1800" kern="1200">
        <a:solidFill>
          <a:schemeClr val="tx1"/>
        </a:solidFill>
        <a:latin typeface="+mn-lt"/>
        <a:ea typeface="+mn-ea"/>
        <a:cs typeface="+mn-cs"/>
      </a:defRPr>
    </a:lvl6pPr>
    <a:lvl7pPr marL="2741165" algn="l" defTabSz="913722" rtl="0" eaLnBrk="1" latinLnBrk="0" hangingPunct="1">
      <a:defRPr sz="1800" kern="1200">
        <a:solidFill>
          <a:schemeClr val="tx1"/>
        </a:solidFill>
        <a:latin typeface="+mn-lt"/>
        <a:ea typeface="+mn-ea"/>
        <a:cs typeface="+mn-cs"/>
      </a:defRPr>
    </a:lvl7pPr>
    <a:lvl8pPr marL="3198027" algn="l" defTabSz="913722" rtl="0" eaLnBrk="1" latinLnBrk="0" hangingPunct="1">
      <a:defRPr sz="1800" kern="1200">
        <a:solidFill>
          <a:schemeClr val="tx1"/>
        </a:solidFill>
        <a:latin typeface="+mn-lt"/>
        <a:ea typeface="+mn-ea"/>
        <a:cs typeface="+mn-cs"/>
      </a:defRPr>
    </a:lvl8pPr>
    <a:lvl9pPr marL="3654888" algn="l" defTabSz="91372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00" userDrawn="1">
          <p15:clr>
            <a:srgbClr val="A4A3A4"/>
          </p15:clr>
        </p15:guide>
        <p15:guide id="2" pos="7368" userDrawn="1">
          <p15:clr>
            <a:srgbClr val="A4A3A4"/>
          </p15:clr>
        </p15:guide>
        <p15:guide id="3" pos="2880" userDrawn="1">
          <p15:clr>
            <a:srgbClr val="A4A3A4"/>
          </p15:clr>
        </p15:guide>
        <p15:guide id="4" orient="horz" pos="2064" userDrawn="1">
          <p15:clr>
            <a:srgbClr val="A4A3A4"/>
          </p15:clr>
        </p15:guide>
        <p15:guide id="5" pos="1944" userDrawn="1">
          <p15:clr>
            <a:srgbClr val="A4A3A4"/>
          </p15:clr>
        </p15:guide>
        <p15:guide id="6" pos="5136" userDrawn="1">
          <p15:clr>
            <a:srgbClr val="A4A3A4"/>
          </p15:clr>
        </p15:guide>
        <p15:guide id="7" pos="7488" userDrawn="1">
          <p15:clr>
            <a:srgbClr val="A4A3A4"/>
          </p15:clr>
        </p15:guide>
        <p15:guide id="8" pos="864" userDrawn="1">
          <p15:clr>
            <a:srgbClr val="A4A3A4"/>
          </p15:clr>
        </p15:guide>
        <p15:guide id="9" pos="240" userDrawn="1">
          <p15:clr>
            <a:srgbClr val="A4A3A4"/>
          </p15:clr>
        </p15:guide>
        <p15:guide id="10" orient="horz" pos="2280" userDrawn="1">
          <p15:clr>
            <a:srgbClr val="A4A3A4"/>
          </p15:clr>
        </p15:guide>
        <p15:guide id="11" orient="horz" pos="4056" userDrawn="1">
          <p15:clr>
            <a:srgbClr val="A4A3A4"/>
          </p15:clr>
        </p15:guide>
        <p15:guide id="13" orient="horz" pos="2238" userDrawn="1">
          <p15:clr>
            <a:srgbClr val="A4A3A4"/>
          </p15:clr>
        </p15:guide>
      </p15:sldGuideLst>
    </p:ext>
    <p:ext uri="{2D200454-40CA-4A62-9FC3-DE9A4176ACB9}">
      <p15:notesGuideLst xmlns:p15="http://schemas.microsoft.com/office/powerpoint/2012/main">
        <p15:guide id="1" orient="horz" pos="2864" userDrawn="1">
          <p15:clr>
            <a:srgbClr val="A4A3A4"/>
          </p15:clr>
        </p15:guide>
        <p15:guide id="2" pos="2143" userDrawn="1">
          <p15:clr>
            <a:srgbClr val="A4A3A4"/>
          </p15:clr>
        </p15:guide>
        <p15:guide id="3" orient="horz" pos="3110" userDrawn="1">
          <p15:clr>
            <a:srgbClr val="A4A3A4"/>
          </p15:clr>
        </p15:guide>
        <p15:guide id="4" pos="212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2" name="Автор" initials="A" lastIdx="1085" clrIdx="12"/>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C95"/>
    <a:srgbClr val="E5F2F2"/>
    <a:srgbClr val="D9D9D9"/>
    <a:srgbClr val="00313C"/>
    <a:srgbClr val="FAFAFA"/>
    <a:srgbClr val="B2D2D8"/>
    <a:srgbClr val="CCD8DB"/>
    <a:srgbClr val="E4F9F3"/>
    <a:srgbClr val="808080"/>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Светлый стиль 2 — акцент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7292A2E-F333-43FB-9621-5CBBE7FDCDCB}" styleName="Светлый стиль 2 — акцент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C083E6E3-FA7D-4D7B-A595-EF9225AFEA82}" styleName="Светлый стиль 1 — акцент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FECB4D8-DB02-4DC6-A0A2-4F2EBAE1DC90}" styleName="Средний стиль 1 — акцент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2DE63D5-997A-4646-A377-4702673A728D}" styleName="Светлый стиль 2 — акцент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8799B23B-EC83-4686-B30A-512413B5E67A}" styleName="Светлый стиль 3 — акцент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0505E3EF-67EA-436B-97B2-0124C06EBD24}" styleName="Средний стиль 4 — акцент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69C7853C-536D-4A76-A0AE-DD22124D55A5}" styleName="Стиль из темы 1 - акцент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166" autoAdjust="0"/>
    <p:restoredTop sz="96395" autoAdjust="0"/>
  </p:normalViewPr>
  <p:slideViewPr>
    <p:cSldViewPr snapToGrid="0" showGuides="1">
      <p:cViewPr varScale="1">
        <p:scale>
          <a:sx n="107" d="100"/>
          <a:sy n="107" d="100"/>
        </p:scale>
        <p:origin x="774" y="108"/>
      </p:cViewPr>
      <p:guideLst>
        <p:guide orient="horz" pos="1200"/>
        <p:guide pos="7368"/>
        <p:guide pos="2880"/>
        <p:guide orient="horz" pos="2064"/>
        <p:guide pos="1944"/>
        <p:guide pos="5136"/>
        <p:guide pos="7488"/>
        <p:guide pos="864"/>
        <p:guide pos="240"/>
        <p:guide orient="horz" pos="2280"/>
        <p:guide orient="horz" pos="4056"/>
        <p:guide orient="horz" pos="2238"/>
      </p:guideLst>
    </p:cSldViewPr>
  </p:slideViewPr>
  <p:notesTextViewPr>
    <p:cViewPr>
      <p:scale>
        <a:sx n="125" d="100"/>
        <a:sy n="125" d="100"/>
      </p:scale>
      <p:origin x="0" y="0"/>
    </p:cViewPr>
  </p:notesTextViewPr>
  <p:sorterViewPr>
    <p:cViewPr>
      <p:scale>
        <a:sx n="200" d="100"/>
        <a:sy n="200" d="100"/>
      </p:scale>
      <p:origin x="0" y="0"/>
    </p:cViewPr>
  </p:sorterViewPr>
  <p:notesViewPr>
    <p:cSldViewPr snapToGrid="0" showGuides="1">
      <p:cViewPr varScale="1">
        <p:scale>
          <a:sx n="60" d="100"/>
          <a:sy n="60" d="100"/>
        </p:scale>
        <p:origin x="3274" y="38"/>
      </p:cViewPr>
      <p:guideLst>
        <p:guide orient="horz" pos="2864"/>
        <p:guide pos="2143"/>
        <p:guide orient="horz" pos="3110"/>
        <p:guide pos="212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notesMaster" Target="notesMasters/notesMaster1.xml"/><Relationship Id="rId47"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handoutMaster" Target="handoutMasters/handoutMaster1.xml"/><Relationship Id="rId48"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presProps" Target="presProps.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97663DF-C6D6-46AE-B947-1BE130F743E2}" type="doc">
      <dgm:prSet loTypeId="urn:microsoft.com/office/officeart/2005/8/layout/process1" loCatId="process" qsTypeId="urn:microsoft.com/office/officeart/2005/8/quickstyle/simple1" qsCatId="simple" csTypeId="urn:microsoft.com/office/officeart/2005/8/colors/accent1_2" csCatId="accent1" phldr="1"/>
      <dgm:spPr/>
    </dgm:pt>
    <dgm:pt modelId="{DE84A179-6B24-4743-8E4C-18968B47C0C5}">
      <dgm:prSet phldrT="[Текст]" custT="1"/>
      <dgm:spPr>
        <a:xfrm>
          <a:off x="5564" y="0"/>
          <a:ext cx="1724927" cy="870857"/>
        </a:xfrm>
        <a:prstGeom prst="roundRect">
          <a:avLst>
            <a:gd name="adj" fmla="val 10000"/>
          </a:avLst>
        </a:prstGeom>
        <a:noFill/>
        <a:ln w="19050" cap="flat" cmpd="sng" algn="ctr">
          <a:solidFill>
            <a:srgbClr val="008C95"/>
          </a:solidFill>
          <a:prstDash val="solid"/>
        </a:ln>
        <a:effectLst/>
      </dgm:spPr>
      <dgm:t>
        <a:bodyPr/>
        <a:lstStyle/>
        <a:p>
          <a:pPr algn="ctr"/>
          <a:r>
            <a:rPr lang="ru-RU" sz="1200" b="1" dirty="0">
              <a:solidFill>
                <a:srgbClr val="008080"/>
              </a:solidFill>
              <a:latin typeface="Arial"/>
              <a:ea typeface="+mn-ea"/>
              <a:cs typeface="+mn-cs"/>
            </a:rPr>
            <a:t>1. Информирование о событии</a:t>
          </a:r>
        </a:p>
      </dgm:t>
    </dgm:pt>
    <dgm:pt modelId="{9668175C-1653-439C-9AC5-773BB051CA2D}" type="parTrans" cxnId="{C6A6CB1F-FA01-46D1-9B45-AD12558E5028}">
      <dgm:prSet/>
      <dgm:spPr/>
      <dgm:t>
        <a:bodyPr/>
        <a:lstStyle/>
        <a:p>
          <a:endParaRPr lang="ru-RU" sz="1200">
            <a:solidFill>
              <a:srgbClr val="008080"/>
            </a:solidFill>
          </a:endParaRPr>
        </a:p>
      </dgm:t>
    </dgm:pt>
    <dgm:pt modelId="{A5996716-A572-4B69-B72C-B54C2280922E}" type="sibTrans" cxnId="{C6A6CB1F-FA01-46D1-9B45-AD12558E5028}">
      <dgm:prSet custT="1"/>
      <dgm:spPr>
        <a:xfrm>
          <a:off x="1900603" y="221537"/>
          <a:ext cx="360638" cy="427781"/>
        </a:xfrm>
        <a:prstGeom prst="rightArrow">
          <a:avLst>
            <a:gd name="adj1" fmla="val 60000"/>
            <a:gd name="adj2" fmla="val 50000"/>
          </a:avLst>
        </a:prstGeom>
        <a:solidFill>
          <a:srgbClr val="008C95">
            <a:tint val="60000"/>
            <a:hueOff val="0"/>
            <a:satOff val="0"/>
            <a:lumOff val="0"/>
            <a:alphaOff val="0"/>
          </a:srgbClr>
        </a:solidFill>
        <a:ln>
          <a:noFill/>
        </a:ln>
        <a:effectLst/>
      </dgm:spPr>
      <dgm:t>
        <a:bodyPr/>
        <a:lstStyle/>
        <a:p>
          <a:endParaRPr lang="ru-RU" sz="1200">
            <a:solidFill>
              <a:srgbClr val="008080"/>
            </a:solidFill>
            <a:latin typeface="Arial"/>
            <a:ea typeface="+mn-ea"/>
            <a:cs typeface="+mn-cs"/>
          </a:endParaRPr>
        </a:p>
      </dgm:t>
    </dgm:pt>
    <dgm:pt modelId="{9CA185E3-1A47-433A-826F-F4BCB0F3435D}">
      <dgm:prSet phldrT="[Текст]" custT="1"/>
      <dgm:spPr>
        <a:xfrm>
          <a:off x="2410940" y="0"/>
          <a:ext cx="1724927" cy="870857"/>
        </a:xfrm>
        <a:prstGeom prst="roundRect">
          <a:avLst>
            <a:gd name="adj" fmla="val 10000"/>
          </a:avLst>
        </a:prstGeom>
        <a:noFill/>
        <a:ln w="19050" cap="flat" cmpd="sng" algn="ctr">
          <a:solidFill>
            <a:srgbClr val="008080"/>
          </a:solidFill>
          <a:prstDash val="solid"/>
        </a:ln>
        <a:effectLst/>
      </dgm:spPr>
      <dgm:t>
        <a:bodyPr/>
        <a:lstStyle/>
        <a:p>
          <a:pPr algn="ctr"/>
          <a:r>
            <a:rPr lang="ru-RU" sz="1200" b="1" dirty="0">
              <a:solidFill>
                <a:srgbClr val="008080"/>
              </a:solidFill>
              <a:latin typeface="Arial"/>
              <a:ea typeface="+mn-ea"/>
              <a:cs typeface="+mn-cs"/>
            </a:rPr>
            <a:t>2. Организация и проведение анализа коренных причин</a:t>
          </a:r>
        </a:p>
      </dgm:t>
    </dgm:pt>
    <dgm:pt modelId="{086DC79A-65C3-47BE-BF58-F4ABCAEE95C7}" type="parTrans" cxnId="{6D481E26-F57D-49A2-93FC-FAA27FE32944}">
      <dgm:prSet/>
      <dgm:spPr/>
      <dgm:t>
        <a:bodyPr/>
        <a:lstStyle/>
        <a:p>
          <a:endParaRPr lang="ru-RU" sz="1200">
            <a:solidFill>
              <a:srgbClr val="008080"/>
            </a:solidFill>
          </a:endParaRPr>
        </a:p>
      </dgm:t>
    </dgm:pt>
    <dgm:pt modelId="{1DFFBD4A-D7D8-4C70-95E5-1010A253A339}" type="sibTrans" cxnId="{6D481E26-F57D-49A2-93FC-FAA27FE32944}">
      <dgm:prSet custT="1"/>
      <dgm:spPr>
        <a:xfrm>
          <a:off x="4310741" y="221537"/>
          <a:ext cx="370731" cy="427781"/>
        </a:xfrm>
        <a:prstGeom prst="rightArrow">
          <a:avLst>
            <a:gd name="adj1" fmla="val 60000"/>
            <a:gd name="adj2" fmla="val 50000"/>
          </a:avLst>
        </a:prstGeom>
        <a:solidFill>
          <a:srgbClr val="008C95">
            <a:tint val="60000"/>
            <a:hueOff val="0"/>
            <a:satOff val="0"/>
            <a:lumOff val="0"/>
            <a:alphaOff val="0"/>
          </a:srgbClr>
        </a:solidFill>
        <a:ln>
          <a:noFill/>
        </a:ln>
        <a:effectLst/>
      </dgm:spPr>
      <dgm:t>
        <a:bodyPr/>
        <a:lstStyle/>
        <a:p>
          <a:endParaRPr lang="ru-RU" sz="1200">
            <a:solidFill>
              <a:srgbClr val="008080"/>
            </a:solidFill>
            <a:latin typeface="Arial"/>
            <a:ea typeface="+mn-ea"/>
            <a:cs typeface="+mn-cs"/>
          </a:endParaRPr>
        </a:p>
      </dgm:t>
    </dgm:pt>
    <dgm:pt modelId="{06BB9B66-98AB-4A17-9B59-EE118943B35A}">
      <dgm:prSet phldrT="[Текст]" custT="1"/>
      <dgm:spPr>
        <a:xfrm>
          <a:off x="4835360" y="0"/>
          <a:ext cx="1724927" cy="870857"/>
        </a:xfrm>
        <a:prstGeom prst="roundRect">
          <a:avLst>
            <a:gd name="adj" fmla="val 10000"/>
          </a:avLst>
        </a:prstGeom>
        <a:noFill/>
        <a:ln w="19050" cap="flat" cmpd="sng" algn="ctr">
          <a:solidFill>
            <a:srgbClr val="008C95"/>
          </a:solidFill>
          <a:prstDash val="solid"/>
        </a:ln>
        <a:effectLst/>
      </dgm:spPr>
      <dgm:t>
        <a:bodyPr/>
        <a:lstStyle/>
        <a:p>
          <a:r>
            <a:rPr lang="ru-RU" sz="1200" b="1" dirty="0">
              <a:solidFill>
                <a:srgbClr val="008080"/>
              </a:solidFill>
              <a:latin typeface="Arial"/>
              <a:ea typeface="+mn-ea"/>
              <a:cs typeface="+mn-cs"/>
            </a:rPr>
            <a:t>3. Распространение «извлеченных уроков»</a:t>
          </a:r>
        </a:p>
      </dgm:t>
    </dgm:pt>
    <dgm:pt modelId="{20DD0503-7C4E-4BAA-9382-8E267949D34F}" type="parTrans" cxnId="{7E0549A3-3108-4E0B-A7EB-1ED9637A0ED1}">
      <dgm:prSet/>
      <dgm:spPr/>
      <dgm:t>
        <a:bodyPr/>
        <a:lstStyle/>
        <a:p>
          <a:endParaRPr lang="ru-RU" sz="1200">
            <a:solidFill>
              <a:srgbClr val="008080"/>
            </a:solidFill>
          </a:endParaRPr>
        </a:p>
      </dgm:t>
    </dgm:pt>
    <dgm:pt modelId="{9E9A9944-6ED4-4CC7-8922-84FDA08C6596}" type="sibTrans" cxnId="{7E0549A3-3108-4E0B-A7EB-1ED9637A0ED1}">
      <dgm:prSet custT="1"/>
      <dgm:spPr>
        <a:xfrm>
          <a:off x="6732780" y="221537"/>
          <a:ext cx="365684" cy="427781"/>
        </a:xfrm>
        <a:prstGeom prst="rightArrow">
          <a:avLst>
            <a:gd name="adj1" fmla="val 60000"/>
            <a:gd name="adj2" fmla="val 50000"/>
          </a:avLst>
        </a:prstGeom>
        <a:solidFill>
          <a:srgbClr val="008C95">
            <a:tint val="60000"/>
            <a:hueOff val="0"/>
            <a:satOff val="0"/>
            <a:lumOff val="0"/>
            <a:alphaOff val="0"/>
          </a:srgbClr>
        </a:solidFill>
        <a:ln>
          <a:noFill/>
        </a:ln>
        <a:effectLst/>
      </dgm:spPr>
      <dgm:t>
        <a:bodyPr/>
        <a:lstStyle/>
        <a:p>
          <a:endParaRPr lang="ru-RU" sz="1200">
            <a:solidFill>
              <a:srgbClr val="008080"/>
            </a:solidFill>
            <a:latin typeface="Arial"/>
            <a:ea typeface="+mn-ea"/>
            <a:cs typeface="+mn-cs"/>
          </a:endParaRPr>
        </a:p>
      </dgm:t>
    </dgm:pt>
    <dgm:pt modelId="{1B2D15E5-3513-49B6-90CD-B794E932A155}">
      <dgm:prSet phldrT="[Текст]" custT="1"/>
      <dgm:spPr>
        <a:xfrm>
          <a:off x="7250259" y="0"/>
          <a:ext cx="1724927" cy="870857"/>
        </a:xfrm>
        <a:prstGeom prst="roundRect">
          <a:avLst>
            <a:gd name="adj" fmla="val 10000"/>
          </a:avLst>
        </a:prstGeom>
        <a:noFill/>
        <a:ln w="19050" cap="flat" cmpd="sng" algn="ctr">
          <a:solidFill>
            <a:srgbClr val="008C95"/>
          </a:solidFill>
          <a:prstDash val="solid"/>
        </a:ln>
        <a:effectLst/>
      </dgm:spPr>
      <dgm:t>
        <a:bodyPr/>
        <a:lstStyle/>
        <a:p>
          <a:pPr algn="ctr"/>
          <a:r>
            <a:rPr lang="ru-RU" sz="1200" b="1" dirty="0">
              <a:solidFill>
                <a:srgbClr val="008080"/>
              </a:solidFill>
              <a:latin typeface="Arial"/>
              <a:ea typeface="+mn-ea"/>
              <a:cs typeface="+mn-cs"/>
            </a:rPr>
            <a:t>4. Управление </a:t>
          </a:r>
          <a:r>
            <a:rPr lang="ru-RU" sz="1200" b="1" dirty="0">
              <a:solidFill>
                <a:srgbClr val="008C95"/>
              </a:solidFill>
              <a:latin typeface="Arial"/>
              <a:ea typeface="+mn-ea"/>
              <a:cs typeface="+mn-cs"/>
            </a:rPr>
            <a:t>корректирующими</a:t>
          </a:r>
          <a:r>
            <a:rPr lang="ru-RU" sz="1200" b="1" dirty="0">
              <a:solidFill>
                <a:srgbClr val="008080"/>
              </a:solidFill>
              <a:latin typeface="Arial"/>
              <a:ea typeface="+mn-ea"/>
              <a:cs typeface="+mn-cs"/>
            </a:rPr>
            <a:t> мероприятиями</a:t>
          </a:r>
        </a:p>
      </dgm:t>
    </dgm:pt>
    <dgm:pt modelId="{D0355EDC-F680-48CF-A6D5-D11CB888C1E5}" type="parTrans" cxnId="{23FEBC22-687C-429B-BF1B-B5DA3BB915CF}">
      <dgm:prSet/>
      <dgm:spPr/>
      <dgm:t>
        <a:bodyPr/>
        <a:lstStyle/>
        <a:p>
          <a:endParaRPr lang="ru-RU" sz="1200">
            <a:solidFill>
              <a:srgbClr val="008080"/>
            </a:solidFill>
          </a:endParaRPr>
        </a:p>
      </dgm:t>
    </dgm:pt>
    <dgm:pt modelId="{86E108C2-F687-4AB9-B740-E71DE97805A8}" type="sibTrans" cxnId="{23FEBC22-687C-429B-BF1B-B5DA3BB915CF}">
      <dgm:prSet custT="1"/>
      <dgm:spPr>
        <a:xfrm>
          <a:off x="9147679" y="221537"/>
          <a:ext cx="365684" cy="427781"/>
        </a:xfrm>
        <a:prstGeom prst="rightArrow">
          <a:avLst>
            <a:gd name="adj1" fmla="val 60000"/>
            <a:gd name="adj2" fmla="val 50000"/>
          </a:avLst>
        </a:prstGeom>
        <a:solidFill>
          <a:srgbClr val="008C95">
            <a:tint val="60000"/>
            <a:hueOff val="0"/>
            <a:satOff val="0"/>
            <a:lumOff val="0"/>
            <a:alphaOff val="0"/>
          </a:srgbClr>
        </a:solidFill>
        <a:ln>
          <a:noFill/>
        </a:ln>
        <a:effectLst/>
      </dgm:spPr>
      <dgm:t>
        <a:bodyPr/>
        <a:lstStyle/>
        <a:p>
          <a:endParaRPr lang="ru-RU" sz="1200">
            <a:solidFill>
              <a:srgbClr val="008080"/>
            </a:solidFill>
            <a:latin typeface="Arial"/>
            <a:ea typeface="+mn-ea"/>
            <a:cs typeface="+mn-cs"/>
          </a:endParaRPr>
        </a:p>
      </dgm:t>
    </dgm:pt>
    <dgm:pt modelId="{C1F7FA41-3C81-4ADB-BD0D-5BE710D1CD22}">
      <dgm:prSet phldrT="[Текст]" custT="1"/>
      <dgm:spPr>
        <a:xfrm>
          <a:off x="9665157" y="0"/>
          <a:ext cx="1724927" cy="870857"/>
        </a:xfrm>
        <a:prstGeom prst="roundRect">
          <a:avLst>
            <a:gd name="adj" fmla="val 10000"/>
          </a:avLst>
        </a:prstGeom>
        <a:noFill/>
        <a:ln w="19050" cap="flat" cmpd="sng" algn="ctr">
          <a:solidFill>
            <a:srgbClr val="008C95"/>
          </a:solidFill>
          <a:prstDash val="solid"/>
        </a:ln>
        <a:effectLst/>
      </dgm:spPr>
      <dgm:t>
        <a:bodyPr/>
        <a:lstStyle/>
        <a:p>
          <a:pPr algn="ctr"/>
          <a:r>
            <a:rPr lang="ru-RU" sz="1200" b="1" dirty="0">
              <a:solidFill>
                <a:srgbClr val="008080"/>
              </a:solidFill>
              <a:latin typeface="Arial"/>
              <a:ea typeface="+mn-ea"/>
              <a:cs typeface="+mn-cs"/>
            </a:rPr>
            <a:t>5. Оценка эффективности  и результативности процесса</a:t>
          </a:r>
        </a:p>
      </dgm:t>
    </dgm:pt>
    <dgm:pt modelId="{0818C8E2-2B0E-48E3-9A39-DB209C783361}" type="parTrans" cxnId="{76E886C8-78A0-4EF5-98D4-8100E3631427}">
      <dgm:prSet/>
      <dgm:spPr/>
      <dgm:t>
        <a:bodyPr/>
        <a:lstStyle/>
        <a:p>
          <a:endParaRPr lang="ru-RU" sz="1200">
            <a:solidFill>
              <a:srgbClr val="008080"/>
            </a:solidFill>
          </a:endParaRPr>
        </a:p>
      </dgm:t>
    </dgm:pt>
    <dgm:pt modelId="{FF31B44C-BA02-45B8-80A7-825F910E0091}" type="sibTrans" cxnId="{76E886C8-78A0-4EF5-98D4-8100E3631427}">
      <dgm:prSet/>
      <dgm:spPr/>
      <dgm:t>
        <a:bodyPr/>
        <a:lstStyle/>
        <a:p>
          <a:endParaRPr lang="ru-RU" sz="1200">
            <a:solidFill>
              <a:srgbClr val="008080"/>
            </a:solidFill>
          </a:endParaRPr>
        </a:p>
      </dgm:t>
    </dgm:pt>
    <dgm:pt modelId="{AC85DE9D-C809-421C-BB48-01061CB51F5D}" type="pres">
      <dgm:prSet presAssocID="{097663DF-C6D6-46AE-B947-1BE130F743E2}" presName="Name0" presStyleCnt="0">
        <dgm:presLayoutVars>
          <dgm:dir/>
          <dgm:resizeHandles val="exact"/>
        </dgm:presLayoutVars>
      </dgm:prSet>
      <dgm:spPr/>
    </dgm:pt>
    <dgm:pt modelId="{D9E3EAA4-92E0-4B01-A0C6-E460AB015587}" type="pres">
      <dgm:prSet presAssocID="{DE84A179-6B24-4743-8E4C-18968B47C0C5}" presName="node" presStyleLbl="node1" presStyleIdx="0" presStyleCnt="5" custScaleX="114429">
        <dgm:presLayoutVars>
          <dgm:bulletEnabled val="1"/>
        </dgm:presLayoutVars>
      </dgm:prSet>
      <dgm:spPr/>
    </dgm:pt>
    <dgm:pt modelId="{30EDB1D9-C29C-4CB7-BE47-B6C06920D3FF}" type="pres">
      <dgm:prSet presAssocID="{A5996716-A572-4B69-B72C-B54C2280922E}" presName="sibTrans" presStyleLbl="sibTrans2D1" presStyleIdx="0" presStyleCnt="4"/>
      <dgm:spPr/>
    </dgm:pt>
    <dgm:pt modelId="{D008E125-8213-4A17-A8B0-7E521F65E865}" type="pres">
      <dgm:prSet presAssocID="{A5996716-A572-4B69-B72C-B54C2280922E}" presName="connectorText" presStyleLbl="sibTrans2D1" presStyleIdx="0" presStyleCnt="4"/>
      <dgm:spPr/>
    </dgm:pt>
    <dgm:pt modelId="{894022DA-B9D8-49B8-843B-1E0713BF2EF6}" type="pres">
      <dgm:prSet presAssocID="{9CA185E3-1A47-433A-826F-F4BCB0F3435D}" presName="node" presStyleLbl="node1" presStyleIdx="1" presStyleCnt="5" custScaleX="110275" custLinFactNeighborX="-1380" custLinFactNeighborY="-16406">
        <dgm:presLayoutVars>
          <dgm:bulletEnabled val="1"/>
        </dgm:presLayoutVars>
      </dgm:prSet>
      <dgm:spPr/>
    </dgm:pt>
    <dgm:pt modelId="{22362927-F5C0-4BEB-B64B-53DBDADD3135}" type="pres">
      <dgm:prSet presAssocID="{1DFFBD4A-D7D8-4C70-95E5-1010A253A339}" presName="sibTrans" presStyleLbl="sibTrans2D1" presStyleIdx="1" presStyleCnt="4"/>
      <dgm:spPr/>
    </dgm:pt>
    <dgm:pt modelId="{1655E2E6-9787-496F-9B47-8E1440964A9E}" type="pres">
      <dgm:prSet presAssocID="{1DFFBD4A-D7D8-4C70-95E5-1010A253A339}" presName="connectorText" presStyleLbl="sibTrans2D1" presStyleIdx="1" presStyleCnt="4"/>
      <dgm:spPr/>
    </dgm:pt>
    <dgm:pt modelId="{0CD7B137-504A-40B9-A86B-48F950E099C4}" type="pres">
      <dgm:prSet presAssocID="{06BB9B66-98AB-4A17-9B59-EE118943B35A}" presName="node" presStyleLbl="node1" presStyleIdx="2" presStyleCnt="5" custScaleX="118332">
        <dgm:presLayoutVars>
          <dgm:bulletEnabled val="1"/>
        </dgm:presLayoutVars>
      </dgm:prSet>
      <dgm:spPr/>
    </dgm:pt>
    <dgm:pt modelId="{3AB2B045-E9DF-45BC-A1E2-40E787027C2E}" type="pres">
      <dgm:prSet presAssocID="{9E9A9944-6ED4-4CC7-8922-84FDA08C6596}" presName="sibTrans" presStyleLbl="sibTrans2D1" presStyleIdx="2" presStyleCnt="4"/>
      <dgm:spPr/>
    </dgm:pt>
    <dgm:pt modelId="{E03CB519-F0A5-4994-974A-D2BEB0B447A8}" type="pres">
      <dgm:prSet presAssocID="{9E9A9944-6ED4-4CC7-8922-84FDA08C6596}" presName="connectorText" presStyleLbl="sibTrans2D1" presStyleIdx="2" presStyleCnt="4"/>
      <dgm:spPr/>
    </dgm:pt>
    <dgm:pt modelId="{4E29A640-06F6-4F38-BFBB-D01C1CD98521}" type="pres">
      <dgm:prSet presAssocID="{1B2D15E5-3513-49B6-90CD-B794E932A155}" presName="node" presStyleLbl="node1" presStyleIdx="3" presStyleCnt="5">
        <dgm:presLayoutVars>
          <dgm:bulletEnabled val="1"/>
        </dgm:presLayoutVars>
      </dgm:prSet>
      <dgm:spPr/>
    </dgm:pt>
    <dgm:pt modelId="{D71CC4BD-F34C-4BA9-9E67-894EEA0E32C6}" type="pres">
      <dgm:prSet presAssocID="{86E108C2-F687-4AB9-B740-E71DE97805A8}" presName="sibTrans" presStyleLbl="sibTrans2D1" presStyleIdx="3" presStyleCnt="4" custLinFactNeighborX="4506" custLinFactNeighborY="11941"/>
      <dgm:spPr/>
    </dgm:pt>
    <dgm:pt modelId="{085EF6A2-3745-4C52-BEB7-1898F534D82E}" type="pres">
      <dgm:prSet presAssocID="{86E108C2-F687-4AB9-B740-E71DE97805A8}" presName="connectorText" presStyleLbl="sibTrans2D1" presStyleIdx="3" presStyleCnt="4"/>
      <dgm:spPr/>
    </dgm:pt>
    <dgm:pt modelId="{7E5CC2EA-DDA4-41FA-A168-2A5A45B24364}" type="pres">
      <dgm:prSet presAssocID="{C1F7FA41-3C81-4ADB-BD0D-5BE710D1CD22}" presName="node" presStyleLbl="node1" presStyleIdx="4" presStyleCnt="5" custScaleX="122274">
        <dgm:presLayoutVars>
          <dgm:bulletEnabled val="1"/>
        </dgm:presLayoutVars>
      </dgm:prSet>
      <dgm:spPr/>
    </dgm:pt>
  </dgm:ptLst>
  <dgm:cxnLst>
    <dgm:cxn modelId="{792B3F0A-D2BE-4629-8435-1EC8CD91A0BF}" type="presOf" srcId="{9E9A9944-6ED4-4CC7-8922-84FDA08C6596}" destId="{E03CB519-F0A5-4994-974A-D2BEB0B447A8}" srcOrd="1" destOrd="0" presId="urn:microsoft.com/office/officeart/2005/8/layout/process1"/>
    <dgm:cxn modelId="{C6A6CB1F-FA01-46D1-9B45-AD12558E5028}" srcId="{097663DF-C6D6-46AE-B947-1BE130F743E2}" destId="{DE84A179-6B24-4743-8E4C-18968B47C0C5}" srcOrd="0" destOrd="0" parTransId="{9668175C-1653-439C-9AC5-773BB051CA2D}" sibTransId="{A5996716-A572-4B69-B72C-B54C2280922E}"/>
    <dgm:cxn modelId="{23FEBC22-687C-429B-BF1B-B5DA3BB915CF}" srcId="{097663DF-C6D6-46AE-B947-1BE130F743E2}" destId="{1B2D15E5-3513-49B6-90CD-B794E932A155}" srcOrd="3" destOrd="0" parTransId="{D0355EDC-F680-48CF-A6D5-D11CB888C1E5}" sibTransId="{86E108C2-F687-4AB9-B740-E71DE97805A8}"/>
    <dgm:cxn modelId="{6D481E26-F57D-49A2-93FC-FAA27FE32944}" srcId="{097663DF-C6D6-46AE-B947-1BE130F743E2}" destId="{9CA185E3-1A47-433A-826F-F4BCB0F3435D}" srcOrd="1" destOrd="0" parTransId="{086DC79A-65C3-47BE-BF58-F4ABCAEE95C7}" sibTransId="{1DFFBD4A-D7D8-4C70-95E5-1010A253A339}"/>
    <dgm:cxn modelId="{514DAC3C-104B-4325-8EAD-978C2849AC26}" type="presOf" srcId="{9E9A9944-6ED4-4CC7-8922-84FDA08C6596}" destId="{3AB2B045-E9DF-45BC-A1E2-40E787027C2E}" srcOrd="0" destOrd="0" presId="urn:microsoft.com/office/officeart/2005/8/layout/process1"/>
    <dgm:cxn modelId="{45CD195F-6475-436D-A675-F3EE1307D5D0}" type="presOf" srcId="{A5996716-A572-4B69-B72C-B54C2280922E}" destId="{D008E125-8213-4A17-A8B0-7E521F65E865}" srcOrd="1" destOrd="0" presId="urn:microsoft.com/office/officeart/2005/8/layout/process1"/>
    <dgm:cxn modelId="{B0071C6F-C0FB-42A8-8814-81B99289528B}" type="presOf" srcId="{86E108C2-F687-4AB9-B740-E71DE97805A8}" destId="{D71CC4BD-F34C-4BA9-9E67-894EEA0E32C6}" srcOrd="0" destOrd="0" presId="urn:microsoft.com/office/officeart/2005/8/layout/process1"/>
    <dgm:cxn modelId="{BB891D77-B346-441C-B256-D15280874D64}" type="presOf" srcId="{C1F7FA41-3C81-4ADB-BD0D-5BE710D1CD22}" destId="{7E5CC2EA-DDA4-41FA-A168-2A5A45B24364}" srcOrd="0" destOrd="0" presId="urn:microsoft.com/office/officeart/2005/8/layout/process1"/>
    <dgm:cxn modelId="{4BC77957-D501-4607-ABAB-0993D089BCA9}" type="presOf" srcId="{86E108C2-F687-4AB9-B740-E71DE97805A8}" destId="{085EF6A2-3745-4C52-BEB7-1898F534D82E}" srcOrd="1" destOrd="0" presId="urn:microsoft.com/office/officeart/2005/8/layout/process1"/>
    <dgm:cxn modelId="{0179D259-ED8B-422D-9B02-AFC62052B0D0}" type="presOf" srcId="{1DFFBD4A-D7D8-4C70-95E5-1010A253A339}" destId="{22362927-F5C0-4BEB-B64B-53DBDADD3135}" srcOrd="0" destOrd="0" presId="urn:microsoft.com/office/officeart/2005/8/layout/process1"/>
    <dgm:cxn modelId="{25502091-EA47-415C-B789-7531B9D2355C}" type="presOf" srcId="{9CA185E3-1A47-433A-826F-F4BCB0F3435D}" destId="{894022DA-B9D8-49B8-843B-1E0713BF2EF6}" srcOrd="0" destOrd="0" presId="urn:microsoft.com/office/officeart/2005/8/layout/process1"/>
    <dgm:cxn modelId="{F4059E98-64C2-4E7C-BB96-5B92E14B0667}" type="presOf" srcId="{DE84A179-6B24-4743-8E4C-18968B47C0C5}" destId="{D9E3EAA4-92E0-4B01-A0C6-E460AB015587}" srcOrd="0" destOrd="0" presId="urn:microsoft.com/office/officeart/2005/8/layout/process1"/>
    <dgm:cxn modelId="{F6EDA5A0-87D3-45F6-B25C-CC5AC6A33C4F}" type="presOf" srcId="{097663DF-C6D6-46AE-B947-1BE130F743E2}" destId="{AC85DE9D-C809-421C-BB48-01061CB51F5D}" srcOrd="0" destOrd="0" presId="urn:microsoft.com/office/officeart/2005/8/layout/process1"/>
    <dgm:cxn modelId="{7E0549A3-3108-4E0B-A7EB-1ED9637A0ED1}" srcId="{097663DF-C6D6-46AE-B947-1BE130F743E2}" destId="{06BB9B66-98AB-4A17-9B59-EE118943B35A}" srcOrd="2" destOrd="0" parTransId="{20DD0503-7C4E-4BAA-9382-8E267949D34F}" sibTransId="{9E9A9944-6ED4-4CC7-8922-84FDA08C6596}"/>
    <dgm:cxn modelId="{243D10BD-EBC8-450F-A4CC-7A77C665CB6D}" type="presOf" srcId="{1DFFBD4A-D7D8-4C70-95E5-1010A253A339}" destId="{1655E2E6-9787-496F-9B47-8E1440964A9E}" srcOrd="1" destOrd="0" presId="urn:microsoft.com/office/officeart/2005/8/layout/process1"/>
    <dgm:cxn modelId="{7589B4C1-2E34-40D5-9C6E-397CC0D1A209}" type="presOf" srcId="{A5996716-A572-4B69-B72C-B54C2280922E}" destId="{30EDB1D9-C29C-4CB7-BE47-B6C06920D3FF}" srcOrd="0" destOrd="0" presId="urn:microsoft.com/office/officeart/2005/8/layout/process1"/>
    <dgm:cxn modelId="{5500B3C3-D0FB-42C6-99A9-0FC680913BEE}" type="presOf" srcId="{06BB9B66-98AB-4A17-9B59-EE118943B35A}" destId="{0CD7B137-504A-40B9-A86B-48F950E099C4}" srcOrd="0" destOrd="0" presId="urn:microsoft.com/office/officeart/2005/8/layout/process1"/>
    <dgm:cxn modelId="{76E886C8-78A0-4EF5-98D4-8100E3631427}" srcId="{097663DF-C6D6-46AE-B947-1BE130F743E2}" destId="{C1F7FA41-3C81-4ADB-BD0D-5BE710D1CD22}" srcOrd="4" destOrd="0" parTransId="{0818C8E2-2B0E-48E3-9A39-DB209C783361}" sibTransId="{FF31B44C-BA02-45B8-80A7-825F910E0091}"/>
    <dgm:cxn modelId="{0897C8F6-5B58-4D56-A8E5-D06E838FC0AA}" type="presOf" srcId="{1B2D15E5-3513-49B6-90CD-B794E932A155}" destId="{4E29A640-06F6-4F38-BFBB-D01C1CD98521}" srcOrd="0" destOrd="0" presId="urn:microsoft.com/office/officeart/2005/8/layout/process1"/>
    <dgm:cxn modelId="{50C2C63A-41A3-4E15-A5B2-7442293D06D3}" type="presParOf" srcId="{AC85DE9D-C809-421C-BB48-01061CB51F5D}" destId="{D9E3EAA4-92E0-4B01-A0C6-E460AB015587}" srcOrd="0" destOrd="0" presId="urn:microsoft.com/office/officeart/2005/8/layout/process1"/>
    <dgm:cxn modelId="{16C6EDCF-A1A1-465D-B91B-2E829579A632}" type="presParOf" srcId="{AC85DE9D-C809-421C-BB48-01061CB51F5D}" destId="{30EDB1D9-C29C-4CB7-BE47-B6C06920D3FF}" srcOrd="1" destOrd="0" presId="urn:microsoft.com/office/officeart/2005/8/layout/process1"/>
    <dgm:cxn modelId="{A15BDE17-CD10-41E0-B41B-2C4FCB8FC8AB}" type="presParOf" srcId="{30EDB1D9-C29C-4CB7-BE47-B6C06920D3FF}" destId="{D008E125-8213-4A17-A8B0-7E521F65E865}" srcOrd="0" destOrd="0" presId="urn:microsoft.com/office/officeart/2005/8/layout/process1"/>
    <dgm:cxn modelId="{464C9942-41AE-4A24-8F46-E8FB313ABDA5}" type="presParOf" srcId="{AC85DE9D-C809-421C-BB48-01061CB51F5D}" destId="{894022DA-B9D8-49B8-843B-1E0713BF2EF6}" srcOrd="2" destOrd="0" presId="urn:microsoft.com/office/officeart/2005/8/layout/process1"/>
    <dgm:cxn modelId="{C651C5E6-1EAF-4E6E-9406-00C15608681F}" type="presParOf" srcId="{AC85DE9D-C809-421C-BB48-01061CB51F5D}" destId="{22362927-F5C0-4BEB-B64B-53DBDADD3135}" srcOrd="3" destOrd="0" presId="urn:microsoft.com/office/officeart/2005/8/layout/process1"/>
    <dgm:cxn modelId="{9EDA477A-B52B-4C96-947C-16B097351E79}" type="presParOf" srcId="{22362927-F5C0-4BEB-B64B-53DBDADD3135}" destId="{1655E2E6-9787-496F-9B47-8E1440964A9E}" srcOrd="0" destOrd="0" presId="urn:microsoft.com/office/officeart/2005/8/layout/process1"/>
    <dgm:cxn modelId="{88BB4912-C2E6-42DE-AE6F-521BEC9AE40E}" type="presParOf" srcId="{AC85DE9D-C809-421C-BB48-01061CB51F5D}" destId="{0CD7B137-504A-40B9-A86B-48F950E099C4}" srcOrd="4" destOrd="0" presId="urn:microsoft.com/office/officeart/2005/8/layout/process1"/>
    <dgm:cxn modelId="{F30EBF61-C005-4CF7-90D4-A7F2B8E0B900}" type="presParOf" srcId="{AC85DE9D-C809-421C-BB48-01061CB51F5D}" destId="{3AB2B045-E9DF-45BC-A1E2-40E787027C2E}" srcOrd="5" destOrd="0" presId="urn:microsoft.com/office/officeart/2005/8/layout/process1"/>
    <dgm:cxn modelId="{E9A7BA6D-1572-4486-A2C8-9AC62434DFD4}" type="presParOf" srcId="{3AB2B045-E9DF-45BC-A1E2-40E787027C2E}" destId="{E03CB519-F0A5-4994-974A-D2BEB0B447A8}" srcOrd="0" destOrd="0" presId="urn:microsoft.com/office/officeart/2005/8/layout/process1"/>
    <dgm:cxn modelId="{3CB492AB-099D-43F7-8D01-6462E5FDE236}" type="presParOf" srcId="{AC85DE9D-C809-421C-BB48-01061CB51F5D}" destId="{4E29A640-06F6-4F38-BFBB-D01C1CD98521}" srcOrd="6" destOrd="0" presId="urn:microsoft.com/office/officeart/2005/8/layout/process1"/>
    <dgm:cxn modelId="{AB0367CF-9523-46E7-829B-CA71A350657F}" type="presParOf" srcId="{AC85DE9D-C809-421C-BB48-01061CB51F5D}" destId="{D71CC4BD-F34C-4BA9-9E67-894EEA0E32C6}" srcOrd="7" destOrd="0" presId="urn:microsoft.com/office/officeart/2005/8/layout/process1"/>
    <dgm:cxn modelId="{ADCE5FE3-1404-4AAC-A7ED-51065E53C264}" type="presParOf" srcId="{D71CC4BD-F34C-4BA9-9E67-894EEA0E32C6}" destId="{085EF6A2-3745-4C52-BEB7-1898F534D82E}" srcOrd="0" destOrd="0" presId="urn:microsoft.com/office/officeart/2005/8/layout/process1"/>
    <dgm:cxn modelId="{6C123864-5CB0-4B19-BD2C-EDEDFA52F038}" type="presParOf" srcId="{AC85DE9D-C809-421C-BB48-01061CB51F5D}" destId="{7E5CC2EA-DDA4-41FA-A168-2A5A45B24364}" srcOrd="8" destOrd="0" presId="urn:microsoft.com/office/officeart/2005/8/layout/process1"/>
  </dgm:cxnLst>
  <dgm:bg>
    <a:solidFill>
      <a:schemeClr val="bg1"/>
    </a:solidFill>
  </dgm:bg>
  <dgm:whole/>
  <dgm:extLst>
    <a:ext uri="http://schemas.microsoft.com/office/drawing/2008/diagram">
      <dsp:dataModelExt xmlns:dsp="http://schemas.microsoft.com/office/drawing/2008/diagram" relId="rId1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E3EAA4-92E0-4B01-A0C6-E460AB015587}">
      <dsp:nvSpPr>
        <dsp:cNvPr id="0" name=""/>
        <dsp:cNvSpPr/>
      </dsp:nvSpPr>
      <dsp:spPr>
        <a:xfrm>
          <a:off x="12225" y="0"/>
          <a:ext cx="1705002" cy="667455"/>
        </a:xfrm>
        <a:prstGeom prst="roundRect">
          <a:avLst>
            <a:gd name="adj" fmla="val 10000"/>
          </a:avLst>
        </a:prstGeom>
        <a:noFill/>
        <a:ln w="19050" cap="flat" cmpd="sng" algn="ctr">
          <a:solidFill>
            <a:srgbClr val="008C95"/>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ru-RU" sz="1200" b="1" kern="1200" dirty="0">
              <a:solidFill>
                <a:srgbClr val="008080"/>
              </a:solidFill>
              <a:latin typeface="Arial"/>
              <a:ea typeface="+mn-ea"/>
              <a:cs typeface="+mn-cs"/>
            </a:rPr>
            <a:t>1. Информирование о событии</a:t>
          </a:r>
        </a:p>
      </dsp:txBody>
      <dsp:txXfrm>
        <a:off x="31774" y="19549"/>
        <a:ext cx="1665904" cy="628357"/>
      </dsp:txXfrm>
    </dsp:sp>
    <dsp:sp modelId="{30EDB1D9-C29C-4CB7-BE47-B6C06920D3FF}">
      <dsp:nvSpPr>
        <dsp:cNvPr id="0" name=""/>
        <dsp:cNvSpPr/>
      </dsp:nvSpPr>
      <dsp:spPr>
        <a:xfrm>
          <a:off x="1864172" y="148966"/>
          <a:ext cx="311522" cy="369522"/>
        </a:xfrm>
        <a:prstGeom prst="rightArrow">
          <a:avLst>
            <a:gd name="adj1" fmla="val 60000"/>
            <a:gd name="adj2" fmla="val 50000"/>
          </a:avLst>
        </a:prstGeom>
        <a:solidFill>
          <a:srgbClr val="008C95">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ru-RU" sz="1200" kern="1200">
            <a:solidFill>
              <a:srgbClr val="008080"/>
            </a:solidFill>
            <a:latin typeface="Arial"/>
            <a:ea typeface="+mn-ea"/>
            <a:cs typeface="+mn-cs"/>
          </a:endParaRPr>
        </a:p>
      </dsp:txBody>
      <dsp:txXfrm>
        <a:off x="1864172" y="222870"/>
        <a:ext cx="218065" cy="221714"/>
      </dsp:txXfrm>
    </dsp:sp>
    <dsp:sp modelId="{894022DA-B9D8-49B8-843B-1E0713BF2EF6}">
      <dsp:nvSpPr>
        <dsp:cNvPr id="0" name=""/>
        <dsp:cNvSpPr/>
      </dsp:nvSpPr>
      <dsp:spPr>
        <a:xfrm>
          <a:off x="2305006" y="0"/>
          <a:ext cx="1643107" cy="667455"/>
        </a:xfrm>
        <a:prstGeom prst="roundRect">
          <a:avLst>
            <a:gd name="adj" fmla="val 10000"/>
          </a:avLst>
        </a:prstGeom>
        <a:noFill/>
        <a:ln w="19050" cap="flat" cmpd="sng" algn="ctr">
          <a:solidFill>
            <a:srgbClr val="00808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ru-RU" sz="1200" b="1" kern="1200" dirty="0">
              <a:solidFill>
                <a:srgbClr val="008080"/>
              </a:solidFill>
              <a:latin typeface="Arial"/>
              <a:ea typeface="+mn-ea"/>
              <a:cs typeface="+mn-cs"/>
            </a:rPr>
            <a:t>2. Организация и проведение анализа коренных причин</a:t>
          </a:r>
        </a:p>
      </dsp:txBody>
      <dsp:txXfrm>
        <a:off x="2324555" y="19549"/>
        <a:ext cx="1604009" cy="628357"/>
      </dsp:txXfrm>
    </dsp:sp>
    <dsp:sp modelId="{22362927-F5C0-4BEB-B64B-53DBDADD3135}">
      <dsp:nvSpPr>
        <dsp:cNvPr id="0" name=""/>
        <dsp:cNvSpPr/>
      </dsp:nvSpPr>
      <dsp:spPr>
        <a:xfrm>
          <a:off x="4099170" y="148966"/>
          <a:ext cx="320241" cy="369522"/>
        </a:xfrm>
        <a:prstGeom prst="rightArrow">
          <a:avLst>
            <a:gd name="adj1" fmla="val 60000"/>
            <a:gd name="adj2" fmla="val 50000"/>
          </a:avLst>
        </a:prstGeom>
        <a:solidFill>
          <a:srgbClr val="008C95">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ru-RU" sz="1200" kern="1200">
            <a:solidFill>
              <a:srgbClr val="008080"/>
            </a:solidFill>
            <a:latin typeface="Arial"/>
            <a:ea typeface="+mn-ea"/>
            <a:cs typeface="+mn-cs"/>
          </a:endParaRPr>
        </a:p>
      </dsp:txBody>
      <dsp:txXfrm>
        <a:off x="4099170" y="222870"/>
        <a:ext cx="224169" cy="221714"/>
      </dsp:txXfrm>
    </dsp:sp>
    <dsp:sp modelId="{0CD7B137-504A-40B9-A86B-48F950E099C4}">
      <dsp:nvSpPr>
        <dsp:cNvPr id="0" name=""/>
        <dsp:cNvSpPr/>
      </dsp:nvSpPr>
      <dsp:spPr>
        <a:xfrm>
          <a:off x="4552342" y="0"/>
          <a:ext cx="1763157" cy="667455"/>
        </a:xfrm>
        <a:prstGeom prst="roundRect">
          <a:avLst>
            <a:gd name="adj" fmla="val 10000"/>
          </a:avLst>
        </a:prstGeom>
        <a:noFill/>
        <a:ln w="19050" cap="flat" cmpd="sng" algn="ctr">
          <a:solidFill>
            <a:srgbClr val="008C95"/>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ru-RU" sz="1200" b="1" kern="1200" dirty="0">
              <a:solidFill>
                <a:srgbClr val="008080"/>
              </a:solidFill>
              <a:latin typeface="Arial"/>
              <a:ea typeface="+mn-ea"/>
              <a:cs typeface="+mn-cs"/>
            </a:rPr>
            <a:t>3. Распространение «извлеченных уроков»</a:t>
          </a:r>
        </a:p>
      </dsp:txBody>
      <dsp:txXfrm>
        <a:off x="4571891" y="19549"/>
        <a:ext cx="1724059" cy="628357"/>
      </dsp:txXfrm>
    </dsp:sp>
    <dsp:sp modelId="{3AB2B045-E9DF-45BC-A1E2-40E787027C2E}">
      <dsp:nvSpPr>
        <dsp:cNvPr id="0" name=""/>
        <dsp:cNvSpPr/>
      </dsp:nvSpPr>
      <dsp:spPr>
        <a:xfrm>
          <a:off x="6464500" y="148966"/>
          <a:ext cx="315881" cy="369522"/>
        </a:xfrm>
        <a:prstGeom prst="rightArrow">
          <a:avLst>
            <a:gd name="adj1" fmla="val 60000"/>
            <a:gd name="adj2" fmla="val 50000"/>
          </a:avLst>
        </a:prstGeom>
        <a:solidFill>
          <a:srgbClr val="008C95">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ru-RU" sz="1200" kern="1200">
            <a:solidFill>
              <a:srgbClr val="008080"/>
            </a:solidFill>
            <a:latin typeface="Arial"/>
            <a:ea typeface="+mn-ea"/>
            <a:cs typeface="+mn-cs"/>
          </a:endParaRPr>
        </a:p>
      </dsp:txBody>
      <dsp:txXfrm>
        <a:off x="6464500" y="222870"/>
        <a:ext cx="221117" cy="221714"/>
      </dsp:txXfrm>
    </dsp:sp>
    <dsp:sp modelId="{4E29A640-06F6-4F38-BFBB-D01C1CD98521}">
      <dsp:nvSpPr>
        <dsp:cNvPr id="0" name=""/>
        <dsp:cNvSpPr/>
      </dsp:nvSpPr>
      <dsp:spPr>
        <a:xfrm>
          <a:off x="6911502" y="0"/>
          <a:ext cx="1490008" cy="667455"/>
        </a:xfrm>
        <a:prstGeom prst="roundRect">
          <a:avLst>
            <a:gd name="adj" fmla="val 10000"/>
          </a:avLst>
        </a:prstGeom>
        <a:noFill/>
        <a:ln w="19050" cap="flat" cmpd="sng" algn="ctr">
          <a:solidFill>
            <a:srgbClr val="008C95"/>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ru-RU" sz="1200" b="1" kern="1200" dirty="0">
              <a:solidFill>
                <a:srgbClr val="008080"/>
              </a:solidFill>
              <a:latin typeface="Arial"/>
              <a:ea typeface="+mn-ea"/>
              <a:cs typeface="+mn-cs"/>
            </a:rPr>
            <a:t>4. Управление </a:t>
          </a:r>
          <a:r>
            <a:rPr lang="ru-RU" sz="1200" b="1" kern="1200" dirty="0">
              <a:solidFill>
                <a:srgbClr val="008C95"/>
              </a:solidFill>
              <a:latin typeface="Arial"/>
              <a:ea typeface="+mn-ea"/>
              <a:cs typeface="+mn-cs"/>
            </a:rPr>
            <a:t>корректирующими</a:t>
          </a:r>
          <a:r>
            <a:rPr lang="ru-RU" sz="1200" b="1" kern="1200" dirty="0">
              <a:solidFill>
                <a:srgbClr val="008080"/>
              </a:solidFill>
              <a:latin typeface="Arial"/>
              <a:ea typeface="+mn-ea"/>
              <a:cs typeface="+mn-cs"/>
            </a:rPr>
            <a:t> мероприятиями</a:t>
          </a:r>
        </a:p>
      </dsp:txBody>
      <dsp:txXfrm>
        <a:off x="6931051" y="19549"/>
        <a:ext cx="1450910" cy="628357"/>
      </dsp:txXfrm>
    </dsp:sp>
    <dsp:sp modelId="{D71CC4BD-F34C-4BA9-9E67-894EEA0E32C6}">
      <dsp:nvSpPr>
        <dsp:cNvPr id="0" name=""/>
        <dsp:cNvSpPr/>
      </dsp:nvSpPr>
      <dsp:spPr>
        <a:xfrm>
          <a:off x="8564745" y="193091"/>
          <a:ext cx="315881" cy="369522"/>
        </a:xfrm>
        <a:prstGeom prst="rightArrow">
          <a:avLst>
            <a:gd name="adj1" fmla="val 60000"/>
            <a:gd name="adj2" fmla="val 50000"/>
          </a:avLst>
        </a:prstGeom>
        <a:solidFill>
          <a:srgbClr val="008C95">
            <a:tint val="60000"/>
            <a:hueOff val="0"/>
            <a:satOff val="0"/>
            <a:lumOff val="0"/>
            <a:alphaOff val="0"/>
          </a:srgb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ru-RU" sz="1200" kern="1200">
            <a:solidFill>
              <a:srgbClr val="008080"/>
            </a:solidFill>
            <a:latin typeface="Arial"/>
            <a:ea typeface="+mn-ea"/>
            <a:cs typeface="+mn-cs"/>
          </a:endParaRPr>
        </a:p>
      </dsp:txBody>
      <dsp:txXfrm>
        <a:off x="8564745" y="266995"/>
        <a:ext cx="221117" cy="221714"/>
      </dsp:txXfrm>
    </dsp:sp>
    <dsp:sp modelId="{7E5CC2EA-DDA4-41FA-A168-2A5A45B24364}">
      <dsp:nvSpPr>
        <dsp:cNvPr id="0" name=""/>
        <dsp:cNvSpPr/>
      </dsp:nvSpPr>
      <dsp:spPr>
        <a:xfrm>
          <a:off x="8997514" y="0"/>
          <a:ext cx="1821893" cy="667455"/>
        </a:xfrm>
        <a:prstGeom prst="roundRect">
          <a:avLst>
            <a:gd name="adj" fmla="val 10000"/>
          </a:avLst>
        </a:prstGeom>
        <a:noFill/>
        <a:ln w="19050" cap="flat" cmpd="sng" algn="ctr">
          <a:solidFill>
            <a:srgbClr val="008C95"/>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ru-RU" sz="1200" b="1" kern="1200" dirty="0">
              <a:solidFill>
                <a:srgbClr val="008080"/>
              </a:solidFill>
              <a:latin typeface="Arial"/>
              <a:ea typeface="+mn-ea"/>
              <a:cs typeface="+mn-cs"/>
            </a:rPr>
            <a:t>5. Оценка эффективности  и результативности процесса</a:t>
          </a:r>
        </a:p>
      </dsp:txBody>
      <dsp:txXfrm>
        <a:off x="9017063" y="19549"/>
        <a:ext cx="1782795" cy="628357"/>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1"/>
            <a:ext cx="2922264" cy="495052"/>
          </a:xfrm>
          <a:prstGeom prst="rect">
            <a:avLst/>
          </a:prstGeom>
        </p:spPr>
        <p:txBody>
          <a:bodyPr vert="horz" lIns="90699" tIns="45350" rIns="90699" bIns="45350" rtlCol="0"/>
          <a:lstStyle>
            <a:lvl1pPr algn="l">
              <a:defRPr sz="1200"/>
            </a:lvl1pPr>
          </a:lstStyle>
          <a:p>
            <a:endParaRPr lang="ru-RU"/>
          </a:p>
        </p:txBody>
      </p:sp>
      <p:sp>
        <p:nvSpPr>
          <p:cNvPr id="3" name="Дата 2"/>
          <p:cNvSpPr>
            <a:spLocks noGrp="1"/>
          </p:cNvSpPr>
          <p:nvPr>
            <p:ph type="dt" sz="quarter" idx="1"/>
          </p:nvPr>
        </p:nvSpPr>
        <p:spPr>
          <a:xfrm>
            <a:off x="3818278" y="1"/>
            <a:ext cx="2922263" cy="495052"/>
          </a:xfrm>
          <a:prstGeom prst="rect">
            <a:avLst/>
          </a:prstGeom>
        </p:spPr>
        <p:txBody>
          <a:bodyPr vert="horz" lIns="90699" tIns="45350" rIns="90699" bIns="45350" rtlCol="0"/>
          <a:lstStyle>
            <a:lvl1pPr algn="r">
              <a:defRPr sz="1200"/>
            </a:lvl1pPr>
          </a:lstStyle>
          <a:p>
            <a:fld id="{D4B9E4C9-216B-40D2-8239-D8E0259D02C8}" type="datetimeFigureOut">
              <a:rPr lang="ru-RU" smtClean="0"/>
              <a:t>16.06.2026</a:t>
            </a:fld>
            <a:endParaRPr lang="ru-RU"/>
          </a:p>
        </p:txBody>
      </p:sp>
      <p:sp>
        <p:nvSpPr>
          <p:cNvPr id="4" name="Нижний колонтитул 3"/>
          <p:cNvSpPr>
            <a:spLocks noGrp="1"/>
          </p:cNvSpPr>
          <p:nvPr>
            <p:ph type="ftr" sz="quarter" idx="2"/>
          </p:nvPr>
        </p:nvSpPr>
        <p:spPr>
          <a:xfrm>
            <a:off x="0" y="9377611"/>
            <a:ext cx="2922264" cy="495052"/>
          </a:xfrm>
          <a:prstGeom prst="rect">
            <a:avLst/>
          </a:prstGeom>
        </p:spPr>
        <p:txBody>
          <a:bodyPr vert="horz" lIns="90699" tIns="45350" rIns="90699" bIns="45350" rtlCol="0" anchor="b"/>
          <a:lstStyle>
            <a:lvl1pPr algn="l">
              <a:defRPr sz="1200"/>
            </a:lvl1pPr>
          </a:lstStyle>
          <a:p>
            <a:endParaRPr lang="ru-RU"/>
          </a:p>
        </p:txBody>
      </p:sp>
      <p:sp>
        <p:nvSpPr>
          <p:cNvPr id="5" name="Номер слайда 4"/>
          <p:cNvSpPr>
            <a:spLocks noGrp="1"/>
          </p:cNvSpPr>
          <p:nvPr>
            <p:ph type="sldNum" sz="quarter" idx="3"/>
          </p:nvPr>
        </p:nvSpPr>
        <p:spPr>
          <a:xfrm>
            <a:off x="3818278" y="9377611"/>
            <a:ext cx="2922263" cy="495052"/>
          </a:xfrm>
          <a:prstGeom prst="rect">
            <a:avLst/>
          </a:prstGeom>
        </p:spPr>
        <p:txBody>
          <a:bodyPr vert="horz" lIns="90699" tIns="45350" rIns="90699" bIns="45350" rtlCol="0" anchor="b"/>
          <a:lstStyle>
            <a:lvl1pPr algn="r">
              <a:defRPr sz="1200"/>
            </a:lvl1pPr>
          </a:lstStyle>
          <a:p>
            <a:fld id="{2FE98F91-239E-4F2F-941B-643FC38FDD4C}" type="slidenum">
              <a:rPr lang="ru-RU" smtClean="0"/>
              <a:t>‹#›</a:t>
            </a:fld>
            <a:endParaRPr lang="ru-RU"/>
          </a:p>
        </p:txBody>
      </p:sp>
    </p:spTree>
    <p:extLst>
      <p:ext uri="{BB962C8B-B14F-4D97-AF65-F5344CB8AC3E}">
        <p14:creationId xmlns:p14="http://schemas.microsoft.com/office/powerpoint/2010/main" val="378534644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2" y="1"/>
            <a:ext cx="2921582" cy="493633"/>
          </a:xfrm>
          <a:prstGeom prst="rect">
            <a:avLst/>
          </a:prstGeom>
        </p:spPr>
        <p:txBody>
          <a:bodyPr vert="horz" lIns="90690" tIns="45345" rIns="90690" bIns="45345" rtlCol="0"/>
          <a:lstStyle>
            <a:lvl1pPr algn="l">
              <a:defRPr sz="1200"/>
            </a:lvl1pPr>
          </a:lstStyle>
          <a:p>
            <a:endParaRPr lang="ru-RU"/>
          </a:p>
        </p:txBody>
      </p:sp>
      <p:sp>
        <p:nvSpPr>
          <p:cNvPr id="3" name="Дата 2"/>
          <p:cNvSpPr>
            <a:spLocks noGrp="1"/>
          </p:cNvSpPr>
          <p:nvPr>
            <p:ph type="dt" idx="1"/>
          </p:nvPr>
        </p:nvSpPr>
        <p:spPr>
          <a:xfrm>
            <a:off x="3818972" y="1"/>
            <a:ext cx="2921582" cy="493633"/>
          </a:xfrm>
          <a:prstGeom prst="rect">
            <a:avLst/>
          </a:prstGeom>
        </p:spPr>
        <p:txBody>
          <a:bodyPr vert="horz" lIns="90690" tIns="45345" rIns="90690" bIns="45345" rtlCol="0"/>
          <a:lstStyle>
            <a:lvl1pPr algn="r">
              <a:defRPr sz="1200"/>
            </a:lvl1pPr>
          </a:lstStyle>
          <a:p>
            <a:fld id="{7AE527E0-C176-4922-BD7D-282D3FFE0B37}" type="datetimeFigureOut">
              <a:rPr lang="ru-RU" smtClean="0"/>
              <a:t>16.06.2026</a:t>
            </a:fld>
            <a:endParaRPr lang="ru-RU"/>
          </a:p>
        </p:txBody>
      </p:sp>
      <p:sp>
        <p:nvSpPr>
          <p:cNvPr id="4" name="Образ слайда 3"/>
          <p:cNvSpPr>
            <a:spLocks noGrp="1" noRot="1" noChangeAspect="1"/>
          </p:cNvSpPr>
          <p:nvPr>
            <p:ph type="sldImg" idx="2"/>
          </p:nvPr>
        </p:nvSpPr>
        <p:spPr>
          <a:xfrm>
            <a:off x="80963" y="741363"/>
            <a:ext cx="6580187" cy="3702050"/>
          </a:xfrm>
          <a:prstGeom prst="rect">
            <a:avLst/>
          </a:prstGeom>
          <a:noFill/>
          <a:ln w="12700">
            <a:solidFill>
              <a:prstClr val="black"/>
            </a:solidFill>
          </a:ln>
        </p:spPr>
        <p:txBody>
          <a:bodyPr vert="horz" lIns="90690" tIns="45345" rIns="90690" bIns="45345" rtlCol="0" anchor="ctr"/>
          <a:lstStyle/>
          <a:p>
            <a:endParaRPr lang="ru-RU"/>
          </a:p>
        </p:txBody>
      </p:sp>
      <p:sp>
        <p:nvSpPr>
          <p:cNvPr id="5" name="Заметки 4"/>
          <p:cNvSpPr>
            <a:spLocks noGrp="1"/>
          </p:cNvSpPr>
          <p:nvPr>
            <p:ph type="body" sz="quarter" idx="3"/>
          </p:nvPr>
        </p:nvSpPr>
        <p:spPr>
          <a:xfrm>
            <a:off x="674212" y="4689516"/>
            <a:ext cx="5393690" cy="4442698"/>
          </a:xfrm>
          <a:prstGeom prst="rect">
            <a:avLst/>
          </a:prstGeom>
        </p:spPr>
        <p:txBody>
          <a:bodyPr vert="horz" lIns="90690" tIns="45345" rIns="90690" bIns="45345"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2" y="9377317"/>
            <a:ext cx="2921582" cy="493633"/>
          </a:xfrm>
          <a:prstGeom prst="rect">
            <a:avLst/>
          </a:prstGeom>
        </p:spPr>
        <p:txBody>
          <a:bodyPr vert="horz" lIns="90690" tIns="45345" rIns="90690" bIns="45345" rtlCol="0" anchor="b"/>
          <a:lstStyle>
            <a:lvl1pPr algn="l">
              <a:defRPr sz="1200"/>
            </a:lvl1pPr>
          </a:lstStyle>
          <a:p>
            <a:endParaRPr lang="ru-RU"/>
          </a:p>
        </p:txBody>
      </p:sp>
      <p:sp>
        <p:nvSpPr>
          <p:cNvPr id="7" name="Номер слайда 6"/>
          <p:cNvSpPr>
            <a:spLocks noGrp="1"/>
          </p:cNvSpPr>
          <p:nvPr>
            <p:ph type="sldNum" sz="quarter" idx="5"/>
          </p:nvPr>
        </p:nvSpPr>
        <p:spPr>
          <a:xfrm>
            <a:off x="3818972" y="9377317"/>
            <a:ext cx="2921582" cy="493633"/>
          </a:xfrm>
          <a:prstGeom prst="rect">
            <a:avLst/>
          </a:prstGeom>
        </p:spPr>
        <p:txBody>
          <a:bodyPr vert="horz" lIns="90690" tIns="45345" rIns="90690" bIns="45345" rtlCol="0" anchor="b"/>
          <a:lstStyle>
            <a:lvl1pPr algn="r">
              <a:defRPr sz="1200"/>
            </a:lvl1pPr>
          </a:lstStyle>
          <a:p>
            <a:fld id="{66502CB5-D305-4F9E-B498-7D5EA8720184}" type="slidenum">
              <a:rPr lang="ru-RU" smtClean="0"/>
              <a:t>‹#›</a:t>
            </a:fld>
            <a:endParaRPr lang="ru-RU"/>
          </a:p>
        </p:txBody>
      </p:sp>
    </p:spTree>
    <p:extLst>
      <p:ext uri="{BB962C8B-B14F-4D97-AF65-F5344CB8AC3E}">
        <p14:creationId xmlns:p14="http://schemas.microsoft.com/office/powerpoint/2010/main" val="3130432172"/>
      </p:ext>
    </p:extLst>
  </p:cSld>
  <p:clrMap bg1="lt1" tx1="dk1" bg2="lt2" tx2="dk2" accent1="accent1" accent2="accent2" accent3="accent3" accent4="accent4" accent5="accent5" accent6="accent6" hlink="hlink" folHlink="folHlink"/>
  <p:hf sldNum="0" hdr="0" ftr="0" dt="0"/>
  <p:notesStyle>
    <a:lvl1pPr marL="0" algn="l" defTabSz="913722" rtl="0" eaLnBrk="1" latinLnBrk="0" hangingPunct="1">
      <a:defRPr sz="1200" kern="1200">
        <a:solidFill>
          <a:schemeClr val="tx1"/>
        </a:solidFill>
        <a:latin typeface="+mn-lt"/>
        <a:ea typeface="+mn-ea"/>
        <a:cs typeface="+mn-cs"/>
      </a:defRPr>
    </a:lvl1pPr>
    <a:lvl2pPr marL="456864" algn="l" defTabSz="913722" rtl="0" eaLnBrk="1" latinLnBrk="0" hangingPunct="1">
      <a:defRPr sz="1200" kern="1200">
        <a:solidFill>
          <a:schemeClr val="tx1"/>
        </a:solidFill>
        <a:latin typeface="+mn-lt"/>
        <a:ea typeface="+mn-ea"/>
        <a:cs typeface="+mn-cs"/>
      </a:defRPr>
    </a:lvl2pPr>
    <a:lvl3pPr marL="913722" algn="l" defTabSz="913722" rtl="0" eaLnBrk="1" latinLnBrk="0" hangingPunct="1">
      <a:defRPr sz="1200" kern="1200">
        <a:solidFill>
          <a:schemeClr val="tx1"/>
        </a:solidFill>
        <a:latin typeface="+mn-lt"/>
        <a:ea typeface="+mn-ea"/>
        <a:cs typeface="+mn-cs"/>
      </a:defRPr>
    </a:lvl3pPr>
    <a:lvl4pPr marL="1370584" algn="l" defTabSz="913722" rtl="0" eaLnBrk="1" latinLnBrk="0" hangingPunct="1">
      <a:defRPr sz="1200" kern="1200">
        <a:solidFill>
          <a:schemeClr val="tx1"/>
        </a:solidFill>
        <a:latin typeface="+mn-lt"/>
        <a:ea typeface="+mn-ea"/>
        <a:cs typeface="+mn-cs"/>
      </a:defRPr>
    </a:lvl4pPr>
    <a:lvl5pPr marL="1827444" algn="l" defTabSz="913722" rtl="0" eaLnBrk="1" latinLnBrk="0" hangingPunct="1">
      <a:defRPr sz="1200" kern="1200">
        <a:solidFill>
          <a:schemeClr val="tx1"/>
        </a:solidFill>
        <a:latin typeface="+mn-lt"/>
        <a:ea typeface="+mn-ea"/>
        <a:cs typeface="+mn-cs"/>
      </a:defRPr>
    </a:lvl5pPr>
    <a:lvl6pPr marL="2284305" algn="l" defTabSz="913722" rtl="0" eaLnBrk="1" latinLnBrk="0" hangingPunct="1">
      <a:defRPr sz="1200" kern="1200">
        <a:solidFill>
          <a:schemeClr val="tx1"/>
        </a:solidFill>
        <a:latin typeface="+mn-lt"/>
        <a:ea typeface="+mn-ea"/>
        <a:cs typeface="+mn-cs"/>
      </a:defRPr>
    </a:lvl6pPr>
    <a:lvl7pPr marL="2741165" algn="l" defTabSz="913722" rtl="0" eaLnBrk="1" latinLnBrk="0" hangingPunct="1">
      <a:defRPr sz="1200" kern="1200">
        <a:solidFill>
          <a:schemeClr val="tx1"/>
        </a:solidFill>
        <a:latin typeface="+mn-lt"/>
        <a:ea typeface="+mn-ea"/>
        <a:cs typeface="+mn-cs"/>
      </a:defRPr>
    </a:lvl7pPr>
    <a:lvl8pPr marL="3198027" algn="l" defTabSz="913722" rtl="0" eaLnBrk="1" latinLnBrk="0" hangingPunct="1">
      <a:defRPr sz="1200" kern="1200">
        <a:solidFill>
          <a:schemeClr val="tx1"/>
        </a:solidFill>
        <a:latin typeface="+mn-lt"/>
        <a:ea typeface="+mn-ea"/>
        <a:cs typeface="+mn-cs"/>
      </a:defRPr>
    </a:lvl8pPr>
    <a:lvl9pPr marL="3654888" algn="l" defTabSz="91372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37945388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1653983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41496661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1709490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27388069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3722" rtl="0" eaLnBrk="1" fontAlgn="auto" latinLnBrk="0" hangingPunct="1">
              <a:lnSpc>
                <a:spcPct val="100000"/>
              </a:lnSpc>
              <a:spcBef>
                <a:spcPts val="0"/>
              </a:spcBef>
              <a:spcAft>
                <a:spcPts val="0"/>
              </a:spcAft>
              <a:buClrTx/>
              <a:buSzTx/>
              <a:buFontTx/>
              <a:buNone/>
              <a:tabLst/>
              <a:defRPr/>
            </a:pPr>
            <a:fld id="{3C3A632B-FBDE-46D4-BF6F-6D14421E6342}"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3722"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670656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38219781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14179197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42498658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3722" rtl="0" eaLnBrk="1" fontAlgn="auto" latinLnBrk="0" hangingPunct="1">
              <a:lnSpc>
                <a:spcPct val="100000"/>
              </a:lnSpc>
              <a:spcBef>
                <a:spcPts val="0"/>
              </a:spcBef>
              <a:spcAft>
                <a:spcPts val="0"/>
              </a:spcAft>
              <a:buClrTx/>
              <a:buSzTx/>
              <a:buFontTx/>
              <a:buNone/>
              <a:tabLst/>
              <a:defRPr/>
            </a:pPr>
            <a:fld id="{3C3A632B-FBDE-46D4-BF6F-6D14421E6342}"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3722"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934565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41166798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30674686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21101399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3722" rtl="0" eaLnBrk="1" fontAlgn="auto" latinLnBrk="0" hangingPunct="1">
              <a:lnSpc>
                <a:spcPct val="100000"/>
              </a:lnSpc>
              <a:spcBef>
                <a:spcPts val="0"/>
              </a:spcBef>
              <a:spcAft>
                <a:spcPts val="0"/>
              </a:spcAft>
              <a:buClrTx/>
              <a:buSzTx/>
              <a:buFontTx/>
              <a:buNone/>
              <a:tabLst/>
              <a:defRPr/>
            </a:pPr>
            <a:fld id="{3C3A632B-FBDE-46D4-BF6F-6D14421E6342}"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3722"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831538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19602077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5369333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30063237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30532757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0720213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3722" rtl="0" eaLnBrk="1" fontAlgn="auto" latinLnBrk="0" hangingPunct="1">
              <a:lnSpc>
                <a:spcPct val="100000"/>
              </a:lnSpc>
              <a:spcBef>
                <a:spcPts val="0"/>
              </a:spcBef>
              <a:spcAft>
                <a:spcPts val="0"/>
              </a:spcAft>
              <a:buClrTx/>
              <a:buSzTx/>
              <a:buFontTx/>
              <a:buNone/>
              <a:tabLst/>
              <a:defRPr/>
            </a:pPr>
            <a:fld id="{3C3A632B-FBDE-46D4-BF6F-6D14421E6342}"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3722" rtl="0" eaLnBrk="1" fontAlgn="auto" latinLnBrk="0" hangingPunct="1">
                <a:lnSpc>
                  <a:spcPct val="100000"/>
                </a:lnSpc>
                <a:spcBef>
                  <a:spcPts val="0"/>
                </a:spcBef>
                <a:spcAft>
                  <a:spcPts val="0"/>
                </a:spcAft>
                <a:buClrTx/>
                <a:buSzTx/>
                <a:buFontTx/>
                <a:buNone/>
                <a:tabLst/>
                <a:defRPr/>
              </a:pPr>
              <a:t>31</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737571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23007476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15094785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indent="0">
              <a:buNone/>
            </a:pPr>
            <a:endParaRPr lang="ru-RU" dirty="0"/>
          </a:p>
        </p:txBody>
      </p:sp>
    </p:spTree>
    <p:extLst>
      <p:ext uri="{BB962C8B-B14F-4D97-AF65-F5344CB8AC3E}">
        <p14:creationId xmlns:p14="http://schemas.microsoft.com/office/powerpoint/2010/main" val="12629538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42B6F0D-B75F-4D76-9973-2557130F87B7}" type="slidenum">
              <a:rPr lang="ru-RU" smtClean="0"/>
              <a:t>34</a:t>
            </a:fld>
            <a:endParaRPr lang="ru-RU"/>
          </a:p>
        </p:txBody>
      </p:sp>
    </p:spTree>
    <p:extLst>
      <p:ext uri="{BB962C8B-B14F-4D97-AF65-F5344CB8AC3E}">
        <p14:creationId xmlns:p14="http://schemas.microsoft.com/office/powerpoint/2010/main" val="3022602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27638164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29440083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24185602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30912790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marL="0" marR="0" lvl="0" indent="0" algn="r" defTabSz="913722" rtl="0" eaLnBrk="1" fontAlgn="auto" latinLnBrk="0" hangingPunct="1">
              <a:lnSpc>
                <a:spcPct val="100000"/>
              </a:lnSpc>
              <a:spcBef>
                <a:spcPts val="0"/>
              </a:spcBef>
              <a:spcAft>
                <a:spcPts val="0"/>
              </a:spcAft>
              <a:buClrTx/>
              <a:buSzTx/>
              <a:buFontTx/>
              <a:buNone/>
              <a:tabLst/>
              <a:defRPr/>
            </a:pPr>
            <a:fld id="{66502CB5-D305-4F9E-B498-7D5EA8720184}" type="slidenum">
              <a:rPr kumimoji="0" lang="ru-R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3722" rtl="0" eaLnBrk="1" fontAlgn="auto" latinLnBrk="0" hangingPunct="1">
                <a:lnSpc>
                  <a:spcPct val="100000"/>
                </a:lnSpc>
                <a:spcBef>
                  <a:spcPts val="0"/>
                </a:spcBef>
                <a:spcAft>
                  <a:spcPts val="0"/>
                </a:spcAft>
                <a:buClrTx/>
                <a:buSzTx/>
                <a:buFontTx/>
                <a:buNone/>
                <a:tabLst/>
                <a:defRPr/>
              </a:pPr>
              <a:t>8</a:t>
            </a:fld>
            <a:endParaRPr kumimoji="0" lang="ru-R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257841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5651081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27084737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6.jpeg"/><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image" Target="../media/image5.jpeg"/><Relationship Id="rId5" Type="http://schemas.openxmlformats.org/officeDocument/2006/relationships/image" Target="../media/image4.emf"/><Relationship Id="rId4" Type="http://schemas.openxmlformats.org/officeDocument/2006/relationships/oleObject" Target="../embeddings/oleObject3.bin"/></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image" Target="../media/image8.png"/><Relationship Id="rId5" Type="http://schemas.openxmlformats.org/officeDocument/2006/relationships/image" Target="../media/image7.emf"/><Relationship Id="rId4" Type="http://schemas.openxmlformats.org/officeDocument/2006/relationships/oleObject" Target="../embeddings/oleObject4.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image" Target="../media/image8.png"/><Relationship Id="rId5" Type="http://schemas.openxmlformats.org/officeDocument/2006/relationships/image" Target="../media/image9.emf"/><Relationship Id="rId4" Type="http://schemas.openxmlformats.org/officeDocument/2006/relationships/oleObject" Target="../embeddings/oleObject5.bin"/></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2.xml"/><Relationship Id="rId1" Type="http://schemas.openxmlformats.org/officeDocument/2006/relationships/tags" Target="../tags/tag27.xml"/><Relationship Id="rId4" Type="http://schemas.openxmlformats.org/officeDocument/2006/relationships/image" Target="../media/image10.emf"/></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Пусто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val="5813725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nvPr>
        </p:nvGraphicFramePr>
        <p:xfrm>
          <a:off x="2162" y="1625"/>
          <a:ext cx="2159" cy="1619"/>
        </p:xfrm>
        <a:graphic>
          <a:graphicData uri="http://schemas.openxmlformats.org/presentationml/2006/ole">
            <mc:AlternateContent xmlns:mc="http://schemas.openxmlformats.org/markup-compatibility/2006">
              <mc:Choice xmlns:v="urn:schemas-microsoft-com:vml" Requires="v">
                <p:oleObj name="Слайд think-cell" r:id="rId4" imgW="270" imgH="270" progId="TCLayout.ActiveDocument.1">
                  <p:embed/>
                </p:oleObj>
              </mc:Choice>
              <mc:Fallback>
                <p:oleObj name="Слайд think-cell" r:id="rId4" imgW="270" imgH="270" progId="TCLayout.ActiveDocument.1">
                  <p:embed/>
                  <p:pic>
                    <p:nvPicPr>
                      <p:cNvPr id="3" name="Object 2" hidden="1"/>
                      <p:cNvPicPr/>
                      <p:nvPr/>
                    </p:nvPicPr>
                    <p:blipFill>
                      <a:blip r:embed="rId5"/>
                      <a:stretch>
                        <a:fillRect/>
                      </a:stretch>
                    </p:blipFill>
                    <p:spPr>
                      <a:xfrm>
                        <a:off x="2162" y="1625"/>
                        <a:ext cx="2159" cy="1619"/>
                      </a:xfrm>
                      <a:prstGeom prst="rect">
                        <a:avLst/>
                      </a:prstGeom>
                    </p:spPr>
                  </p:pic>
                </p:oleObj>
              </mc:Fallback>
            </mc:AlternateContent>
          </a:graphicData>
        </a:graphic>
      </p:graphicFrame>
      <p:sp>
        <p:nvSpPr>
          <p:cNvPr id="2" name="Прямоугольник 1" hidden="1"/>
          <p:cNvSpPr/>
          <p:nvPr userDrawn="1">
            <p:custDataLst>
              <p:tags r:id="rId2"/>
            </p:custDataLst>
          </p:nvPr>
        </p:nvSpPr>
        <p:spPr>
          <a:xfrm>
            <a:off x="0" y="0"/>
            <a:ext cx="158750" cy="158750"/>
          </a:xfrm>
          <a:prstGeom prst="rect">
            <a:avLst/>
          </a:prstGeom>
          <a:solidFill>
            <a:schemeClr val="accent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3200" b="0" i="0" baseline="0" dirty="0" err="1">
              <a:solidFill>
                <a:schemeClr val="tx1"/>
              </a:solidFill>
              <a:latin typeface="Arial" panose="020B0604020202020204" pitchFamily="34" charset="0"/>
              <a:ea typeface="+mj-ea"/>
              <a:cs typeface="+mj-cs"/>
              <a:sym typeface="Arial" panose="020B0604020202020204" pitchFamily="34" charset="0"/>
            </a:endParaRPr>
          </a:p>
        </p:txBody>
      </p:sp>
      <p:pic>
        <p:nvPicPr>
          <p:cNvPr id="17861" name="Picture 453" descr="Image result for сибур лого"/>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4758083" y="148963"/>
            <a:ext cx="2175708" cy="727652"/>
          </a:xfrm>
          <a:prstGeom prst="rect">
            <a:avLst/>
          </a:prstGeom>
          <a:noFill/>
          <a:extLst>
            <a:ext uri="{909E8E84-426E-40DD-AFC4-6F175D3DCCD1}">
              <a14:hiddenFill xmlns:a14="http://schemas.microsoft.com/office/drawing/2010/main">
                <a:solidFill>
                  <a:srgbClr val="FFFFFF"/>
                </a:solidFill>
              </a14:hiddenFill>
            </a:ext>
          </a:extLst>
        </p:spPr>
      </p:pic>
      <p:pic>
        <p:nvPicPr>
          <p:cNvPr id="14" name="Изображение 2"/>
          <p:cNvPicPr>
            <a:picLocks noChangeAspect="1"/>
          </p:cNvPicPr>
          <p:nvPr/>
        </p:nvPicPr>
        <p:blipFill rotWithShape="1">
          <a:blip r:embed="rId7" cstate="screen">
            <a:extLst>
              <a:ext uri="{28A0092B-C50C-407E-A947-70E740481C1C}">
                <a14:useLocalDpi xmlns:a14="http://schemas.microsoft.com/office/drawing/2010/main"/>
              </a:ext>
            </a:extLst>
          </a:blip>
          <a:srcRect t="16639" r="62215" b="15230"/>
          <a:stretch/>
        </p:blipFill>
        <p:spPr>
          <a:xfrm>
            <a:off x="298038" y="769185"/>
            <a:ext cx="4174375" cy="5321020"/>
          </a:xfrm>
          <a:prstGeom prst="rect">
            <a:avLst/>
          </a:prstGeom>
        </p:spPr>
      </p:pic>
      <p:sp>
        <p:nvSpPr>
          <p:cNvPr id="7" name="Printed"/>
          <p:cNvSpPr txBox="1">
            <a:spLocks noChangeArrowheads="1"/>
          </p:cNvSpPr>
          <p:nvPr/>
        </p:nvSpPr>
        <p:spPr bwMode="black">
          <a:xfrm>
            <a:off x="8270635" y="6632337"/>
            <a:ext cx="3618996" cy="125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932909" hangingPunct="1">
              <a:defRPr/>
            </a:pPr>
            <a:r>
              <a:rPr lang="en-US" sz="800">
                <a:solidFill>
                  <a:srgbClr val="FFFFFF"/>
                </a:solidFill>
                <a:latin typeface="Arial"/>
              </a:rPr>
              <a:t>Printed 10/15/2020 7:58 AM Russia TZ 2 Standard Time</a:t>
            </a:r>
            <a:endParaRPr lang="ru-RU" sz="800" dirty="0">
              <a:solidFill>
                <a:srgbClr val="FFFFFF"/>
              </a:solidFill>
              <a:latin typeface="Arial"/>
            </a:endParaRPr>
          </a:p>
        </p:txBody>
      </p:sp>
      <p:sp>
        <p:nvSpPr>
          <p:cNvPr id="13314" name="Title"/>
          <p:cNvSpPr>
            <a:spLocks noGrp="1" noChangeArrowheads="1"/>
          </p:cNvSpPr>
          <p:nvPr>
            <p:ph type="ctrTitle"/>
          </p:nvPr>
        </p:nvSpPr>
        <p:spPr bwMode="gray">
          <a:xfrm>
            <a:off x="4931503" y="1463558"/>
            <a:ext cx="6632617" cy="502445"/>
          </a:xfrm>
          <a:prstGeom prst="rect">
            <a:avLst/>
          </a:prstGeom>
        </p:spPr>
        <p:txBody>
          <a:bodyPr/>
          <a:lstStyle>
            <a:lvl1pPr>
              <a:defRPr sz="3200" b="0" baseline="0">
                <a:solidFill>
                  <a:schemeClr val="accent4"/>
                </a:solidFill>
                <a:latin typeface="+mj-lt"/>
                <a:ea typeface="+mj-ea"/>
              </a:defRPr>
            </a:lvl1pPr>
          </a:lstStyle>
          <a:p>
            <a:pPr lvl="0" latinLnBrk="0"/>
            <a:r>
              <a:rPr lang="en-US" noProof="0"/>
              <a:t>Click to edit Master title style</a:t>
            </a:r>
            <a:endParaRPr lang="ru-RU" noProof="0" dirty="0"/>
          </a:p>
        </p:txBody>
      </p:sp>
      <p:sp>
        <p:nvSpPr>
          <p:cNvPr id="13315" name="Subtitle"/>
          <p:cNvSpPr>
            <a:spLocks noGrp="1" noChangeArrowheads="1"/>
          </p:cNvSpPr>
          <p:nvPr>
            <p:ph type="subTitle" idx="1"/>
          </p:nvPr>
        </p:nvSpPr>
        <p:spPr bwMode="gray">
          <a:xfrm>
            <a:off x="4931503" y="3182434"/>
            <a:ext cx="6632617" cy="230832"/>
          </a:xfrm>
          <a:prstGeom prst="rect">
            <a:avLst/>
          </a:prstGeom>
        </p:spPr>
        <p:txBody>
          <a:bodyPr wrap="square">
            <a:spAutoFit/>
          </a:bodyPr>
          <a:lstStyle>
            <a:lvl1pPr>
              <a:defRPr sz="1500" cap="all" baseline="0">
                <a:solidFill>
                  <a:schemeClr val="accent6"/>
                </a:solidFill>
                <a:latin typeface="+mn-lt"/>
                <a:ea typeface="+mn-ea"/>
              </a:defRPr>
            </a:lvl1pPr>
          </a:lstStyle>
          <a:p>
            <a:pPr lvl="0" latinLnBrk="0"/>
            <a:r>
              <a:rPr lang="en-US" noProof="0"/>
              <a:t>Click to edit Master subtitle style</a:t>
            </a:r>
            <a:endParaRPr lang="ru-RU" noProof="0" dirty="0"/>
          </a:p>
        </p:txBody>
      </p:sp>
      <p:sp>
        <p:nvSpPr>
          <p:cNvPr id="57" name="Document type" hidden="1"/>
          <p:cNvSpPr txBox="1">
            <a:spLocks noChangeArrowheads="1"/>
          </p:cNvSpPr>
          <p:nvPr/>
        </p:nvSpPr>
        <p:spPr bwMode="gray">
          <a:xfrm>
            <a:off x="4931503" y="3645932"/>
            <a:ext cx="6632617"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defTabSz="932909" hangingPunct="1">
              <a:defRPr/>
            </a:pPr>
            <a:r>
              <a:rPr lang="ru-RU" sz="1500" dirty="0">
                <a:solidFill>
                  <a:srgbClr val="808080"/>
                </a:solidFill>
                <a:latin typeface="Arial"/>
              </a:rPr>
              <a:t>Тип документа | Дата</a:t>
            </a:r>
          </a:p>
        </p:txBody>
      </p:sp>
      <p:sp>
        <p:nvSpPr>
          <p:cNvPr id="12" name="TextBox 11">
            <a:extLst>
              <a:ext uri="{FF2B5EF4-FFF2-40B4-BE49-F238E27FC236}">
                <a16:creationId xmlns:a16="http://schemas.microsoft.com/office/drawing/2014/main" id="{D83897B4-5A0F-4D88-BB86-C44531C363C1}"/>
              </a:ext>
            </a:extLst>
          </p:cNvPr>
          <p:cNvSpPr txBox="1"/>
          <p:nvPr/>
        </p:nvSpPr>
        <p:spPr>
          <a:xfrm>
            <a:off x="5369970" y="6191552"/>
            <a:ext cx="1456385"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0" tIns="0" rIns="0" bIns="0" numCol="1" anchor="t" anchorCtr="0" compatLnSpc="1">
            <a:prstTxWarp prst="textNoShape">
              <a:avLst/>
            </a:prstTxWarp>
            <a:spAutoFit/>
          </a:bodyPr>
          <a:lstStyle>
            <a:lvl1pPr marL="341313" lvl="0" indent="-341313" eaLnBrk="1" hangingPunct="1">
              <a:spcBef>
                <a:spcPct val="20000"/>
              </a:spcBef>
              <a:buClr>
                <a:schemeClr val="tx2"/>
              </a:buClr>
              <a:buFont typeface="Wingdings" charset="2"/>
              <a:buChar char="§"/>
              <a:defRPr>
                <a:latin typeface="+mn-lt"/>
              </a:defRPr>
            </a:lvl1pPr>
            <a:lvl2pPr marL="690563" lvl="1" indent="-346075" eaLnBrk="1" hangingPunct="1">
              <a:spcBef>
                <a:spcPct val="20000"/>
              </a:spcBef>
              <a:buClr>
                <a:schemeClr val="accent2"/>
              </a:buClr>
              <a:buFont typeface="Wingdings" charset="2"/>
              <a:buChar char="§"/>
              <a:defRPr sz="1600">
                <a:latin typeface="+mn-lt"/>
              </a:defRPr>
            </a:lvl2pPr>
            <a:lvl3pPr marL="985838" lvl="2" indent="-292100" eaLnBrk="1" hangingPunct="1">
              <a:spcBef>
                <a:spcPct val="20000"/>
              </a:spcBef>
              <a:buClr>
                <a:schemeClr val="accent1"/>
              </a:buClr>
              <a:buFont typeface="Wingdings" charset="2"/>
              <a:buChar char="§"/>
              <a:defRPr sz="1500">
                <a:latin typeface="+mn-lt"/>
              </a:defRPr>
            </a:lvl3pPr>
            <a:lvl4pPr marL="1279525" lvl="3" indent="-290513" eaLnBrk="1" hangingPunct="1">
              <a:spcBef>
                <a:spcPct val="20000"/>
              </a:spcBef>
              <a:buClr>
                <a:schemeClr val="tx2"/>
              </a:buClr>
              <a:buFont typeface="Wingdings" charset="2"/>
              <a:buChar char="§"/>
              <a:defRPr sz="1200">
                <a:latin typeface="+mn-lt"/>
              </a:defRPr>
            </a:lvl4pPr>
            <a:lvl5pPr marL="1597025" lvl="4" indent="-314325" eaLnBrk="1" hangingPunct="1">
              <a:spcBef>
                <a:spcPct val="20000"/>
              </a:spcBef>
              <a:buClr>
                <a:schemeClr val="folHlink"/>
              </a:buClr>
              <a:buFont typeface="Wingdings" charset="2"/>
              <a:buChar char="§"/>
              <a:defRPr sz="1200">
                <a:latin typeface="+mn-lt"/>
              </a:defRPr>
            </a:lvl5pPr>
            <a:lvl6pPr marL="2055450" indent="-315857" fontAlgn="base">
              <a:spcBef>
                <a:spcPct val="20000"/>
              </a:spcBef>
              <a:spcAft>
                <a:spcPct val="0"/>
              </a:spcAft>
              <a:buClr>
                <a:schemeClr val="folHlink"/>
              </a:buClr>
              <a:buFont typeface="Wingdings" pitchFamily="2" charset="2"/>
              <a:buChar char="§"/>
              <a:defRPr sz="1200">
                <a:latin typeface="+mn-lt"/>
              </a:defRPr>
            </a:lvl6pPr>
            <a:lvl7pPr marL="2512570" indent="-315857" fontAlgn="base">
              <a:spcBef>
                <a:spcPct val="20000"/>
              </a:spcBef>
              <a:spcAft>
                <a:spcPct val="0"/>
              </a:spcAft>
              <a:buClr>
                <a:schemeClr val="folHlink"/>
              </a:buClr>
              <a:buFont typeface="Wingdings" pitchFamily="2" charset="2"/>
              <a:buChar char="§"/>
              <a:defRPr sz="1200">
                <a:latin typeface="+mn-lt"/>
              </a:defRPr>
            </a:lvl7pPr>
            <a:lvl8pPr marL="2969689" indent="-315857" fontAlgn="base">
              <a:spcBef>
                <a:spcPct val="20000"/>
              </a:spcBef>
              <a:spcAft>
                <a:spcPct val="0"/>
              </a:spcAft>
              <a:buClr>
                <a:schemeClr val="folHlink"/>
              </a:buClr>
              <a:buFont typeface="Wingdings" pitchFamily="2" charset="2"/>
              <a:buChar char="§"/>
              <a:defRPr sz="1200">
                <a:latin typeface="+mn-lt"/>
              </a:defRPr>
            </a:lvl8pPr>
            <a:lvl9pPr marL="3426808" indent="-315857" fontAlgn="base">
              <a:spcBef>
                <a:spcPct val="20000"/>
              </a:spcBef>
              <a:spcAft>
                <a:spcPct val="0"/>
              </a:spcAft>
              <a:buClr>
                <a:schemeClr val="folHlink"/>
              </a:buClr>
              <a:buFont typeface="Wingdings" pitchFamily="2" charset="2"/>
              <a:buChar char="§"/>
              <a:defRPr sz="1200">
                <a:latin typeface="+mn-lt"/>
              </a:defRPr>
            </a:lvl9pPr>
          </a:lstStyle>
          <a:p>
            <a:pPr marL="0" indent="0" algn="ctr" defTabSz="932909">
              <a:buClr>
                <a:srgbClr val="008080"/>
              </a:buClr>
              <a:buFont typeface="Wingdings" charset="2"/>
              <a:buNone/>
            </a:pPr>
            <a:r>
              <a:rPr lang="ru-RU" sz="1500" b="1" dirty="0">
                <a:solidFill>
                  <a:srgbClr val="008080"/>
                </a:solidFill>
              </a:rPr>
              <a:t>ООО "СИБУР"</a:t>
            </a:r>
          </a:p>
        </p:txBody>
      </p:sp>
      <p:cxnSp>
        <p:nvCxnSpPr>
          <p:cNvPr id="13" name="Прямая соединительная линия 23">
            <a:extLst>
              <a:ext uri="{FF2B5EF4-FFF2-40B4-BE49-F238E27FC236}">
                <a16:creationId xmlns:a16="http://schemas.microsoft.com/office/drawing/2014/main" id="{978E8D9B-FFE0-45CB-8752-22382D500B2F}"/>
              </a:ext>
            </a:extLst>
          </p:cNvPr>
          <p:cNvCxnSpPr>
            <a:cxnSpLocks/>
          </p:cNvCxnSpPr>
          <p:nvPr/>
        </p:nvCxnSpPr>
        <p:spPr bwMode="auto">
          <a:xfrm flipH="1">
            <a:off x="6933790" y="6324656"/>
            <a:ext cx="5258212" cy="0"/>
          </a:xfrm>
          <a:prstGeom prst="line">
            <a:avLst/>
          </a:prstGeom>
          <a:solidFill>
            <a:schemeClr val="accent1"/>
          </a:solidFill>
          <a:ln w="34925" cap="flat" cmpd="sng" algn="ctr">
            <a:gradFill flip="none" rotWithShape="1">
              <a:gsLst>
                <a:gs pos="47000">
                  <a:srgbClr val="BFDADE"/>
                </a:gs>
                <a:gs pos="0">
                  <a:schemeClr val="accent4">
                    <a:alpha val="80000"/>
                  </a:schemeClr>
                </a:gs>
                <a:gs pos="100000">
                  <a:schemeClr val="bg1"/>
                </a:gs>
              </a:gsLst>
              <a:lin ang="10800000" scaled="1"/>
              <a:tileRect/>
            </a:gra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Прямая соединительная линия 23">
            <a:extLst>
              <a:ext uri="{FF2B5EF4-FFF2-40B4-BE49-F238E27FC236}">
                <a16:creationId xmlns:a16="http://schemas.microsoft.com/office/drawing/2014/main" id="{BF55E026-2B13-45C4-AB82-FC842383E624}"/>
              </a:ext>
            </a:extLst>
          </p:cNvPr>
          <p:cNvCxnSpPr>
            <a:cxnSpLocks/>
          </p:cNvCxnSpPr>
          <p:nvPr/>
        </p:nvCxnSpPr>
        <p:spPr bwMode="auto">
          <a:xfrm>
            <a:off x="4322" y="6324656"/>
            <a:ext cx="5258212" cy="0"/>
          </a:xfrm>
          <a:prstGeom prst="line">
            <a:avLst/>
          </a:prstGeom>
          <a:solidFill>
            <a:schemeClr val="accent1"/>
          </a:solidFill>
          <a:ln w="34925" cap="flat" cmpd="sng" algn="ctr">
            <a:gradFill flip="none" rotWithShape="1">
              <a:gsLst>
                <a:gs pos="47000">
                  <a:srgbClr val="BFDADE"/>
                </a:gs>
                <a:gs pos="0">
                  <a:schemeClr val="accent4">
                    <a:alpha val="80000"/>
                  </a:schemeClr>
                </a:gs>
                <a:gs pos="100000">
                  <a:schemeClr val="bg1"/>
                </a:gs>
              </a:gsLst>
              <a:lin ang="10800000" scaled="1"/>
              <a:tileRect/>
            </a:gra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3995876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nvPr>
        </p:nvGraphicFramePr>
        <p:xfrm>
          <a:off x="1623" y="1623"/>
          <a:ext cx="1618" cy="1619"/>
        </p:xfrm>
        <a:graphic>
          <a:graphicData uri="http://schemas.openxmlformats.org/presentationml/2006/ole">
            <mc:AlternateContent xmlns:mc="http://schemas.openxmlformats.org/markup-compatibility/2006">
              <mc:Choice xmlns:v="urn:schemas-microsoft-com:vml" Requires="v">
                <p:oleObj name="Слайд think-cell" r:id="rId4" imgW="306" imgH="306" progId="TCLayout.ActiveDocument.1">
                  <p:embed/>
                </p:oleObj>
              </mc:Choice>
              <mc:Fallback>
                <p:oleObj name="Слайд think-cell" r:id="rId4" imgW="306" imgH="306" progId="TCLayout.ActiveDocument.1">
                  <p:embed/>
                  <p:pic>
                    <p:nvPicPr>
                      <p:cNvPr id="3" name="Object 2" hidden="1"/>
                      <p:cNvPicPr/>
                      <p:nvPr/>
                    </p:nvPicPr>
                    <p:blipFill>
                      <a:blip r:embed="rId5"/>
                      <a:stretch>
                        <a:fillRect/>
                      </a:stretch>
                    </p:blipFill>
                    <p:spPr>
                      <a:xfrm>
                        <a:off x="1623" y="1623"/>
                        <a:ext cx="1618" cy="1619"/>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C87C2507-A09D-4994-8304-22C7C2870382}"/>
              </a:ext>
            </a:extLst>
          </p:cNvPr>
          <p:cNvSpPr/>
          <p:nvPr userDrawn="1">
            <p:custDataLst>
              <p:tags r:id="rId2"/>
            </p:custDataLst>
          </p:nvPr>
        </p:nvSpPr>
        <p:spPr>
          <a:xfrm>
            <a:off x="1" y="3"/>
            <a:ext cx="161977" cy="161975"/>
          </a:xfrm>
          <a:prstGeom prst="rect">
            <a:avLst/>
          </a:prstGeom>
          <a:solidFill>
            <a:schemeClr val="accent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defTabSz="932909" eaLnBrk="1"/>
            <a:endParaRPr lang="en-US" sz="2000" b="0" i="0" baseline="0" dirty="0" err="1">
              <a:solidFill>
                <a:srgbClr val="000000"/>
              </a:solidFill>
              <a:latin typeface="Arial" panose="020B0604020202020204" pitchFamily="34" charset="0"/>
              <a:ea typeface="+mj-ea"/>
              <a:cs typeface="+mj-cs"/>
              <a:sym typeface="Arial" panose="020B0604020202020204" pitchFamily="34" charset="0"/>
            </a:endParaRPr>
          </a:p>
        </p:txBody>
      </p:sp>
      <p:sp>
        <p:nvSpPr>
          <p:cNvPr id="2" name="2. Slide Title"/>
          <p:cNvSpPr>
            <a:spLocks noGrp="1"/>
          </p:cNvSpPr>
          <p:nvPr>
            <p:ph type="title"/>
          </p:nvPr>
        </p:nvSpPr>
        <p:spPr bwMode="gray">
          <a:xfrm>
            <a:off x="161987" y="234866"/>
            <a:ext cx="11725484" cy="314028"/>
          </a:xfrm>
        </p:spPr>
        <p:txBody>
          <a:bodyPr/>
          <a:lstStyle/>
          <a:p>
            <a:r>
              <a:rPr lang="en-US"/>
              <a:t>Click to edit Master title style</a:t>
            </a:r>
            <a:endParaRPr lang="ru-RU" dirty="0"/>
          </a:p>
        </p:txBody>
      </p:sp>
      <p:sp>
        <p:nvSpPr>
          <p:cNvPr id="8" name="Slide Number"/>
          <p:cNvSpPr txBox="1">
            <a:spLocks/>
          </p:cNvSpPr>
          <p:nvPr/>
        </p:nvSpPr>
        <p:spPr bwMode="gray">
          <a:xfrm>
            <a:off x="161985" y="6641718"/>
            <a:ext cx="125034" cy="123111"/>
          </a:xfrm>
          <a:prstGeom prst="rect">
            <a:avLst/>
          </a:prstGeom>
        </p:spPr>
        <p:txBody>
          <a:bodyPr vert="horz" wrap="none" lIns="0" tIns="0" rIns="0" bIns="0" rtlCol="0" anchor="ctr">
            <a:spAutoFit/>
          </a:bodyPr>
          <a:lstStyle>
            <a:defPPr>
              <a:defRPr lang="ru-RU"/>
            </a:defPPr>
            <a:lvl1pPr>
              <a:defRPr sz="1000" baseline="0">
                <a:latin typeface="+mn-lt"/>
              </a:defRPr>
            </a:lvl1pPr>
          </a:lstStyle>
          <a:p>
            <a:pPr defTabSz="932909"/>
            <a:fld id="{42C328C1-A84F-4A39-A664-DBA00541A8C6}" type="slidenum">
              <a:rPr lang="ru-RU" sz="800" smtClean="0">
                <a:solidFill>
                  <a:srgbClr val="808080"/>
                </a:solidFill>
              </a:rPr>
              <a:pPr defTabSz="932909"/>
              <a:t>‹#›</a:t>
            </a:fld>
            <a:endParaRPr lang="ru-RU" sz="800" dirty="0">
              <a:solidFill>
                <a:srgbClr val="808080"/>
              </a:solidFill>
            </a:endParaRPr>
          </a:p>
        </p:txBody>
      </p:sp>
      <p:cxnSp>
        <p:nvCxnSpPr>
          <p:cNvPr id="9" name="Прямая соединительная линия 23">
            <a:extLst>
              <a:ext uri="{FF2B5EF4-FFF2-40B4-BE49-F238E27FC236}">
                <a16:creationId xmlns:a16="http://schemas.microsoft.com/office/drawing/2014/main" id="{3ADE2C19-18B5-4871-8098-21DFD548035C}"/>
              </a:ext>
            </a:extLst>
          </p:cNvPr>
          <p:cNvCxnSpPr>
            <a:cxnSpLocks/>
          </p:cNvCxnSpPr>
          <p:nvPr/>
        </p:nvCxnSpPr>
        <p:spPr bwMode="auto">
          <a:xfrm>
            <a:off x="8513504" y="6472067"/>
            <a:ext cx="3678496" cy="0"/>
          </a:xfrm>
          <a:prstGeom prst="line">
            <a:avLst/>
          </a:prstGeom>
          <a:solidFill>
            <a:schemeClr val="accent1"/>
          </a:solidFill>
          <a:ln w="34925" cap="flat" cmpd="sng" algn="ctr">
            <a:gradFill flip="none" rotWithShape="1">
              <a:gsLst>
                <a:gs pos="47000">
                  <a:srgbClr val="BFDADE"/>
                </a:gs>
                <a:gs pos="0">
                  <a:schemeClr val="accent4">
                    <a:alpha val="80000"/>
                  </a:schemeClr>
                </a:gs>
                <a:gs pos="100000">
                  <a:schemeClr val="bg1"/>
                </a:gs>
              </a:gsLst>
              <a:lin ang="10800000" scaled="1"/>
              <a:tileRect/>
            </a:gra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0" name="Рисунок 37">
            <a:extLst>
              <a:ext uri="{FF2B5EF4-FFF2-40B4-BE49-F238E27FC236}">
                <a16:creationId xmlns:a16="http://schemas.microsoft.com/office/drawing/2014/main" id="{FB9F38C9-F0A6-4E5F-A513-55AC7BE64D49}"/>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10508347" y="6599108"/>
            <a:ext cx="883567" cy="166973"/>
          </a:xfrm>
          <a:prstGeom prst="rect">
            <a:avLst/>
          </a:prstGeom>
        </p:spPr>
      </p:pic>
    </p:spTree>
    <p:extLst>
      <p:ext uri="{BB962C8B-B14F-4D97-AF65-F5344CB8AC3E}">
        <p14:creationId xmlns:p14="http://schemas.microsoft.com/office/powerpoint/2010/main" val="4249198202"/>
      </p:ext>
    </p:extLst>
  </p:cSld>
  <p:clrMapOvr>
    <a:masterClrMapping/>
  </p:clrMapOvr>
  <p:extLst>
    <p:ext uri="{DCECCB84-F9BA-43D5-87BE-67443E8EF086}">
      <p15:sldGuideLst xmlns:p15="http://schemas.microsoft.com/office/powerpoint/2012/main">
        <p15:guide id="1" pos="7340">
          <p15:clr>
            <a:srgbClr val="F26B43"/>
          </p15:clr>
        </p15:guide>
        <p15:guide id="2" pos="99">
          <p15:clr>
            <a:srgbClr val="F26B43"/>
          </p15:clr>
        </p15:guide>
        <p15:guide id="3" orient="horz" pos="688">
          <p15:clr>
            <a:srgbClr val="F26B43"/>
          </p15:clr>
        </p15:guide>
        <p15:guide id="4" orient="horz" pos="3911">
          <p15:clr>
            <a:srgbClr val="F26B43"/>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nvPr>
        </p:nvGraphicFramePr>
        <p:xfrm>
          <a:off x="1623" y="1623"/>
          <a:ext cx="1618" cy="1619"/>
        </p:xfrm>
        <a:graphic>
          <a:graphicData uri="http://schemas.openxmlformats.org/presentationml/2006/ole">
            <mc:AlternateContent xmlns:mc="http://schemas.openxmlformats.org/markup-compatibility/2006">
              <mc:Choice xmlns:v="urn:schemas-microsoft-com:vml" Requires="v">
                <p:oleObj name="Слайд think-cell" r:id="rId4" imgW="578" imgH="579" progId="TCLayout.ActiveDocument.1">
                  <p:embed/>
                </p:oleObj>
              </mc:Choice>
              <mc:Fallback>
                <p:oleObj name="Слайд think-cell" r:id="rId4" imgW="578" imgH="579" progId="TCLayout.ActiveDocument.1">
                  <p:embed/>
                  <p:pic>
                    <p:nvPicPr>
                      <p:cNvPr id="3" name="Object 2" hidden="1"/>
                      <p:cNvPicPr/>
                      <p:nvPr/>
                    </p:nvPicPr>
                    <p:blipFill>
                      <a:blip r:embed="rId5"/>
                      <a:stretch>
                        <a:fillRect/>
                      </a:stretch>
                    </p:blipFill>
                    <p:spPr>
                      <a:xfrm>
                        <a:off x="1623" y="1623"/>
                        <a:ext cx="1618" cy="1619"/>
                      </a:xfrm>
                      <a:prstGeom prst="rect">
                        <a:avLst/>
                      </a:prstGeom>
                    </p:spPr>
                  </p:pic>
                </p:oleObj>
              </mc:Fallback>
            </mc:AlternateContent>
          </a:graphicData>
        </a:graphic>
      </p:graphicFrame>
      <p:sp>
        <p:nvSpPr>
          <p:cNvPr id="4" name="Прямоугольник 3" hidden="1"/>
          <p:cNvSpPr/>
          <p:nvPr userDrawn="1">
            <p:custDataLst>
              <p:tags r:id="rId2"/>
            </p:custDataLst>
          </p:nvPr>
        </p:nvSpPr>
        <p:spPr>
          <a:xfrm>
            <a:off x="0" y="0"/>
            <a:ext cx="158750" cy="158750"/>
          </a:xfrm>
          <a:prstGeom prst="rect">
            <a:avLst/>
          </a:prstGeom>
          <a:solidFill>
            <a:schemeClr val="accent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endParaRPr lang="en-US" sz="2000" b="0" i="0" baseline="0" dirty="0" err="1">
              <a:solidFill>
                <a:schemeClr val="tx1"/>
              </a:solidFill>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lstStyle/>
          <a:p>
            <a:r>
              <a:rPr lang="en-US"/>
              <a:t>Click to edit Master title style</a:t>
            </a:r>
            <a:endParaRPr lang="ru-RU"/>
          </a:p>
        </p:txBody>
      </p:sp>
      <p:sp>
        <p:nvSpPr>
          <p:cNvPr id="5" name="Slide Number"/>
          <p:cNvSpPr txBox="1">
            <a:spLocks/>
          </p:cNvSpPr>
          <p:nvPr/>
        </p:nvSpPr>
        <p:spPr bwMode="gray">
          <a:xfrm>
            <a:off x="161985" y="6641718"/>
            <a:ext cx="125034" cy="123111"/>
          </a:xfrm>
          <a:prstGeom prst="rect">
            <a:avLst/>
          </a:prstGeom>
        </p:spPr>
        <p:txBody>
          <a:bodyPr vert="horz" wrap="none" lIns="0" tIns="0" rIns="0" bIns="0" rtlCol="0" anchor="ctr">
            <a:spAutoFit/>
          </a:bodyPr>
          <a:lstStyle>
            <a:defPPr>
              <a:defRPr lang="ru-RU"/>
            </a:defPPr>
            <a:lvl1pPr>
              <a:defRPr sz="1000" baseline="0">
                <a:latin typeface="+mn-lt"/>
              </a:defRPr>
            </a:lvl1pPr>
          </a:lstStyle>
          <a:p>
            <a:pPr defTabSz="932909"/>
            <a:fld id="{42C328C1-A84F-4A39-A664-DBA00541A8C6}" type="slidenum">
              <a:rPr lang="ru-RU" sz="800" smtClean="0">
                <a:solidFill>
                  <a:srgbClr val="808080"/>
                </a:solidFill>
              </a:rPr>
              <a:pPr defTabSz="932909"/>
              <a:t>‹#›</a:t>
            </a:fld>
            <a:endParaRPr lang="ru-RU" sz="800" dirty="0">
              <a:solidFill>
                <a:srgbClr val="808080"/>
              </a:solidFill>
            </a:endParaRPr>
          </a:p>
        </p:txBody>
      </p:sp>
      <p:cxnSp>
        <p:nvCxnSpPr>
          <p:cNvPr id="8" name="Прямая соединительная линия 23">
            <a:extLst>
              <a:ext uri="{FF2B5EF4-FFF2-40B4-BE49-F238E27FC236}">
                <a16:creationId xmlns:a16="http://schemas.microsoft.com/office/drawing/2014/main" id="{6C59F1B8-5E06-473C-9AB6-342A9F2FFEC5}"/>
              </a:ext>
            </a:extLst>
          </p:cNvPr>
          <p:cNvCxnSpPr>
            <a:cxnSpLocks/>
          </p:cNvCxnSpPr>
          <p:nvPr/>
        </p:nvCxnSpPr>
        <p:spPr bwMode="auto">
          <a:xfrm>
            <a:off x="8513504" y="6472067"/>
            <a:ext cx="3678496" cy="0"/>
          </a:xfrm>
          <a:prstGeom prst="line">
            <a:avLst/>
          </a:prstGeom>
          <a:solidFill>
            <a:schemeClr val="accent1"/>
          </a:solidFill>
          <a:ln w="34925" cap="flat" cmpd="sng" algn="ctr">
            <a:gradFill flip="none" rotWithShape="1">
              <a:gsLst>
                <a:gs pos="47000">
                  <a:srgbClr val="BFDADE"/>
                </a:gs>
                <a:gs pos="0">
                  <a:schemeClr val="accent4">
                    <a:alpha val="80000"/>
                  </a:schemeClr>
                </a:gs>
                <a:gs pos="100000">
                  <a:schemeClr val="bg1"/>
                </a:gs>
              </a:gsLst>
              <a:lin ang="10800000" scaled="1"/>
              <a:tileRect/>
            </a:gra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9" name="Рисунок 37">
            <a:extLst>
              <a:ext uri="{FF2B5EF4-FFF2-40B4-BE49-F238E27FC236}">
                <a16:creationId xmlns:a16="http://schemas.microsoft.com/office/drawing/2014/main" id="{86F7077A-BEF3-4F7D-8A70-4E25EED3B2B7}"/>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10508347" y="6599108"/>
            <a:ext cx="883567" cy="166973"/>
          </a:xfrm>
          <a:prstGeom prst="rect">
            <a:avLst/>
          </a:prstGeom>
        </p:spPr>
      </p:pic>
    </p:spTree>
    <p:extLst>
      <p:ext uri="{BB962C8B-B14F-4D97-AF65-F5344CB8AC3E}">
        <p14:creationId xmlns:p14="http://schemas.microsoft.com/office/powerpoint/2010/main" val="42449531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FA3324-BEC3-4D93-8146-C9F88AC69F2C}"/>
              </a:ext>
            </a:extLst>
          </p:cNvPr>
          <p:cNvSpPr>
            <a:spLocks noGrp="1"/>
          </p:cNvSpPr>
          <p:nvPr>
            <p:ph type="ctrTitle"/>
          </p:nvPr>
        </p:nvSpPr>
        <p:spPr>
          <a:xfrm>
            <a:off x="1524000" y="1663219"/>
            <a:ext cx="9144000" cy="1846747"/>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62D3BD65-40E3-4D4A-9F0B-714AA300A725}"/>
              </a:ext>
            </a:extLst>
          </p:cNvPr>
          <p:cNvSpPr>
            <a:spLocks noGrp="1"/>
          </p:cNvSpPr>
          <p:nvPr>
            <p:ph type="subTitle" idx="1"/>
          </p:nvPr>
        </p:nvSpPr>
        <p:spPr>
          <a:xfrm>
            <a:off x="1524000" y="3602042"/>
            <a:ext cx="9144000" cy="1655761"/>
          </a:xfrm>
        </p:spPr>
        <p:txBody>
          <a:bodyPr/>
          <a:lstStyle>
            <a:lvl1pPr marL="0" indent="0" algn="ctr">
              <a:buNone/>
              <a:defRPr sz="2400"/>
            </a:lvl1pPr>
            <a:lvl2pPr marL="457173" indent="0" algn="ctr">
              <a:buNone/>
              <a:defRPr sz="2000"/>
            </a:lvl2pPr>
            <a:lvl3pPr marL="914344" indent="0" algn="ctr">
              <a:buNone/>
              <a:defRPr sz="1700"/>
            </a:lvl3pPr>
            <a:lvl4pPr marL="1371515" indent="0" algn="ctr">
              <a:buNone/>
              <a:defRPr sz="1600"/>
            </a:lvl4pPr>
            <a:lvl5pPr marL="1828688" indent="0" algn="ctr">
              <a:buNone/>
              <a:defRPr sz="1600"/>
            </a:lvl5pPr>
            <a:lvl6pPr marL="2285859" indent="0" algn="ctr">
              <a:buNone/>
              <a:defRPr sz="1600"/>
            </a:lvl6pPr>
            <a:lvl7pPr marL="2743030" indent="0" algn="ctr">
              <a:buNone/>
              <a:defRPr sz="1600"/>
            </a:lvl7pPr>
            <a:lvl8pPr marL="3200203" indent="0" algn="ctr">
              <a:buNone/>
              <a:defRPr sz="1600"/>
            </a:lvl8pPr>
            <a:lvl9pPr marL="3657375"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D2A3ADA1-3CD8-4C2C-B93E-76D183F602A2}"/>
              </a:ext>
            </a:extLst>
          </p:cNvPr>
          <p:cNvSpPr>
            <a:spLocks noGrp="1"/>
          </p:cNvSpPr>
          <p:nvPr>
            <p:ph type="dt" sz="half" idx="10"/>
          </p:nvPr>
        </p:nvSpPr>
        <p:spPr/>
        <p:txBody>
          <a:bodyPr lIns="93291" tIns="46646" rIns="93291" bIns="46646"/>
          <a:lstStyle/>
          <a:p>
            <a:pPr defTabSz="932909"/>
            <a:r>
              <a:rPr lang="ru-RU" sz="1900">
                <a:solidFill>
                  <a:srgbClr val="000000"/>
                </a:solidFill>
              </a:rPr>
              <a:t>ЧЕРНОВАЯ ВЕРСИЯ СТАНДАРТА</a:t>
            </a:r>
            <a:endParaRPr lang="pt-BR" sz="1900">
              <a:solidFill>
                <a:srgbClr val="000000"/>
              </a:solidFill>
            </a:endParaRPr>
          </a:p>
        </p:txBody>
      </p:sp>
      <p:sp>
        <p:nvSpPr>
          <p:cNvPr id="5" name="Espaço Reservado para Rodapé 4">
            <a:extLst>
              <a:ext uri="{FF2B5EF4-FFF2-40B4-BE49-F238E27FC236}">
                <a16:creationId xmlns:a16="http://schemas.microsoft.com/office/drawing/2014/main" id="{FED39A50-6C4C-421F-94B1-1798862A11D5}"/>
              </a:ext>
            </a:extLst>
          </p:cNvPr>
          <p:cNvSpPr>
            <a:spLocks noGrp="1"/>
          </p:cNvSpPr>
          <p:nvPr>
            <p:ph type="ftr" sz="quarter" idx="11"/>
          </p:nvPr>
        </p:nvSpPr>
        <p:spPr/>
        <p:txBody>
          <a:bodyPr lIns="93291" tIns="46646" rIns="93291" bIns="46646"/>
          <a:lstStyle/>
          <a:p>
            <a:pPr defTabSz="932909"/>
            <a:endParaRPr lang="pt-BR" sz="1900">
              <a:solidFill>
                <a:srgbClr val="000000"/>
              </a:solidFill>
            </a:endParaRPr>
          </a:p>
        </p:txBody>
      </p:sp>
      <p:sp>
        <p:nvSpPr>
          <p:cNvPr id="6" name="Espaço Reservado para Número de Slide 5">
            <a:extLst>
              <a:ext uri="{FF2B5EF4-FFF2-40B4-BE49-F238E27FC236}">
                <a16:creationId xmlns:a16="http://schemas.microsoft.com/office/drawing/2014/main" id="{FD555000-4300-4194-A1F1-46935302ED5C}"/>
              </a:ext>
            </a:extLst>
          </p:cNvPr>
          <p:cNvSpPr>
            <a:spLocks noGrp="1"/>
          </p:cNvSpPr>
          <p:nvPr>
            <p:ph type="sldNum" sz="quarter" idx="12"/>
          </p:nvPr>
        </p:nvSpPr>
        <p:spPr/>
        <p:txBody>
          <a:bodyPr lIns="93291" tIns="46646" rIns="93291" bIns="46646"/>
          <a:lstStyle/>
          <a:p>
            <a:pPr defTabSz="932909"/>
            <a:fld id="{5A56B4C0-3C4C-46FB-AE68-D52CB724C5FE}" type="slidenum">
              <a:rPr lang="pt-BR" sz="1900" smtClean="0">
                <a:solidFill>
                  <a:srgbClr val="000000"/>
                </a:solidFill>
              </a:rPr>
              <a:pPr defTabSz="932909"/>
              <a:t>‹#›</a:t>
            </a:fld>
            <a:endParaRPr lang="pt-BR" sz="1900">
              <a:solidFill>
                <a:srgbClr val="000000"/>
              </a:solidFill>
            </a:endParaRPr>
          </a:p>
        </p:txBody>
      </p:sp>
    </p:spTree>
    <p:extLst>
      <p:ext uri="{BB962C8B-B14F-4D97-AF65-F5344CB8AC3E}">
        <p14:creationId xmlns:p14="http://schemas.microsoft.com/office/powerpoint/2010/main" val="39613094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153" y="2488256"/>
            <a:ext cx="11349708" cy="1362075"/>
          </a:xfrm>
        </p:spPr>
        <p:txBody>
          <a:bodyPr anchor="t"/>
          <a:lstStyle>
            <a:lvl1pPr algn="ctr">
              <a:defRPr sz="2400" b="0" cap="all"/>
            </a:lvl1pPr>
          </a:lstStyle>
          <a:p>
            <a:r>
              <a:rPr lang="ru-RU"/>
              <a:t>Образец заголовка</a:t>
            </a:r>
            <a:endParaRPr lang="ru-RU" dirty="0"/>
          </a:p>
        </p:txBody>
      </p:sp>
      <p:sp>
        <p:nvSpPr>
          <p:cNvPr id="6" name="Дата 5"/>
          <p:cNvSpPr>
            <a:spLocks noGrp="1"/>
          </p:cNvSpPr>
          <p:nvPr>
            <p:ph type="dt" sz="half" idx="10"/>
          </p:nvPr>
        </p:nvSpPr>
        <p:spPr/>
        <p:txBody>
          <a:bodyPr/>
          <a:lstStyle/>
          <a:p>
            <a:r>
              <a:rPr lang="ru-RU">
                <a:solidFill>
                  <a:srgbClr val="008C95"/>
                </a:solidFill>
              </a:rPr>
              <a:t>ЧЕРНОВАЯ ВЕРСИЯ СТАНДАРТА</a:t>
            </a:r>
            <a:endParaRPr lang="ru-RU" dirty="0">
              <a:solidFill>
                <a:srgbClr val="008C95"/>
              </a:solidFill>
            </a:endParaRPr>
          </a:p>
        </p:txBody>
      </p:sp>
      <p:sp>
        <p:nvSpPr>
          <p:cNvPr id="7" name="Нижний колонтитул 6"/>
          <p:cNvSpPr>
            <a:spLocks noGrp="1"/>
          </p:cNvSpPr>
          <p:nvPr>
            <p:ph type="ftr" sz="quarter" idx="11"/>
          </p:nvPr>
        </p:nvSpPr>
        <p:spPr/>
        <p:txBody>
          <a:bodyPr/>
          <a:lstStyle/>
          <a:p>
            <a:endParaRPr lang="ru-RU"/>
          </a:p>
        </p:txBody>
      </p:sp>
      <p:sp>
        <p:nvSpPr>
          <p:cNvPr id="8" name="Номер слайда 7"/>
          <p:cNvSpPr>
            <a:spLocks noGrp="1"/>
          </p:cNvSpPr>
          <p:nvPr>
            <p:ph type="sldNum" sz="quarter" idx="12"/>
          </p:nvPr>
        </p:nvSpPr>
        <p:spPr/>
        <p:txBody>
          <a:bodyPr/>
          <a:lstStyle/>
          <a:p>
            <a:fld id="{CDBD563E-B0D3-447F-AFD2-910202E21ABB}" type="slidenum">
              <a:rPr lang="ru-RU" smtClean="0"/>
              <a:pPr/>
              <a:t>‹#›</a:t>
            </a:fld>
            <a:endParaRPr lang="ru-RU"/>
          </a:p>
        </p:txBody>
      </p:sp>
    </p:spTree>
    <p:extLst>
      <p:ext uri="{BB962C8B-B14F-4D97-AF65-F5344CB8AC3E}">
        <p14:creationId xmlns:p14="http://schemas.microsoft.com/office/powerpoint/2010/main" val="27669886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cSld name="Титульный-ПАО «СИБУР Холдинг»">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084070" y="1991796"/>
            <a:ext cx="6870443" cy="1426895"/>
          </a:xfrm>
        </p:spPr>
        <p:txBody>
          <a:bodyPr tIns="0" rIns="0" bIns="0"/>
          <a:lstStyle>
            <a:lvl1pPr algn="l">
              <a:defRPr sz="2400" b="1"/>
            </a:lvl1pPr>
          </a:lstStyle>
          <a:p>
            <a:r>
              <a:rPr lang="ru-RU"/>
              <a:t>Образец заголовка</a:t>
            </a:r>
            <a:endParaRPr lang="ru-RU" dirty="0"/>
          </a:p>
        </p:txBody>
      </p:sp>
      <p:sp>
        <p:nvSpPr>
          <p:cNvPr id="3" name="Подзаголовок 2"/>
          <p:cNvSpPr>
            <a:spLocks noGrp="1"/>
          </p:cNvSpPr>
          <p:nvPr>
            <p:ph type="subTitle" idx="1" hasCustomPrompt="1"/>
          </p:nvPr>
        </p:nvSpPr>
        <p:spPr>
          <a:xfrm>
            <a:off x="5084092" y="4170880"/>
            <a:ext cx="6870798" cy="935966"/>
          </a:xfrm>
        </p:spPr>
        <p:txBody>
          <a:bodyPr tIns="0" rIns="0" bIns="0"/>
          <a:lstStyle>
            <a:lvl1pPr marL="0" indent="0" algn="l">
              <a:buNone/>
              <a:defRPr sz="1600">
                <a:solidFill>
                  <a:schemeClr val="tx1">
                    <a:lumMod val="85000"/>
                    <a:lumOff val="15000"/>
                  </a:schemeClr>
                </a:solidFill>
              </a:defRPr>
            </a:lvl1pPr>
            <a:lvl2pPr marL="456864" indent="0" algn="ctr">
              <a:buNone/>
              <a:defRPr>
                <a:solidFill>
                  <a:schemeClr val="tx1">
                    <a:tint val="75000"/>
                  </a:schemeClr>
                </a:solidFill>
              </a:defRPr>
            </a:lvl2pPr>
            <a:lvl3pPr marL="913722" indent="0" algn="ctr">
              <a:buNone/>
              <a:defRPr>
                <a:solidFill>
                  <a:schemeClr val="tx1">
                    <a:tint val="75000"/>
                  </a:schemeClr>
                </a:solidFill>
              </a:defRPr>
            </a:lvl3pPr>
            <a:lvl4pPr marL="1370584" indent="0" algn="ctr">
              <a:buNone/>
              <a:defRPr>
                <a:solidFill>
                  <a:schemeClr val="tx1">
                    <a:tint val="75000"/>
                  </a:schemeClr>
                </a:solidFill>
              </a:defRPr>
            </a:lvl4pPr>
            <a:lvl5pPr marL="1827444" indent="0" algn="ctr">
              <a:buNone/>
              <a:defRPr>
                <a:solidFill>
                  <a:schemeClr val="tx1">
                    <a:tint val="75000"/>
                  </a:schemeClr>
                </a:solidFill>
              </a:defRPr>
            </a:lvl5pPr>
            <a:lvl6pPr marL="2284305" indent="0" algn="ctr">
              <a:buNone/>
              <a:defRPr>
                <a:solidFill>
                  <a:schemeClr val="tx1">
                    <a:tint val="75000"/>
                  </a:schemeClr>
                </a:solidFill>
              </a:defRPr>
            </a:lvl6pPr>
            <a:lvl7pPr marL="2741165" indent="0" algn="ctr">
              <a:buNone/>
              <a:defRPr>
                <a:solidFill>
                  <a:schemeClr val="tx1">
                    <a:tint val="75000"/>
                  </a:schemeClr>
                </a:solidFill>
              </a:defRPr>
            </a:lvl7pPr>
            <a:lvl8pPr marL="3198027" indent="0" algn="ctr">
              <a:buNone/>
              <a:defRPr>
                <a:solidFill>
                  <a:schemeClr val="tx1">
                    <a:tint val="75000"/>
                  </a:schemeClr>
                </a:solidFill>
              </a:defRPr>
            </a:lvl8pPr>
            <a:lvl9pPr marL="3654888" indent="0" algn="ctr">
              <a:buNone/>
              <a:defRPr>
                <a:solidFill>
                  <a:schemeClr val="tx1">
                    <a:tint val="75000"/>
                  </a:schemeClr>
                </a:solidFill>
              </a:defRPr>
            </a:lvl9pPr>
          </a:lstStyle>
          <a:p>
            <a:r>
              <a:rPr lang="ru-RU" dirty="0"/>
              <a:t>Фамилия Имя Отчество</a:t>
            </a:r>
          </a:p>
          <a:p>
            <a:r>
              <a:rPr lang="ru-RU" dirty="0"/>
              <a:t>Должность, подразделение/функция, </a:t>
            </a:r>
            <a:br>
              <a:rPr lang="ru-RU" dirty="0"/>
            </a:br>
            <a:r>
              <a:rPr lang="ru-RU" dirty="0"/>
              <a:t>название организации </a:t>
            </a:r>
          </a:p>
        </p:txBody>
      </p:sp>
      <p:sp>
        <p:nvSpPr>
          <p:cNvPr id="14" name="Текст 13"/>
          <p:cNvSpPr>
            <a:spLocks noGrp="1"/>
          </p:cNvSpPr>
          <p:nvPr>
            <p:ph type="body" sz="quarter" idx="19" hasCustomPrompt="1"/>
          </p:nvPr>
        </p:nvSpPr>
        <p:spPr>
          <a:xfrm>
            <a:off x="5084117" y="5271303"/>
            <a:ext cx="6861705" cy="582613"/>
          </a:xfrm>
        </p:spPr>
        <p:txBody>
          <a:bodyPr/>
          <a:lstStyle>
            <a:lvl1pPr>
              <a:defRPr sz="1200" baseline="0">
                <a:solidFill>
                  <a:schemeClr val="tx1">
                    <a:lumMod val="50000"/>
                    <a:lumOff val="50000"/>
                  </a:schemeClr>
                </a:solidFill>
              </a:defRPr>
            </a:lvl1pPr>
            <a:lvl2pPr>
              <a:defRPr sz="1200"/>
            </a:lvl2pPr>
            <a:lvl3pPr>
              <a:defRPr sz="1200"/>
            </a:lvl3pPr>
            <a:lvl4pPr>
              <a:defRPr sz="1000"/>
            </a:lvl4pPr>
            <a:lvl5pPr>
              <a:defRPr sz="1000"/>
            </a:lvl5pPr>
          </a:lstStyle>
          <a:p>
            <a:r>
              <a:rPr lang="ru-RU" dirty="0"/>
              <a:t>Название мероприятия</a:t>
            </a:r>
            <a:br>
              <a:rPr lang="ru-RU" dirty="0"/>
            </a:br>
            <a:r>
              <a:rPr lang="ru-RU" dirty="0"/>
              <a:t>1 января 2018 г.</a:t>
            </a:r>
          </a:p>
        </p:txBody>
      </p:sp>
    </p:spTree>
    <p:extLst>
      <p:ext uri="{BB962C8B-B14F-4D97-AF65-F5344CB8AC3E}">
        <p14:creationId xmlns:p14="http://schemas.microsoft.com/office/powerpoint/2010/main" val="33921900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D. Title Only">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Слайд think-cell" r:id="rId3" imgW="270" imgH="270" progId="TCLayout.ActiveDocument.1">
                  <p:embed/>
                </p:oleObj>
              </mc:Choice>
              <mc:Fallback>
                <p:oleObj name="Слайд think-cell"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7" name="Date Placeholder 56"/>
          <p:cNvSpPr>
            <a:spLocks noGrp="1"/>
          </p:cNvSpPr>
          <p:nvPr>
            <p:ph type="dt" sz="half" idx="14"/>
          </p:nvPr>
        </p:nvSpPr>
        <p:spPr/>
        <p:txBody>
          <a:bodyPr/>
          <a:lstStyle>
            <a:lvl1pPr>
              <a:defRPr>
                <a:solidFill>
                  <a:schemeClr val="tx1"/>
                </a:solidFill>
                <a:latin typeface="Arial" panose="020B0604020202020204" pitchFamily="34" charset="0"/>
                <a:sym typeface="Arial" panose="020B0604020202020204" pitchFamily="34" charset="0"/>
              </a:defRPr>
            </a:lvl1pPr>
          </a:lstStyle>
          <a:p>
            <a:r>
              <a:rPr lang="ru-RU"/>
              <a:t>ЧЕРНОВАЯ ВЕРСИЯ СТАНДАРТА</a:t>
            </a:r>
            <a:endParaRPr lang="en-US" dirty="0"/>
          </a:p>
        </p:txBody>
      </p:sp>
      <p:sp>
        <p:nvSpPr>
          <p:cNvPr id="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Arial" panose="020B0604020202020204" pitchFamily="34" charset="0"/>
                <a:cs typeface="Arial" panose="020B0604020202020204" pitchFamily="34" charset="0"/>
                <a:sym typeface="Arial" panose="020B0604020202020204" pitchFamily="34" charset="0"/>
              </a:rPr>
              <a:t>Copyright © 2020 by Boston Consulting Group. All rights reserved.</a:t>
            </a:r>
            <a:endParaRPr lang="en-US" sz="700" dirty="0">
              <a:solidFill>
                <a:schemeClr val="bg1">
                  <a:lumMod val="50000"/>
                </a:schemeClr>
              </a:solidFill>
              <a:latin typeface="Arial" panose="020B0604020202020204" pitchFamily="34" charset="0"/>
              <a:cs typeface="Arial" panose="020B0604020202020204" pitchFamily="34" charset="0"/>
              <a:sym typeface="Arial" panose="020B0604020202020204" pitchFamily="34" charset="0"/>
            </a:endParaRPr>
          </a:p>
        </p:txBody>
      </p:sp>
      <p:sp>
        <p:nvSpPr>
          <p:cNvPr id="8" name="Title 7"/>
          <p:cNvSpPr>
            <a:spLocks noGrp="1"/>
          </p:cNvSpPr>
          <p:nvPr>
            <p:ph type="title" hasCustomPrompt="1"/>
          </p:nvPr>
        </p:nvSpPr>
        <p:spPr>
          <a:xfrm>
            <a:off x="630000" y="622800"/>
            <a:ext cx="10933350" cy="332399"/>
          </a:xfrm>
        </p:spPr>
        <p:txBody>
          <a:bodyPr/>
          <a:lstStyle>
            <a:lvl1pPr>
              <a:defRPr>
                <a:latin typeface="Arial" panose="020B0604020202020204" pitchFamily="34" charset="0"/>
                <a:sym typeface="Arial" panose="020B0604020202020204" pitchFamily="34" charset="0"/>
              </a:defRPr>
            </a:lvl1pPr>
          </a:lstStyle>
          <a:p>
            <a:r>
              <a:rPr lang="en-US" dirty="0"/>
              <a:t>Click to add title</a:t>
            </a:r>
          </a:p>
        </p:txBody>
      </p:sp>
    </p:spTree>
    <p:extLst>
      <p:ext uri="{BB962C8B-B14F-4D97-AF65-F5344CB8AC3E}">
        <p14:creationId xmlns:p14="http://schemas.microsoft.com/office/powerpoint/2010/main" val="137184671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432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tags" Target="../tags/tag2.xml"/><Relationship Id="rId7" Type="http://schemas.openxmlformats.org/officeDocument/2006/relationships/image" Target="../media/image2.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1.emf"/><Relationship Id="rId5" Type="http://schemas.openxmlformats.org/officeDocument/2006/relationships/oleObject" Target="../embeddings/oleObject1.bin"/><Relationship Id="rId4" Type="http://schemas.openxmlformats.org/officeDocument/2006/relationships/tags" Target="../tags/tag3.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13" Type="http://schemas.openxmlformats.org/officeDocument/2006/relationships/tags" Target="../tags/tag8.xml"/><Relationship Id="rId18" Type="http://schemas.openxmlformats.org/officeDocument/2006/relationships/tags" Target="../tags/tag13.xml"/><Relationship Id="rId26" Type="http://schemas.openxmlformats.org/officeDocument/2006/relationships/oleObject" Target="../embeddings/oleObject2.bin"/><Relationship Id="rId3" Type="http://schemas.openxmlformats.org/officeDocument/2006/relationships/slideLayout" Target="../slideLayouts/slideLayout4.xml"/><Relationship Id="rId21" Type="http://schemas.openxmlformats.org/officeDocument/2006/relationships/tags" Target="../tags/tag16.xml"/><Relationship Id="rId7" Type="http://schemas.openxmlformats.org/officeDocument/2006/relationships/slideLayout" Target="../slideLayouts/slideLayout8.xml"/><Relationship Id="rId12" Type="http://schemas.openxmlformats.org/officeDocument/2006/relationships/tags" Target="../tags/tag7.xml"/><Relationship Id="rId17" Type="http://schemas.openxmlformats.org/officeDocument/2006/relationships/tags" Target="../tags/tag12.xml"/><Relationship Id="rId25" Type="http://schemas.openxmlformats.org/officeDocument/2006/relationships/tags" Target="../tags/tag20.xml"/><Relationship Id="rId2" Type="http://schemas.openxmlformats.org/officeDocument/2006/relationships/slideLayout" Target="../slideLayouts/slideLayout3.xml"/><Relationship Id="rId16" Type="http://schemas.openxmlformats.org/officeDocument/2006/relationships/tags" Target="../tags/tag11.xml"/><Relationship Id="rId20" Type="http://schemas.openxmlformats.org/officeDocument/2006/relationships/tags" Target="../tags/tag15.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tags" Target="../tags/tag6.xml"/><Relationship Id="rId24" Type="http://schemas.openxmlformats.org/officeDocument/2006/relationships/tags" Target="../tags/tag19.xml"/><Relationship Id="rId5" Type="http://schemas.openxmlformats.org/officeDocument/2006/relationships/slideLayout" Target="../slideLayouts/slideLayout6.xml"/><Relationship Id="rId15" Type="http://schemas.openxmlformats.org/officeDocument/2006/relationships/tags" Target="../tags/tag10.xml"/><Relationship Id="rId23" Type="http://schemas.openxmlformats.org/officeDocument/2006/relationships/tags" Target="../tags/tag18.xml"/><Relationship Id="rId10" Type="http://schemas.openxmlformats.org/officeDocument/2006/relationships/tags" Target="../tags/tag5.xml"/><Relationship Id="rId19" Type="http://schemas.openxmlformats.org/officeDocument/2006/relationships/tags" Target="../tags/tag14.xml"/><Relationship Id="rId4" Type="http://schemas.openxmlformats.org/officeDocument/2006/relationships/slideLayout" Target="../slideLayouts/slideLayout5.xml"/><Relationship Id="rId9" Type="http://schemas.openxmlformats.org/officeDocument/2006/relationships/tags" Target="../tags/tag4.xml"/><Relationship Id="rId14" Type="http://schemas.openxmlformats.org/officeDocument/2006/relationships/tags" Target="../tags/tag9.xml"/><Relationship Id="rId22" Type="http://schemas.openxmlformats.org/officeDocument/2006/relationships/tags" Target="../tags/tag17.xml"/><Relationship Id="rId27"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Объект 2" hidden="1"/>
          <p:cNvGraphicFramePr>
            <a:graphicFrameLocks noChangeAspect="1"/>
          </p:cNvGraphicFramePr>
          <p:nvPr>
            <p:custDataLst>
              <p:tags r:id="rId3"/>
            </p:custDataLst>
            <p:extLst>
              <p:ext uri="{D42A27DB-BD31-4B8C-83A1-F6EECF244321}">
                <p14:modId xmlns:p14="http://schemas.microsoft.com/office/powerpoint/2010/main" val="1377483168"/>
              </p:ext>
            </p:extLst>
          </p:nvPr>
        </p:nvGraphicFramePr>
        <p:xfrm>
          <a:off x="1968" y="1601"/>
          <a:ext cx="1953" cy="1587"/>
        </p:xfrm>
        <a:graphic>
          <a:graphicData uri="http://schemas.openxmlformats.org/presentationml/2006/ole">
            <mc:AlternateContent xmlns:mc="http://schemas.openxmlformats.org/markup-compatibility/2006">
              <mc:Choice xmlns:v="urn:schemas-microsoft-com:vml" Requires="v">
                <p:oleObj name="Слайд think-cell" r:id="rId5" imgW="270" imgH="270" progId="TCLayout.ActiveDocument.1">
                  <p:embed/>
                </p:oleObj>
              </mc:Choice>
              <mc:Fallback>
                <p:oleObj name="Слайд think-cell" r:id="rId5" imgW="270" imgH="270" progId="TCLayout.ActiveDocument.1">
                  <p:embed/>
                  <p:pic>
                    <p:nvPicPr>
                      <p:cNvPr id="3" name="Объект 2" hidden="1"/>
                      <p:cNvPicPr/>
                      <p:nvPr/>
                    </p:nvPicPr>
                    <p:blipFill>
                      <a:blip r:embed="rId6"/>
                      <a:stretch>
                        <a:fillRect/>
                      </a:stretch>
                    </p:blipFill>
                    <p:spPr>
                      <a:xfrm>
                        <a:off x="1968" y="1601"/>
                        <a:ext cx="1953" cy="1587"/>
                      </a:xfrm>
                      <a:prstGeom prst="rect">
                        <a:avLst/>
                      </a:prstGeom>
                    </p:spPr>
                  </p:pic>
                </p:oleObj>
              </mc:Fallback>
            </mc:AlternateContent>
          </a:graphicData>
        </a:graphic>
      </p:graphicFrame>
      <p:sp>
        <p:nvSpPr>
          <p:cNvPr id="4" name="Прямоугольник 3" hidden="1"/>
          <p:cNvSpPr/>
          <p:nvPr userDrawn="1">
            <p:custDataLst>
              <p:tags r:id="rId4"/>
            </p:custDataLst>
          </p:nvPr>
        </p:nvSpPr>
        <p:spPr bwMode="auto">
          <a:xfrm>
            <a:off x="0" y="1"/>
            <a:ext cx="211667" cy="211667"/>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spcCol="0" rtlCol="0" anchor="t" anchorCtr="0" compatLnSpc="1">
            <a:prstTxWarp prst="textNoShape">
              <a:avLst/>
            </a:prstTxWarp>
            <a:noAutofit/>
          </a:bodyPr>
          <a:lstStyle/>
          <a:p>
            <a:pPr marL="0" marR="0" lvl="0" indent="0" algn="l" defTabSz="1219163" rtl="0" eaLnBrk="1" fontAlgn="base" latinLnBrk="0" hangingPunct="1">
              <a:lnSpc>
                <a:spcPct val="100000"/>
              </a:lnSpc>
              <a:spcBef>
                <a:spcPct val="0"/>
              </a:spcBef>
              <a:spcAft>
                <a:spcPct val="0"/>
              </a:spcAft>
              <a:buClrTx/>
              <a:buSzTx/>
              <a:buFontTx/>
              <a:buNone/>
              <a:tabLst/>
            </a:pPr>
            <a:endParaRPr kumimoji="0" lang="ru-RU" sz="2400" b="0" i="0" u="none" strike="noStrike" cap="none" normalizeH="0" baseline="0" dirty="0">
              <a:ln>
                <a:noFill/>
              </a:ln>
              <a:solidFill>
                <a:schemeClr val="tx1"/>
              </a:solidFill>
              <a:effectLst/>
              <a:latin typeface="Arial" panose="020B0604020202020204" pitchFamily="34" charset="0"/>
              <a:ea typeface="+mj-ea"/>
              <a:cs typeface="+mj-cs"/>
              <a:sym typeface="Arial" panose="020B0604020202020204" pitchFamily="34" charset="0"/>
            </a:endParaRPr>
          </a:p>
        </p:txBody>
      </p:sp>
      <p:sp>
        <p:nvSpPr>
          <p:cNvPr id="38" name="Заголовок 1"/>
          <p:cNvSpPr txBox="1">
            <a:spLocks/>
          </p:cNvSpPr>
          <p:nvPr/>
        </p:nvSpPr>
        <p:spPr>
          <a:xfrm>
            <a:off x="527381" y="205471"/>
            <a:ext cx="11329768" cy="703263"/>
          </a:xfrm>
          <a:prstGeom prst="rect">
            <a:avLst/>
          </a:prstGeom>
        </p:spPr>
        <p:txBody>
          <a:bodyPr/>
          <a:lstStyle>
            <a:lvl1pPr algn="l" rtl="0" eaLnBrk="1" fontAlgn="base" hangingPunct="1">
              <a:spcBef>
                <a:spcPct val="0"/>
              </a:spcBef>
              <a:spcAft>
                <a:spcPct val="0"/>
              </a:spcAft>
              <a:defRPr>
                <a:solidFill>
                  <a:srgbClr val="008C95"/>
                </a:solidFill>
                <a:latin typeface="+mj-lt"/>
                <a:ea typeface="+mj-ea"/>
                <a:cs typeface="+mj-cs"/>
              </a:defRPr>
            </a:lvl1pPr>
            <a:lvl2pPr algn="l" rtl="0" eaLnBrk="1" fontAlgn="base" hangingPunct="1">
              <a:spcBef>
                <a:spcPct val="0"/>
              </a:spcBef>
              <a:spcAft>
                <a:spcPct val="0"/>
              </a:spcAft>
              <a:defRPr>
                <a:solidFill>
                  <a:schemeClr val="accent1"/>
                </a:solidFill>
                <a:latin typeface="Arial" charset="0"/>
              </a:defRPr>
            </a:lvl2pPr>
            <a:lvl3pPr algn="l" rtl="0" eaLnBrk="1" fontAlgn="base" hangingPunct="1">
              <a:spcBef>
                <a:spcPct val="0"/>
              </a:spcBef>
              <a:spcAft>
                <a:spcPct val="0"/>
              </a:spcAft>
              <a:defRPr>
                <a:solidFill>
                  <a:schemeClr val="accent1"/>
                </a:solidFill>
                <a:latin typeface="Arial" charset="0"/>
              </a:defRPr>
            </a:lvl3pPr>
            <a:lvl4pPr algn="l" rtl="0" eaLnBrk="1" fontAlgn="base" hangingPunct="1">
              <a:spcBef>
                <a:spcPct val="0"/>
              </a:spcBef>
              <a:spcAft>
                <a:spcPct val="0"/>
              </a:spcAft>
              <a:defRPr>
                <a:solidFill>
                  <a:schemeClr val="accent1"/>
                </a:solidFill>
                <a:latin typeface="Arial" charset="0"/>
              </a:defRPr>
            </a:lvl4pPr>
            <a:lvl5pPr algn="l" rtl="0" eaLnBrk="1" fontAlgn="base" hangingPunct="1">
              <a:spcBef>
                <a:spcPct val="0"/>
              </a:spcBef>
              <a:spcAft>
                <a:spcPct val="0"/>
              </a:spcAft>
              <a:defRPr>
                <a:solidFill>
                  <a:schemeClr val="accent1"/>
                </a:solidFill>
                <a:latin typeface="Arial" charset="0"/>
              </a:defRPr>
            </a:lvl5pPr>
            <a:lvl6pPr marL="389512" algn="l" rtl="0" eaLnBrk="1" fontAlgn="base" hangingPunct="1">
              <a:spcBef>
                <a:spcPct val="0"/>
              </a:spcBef>
              <a:spcAft>
                <a:spcPct val="0"/>
              </a:spcAft>
              <a:defRPr>
                <a:solidFill>
                  <a:schemeClr val="tx1"/>
                </a:solidFill>
                <a:latin typeface="Arial" charset="0"/>
              </a:defRPr>
            </a:lvl6pPr>
            <a:lvl7pPr marL="779025" algn="l" rtl="0" eaLnBrk="1" fontAlgn="base" hangingPunct="1">
              <a:spcBef>
                <a:spcPct val="0"/>
              </a:spcBef>
              <a:spcAft>
                <a:spcPct val="0"/>
              </a:spcAft>
              <a:defRPr>
                <a:solidFill>
                  <a:schemeClr val="tx1"/>
                </a:solidFill>
                <a:latin typeface="Arial" charset="0"/>
              </a:defRPr>
            </a:lvl7pPr>
            <a:lvl8pPr marL="1168538" algn="l" rtl="0" eaLnBrk="1" fontAlgn="base" hangingPunct="1">
              <a:spcBef>
                <a:spcPct val="0"/>
              </a:spcBef>
              <a:spcAft>
                <a:spcPct val="0"/>
              </a:spcAft>
              <a:defRPr>
                <a:solidFill>
                  <a:schemeClr val="tx1"/>
                </a:solidFill>
                <a:latin typeface="Arial" charset="0"/>
              </a:defRPr>
            </a:lvl8pPr>
            <a:lvl9pPr marL="1558051" algn="l" rtl="0" eaLnBrk="1" fontAlgn="base" hangingPunct="1">
              <a:spcBef>
                <a:spcPct val="0"/>
              </a:spcBef>
              <a:spcAft>
                <a:spcPct val="0"/>
              </a:spcAft>
              <a:defRPr>
                <a:solidFill>
                  <a:schemeClr val="tx1"/>
                </a:solidFill>
                <a:latin typeface="Arial" charset="0"/>
              </a:defRPr>
            </a:lvl9pPr>
          </a:lstStyle>
          <a:p>
            <a:pPr defTabSz="1219163"/>
            <a:endParaRPr lang="ru-RU" sz="2400" kern="0" dirty="0"/>
          </a:p>
        </p:txBody>
      </p:sp>
      <p:sp>
        <p:nvSpPr>
          <p:cNvPr id="2" name="Заголовок 1"/>
          <p:cNvSpPr>
            <a:spLocks noGrp="1"/>
          </p:cNvSpPr>
          <p:nvPr>
            <p:ph type="title"/>
          </p:nvPr>
        </p:nvSpPr>
        <p:spPr>
          <a:xfrm>
            <a:off x="478366" y="463845"/>
            <a:ext cx="11235268" cy="896836"/>
          </a:xfrm>
          <a:prstGeom prst="rect">
            <a:avLst/>
          </a:prstGeom>
        </p:spPr>
        <p:txBody>
          <a:bodyPr vert="horz" lIns="0" tIns="0" rIns="0" bIns="0" rtlCol="0" anchor="t">
            <a:noAutofit/>
          </a:bodyPr>
          <a:lstStyle/>
          <a:p>
            <a:pPr lvl="0"/>
            <a:r>
              <a:rPr lang="ru-RU" dirty="0"/>
              <a:t>Образец заголовка (заголовок не более 2 строк)</a:t>
            </a:r>
          </a:p>
        </p:txBody>
      </p:sp>
      <p:sp>
        <p:nvSpPr>
          <p:cNvPr id="39" name="Rectangle 42"/>
          <p:cNvSpPr>
            <a:spLocks noGrp="1" noChangeArrowheads="1"/>
          </p:cNvSpPr>
          <p:nvPr>
            <p:ph type="sldNum" sz="quarter" idx="4"/>
          </p:nvPr>
        </p:nvSpPr>
        <p:spPr bwMode="auto">
          <a:xfrm>
            <a:off x="483851" y="6347813"/>
            <a:ext cx="425444" cy="249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l" eaLnBrk="1" hangingPunct="1">
              <a:defRPr sz="1067" b="1">
                <a:solidFill>
                  <a:schemeClr val="tx2"/>
                </a:solidFill>
              </a:defRPr>
            </a:lvl1pPr>
          </a:lstStyle>
          <a:p>
            <a:fld id="{31ED88B6-9D2D-479B-ABA6-BAE9EF28FCC0}" type="slidenum">
              <a:rPr lang="ru-RU" smtClean="0"/>
              <a:pPr/>
              <a:t>‹#›</a:t>
            </a:fld>
            <a:endParaRPr lang="ru-RU" dirty="0"/>
          </a:p>
        </p:txBody>
      </p:sp>
      <p:sp>
        <p:nvSpPr>
          <p:cNvPr id="41" name="Нижний колонтитул 8"/>
          <p:cNvSpPr>
            <a:spLocks noGrp="1"/>
          </p:cNvSpPr>
          <p:nvPr>
            <p:ph type="ftr" sz="quarter" idx="3"/>
          </p:nvPr>
        </p:nvSpPr>
        <p:spPr>
          <a:xfrm>
            <a:off x="1228799" y="6340605"/>
            <a:ext cx="7090455" cy="267643"/>
          </a:xfrm>
          <a:prstGeom prst="rect">
            <a:avLst/>
          </a:prstGeom>
        </p:spPr>
        <p:txBody>
          <a:bodyPr vert="horz" lIns="0" tIns="45720" rIns="91440" bIns="45720" rtlCol="0" anchor="ctr"/>
          <a:lstStyle>
            <a:lvl1pPr algn="l">
              <a:defRPr sz="1067">
                <a:solidFill>
                  <a:schemeClr val="tx2"/>
                </a:solidFill>
              </a:defRPr>
            </a:lvl1pPr>
          </a:lstStyle>
          <a:p>
            <a:endParaRPr lang="ru-RU" dirty="0"/>
          </a:p>
        </p:txBody>
      </p:sp>
      <p:sp>
        <p:nvSpPr>
          <p:cNvPr id="42" name="Дата 4"/>
          <p:cNvSpPr>
            <a:spLocks noGrp="1"/>
          </p:cNvSpPr>
          <p:nvPr>
            <p:ph type="dt" sz="half" idx="2"/>
          </p:nvPr>
        </p:nvSpPr>
        <p:spPr>
          <a:xfrm>
            <a:off x="8450466" y="6347813"/>
            <a:ext cx="1277933" cy="260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ru-RU" sz="1067" i="0" kern="1200" dirty="0" smtClean="0">
                <a:solidFill>
                  <a:schemeClr val="tx2"/>
                </a:solidFill>
                <a:latin typeface="+mn-lt"/>
                <a:ea typeface="+mn-ea"/>
                <a:cs typeface="+mn-cs"/>
              </a:defRPr>
            </a:lvl1pPr>
          </a:lstStyle>
          <a:p>
            <a:pPr algn="r"/>
            <a:endParaRPr lang="en-US"/>
          </a:p>
        </p:txBody>
      </p:sp>
      <p:sp>
        <p:nvSpPr>
          <p:cNvPr id="5" name="Текст 4"/>
          <p:cNvSpPr>
            <a:spLocks noGrp="1"/>
          </p:cNvSpPr>
          <p:nvPr>
            <p:ph type="body" idx="1"/>
          </p:nvPr>
        </p:nvSpPr>
        <p:spPr>
          <a:xfrm>
            <a:off x="478366" y="1527044"/>
            <a:ext cx="11235269" cy="4541441"/>
          </a:xfrm>
          <a:prstGeom prst="rect">
            <a:avLst/>
          </a:prstGeom>
        </p:spPr>
        <p:txBody>
          <a:bodyPr vert="horz" lIns="0" tIns="0" rIns="0" bIns="0" rtlCol="0">
            <a:noAutofit/>
          </a:bodyPr>
          <a:lstStyle/>
          <a:p>
            <a:pPr lvl="0">
              <a:buFont typeface="Wingdings" charset="2"/>
            </a:pPr>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pic>
        <p:nvPicPr>
          <p:cNvPr id="56" name="Рисунок 55"/>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697647" y="6377659"/>
            <a:ext cx="1015987" cy="192000"/>
          </a:xfrm>
          <a:prstGeom prst="rect">
            <a:avLst/>
          </a:prstGeom>
          <a:effectLst/>
        </p:spPr>
      </p:pic>
      <p:grpSp>
        <p:nvGrpSpPr>
          <p:cNvPr id="78" name="Группа 77"/>
          <p:cNvGrpSpPr/>
          <p:nvPr userDrawn="1"/>
        </p:nvGrpSpPr>
        <p:grpSpPr>
          <a:xfrm>
            <a:off x="12135858" y="-56815"/>
            <a:ext cx="830677" cy="6874421"/>
            <a:chOff x="9101894" y="-42611"/>
            <a:chExt cx="623008" cy="5155816"/>
          </a:xfrm>
        </p:grpSpPr>
        <p:sp>
          <p:nvSpPr>
            <p:cNvPr id="79" name="Прямоугольник 78"/>
            <p:cNvSpPr/>
            <p:nvPr userDrawn="1"/>
          </p:nvSpPr>
          <p:spPr>
            <a:xfrm>
              <a:off x="9249089" y="154103"/>
              <a:ext cx="377590" cy="436959"/>
            </a:xfrm>
            <a:prstGeom prst="rect">
              <a:avLst/>
            </a:prstGeom>
            <a:solidFill>
              <a:srgbClr val="008C95"/>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933" dirty="0">
                  <a:solidFill>
                    <a:srgbClr val="FFFFFF"/>
                  </a:solidFill>
                </a:rPr>
                <a:t>0</a:t>
              </a:r>
            </a:p>
            <a:p>
              <a:pPr algn="ctr" eaLnBrk="1" hangingPunct="1">
                <a:defRPr/>
              </a:pPr>
              <a:r>
                <a:rPr lang="en-US" sz="933" dirty="0">
                  <a:solidFill>
                    <a:srgbClr val="FFFFFF"/>
                  </a:solidFill>
                </a:rPr>
                <a:t>140</a:t>
              </a:r>
              <a:endParaRPr lang="ru-RU" sz="933" dirty="0">
                <a:solidFill>
                  <a:srgbClr val="FFFFFF"/>
                </a:solidFill>
              </a:endParaRPr>
            </a:p>
            <a:p>
              <a:pPr algn="ctr" eaLnBrk="1" hangingPunct="1">
                <a:defRPr/>
              </a:pPr>
              <a:r>
                <a:rPr lang="ru-RU" sz="933" dirty="0">
                  <a:solidFill>
                    <a:srgbClr val="FFFFFF"/>
                  </a:solidFill>
                </a:rPr>
                <a:t>1</a:t>
              </a:r>
              <a:r>
                <a:rPr lang="en-US" sz="933" dirty="0">
                  <a:solidFill>
                    <a:srgbClr val="FFFFFF"/>
                  </a:solidFill>
                </a:rPr>
                <a:t>49</a:t>
              </a:r>
              <a:endParaRPr lang="ru-RU" sz="933" dirty="0">
                <a:solidFill>
                  <a:srgbClr val="FFFFFF"/>
                </a:solidFill>
              </a:endParaRPr>
            </a:p>
          </p:txBody>
        </p:sp>
        <p:sp>
          <p:nvSpPr>
            <p:cNvPr id="80" name="Прямоугольник 79"/>
            <p:cNvSpPr/>
            <p:nvPr userDrawn="1"/>
          </p:nvSpPr>
          <p:spPr>
            <a:xfrm>
              <a:off x="9249089" y="873918"/>
              <a:ext cx="377590" cy="438150"/>
            </a:xfrm>
            <a:prstGeom prst="rect">
              <a:avLst/>
            </a:prstGeom>
            <a:solidFill>
              <a:srgbClr val="D0D0D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933" dirty="0">
                  <a:solidFill>
                    <a:srgbClr val="FFFFFF"/>
                  </a:solidFill>
                </a:rPr>
                <a:t>208</a:t>
              </a:r>
            </a:p>
            <a:p>
              <a:pPr algn="ctr" eaLnBrk="1" hangingPunct="1">
                <a:defRPr/>
              </a:pPr>
              <a:r>
                <a:rPr lang="ru-RU" sz="933" dirty="0">
                  <a:solidFill>
                    <a:srgbClr val="FFFFFF"/>
                  </a:solidFill>
                </a:rPr>
                <a:t>208</a:t>
              </a:r>
            </a:p>
            <a:p>
              <a:pPr algn="ctr" eaLnBrk="1" hangingPunct="1">
                <a:defRPr/>
              </a:pPr>
              <a:r>
                <a:rPr lang="ru-RU" sz="933" dirty="0">
                  <a:solidFill>
                    <a:srgbClr val="FFFFFF"/>
                  </a:solidFill>
                </a:rPr>
                <a:t>208</a:t>
              </a:r>
            </a:p>
          </p:txBody>
        </p:sp>
        <p:sp>
          <p:nvSpPr>
            <p:cNvPr id="81" name="Прямоугольник 80"/>
            <p:cNvSpPr/>
            <p:nvPr userDrawn="1"/>
          </p:nvSpPr>
          <p:spPr>
            <a:xfrm>
              <a:off x="9249089" y="3830254"/>
              <a:ext cx="377590" cy="436960"/>
            </a:xfrm>
            <a:prstGeom prst="rect">
              <a:avLst/>
            </a:prstGeom>
            <a:solidFill>
              <a:srgbClr val="E5F2F2"/>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933" dirty="0">
                  <a:solidFill>
                    <a:srgbClr val="000000"/>
                  </a:solidFill>
                </a:rPr>
                <a:t>229</a:t>
              </a:r>
            </a:p>
            <a:p>
              <a:pPr algn="ctr" eaLnBrk="1" hangingPunct="1">
                <a:defRPr/>
              </a:pPr>
              <a:r>
                <a:rPr lang="ru-RU" sz="933" dirty="0">
                  <a:solidFill>
                    <a:srgbClr val="000000"/>
                  </a:solidFill>
                </a:rPr>
                <a:t>242</a:t>
              </a:r>
            </a:p>
            <a:p>
              <a:pPr algn="ctr" eaLnBrk="1" hangingPunct="1">
                <a:defRPr/>
              </a:pPr>
              <a:r>
                <a:rPr lang="ru-RU" sz="933" dirty="0">
                  <a:solidFill>
                    <a:srgbClr val="000000"/>
                  </a:solidFill>
                </a:rPr>
                <a:t>242</a:t>
              </a:r>
            </a:p>
          </p:txBody>
        </p:sp>
        <p:sp>
          <p:nvSpPr>
            <p:cNvPr id="82" name="Прямоугольник 81"/>
            <p:cNvSpPr/>
            <p:nvPr userDrawn="1"/>
          </p:nvSpPr>
          <p:spPr>
            <a:xfrm>
              <a:off x="9249089" y="2519364"/>
              <a:ext cx="377590" cy="436959"/>
            </a:xfrm>
            <a:prstGeom prst="rect">
              <a:avLst/>
            </a:prstGeom>
            <a:solidFill>
              <a:srgbClr val="B2D2D8"/>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933" dirty="0">
                  <a:solidFill>
                    <a:srgbClr val="FFFFFF"/>
                  </a:solidFill>
                </a:rPr>
                <a:t>178</a:t>
              </a:r>
            </a:p>
            <a:p>
              <a:pPr algn="ctr" eaLnBrk="1" hangingPunct="1">
                <a:defRPr/>
              </a:pPr>
              <a:r>
                <a:rPr lang="ru-RU" sz="933" dirty="0">
                  <a:solidFill>
                    <a:srgbClr val="FFFFFF"/>
                  </a:solidFill>
                </a:rPr>
                <a:t>210</a:t>
              </a:r>
            </a:p>
            <a:p>
              <a:pPr algn="ctr" eaLnBrk="1" hangingPunct="1">
                <a:defRPr/>
              </a:pPr>
              <a:r>
                <a:rPr lang="ru-RU" sz="933" dirty="0">
                  <a:solidFill>
                    <a:srgbClr val="FFFFFF"/>
                  </a:solidFill>
                </a:rPr>
                <a:t>216</a:t>
              </a:r>
            </a:p>
          </p:txBody>
        </p:sp>
        <p:sp>
          <p:nvSpPr>
            <p:cNvPr id="83" name="Прямоугольник 82"/>
            <p:cNvSpPr/>
            <p:nvPr userDrawn="1"/>
          </p:nvSpPr>
          <p:spPr>
            <a:xfrm>
              <a:off x="9249089" y="2956327"/>
              <a:ext cx="377590" cy="436960"/>
            </a:xfrm>
            <a:prstGeom prst="rect">
              <a:avLst/>
            </a:prstGeom>
            <a:solidFill>
              <a:srgbClr val="FFC00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933" dirty="0">
                  <a:solidFill>
                    <a:srgbClr val="000000"/>
                  </a:solidFill>
                </a:rPr>
                <a:t>255</a:t>
              </a:r>
            </a:p>
            <a:p>
              <a:pPr algn="ctr" eaLnBrk="1" hangingPunct="1">
                <a:defRPr/>
              </a:pPr>
              <a:r>
                <a:rPr lang="ru-RU" sz="933" dirty="0">
                  <a:solidFill>
                    <a:srgbClr val="000000"/>
                  </a:solidFill>
                </a:rPr>
                <a:t>192</a:t>
              </a:r>
            </a:p>
            <a:p>
              <a:pPr algn="ctr" eaLnBrk="1" hangingPunct="1">
                <a:defRPr/>
              </a:pPr>
              <a:r>
                <a:rPr lang="ru-RU" sz="933" dirty="0">
                  <a:solidFill>
                    <a:srgbClr val="000000"/>
                  </a:solidFill>
                </a:rPr>
                <a:t>0</a:t>
              </a:r>
            </a:p>
          </p:txBody>
        </p:sp>
        <p:sp>
          <p:nvSpPr>
            <p:cNvPr id="84" name="Прямоугольник 83"/>
            <p:cNvSpPr/>
            <p:nvPr userDrawn="1"/>
          </p:nvSpPr>
          <p:spPr>
            <a:xfrm>
              <a:off x="9249089" y="3393282"/>
              <a:ext cx="377590" cy="436959"/>
            </a:xfrm>
            <a:prstGeom prst="rect">
              <a:avLst/>
            </a:prstGeom>
            <a:solidFill>
              <a:srgbClr val="C0000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ru-RU" sz="933" dirty="0">
                  <a:solidFill>
                    <a:srgbClr val="FFFFFF"/>
                  </a:solidFill>
                </a:rPr>
                <a:t>192</a:t>
              </a:r>
            </a:p>
            <a:p>
              <a:pPr algn="ctr" eaLnBrk="1" hangingPunct="1">
                <a:defRPr/>
              </a:pPr>
              <a:r>
                <a:rPr lang="ru-RU" sz="933" dirty="0">
                  <a:solidFill>
                    <a:srgbClr val="FFFFFF"/>
                  </a:solidFill>
                </a:rPr>
                <a:t>0</a:t>
              </a:r>
            </a:p>
            <a:p>
              <a:pPr algn="ctr" eaLnBrk="1" hangingPunct="1">
                <a:defRPr/>
              </a:pPr>
              <a:r>
                <a:rPr lang="ru-RU" sz="933" dirty="0">
                  <a:solidFill>
                    <a:srgbClr val="FFFFFF"/>
                  </a:solidFill>
                </a:rPr>
                <a:t>0</a:t>
              </a:r>
            </a:p>
          </p:txBody>
        </p:sp>
        <p:sp>
          <p:nvSpPr>
            <p:cNvPr id="85" name="Прямоугольник 84"/>
            <p:cNvSpPr/>
            <p:nvPr userDrawn="1"/>
          </p:nvSpPr>
          <p:spPr>
            <a:xfrm>
              <a:off x="9249089" y="4267214"/>
              <a:ext cx="377590" cy="169200"/>
            </a:xfrm>
            <a:prstGeom prst="rect">
              <a:avLst/>
            </a:prstGeom>
            <a:solidFill>
              <a:srgbClr val="000000"/>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933" dirty="0">
                  <a:solidFill>
                    <a:srgbClr val="FFFFFF"/>
                  </a:solidFill>
                </a:rPr>
                <a:t>0,0,0</a:t>
              </a:r>
              <a:endParaRPr lang="ru-RU" sz="933" dirty="0">
                <a:solidFill>
                  <a:srgbClr val="FFFFFF"/>
                </a:solidFill>
              </a:endParaRPr>
            </a:p>
          </p:txBody>
        </p:sp>
        <p:sp>
          <p:nvSpPr>
            <p:cNvPr id="86" name="Прямоугольник 85"/>
            <p:cNvSpPr/>
            <p:nvPr userDrawn="1"/>
          </p:nvSpPr>
          <p:spPr>
            <a:xfrm>
              <a:off x="9249091" y="588086"/>
              <a:ext cx="377590" cy="438150"/>
            </a:xfrm>
            <a:prstGeom prst="rect">
              <a:avLst/>
            </a:prstGeom>
            <a:solidFill>
              <a:schemeClr val="tx2"/>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933" dirty="0">
                  <a:solidFill>
                    <a:schemeClr val="bg1"/>
                  </a:solidFill>
                </a:rPr>
                <a:t>0</a:t>
              </a:r>
              <a:br>
                <a:rPr lang="en-US" sz="933" dirty="0">
                  <a:solidFill>
                    <a:schemeClr val="bg1"/>
                  </a:solidFill>
                </a:rPr>
              </a:br>
              <a:r>
                <a:rPr lang="en-US" sz="933" dirty="0">
                  <a:solidFill>
                    <a:schemeClr val="bg1"/>
                  </a:solidFill>
                </a:rPr>
                <a:t>61</a:t>
              </a:r>
              <a:br>
                <a:rPr lang="en-US" sz="933" dirty="0">
                  <a:solidFill>
                    <a:schemeClr val="bg1"/>
                  </a:solidFill>
                </a:rPr>
              </a:br>
              <a:r>
                <a:rPr lang="en-US" sz="933" dirty="0">
                  <a:solidFill>
                    <a:schemeClr val="bg1"/>
                  </a:solidFill>
                </a:rPr>
                <a:t>76</a:t>
              </a:r>
              <a:endParaRPr lang="ru-RU" sz="933" dirty="0">
                <a:solidFill>
                  <a:schemeClr val="bg1"/>
                </a:solidFill>
              </a:endParaRPr>
            </a:p>
          </p:txBody>
        </p:sp>
        <p:sp>
          <p:nvSpPr>
            <p:cNvPr id="87" name="Прямоугольник 86"/>
            <p:cNvSpPr/>
            <p:nvPr userDrawn="1"/>
          </p:nvSpPr>
          <p:spPr>
            <a:xfrm>
              <a:off x="9249091" y="1022665"/>
              <a:ext cx="377590" cy="436960"/>
            </a:xfrm>
            <a:prstGeom prst="rect">
              <a:avLst/>
            </a:prstGeom>
            <a:solidFill>
              <a:schemeClr val="bg2"/>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933" dirty="0">
                  <a:solidFill>
                    <a:schemeClr val="tx1">
                      <a:lumMod val="85000"/>
                      <a:lumOff val="15000"/>
                    </a:schemeClr>
                  </a:solidFill>
                </a:rPr>
                <a:t>119</a:t>
              </a:r>
              <a:br>
                <a:rPr lang="en-US" sz="933" dirty="0">
                  <a:solidFill>
                    <a:schemeClr val="tx1">
                      <a:lumMod val="85000"/>
                      <a:lumOff val="15000"/>
                    </a:schemeClr>
                  </a:solidFill>
                </a:rPr>
              </a:br>
              <a:r>
                <a:rPr lang="en-US" sz="933" dirty="0">
                  <a:solidFill>
                    <a:schemeClr val="tx1">
                      <a:lumMod val="85000"/>
                      <a:lumOff val="15000"/>
                    </a:schemeClr>
                  </a:solidFill>
                </a:rPr>
                <a:t>226</a:t>
              </a:r>
              <a:br>
                <a:rPr lang="en-US" sz="933" dirty="0">
                  <a:solidFill>
                    <a:schemeClr val="tx1">
                      <a:lumMod val="85000"/>
                      <a:lumOff val="15000"/>
                    </a:schemeClr>
                  </a:solidFill>
                </a:rPr>
              </a:br>
              <a:r>
                <a:rPr lang="en-US" sz="933" dirty="0">
                  <a:solidFill>
                    <a:schemeClr val="tx1">
                      <a:lumMod val="85000"/>
                      <a:lumOff val="15000"/>
                    </a:schemeClr>
                  </a:solidFill>
                </a:rPr>
                <a:t>195</a:t>
              </a:r>
              <a:endParaRPr lang="ru-RU" sz="933" dirty="0">
                <a:solidFill>
                  <a:schemeClr val="tx1">
                    <a:lumMod val="85000"/>
                    <a:lumOff val="15000"/>
                  </a:schemeClr>
                </a:solidFill>
              </a:endParaRPr>
            </a:p>
          </p:txBody>
        </p:sp>
        <p:sp>
          <p:nvSpPr>
            <p:cNvPr id="88" name="Прямоугольник 87"/>
            <p:cNvSpPr/>
            <p:nvPr userDrawn="1"/>
          </p:nvSpPr>
          <p:spPr>
            <a:xfrm>
              <a:off x="9249091" y="3830257"/>
              <a:ext cx="377590" cy="436960"/>
            </a:xfrm>
            <a:prstGeom prst="rect">
              <a:avLst/>
            </a:prstGeom>
            <a:solidFill>
              <a:srgbClr val="2D3287"/>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933" dirty="0">
                  <a:solidFill>
                    <a:schemeClr val="bg1"/>
                  </a:solidFill>
                </a:rPr>
                <a:t>45</a:t>
              </a:r>
              <a:endParaRPr lang="ru-RU" sz="933" dirty="0">
                <a:solidFill>
                  <a:schemeClr val="bg1"/>
                </a:solidFill>
              </a:endParaRPr>
            </a:p>
            <a:p>
              <a:pPr algn="ctr" eaLnBrk="1" hangingPunct="1">
                <a:defRPr/>
              </a:pPr>
              <a:r>
                <a:rPr lang="en-US" sz="933" dirty="0">
                  <a:solidFill>
                    <a:schemeClr val="bg1"/>
                  </a:solidFill>
                </a:rPr>
                <a:t>50</a:t>
              </a:r>
              <a:endParaRPr lang="ru-RU" sz="933" dirty="0">
                <a:solidFill>
                  <a:schemeClr val="bg1"/>
                </a:solidFill>
              </a:endParaRPr>
            </a:p>
            <a:p>
              <a:pPr algn="ctr" eaLnBrk="1" hangingPunct="1">
                <a:defRPr/>
              </a:pPr>
              <a:r>
                <a:rPr lang="en-US" sz="933" dirty="0">
                  <a:solidFill>
                    <a:schemeClr val="bg1"/>
                  </a:solidFill>
                </a:rPr>
                <a:t>135</a:t>
              </a:r>
              <a:endParaRPr lang="ru-RU" sz="933" dirty="0">
                <a:solidFill>
                  <a:schemeClr val="bg1"/>
                </a:solidFill>
              </a:endParaRPr>
            </a:p>
          </p:txBody>
        </p:sp>
        <p:sp>
          <p:nvSpPr>
            <p:cNvPr id="89" name="Прямоугольник 88"/>
            <p:cNvSpPr/>
            <p:nvPr userDrawn="1"/>
          </p:nvSpPr>
          <p:spPr>
            <a:xfrm>
              <a:off x="9249091" y="1466152"/>
              <a:ext cx="377590" cy="438150"/>
            </a:xfrm>
            <a:prstGeom prst="rect">
              <a:avLst/>
            </a:prstGeom>
            <a:solidFill>
              <a:schemeClr val="bg1"/>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933" dirty="0">
                  <a:solidFill>
                    <a:srgbClr val="000000"/>
                  </a:solidFill>
                </a:rPr>
                <a:t>255</a:t>
              </a:r>
              <a:endParaRPr lang="ru-RU" sz="933" dirty="0">
                <a:solidFill>
                  <a:srgbClr val="000000"/>
                </a:solidFill>
              </a:endParaRPr>
            </a:p>
            <a:p>
              <a:pPr algn="ctr" eaLnBrk="1" hangingPunct="1">
                <a:defRPr/>
              </a:pPr>
              <a:r>
                <a:rPr lang="en-US" sz="933" dirty="0">
                  <a:solidFill>
                    <a:srgbClr val="000000"/>
                  </a:solidFill>
                </a:rPr>
                <a:t>255</a:t>
              </a:r>
              <a:endParaRPr lang="ru-RU" sz="933" dirty="0">
                <a:solidFill>
                  <a:srgbClr val="000000"/>
                </a:solidFill>
              </a:endParaRPr>
            </a:p>
            <a:p>
              <a:pPr algn="ctr" eaLnBrk="1" hangingPunct="1">
                <a:defRPr/>
              </a:pPr>
              <a:r>
                <a:rPr lang="en-US" sz="933" dirty="0">
                  <a:solidFill>
                    <a:srgbClr val="000000"/>
                  </a:solidFill>
                </a:rPr>
                <a:t>255</a:t>
              </a:r>
              <a:endParaRPr lang="ru-RU" sz="933" dirty="0">
                <a:solidFill>
                  <a:srgbClr val="000000"/>
                </a:solidFill>
              </a:endParaRPr>
            </a:p>
          </p:txBody>
        </p:sp>
        <p:sp>
          <p:nvSpPr>
            <p:cNvPr id="90" name="Прямоугольник 89"/>
            <p:cNvSpPr/>
            <p:nvPr userDrawn="1"/>
          </p:nvSpPr>
          <p:spPr>
            <a:xfrm>
              <a:off x="9249091" y="2519364"/>
              <a:ext cx="377590" cy="436959"/>
            </a:xfrm>
            <a:prstGeom prst="rect">
              <a:avLst/>
            </a:prstGeom>
            <a:solidFill>
              <a:srgbClr val="FABE19"/>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933" dirty="0">
                  <a:solidFill>
                    <a:schemeClr val="tx1">
                      <a:lumMod val="85000"/>
                      <a:lumOff val="15000"/>
                    </a:schemeClr>
                  </a:solidFill>
                </a:rPr>
                <a:t>250</a:t>
              </a:r>
              <a:endParaRPr lang="ru-RU" sz="933" dirty="0">
                <a:solidFill>
                  <a:schemeClr val="tx1">
                    <a:lumMod val="85000"/>
                    <a:lumOff val="15000"/>
                  </a:schemeClr>
                </a:solidFill>
              </a:endParaRPr>
            </a:p>
            <a:p>
              <a:pPr algn="ctr" eaLnBrk="1" hangingPunct="1">
                <a:defRPr/>
              </a:pPr>
              <a:r>
                <a:rPr lang="en-US" sz="933" dirty="0">
                  <a:solidFill>
                    <a:schemeClr val="tx1">
                      <a:lumMod val="85000"/>
                      <a:lumOff val="15000"/>
                    </a:schemeClr>
                  </a:solidFill>
                </a:rPr>
                <a:t>190</a:t>
              </a:r>
              <a:endParaRPr lang="ru-RU" sz="933" dirty="0">
                <a:solidFill>
                  <a:schemeClr val="tx1">
                    <a:lumMod val="85000"/>
                    <a:lumOff val="15000"/>
                  </a:schemeClr>
                </a:solidFill>
              </a:endParaRPr>
            </a:p>
            <a:p>
              <a:pPr algn="ctr" eaLnBrk="1" hangingPunct="1">
                <a:defRPr/>
              </a:pPr>
              <a:r>
                <a:rPr lang="en-US" sz="933" dirty="0">
                  <a:solidFill>
                    <a:schemeClr val="tx1">
                      <a:lumMod val="85000"/>
                      <a:lumOff val="15000"/>
                    </a:schemeClr>
                  </a:solidFill>
                </a:rPr>
                <a:t>25</a:t>
              </a:r>
              <a:endParaRPr lang="ru-RU" sz="933" dirty="0">
                <a:solidFill>
                  <a:schemeClr val="tx1">
                    <a:lumMod val="85000"/>
                    <a:lumOff val="15000"/>
                  </a:schemeClr>
                </a:solidFill>
              </a:endParaRPr>
            </a:p>
          </p:txBody>
        </p:sp>
        <p:sp>
          <p:nvSpPr>
            <p:cNvPr id="91" name="Прямоугольник 90"/>
            <p:cNvSpPr/>
            <p:nvPr userDrawn="1"/>
          </p:nvSpPr>
          <p:spPr>
            <a:xfrm>
              <a:off x="9249091" y="2956327"/>
              <a:ext cx="377590" cy="436960"/>
            </a:xfrm>
            <a:prstGeom prst="rect">
              <a:avLst/>
            </a:prstGeom>
            <a:solidFill>
              <a:srgbClr val="008CFA"/>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933" dirty="0">
                  <a:solidFill>
                    <a:schemeClr val="bg1"/>
                  </a:solidFill>
                </a:rPr>
                <a:t>0</a:t>
              </a:r>
              <a:endParaRPr lang="ru-RU" sz="933" dirty="0">
                <a:solidFill>
                  <a:schemeClr val="bg1"/>
                </a:solidFill>
              </a:endParaRPr>
            </a:p>
            <a:p>
              <a:pPr algn="ctr" eaLnBrk="1" hangingPunct="1">
                <a:defRPr/>
              </a:pPr>
              <a:r>
                <a:rPr lang="ru-RU" sz="933" dirty="0">
                  <a:solidFill>
                    <a:schemeClr val="bg1"/>
                  </a:solidFill>
                </a:rPr>
                <a:t>1</a:t>
              </a:r>
              <a:r>
                <a:rPr lang="en-US" sz="933" dirty="0">
                  <a:solidFill>
                    <a:schemeClr val="bg1"/>
                  </a:solidFill>
                </a:rPr>
                <a:t>40</a:t>
              </a:r>
              <a:endParaRPr lang="ru-RU" sz="933" dirty="0">
                <a:solidFill>
                  <a:schemeClr val="bg1"/>
                </a:solidFill>
              </a:endParaRPr>
            </a:p>
            <a:p>
              <a:pPr algn="ctr" eaLnBrk="1" hangingPunct="1">
                <a:defRPr/>
              </a:pPr>
              <a:r>
                <a:rPr lang="en-US" sz="933" dirty="0">
                  <a:solidFill>
                    <a:schemeClr val="bg1"/>
                  </a:solidFill>
                </a:rPr>
                <a:t>250</a:t>
              </a:r>
              <a:endParaRPr lang="ru-RU" sz="933" dirty="0">
                <a:solidFill>
                  <a:schemeClr val="bg1"/>
                </a:solidFill>
              </a:endParaRPr>
            </a:p>
          </p:txBody>
        </p:sp>
        <p:sp>
          <p:nvSpPr>
            <p:cNvPr id="92" name="Прямоугольник 91"/>
            <p:cNvSpPr/>
            <p:nvPr userDrawn="1"/>
          </p:nvSpPr>
          <p:spPr>
            <a:xfrm>
              <a:off x="9249091" y="3393282"/>
              <a:ext cx="377590" cy="436959"/>
            </a:xfrm>
            <a:prstGeom prst="rect">
              <a:avLst/>
            </a:prstGeom>
            <a:solidFill>
              <a:srgbClr val="FA786E"/>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933" dirty="0">
                  <a:solidFill>
                    <a:srgbClr val="FFFFFF"/>
                  </a:solidFill>
                </a:rPr>
                <a:t>250</a:t>
              </a:r>
              <a:endParaRPr lang="ru-RU" sz="933" dirty="0">
                <a:solidFill>
                  <a:srgbClr val="FFFFFF"/>
                </a:solidFill>
              </a:endParaRPr>
            </a:p>
            <a:p>
              <a:pPr algn="ctr" eaLnBrk="1" hangingPunct="1">
                <a:defRPr/>
              </a:pPr>
              <a:r>
                <a:rPr lang="en-US" sz="933" dirty="0">
                  <a:solidFill>
                    <a:srgbClr val="FFFFFF"/>
                  </a:solidFill>
                </a:rPr>
                <a:t>120</a:t>
              </a:r>
              <a:endParaRPr lang="ru-RU" sz="933" dirty="0">
                <a:solidFill>
                  <a:srgbClr val="FFFFFF"/>
                </a:solidFill>
              </a:endParaRPr>
            </a:p>
            <a:p>
              <a:pPr algn="ctr" eaLnBrk="1" hangingPunct="1">
                <a:defRPr/>
              </a:pPr>
              <a:r>
                <a:rPr lang="en-US" sz="933" dirty="0">
                  <a:solidFill>
                    <a:srgbClr val="FFFFFF"/>
                  </a:solidFill>
                </a:rPr>
                <a:t>110</a:t>
              </a:r>
              <a:endParaRPr lang="ru-RU" sz="933" dirty="0">
                <a:solidFill>
                  <a:srgbClr val="FFFFFF"/>
                </a:solidFill>
              </a:endParaRPr>
            </a:p>
          </p:txBody>
        </p:sp>
        <p:sp>
          <p:nvSpPr>
            <p:cNvPr id="93" name="Прямоугольник 92"/>
            <p:cNvSpPr/>
            <p:nvPr userDrawn="1"/>
          </p:nvSpPr>
          <p:spPr>
            <a:xfrm>
              <a:off x="9249091" y="1916373"/>
              <a:ext cx="377590" cy="438150"/>
            </a:xfrm>
            <a:prstGeom prst="rect">
              <a:avLst/>
            </a:prstGeom>
            <a:solidFill>
              <a:schemeClr val="accent6"/>
            </a:solidFill>
            <a:ln w="3175">
              <a:noFill/>
            </a:ln>
            <a:effectLst/>
          </p:spPr>
          <p:style>
            <a:lnRef idx="1">
              <a:schemeClr val="accent1"/>
            </a:lnRef>
            <a:fillRef idx="3">
              <a:schemeClr val="accent1"/>
            </a:fillRef>
            <a:effectRef idx="2">
              <a:schemeClr val="accent1"/>
            </a:effectRef>
            <a:fontRef idx="minor">
              <a:schemeClr val="lt1"/>
            </a:fontRef>
          </p:style>
          <p:txBody>
            <a:bodyPr lIns="77903" tIns="38952" rIns="77903" bIns="38952"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933" dirty="0">
                  <a:solidFill>
                    <a:srgbClr val="FFFFFF"/>
                  </a:solidFill>
                </a:rPr>
                <a:t>224</a:t>
              </a:r>
              <a:br>
                <a:rPr lang="en-US" sz="933" dirty="0">
                  <a:solidFill>
                    <a:srgbClr val="FFFFFF"/>
                  </a:solidFill>
                </a:rPr>
              </a:br>
              <a:r>
                <a:rPr lang="en-US" sz="933" dirty="0">
                  <a:solidFill>
                    <a:srgbClr val="FFFFFF"/>
                  </a:solidFill>
                </a:rPr>
                <a:t>78</a:t>
              </a:r>
              <a:br>
                <a:rPr lang="en-US" sz="933" dirty="0">
                  <a:solidFill>
                    <a:srgbClr val="FFFFFF"/>
                  </a:solidFill>
                </a:rPr>
              </a:br>
              <a:r>
                <a:rPr lang="en-US" sz="933" dirty="0">
                  <a:solidFill>
                    <a:srgbClr val="FFFFFF"/>
                  </a:solidFill>
                </a:rPr>
                <a:t>57</a:t>
              </a:r>
              <a:endParaRPr lang="ru-RU" sz="933" dirty="0">
                <a:solidFill>
                  <a:srgbClr val="FFFFFF"/>
                </a:solidFill>
              </a:endParaRPr>
            </a:p>
          </p:txBody>
        </p:sp>
        <p:sp>
          <p:nvSpPr>
            <p:cNvPr id="94" name="TextBox 93"/>
            <p:cNvSpPr txBox="1"/>
            <p:nvPr userDrawn="1"/>
          </p:nvSpPr>
          <p:spPr>
            <a:xfrm>
              <a:off x="9101894" y="-42611"/>
              <a:ext cx="623008" cy="192409"/>
            </a:xfrm>
            <a:prstGeom prst="rect">
              <a:avLst/>
            </a:prstGeom>
            <a:noFill/>
          </p:spPr>
          <p:txBody>
            <a:bodyPr wrap="none" rtlCol="0">
              <a:spAutoFit/>
            </a:bodyPr>
            <a:lstStyle/>
            <a:p>
              <a:r>
                <a:rPr lang="ru-RU" sz="1067" dirty="0"/>
                <a:t>Основные</a:t>
              </a:r>
            </a:p>
          </p:txBody>
        </p:sp>
        <p:sp>
          <p:nvSpPr>
            <p:cNvPr id="95" name="TextBox 94"/>
            <p:cNvSpPr txBox="1"/>
            <p:nvPr userDrawn="1"/>
          </p:nvSpPr>
          <p:spPr>
            <a:xfrm>
              <a:off x="9101894" y="2320575"/>
              <a:ext cx="621805" cy="192409"/>
            </a:xfrm>
            <a:prstGeom prst="rect">
              <a:avLst/>
            </a:prstGeom>
            <a:noFill/>
          </p:spPr>
          <p:txBody>
            <a:bodyPr wrap="none" rtlCol="0">
              <a:spAutoFit/>
            </a:bodyPr>
            <a:lstStyle/>
            <a:p>
              <a:r>
                <a:rPr lang="ru-RU" sz="1067" dirty="0" err="1"/>
                <a:t>Доп.цвета</a:t>
              </a:r>
              <a:endParaRPr lang="ru-RU" sz="1067" dirty="0"/>
            </a:p>
          </p:txBody>
        </p:sp>
        <p:sp>
          <p:nvSpPr>
            <p:cNvPr id="96" name="Прямоугольник 95"/>
            <p:cNvSpPr/>
            <p:nvPr userDrawn="1"/>
          </p:nvSpPr>
          <p:spPr>
            <a:xfrm>
              <a:off x="9249088" y="4436414"/>
              <a:ext cx="377591" cy="169200"/>
            </a:xfrm>
            <a:prstGeom prst="rect">
              <a:avLst/>
            </a:prstGeom>
            <a:solidFill>
              <a:srgbClr val="4D4D4D"/>
            </a:solidFill>
            <a:ln w="3175">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800" dirty="0">
                  <a:solidFill>
                    <a:srgbClr val="FFFFFF"/>
                  </a:solidFill>
                </a:rPr>
                <a:t>70%</a:t>
              </a:r>
              <a:endParaRPr lang="ru-RU" sz="800" dirty="0">
                <a:solidFill>
                  <a:srgbClr val="FFFFFF"/>
                </a:solidFill>
              </a:endParaRPr>
            </a:p>
          </p:txBody>
        </p:sp>
        <p:sp>
          <p:nvSpPr>
            <p:cNvPr id="97" name="Прямоугольник 96"/>
            <p:cNvSpPr/>
            <p:nvPr userDrawn="1"/>
          </p:nvSpPr>
          <p:spPr>
            <a:xfrm>
              <a:off x="9249087" y="4605611"/>
              <a:ext cx="377593" cy="169200"/>
            </a:xfrm>
            <a:prstGeom prst="rect">
              <a:avLst/>
            </a:prstGeom>
            <a:solidFill>
              <a:srgbClr val="7F7F7F"/>
            </a:solidFill>
            <a:ln w="3175">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800" dirty="0">
                  <a:solidFill>
                    <a:srgbClr val="FFFFFF"/>
                  </a:solidFill>
                </a:rPr>
                <a:t>50%</a:t>
              </a:r>
              <a:endParaRPr lang="ru-RU" sz="800" dirty="0">
                <a:solidFill>
                  <a:srgbClr val="FFFFFF"/>
                </a:solidFill>
              </a:endParaRPr>
            </a:p>
          </p:txBody>
        </p:sp>
        <p:sp>
          <p:nvSpPr>
            <p:cNvPr id="98" name="Прямоугольник 97"/>
            <p:cNvSpPr/>
            <p:nvPr userDrawn="1"/>
          </p:nvSpPr>
          <p:spPr>
            <a:xfrm>
              <a:off x="9249088" y="4774808"/>
              <a:ext cx="377591" cy="169200"/>
            </a:xfrm>
            <a:prstGeom prst="rect">
              <a:avLst/>
            </a:prstGeom>
            <a:solidFill>
              <a:srgbClr val="B2B2B2"/>
            </a:solidFill>
            <a:ln w="3175">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800" dirty="0">
                  <a:solidFill>
                    <a:srgbClr val="FFFFFF"/>
                  </a:solidFill>
                </a:rPr>
                <a:t>30%</a:t>
              </a:r>
              <a:endParaRPr lang="ru-RU" sz="800" dirty="0">
                <a:solidFill>
                  <a:srgbClr val="FFFFFF"/>
                </a:solidFill>
              </a:endParaRPr>
            </a:p>
          </p:txBody>
        </p:sp>
        <p:sp>
          <p:nvSpPr>
            <p:cNvPr id="99" name="Прямоугольник 98"/>
            <p:cNvSpPr/>
            <p:nvPr userDrawn="1"/>
          </p:nvSpPr>
          <p:spPr>
            <a:xfrm>
              <a:off x="9249087" y="4944005"/>
              <a:ext cx="377593" cy="169200"/>
            </a:xfrm>
            <a:prstGeom prst="rect">
              <a:avLst/>
            </a:prstGeom>
            <a:solidFill>
              <a:srgbClr val="E5E5E5"/>
            </a:solidFill>
            <a:ln w="3175">
              <a:solidFill>
                <a:srgbClr val="B2B2B2"/>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defPPr>
                <a:defRPr lang="ru-RU"/>
              </a:defPPr>
              <a:lvl1pPr marL="0" algn="l" defTabSz="779163" rtl="0" eaLnBrk="1" latinLnBrk="0" hangingPunct="1">
                <a:defRPr sz="1500" kern="1200">
                  <a:solidFill>
                    <a:schemeClr val="lt1"/>
                  </a:solidFill>
                  <a:latin typeface="+mn-lt"/>
                  <a:ea typeface="+mn-ea"/>
                  <a:cs typeface="+mn-cs"/>
                </a:defRPr>
              </a:lvl1pPr>
              <a:lvl2pPr marL="389582" algn="l" defTabSz="779163" rtl="0" eaLnBrk="1" latinLnBrk="0" hangingPunct="1">
                <a:defRPr sz="1500" kern="1200">
                  <a:solidFill>
                    <a:schemeClr val="lt1"/>
                  </a:solidFill>
                  <a:latin typeface="+mn-lt"/>
                  <a:ea typeface="+mn-ea"/>
                  <a:cs typeface="+mn-cs"/>
                </a:defRPr>
              </a:lvl2pPr>
              <a:lvl3pPr marL="779163" algn="l" defTabSz="779163" rtl="0" eaLnBrk="1" latinLnBrk="0" hangingPunct="1">
                <a:defRPr sz="1500" kern="1200">
                  <a:solidFill>
                    <a:schemeClr val="lt1"/>
                  </a:solidFill>
                  <a:latin typeface="+mn-lt"/>
                  <a:ea typeface="+mn-ea"/>
                  <a:cs typeface="+mn-cs"/>
                </a:defRPr>
              </a:lvl3pPr>
              <a:lvl4pPr marL="1168745" algn="l" defTabSz="779163" rtl="0" eaLnBrk="1" latinLnBrk="0" hangingPunct="1">
                <a:defRPr sz="1500" kern="1200">
                  <a:solidFill>
                    <a:schemeClr val="lt1"/>
                  </a:solidFill>
                  <a:latin typeface="+mn-lt"/>
                  <a:ea typeface="+mn-ea"/>
                  <a:cs typeface="+mn-cs"/>
                </a:defRPr>
              </a:lvl4pPr>
              <a:lvl5pPr marL="1558326" algn="l" defTabSz="779163" rtl="0" eaLnBrk="1" latinLnBrk="0" hangingPunct="1">
                <a:defRPr sz="1500" kern="1200">
                  <a:solidFill>
                    <a:schemeClr val="lt1"/>
                  </a:solidFill>
                  <a:latin typeface="+mn-lt"/>
                  <a:ea typeface="+mn-ea"/>
                  <a:cs typeface="+mn-cs"/>
                </a:defRPr>
              </a:lvl5pPr>
              <a:lvl6pPr marL="1947908" algn="l" defTabSz="779163" rtl="0" eaLnBrk="1" latinLnBrk="0" hangingPunct="1">
                <a:defRPr sz="1500" kern="1200">
                  <a:solidFill>
                    <a:schemeClr val="lt1"/>
                  </a:solidFill>
                  <a:latin typeface="+mn-lt"/>
                  <a:ea typeface="+mn-ea"/>
                  <a:cs typeface="+mn-cs"/>
                </a:defRPr>
              </a:lvl6pPr>
              <a:lvl7pPr marL="2337489" algn="l" defTabSz="779163" rtl="0" eaLnBrk="1" latinLnBrk="0" hangingPunct="1">
                <a:defRPr sz="1500" kern="1200">
                  <a:solidFill>
                    <a:schemeClr val="lt1"/>
                  </a:solidFill>
                  <a:latin typeface="+mn-lt"/>
                  <a:ea typeface="+mn-ea"/>
                  <a:cs typeface="+mn-cs"/>
                </a:defRPr>
              </a:lvl7pPr>
              <a:lvl8pPr marL="2727071" algn="l" defTabSz="779163" rtl="0" eaLnBrk="1" latinLnBrk="0" hangingPunct="1">
                <a:defRPr sz="1500" kern="1200">
                  <a:solidFill>
                    <a:schemeClr val="lt1"/>
                  </a:solidFill>
                  <a:latin typeface="+mn-lt"/>
                  <a:ea typeface="+mn-ea"/>
                  <a:cs typeface="+mn-cs"/>
                </a:defRPr>
              </a:lvl8pPr>
              <a:lvl9pPr marL="3116652" algn="l" defTabSz="779163" rtl="0" eaLnBrk="1" latinLnBrk="0" hangingPunct="1">
                <a:defRPr sz="1500" kern="1200">
                  <a:solidFill>
                    <a:schemeClr val="lt1"/>
                  </a:solidFill>
                  <a:latin typeface="+mn-lt"/>
                  <a:ea typeface="+mn-ea"/>
                  <a:cs typeface="+mn-cs"/>
                </a:defRPr>
              </a:lvl9pPr>
            </a:lstStyle>
            <a:p>
              <a:pPr algn="ctr" eaLnBrk="1" hangingPunct="1">
                <a:defRPr/>
              </a:pPr>
              <a:r>
                <a:rPr lang="en-US" sz="800" dirty="0">
                  <a:solidFill>
                    <a:schemeClr val="tx1"/>
                  </a:solidFill>
                </a:rPr>
                <a:t>10%</a:t>
              </a:r>
              <a:endParaRPr lang="ru-RU" sz="800" dirty="0">
                <a:solidFill>
                  <a:schemeClr val="tx1"/>
                </a:solidFill>
              </a:endParaRPr>
            </a:p>
          </p:txBody>
        </p:sp>
      </p:grpSp>
    </p:spTree>
    <p:extLst>
      <p:ext uri="{BB962C8B-B14F-4D97-AF65-F5344CB8AC3E}">
        <p14:creationId xmlns:p14="http://schemas.microsoft.com/office/powerpoint/2010/main" val="2064495386"/>
      </p:ext>
    </p:extLst>
  </p:cSld>
  <p:clrMap bg1="lt1" tx1="dk1" bg2="lt2" tx2="dk2" accent1="accent1" accent2="accent2" accent3="accent3" accent4="accent4" accent5="accent5" accent6="accent6" hlink="hlink" folHlink="folHlink"/>
  <p:sldLayoutIdLst>
    <p:sldLayoutId id="2147484810" r:id="rId1"/>
  </p:sldLayoutIdLst>
  <p:hf sldNum="0" hdr="0" ftr="0" dt="0"/>
  <p:txStyles>
    <p:titleStyle>
      <a:lvl1pPr algn="l" rtl="0" eaLnBrk="1" fontAlgn="base" hangingPunct="1">
        <a:spcBef>
          <a:spcPct val="0"/>
        </a:spcBef>
        <a:spcAft>
          <a:spcPct val="0"/>
        </a:spcAft>
        <a:defRPr lang="ru-RU" sz="2667" b="1" dirty="0">
          <a:solidFill>
            <a:srgbClr val="008C95"/>
          </a:solidFill>
          <a:latin typeface="+mj-lt"/>
          <a:ea typeface="+mj-ea"/>
          <a:cs typeface="+mj-cs"/>
        </a:defRPr>
      </a:lvl1pPr>
      <a:lvl2pPr algn="l" rtl="0" eaLnBrk="1" fontAlgn="base" hangingPunct="1">
        <a:spcBef>
          <a:spcPct val="0"/>
        </a:spcBef>
        <a:spcAft>
          <a:spcPct val="0"/>
        </a:spcAft>
        <a:defRPr>
          <a:solidFill>
            <a:schemeClr val="accent1"/>
          </a:solidFill>
          <a:latin typeface="Arial" charset="0"/>
        </a:defRPr>
      </a:lvl2pPr>
      <a:lvl3pPr algn="l" rtl="0" eaLnBrk="1" fontAlgn="base" hangingPunct="1">
        <a:spcBef>
          <a:spcPct val="0"/>
        </a:spcBef>
        <a:spcAft>
          <a:spcPct val="0"/>
        </a:spcAft>
        <a:defRPr>
          <a:solidFill>
            <a:schemeClr val="accent1"/>
          </a:solidFill>
          <a:latin typeface="Arial" charset="0"/>
        </a:defRPr>
      </a:lvl3pPr>
      <a:lvl4pPr algn="l" rtl="0" eaLnBrk="1" fontAlgn="base" hangingPunct="1">
        <a:spcBef>
          <a:spcPct val="0"/>
        </a:spcBef>
        <a:spcAft>
          <a:spcPct val="0"/>
        </a:spcAft>
        <a:defRPr>
          <a:solidFill>
            <a:schemeClr val="accent1"/>
          </a:solidFill>
          <a:latin typeface="Arial" charset="0"/>
        </a:defRPr>
      </a:lvl4pPr>
      <a:lvl5pPr algn="l" rtl="0" eaLnBrk="1" fontAlgn="base" hangingPunct="1">
        <a:spcBef>
          <a:spcPct val="0"/>
        </a:spcBef>
        <a:spcAft>
          <a:spcPct val="0"/>
        </a:spcAft>
        <a:defRPr>
          <a:solidFill>
            <a:schemeClr val="accent1"/>
          </a:solidFill>
          <a:latin typeface="Arial" charset="0"/>
        </a:defRPr>
      </a:lvl5pPr>
      <a:lvl6pPr marL="519332" algn="l" rtl="0" eaLnBrk="1" fontAlgn="base" hangingPunct="1">
        <a:spcBef>
          <a:spcPct val="0"/>
        </a:spcBef>
        <a:spcAft>
          <a:spcPct val="0"/>
        </a:spcAft>
        <a:defRPr>
          <a:solidFill>
            <a:schemeClr val="tx1"/>
          </a:solidFill>
          <a:latin typeface="Arial" charset="0"/>
        </a:defRPr>
      </a:lvl6pPr>
      <a:lvl7pPr marL="1038669" algn="l" rtl="0" eaLnBrk="1" fontAlgn="base" hangingPunct="1">
        <a:spcBef>
          <a:spcPct val="0"/>
        </a:spcBef>
        <a:spcAft>
          <a:spcPct val="0"/>
        </a:spcAft>
        <a:defRPr>
          <a:solidFill>
            <a:schemeClr val="tx1"/>
          </a:solidFill>
          <a:latin typeface="Arial" charset="0"/>
        </a:defRPr>
      </a:lvl7pPr>
      <a:lvl8pPr marL="1558002" algn="l" rtl="0" eaLnBrk="1" fontAlgn="base" hangingPunct="1">
        <a:spcBef>
          <a:spcPct val="0"/>
        </a:spcBef>
        <a:spcAft>
          <a:spcPct val="0"/>
        </a:spcAft>
        <a:defRPr>
          <a:solidFill>
            <a:schemeClr val="tx1"/>
          </a:solidFill>
          <a:latin typeface="Arial" charset="0"/>
        </a:defRPr>
      </a:lvl8pPr>
      <a:lvl9pPr marL="2077337" algn="l" rtl="0" eaLnBrk="1" fontAlgn="base" hangingPunct="1">
        <a:spcBef>
          <a:spcPct val="0"/>
        </a:spcBef>
        <a:spcAft>
          <a:spcPct val="0"/>
        </a:spcAft>
        <a:defRPr>
          <a:solidFill>
            <a:schemeClr val="tx1"/>
          </a:solidFill>
          <a:latin typeface="Arial" charset="0"/>
        </a:defRPr>
      </a:lvl9pPr>
    </p:titleStyle>
    <p:bodyStyle>
      <a:lvl1pPr marL="0" indent="0" algn="l" rtl="0" eaLnBrk="1" fontAlgn="base" hangingPunct="1">
        <a:spcBef>
          <a:spcPts val="0"/>
        </a:spcBef>
        <a:spcAft>
          <a:spcPts val="800"/>
        </a:spcAft>
        <a:buClr>
          <a:schemeClr val="tx2"/>
        </a:buClr>
        <a:buFont typeface="Arial" panose="020B0604020202020204" pitchFamily="34" charset="0"/>
        <a:buNone/>
        <a:defRPr lang="ru-RU" sz="1867" b="1" dirty="0" smtClean="0">
          <a:solidFill>
            <a:schemeClr val="tx2"/>
          </a:solidFill>
          <a:latin typeface="+mn-lt"/>
          <a:ea typeface="+mn-ea"/>
          <a:cs typeface="+mn-cs"/>
        </a:defRPr>
      </a:lvl1pPr>
      <a:lvl2pPr marL="0" indent="0" algn="l" rtl="0" eaLnBrk="1" fontAlgn="base" hangingPunct="1">
        <a:spcBef>
          <a:spcPts val="0"/>
        </a:spcBef>
        <a:spcAft>
          <a:spcPts val="800"/>
        </a:spcAft>
        <a:buClr>
          <a:schemeClr val="accent1"/>
        </a:buClr>
        <a:buFont typeface="Arial" panose="020B0604020202020204" pitchFamily="34" charset="0"/>
        <a:buNone/>
        <a:defRPr lang="ru-RU" sz="1600" b="1" dirty="0" smtClean="0">
          <a:solidFill>
            <a:schemeClr val="tx2"/>
          </a:solidFill>
          <a:latin typeface="+mn-lt"/>
        </a:defRPr>
      </a:lvl2pPr>
      <a:lvl3pPr marL="0" indent="0" algn="l" rtl="0" eaLnBrk="1" fontAlgn="base" hangingPunct="1">
        <a:spcBef>
          <a:spcPts val="0"/>
        </a:spcBef>
        <a:spcAft>
          <a:spcPts val="800"/>
        </a:spcAft>
        <a:buClr>
          <a:schemeClr val="accent1"/>
        </a:buClr>
        <a:buFont typeface="Arial" panose="020B0604020202020204" pitchFamily="34" charset="0"/>
        <a:buNone/>
        <a:defRPr lang="ru-RU" sz="1333" dirty="0" smtClean="0">
          <a:solidFill>
            <a:schemeClr val="tx2"/>
          </a:solidFill>
          <a:latin typeface="+mn-lt"/>
        </a:defRPr>
      </a:lvl3pPr>
      <a:lvl4pPr marL="0" indent="0" algn="l" rtl="0" eaLnBrk="1" fontAlgn="base" hangingPunct="1">
        <a:spcBef>
          <a:spcPts val="0"/>
        </a:spcBef>
        <a:spcAft>
          <a:spcPts val="800"/>
        </a:spcAft>
        <a:buClr>
          <a:schemeClr val="accent1"/>
        </a:buClr>
        <a:buFont typeface="Arial" panose="020B0604020202020204" pitchFamily="34" charset="0"/>
        <a:buNone/>
        <a:defRPr lang="ru-RU" sz="1200" dirty="0" smtClean="0">
          <a:solidFill>
            <a:schemeClr val="tx2"/>
          </a:solidFill>
          <a:latin typeface="+mn-lt"/>
        </a:defRPr>
      </a:lvl4pPr>
      <a:lvl5pPr marL="0" indent="0" algn="l" rtl="0" eaLnBrk="1" fontAlgn="base" hangingPunct="1">
        <a:spcBef>
          <a:spcPts val="0"/>
        </a:spcBef>
        <a:spcAft>
          <a:spcPts val="800"/>
        </a:spcAft>
        <a:buClr>
          <a:schemeClr val="accent1"/>
        </a:buClr>
        <a:buFont typeface="Arial" panose="020B0604020202020204" pitchFamily="34" charset="0"/>
        <a:buNone/>
        <a:defRPr lang="ru-RU" sz="1067" dirty="0">
          <a:solidFill>
            <a:schemeClr val="tx2"/>
          </a:solidFill>
          <a:latin typeface="+mn-lt"/>
        </a:defRPr>
      </a:lvl5pPr>
      <a:lvl6pPr marL="2335202" indent="-358847" algn="l" rtl="0" eaLnBrk="1" fontAlgn="base" hangingPunct="1">
        <a:spcBef>
          <a:spcPct val="20000"/>
        </a:spcBef>
        <a:spcAft>
          <a:spcPct val="0"/>
        </a:spcAft>
        <a:buClr>
          <a:schemeClr val="folHlink"/>
        </a:buClr>
        <a:buFont typeface="Wingdings" pitchFamily="2" charset="2"/>
        <a:buChar char="§"/>
        <a:defRPr sz="1333">
          <a:solidFill>
            <a:schemeClr val="tx1"/>
          </a:solidFill>
          <a:latin typeface="+mn-lt"/>
        </a:defRPr>
      </a:lvl6pPr>
      <a:lvl7pPr marL="2854537" indent="-358847" algn="l" rtl="0" eaLnBrk="1" fontAlgn="base" hangingPunct="1">
        <a:spcBef>
          <a:spcPct val="20000"/>
        </a:spcBef>
        <a:spcAft>
          <a:spcPct val="0"/>
        </a:spcAft>
        <a:buClr>
          <a:schemeClr val="folHlink"/>
        </a:buClr>
        <a:buFont typeface="Wingdings" pitchFamily="2" charset="2"/>
        <a:buChar char="§"/>
        <a:defRPr sz="1333">
          <a:solidFill>
            <a:schemeClr val="tx1"/>
          </a:solidFill>
          <a:latin typeface="+mn-lt"/>
        </a:defRPr>
      </a:lvl7pPr>
      <a:lvl8pPr marL="3373870" indent="-358847" algn="l" rtl="0" eaLnBrk="1" fontAlgn="base" hangingPunct="1">
        <a:spcBef>
          <a:spcPct val="20000"/>
        </a:spcBef>
        <a:spcAft>
          <a:spcPct val="0"/>
        </a:spcAft>
        <a:buClr>
          <a:schemeClr val="folHlink"/>
        </a:buClr>
        <a:buFont typeface="Wingdings" pitchFamily="2" charset="2"/>
        <a:buChar char="§"/>
        <a:defRPr sz="1333">
          <a:solidFill>
            <a:schemeClr val="tx1"/>
          </a:solidFill>
          <a:latin typeface="+mn-lt"/>
        </a:defRPr>
      </a:lvl8pPr>
      <a:lvl9pPr marL="3893204" indent="-358847" algn="l" rtl="0" eaLnBrk="1" fontAlgn="base" hangingPunct="1">
        <a:spcBef>
          <a:spcPct val="20000"/>
        </a:spcBef>
        <a:spcAft>
          <a:spcPct val="0"/>
        </a:spcAft>
        <a:buClr>
          <a:schemeClr val="folHlink"/>
        </a:buClr>
        <a:buFont typeface="Wingdings" pitchFamily="2" charset="2"/>
        <a:buChar char="§"/>
        <a:defRPr sz="1333">
          <a:solidFill>
            <a:schemeClr val="tx1"/>
          </a:solidFill>
          <a:latin typeface="+mn-lt"/>
        </a:defRPr>
      </a:lvl9pPr>
    </p:bodyStyle>
    <p:otherStyle>
      <a:defPPr>
        <a:defRPr lang="ru-RU"/>
      </a:defPPr>
      <a:lvl1pPr marL="0" algn="l" defTabSz="1038669" rtl="0" eaLnBrk="1" latinLnBrk="0" hangingPunct="1">
        <a:defRPr sz="2000" kern="1200">
          <a:solidFill>
            <a:schemeClr val="tx1"/>
          </a:solidFill>
          <a:latin typeface="+mn-lt"/>
          <a:ea typeface="+mn-ea"/>
          <a:cs typeface="+mn-cs"/>
        </a:defRPr>
      </a:lvl1pPr>
      <a:lvl2pPr marL="519332" algn="l" defTabSz="1038669" rtl="0" eaLnBrk="1" latinLnBrk="0" hangingPunct="1">
        <a:defRPr sz="2000" kern="1200">
          <a:solidFill>
            <a:schemeClr val="tx1"/>
          </a:solidFill>
          <a:latin typeface="+mn-lt"/>
          <a:ea typeface="+mn-ea"/>
          <a:cs typeface="+mn-cs"/>
        </a:defRPr>
      </a:lvl2pPr>
      <a:lvl3pPr marL="1038669" algn="l" defTabSz="1038669" rtl="0" eaLnBrk="1" latinLnBrk="0" hangingPunct="1">
        <a:defRPr sz="2000" kern="1200">
          <a:solidFill>
            <a:schemeClr val="tx1"/>
          </a:solidFill>
          <a:latin typeface="+mn-lt"/>
          <a:ea typeface="+mn-ea"/>
          <a:cs typeface="+mn-cs"/>
        </a:defRPr>
      </a:lvl3pPr>
      <a:lvl4pPr marL="1558002" algn="l" defTabSz="1038669" rtl="0" eaLnBrk="1" latinLnBrk="0" hangingPunct="1">
        <a:defRPr sz="2000" kern="1200">
          <a:solidFill>
            <a:schemeClr val="tx1"/>
          </a:solidFill>
          <a:latin typeface="+mn-lt"/>
          <a:ea typeface="+mn-ea"/>
          <a:cs typeface="+mn-cs"/>
        </a:defRPr>
      </a:lvl4pPr>
      <a:lvl5pPr marL="2077337" algn="l" defTabSz="1038669" rtl="0" eaLnBrk="1" latinLnBrk="0" hangingPunct="1">
        <a:defRPr sz="2000" kern="1200">
          <a:solidFill>
            <a:schemeClr val="tx1"/>
          </a:solidFill>
          <a:latin typeface="+mn-lt"/>
          <a:ea typeface="+mn-ea"/>
          <a:cs typeface="+mn-cs"/>
        </a:defRPr>
      </a:lvl5pPr>
      <a:lvl6pPr marL="2596671" algn="l" defTabSz="1038669" rtl="0" eaLnBrk="1" latinLnBrk="0" hangingPunct="1">
        <a:defRPr sz="2000" kern="1200">
          <a:solidFill>
            <a:schemeClr val="tx1"/>
          </a:solidFill>
          <a:latin typeface="+mn-lt"/>
          <a:ea typeface="+mn-ea"/>
          <a:cs typeface="+mn-cs"/>
        </a:defRPr>
      </a:lvl6pPr>
      <a:lvl7pPr marL="3116009" algn="l" defTabSz="1038669" rtl="0" eaLnBrk="1" latinLnBrk="0" hangingPunct="1">
        <a:defRPr sz="2000" kern="1200">
          <a:solidFill>
            <a:schemeClr val="tx1"/>
          </a:solidFill>
          <a:latin typeface="+mn-lt"/>
          <a:ea typeface="+mn-ea"/>
          <a:cs typeface="+mn-cs"/>
        </a:defRPr>
      </a:lvl7pPr>
      <a:lvl8pPr marL="3635340" algn="l" defTabSz="1038669" rtl="0" eaLnBrk="1" latinLnBrk="0" hangingPunct="1">
        <a:defRPr sz="2000" kern="1200">
          <a:solidFill>
            <a:schemeClr val="tx1"/>
          </a:solidFill>
          <a:latin typeface="+mn-lt"/>
          <a:ea typeface="+mn-ea"/>
          <a:cs typeface="+mn-cs"/>
        </a:defRPr>
      </a:lvl8pPr>
      <a:lvl9pPr marL="4154675" algn="l" defTabSz="1038669" rtl="0" eaLnBrk="1" latinLnBrk="0" hangingPunct="1">
        <a:defRPr sz="20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4">
          <p15:clr>
            <a:srgbClr val="F26B43"/>
          </p15:clr>
        </p15:guide>
        <p15:guide id="2" pos="226">
          <p15:clr>
            <a:srgbClr val="F26B43"/>
          </p15:clr>
        </p15:guide>
        <p15:guide id="3" orient="horz" pos="2867">
          <p15:clr>
            <a:srgbClr val="F26B43"/>
          </p15:clr>
        </p15:guide>
        <p15:guide id="4" pos="5534">
          <p15:clr>
            <a:srgbClr val="F26B43"/>
          </p15:clr>
        </p15:guide>
        <p15:guide id="5" orient="horz" pos="645">
          <p15:clr>
            <a:srgbClr val="F26B43"/>
          </p15:clr>
        </p15:guide>
        <p15:guide id="6" orient="horz" pos="713">
          <p15:clr>
            <a:srgbClr val="F26B43"/>
          </p15:clr>
        </p15:guide>
        <p15:guide id="7" pos="4800">
          <p15:clr>
            <a:srgbClr val="F26B43"/>
          </p15:clr>
        </p15:guide>
        <p15:guide id="8" orient="horz" pos="1915">
          <p15:clr>
            <a:srgbClr val="F26B43"/>
          </p15:clr>
        </p15:guide>
        <p15:guide id="9" pos="3840">
          <p15:clr>
            <a:srgbClr val="F26B43"/>
          </p15:clr>
        </p15:guide>
        <p15:guide id="10" pos="960">
          <p15:clr>
            <a:srgbClr val="F26B43"/>
          </p15:clr>
        </p15:guide>
        <p15:guide id="11" pos="1920">
          <p15:clr>
            <a:srgbClr val="F26B43"/>
          </p15:clr>
        </p15:guide>
        <p15:guide id="12" pos="2880">
          <p15:clr>
            <a:srgbClr val="F26B43"/>
          </p15:clr>
        </p15:guide>
        <p15:guide id="13" orient="horz" pos="962">
          <p15:clr>
            <a:srgbClr val="F26B43"/>
          </p15:clr>
        </p15:guide>
        <p15:guide id="14" orient="horz" pos="162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9"/>
            </p:custDataLst>
          </p:nvPr>
        </p:nvGraphicFramePr>
        <p:xfrm>
          <a:off x="1" y="3"/>
          <a:ext cx="215979" cy="161975"/>
        </p:xfrm>
        <a:graphic>
          <a:graphicData uri="http://schemas.openxmlformats.org/presentationml/2006/ole">
            <mc:AlternateContent xmlns:mc="http://schemas.openxmlformats.org/markup-compatibility/2006">
              <mc:Choice xmlns:v="urn:schemas-microsoft-com:vml" Requires="v">
                <p:oleObj name="Слайд think-cell" r:id="rId26" imgW="270" imgH="270" progId="TCLayout.ActiveDocument.1">
                  <p:embed/>
                </p:oleObj>
              </mc:Choice>
              <mc:Fallback>
                <p:oleObj name="Слайд think-cell" r:id="rId26" imgW="270" imgH="270" progId="TCLayout.ActiveDocument.1">
                  <p:embed/>
                  <p:pic>
                    <p:nvPicPr>
                      <p:cNvPr id="2" name="Object 1" hidden="1"/>
                      <p:cNvPicPr/>
                      <p:nvPr/>
                    </p:nvPicPr>
                    <p:blipFill>
                      <a:blip r:embed="rId27"/>
                      <a:stretch>
                        <a:fillRect/>
                      </a:stretch>
                    </p:blipFill>
                    <p:spPr>
                      <a:xfrm>
                        <a:off x="1" y="3"/>
                        <a:ext cx="215979" cy="161975"/>
                      </a:xfrm>
                      <a:prstGeom prst="rect">
                        <a:avLst/>
                      </a:prstGeom>
                    </p:spPr>
                  </p:pic>
                </p:oleObj>
              </mc:Fallback>
            </mc:AlternateContent>
          </a:graphicData>
        </a:graphic>
      </p:graphicFrame>
      <p:sp>
        <p:nvSpPr>
          <p:cNvPr id="6" name="Rectangle 5" hidden="1"/>
          <p:cNvSpPr/>
          <p:nvPr>
            <p:custDataLst>
              <p:tags r:id="rId10"/>
            </p:custDataLst>
          </p:nvPr>
        </p:nvSpPr>
        <p:spPr bwMode="auto">
          <a:xfrm>
            <a:off x="1" y="3"/>
            <a:ext cx="215979" cy="161975"/>
          </a:xfrm>
          <a:prstGeom prst="rect">
            <a:avLst/>
          </a:prstGeom>
          <a:solidFill>
            <a:schemeClr val="bg2"/>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defTabSz="932909">
              <a:spcBef>
                <a:spcPct val="0"/>
              </a:spcBef>
              <a:spcAft>
                <a:spcPct val="0"/>
              </a:spcAft>
            </a:pPr>
            <a:endParaRPr lang="ru-RU" sz="2100" dirty="0">
              <a:solidFill>
                <a:srgbClr val="000000"/>
              </a:solidFill>
              <a:sym typeface="Arial" panose="020B0604020202020204" pitchFamily="34" charset="0"/>
            </a:endParaRPr>
          </a:p>
        </p:txBody>
      </p:sp>
      <p:sp>
        <p:nvSpPr>
          <p:cNvPr id="19" name="Title Placeholder 2"/>
          <p:cNvSpPr>
            <a:spLocks noGrp="1" noChangeArrowheads="1"/>
          </p:cNvSpPr>
          <p:nvPr>
            <p:ph type="title"/>
          </p:nvPr>
        </p:nvSpPr>
        <p:spPr bwMode="gray">
          <a:xfrm>
            <a:off x="161987" y="234866"/>
            <a:ext cx="11725484" cy="314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latinLnBrk="0"/>
            <a:endParaRPr lang="ru-RU" noProof="0" dirty="0"/>
          </a:p>
        </p:txBody>
      </p:sp>
      <p:sp>
        <p:nvSpPr>
          <p:cNvPr id="10" name="1. On-page tracker" hidden="1"/>
          <p:cNvSpPr>
            <a:spLocks noChangeArrowheads="1"/>
          </p:cNvSpPr>
          <p:nvPr/>
        </p:nvSpPr>
        <p:spPr bwMode="gray">
          <a:xfrm>
            <a:off x="161987" y="77304"/>
            <a:ext cx="490519" cy="123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32909"/>
            <a:r>
              <a:rPr lang="ru-RU" sz="800" cap="all" dirty="0">
                <a:solidFill>
                  <a:srgbClr val="808080"/>
                </a:solidFill>
              </a:rPr>
              <a:t>Tracker</a:t>
            </a:r>
          </a:p>
        </p:txBody>
      </p:sp>
      <p:sp>
        <p:nvSpPr>
          <p:cNvPr id="11" name="3. Unit of measure" hidden="1"/>
          <p:cNvSpPr txBox="1">
            <a:spLocks noChangeArrowheads="1"/>
          </p:cNvSpPr>
          <p:nvPr/>
        </p:nvSpPr>
        <p:spPr bwMode="gray">
          <a:xfrm>
            <a:off x="161987" y="566139"/>
            <a:ext cx="11725484" cy="251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1600" dirty="0">
                <a:solidFill>
                  <a:srgbClr val="808080"/>
                </a:solidFill>
                <a:latin typeface="Arial"/>
              </a:rPr>
              <a:t>Subtitle</a:t>
            </a:r>
            <a:endParaRPr lang="ru-RU" sz="1600" dirty="0">
              <a:solidFill>
                <a:srgbClr val="808080"/>
              </a:solidFill>
              <a:latin typeface="Arial"/>
            </a:endParaRPr>
          </a:p>
        </p:txBody>
      </p:sp>
      <p:sp>
        <p:nvSpPr>
          <p:cNvPr id="13" name="4. Footnote" hidden="1"/>
          <p:cNvSpPr txBox="1">
            <a:spLocks noChangeArrowheads="1"/>
          </p:cNvSpPr>
          <p:nvPr/>
        </p:nvSpPr>
        <p:spPr bwMode="gray">
          <a:xfrm>
            <a:off x="557200" y="6307687"/>
            <a:ext cx="11235239" cy="126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marL="87460" indent="-87460">
              <a:defRPr/>
            </a:pPr>
            <a:r>
              <a:rPr lang="ru-RU" sz="800" dirty="0">
                <a:solidFill>
                  <a:srgbClr val="808080"/>
                </a:solidFill>
                <a:latin typeface="Arial"/>
              </a:rPr>
              <a:t>1 Footnote</a:t>
            </a:r>
          </a:p>
        </p:txBody>
      </p:sp>
      <p:sp>
        <p:nvSpPr>
          <p:cNvPr id="14" name="5. Source" hidden="1"/>
          <p:cNvSpPr>
            <a:spLocks noChangeArrowheads="1"/>
          </p:cNvSpPr>
          <p:nvPr/>
        </p:nvSpPr>
        <p:spPr bwMode="gray">
          <a:xfrm>
            <a:off x="557203" y="6639737"/>
            <a:ext cx="9810231" cy="126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503706" indent="-503706" defTabSz="1218026"/>
            <a:r>
              <a:rPr lang="ru-RU" sz="800" dirty="0">
                <a:solidFill>
                  <a:srgbClr val="808080"/>
                </a:solidFill>
              </a:rPr>
              <a:t>ИСТОЧНИК: источник</a:t>
            </a:r>
          </a:p>
        </p:txBody>
      </p:sp>
      <p:grpSp>
        <p:nvGrpSpPr>
          <p:cNvPr id="15" name="ACET" hidden="1"/>
          <p:cNvGrpSpPr>
            <a:grpSpLocks/>
          </p:cNvGrpSpPr>
          <p:nvPr/>
        </p:nvGrpSpPr>
        <p:grpSpPr bwMode="gray">
          <a:xfrm>
            <a:off x="1976207" y="1280065"/>
            <a:ext cx="5801188" cy="521557"/>
            <a:chOff x="915" y="708"/>
            <a:chExt cx="2686" cy="322"/>
          </a:xfrm>
        </p:grpSpPr>
        <p:cxnSp>
          <p:nvCxnSpPr>
            <p:cNvPr id="16" name="AutoShape 249"/>
            <p:cNvCxnSpPr>
              <a:cxnSpLocks noChangeShapeType="1"/>
              <a:stCxn id="18" idx="4"/>
              <a:endCxn id="18" idx="6"/>
            </p:cNvCxnSpPr>
            <p:nvPr/>
          </p:nvCxnSpPr>
          <p:spPr bwMode="gray">
            <a:xfrm>
              <a:off x="915" y="1030"/>
              <a:ext cx="2686" cy="0"/>
            </a:xfrm>
            <a:prstGeom prst="straightConnector1">
              <a:avLst/>
            </a:prstGeom>
            <a:noFill/>
            <a:ln w="9525">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AutoShape 250"/>
            <p:cNvSpPr>
              <a:spLocks noChangeArrowheads="1"/>
            </p:cNvSpPr>
            <p:nvPr/>
          </p:nvSpPr>
          <p:spPr bwMode="gray">
            <a:xfrm>
              <a:off x="915" y="708"/>
              <a:ext cx="2686" cy="322"/>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pPr defTabSz="932909"/>
              <a:r>
                <a:rPr lang="ru-RU" sz="1600" b="1" dirty="0">
                  <a:solidFill>
                    <a:srgbClr val="008080"/>
                  </a:solidFill>
                </a:rPr>
                <a:t>Название документа</a:t>
              </a:r>
            </a:p>
            <a:p>
              <a:pPr defTabSz="932909"/>
              <a:r>
                <a:rPr lang="ru-RU" sz="1600" dirty="0">
                  <a:solidFill>
                    <a:srgbClr val="808080"/>
                  </a:solidFill>
                </a:rPr>
                <a:t>Unit of measure</a:t>
              </a:r>
            </a:p>
          </p:txBody>
        </p:sp>
      </p:grpSp>
      <p:grpSp>
        <p:nvGrpSpPr>
          <p:cNvPr id="17" name="Sticker" hidden="1"/>
          <p:cNvGrpSpPr/>
          <p:nvPr/>
        </p:nvGrpSpPr>
        <p:grpSpPr bwMode="gray">
          <a:xfrm>
            <a:off x="11414098" y="291556"/>
            <a:ext cx="473335" cy="150811"/>
            <a:chOff x="8392861" y="285750"/>
            <a:chExt cx="347915" cy="147809"/>
          </a:xfrm>
        </p:grpSpPr>
        <p:sp>
          <p:nvSpPr>
            <p:cNvPr id="20" name="StickerRectangle"/>
            <p:cNvSpPr>
              <a:spLocks noChangeArrowheads="1"/>
            </p:cNvSpPr>
            <p:nvPr/>
          </p:nvSpPr>
          <p:spPr bwMode="gray">
            <a:xfrm>
              <a:off x="8392861" y="285750"/>
              <a:ext cx="347915" cy="147809"/>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1218026">
                <a:buClr>
                  <a:srgbClr val="008080"/>
                </a:buClr>
              </a:pPr>
              <a:r>
                <a:rPr lang="ru-RU" sz="800" dirty="0">
                  <a:solidFill>
                    <a:srgbClr val="808080"/>
                  </a:solidFill>
                </a:rPr>
                <a:t>STICKER</a:t>
              </a:r>
            </a:p>
          </p:txBody>
        </p:sp>
        <p:cxnSp>
          <p:nvCxnSpPr>
            <p:cNvPr id="21" name="AutoShape 31"/>
            <p:cNvCxnSpPr>
              <a:cxnSpLocks noChangeShapeType="1"/>
              <a:stCxn id="20" idx="2"/>
              <a:endCxn id="20" idx="4"/>
            </p:cNvCxnSpPr>
            <p:nvPr/>
          </p:nvCxnSpPr>
          <p:spPr bwMode="gray">
            <a:xfrm>
              <a:off x="8392861" y="285750"/>
              <a:ext cx="0" cy="147809"/>
            </a:xfrm>
            <a:prstGeom prst="straightConnector1">
              <a:avLst/>
            </a:prstGeom>
            <a:noFill/>
            <a:ln w="9525">
              <a:solidFill>
                <a:srgbClr val="808080"/>
              </a:solidFill>
              <a:round/>
              <a:headEnd/>
              <a:tailEnd/>
            </a:ln>
            <a:extLst>
              <a:ext uri="{909E8E84-426E-40DD-AFC4-6F175D3DCCD1}">
                <a14:hiddenFill xmlns:a14="http://schemas.microsoft.com/office/drawing/2010/main">
                  <a:noFill/>
                </a14:hiddenFill>
              </a:ext>
            </a:extLst>
          </p:spPr>
        </p:cxnSp>
        <p:cxnSp>
          <p:nvCxnSpPr>
            <p:cNvPr id="22" name="AutoShape 32"/>
            <p:cNvCxnSpPr>
              <a:cxnSpLocks noChangeShapeType="1"/>
              <a:stCxn id="20" idx="4"/>
              <a:endCxn id="20" idx="6"/>
            </p:cNvCxnSpPr>
            <p:nvPr/>
          </p:nvCxnSpPr>
          <p:spPr bwMode="gray">
            <a:xfrm>
              <a:off x="8392861" y="433559"/>
              <a:ext cx="347915" cy="0"/>
            </a:xfrm>
            <a:prstGeom prst="straightConnector1">
              <a:avLst/>
            </a:prstGeom>
            <a:noFill/>
            <a:ln w="25400">
              <a:solidFill>
                <a:srgbClr val="808080"/>
              </a:solidFill>
              <a:round/>
              <a:headEnd/>
              <a:tailEnd/>
            </a:ln>
            <a:extLst>
              <a:ext uri="{909E8E84-426E-40DD-AFC4-6F175D3DCCD1}">
                <a14:hiddenFill xmlns:a14="http://schemas.microsoft.com/office/drawing/2010/main">
                  <a:noFill/>
                </a14:hiddenFill>
              </a:ext>
            </a:extLst>
          </p:spPr>
        </p:cxnSp>
      </p:grpSp>
      <p:grpSp>
        <p:nvGrpSpPr>
          <p:cNvPr id="23" name="LegendBoxes" hidden="1"/>
          <p:cNvGrpSpPr/>
          <p:nvPr/>
        </p:nvGrpSpPr>
        <p:grpSpPr bwMode="gray">
          <a:xfrm>
            <a:off x="11108184" y="285078"/>
            <a:ext cx="768918" cy="1013976"/>
            <a:chOff x="7835905" y="279400"/>
            <a:chExt cx="753600" cy="993791"/>
          </a:xfrm>
        </p:grpSpPr>
        <p:sp>
          <p:nvSpPr>
            <p:cNvPr id="24" name="RectangleLegend1"/>
            <p:cNvSpPr>
              <a:spLocks noChangeArrowheads="1"/>
            </p:cNvSpPr>
            <p:nvPr/>
          </p:nvSpPr>
          <p:spPr bwMode="gray">
            <a:xfrm>
              <a:off x="7835905" y="290513"/>
              <a:ext cx="165100" cy="160338"/>
            </a:xfrm>
            <a:prstGeom prst="rect">
              <a:avLst/>
            </a:prstGeom>
            <a:solidFill>
              <a:schemeClr val="accent1"/>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32909"/>
              <a:endParaRPr lang="ru-RU" sz="1900" dirty="0">
                <a:solidFill>
                  <a:srgbClr val="000000"/>
                </a:solidFill>
              </a:endParaRPr>
            </a:p>
          </p:txBody>
        </p:sp>
        <p:sp>
          <p:nvSpPr>
            <p:cNvPr id="25" name="RectangleLegend2"/>
            <p:cNvSpPr>
              <a:spLocks noChangeArrowheads="1"/>
            </p:cNvSpPr>
            <p:nvPr/>
          </p:nvSpPr>
          <p:spPr bwMode="gray">
            <a:xfrm>
              <a:off x="7835905" y="560388"/>
              <a:ext cx="165100" cy="160338"/>
            </a:xfrm>
            <a:prstGeom prst="rect">
              <a:avLst/>
            </a:prstGeom>
            <a:solidFill>
              <a:schemeClr val="accent2"/>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32909"/>
              <a:endParaRPr lang="ru-RU" sz="1900" dirty="0">
                <a:solidFill>
                  <a:srgbClr val="000000"/>
                </a:solidFill>
              </a:endParaRPr>
            </a:p>
          </p:txBody>
        </p:sp>
        <p:sp>
          <p:nvSpPr>
            <p:cNvPr id="26" name="RectangleLegend3"/>
            <p:cNvSpPr>
              <a:spLocks noChangeArrowheads="1"/>
            </p:cNvSpPr>
            <p:nvPr/>
          </p:nvSpPr>
          <p:spPr bwMode="gray">
            <a:xfrm>
              <a:off x="7835905" y="831851"/>
              <a:ext cx="165100" cy="160338"/>
            </a:xfrm>
            <a:prstGeom prst="rect">
              <a:avLst/>
            </a:prstGeom>
            <a:solidFill>
              <a:schemeClr val="accent3"/>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32909"/>
              <a:endParaRPr lang="ru-RU" sz="1900" dirty="0">
                <a:solidFill>
                  <a:srgbClr val="000000"/>
                </a:solidFill>
              </a:endParaRPr>
            </a:p>
          </p:txBody>
        </p:sp>
        <p:sp>
          <p:nvSpPr>
            <p:cNvPr id="27" name="RectangleLegend4"/>
            <p:cNvSpPr>
              <a:spLocks noChangeArrowheads="1"/>
            </p:cNvSpPr>
            <p:nvPr/>
          </p:nvSpPr>
          <p:spPr bwMode="gray">
            <a:xfrm>
              <a:off x="7835905" y="1103313"/>
              <a:ext cx="165100" cy="160338"/>
            </a:xfrm>
            <a:prstGeom prst="rect">
              <a:avLst/>
            </a:prstGeom>
            <a:solidFill>
              <a:schemeClr val="accent4"/>
            </a:solidFill>
            <a:ln w="9525">
              <a:solidFill>
                <a:schemeClr val="accent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32909"/>
              <a:endParaRPr lang="ru-RU" sz="1900" dirty="0">
                <a:solidFill>
                  <a:srgbClr val="000000"/>
                </a:solidFill>
              </a:endParaRPr>
            </a:p>
          </p:txBody>
        </p:sp>
        <p:sp>
          <p:nvSpPr>
            <p:cNvPr id="28" name="Legend1"/>
            <p:cNvSpPr>
              <a:spLocks noChangeArrowheads="1"/>
            </p:cNvSpPr>
            <p:nvPr/>
          </p:nvSpPr>
          <p:spPr bwMode="gray">
            <a:xfrm>
              <a:off x="8089905" y="279400"/>
              <a:ext cx="499600" cy="180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473">
                <a:buClr>
                  <a:srgbClr val="008080"/>
                </a:buClr>
              </a:pPr>
              <a:r>
                <a:rPr lang="ru-RU" sz="1200" dirty="0">
                  <a:solidFill>
                    <a:srgbClr val="000000"/>
                  </a:solidFill>
                </a:rPr>
                <a:t>Legend</a:t>
              </a:r>
            </a:p>
          </p:txBody>
        </p:sp>
        <p:sp>
          <p:nvSpPr>
            <p:cNvPr id="29" name="Legend2"/>
            <p:cNvSpPr>
              <a:spLocks noChangeArrowheads="1"/>
            </p:cNvSpPr>
            <p:nvPr/>
          </p:nvSpPr>
          <p:spPr bwMode="gray">
            <a:xfrm>
              <a:off x="8089905" y="549275"/>
              <a:ext cx="499600" cy="180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473">
                <a:buClr>
                  <a:srgbClr val="008080"/>
                </a:buClr>
              </a:pPr>
              <a:r>
                <a:rPr lang="ru-RU" sz="1200" dirty="0">
                  <a:solidFill>
                    <a:srgbClr val="000000"/>
                  </a:solidFill>
                </a:rPr>
                <a:t>Legend</a:t>
              </a:r>
            </a:p>
          </p:txBody>
        </p:sp>
        <p:sp>
          <p:nvSpPr>
            <p:cNvPr id="30" name="Legend3"/>
            <p:cNvSpPr>
              <a:spLocks noChangeArrowheads="1"/>
            </p:cNvSpPr>
            <p:nvPr/>
          </p:nvSpPr>
          <p:spPr bwMode="gray">
            <a:xfrm>
              <a:off x="8089905" y="820738"/>
              <a:ext cx="499600" cy="180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473">
                <a:buClr>
                  <a:srgbClr val="008080"/>
                </a:buClr>
              </a:pPr>
              <a:r>
                <a:rPr lang="ru-RU" sz="1200" dirty="0">
                  <a:solidFill>
                    <a:srgbClr val="000000"/>
                  </a:solidFill>
                </a:rPr>
                <a:t>Legend</a:t>
              </a:r>
            </a:p>
          </p:txBody>
        </p:sp>
        <p:sp>
          <p:nvSpPr>
            <p:cNvPr id="31" name="Legend4"/>
            <p:cNvSpPr>
              <a:spLocks noChangeArrowheads="1"/>
            </p:cNvSpPr>
            <p:nvPr/>
          </p:nvSpPr>
          <p:spPr bwMode="gray">
            <a:xfrm>
              <a:off x="8089905" y="1092201"/>
              <a:ext cx="499600" cy="180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473">
                <a:buClr>
                  <a:srgbClr val="008080"/>
                </a:buClr>
              </a:pPr>
              <a:r>
                <a:rPr lang="ru-RU" sz="1200" dirty="0">
                  <a:solidFill>
                    <a:srgbClr val="000000"/>
                  </a:solidFill>
                </a:rPr>
                <a:t>Legend</a:t>
              </a:r>
            </a:p>
          </p:txBody>
        </p:sp>
      </p:grpSp>
      <p:grpSp>
        <p:nvGrpSpPr>
          <p:cNvPr id="32" name="LegendLines" hidden="1"/>
          <p:cNvGrpSpPr/>
          <p:nvPr/>
        </p:nvGrpSpPr>
        <p:grpSpPr bwMode="gray">
          <a:xfrm>
            <a:off x="10794127" y="285077"/>
            <a:ext cx="1083153" cy="741860"/>
            <a:chOff x="7540629" y="279400"/>
            <a:chExt cx="1061575" cy="727091"/>
          </a:xfrm>
        </p:grpSpPr>
        <p:sp>
          <p:nvSpPr>
            <p:cNvPr id="33" name="LineLegend1"/>
            <p:cNvSpPr>
              <a:spLocks noChangeShapeType="1"/>
            </p:cNvSpPr>
            <p:nvPr/>
          </p:nvSpPr>
          <p:spPr bwMode="gray">
            <a:xfrm>
              <a:off x="7540629" y="369888"/>
              <a:ext cx="457200"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32909"/>
              <a:endParaRPr lang="ru-RU" sz="1900" dirty="0">
                <a:solidFill>
                  <a:srgbClr val="000000"/>
                </a:solidFill>
              </a:endParaRPr>
            </a:p>
          </p:txBody>
        </p:sp>
        <p:sp>
          <p:nvSpPr>
            <p:cNvPr id="34" name="LineLegend2"/>
            <p:cNvSpPr>
              <a:spLocks noChangeShapeType="1"/>
            </p:cNvSpPr>
            <p:nvPr/>
          </p:nvSpPr>
          <p:spPr bwMode="gray">
            <a:xfrm>
              <a:off x="7540629" y="638175"/>
              <a:ext cx="457200"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32909"/>
              <a:endParaRPr lang="ru-RU" sz="1900" dirty="0">
                <a:solidFill>
                  <a:srgbClr val="000000"/>
                </a:solidFill>
              </a:endParaRPr>
            </a:p>
          </p:txBody>
        </p:sp>
        <p:sp>
          <p:nvSpPr>
            <p:cNvPr id="35" name="LineLegend3"/>
            <p:cNvSpPr>
              <a:spLocks noChangeShapeType="1"/>
            </p:cNvSpPr>
            <p:nvPr/>
          </p:nvSpPr>
          <p:spPr bwMode="gray">
            <a:xfrm>
              <a:off x="7540629" y="915988"/>
              <a:ext cx="457200"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32909"/>
              <a:endParaRPr lang="ru-RU" sz="1900" dirty="0">
                <a:solidFill>
                  <a:srgbClr val="000000"/>
                </a:solidFill>
              </a:endParaRPr>
            </a:p>
          </p:txBody>
        </p:sp>
        <p:sp>
          <p:nvSpPr>
            <p:cNvPr id="36" name="Legend1"/>
            <p:cNvSpPr>
              <a:spLocks noChangeArrowheads="1"/>
            </p:cNvSpPr>
            <p:nvPr/>
          </p:nvSpPr>
          <p:spPr bwMode="gray">
            <a:xfrm>
              <a:off x="8102604" y="279400"/>
              <a:ext cx="499600" cy="180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473">
                <a:buClr>
                  <a:srgbClr val="008080"/>
                </a:buClr>
              </a:pPr>
              <a:r>
                <a:rPr lang="ru-RU" sz="1200" dirty="0">
                  <a:solidFill>
                    <a:srgbClr val="000000"/>
                  </a:solidFill>
                </a:rPr>
                <a:t>Legend</a:t>
              </a:r>
            </a:p>
          </p:txBody>
        </p:sp>
        <p:sp>
          <p:nvSpPr>
            <p:cNvPr id="37" name="Legend2"/>
            <p:cNvSpPr>
              <a:spLocks noChangeArrowheads="1"/>
            </p:cNvSpPr>
            <p:nvPr/>
          </p:nvSpPr>
          <p:spPr bwMode="gray">
            <a:xfrm>
              <a:off x="8102604" y="546100"/>
              <a:ext cx="499600" cy="180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473">
                <a:buClr>
                  <a:srgbClr val="008080"/>
                </a:buClr>
              </a:pPr>
              <a:r>
                <a:rPr lang="ru-RU" sz="1200" dirty="0">
                  <a:solidFill>
                    <a:srgbClr val="000000"/>
                  </a:solidFill>
                </a:rPr>
                <a:t>Legend</a:t>
              </a:r>
            </a:p>
          </p:txBody>
        </p:sp>
        <p:sp>
          <p:nvSpPr>
            <p:cNvPr id="38" name="Legend3"/>
            <p:cNvSpPr>
              <a:spLocks noChangeArrowheads="1"/>
            </p:cNvSpPr>
            <p:nvPr/>
          </p:nvSpPr>
          <p:spPr bwMode="gray">
            <a:xfrm>
              <a:off x="8102604" y="825501"/>
              <a:ext cx="499600" cy="180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473">
                <a:buClr>
                  <a:srgbClr val="008080"/>
                </a:buClr>
              </a:pPr>
              <a:r>
                <a:rPr lang="ru-RU" sz="1200" dirty="0">
                  <a:solidFill>
                    <a:srgbClr val="000000"/>
                  </a:solidFill>
                </a:rPr>
                <a:t>Legend</a:t>
              </a:r>
            </a:p>
          </p:txBody>
        </p:sp>
      </p:grpSp>
      <p:grpSp>
        <p:nvGrpSpPr>
          <p:cNvPr id="39" name="LegendMoons" hidden="1"/>
          <p:cNvGrpSpPr/>
          <p:nvPr/>
        </p:nvGrpSpPr>
        <p:grpSpPr bwMode="gray">
          <a:xfrm>
            <a:off x="11040164" y="255920"/>
            <a:ext cx="836948" cy="1333053"/>
            <a:chOff x="7769225" y="250825"/>
            <a:chExt cx="820275" cy="1306516"/>
          </a:xfrm>
        </p:grpSpPr>
        <p:grpSp>
          <p:nvGrpSpPr>
            <p:cNvPr id="40" name="MoonLegend1"/>
            <p:cNvGrpSpPr>
              <a:grpSpLocks noChangeAspect="1"/>
            </p:cNvGrpSpPr>
            <p:nvPr>
              <p:custDataLst>
                <p:tags r:id="rId11"/>
              </p:custDataLst>
            </p:nvPr>
          </p:nvGrpSpPr>
          <p:grpSpPr bwMode="gray">
            <a:xfrm>
              <a:off x="7769225" y="250825"/>
              <a:ext cx="209550" cy="209551"/>
              <a:chOff x="4533" y="183"/>
              <a:chExt cx="144" cy="144"/>
            </a:xfrm>
          </p:grpSpPr>
          <p:sp>
            <p:nvSpPr>
              <p:cNvPr id="58" name="Oval 38"/>
              <p:cNvSpPr>
                <a:spLocks noChangeAspect="1" noChangeArrowheads="1"/>
              </p:cNvSpPr>
              <p:nvPr>
                <p:custDataLst>
                  <p:tags r:id="rId24"/>
                </p:custDataLst>
              </p:nvPr>
            </p:nvSpPr>
            <p:spPr bwMode="gray">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32909"/>
                <a:endParaRPr lang="ru-RU" sz="1900" dirty="0">
                  <a:solidFill>
                    <a:srgbClr val="000000"/>
                  </a:solidFill>
                </a:endParaRPr>
              </a:p>
            </p:txBody>
          </p:sp>
          <p:sp>
            <p:nvSpPr>
              <p:cNvPr id="59" name="Arc 39"/>
              <p:cNvSpPr>
                <a:spLocks noChangeAspect="1"/>
              </p:cNvSpPr>
              <p:nvPr>
                <p:custDataLst>
                  <p:tags r:id="rId25"/>
                </p:custDataLst>
              </p:nvPr>
            </p:nvSpPr>
            <p:spPr bwMode="gray">
              <a:xfrm>
                <a:off x="4533" y="183"/>
                <a:ext cx="144" cy="144"/>
              </a:xfrm>
              <a:prstGeom prst="arc">
                <a:avLst>
                  <a:gd name="adj1" fmla="val 16200000"/>
                  <a:gd name="adj2" fmla="val 54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32909"/>
                <a:endParaRPr lang="ru-RU" sz="1900" dirty="0">
                  <a:solidFill>
                    <a:srgbClr val="000000"/>
                  </a:solidFill>
                </a:endParaRPr>
              </a:p>
            </p:txBody>
          </p:sp>
        </p:grpSp>
        <p:grpSp>
          <p:nvGrpSpPr>
            <p:cNvPr id="41" name="MoonLegend2"/>
            <p:cNvGrpSpPr>
              <a:grpSpLocks noChangeAspect="1"/>
            </p:cNvGrpSpPr>
            <p:nvPr>
              <p:custDataLst>
                <p:tags r:id="rId12"/>
              </p:custDataLst>
            </p:nvPr>
          </p:nvGrpSpPr>
          <p:grpSpPr bwMode="gray">
            <a:xfrm>
              <a:off x="7769225" y="525066"/>
              <a:ext cx="209550" cy="209551"/>
              <a:chOff x="1694" y="2044"/>
              <a:chExt cx="160" cy="160"/>
            </a:xfrm>
          </p:grpSpPr>
          <p:sp>
            <p:nvSpPr>
              <p:cNvPr id="56" name="Oval 41"/>
              <p:cNvSpPr>
                <a:spLocks noChangeAspect="1" noChangeArrowheads="1"/>
              </p:cNvSpPr>
              <p:nvPr>
                <p:custDataLst>
                  <p:tags r:id="rId22"/>
                </p:custDataLst>
              </p:nvPr>
            </p:nvSpPr>
            <p:spPr bwMode="gray">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32909"/>
                <a:endParaRPr lang="ru-RU" sz="1900" dirty="0">
                  <a:solidFill>
                    <a:srgbClr val="000000"/>
                  </a:solidFill>
                </a:endParaRPr>
              </a:p>
            </p:txBody>
          </p:sp>
          <p:sp>
            <p:nvSpPr>
              <p:cNvPr id="57" name="Arc 42"/>
              <p:cNvSpPr>
                <a:spLocks noChangeAspect="1"/>
              </p:cNvSpPr>
              <p:nvPr>
                <p:custDataLst>
                  <p:tags r:id="rId23"/>
                </p:custDataLst>
              </p:nvPr>
            </p:nvSpPr>
            <p:spPr bwMode="gray">
              <a:xfrm>
                <a:off x="1694" y="2044"/>
                <a:ext cx="160" cy="160"/>
              </a:xfrm>
              <a:prstGeom prst="arc">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32909"/>
                <a:endParaRPr lang="ru-RU" sz="1900" dirty="0">
                  <a:solidFill>
                    <a:srgbClr val="000000"/>
                  </a:solidFill>
                </a:endParaRPr>
              </a:p>
            </p:txBody>
          </p:sp>
        </p:grpSp>
        <p:grpSp>
          <p:nvGrpSpPr>
            <p:cNvPr id="42" name="MoonLegend4"/>
            <p:cNvGrpSpPr>
              <a:grpSpLocks noChangeAspect="1"/>
            </p:cNvGrpSpPr>
            <p:nvPr>
              <p:custDataLst>
                <p:tags r:id="rId13"/>
              </p:custDataLst>
            </p:nvPr>
          </p:nvGrpSpPr>
          <p:grpSpPr bwMode="gray">
            <a:xfrm>
              <a:off x="7769225" y="1073548"/>
              <a:ext cx="209550" cy="209551"/>
              <a:chOff x="4495" y="1198"/>
              <a:chExt cx="160" cy="160"/>
            </a:xfrm>
          </p:grpSpPr>
          <p:sp>
            <p:nvSpPr>
              <p:cNvPr id="54" name="Oval 47"/>
              <p:cNvSpPr>
                <a:spLocks noChangeAspect="1" noChangeArrowheads="1"/>
              </p:cNvSpPr>
              <p:nvPr>
                <p:custDataLst>
                  <p:tags r:id="rId20"/>
                </p:custDataLst>
              </p:nvPr>
            </p:nvSpPr>
            <p:spPr bwMode="gray">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32909"/>
                <a:endParaRPr lang="ru-RU" sz="1900" dirty="0">
                  <a:solidFill>
                    <a:srgbClr val="000000"/>
                  </a:solidFill>
                </a:endParaRPr>
              </a:p>
            </p:txBody>
          </p:sp>
          <p:sp>
            <p:nvSpPr>
              <p:cNvPr id="55" name="Arc 48"/>
              <p:cNvSpPr>
                <a:spLocks noChangeAspect="1"/>
              </p:cNvSpPr>
              <p:nvPr>
                <p:custDataLst>
                  <p:tags r:id="rId21"/>
                </p:custDataLst>
              </p:nvPr>
            </p:nvSpPr>
            <p:spPr bwMode="gray">
              <a:xfrm>
                <a:off x="4495" y="1198"/>
                <a:ext cx="160" cy="160"/>
              </a:xfrm>
              <a:prstGeom prst="arc">
                <a:avLst>
                  <a:gd name="adj1" fmla="val 16200000"/>
                  <a:gd name="adj2" fmla="val 108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32909"/>
                <a:endParaRPr lang="ru-RU" sz="1900" dirty="0">
                  <a:solidFill>
                    <a:srgbClr val="000000"/>
                  </a:solidFill>
                </a:endParaRPr>
              </a:p>
            </p:txBody>
          </p:sp>
        </p:grpSp>
        <p:grpSp>
          <p:nvGrpSpPr>
            <p:cNvPr id="43" name="MoonLegend5"/>
            <p:cNvGrpSpPr>
              <a:grpSpLocks noChangeAspect="1"/>
            </p:cNvGrpSpPr>
            <p:nvPr>
              <p:custDataLst>
                <p:tags r:id="rId14"/>
              </p:custDataLst>
            </p:nvPr>
          </p:nvGrpSpPr>
          <p:grpSpPr bwMode="gray">
            <a:xfrm>
              <a:off x="7769225" y="1347790"/>
              <a:ext cx="209550" cy="209551"/>
              <a:chOff x="4495" y="1440"/>
              <a:chExt cx="160" cy="160"/>
            </a:xfrm>
          </p:grpSpPr>
          <p:sp>
            <p:nvSpPr>
              <p:cNvPr id="52" name="Oval 50"/>
              <p:cNvSpPr>
                <a:spLocks noChangeAspect="1" noChangeArrowheads="1"/>
              </p:cNvSpPr>
              <p:nvPr>
                <p:custDataLst>
                  <p:tags r:id="rId18"/>
                </p:custDataLst>
              </p:nvPr>
            </p:nvSpPr>
            <p:spPr bwMode="gray">
              <a:xfrm>
                <a:off x="4495" y="144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32909"/>
                <a:endParaRPr lang="ru-RU" sz="1900" dirty="0">
                  <a:solidFill>
                    <a:srgbClr val="000000"/>
                  </a:solidFill>
                </a:endParaRPr>
              </a:p>
            </p:txBody>
          </p:sp>
          <p:sp>
            <p:nvSpPr>
              <p:cNvPr id="53" name="Oval 51"/>
              <p:cNvSpPr>
                <a:spLocks noChangeAspect="1" noChangeArrowheads="1"/>
              </p:cNvSpPr>
              <p:nvPr>
                <p:custDataLst>
                  <p:tags r:id="rId19"/>
                </p:custDataLst>
              </p:nvPr>
            </p:nvSpPr>
            <p:spPr bwMode="gray">
              <a:xfrm>
                <a:off x="4495" y="1440"/>
                <a:ext cx="160" cy="160"/>
              </a:xfrm>
              <a:prstGeom prst="arc">
                <a:avLst>
                  <a:gd name="adj1" fmla="val 16200000"/>
                  <a:gd name="adj2" fmla="val 162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32909"/>
                <a:endParaRPr lang="ru-RU" sz="1900" dirty="0">
                  <a:solidFill>
                    <a:srgbClr val="000000"/>
                  </a:solidFill>
                </a:endParaRPr>
              </a:p>
            </p:txBody>
          </p:sp>
        </p:grpSp>
        <p:grpSp>
          <p:nvGrpSpPr>
            <p:cNvPr id="44" name="MoonLegend3"/>
            <p:cNvGrpSpPr>
              <a:grpSpLocks noChangeAspect="1"/>
            </p:cNvGrpSpPr>
            <p:nvPr>
              <p:custDataLst>
                <p:tags r:id="rId15"/>
              </p:custDataLst>
            </p:nvPr>
          </p:nvGrpSpPr>
          <p:grpSpPr bwMode="gray">
            <a:xfrm>
              <a:off x="7769225" y="799307"/>
              <a:ext cx="209550" cy="209551"/>
              <a:chOff x="4495" y="1198"/>
              <a:chExt cx="160" cy="160"/>
            </a:xfrm>
          </p:grpSpPr>
          <p:sp>
            <p:nvSpPr>
              <p:cNvPr id="50" name="Oval 47"/>
              <p:cNvSpPr>
                <a:spLocks noChangeAspect="1" noChangeArrowheads="1"/>
              </p:cNvSpPr>
              <p:nvPr>
                <p:custDataLst>
                  <p:tags r:id="rId16"/>
                </p:custDataLst>
              </p:nvPr>
            </p:nvSpPr>
            <p:spPr bwMode="gray">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32909"/>
                <a:endParaRPr lang="ru-RU" sz="1900" dirty="0">
                  <a:solidFill>
                    <a:srgbClr val="000000"/>
                  </a:solidFill>
                </a:endParaRPr>
              </a:p>
            </p:txBody>
          </p:sp>
          <p:sp>
            <p:nvSpPr>
              <p:cNvPr id="51" name="Arc 48"/>
              <p:cNvSpPr>
                <a:spLocks noChangeAspect="1"/>
              </p:cNvSpPr>
              <p:nvPr>
                <p:custDataLst>
                  <p:tags r:id="rId17"/>
                </p:custDataLst>
              </p:nvPr>
            </p:nvSpPr>
            <p:spPr bwMode="gray">
              <a:xfrm>
                <a:off x="4495" y="1198"/>
                <a:ext cx="160" cy="160"/>
              </a:xfrm>
              <a:prstGeom prst="arc">
                <a:avLst>
                  <a:gd name="adj1" fmla="val 16200000"/>
                  <a:gd name="adj2" fmla="val 54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32909"/>
                <a:endParaRPr lang="ru-RU" sz="1900" dirty="0">
                  <a:solidFill>
                    <a:srgbClr val="000000"/>
                  </a:solidFill>
                </a:endParaRPr>
              </a:p>
            </p:txBody>
          </p:sp>
        </p:grpSp>
        <p:sp>
          <p:nvSpPr>
            <p:cNvPr id="45" name="Legend1"/>
            <p:cNvSpPr>
              <a:spLocks noChangeArrowheads="1"/>
            </p:cNvSpPr>
            <p:nvPr/>
          </p:nvSpPr>
          <p:spPr bwMode="gray">
            <a:xfrm>
              <a:off x="8089900" y="263525"/>
              <a:ext cx="499600" cy="180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473">
                <a:buClr>
                  <a:srgbClr val="008080"/>
                </a:buClr>
              </a:pPr>
              <a:r>
                <a:rPr lang="ru-RU" sz="1200" dirty="0">
                  <a:solidFill>
                    <a:srgbClr val="000000"/>
                  </a:solidFill>
                </a:rPr>
                <a:t>Legend</a:t>
              </a:r>
            </a:p>
          </p:txBody>
        </p:sp>
        <p:sp>
          <p:nvSpPr>
            <p:cNvPr id="46" name="Legend2"/>
            <p:cNvSpPr>
              <a:spLocks noChangeArrowheads="1"/>
            </p:cNvSpPr>
            <p:nvPr/>
          </p:nvSpPr>
          <p:spPr bwMode="gray">
            <a:xfrm>
              <a:off x="8089900" y="538163"/>
              <a:ext cx="499600" cy="180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473">
                <a:buClr>
                  <a:srgbClr val="008080"/>
                </a:buClr>
              </a:pPr>
              <a:r>
                <a:rPr lang="ru-RU" sz="1200" dirty="0">
                  <a:solidFill>
                    <a:srgbClr val="000000"/>
                  </a:solidFill>
                </a:rPr>
                <a:t>Legend</a:t>
              </a:r>
            </a:p>
          </p:txBody>
        </p:sp>
        <p:sp>
          <p:nvSpPr>
            <p:cNvPr id="47" name="Legend3"/>
            <p:cNvSpPr>
              <a:spLocks noChangeArrowheads="1"/>
            </p:cNvSpPr>
            <p:nvPr/>
          </p:nvSpPr>
          <p:spPr bwMode="gray">
            <a:xfrm>
              <a:off x="8089900" y="812802"/>
              <a:ext cx="499600" cy="180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473">
                <a:buClr>
                  <a:srgbClr val="008080"/>
                </a:buClr>
              </a:pPr>
              <a:r>
                <a:rPr lang="ru-RU" sz="1200" dirty="0">
                  <a:solidFill>
                    <a:srgbClr val="000000"/>
                  </a:solidFill>
                </a:rPr>
                <a:t>Legend</a:t>
              </a:r>
            </a:p>
          </p:txBody>
        </p:sp>
        <p:sp>
          <p:nvSpPr>
            <p:cNvPr id="48" name="Legend4"/>
            <p:cNvSpPr>
              <a:spLocks noChangeArrowheads="1"/>
            </p:cNvSpPr>
            <p:nvPr/>
          </p:nvSpPr>
          <p:spPr bwMode="gray">
            <a:xfrm>
              <a:off x="8089900" y="1084265"/>
              <a:ext cx="499600" cy="180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473">
                <a:buClr>
                  <a:srgbClr val="008080"/>
                </a:buClr>
              </a:pPr>
              <a:r>
                <a:rPr lang="ru-RU" sz="1200" dirty="0">
                  <a:solidFill>
                    <a:srgbClr val="000000"/>
                  </a:solidFill>
                </a:rPr>
                <a:t>Legend</a:t>
              </a:r>
            </a:p>
          </p:txBody>
        </p:sp>
        <p:sp>
          <p:nvSpPr>
            <p:cNvPr id="49" name="Legend5"/>
            <p:cNvSpPr>
              <a:spLocks noChangeArrowheads="1"/>
            </p:cNvSpPr>
            <p:nvPr/>
          </p:nvSpPr>
          <p:spPr bwMode="gray">
            <a:xfrm>
              <a:off x="8089900" y="1360490"/>
              <a:ext cx="499600" cy="180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473">
                <a:buClr>
                  <a:srgbClr val="008080"/>
                </a:buClr>
              </a:pPr>
              <a:r>
                <a:rPr lang="ru-RU" sz="1200" dirty="0">
                  <a:solidFill>
                    <a:srgbClr val="000000"/>
                  </a:solidFill>
                </a:rPr>
                <a:t>Legend</a:t>
              </a:r>
            </a:p>
          </p:txBody>
        </p:sp>
      </p:grpSp>
      <p:sp>
        <p:nvSpPr>
          <p:cNvPr id="60" name="SlideBottomBar" hidden="1"/>
          <p:cNvSpPr/>
          <p:nvPr/>
        </p:nvSpPr>
        <p:spPr>
          <a:xfrm>
            <a:off x="12003217" y="6639739"/>
            <a:ext cx="46649" cy="126340"/>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93291" tIns="46646" rIns="93291" bIns="46646" rtlCol="0" anchor="ctr"/>
          <a:lstStyle/>
          <a:p>
            <a:pPr algn="ctr" defTabSz="932909"/>
            <a:endParaRPr lang="ru-RU" sz="1900" dirty="0">
              <a:solidFill>
                <a:srgbClr val="000000"/>
              </a:solidFill>
            </a:endParaRPr>
          </a:p>
        </p:txBody>
      </p:sp>
      <p:sp>
        <p:nvSpPr>
          <p:cNvPr id="61" name="Text Placeholder 2"/>
          <p:cNvSpPr>
            <a:spLocks noGrp="1"/>
          </p:cNvSpPr>
          <p:nvPr>
            <p:ph type="body" idx="1"/>
          </p:nvPr>
        </p:nvSpPr>
        <p:spPr bwMode="gray">
          <a:xfrm>
            <a:off x="1482091" y="1991017"/>
            <a:ext cx="4389573" cy="1346156"/>
          </a:xfrm>
          <a:prstGeom prst="rect">
            <a:avLst/>
          </a:prstGeom>
        </p:spPr>
        <p:txBody>
          <a:bodyPr vert="horz" lIns="0" tIns="0" rIns="0" bIns="0" rtlCol="0">
            <a:noAutofit/>
          </a:bodyPr>
          <a:lstStyle/>
          <a:p>
            <a:pPr lvl="0" latinLnBrk="0"/>
            <a:r>
              <a:rPr lang="en-US"/>
              <a:t>Edit Master text styles</a:t>
            </a:r>
          </a:p>
          <a:p>
            <a:pPr lvl="1" latinLnBrk="0"/>
            <a:r>
              <a:rPr lang="en-US"/>
              <a:t>Second level</a:t>
            </a:r>
          </a:p>
          <a:p>
            <a:pPr lvl="2" latinLnBrk="0"/>
            <a:r>
              <a:rPr lang="en-US"/>
              <a:t>Third level</a:t>
            </a:r>
          </a:p>
          <a:p>
            <a:pPr lvl="3" latinLnBrk="0"/>
            <a:r>
              <a:rPr lang="en-US"/>
              <a:t>Fourth level</a:t>
            </a:r>
          </a:p>
          <a:p>
            <a:pPr lvl="4" latinLnBrk="0"/>
            <a:r>
              <a:rPr lang="en-US"/>
              <a:t>Fifth level</a:t>
            </a:r>
            <a:endParaRPr lang="ru-RU" dirty="0"/>
          </a:p>
        </p:txBody>
      </p:sp>
    </p:spTree>
    <p:extLst>
      <p:ext uri="{BB962C8B-B14F-4D97-AF65-F5344CB8AC3E}">
        <p14:creationId xmlns:p14="http://schemas.microsoft.com/office/powerpoint/2010/main" val="599208277"/>
      </p:ext>
    </p:extLst>
  </p:cSld>
  <p:clrMap bg1="lt1" tx1="dk1" bg2="lt2" tx2="dk2" accent1="accent1" accent2="accent2" accent3="accent3" accent4="accent4" accent5="accent5" accent6="accent6" hlink="hlink" folHlink="folHlink"/>
  <p:sldLayoutIdLst>
    <p:sldLayoutId id="2147484812" r:id="rId1"/>
    <p:sldLayoutId id="2147484813" r:id="rId2"/>
    <p:sldLayoutId id="2147484814" r:id="rId3"/>
    <p:sldLayoutId id="2147484815" r:id="rId4"/>
    <p:sldLayoutId id="2147484816" r:id="rId5"/>
    <p:sldLayoutId id="2147484817" r:id="rId6"/>
    <p:sldLayoutId id="2147484818" r:id="rId7"/>
  </p:sldLayoutIdLst>
  <p:hf hdr="0" ftr="0"/>
  <p:txStyles>
    <p:titleStyle>
      <a:lvl1pPr algn="l" defTabSz="1218026" rtl="0" eaLnBrk="1" fontAlgn="base" hangingPunct="1">
        <a:spcBef>
          <a:spcPct val="0"/>
        </a:spcBef>
        <a:spcAft>
          <a:spcPct val="0"/>
        </a:spcAft>
        <a:tabLst>
          <a:tab pos="367135" algn="l"/>
        </a:tabLst>
        <a:defRPr sz="2000" b="0" baseline="0">
          <a:solidFill>
            <a:schemeClr val="accent4"/>
          </a:solidFill>
          <a:latin typeface="+mj-lt"/>
          <a:ea typeface="+mj-ea"/>
          <a:cs typeface="+mj-cs"/>
        </a:defRPr>
      </a:lvl1pPr>
      <a:lvl2pPr algn="l" defTabSz="1218026" rtl="0" eaLnBrk="1" fontAlgn="base" hangingPunct="1">
        <a:spcBef>
          <a:spcPct val="0"/>
        </a:spcBef>
        <a:spcAft>
          <a:spcPct val="0"/>
        </a:spcAft>
        <a:defRPr sz="2500" b="1">
          <a:solidFill>
            <a:schemeClr val="tx2"/>
          </a:solidFill>
          <a:latin typeface="Arial" charset="0"/>
        </a:defRPr>
      </a:lvl2pPr>
      <a:lvl3pPr algn="l" defTabSz="1218026" rtl="0" eaLnBrk="1" fontAlgn="base" hangingPunct="1">
        <a:spcBef>
          <a:spcPct val="0"/>
        </a:spcBef>
        <a:spcAft>
          <a:spcPct val="0"/>
        </a:spcAft>
        <a:defRPr sz="2500" b="1">
          <a:solidFill>
            <a:schemeClr val="tx2"/>
          </a:solidFill>
          <a:latin typeface="Arial" charset="0"/>
        </a:defRPr>
      </a:lvl3pPr>
      <a:lvl4pPr algn="l" defTabSz="1218026" rtl="0" eaLnBrk="1" fontAlgn="base" hangingPunct="1">
        <a:spcBef>
          <a:spcPct val="0"/>
        </a:spcBef>
        <a:spcAft>
          <a:spcPct val="0"/>
        </a:spcAft>
        <a:defRPr sz="2500" b="1">
          <a:solidFill>
            <a:schemeClr val="tx2"/>
          </a:solidFill>
          <a:latin typeface="Arial" charset="0"/>
        </a:defRPr>
      </a:lvl4pPr>
      <a:lvl5pPr algn="l" defTabSz="1218026" rtl="0" eaLnBrk="1" fontAlgn="base" hangingPunct="1">
        <a:spcBef>
          <a:spcPct val="0"/>
        </a:spcBef>
        <a:spcAft>
          <a:spcPct val="0"/>
        </a:spcAft>
        <a:defRPr sz="2500" b="1">
          <a:solidFill>
            <a:schemeClr val="tx2"/>
          </a:solidFill>
          <a:latin typeface="Arial" charset="0"/>
        </a:defRPr>
      </a:lvl5pPr>
      <a:lvl6pPr marL="621970" algn="l" defTabSz="1218026" rtl="0" eaLnBrk="1" fontAlgn="base" hangingPunct="1">
        <a:spcBef>
          <a:spcPct val="0"/>
        </a:spcBef>
        <a:spcAft>
          <a:spcPct val="0"/>
        </a:spcAft>
        <a:defRPr sz="2500" b="1">
          <a:solidFill>
            <a:schemeClr val="tx2"/>
          </a:solidFill>
          <a:latin typeface="Arial" charset="0"/>
        </a:defRPr>
      </a:lvl6pPr>
      <a:lvl7pPr marL="1243941" algn="l" defTabSz="1218026" rtl="0" eaLnBrk="1" fontAlgn="base" hangingPunct="1">
        <a:spcBef>
          <a:spcPct val="0"/>
        </a:spcBef>
        <a:spcAft>
          <a:spcPct val="0"/>
        </a:spcAft>
        <a:defRPr sz="2500" b="1">
          <a:solidFill>
            <a:schemeClr val="tx2"/>
          </a:solidFill>
          <a:latin typeface="Arial" charset="0"/>
        </a:defRPr>
      </a:lvl7pPr>
      <a:lvl8pPr marL="1865909" algn="l" defTabSz="1218026" rtl="0" eaLnBrk="1" fontAlgn="base" hangingPunct="1">
        <a:spcBef>
          <a:spcPct val="0"/>
        </a:spcBef>
        <a:spcAft>
          <a:spcPct val="0"/>
        </a:spcAft>
        <a:defRPr sz="2500" b="1">
          <a:solidFill>
            <a:schemeClr val="tx2"/>
          </a:solidFill>
          <a:latin typeface="Arial" charset="0"/>
        </a:defRPr>
      </a:lvl8pPr>
      <a:lvl9pPr marL="2487880" algn="l" defTabSz="1218026" rtl="0" eaLnBrk="1" fontAlgn="base" hangingPunct="1">
        <a:spcBef>
          <a:spcPct val="0"/>
        </a:spcBef>
        <a:spcAft>
          <a:spcPct val="0"/>
        </a:spcAft>
        <a:defRPr sz="2500" b="1">
          <a:solidFill>
            <a:schemeClr val="tx2"/>
          </a:solidFill>
          <a:latin typeface="Arial" charset="0"/>
        </a:defRPr>
      </a:lvl9pPr>
    </p:titleStyle>
    <p:bodyStyle>
      <a:lvl1pPr marL="0" indent="0" algn="l" defTabSz="913473" rtl="0" eaLnBrk="1" fontAlgn="base" latinLnBrk="0" hangingPunct="1">
        <a:spcBef>
          <a:spcPct val="0"/>
        </a:spcBef>
        <a:spcAft>
          <a:spcPct val="0"/>
        </a:spcAft>
        <a:buClr>
          <a:schemeClr val="tx2"/>
        </a:buClr>
        <a:buSzPct val="100000"/>
        <a:defRPr lang="ru-RU" sz="1600" baseline="0" dirty="0">
          <a:solidFill>
            <a:schemeClr val="tx1"/>
          </a:solidFill>
          <a:latin typeface="+mn-lt"/>
          <a:ea typeface="+mn-ea"/>
          <a:cs typeface="+mn-cs"/>
        </a:defRPr>
      </a:lvl1pPr>
      <a:lvl2pPr marL="198335" indent="-194662" algn="l" defTabSz="913473" rtl="0" eaLnBrk="1" fontAlgn="base" latinLnBrk="0" hangingPunct="1">
        <a:spcBef>
          <a:spcPct val="0"/>
        </a:spcBef>
        <a:spcAft>
          <a:spcPct val="0"/>
        </a:spcAft>
        <a:buClr>
          <a:schemeClr val="accent4"/>
        </a:buClr>
        <a:buSzPct val="125000"/>
        <a:buFont typeface="Arial" charset="0"/>
        <a:buChar char="▪"/>
        <a:defRPr lang="ru-RU" sz="1600" baseline="0" dirty="0">
          <a:solidFill>
            <a:schemeClr val="tx1"/>
          </a:solidFill>
          <a:latin typeface="+mn-lt"/>
          <a:ea typeface="+mn-ea"/>
          <a:cs typeface="+mn-cs"/>
        </a:defRPr>
      </a:lvl2pPr>
      <a:lvl3pPr marL="455435" indent="-253428" algn="l" defTabSz="913473" rtl="0" eaLnBrk="1" fontAlgn="base" latinLnBrk="0" hangingPunct="1">
        <a:spcBef>
          <a:spcPct val="0"/>
        </a:spcBef>
        <a:spcAft>
          <a:spcPct val="0"/>
        </a:spcAft>
        <a:buClr>
          <a:schemeClr val="accent6"/>
        </a:buClr>
        <a:buSzPct val="120000"/>
        <a:buFont typeface="Arial" charset="0"/>
        <a:buChar char="–"/>
        <a:defRPr lang="ru-RU" sz="1600" baseline="0" dirty="0">
          <a:solidFill>
            <a:schemeClr val="tx1"/>
          </a:solidFill>
          <a:latin typeface="+mn-lt"/>
          <a:ea typeface="+mn-ea"/>
          <a:cs typeface="+mn-cs"/>
        </a:defRPr>
      </a:lvl3pPr>
      <a:lvl4pPr marL="628060" indent="-157933" algn="l" defTabSz="913473" rtl="0" eaLnBrk="1" fontAlgn="base" latinLnBrk="0" hangingPunct="1">
        <a:spcBef>
          <a:spcPct val="0"/>
        </a:spcBef>
        <a:spcAft>
          <a:spcPct val="0"/>
        </a:spcAft>
        <a:buClr>
          <a:schemeClr val="accent6"/>
        </a:buClr>
        <a:buSzPct val="120000"/>
        <a:buFont typeface="Arial" charset="0"/>
        <a:buChar char="▫"/>
        <a:defRPr lang="ru-RU" sz="1600" baseline="0" dirty="0">
          <a:solidFill>
            <a:schemeClr val="tx1"/>
          </a:solidFill>
          <a:latin typeface="+mn-lt"/>
          <a:ea typeface="+mn-ea"/>
          <a:cs typeface="+mn-cs"/>
        </a:defRPr>
      </a:lvl4pPr>
      <a:lvl5pPr marL="763957" indent="-132223" algn="l" defTabSz="913473" rtl="0" eaLnBrk="1" fontAlgn="base" latinLnBrk="0" hangingPunct="1">
        <a:spcBef>
          <a:spcPct val="0"/>
        </a:spcBef>
        <a:spcAft>
          <a:spcPct val="0"/>
        </a:spcAft>
        <a:buClr>
          <a:schemeClr val="accent6"/>
        </a:buClr>
        <a:buSzPct val="89000"/>
        <a:buFont typeface="Arial" charset="0"/>
        <a:buChar char="-"/>
        <a:defRPr lang="ru-RU" sz="1600" baseline="0" dirty="0">
          <a:solidFill>
            <a:schemeClr val="tx1"/>
          </a:solidFill>
          <a:latin typeface="+mn-lt"/>
          <a:ea typeface="+mn-ea"/>
          <a:cs typeface="+mn-cs"/>
        </a:defRPr>
      </a:lvl5pPr>
      <a:lvl6pPr marL="1020030" indent="-177089" algn="l" defTabSz="1218026" rtl="0" eaLnBrk="1" fontAlgn="base" hangingPunct="1">
        <a:spcBef>
          <a:spcPct val="0"/>
        </a:spcBef>
        <a:spcAft>
          <a:spcPct val="0"/>
        </a:spcAft>
        <a:buClr>
          <a:schemeClr val="tx2"/>
        </a:buClr>
        <a:buSzPct val="89000"/>
        <a:buFont typeface="Arial" charset="0"/>
        <a:buChar char="-"/>
        <a:defRPr sz="2100" baseline="0">
          <a:solidFill>
            <a:schemeClr val="tx1"/>
          </a:solidFill>
          <a:latin typeface="+mn-lt"/>
        </a:defRPr>
      </a:lvl6pPr>
      <a:lvl7pPr marL="1020030" indent="-177089" algn="l" defTabSz="1218026" rtl="0" eaLnBrk="1" fontAlgn="base" hangingPunct="1">
        <a:spcBef>
          <a:spcPct val="0"/>
        </a:spcBef>
        <a:spcAft>
          <a:spcPct val="0"/>
        </a:spcAft>
        <a:buClr>
          <a:schemeClr val="tx2"/>
        </a:buClr>
        <a:buSzPct val="89000"/>
        <a:buFont typeface="Arial" charset="0"/>
        <a:buChar char="-"/>
        <a:defRPr sz="2100" baseline="0">
          <a:solidFill>
            <a:schemeClr val="tx1"/>
          </a:solidFill>
          <a:latin typeface="+mn-lt"/>
        </a:defRPr>
      </a:lvl7pPr>
      <a:lvl8pPr marL="1020030" indent="-177089" algn="l" defTabSz="1218026" rtl="0" eaLnBrk="1" fontAlgn="base" hangingPunct="1">
        <a:spcBef>
          <a:spcPct val="0"/>
        </a:spcBef>
        <a:spcAft>
          <a:spcPct val="0"/>
        </a:spcAft>
        <a:buClr>
          <a:schemeClr val="tx2"/>
        </a:buClr>
        <a:buSzPct val="89000"/>
        <a:buFont typeface="Arial" charset="0"/>
        <a:buChar char="-"/>
        <a:defRPr sz="2100" baseline="0">
          <a:solidFill>
            <a:schemeClr val="tx1"/>
          </a:solidFill>
          <a:latin typeface="+mn-lt"/>
        </a:defRPr>
      </a:lvl8pPr>
      <a:lvl9pPr marL="1020030" indent="-177089" algn="l" defTabSz="1218026" rtl="0" eaLnBrk="1" fontAlgn="base" hangingPunct="1">
        <a:spcBef>
          <a:spcPct val="0"/>
        </a:spcBef>
        <a:spcAft>
          <a:spcPct val="0"/>
        </a:spcAft>
        <a:buClr>
          <a:schemeClr val="tx2"/>
        </a:buClr>
        <a:buSzPct val="89000"/>
        <a:buFont typeface="Arial" charset="0"/>
        <a:buChar char="-"/>
        <a:defRPr sz="2100" baseline="0">
          <a:solidFill>
            <a:schemeClr val="tx1"/>
          </a:solidFill>
          <a:latin typeface="+mn-lt"/>
        </a:defRPr>
      </a:lvl9pPr>
    </p:bodyStyle>
    <p:otherStyle>
      <a:defPPr>
        <a:defRPr lang="ru-RU"/>
      </a:defPPr>
      <a:lvl1pPr marL="0" algn="l" defTabSz="1243941" rtl="0" eaLnBrk="1" latinLnBrk="0" hangingPunct="1">
        <a:defRPr sz="2400" kern="1200">
          <a:solidFill>
            <a:schemeClr val="tx1"/>
          </a:solidFill>
          <a:latin typeface="+mn-lt"/>
          <a:ea typeface="+mn-ea"/>
          <a:cs typeface="+mn-cs"/>
        </a:defRPr>
      </a:lvl1pPr>
      <a:lvl2pPr marL="621970" algn="l" defTabSz="1243941" rtl="0" eaLnBrk="1" latinLnBrk="0" hangingPunct="1">
        <a:defRPr sz="2400" kern="1200">
          <a:solidFill>
            <a:schemeClr val="tx1"/>
          </a:solidFill>
          <a:latin typeface="+mn-lt"/>
          <a:ea typeface="+mn-ea"/>
          <a:cs typeface="+mn-cs"/>
        </a:defRPr>
      </a:lvl2pPr>
      <a:lvl3pPr marL="1243941" algn="l" defTabSz="1243941" rtl="0" eaLnBrk="1" latinLnBrk="0" hangingPunct="1">
        <a:defRPr sz="2400" kern="1200">
          <a:solidFill>
            <a:schemeClr val="tx1"/>
          </a:solidFill>
          <a:latin typeface="+mn-lt"/>
          <a:ea typeface="+mn-ea"/>
          <a:cs typeface="+mn-cs"/>
        </a:defRPr>
      </a:lvl3pPr>
      <a:lvl4pPr marL="1865909" algn="l" defTabSz="1243941" rtl="0" eaLnBrk="1" latinLnBrk="0" hangingPunct="1">
        <a:defRPr sz="2400" kern="1200">
          <a:solidFill>
            <a:schemeClr val="tx1"/>
          </a:solidFill>
          <a:latin typeface="+mn-lt"/>
          <a:ea typeface="+mn-ea"/>
          <a:cs typeface="+mn-cs"/>
        </a:defRPr>
      </a:lvl4pPr>
      <a:lvl5pPr marL="2487880" algn="l" defTabSz="1243941" rtl="0" eaLnBrk="1" latinLnBrk="0" hangingPunct="1">
        <a:defRPr sz="2400" kern="1200">
          <a:solidFill>
            <a:schemeClr val="tx1"/>
          </a:solidFill>
          <a:latin typeface="+mn-lt"/>
          <a:ea typeface="+mn-ea"/>
          <a:cs typeface="+mn-cs"/>
        </a:defRPr>
      </a:lvl5pPr>
      <a:lvl6pPr marL="3109850" algn="l" defTabSz="1243941" rtl="0" eaLnBrk="1" latinLnBrk="0" hangingPunct="1">
        <a:defRPr sz="2400" kern="1200">
          <a:solidFill>
            <a:schemeClr val="tx1"/>
          </a:solidFill>
          <a:latin typeface="+mn-lt"/>
          <a:ea typeface="+mn-ea"/>
          <a:cs typeface="+mn-cs"/>
        </a:defRPr>
      </a:lvl6pPr>
      <a:lvl7pPr marL="3731821" algn="l" defTabSz="1243941" rtl="0" eaLnBrk="1" latinLnBrk="0" hangingPunct="1">
        <a:defRPr sz="2400" kern="1200">
          <a:solidFill>
            <a:schemeClr val="tx1"/>
          </a:solidFill>
          <a:latin typeface="+mn-lt"/>
          <a:ea typeface="+mn-ea"/>
          <a:cs typeface="+mn-cs"/>
        </a:defRPr>
      </a:lvl7pPr>
      <a:lvl8pPr marL="4353790" algn="l" defTabSz="1243941" rtl="0" eaLnBrk="1" latinLnBrk="0" hangingPunct="1">
        <a:defRPr sz="2400" kern="1200">
          <a:solidFill>
            <a:schemeClr val="tx1"/>
          </a:solidFill>
          <a:latin typeface="+mn-lt"/>
          <a:ea typeface="+mn-ea"/>
          <a:cs typeface="+mn-cs"/>
        </a:defRPr>
      </a:lvl8pPr>
      <a:lvl9pPr marL="4975761" algn="l" defTabSz="1243941"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8.xml"/><Relationship Id="rId6" Type="http://schemas.openxmlformats.org/officeDocument/2006/relationships/hyperlink" Target="https://confluence.sibur.local/pages/viewpage.action?pageId=342091005" TargetMode="External"/><Relationship Id="rId5" Type="http://schemas.openxmlformats.org/officeDocument/2006/relationships/image" Target="../media/image11.emf"/><Relationship Id="rId4" Type="http://schemas.openxmlformats.org/officeDocument/2006/relationships/oleObject" Target="../embeddings/oleObject7.bin"/></Relationships>
</file>

<file path=ppt/slides/_rels/slide10.xml.rels><?xml version="1.0" encoding="UTF-8" standalone="yes"?>
<Relationships xmlns="http://schemas.openxmlformats.org/package/2006/relationships"><Relationship Id="rId8" Type="http://schemas.openxmlformats.org/officeDocument/2006/relationships/tags" Target="../tags/tag165.xml"/><Relationship Id="rId13" Type="http://schemas.openxmlformats.org/officeDocument/2006/relationships/tags" Target="../tags/tag170.xml"/><Relationship Id="rId18" Type="http://schemas.openxmlformats.org/officeDocument/2006/relationships/tags" Target="../tags/tag175.xml"/><Relationship Id="rId26" Type="http://schemas.openxmlformats.org/officeDocument/2006/relationships/hyperlink" Target="https://confluence.sibur.local/pages/viewpage.action?pageId=342091005" TargetMode="External"/><Relationship Id="rId3" Type="http://schemas.openxmlformats.org/officeDocument/2006/relationships/tags" Target="../tags/tag160.xml"/><Relationship Id="rId21" Type="http://schemas.openxmlformats.org/officeDocument/2006/relationships/tags" Target="../tags/tag178.xml"/><Relationship Id="rId7" Type="http://schemas.openxmlformats.org/officeDocument/2006/relationships/tags" Target="../tags/tag164.xml"/><Relationship Id="rId12" Type="http://schemas.openxmlformats.org/officeDocument/2006/relationships/tags" Target="../tags/tag169.xml"/><Relationship Id="rId17" Type="http://schemas.openxmlformats.org/officeDocument/2006/relationships/tags" Target="../tags/tag174.xml"/><Relationship Id="rId25" Type="http://schemas.openxmlformats.org/officeDocument/2006/relationships/image" Target="../media/image11.emf"/><Relationship Id="rId2" Type="http://schemas.openxmlformats.org/officeDocument/2006/relationships/tags" Target="../tags/tag159.xml"/><Relationship Id="rId16" Type="http://schemas.openxmlformats.org/officeDocument/2006/relationships/tags" Target="../tags/tag173.xml"/><Relationship Id="rId20" Type="http://schemas.openxmlformats.org/officeDocument/2006/relationships/tags" Target="../tags/tag177.xml"/><Relationship Id="rId1" Type="http://schemas.openxmlformats.org/officeDocument/2006/relationships/tags" Target="../tags/tag158.xml"/><Relationship Id="rId6" Type="http://schemas.openxmlformats.org/officeDocument/2006/relationships/tags" Target="../tags/tag163.xml"/><Relationship Id="rId11" Type="http://schemas.openxmlformats.org/officeDocument/2006/relationships/tags" Target="../tags/tag168.xml"/><Relationship Id="rId24" Type="http://schemas.openxmlformats.org/officeDocument/2006/relationships/oleObject" Target="../embeddings/oleObject16.bin"/><Relationship Id="rId5" Type="http://schemas.openxmlformats.org/officeDocument/2006/relationships/tags" Target="../tags/tag162.xml"/><Relationship Id="rId15" Type="http://schemas.openxmlformats.org/officeDocument/2006/relationships/tags" Target="../tags/tag172.xml"/><Relationship Id="rId23" Type="http://schemas.openxmlformats.org/officeDocument/2006/relationships/notesSlide" Target="../notesSlides/notesSlide9.xml"/><Relationship Id="rId28" Type="http://schemas.openxmlformats.org/officeDocument/2006/relationships/hyperlink" Target="https://confluence.sibur.local/pages/viewpageattachments.action?pageId=352757630&amp;preview=/352757630/509175319/%D0%9C%D0%B5%D1%82%D0%BE%D0%B4%D0%B8%D0%BA%D0%B0%20%D0%BF%D1%80%D0%B8%D0%B2%D0%BB%D0%B5%D1%87%D0%B5%D0%BD%D0%B8%D1%8F%20%D0%B2%D0%BD%D0%B5%D1%88%D0%BD%D0%B8%D1%85%20%D1%8D%D0%BA%D1%81%D0%BF%D0%B5%D1%80%D1%82%D0%BE%D0%B2%202025.pdf" TargetMode="External"/><Relationship Id="rId10" Type="http://schemas.openxmlformats.org/officeDocument/2006/relationships/tags" Target="../tags/tag167.xml"/><Relationship Id="rId19" Type="http://schemas.openxmlformats.org/officeDocument/2006/relationships/tags" Target="../tags/tag176.xml"/><Relationship Id="rId4" Type="http://schemas.openxmlformats.org/officeDocument/2006/relationships/tags" Target="../tags/tag161.xml"/><Relationship Id="rId9" Type="http://schemas.openxmlformats.org/officeDocument/2006/relationships/tags" Target="../tags/tag166.xml"/><Relationship Id="rId14" Type="http://schemas.openxmlformats.org/officeDocument/2006/relationships/tags" Target="../tags/tag171.xml"/><Relationship Id="rId22" Type="http://schemas.openxmlformats.org/officeDocument/2006/relationships/slideLayout" Target="../slideLayouts/slideLayout1.xml"/><Relationship Id="rId27" Type="http://schemas.openxmlformats.org/officeDocument/2006/relationships/slide" Target="slide14.xml"/></Relationships>
</file>

<file path=ppt/slides/_rels/slide11.xml.rels><?xml version="1.0" encoding="UTF-8" standalone="yes"?>
<Relationships xmlns="http://schemas.openxmlformats.org/package/2006/relationships"><Relationship Id="rId8" Type="http://schemas.openxmlformats.org/officeDocument/2006/relationships/tags" Target="../tags/tag186.xml"/><Relationship Id="rId13" Type="http://schemas.openxmlformats.org/officeDocument/2006/relationships/tags" Target="../tags/tag191.xml"/><Relationship Id="rId18" Type="http://schemas.openxmlformats.org/officeDocument/2006/relationships/tags" Target="../tags/tag196.xml"/><Relationship Id="rId26" Type="http://schemas.openxmlformats.org/officeDocument/2006/relationships/hyperlink" Target="https://confluence.sibur.local/pages/viewpage.action?pageId=342091005" TargetMode="External"/><Relationship Id="rId3" Type="http://schemas.openxmlformats.org/officeDocument/2006/relationships/tags" Target="../tags/tag181.xml"/><Relationship Id="rId21" Type="http://schemas.openxmlformats.org/officeDocument/2006/relationships/tags" Target="../tags/tag199.xml"/><Relationship Id="rId7" Type="http://schemas.openxmlformats.org/officeDocument/2006/relationships/tags" Target="../tags/tag185.xml"/><Relationship Id="rId12" Type="http://schemas.openxmlformats.org/officeDocument/2006/relationships/tags" Target="../tags/tag190.xml"/><Relationship Id="rId17" Type="http://schemas.openxmlformats.org/officeDocument/2006/relationships/tags" Target="../tags/tag195.xml"/><Relationship Id="rId25" Type="http://schemas.openxmlformats.org/officeDocument/2006/relationships/image" Target="../media/image11.emf"/><Relationship Id="rId2" Type="http://schemas.openxmlformats.org/officeDocument/2006/relationships/tags" Target="../tags/tag180.xml"/><Relationship Id="rId16" Type="http://schemas.openxmlformats.org/officeDocument/2006/relationships/tags" Target="../tags/tag194.xml"/><Relationship Id="rId20" Type="http://schemas.openxmlformats.org/officeDocument/2006/relationships/tags" Target="../tags/tag198.xml"/><Relationship Id="rId1" Type="http://schemas.openxmlformats.org/officeDocument/2006/relationships/tags" Target="../tags/tag179.xml"/><Relationship Id="rId6" Type="http://schemas.openxmlformats.org/officeDocument/2006/relationships/tags" Target="../tags/tag184.xml"/><Relationship Id="rId11" Type="http://schemas.openxmlformats.org/officeDocument/2006/relationships/tags" Target="../tags/tag189.xml"/><Relationship Id="rId24" Type="http://schemas.openxmlformats.org/officeDocument/2006/relationships/oleObject" Target="../embeddings/oleObject17.bin"/><Relationship Id="rId5" Type="http://schemas.openxmlformats.org/officeDocument/2006/relationships/tags" Target="../tags/tag183.xml"/><Relationship Id="rId15" Type="http://schemas.openxmlformats.org/officeDocument/2006/relationships/tags" Target="../tags/tag193.xml"/><Relationship Id="rId23" Type="http://schemas.openxmlformats.org/officeDocument/2006/relationships/notesSlide" Target="../notesSlides/notesSlide10.xml"/><Relationship Id="rId10" Type="http://schemas.openxmlformats.org/officeDocument/2006/relationships/tags" Target="../tags/tag188.xml"/><Relationship Id="rId19" Type="http://schemas.openxmlformats.org/officeDocument/2006/relationships/tags" Target="../tags/tag197.xml"/><Relationship Id="rId4" Type="http://schemas.openxmlformats.org/officeDocument/2006/relationships/tags" Target="../tags/tag182.xml"/><Relationship Id="rId9" Type="http://schemas.openxmlformats.org/officeDocument/2006/relationships/tags" Target="../tags/tag187.xml"/><Relationship Id="rId14" Type="http://schemas.openxmlformats.org/officeDocument/2006/relationships/tags" Target="../tags/tag192.xml"/><Relationship Id="rId22" Type="http://schemas.openxmlformats.org/officeDocument/2006/relationships/slideLayout" Target="../slideLayouts/slideLayout1.xml"/><Relationship Id="rId27" Type="http://schemas.openxmlformats.org/officeDocument/2006/relationships/slide" Target="slide14.xml"/></Relationships>
</file>

<file path=ppt/slides/_rels/slide12.xml.rels><?xml version="1.0" encoding="UTF-8" standalone="yes"?>
<Relationships xmlns="http://schemas.openxmlformats.org/package/2006/relationships"><Relationship Id="rId8" Type="http://schemas.openxmlformats.org/officeDocument/2006/relationships/tags" Target="../tags/tag207.xml"/><Relationship Id="rId13" Type="http://schemas.openxmlformats.org/officeDocument/2006/relationships/tags" Target="../tags/tag212.xml"/><Relationship Id="rId18" Type="http://schemas.openxmlformats.org/officeDocument/2006/relationships/tags" Target="../tags/tag217.xml"/><Relationship Id="rId26" Type="http://schemas.openxmlformats.org/officeDocument/2006/relationships/hyperlink" Target="https://confluence.sibur.local/pages/viewpage.action?pageId=342091005" TargetMode="External"/><Relationship Id="rId3" Type="http://schemas.openxmlformats.org/officeDocument/2006/relationships/tags" Target="../tags/tag202.xml"/><Relationship Id="rId21" Type="http://schemas.openxmlformats.org/officeDocument/2006/relationships/tags" Target="../tags/tag220.xml"/><Relationship Id="rId7" Type="http://schemas.openxmlformats.org/officeDocument/2006/relationships/tags" Target="../tags/tag206.xml"/><Relationship Id="rId12" Type="http://schemas.openxmlformats.org/officeDocument/2006/relationships/tags" Target="../tags/tag211.xml"/><Relationship Id="rId17" Type="http://schemas.openxmlformats.org/officeDocument/2006/relationships/tags" Target="../tags/tag216.xml"/><Relationship Id="rId25" Type="http://schemas.openxmlformats.org/officeDocument/2006/relationships/image" Target="../media/image11.emf"/><Relationship Id="rId2" Type="http://schemas.openxmlformats.org/officeDocument/2006/relationships/tags" Target="../tags/tag201.xml"/><Relationship Id="rId16" Type="http://schemas.openxmlformats.org/officeDocument/2006/relationships/tags" Target="../tags/tag215.xml"/><Relationship Id="rId20" Type="http://schemas.openxmlformats.org/officeDocument/2006/relationships/tags" Target="../tags/tag219.xml"/><Relationship Id="rId1" Type="http://schemas.openxmlformats.org/officeDocument/2006/relationships/tags" Target="../tags/tag200.xml"/><Relationship Id="rId6" Type="http://schemas.openxmlformats.org/officeDocument/2006/relationships/tags" Target="../tags/tag205.xml"/><Relationship Id="rId11" Type="http://schemas.openxmlformats.org/officeDocument/2006/relationships/tags" Target="../tags/tag210.xml"/><Relationship Id="rId24" Type="http://schemas.openxmlformats.org/officeDocument/2006/relationships/oleObject" Target="../embeddings/oleObject18.bin"/><Relationship Id="rId5" Type="http://schemas.openxmlformats.org/officeDocument/2006/relationships/tags" Target="../tags/tag204.xml"/><Relationship Id="rId15" Type="http://schemas.openxmlformats.org/officeDocument/2006/relationships/tags" Target="../tags/tag214.xml"/><Relationship Id="rId23" Type="http://schemas.openxmlformats.org/officeDocument/2006/relationships/notesSlide" Target="../notesSlides/notesSlide11.xml"/><Relationship Id="rId10" Type="http://schemas.openxmlformats.org/officeDocument/2006/relationships/tags" Target="../tags/tag209.xml"/><Relationship Id="rId19" Type="http://schemas.openxmlformats.org/officeDocument/2006/relationships/tags" Target="../tags/tag218.xml"/><Relationship Id="rId4" Type="http://schemas.openxmlformats.org/officeDocument/2006/relationships/tags" Target="../tags/tag203.xml"/><Relationship Id="rId9" Type="http://schemas.openxmlformats.org/officeDocument/2006/relationships/tags" Target="../tags/tag208.xml"/><Relationship Id="rId14" Type="http://schemas.openxmlformats.org/officeDocument/2006/relationships/tags" Target="../tags/tag213.xml"/><Relationship Id="rId22" Type="http://schemas.openxmlformats.org/officeDocument/2006/relationships/slideLayout" Target="../slideLayouts/slideLayout1.xml"/><Relationship Id="rId27" Type="http://schemas.openxmlformats.org/officeDocument/2006/relationships/slide" Target="slide18.xml"/></Relationships>
</file>

<file path=ppt/slides/_rels/slide13.xml.rels><?xml version="1.0" encoding="UTF-8" standalone="yes"?>
<Relationships xmlns="http://schemas.openxmlformats.org/package/2006/relationships"><Relationship Id="rId8" Type="http://schemas.openxmlformats.org/officeDocument/2006/relationships/tags" Target="../tags/tag228.xml"/><Relationship Id="rId13" Type="http://schemas.openxmlformats.org/officeDocument/2006/relationships/tags" Target="../tags/tag233.xml"/><Relationship Id="rId18" Type="http://schemas.openxmlformats.org/officeDocument/2006/relationships/tags" Target="../tags/tag238.xml"/><Relationship Id="rId3" Type="http://schemas.openxmlformats.org/officeDocument/2006/relationships/tags" Target="../tags/tag223.xml"/><Relationship Id="rId21" Type="http://schemas.openxmlformats.org/officeDocument/2006/relationships/tags" Target="../tags/tag241.xml"/><Relationship Id="rId7" Type="http://schemas.openxmlformats.org/officeDocument/2006/relationships/tags" Target="../tags/tag227.xml"/><Relationship Id="rId12" Type="http://schemas.openxmlformats.org/officeDocument/2006/relationships/tags" Target="../tags/tag232.xml"/><Relationship Id="rId17" Type="http://schemas.openxmlformats.org/officeDocument/2006/relationships/tags" Target="../tags/tag237.xml"/><Relationship Id="rId25" Type="http://schemas.openxmlformats.org/officeDocument/2006/relationships/image" Target="../media/image11.emf"/><Relationship Id="rId2" Type="http://schemas.openxmlformats.org/officeDocument/2006/relationships/tags" Target="../tags/tag222.xml"/><Relationship Id="rId16" Type="http://schemas.openxmlformats.org/officeDocument/2006/relationships/tags" Target="../tags/tag236.xml"/><Relationship Id="rId20" Type="http://schemas.openxmlformats.org/officeDocument/2006/relationships/tags" Target="../tags/tag240.xml"/><Relationship Id="rId1" Type="http://schemas.openxmlformats.org/officeDocument/2006/relationships/tags" Target="../tags/tag221.xml"/><Relationship Id="rId6" Type="http://schemas.openxmlformats.org/officeDocument/2006/relationships/tags" Target="../tags/tag226.xml"/><Relationship Id="rId11" Type="http://schemas.openxmlformats.org/officeDocument/2006/relationships/tags" Target="../tags/tag231.xml"/><Relationship Id="rId24" Type="http://schemas.openxmlformats.org/officeDocument/2006/relationships/oleObject" Target="../embeddings/oleObject19.bin"/><Relationship Id="rId5" Type="http://schemas.openxmlformats.org/officeDocument/2006/relationships/tags" Target="../tags/tag225.xml"/><Relationship Id="rId15" Type="http://schemas.openxmlformats.org/officeDocument/2006/relationships/tags" Target="../tags/tag235.xml"/><Relationship Id="rId23" Type="http://schemas.openxmlformats.org/officeDocument/2006/relationships/notesSlide" Target="../notesSlides/notesSlide12.xml"/><Relationship Id="rId10" Type="http://schemas.openxmlformats.org/officeDocument/2006/relationships/tags" Target="../tags/tag230.xml"/><Relationship Id="rId19" Type="http://schemas.openxmlformats.org/officeDocument/2006/relationships/tags" Target="../tags/tag239.xml"/><Relationship Id="rId4" Type="http://schemas.openxmlformats.org/officeDocument/2006/relationships/tags" Target="../tags/tag224.xml"/><Relationship Id="rId9" Type="http://schemas.openxmlformats.org/officeDocument/2006/relationships/tags" Target="../tags/tag229.xml"/><Relationship Id="rId14" Type="http://schemas.openxmlformats.org/officeDocument/2006/relationships/tags" Target="../tags/tag234.xml"/><Relationship Id="rId22"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tags" Target="../tags/tag249.xml"/><Relationship Id="rId13" Type="http://schemas.openxmlformats.org/officeDocument/2006/relationships/tags" Target="../tags/tag254.xml"/><Relationship Id="rId18" Type="http://schemas.openxmlformats.org/officeDocument/2006/relationships/tags" Target="../tags/tag259.xml"/><Relationship Id="rId26" Type="http://schemas.openxmlformats.org/officeDocument/2006/relationships/hyperlink" Target="https://confluence.sibur.local/pages/viewpage.action?pageId=378605938" TargetMode="External"/><Relationship Id="rId3" Type="http://schemas.openxmlformats.org/officeDocument/2006/relationships/tags" Target="../tags/tag244.xml"/><Relationship Id="rId21" Type="http://schemas.openxmlformats.org/officeDocument/2006/relationships/tags" Target="../tags/tag262.xml"/><Relationship Id="rId7" Type="http://schemas.openxmlformats.org/officeDocument/2006/relationships/tags" Target="../tags/tag248.xml"/><Relationship Id="rId12" Type="http://schemas.openxmlformats.org/officeDocument/2006/relationships/tags" Target="../tags/tag253.xml"/><Relationship Id="rId17" Type="http://schemas.openxmlformats.org/officeDocument/2006/relationships/tags" Target="../tags/tag258.xml"/><Relationship Id="rId25" Type="http://schemas.openxmlformats.org/officeDocument/2006/relationships/image" Target="../media/image11.emf"/><Relationship Id="rId2" Type="http://schemas.openxmlformats.org/officeDocument/2006/relationships/tags" Target="../tags/tag243.xml"/><Relationship Id="rId16" Type="http://schemas.openxmlformats.org/officeDocument/2006/relationships/tags" Target="../tags/tag257.xml"/><Relationship Id="rId20" Type="http://schemas.openxmlformats.org/officeDocument/2006/relationships/tags" Target="../tags/tag261.xml"/><Relationship Id="rId1" Type="http://schemas.openxmlformats.org/officeDocument/2006/relationships/tags" Target="../tags/tag242.xml"/><Relationship Id="rId6" Type="http://schemas.openxmlformats.org/officeDocument/2006/relationships/tags" Target="../tags/tag247.xml"/><Relationship Id="rId11" Type="http://schemas.openxmlformats.org/officeDocument/2006/relationships/tags" Target="../tags/tag252.xml"/><Relationship Id="rId24" Type="http://schemas.openxmlformats.org/officeDocument/2006/relationships/oleObject" Target="../embeddings/oleObject20.bin"/><Relationship Id="rId5" Type="http://schemas.openxmlformats.org/officeDocument/2006/relationships/tags" Target="../tags/tag246.xml"/><Relationship Id="rId15" Type="http://schemas.openxmlformats.org/officeDocument/2006/relationships/tags" Target="../tags/tag256.xml"/><Relationship Id="rId23" Type="http://schemas.openxmlformats.org/officeDocument/2006/relationships/notesSlide" Target="../notesSlides/notesSlide13.xml"/><Relationship Id="rId10" Type="http://schemas.openxmlformats.org/officeDocument/2006/relationships/tags" Target="../tags/tag251.xml"/><Relationship Id="rId19" Type="http://schemas.openxmlformats.org/officeDocument/2006/relationships/tags" Target="../tags/tag260.xml"/><Relationship Id="rId4" Type="http://schemas.openxmlformats.org/officeDocument/2006/relationships/tags" Target="../tags/tag245.xml"/><Relationship Id="rId9" Type="http://schemas.openxmlformats.org/officeDocument/2006/relationships/tags" Target="../tags/tag250.xml"/><Relationship Id="rId14" Type="http://schemas.openxmlformats.org/officeDocument/2006/relationships/tags" Target="../tags/tag255.xml"/><Relationship Id="rId22"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tags" Target="../tags/tag270.xml"/><Relationship Id="rId13" Type="http://schemas.openxmlformats.org/officeDocument/2006/relationships/tags" Target="../tags/tag275.xml"/><Relationship Id="rId18" Type="http://schemas.openxmlformats.org/officeDocument/2006/relationships/tags" Target="../tags/tag280.xml"/><Relationship Id="rId26" Type="http://schemas.openxmlformats.org/officeDocument/2006/relationships/hyperlink" Target="https://confluence.sibur.local/pages/viewpage.action?pageId=342091005" TargetMode="External"/><Relationship Id="rId3" Type="http://schemas.openxmlformats.org/officeDocument/2006/relationships/tags" Target="../tags/tag265.xml"/><Relationship Id="rId21" Type="http://schemas.openxmlformats.org/officeDocument/2006/relationships/tags" Target="../tags/tag283.xml"/><Relationship Id="rId7" Type="http://schemas.openxmlformats.org/officeDocument/2006/relationships/tags" Target="../tags/tag269.xml"/><Relationship Id="rId12" Type="http://schemas.openxmlformats.org/officeDocument/2006/relationships/tags" Target="../tags/tag274.xml"/><Relationship Id="rId17" Type="http://schemas.openxmlformats.org/officeDocument/2006/relationships/tags" Target="../tags/tag279.xml"/><Relationship Id="rId25" Type="http://schemas.openxmlformats.org/officeDocument/2006/relationships/image" Target="../media/image15.png"/><Relationship Id="rId2" Type="http://schemas.openxmlformats.org/officeDocument/2006/relationships/tags" Target="../tags/tag264.xml"/><Relationship Id="rId16" Type="http://schemas.openxmlformats.org/officeDocument/2006/relationships/tags" Target="../tags/tag278.xml"/><Relationship Id="rId20" Type="http://schemas.openxmlformats.org/officeDocument/2006/relationships/tags" Target="../tags/tag282.xml"/><Relationship Id="rId29" Type="http://schemas.openxmlformats.org/officeDocument/2006/relationships/slide" Target="slide16.xml"/><Relationship Id="rId1" Type="http://schemas.openxmlformats.org/officeDocument/2006/relationships/tags" Target="../tags/tag263.xml"/><Relationship Id="rId6" Type="http://schemas.openxmlformats.org/officeDocument/2006/relationships/tags" Target="../tags/tag268.xml"/><Relationship Id="rId11" Type="http://schemas.openxmlformats.org/officeDocument/2006/relationships/tags" Target="../tags/tag273.xml"/><Relationship Id="rId24" Type="http://schemas.openxmlformats.org/officeDocument/2006/relationships/image" Target="../media/image12.emf"/><Relationship Id="rId5" Type="http://schemas.openxmlformats.org/officeDocument/2006/relationships/tags" Target="../tags/tag267.xml"/><Relationship Id="rId15" Type="http://schemas.openxmlformats.org/officeDocument/2006/relationships/tags" Target="../tags/tag277.xml"/><Relationship Id="rId23" Type="http://schemas.openxmlformats.org/officeDocument/2006/relationships/oleObject" Target="../embeddings/oleObject21.bin"/><Relationship Id="rId28" Type="http://schemas.openxmlformats.org/officeDocument/2006/relationships/image" Target="../media/image17.emf"/><Relationship Id="rId10" Type="http://schemas.openxmlformats.org/officeDocument/2006/relationships/tags" Target="../tags/tag272.xml"/><Relationship Id="rId19" Type="http://schemas.openxmlformats.org/officeDocument/2006/relationships/tags" Target="../tags/tag281.xml"/><Relationship Id="rId4" Type="http://schemas.openxmlformats.org/officeDocument/2006/relationships/tags" Target="../tags/tag266.xml"/><Relationship Id="rId9" Type="http://schemas.openxmlformats.org/officeDocument/2006/relationships/tags" Target="../tags/tag271.xml"/><Relationship Id="rId14" Type="http://schemas.openxmlformats.org/officeDocument/2006/relationships/tags" Target="../tags/tag276.xml"/><Relationship Id="rId22" Type="http://schemas.openxmlformats.org/officeDocument/2006/relationships/slideLayout" Target="../slideLayouts/slideLayout1.xml"/><Relationship Id="rId27" Type="http://schemas.openxmlformats.org/officeDocument/2006/relationships/image" Target="../media/image16.png"/></Relationships>
</file>

<file path=ppt/slides/_rels/slide16.xml.rels><?xml version="1.0" encoding="UTF-8" standalone="yes"?>
<Relationships xmlns="http://schemas.openxmlformats.org/package/2006/relationships"><Relationship Id="rId8" Type="http://schemas.openxmlformats.org/officeDocument/2006/relationships/tags" Target="../tags/tag291.xml"/><Relationship Id="rId13" Type="http://schemas.openxmlformats.org/officeDocument/2006/relationships/tags" Target="../tags/tag296.xml"/><Relationship Id="rId18" Type="http://schemas.openxmlformats.org/officeDocument/2006/relationships/tags" Target="../tags/tag301.xml"/><Relationship Id="rId26" Type="http://schemas.openxmlformats.org/officeDocument/2006/relationships/image" Target="../media/image18.emf"/><Relationship Id="rId3" Type="http://schemas.openxmlformats.org/officeDocument/2006/relationships/tags" Target="../tags/tag286.xml"/><Relationship Id="rId21" Type="http://schemas.openxmlformats.org/officeDocument/2006/relationships/tags" Target="../tags/tag304.xml"/><Relationship Id="rId7" Type="http://schemas.openxmlformats.org/officeDocument/2006/relationships/tags" Target="../tags/tag290.xml"/><Relationship Id="rId12" Type="http://schemas.openxmlformats.org/officeDocument/2006/relationships/tags" Target="../tags/tag295.xml"/><Relationship Id="rId17" Type="http://schemas.openxmlformats.org/officeDocument/2006/relationships/tags" Target="../tags/tag300.xml"/><Relationship Id="rId25" Type="http://schemas.openxmlformats.org/officeDocument/2006/relationships/oleObject" Target="../embeddings/oleObject22.bin"/><Relationship Id="rId2" Type="http://schemas.openxmlformats.org/officeDocument/2006/relationships/tags" Target="../tags/tag285.xml"/><Relationship Id="rId16" Type="http://schemas.openxmlformats.org/officeDocument/2006/relationships/tags" Target="../tags/tag299.xml"/><Relationship Id="rId20" Type="http://schemas.openxmlformats.org/officeDocument/2006/relationships/tags" Target="../tags/tag303.xml"/><Relationship Id="rId1" Type="http://schemas.openxmlformats.org/officeDocument/2006/relationships/tags" Target="../tags/tag284.xml"/><Relationship Id="rId6" Type="http://schemas.openxmlformats.org/officeDocument/2006/relationships/tags" Target="../tags/tag289.xml"/><Relationship Id="rId11" Type="http://schemas.openxmlformats.org/officeDocument/2006/relationships/tags" Target="../tags/tag294.xml"/><Relationship Id="rId24" Type="http://schemas.openxmlformats.org/officeDocument/2006/relationships/notesSlide" Target="../notesSlides/notesSlide14.xml"/><Relationship Id="rId5" Type="http://schemas.openxmlformats.org/officeDocument/2006/relationships/tags" Target="../tags/tag288.xml"/><Relationship Id="rId15" Type="http://schemas.openxmlformats.org/officeDocument/2006/relationships/tags" Target="../tags/tag298.xml"/><Relationship Id="rId23" Type="http://schemas.openxmlformats.org/officeDocument/2006/relationships/slideLayout" Target="../slideLayouts/slideLayout3.xml"/><Relationship Id="rId28" Type="http://schemas.openxmlformats.org/officeDocument/2006/relationships/slide" Target="slide15.xml"/><Relationship Id="rId10" Type="http://schemas.openxmlformats.org/officeDocument/2006/relationships/tags" Target="../tags/tag293.xml"/><Relationship Id="rId19" Type="http://schemas.openxmlformats.org/officeDocument/2006/relationships/tags" Target="../tags/tag302.xml"/><Relationship Id="rId4" Type="http://schemas.openxmlformats.org/officeDocument/2006/relationships/tags" Target="../tags/tag287.xml"/><Relationship Id="rId9" Type="http://schemas.openxmlformats.org/officeDocument/2006/relationships/tags" Target="../tags/tag292.xml"/><Relationship Id="rId14" Type="http://schemas.openxmlformats.org/officeDocument/2006/relationships/tags" Target="../tags/tag297.xml"/><Relationship Id="rId22" Type="http://schemas.openxmlformats.org/officeDocument/2006/relationships/tags" Target="../tags/tag305.xml"/><Relationship Id="rId27" Type="http://schemas.openxmlformats.org/officeDocument/2006/relationships/hyperlink" Target="https://confluence.sibur.local/pages/viewpage.action?pageId=342091005" TargetMode="External"/></Relationships>
</file>

<file path=ppt/slides/_rels/slide17.xml.rels><?xml version="1.0" encoding="UTF-8" standalone="yes"?>
<Relationships xmlns="http://schemas.openxmlformats.org/package/2006/relationships"><Relationship Id="rId8" Type="http://schemas.openxmlformats.org/officeDocument/2006/relationships/tags" Target="../tags/tag313.xml"/><Relationship Id="rId13" Type="http://schemas.openxmlformats.org/officeDocument/2006/relationships/tags" Target="../tags/tag318.xml"/><Relationship Id="rId18" Type="http://schemas.openxmlformats.org/officeDocument/2006/relationships/tags" Target="../tags/tag323.xml"/><Relationship Id="rId26" Type="http://schemas.openxmlformats.org/officeDocument/2006/relationships/image" Target="../media/image14.emf"/><Relationship Id="rId3" Type="http://schemas.openxmlformats.org/officeDocument/2006/relationships/tags" Target="../tags/tag308.xml"/><Relationship Id="rId21" Type="http://schemas.openxmlformats.org/officeDocument/2006/relationships/tags" Target="../tags/tag326.xml"/><Relationship Id="rId7" Type="http://schemas.openxmlformats.org/officeDocument/2006/relationships/tags" Target="../tags/tag312.xml"/><Relationship Id="rId12" Type="http://schemas.openxmlformats.org/officeDocument/2006/relationships/tags" Target="../tags/tag317.xml"/><Relationship Id="rId17" Type="http://schemas.openxmlformats.org/officeDocument/2006/relationships/tags" Target="../tags/tag322.xml"/><Relationship Id="rId25" Type="http://schemas.openxmlformats.org/officeDocument/2006/relationships/oleObject" Target="../embeddings/oleObject23.bin"/><Relationship Id="rId2" Type="http://schemas.openxmlformats.org/officeDocument/2006/relationships/tags" Target="../tags/tag307.xml"/><Relationship Id="rId16" Type="http://schemas.openxmlformats.org/officeDocument/2006/relationships/tags" Target="../tags/tag321.xml"/><Relationship Id="rId20" Type="http://schemas.openxmlformats.org/officeDocument/2006/relationships/tags" Target="../tags/tag325.xml"/><Relationship Id="rId1" Type="http://schemas.openxmlformats.org/officeDocument/2006/relationships/tags" Target="../tags/tag306.xml"/><Relationship Id="rId6" Type="http://schemas.openxmlformats.org/officeDocument/2006/relationships/tags" Target="../tags/tag311.xml"/><Relationship Id="rId11" Type="http://schemas.openxmlformats.org/officeDocument/2006/relationships/tags" Target="../tags/tag316.xml"/><Relationship Id="rId24" Type="http://schemas.openxmlformats.org/officeDocument/2006/relationships/notesSlide" Target="../notesSlides/notesSlide15.xml"/><Relationship Id="rId5" Type="http://schemas.openxmlformats.org/officeDocument/2006/relationships/tags" Target="../tags/tag310.xml"/><Relationship Id="rId15" Type="http://schemas.openxmlformats.org/officeDocument/2006/relationships/tags" Target="../tags/tag320.xml"/><Relationship Id="rId23" Type="http://schemas.openxmlformats.org/officeDocument/2006/relationships/slideLayout" Target="../slideLayouts/slideLayout1.xml"/><Relationship Id="rId28" Type="http://schemas.openxmlformats.org/officeDocument/2006/relationships/slide" Target="slide3.xml"/><Relationship Id="rId10" Type="http://schemas.openxmlformats.org/officeDocument/2006/relationships/tags" Target="../tags/tag315.xml"/><Relationship Id="rId19" Type="http://schemas.openxmlformats.org/officeDocument/2006/relationships/tags" Target="../tags/tag324.xml"/><Relationship Id="rId4" Type="http://schemas.openxmlformats.org/officeDocument/2006/relationships/tags" Target="../tags/tag309.xml"/><Relationship Id="rId9" Type="http://schemas.openxmlformats.org/officeDocument/2006/relationships/tags" Target="../tags/tag314.xml"/><Relationship Id="rId14" Type="http://schemas.openxmlformats.org/officeDocument/2006/relationships/tags" Target="../tags/tag319.xml"/><Relationship Id="rId22" Type="http://schemas.openxmlformats.org/officeDocument/2006/relationships/tags" Target="../tags/tag327.xml"/><Relationship Id="rId27" Type="http://schemas.openxmlformats.org/officeDocument/2006/relationships/hyperlink" Target="https://confluence.sibur.local/pages/viewpage.action?pageId=342091005" TargetMode="External"/></Relationships>
</file>

<file path=ppt/slides/_rels/slide18.xml.rels><?xml version="1.0" encoding="UTF-8" standalone="yes"?>
<Relationships xmlns="http://schemas.openxmlformats.org/package/2006/relationships"><Relationship Id="rId8" Type="http://schemas.openxmlformats.org/officeDocument/2006/relationships/tags" Target="../tags/tag335.xml"/><Relationship Id="rId13" Type="http://schemas.openxmlformats.org/officeDocument/2006/relationships/tags" Target="../tags/tag340.xml"/><Relationship Id="rId18" Type="http://schemas.openxmlformats.org/officeDocument/2006/relationships/tags" Target="../tags/tag345.xml"/><Relationship Id="rId26" Type="http://schemas.openxmlformats.org/officeDocument/2006/relationships/hyperlink" Target="https://confluence.sibur.local/pages/viewpage.action?pageId=339301633&amp;preview=/339301633/412517923/%D0%9C%D0%BE%D0%B4%D0%B5%D0%BB%D1%8C%20%D1%83%D0%BF%D1%80%D0%B0%D0%B2%D0%BB%D0%B5%D0%BD%D0%B8%D1%8F%20%D0%BE%D0%BF%D1%8B%D1%82%D0%BE%D0%BC%20-%20v.3.3.2.pdf" TargetMode="External"/><Relationship Id="rId3" Type="http://schemas.openxmlformats.org/officeDocument/2006/relationships/tags" Target="../tags/tag330.xml"/><Relationship Id="rId21" Type="http://schemas.openxmlformats.org/officeDocument/2006/relationships/tags" Target="../tags/tag348.xml"/><Relationship Id="rId7" Type="http://schemas.openxmlformats.org/officeDocument/2006/relationships/tags" Target="../tags/tag334.xml"/><Relationship Id="rId12" Type="http://schemas.openxmlformats.org/officeDocument/2006/relationships/tags" Target="../tags/tag339.xml"/><Relationship Id="rId17" Type="http://schemas.openxmlformats.org/officeDocument/2006/relationships/tags" Target="../tags/tag344.xml"/><Relationship Id="rId25" Type="http://schemas.openxmlformats.org/officeDocument/2006/relationships/image" Target="../media/image11.emf"/><Relationship Id="rId2" Type="http://schemas.openxmlformats.org/officeDocument/2006/relationships/tags" Target="../tags/tag329.xml"/><Relationship Id="rId16" Type="http://schemas.openxmlformats.org/officeDocument/2006/relationships/tags" Target="../tags/tag343.xml"/><Relationship Id="rId20" Type="http://schemas.openxmlformats.org/officeDocument/2006/relationships/tags" Target="../tags/tag347.xml"/><Relationship Id="rId1" Type="http://schemas.openxmlformats.org/officeDocument/2006/relationships/tags" Target="../tags/tag328.xml"/><Relationship Id="rId6" Type="http://schemas.openxmlformats.org/officeDocument/2006/relationships/tags" Target="../tags/tag333.xml"/><Relationship Id="rId11" Type="http://schemas.openxmlformats.org/officeDocument/2006/relationships/tags" Target="../tags/tag338.xml"/><Relationship Id="rId24" Type="http://schemas.openxmlformats.org/officeDocument/2006/relationships/oleObject" Target="../embeddings/oleObject24.bin"/><Relationship Id="rId5" Type="http://schemas.openxmlformats.org/officeDocument/2006/relationships/tags" Target="../tags/tag332.xml"/><Relationship Id="rId15" Type="http://schemas.openxmlformats.org/officeDocument/2006/relationships/tags" Target="../tags/tag342.xml"/><Relationship Id="rId23" Type="http://schemas.openxmlformats.org/officeDocument/2006/relationships/notesSlide" Target="../notesSlides/notesSlide16.xml"/><Relationship Id="rId10" Type="http://schemas.openxmlformats.org/officeDocument/2006/relationships/tags" Target="../tags/tag337.xml"/><Relationship Id="rId19" Type="http://schemas.openxmlformats.org/officeDocument/2006/relationships/tags" Target="../tags/tag346.xml"/><Relationship Id="rId4" Type="http://schemas.openxmlformats.org/officeDocument/2006/relationships/tags" Target="../tags/tag331.xml"/><Relationship Id="rId9" Type="http://schemas.openxmlformats.org/officeDocument/2006/relationships/tags" Target="../tags/tag336.xml"/><Relationship Id="rId14" Type="http://schemas.openxmlformats.org/officeDocument/2006/relationships/tags" Target="../tags/tag341.xml"/><Relationship Id="rId22" Type="http://schemas.openxmlformats.org/officeDocument/2006/relationships/slideLayout" Target="../slideLayouts/slideLayout1.xml"/><Relationship Id="rId27" Type="http://schemas.openxmlformats.org/officeDocument/2006/relationships/hyperlink" Target="https://aichat.sibur.local/" TargetMode="External"/></Relationships>
</file>

<file path=ppt/slides/_rels/slide19.xml.rels><?xml version="1.0" encoding="UTF-8" standalone="yes"?>
<Relationships xmlns="http://schemas.openxmlformats.org/package/2006/relationships"><Relationship Id="rId8" Type="http://schemas.openxmlformats.org/officeDocument/2006/relationships/tags" Target="../tags/tag356.xml"/><Relationship Id="rId13" Type="http://schemas.openxmlformats.org/officeDocument/2006/relationships/tags" Target="../tags/tag361.xml"/><Relationship Id="rId18" Type="http://schemas.openxmlformats.org/officeDocument/2006/relationships/tags" Target="../tags/tag366.xml"/><Relationship Id="rId3" Type="http://schemas.openxmlformats.org/officeDocument/2006/relationships/tags" Target="../tags/tag351.xml"/><Relationship Id="rId21" Type="http://schemas.openxmlformats.org/officeDocument/2006/relationships/tags" Target="../tags/tag369.xml"/><Relationship Id="rId7" Type="http://schemas.openxmlformats.org/officeDocument/2006/relationships/tags" Target="../tags/tag355.xml"/><Relationship Id="rId12" Type="http://schemas.openxmlformats.org/officeDocument/2006/relationships/tags" Target="../tags/tag360.xml"/><Relationship Id="rId17" Type="http://schemas.openxmlformats.org/officeDocument/2006/relationships/tags" Target="../tags/tag365.xml"/><Relationship Id="rId25" Type="http://schemas.openxmlformats.org/officeDocument/2006/relationships/image" Target="../media/image11.emf"/><Relationship Id="rId2" Type="http://schemas.openxmlformats.org/officeDocument/2006/relationships/tags" Target="../tags/tag350.xml"/><Relationship Id="rId16" Type="http://schemas.openxmlformats.org/officeDocument/2006/relationships/tags" Target="../tags/tag364.xml"/><Relationship Id="rId20" Type="http://schemas.openxmlformats.org/officeDocument/2006/relationships/tags" Target="../tags/tag368.xml"/><Relationship Id="rId1" Type="http://schemas.openxmlformats.org/officeDocument/2006/relationships/tags" Target="../tags/tag349.xml"/><Relationship Id="rId6" Type="http://schemas.openxmlformats.org/officeDocument/2006/relationships/tags" Target="../tags/tag354.xml"/><Relationship Id="rId11" Type="http://schemas.openxmlformats.org/officeDocument/2006/relationships/tags" Target="../tags/tag359.xml"/><Relationship Id="rId24" Type="http://schemas.openxmlformats.org/officeDocument/2006/relationships/oleObject" Target="../embeddings/oleObject25.bin"/><Relationship Id="rId5" Type="http://schemas.openxmlformats.org/officeDocument/2006/relationships/tags" Target="../tags/tag353.xml"/><Relationship Id="rId15" Type="http://schemas.openxmlformats.org/officeDocument/2006/relationships/tags" Target="../tags/tag363.xml"/><Relationship Id="rId23" Type="http://schemas.openxmlformats.org/officeDocument/2006/relationships/notesSlide" Target="../notesSlides/notesSlide17.xml"/><Relationship Id="rId10" Type="http://schemas.openxmlformats.org/officeDocument/2006/relationships/tags" Target="../tags/tag358.xml"/><Relationship Id="rId19" Type="http://schemas.openxmlformats.org/officeDocument/2006/relationships/tags" Target="../tags/tag367.xml"/><Relationship Id="rId4" Type="http://schemas.openxmlformats.org/officeDocument/2006/relationships/tags" Target="../tags/tag352.xml"/><Relationship Id="rId9" Type="http://schemas.openxmlformats.org/officeDocument/2006/relationships/tags" Target="../tags/tag357.xml"/><Relationship Id="rId14" Type="http://schemas.openxmlformats.org/officeDocument/2006/relationships/tags" Target="../tags/tag362.xml"/><Relationship Id="rId22"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29.xml"/><Relationship Id="rId6" Type="http://schemas.openxmlformats.org/officeDocument/2006/relationships/hyperlink" Target="https://confluence.sibur.local/pages/viewpage.action?pageId=342091005" TargetMode="External"/><Relationship Id="rId5" Type="http://schemas.openxmlformats.org/officeDocument/2006/relationships/image" Target="../media/image11.emf"/><Relationship Id="rId4" Type="http://schemas.openxmlformats.org/officeDocument/2006/relationships/oleObject" Target="../embeddings/oleObject8.bin"/></Relationships>
</file>

<file path=ppt/slides/_rels/slide20.xml.rels><?xml version="1.0" encoding="UTF-8" standalone="yes"?>
<Relationships xmlns="http://schemas.openxmlformats.org/package/2006/relationships"><Relationship Id="rId8" Type="http://schemas.openxmlformats.org/officeDocument/2006/relationships/tags" Target="../tags/tag377.xml"/><Relationship Id="rId13" Type="http://schemas.openxmlformats.org/officeDocument/2006/relationships/tags" Target="../tags/tag382.xml"/><Relationship Id="rId18" Type="http://schemas.openxmlformats.org/officeDocument/2006/relationships/tags" Target="../tags/tag387.xml"/><Relationship Id="rId26" Type="http://schemas.openxmlformats.org/officeDocument/2006/relationships/hyperlink" Target="https://confluence.sibur.local/pages/viewpage.action?pageId=339301633&amp;preview=/339301633/412517923/%D0%9C%D0%BE%D0%B4%D0%B5%D0%BB%D1%8C%20%D1%83%D0%BF%D1%80%D0%B0%D0%B2%D0%BB%D0%B5%D0%BD%D0%B8%D1%8F%20%D0%BE%D0%BF%D1%8B%D1%82%D0%BE%D0%BC%20-%20v.3.3.2.pdf" TargetMode="External"/><Relationship Id="rId3" Type="http://schemas.openxmlformats.org/officeDocument/2006/relationships/tags" Target="../tags/tag372.xml"/><Relationship Id="rId21" Type="http://schemas.openxmlformats.org/officeDocument/2006/relationships/tags" Target="../tags/tag390.xml"/><Relationship Id="rId7" Type="http://schemas.openxmlformats.org/officeDocument/2006/relationships/tags" Target="../tags/tag376.xml"/><Relationship Id="rId12" Type="http://schemas.openxmlformats.org/officeDocument/2006/relationships/tags" Target="../tags/tag381.xml"/><Relationship Id="rId17" Type="http://schemas.openxmlformats.org/officeDocument/2006/relationships/tags" Target="../tags/tag386.xml"/><Relationship Id="rId25" Type="http://schemas.openxmlformats.org/officeDocument/2006/relationships/image" Target="../media/image19.png"/><Relationship Id="rId2" Type="http://schemas.openxmlformats.org/officeDocument/2006/relationships/tags" Target="../tags/tag371.xml"/><Relationship Id="rId16" Type="http://schemas.openxmlformats.org/officeDocument/2006/relationships/tags" Target="../tags/tag385.xml"/><Relationship Id="rId20" Type="http://schemas.openxmlformats.org/officeDocument/2006/relationships/tags" Target="../tags/tag389.xml"/><Relationship Id="rId1" Type="http://schemas.openxmlformats.org/officeDocument/2006/relationships/tags" Target="../tags/tag370.xml"/><Relationship Id="rId6" Type="http://schemas.openxmlformats.org/officeDocument/2006/relationships/tags" Target="../tags/tag375.xml"/><Relationship Id="rId11" Type="http://schemas.openxmlformats.org/officeDocument/2006/relationships/tags" Target="../tags/tag380.xml"/><Relationship Id="rId24" Type="http://schemas.openxmlformats.org/officeDocument/2006/relationships/image" Target="../media/image12.emf"/><Relationship Id="rId5" Type="http://schemas.openxmlformats.org/officeDocument/2006/relationships/tags" Target="../tags/tag374.xml"/><Relationship Id="rId15" Type="http://schemas.openxmlformats.org/officeDocument/2006/relationships/tags" Target="../tags/tag384.xml"/><Relationship Id="rId23" Type="http://schemas.openxmlformats.org/officeDocument/2006/relationships/oleObject" Target="../embeddings/oleObject26.bin"/><Relationship Id="rId28" Type="http://schemas.openxmlformats.org/officeDocument/2006/relationships/image" Target="../media/image17.emf"/><Relationship Id="rId10" Type="http://schemas.openxmlformats.org/officeDocument/2006/relationships/tags" Target="../tags/tag379.xml"/><Relationship Id="rId19" Type="http://schemas.openxmlformats.org/officeDocument/2006/relationships/tags" Target="../tags/tag388.xml"/><Relationship Id="rId4" Type="http://schemas.openxmlformats.org/officeDocument/2006/relationships/tags" Target="../tags/tag373.xml"/><Relationship Id="rId9" Type="http://schemas.openxmlformats.org/officeDocument/2006/relationships/tags" Target="../tags/tag378.xml"/><Relationship Id="rId14" Type="http://schemas.openxmlformats.org/officeDocument/2006/relationships/tags" Target="../tags/tag383.xml"/><Relationship Id="rId22" Type="http://schemas.openxmlformats.org/officeDocument/2006/relationships/slideLayout" Target="../slideLayouts/slideLayout1.xml"/><Relationship Id="rId27" Type="http://schemas.openxmlformats.org/officeDocument/2006/relationships/slide" Target="slide21.xml"/></Relationships>
</file>

<file path=ppt/slides/_rels/slide21.xml.rels><?xml version="1.0" encoding="UTF-8" standalone="yes"?>
<Relationships xmlns="http://schemas.openxmlformats.org/package/2006/relationships"><Relationship Id="rId8" Type="http://schemas.openxmlformats.org/officeDocument/2006/relationships/tags" Target="../tags/tag398.xml"/><Relationship Id="rId13" Type="http://schemas.openxmlformats.org/officeDocument/2006/relationships/tags" Target="../tags/tag403.xml"/><Relationship Id="rId18" Type="http://schemas.openxmlformats.org/officeDocument/2006/relationships/tags" Target="../tags/tag408.xml"/><Relationship Id="rId26" Type="http://schemas.openxmlformats.org/officeDocument/2006/relationships/image" Target="../media/image18.emf"/><Relationship Id="rId3" Type="http://schemas.openxmlformats.org/officeDocument/2006/relationships/tags" Target="../tags/tag393.xml"/><Relationship Id="rId21" Type="http://schemas.openxmlformats.org/officeDocument/2006/relationships/tags" Target="../tags/tag411.xml"/><Relationship Id="rId7" Type="http://schemas.openxmlformats.org/officeDocument/2006/relationships/tags" Target="../tags/tag397.xml"/><Relationship Id="rId12" Type="http://schemas.openxmlformats.org/officeDocument/2006/relationships/tags" Target="../tags/tag402.xml"/><Relationship Id="rId17" Type="http://schemas.openxmlformats.org/officeDocument/2006/relationships/tags" Target="../tags/tag407.xml"/><Relationship Id="rId25" Type="http://schemas.openxmlformats.org/officeDocument/2006/relationships/oleObject" Target="../embeddings/oleObject27.bin"/><Relationship Id="rId2" Type="http://schemas.openxmlformats.org/officeDocument/2006/relationships/tags" Target="../tags/tag392.xml"/><Relationship Id="rId16" Type="http://schemas.openxmlformats.org/officeDocument/2006/relationships/tags" Target="../tags/tag406.xml"/><Relationship Id="rId20" Type="http://schemas.openxmlformats.org/officeDocument/2006/relationships/tags" Target="../tags/tag410.xml"/><Relationship Id="rId29" Type="http://schemas.openxmlformats.org/officeDocument/2006/relationships/hyperlink" Target="https://confluence.sibur.local/pages/viewpage.action?pageId=372005147" TargetMode="External"/><Relationship Id="rId1" Type="http://schemas.openxmlformats.org/officeDocument/2006/relationships/tags" Target="../tags/tag391.xml"/><Relationship Id="rId6" Type="http://schemas.openxmlformats.org/officeDocument/2006/relationships/tags" Target="../tags/tag396.xml"/><Relationship Id="rId11" Type="http://schemas.openxmlformats.org/officeDocument/2006/relationships/tags" Target="../tags/tag401.xml"/><Relationship Id="rId24" Type="http://schemas.openxmlformats.org/officeDocument/2006/relationships/notesSlide" Target="../notesSlides/notesSlide18.xml"/><Relationship Id="rId5" Type="http://schemas.openxmlformats.org/officeDocument/2006/relationships/tags" Target="../tags/tag395.xml"/><Relationship Id="rId15" Type="http://schemas.openxmlformats.org/officeDocument/2006/relationships/tags" Target="../tags/tag405.xml"/><Relationship Id="rId23" Type="http://schemas.openxmlformats.org/officeDocument/2006/relationships/slideLayout" Target="../slideLayouts/slideLayout3.xml"/><Relationship Id="rId28" Type="http://schemas.openxmlformats.org/officeDocument/2006/relationships/hyperlink" Target="https://confluence.sibur.local/pages/viewpage.action?pageId=339301633&amp;preview=/339301633/412517923/%D0%9C%D0%BE%D0%B4%D0%B5%D0%BB%D1%8C%20%D1%83%D0%BF%D1%80%D0%B0%D0%B2%D0%BB%D0%B5%D0%BD%D0%B8%D1%8F%20%D0%BE%D0%BF%D1%8B%D1%82%D0%BE%D0%BC%20-%20v.3.3.2.pdf" TargetMode="External"/><Relationship Id="rId10" Type="http://schemas.openxmlformats.org/officeDocument/2006/relationships/tags" Target="../tags/tag400.xml"/><Relationship Id="rId19" Type="http://schemas.openxmlformats.org/officeDocument/2006/relationships/tags" Target="../tags/tag409.xml"/><Relationship Id="rId4" Type="http://schemas.openxmlformats.org/officeDocument/2006/relationships/tags" Target="../tags/tag394.xml"/><Relationship Id="rId9" Type="http://schemas.openxmlformats.org/officeDocument/2006/relationships/tags" Target="../tags/tag399.xml"/><Relationship Id="rId14" Type="http://schemas.openxmlformats.org/officeDocument/2006/relationships/tags" Target="../tags/tag404.xml"/><Relationship Id="rId22" Type="http://schemas.openxmlformats.org/officeDocument/2006/relationships/tags" Target="../tags/tag412.xml"/><Relationship Id="rId27" Type="http://schemas.openxmlformats.org/officeDocument/2006/relationships/hyperlink" Target="https://confluence.sibur.local/pages/viewpage.action?pageId=324832548" TargetMode="External"/><Relationship Id="rId30" Type="http://schemas.openxmlformats.org/officeDocument/2006/relationships/slide" Target="slide20.xml"/></Relationships>
</file>

<file path=ppt/slides/_rels/slide22.xml.rels><?xml version="1.0" encoding="UTF-8" standalone="yes"?>
<Relationships xmlns="http://schemas.openxmlformats.org/package/2006/relationships"><Relationship Id="rId8" Type="http://schemas.openxmlformats.org/officeDocument/2006/relationships/tags" Target="../tags/tag420.xml"/><Relationship Id="rId13" Type="http://schemas.openxmlformats.org/officeDocument/2006/relationships/tags" Target="../tags/tag425.xml"/><Relationship Id="rId18" Type="http://schemas.openxmlformats.org/officeDocument/2006/relationships/tags" Target="../tags/tag430.xml"/><Relationship Id="rId26" Type="http://schemas.openxmlformats.org/officeDocument/2006/relationships/image" Target="../media/image14.emf"/><Relationship Id="rId3" Type="http://schemas.openxmlformats.org/officeDocument/2006/relationships/tags" Target="../tags/tag415.xml"/><Relationship Id="rId21" Type="http://schemas.openxmlformats.org/officeDocument/2006/relationships/tags" Target="../tags/tag433.xml"/><Relationship Id="rId7" Type="http://schemas.openxmlformats.org/officeDocument/2006/relationships/tags" Target="../tags/tag419.xml"/><Relationship Id="rId12" Type="http://schemas.openxmlformats.org/officeDocument/2006/relationships/tags" Target="../tags/tag424.xml"/><Relationship Id="rId17" Type="http://schemas.openxmlformats.org/officeDocument/2006/relationships/tags" Target="../tags/tag429.xml"/><Relationship Id="rId25" Type="http://schemas.openxmlformats.org/officeDocument/2006/relationships/oleObject" Target="../embeddings/oleObject28.bin"/><Relationship Id="rId2" Type="http://schemas.openxmlformats.org/officeDocument/2006/relationships/tags" Target="../tags/tag414.xml"/><Relationship Id="rId16" Type="http://schemas.openxmlformats.org/officeDocument/2006/relationships/tags" Target="../tags/tag428.xml"/><Relationship Id="rId20" Type="http://schemas.openxmlformats.org/officeDocument/2006/relationships/tags" Target="../tags/tag432.xml"/><Relationship Id="rId1" Type="http://schemas.openxmlformats.org/officeDocument/2006/relationships/tags" Target="../tags/tag413.xml"/><Relationship Id="rId6" Type="http://schemas.openxmlformats.org/officeDocument/2006/relationships/tags" Target="../tags/tag418.xml"/><Relationship Id="rId11" Type="http://schemas.openxmlformats.org/officeDocument/2006/relationships/tags" Target="../tags/tag423.xml"/><Relationship Id="rId24" Type="http://schemas.openxmlformats.org/officeDocument/2006/relationships/notesSlide" Target="../notesSlides/notesSlide19.xml"/><Relationship Id="rId5" Type="http://schemas.openxmlformats.org/officeDocument/2006/relationships/tags" Target="../tags/tag417.xml"/><Relationship Id="rId15" Type="http://schemas.openxmlformats.org/officeDocument/2006/relationships/tags" Target="../tags/tag427.xml"/><Relationship Id="rId23" Type="http://schemas.openxmlformats.org/officeDocument/2006/relationships/slideLayout" Target="../slideLayouts/slideLayout1.xml"/><Relationship Id="rId28" Type="http://schemas.openxmlformats.org/officeDocument/2006/relationships/hyperlink" Target="https://confluence.sibur.local/pages/viewpage.action?pageId=372005147" TargetMode="External"/><Relationship Id="rId10" Type="http://schemas.openxmlformats.org/officeDocument/2006/relationships/tags" Target="../tags/tag422.xml"/><Relationship Id="rId19" Type="http://schemas.openxmlformats.org/officeDocument/2006/relationships/tags" Target="../tags/tag431.xml"/><Relationship Id="rId4" Type="http://schemas.openxmlformats.org/officeDocument/2006/relationships/tags" Target="../tags/tag416.xml"/><Relationship Id="rId9" Type="http://schemas.openxmlformats.org/officeDocument/2006/relationships/tags" Target="../tags/tag421.xml"/><Relationship Id="rId14" Type="http://schemas.openxmlformats.org/officeDocument/2006/relationships/tags" Target="../tags/tag426.xml"/><Relationship Id="rId22" Type="http://schemas.openxmlformats.org/officeDocument/2006/relationships/tags" Target="../tags/tag434.xml"/><Relationship Id="rId27" Type="http://schemas.openxmlformats.org/officeDocument/2006/relationships/slide" Target="slide3.xml"/></Relationships>
</file>

<file path=ppt/slides/_rels/slide23.xml.rels><?xml version="1.0" encoding="UTF-8" standalone="yes"?>
<Relationships xmlns="http://schemas.openxmlformats.org/package/2006/relationships"><Relationship Id="rId8" Type="http://schemas.openxmlformats.org/officeDocument/2006/relationships/tags" Target="../tags/tag442.xml"/><Relationship Id="rId13" Type="http://schemas.openxmlformats.org/officeDocument/2006/relationships/tags" Target="../tags/tag447.xml"/><Relationship Id="rId18" Type="http://schemas.openxmlformats.org/officeDocument/2006/relationships/slideLayout" Target="../slideLayouts/slideLayout1.xml"/><Relationship Id="rId3" Type="http://schemas.openxmlformats.org/officeDocument/2006/relationships/tags" Target="../tags/tag437.xml"/><Relationship Id="rId21" Type="http://schemas.openxmlformats.org/officeDocument/2006/relationships/image" Target="../media/image11.emf"/><Relationship Id="rId7" Type="http://schemas.openxmlformats.org/officeDocument/2006/relationships/tags" Target="../tags/tag441.xml"/><Relationship Id="rId12" Type="http://schemas.openxmlformats.org/officeDocument/2006/relationships/tags" Target="../tags/tag446.xml"/><Relationship Id="rId17" Type="http://schemas.openxmlformats.org/officeDocument/2006/relationships/tags" Target="../tags/tag451.xml"/><Relationship Id="rId2" Type="http://schemas.openxmlformats.org/officeDocument/2006/relationships/tags" Target="../tags/tag436.xml"/><Relationship Id="rId16" Type="http://schemas.openxmlformats.org/officeDocument/2006/relationships/tags" Target="../tags/tag450.xml"/><Relationship Id="rId20" Type="http://schemas.openxmlformats.org/officeDocument/2006/relationships/oleObject" Target="../embeddings/oleObject29.bin"/><Relationship Id="rId1" Type="http://schemas.openxmlformats.org/officeDocument/2006/relationships/tags" Target="../tags/tag435.xml"/><Relationship Id="rId6" Type="http://schemas.openxmlformats.org/officeDocument/2006/relationships/tags" Target="../tags/tag440.xml"/><Relationship Id="rId11" Type="http://schemas.openxmlformats.org/officeDocument/2006/relationships/tags" Target="../tags/tag445.xml"/><Relationship Id="rId5" Type="http://schemas.openxmlformats.org/officeDocument/2006/relationships/tags" Target="../tags/tag439.xml"/><Relationship Id="rId15" Type="http://schemas.openxmlformats.org/officeDocument/2006/relationships/tags" Target="../tags/tag449.xml"/><Relationship Id="rId23" Type="http://schemas.openxmlformats.org/officeDocument/2006/relationships/hyperlink" Target="https://s001as-apmrep.sibur.local/ReportServer/Pages/ReportViewer.aspx?%2f22.+%d0%a1%d1%82%d0%b0%d1%82%d0%b8%d1%81%d1%82%d0%b8%d0%ba%d0%b0+%d0%bf%d0%be+%d0%bc%d0%b5%d1%80%d0%be%d0%bf%d1%80%d0%b8%d1%8f%d1%82%d0%b8%d1%8f%d0%bc+%d1%80%d0%b0%d1%81%d1%81%d0%bb%d0%b5%d0%b4%d0%be%d0%b2%d0%b0%d0%bd%d0%b8%d0%b9&amp;rs:Command=Render" TargetMode="External"/><Relationship Id="rId10" Type="http://schemas.openxmlformats.org/officeDocument/2006/relationships/tags" Target="../tags/tag444.xml"/><Relationship Id="rId19" Type="http://schemas.openxmlformats.org/officeDocument/2006/relationships/notesSlide" Target="../notesSlides/notesSlide20.xml"/><Relationship Id="rId4" Type="http://schemas.openxmlformats.org/officeDocument/2006/relationships/tags" Target="../tags/tag438.xml"/><Relationship Id="rId9" Type="http://schemas.openxmlformats.org/officeDocument/2006/relationships/tags" Target="../tags/tag443.xml"/><Relationship Id="rId14" Type="http://schemas.openxmlformats.org/officeDocument/2006/relationships/tags" Target="../tags/tag448.xml"/><Relationship Id="rId22" Type="http://schemas.openxmlformats.org/officeDocument/2006/relationships/hyperlink" Target="https://confluence.sibur.local/pages/viewpage.action?pageId=342091005" TargetMode="External"/></Relationships>
</file>

<file path=ppt/slides/_rels/slide24.xml.rels><?xml version="1.0" encoding="UTF-8" standalone="yes"?>
<Relationships xmlns="http://schemas.openxmlformats.org/package/2006/relationships"><Relationship Id="rId8" Type="http://schemas.openxmlformats.org/officeDocument/2006/relationships/tags" Target="../tags/tag459.xml"/><Relationship Id="rId13" Type="http://schemas.openxmlformats.org/officeDocument/2006/relationships/tags" Target="../tags/tag464.xml"/><Relationship Id="rId18" Type="http://schemas.openxmlformats.org/officeDocument/2006/relationships/slideLayout" Target="../slideLayouts/slideLayout1.xml"/><Relationship Id="rId3" Type="http://schemas.openxmlformats.org/officeDocument/2006/relationships/tags" Target="../tags/tag454.xml"/><Relationship Id="rId21" Type="http://schemas.openxmlformats.org/officeDocument/2006/relationships/image" Target="../media/image17.emf"/><Relationship Id="rId7" Type="http://schemas.openxmlformats.org/officeDocument/2006/relationships/tags" Target="../tags/tag458.xml"/><Relationship Id="rId12" Type="http://schemas.openxmlformats.org/officeDocument/2006/relationships/tags" Target="../tags/tag463.xml"/><Relationship Id="rId17" Type="http://schemas.openxmlformats.org/officeDocument/2006/relationships/tags" Target="../tags/tag468.xml"/><Relationship Id="rId2" Type="http://schemas.openxmlformats.org/officeDocument/2006/relationships/tags" Target="../tags/tag453.xml"/><Relationship Id="rId16" Type="http://schemas.openxmlformats.org/officeDocument/2006/relationships/tags" Target="../tags/tag467.xml"/><Relationship Id="rId20" Type="http://schemas.openxmlformats.org/officeDocument/2006/relationships/image" Target="../media/image20.emf"/><Relationship Id="rId1" Type="http://schemas.openxmlformats.org/officeDocument/2006/relationships/tags" Target="../tags/tag452.xml"/><Relationship Id="rId6" Type="http://schemas.openxmlformats.org/officeDocument/2006/relationships/tags" Target="../tags/tag457.xml"/><Relationship Id="rId11" Type="http://schemas.openxmlformats.org/officeDocument/2006/relationships/tags" Target="../tags/tag462.xml"/><Relationship Id="rId24" Type="http://schemas.openxmlformats.org/officeDocument/2006/relationships/slide" Target="slide25.xml"/><Relationship Id="rId5" Type="http://schemas.openxmlformats.org/officeDocument/2006/relationships/tags" Target="../tags/tag456.xml"/><Relationship Id="rId15" Type="http://schemas.openxmlformats.org/officeDocument/2006/relationships/tags" Target="../tags/tag466.xml"/><Relationship Id="rId23" Type="http://schemas.openxmlformats.org/officeDocument/2006/relationships/image" Target="../media/image21.png"/><Relationship Id="rId10" Type="http://schemas.openxmlformats.org/officeDocument/2006/relationships/tags" Target="../tags/tag461.xml"/><Relationship Id="rId19" Type="http://schemas.openxmlformats.org/officeDocument/2006/relationships/oleObject" Target="../embeddings/oleObject30.bin"/><Relationship Id="rId4" Type="http://schemas.openxmlformats.org/officeDocument/2006/relationships/tags" Target="../tags/tag455.xml"/><Relationship Id="rId9" Type="http://schemas.openxmlformats.org/officeDocument/2006/relationships/tags" Target="../tags/tag460.xml"/><Relationship Id="rId14" Type="http://schemas.openxmlformats.org/officeDocument/2006/relationships/tags" Target="../tags/tag465.xml"/><Relationship Id="rId22" Type="http://schemas.openxmlformats.org/officeDocument/2006/relationships/image" Target="../media/image16.png"/></Relationships>
</file>

<file path=ppt/slides/_rels/slide25.xml.rels><?xml version="1.0" encoding="UTF-8" standalone="yes"?>
<Relationships xmlns="http://schemas.openxmlformats.org/package/2006/relationships"><Relationship Id="rId8" Type="http://schemas.openxmlformats.org/officeDocument/2006/relationships/tags" Target="../tags/tag476.xml"/><Relationship Id="rId13" Type="http://schemas.openxmlformats.org/officeDocument/2006/relationships/tags" Target="../tags/tag481.xml"/><Relationship Id="rId18" Type="http://schemas.openxmlformats.org/officeDocument/2006/relationships/tags" Target="../tags/tag486.xml"/><Relationship Id="rId3" Type="http://schemas.openxmlformats.org/officeDocument/2006/relationships/tags" Target="../tags/tag471.xml"/><Relationship Id="rId21" Type="http://schemas.openxmlformats.org/officeDocument/2006/relationships/oleObject" Target="../embeddings/oleObject31.bin"/><Relationship Id="rId7" Type="http://schemas.openxmlformats.org/officeDocument/2006/relationships/tags" Target="../tags/tag475.xml"/><Relationship Id="rId12" Type="http://schemas.openxmlformats.org/officeDocument/2006/relationships/tags" Target="../tags/tag480.xml"/><Relationship Id="rId17" Type="http://schemas.openxmlformats.org/officeDocument/2006/relationships/tags" Target="../tags/tag485.xml"/><Relationship Id="rId2" Type="http://schemas.openxmlformats.org/officeDocument/2006/relationships/tags" Target="../tags/tag470.xml"/><Relationship Id="rId16" Type="http://schemas.openxmlformats.org/officeDocument/2006/relationships/tags" Target="../tags/tag484.xml"/><Relationship Id="rId20" Type="http://schemas.openxmlformats.org/officeDocument/2006/relationships/notesSlide" Target="../notesSlides/notesSlide21.xml"/><Relationship Id="rId1" Type="http://schemas.openxmlformats.org/officeDocument/2006/relationships/tags" Target="../tags/tag469.xml"/><Relationship Id="rId6" Type="http://schemas.openxmlformats.org/officeDocument/2006/relationships/tags" Target="../tags/tag474.xml"/><Relationship Id="rId11" Type="http://schemas.openxmlformats.org/officeDocument/2006/relationships/tags" Target="../tags/tag479.xml"/><Relationship Id="rId24" Type="http://schemas.openxmlformats.org/officeDocument/2006/relationships/slide" Target="slide24.xml"/><Relationship Id="rId5" Type="http://schemas.openxmlformats.org/officeDocument/2006/relationships/tags" Target="../tags/tag473.xml"/><Relationship Id="rId15" Type="http://schemas.openxmlformats.org/officeDocument/2006/relationships/tags" Target="../tags/tag483.xml"/><Relationship Id="rId23" Type="http://schemas.openxmlformats.org/officeDocument/2006/relationships/hyperlink" Target="https://confluence.sibur.local/pages/viewpage.action?pageId=342091005" TargetMode="External"/><Relationship Id="rId10" Type="http://schemas.openxmlformats.org/officeDocument/2006/relationships/tags" Target="../tags/tag478.xml"/><Relationship Id="rId19" Type="http://schemas.openxmlformats.org/officeDocument/2006/relationships/slideLayout" Target="../slideLayouts/slideLayout3.xml"/><Relationship Id="rId4" Type="http://schemas.openxmlformats.org/officeDocument/2006/relationships/tags" Target="../tags/tag472.xml"/><Relationship Id="rId9" Type="http://schemas.openxmlformats.org/officeDocument/2006/relationships/tags" Target="../tags/tag477.xml"/><Relationship Id="rId14" Type="http://schemas.openxmlformats.org/officeDocument/2006/relationships/tags" Target="../tags/tag482.xml"/><Relationship Id="rId22" Type="http://schemas.openxmlformats.org/officeDocument/2006/relationships/image" Target="../media/image18.emf"/></Relationships>
</file>

<file path=ppt/slides/_rels/slide26.xml.rels><?xml version="1.0" encoding="UTF-8" standalone="yes"?>
<Relationships xmlns="http://schemas.openxmlformats.org/package/2006/relationships"><Relationship Id="rId8" Type="http://schemas.openxmlformats.org/officeDocument/2006/relationships/tags" Target="../tags/tag494.xml"/><Relationship Id="rId13" Type="http://schemas.openxmlformats.org/officeDocument/2006/relationships/tags" Target="../tags/tag499.xml"/><Relationship Id="rId18" Type="http://schemas.openxmlformats.org/officeDocument/2006/relationships/tags" Target="../tags/tag504.xml"/><Relationship Id="rId3" Type="http://schemas.openxmlformats.org/officeDocument/2006/relationships/tags" Target="../tags/tag489.xml"/><Relationship Id="rId21" Type="http://schemas.openxmlformats.org/officeDocument/2006/relationships/oleObject" Target="../embeddings/oleObject32.bin"/><Relationship Id="rId7" Type="http://schemas.openxmlformats.org/officeDocument/2006/relationships/tags" Target="../tags/tag493.xml"/><Relationship Id="rId12" Type="http://schemas.openxmlformats.org/officeDocument/2006/relationships/tags" Target="../tags/tag498.xml"/><Relationship Id="rId17" Type="http://schemas.openxmlformats.org/officeDocument/2006/relationships/tags" Target="../tags/tag503.xml"/><Relationship Id="rId2" Type="http://schemas.openxmlformats.org/officeDocument/2006/relationships/tags" Target="../tags/tag488.xml"/><Relationship Id="rId16" Type="http://schemas.openxmlformats.org/officeDocument/2006/relationships/tags" Target="../tags/tag502.xml"/><Relationship Id="rId20" Type="http://schemas.openxmlformats.org/officeDocument/2006/relationships/notesSlide" Target="../notesSlides/notesSlide22.xml"/><Relationship Id="rId1" Type="http://schemas.openxmlformats.org/officeDocument/2006/relationships/tags" Target="../tags/tag487.xml"/><Relationship Id="rId6" Type="http://schemas.openxmlformats.org/officeDocument/2006/relationships/tags" Target="../tags/tag492.xml"/><Relationship Id="rId11" Type="http://schemas.openxmlformats.org/officeDocument/2006/relationships/tags" Target="../tags/tag497.xml"/><Relationship Id="rId5" Type="http://schemas.openxmlformats.org/officeDocument/2006/relationships/tags" Target="../tags/tag491.xml"/><Relationship Id="rId15" Type="http://schemas.openxmlformats.org/officeDocument/2006/relationships/tags" Target="../tags/tag501.xml"/><Relationship Id="rId23" Type="http://schemas.openxmlformats.org/officeDocument/2006/relationships/slide" Target="slide3.xml"/><Relationship Id="rId10" Type="http://schemas.openxmlformats.org/officeDocument/2006/relationships/tags" Target="../tags/tag496.xml"/><Relationship Id="rId19" Type="http://schemas.openxmlformats.org/officeDocument/2006/relationships/slideLayout" Target="../slideLayouts/slideLayout1.xml"/><Relationship Id="rId4" Type="http://schemas.openxmlformats.org/officeDocument/2006/relationships/tags" Target="../tags/tag490.xml"/><Relationship Id="rId9" Type="http://schemas.openxmlformats.org/officeDocument/2006/relationships/tags" Target="../tags/tag495.xml"/><Relationship Id="rId14" Type="http://schemas.openxmlformats.org/officeDocument/2006/relationships/tags" Target="../tags/tag500.xml"/><Relationship Id="rId22" Type="http://schemas.openxmlformats.org/officeDocument/2006/relationships/image" Target="../media/image14.emf"/></Relationships>
</file>

<file path=ppt/slides/_rels/slide27.xml.rels><?xml version="1.0" encoding="UTF-8" standalone="yes"?>
<Relationships xmlns="http://schemas.openxmlformats.org/package/2006/relationships"><Relationship Id="rId8" Type="http://schemas.openxmlformats.org/officeDocument/2006/relationships/tags" Target="../tags/tag512.xml"/><Relationship Id="rId13" Type="http://schemas.openxmlformats.org/officeDocument/2006/relationships/tags" Target="../tags/tag517.xml"/><Relationship Id="rId18" Type="http://schemas.openxmlformats.org/officeDocument/2006/relationships/tags" Target="../tags/tag522.xml"/><Relationship Id="rId26" Type="http://schemas.openxmlformats.org/officeDocument/2006/relationships/image" Target="../media/image18.emf"/><Relationship Id="rId3" Type="http://schemas.openxmlformats.org/officeDocument/2006/relationships/tags" Target="../tags/tag507.xml"/><Relationship Id="rId21" Type="http://schemas.openxmlformats.org/officeDocument/2006/relationships/tags" Target="../tags/tag525.xml"/><Relationship Id="rId7" Type="http://schemas.openxmlformats.org/officeDocument/2006/relationships/tags" Target="../tags/tag511.xml"/><Relationship Id="rId12" Type="http://schemas.openxmlformats.org/officeDocument/2006/relationships/tags" Target="../tags/tag516.xml"/><Relationship Id="rId17" Type="http://schemas.openxmlformats.org/officeDocument/2006/relationships/tags" Target="../tags/tag521.xml"/><Relationship Id="rId25" Type="http://schemas.openxmlformats.org/officeDocument/2006/relationships/oleObject" Target="../embeddings/oleObject33.bin"/><Relationship Id="rId2" Type="http://schemas.openxmlformats.org/officeDocument/2006/relationships/tags" Target="../tags/tag506.xml"/><Relationship Id="rId16" Type="http://schemas.openxmlformats.org/officeDocument/2006/relationships/tags" Target="../tags/tag520.xml"/><Relationship Id="rId20" Type="http://schemas.openxmlformats.org/officeDocument/2006/relationships/tags" Target="../tags/tag524.xml"/><Relationship Id="rId1" Type="http://schemas.openxmlformats.org/officeDocument/2006/relationships/tags" Target="../tags/tag505.xml"/><Relationship Id="rId6" Type="http://schemas.openxmlformats.org/officeDocument/2006/relationships/tags" Target="../tags/tag510.xml"/><Relationship Id="rId11" Type="http://schemas.openxmlformats.org/officeDocument/2006/relationships/tags" Target="../tags/tag515.xml"/><Relationship Id="rId24" Type="http://schemas.openxmlformats.org/officeDocument/2006/relationships/notesSlide" Target="../notesSlides/notesSlide23.xml"/><Relationship Id="rId5" Type="http://schemas.openxmlformats.org/officeDocument/2006/relationships/tags" Target="../tags/tag509.xml"/><Relationship Id="rId15" Type="http://schemas.openxmlformats.org/officeDocument/2006/relationships/tags" Target="../tags/tag519.xml"/><Relationship Id="rId23" Type="http://schemas.openxmlformats.org/officeDocument/2006/relationships/slideLayout" Target="../slideLayouts/slideLayout1.xml"/><Relationship Id="rId10" Type="http://schemas.openxmlformats.org/officeDocument/2006/relationships/tags" Target="../tags/tag514.xml"/><Relationship Id="rId19" Type="http://schemas.openxmlformats.org/officeDocument/2006/relationships/tags" Target="../tags/tag523.xml"/><Relationship Id="rId4" Type="http://schemas.openxmlformats.org/officeDocument/2006/relationships/tags" Target="../tags/tag508.xml"/><Relationship Id="rId9" Type="http://schemas.openxmlformats.org/officeDocument/2006/relationships/tags" Target="../tags/tag513.xml"/><Relationship Id="rId14" Type="http://schemas.openxmlformats.org/officeDocument/2006/relationships/tags" Target="../tags/tag518.xml"/><Relationship Id="rId22" Type="http://schemas.openxmlformats.org/officeDocument/2006/relationships/tags" Target="../tags/tag526.xml"/><Relationship Id="rId27" Type="http://schemas.openxmlformats.org/officeDocument/2006/relationships/hyperlink" Target="https://confluence.sibur.local/pages/viewpage.action?pageId=342091005" TargetMode="External"/></Relationships>
</file>

<file path=ppt/slides/_rels/slide28.xml.rels><?xml version="1.0" encoding="UTF-8" standalone="yes"?>
<Relationships xmlns="http://schemas.openxmlformats.org/package/2006/relationships"><Relationship Id="rId8" Type="http://schemas.openxmlformats.org/officeDocument/2006/relationships/tags" Target="../tags/tag534.xml"/><Relationship Id="rId13" Type="http://schemas.openxmlformats.org/officeDocument/2006/relationships/tags" Target="../tags/tag539.xml"/><Relationship Id="rId18" Type="http://schemas.openxmlformats.org/officeDocument/2006/relationships/tags" Target="../tags/tag544.xml"/><Relationship Id="rId3" Type="http://schemas.openxmlformats.org/officeDocument/2006/relationships/tags" Target="../tags/tag529.xml"/><Relationship Id="rId21" Type="http://schemas.openxmlformats.org/officeDocument/2006/relationships/tags" Target="../tags/tag547.xml"/><Relationship Id="rId7" Type="http://schemas.openxmlformats.org/officeDocument/2006/relationships/tags" Target="../tags/tag533.xml"/><Relationship Id="rId12" Type="http://schemas.openxmlformats.org/officeDocument/2006/relationships/tags" Target="../tags/tag538.xml"/><Relationship Id="rId17" Type="http://schemas.openxmlformats.org/officeDocument/2006/relationships/tags" Target="../tags/tag543.xml"/><Relationship Id="rId25" Type="http://schemas.openxmlformats.org/officeDocument/2006/relationships/image" Target="../media/image11.emf"/><Relationship Id="rId2" Type="http://schemas.openxmlformats.org/officeDocument/2006/relationships/tags" Target="../tags/tag528.xml"/><Relationship Id="rId16" Type="http://schemas.openxmlformats.org/officeDocument/2006/relationships/tags" Target="../tags/tag542.xml"/><Relationship Id="rId20" Type="http://schemas.openxmlformats.org/officeDocument/2006/relationships/tags" Target="../tags/tag546.xml"/><Relationship Id="rId1" Type="http://schemas.openxmlformats.org/officeDocument/2006/relationships/tags" Target="../tags/tag527.xml"/><Relationship Id="rId6" Type="http://schemas.openxmlformats.org/officeDocument/2006/relationships/tags" Target="../tags/tag532.xml"/><Relationship Id="rId11" Type="http://schemas.openxmlformats.org/officeDocument/2006/relationships/tags" Target="../tags/tag537.xml"/><Relationship Id="rId24" Type="http://schemas.openxmlformats.org/officeDocument/2006/relationships/oleObject" Target="../embeddings/oleObject34.bin"/><Relationship Id="rId5" Type="http://schemas.openxmlformats.org/officeDocument/2006/relationships/tags" Target="../tags/tag531.xml"/><Relationship Id="rId15" Type="http://schemas.openxmlformats.org/officeDocument/2006/relationships/tags" Target="../tags/tag541.xml"/><Relationship Id="rId23" Type="http://schemas.openxmlformats.org/officeDocument/2006/relationships/notesSlide" Target="../notesSlides/notesSlide24.xml"/><Relationship Id="rId10" Type="http://schemas.openxmlformats.org/officeDocument/2006/relationships/tags" Target="../tags/tag536.xml"/><Relationship Id="rId19" Type="http://schemas.openxmlformats.org/officeDocument/2006/relationships/tags" Target="../tags/tag545.xml"/><Relationship Id="rId4" Type="http://schemas.openxmlformats.org/officeDocument/2006/relationships/tags" Target="../tags/tag530.xml"/><Relationship Id="rId9" Type="http://schemas.openxmlformats.org/officeDocument/2006/relationships/tags" Target="../tags/tag535.xml"/><Relationship Id="rId14" Type="http://schemas.openxmlformats.org/officeDocument/2006/relationships/tags" Target="../tags/tag540.xml"/><Relationship Id="rId22"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8" Type="http://schemas.openxmlformats.org/officeDocument/2006/relationships/tags" Target="../tags/tag555.xml"/><Relationship Id="rId13" Type="http://schemas.openxmlformats.org/officeDocument/2006/relationships/tags" Target="../tags/tag560.xml"/><Relationship Id="rId18" Type="http://schemas.openxmlformats.org/officeDocument/2006/relationships/tags" Target="../tags/tag565.xml"/><Relationship Id="rId26" Type="http://schemas.openxmlformats.org/officeDocument/2006/relationships/hyperlink" Target="https://confluence.sibur.local/pages/viewpage.action?pageId=342091005" TargetMode="External"/><Relationship Id="rId3" Type="http://schemas.openxmlformats.org/officeDocument/2006/relationships/tags" Target="../tags/tag550.xml"/><Relationship Id="rId21" Type="http://schemas.openxmlformats.org/officeDocument/2006/relationships/tags" Target="../tags/tag568.xml"/><Relationship Id="rId7" Type="http://schemas.openxmlformats.org/officeDocument/2006/relationships/tags" Target="../tags/tag554.xml"/><Relationship Id="rId12" Type="http://schemas.openxmlformats.org/officeDocument/2006/relationships/tags" Target="../tags/tag559.xml"/><Relationship Id="rId17" Type="http://schemas.openxmlformats.org/officeDocument/2006/relationships/tags" Target="../tags/tag564.xml"/><Relationship Id="rId25" Type="http://schemas.openxmlformats.org/officeDocument/2006/relationships/image" Target="../media/image11.emf"/><Relationship Id="rId2" Type="http://schemas.openxmlformats.org/officeDocument/2006/relationships/tags" Target="../tags/tag549.xml"/><Relationship Id="rId16" Type="http://schemas.openxmlformats.org/officeDocument/2006/relationships/tags" Target="../tags/tag563.xml"/><Relationship Id="rId20" Type="http://schemas.openxmlformats.org/officeDocument/2006/relationships/tags" Target="../tags/tag567.xml"/><Relationship Id="rId1" Type="http://schemas.openxmlformats.org/officeDocument/2006/relationships/tags" Target="../tags/tag548.xml"/><Relationship Id="rId6" Type="http://schemas.openxmlformats.org/officeDocument/2006/relationships/tags" Target="../tags/tag553.xml"/><Relationship Id="rId11" Type="http://schemas.openxmlformats.org/officeDocument/2006/relationships/tags" Target="../tags/tag558.xml"/><Relationship Id="rId24" Type="http://schemas.openxmlformats.org/officeDocument/2006/relationships/oleObject" Target="../embeddings/oleObject35.bin"/><Relationship Id="rId5" Type="http://schemas.openxmlformats.org/officeDocument/2006/relationships/tags" Target="../tags/tag552.xml"/><Relationship Id="rId15" Type="http://schemas.openxmlformats.org/officeDocument/2006/relationships/tags" Target="../tags/tag562.xml"/><Relationship Id="rId23" Type="http://schemas.openxmlformats.org/officeDocument/2006/relationships/notesSlide" Target="../notesSlides/notesSlide25.xml"/><Relationship Id="rId10" Type="http://schemas.openxmlformats.org/officeDocument/2006/relationships/tags" Target="../tags/tag557.xml"/><Relationship Id="rId19" Type="http://schemas.openxmlformats.org/officeDocument/2006/relationships/tags" Target="../tags/tag566.xml"/><Relationship Id="rId4" Type="http://schemas.openxmlformats.org/officeDocument/2006/relationships/tags" Target="../tags/tag551.xml"/><Relationship Id="rId9" Type="http://schemas.openxmlformats.org/officeDocument/2006/relationships/tags" Target="../tags/tag556.xml"/><Relationship Id="rId14" Type="http://schemas.openxmlformats.org/officeDocument/2006/relationships/tags" Target="../tags/tag561.xml"/><Relationship Id="rId22" Type="http://schemas.openxmlformats.org/officeDocument/2006/relationships/slideLayout" Target="../slideLayouts/slideLayout1.xml"/><Relationship Id="rId27" Type="http://schemas.openxmlformats.org/officeDocument/2006/relationships/hyperlink" Target="https://confluence.sibur.local/pages/viewpage.action?pageId=200970451" TargetMode="External"/></Relationships>
</file>

<file path=ppt/slides/_rels/slide3.xml.rels><?xml version="1.0" encoding="UTF-8" standalone="yes"?>
<Relationships xmlns="http://schemas.openxmlformats.org/package/2006/relationships"><Relationship Id="rId8" Type="http://schemas.openxmlformats.org/officeDocument/2006/relationships/slide" Target="slide10.xml"/><Relationship Id="rId13" Type="http://schemas.openxmlformats.org/officeDocument/2006/relationships/diagramQuickStyle" Target="../diagrams/quickStyle1.xml"/><Relationship Id="rId3" Type="http://schemas.openxmlformats.org/officeDocument/2006/relationships/notesSlide" Target="../notesSlides/notesSlide3.xml"/><Relationship Id="rId7" Type="http://schemas.openxmlformats.org/officeDocument/2006/relationships/slide" Target="slide4.xml"/><Relationship Id="rId12" Type="http://schemas.openxmlformats.org/officeDocument/2006/relationships/diagramLayout" Target="../diagrams/layout1.xml"/><Relationship Id="rId2" Type="http://schemas.openxmlformats.org/officeDocument/2006/relationships/slideLayout" Target="../slideLayouts/slideLayout1.xml"/><Relationship Id="rId1" Type="http://schemas.openxmlformats.org/officeDocument/2006/relationships/tags" Target="../tags/tag30.xml"/><Relationship Id="rId6" Type="http://schemas.openxmlformats.org/officeDocument/2006/relationships/slide" Target="slide18.xml"/><Relationship Id="rId11" Type="http://schemas.openxmlformats.org/officeDocument/2006/relationships/diagramData" Target="../diagrams/data1.xml"/><Relationship Id="rId5" Type="http://schemas.openxmlformats.org/officeDocument/2006/relationships/image" Target="../media/image11.emf"/><Relationship Id="rId15" Type="http://schemas.microsoft.com/office/2007/relationships/diagramDrawing" Target="../diagrams/drawing1.xml"/><Relationship Id="rId10" Type="http://schemas.openxmlformats.org/officeDocument/2006/relationships/slide" Target="slide27.xml"/><Relationship Id="rId4" Type="http://schemas.openxmlformats.org/officeDocument/2006/relationships/oleObject" Target="../embeddings/oleObject9.bin"/><Relationship Id="rId9" Type="http://schemas.openxmlformats.org/officeDocument/2006/relationships/slide" Target="slide23.xml"/><Relationship Id="rId14" Type="http://schemas.openxmlformats.org/officeDocument/2006/relationships/diagramColors" Target="../diagrams/colors1.xml"/></Relationships>
</file>

<file path=ppt/slides/_rels/slide30.xml.rels><?xml version="1.0" encoding="UTF-8" standalone="yes"?>
<Relationships xmlns="http://schemas.openxmlformats.org/package/2006/relationships"><Relationship Id="rId8" Type="http://schemas.openxmlformats.org/officeDocument/2006/relationships/tags" Target="../tags/tag576.xml"/><Relationship Id="rId13" Type="http://schemas.openxmlformats.org/officeDocument/2006/relationships/tags" Target="../tags/tag581.xml"/><Relationship Id="rId18" Type="http://schemas.openxmlformats.org/officeDocument/2006/relationships/tags" Target="../tags/tag586.xml"/><Relationship Id="rId26" Type="http://schemas.openxmlformats.org/officeDocument/2006/relationships/image" Target="../media/image18.emf"/><Relationship Id="rId3" Type="http://schemas.openxmlformats.org/officeDocument/2006/relationships/tags" Target="../tags/tag571.xml"/><Relationship Id="rId21" Type="http://schemas.openxmlformats.org/officeDocument/2006/relationships/tags" Target="../tags/tag589.xml"/><Relationship Id="rId7" Type="http://schemas.openxmlformats.org/officeDocument/2006/relationships/tags" Target="../tags/tag575.xml"/><Relationship Id="rId12" Type="http://schemas.openxmlformats.org/officeDocument/2006/relationships/tags" Target="../tags/tag580.xml"/><Relationship Id="rId17" Type="http://schemas.openxmlformats.org/officeDocument/2006/relationships/tags" Target="../tags/tag585.xml"/><Relationship Id="rId25" Type="http://schemas.openxmlformats.org/officeDocument/2006/relationships/oleObject" Target="../embeddings/oleObject36.bin"/><Relationship Id="rId2" Type="http://schemas.openxmlformats.org/officeDocument/2006/relationships/tags" Target="../tags/tag570.xml"/><Relationship Id="rId16" Type="http://schemas.openxmlformats.org/officeDocument/2006/relationships/tags" Target="../tags/tag584.xml"/><Relationship Id="rId20" Type="http://schemas.openxmlformats.org/officeDocument/2006/relationships/tags" Target="../tags/tag588.xml"/><Relationship Id="rId29" Type="http://schemas.openxmlformats.org/officeDocument/2006/relationships/image" Target="../media/image22.png"/><Relationship Id="rId1" Type="http://schemas.openxmlformats.org/officeDocument/2006/relationships/tags" Target="../tags/tag569.xml"/><Relationship Id="rId6" Type="http://schemas.openxmlformats.org/officeDocument/2006/relationships/tags" Target="../tags/tag574.xml"/><Relationship Id="rId11" Type="http://schemas.openxmlformats.org/officeDocument/2006/relationships/tags" Target="../tags/tag579.xml"/><Relationship Id="rId24" Type="http://schemas.openxmlformats.org/officeDocument/2006/relationships/notesSlide" Target="../notesSlides/notesSlide26.xml"/><Relationship Id="rId5" Type="http://schemas.openxmlformats.org/officeDocument/2006/relationships/tags" Target="../tags/tag573.xml"/><Relationship Id="rId15" Type="http://schemas.openxmlformats.org/officeDocument/2006/relationships/tags" Target="../tags/tag583.xml"/><Relationship Id="rId23" Type="http://schemas.openxmlformats.org/officeDocument/2006/relationships/slideLayout" Target="../slideLayouts/slideLayout1.xml"/><Relationship Id="rId28" Type="http://schemas.openxmlformats.org/officeDocument/2006/relationships/image" Target="../media/image16.png"/><Relationship Id="rId10" Type="http://schemas.openxmlformats.org/officeDocument/2006/relationships/tags" Target="../tags/tag578.xml"/><Relationship Id="rId19" Type="http://schemas.openxmlformats.org/officeDocument/2006/relationships/tags" Target="../tags/tag587.xml"/><Relationship Id="rId4" Type="http://schemas.openxmlformats.org/officeDocument/2006/relationships/tags" Target="../tags/tag572.xml"/><Relationship Id="rId9" Type="http://schemas.openxmlformats.org/officeDocument/2006/relationships/tags" Target="../tags/tag577.xml"/><Relationship Id="rId14" Type="http://schemas.openxmlformats.org/officeDocument/2006/relationships/tags" Target="../tags/tag582.xml"/><Relationship Id="rId22" Type="http://schemas.openxmlformats.org/officeDocument/2006/relationships/tags" Target="../tags/tag590.xml"/><Relationship Id="rId27" Type="http://schemas.openxmlformats.org/officeDocument/2006/relationships/image" Target="../media/image17.emf"/><Relationship Id="rId30" Type="http://schemas.openxmlformats.org/officeDocument/2006/relationships/slide" Target="slide31.xml"/></Relationships>
</file>

<file path=ppt/slides/_rels/slide31.xml.rels><?xml version="1.0" encoding="UTF-8" standalone="yes"?>
<Relationships xmlns="http://schemas.openxmlformats.org/package/2006/relationships"><Relationship Id="rId8" Type="http://schemas.openxmlformats.org/officeDocument/2006/relationships/tags" Target="../tags/tag598.xml"/><Relationship Id="rId13" Type="http://schemas.openxmlformats.org/officeDocument/2006/relationships/tags" Target="../tags/tag603.xml"/><Relationship Id="rId18" Type="http://schemas.openxmlformats.org/officeDocument/2006/relationships/tags" Target="../tags/tag608.xml"/><Relationship Id="rId26" Type="http://schemas.openxmlformats.org/officeDocument/2006/relationships/image" Target="../media/image18.emf"/><Relationship Id="rId3" Type="http://schemas.openxmlformats.org/officeDocument/2006/relationships/tags" Target="../tags/tag593.xml"/><Relationship Id="rId21" Type="http://schemas.openxmlformats.org/officeDocument/2006/relationships/tags" Target="../tags/tag611.xml"/><Relationship Id="rId7" Type="http://schemas.openxmlformats.org/officeDocument/2006/relationships/tags" Target="../tags/tag597.xml"/><Relationship Id="rId12" Type="http://schemas.openxmlformats.org/officeDocument/2006/relationships/tags" Target="../tags/tag602.xml"/><Relationship Id="rId17" Type="http://schemas.openxmlformats.org/officeDocument/2006/relationships/tags" Target="../tags/tag607.xml"/><Relationship Id="rId25" Type="http://schemas.openxmlformats.org/officeDocument/2006/relationships/oleObject" Target="../embeddings/oleObject37.bin"/><Relationship Id="rId2" Type="http://schemas.openxmlformats.org/officeDocument/2006/relationships/tags" Target="../tags/tag592.xml"/><Relationship Id="rId16" Type="http://schemas.openxmlformats.org/officeDocument/2006/relationships/tags" Target="../tags/tag606.xml"/><Relationship Id="rId20" Type="http://schemas.openxmlformats.org/officeDocument/2006/relationships/tags" Target="../tags/tag610.xml"/><Relationship Id="rId1" Type="http://schemas.openxmlformats.org/officeDocument/2006/relationships/tags" Target="../tags/tag591.xml"/><Relationship Id="rId6" Type="http://schemas.openxmlformats.org/officeDocument/2006/relationships/tags" Target="../tags/tag596.xml"/><Relationship Id="rId11" Type="http://schemas.openxmlformats.org/officeDocument/2006/relationships/tags" Target="../tags/tag601.xml"/><Relationship Id="rId24" Type="http://schemas.openxmlformats.org/officeDocument/2006/relationships/notesSlide" Target="../notesSlides/notesSlide27.xml"/><Relationship Id="rId5" Type="http://schemas.openxmlformats.org/officeDocument/2006/relationships/tags" Target="../tags/tag595.xml"/><Relationship Id="rId15" Type="http://schemas.openxmlformats.org/officeDocument/2006/relationships/tags" Target="../tags/tag605.xml"/><Relationship Id="rId23" Type="http://schemas.openxmlformats.org/officeDocument/2006/relationships/slideLayout" Target="../slideLayouts/slideLayout3.xml"/><Relationship Id="rId10" Type="http://schemas.openxmlformats.org/officeDocument/2006/relationships/tags" Target="../tags/tag600.xml"/><Relationship Id="rId19" Type="http://schemas.openxmlformats.org/officeDocument/2006/relationships/tags" Target="../tags/tag609.xml"/><Relationship Id="rId4" Type="http://schemas.openxmlformats.org/officeDocument/2006/relationships/tags" Target="../tags/tag594.xml"/><Relationship Id="rId9" Type="http://schemas.openxmlformats.org/officeDocument/2006/relationships/tags" Target="../tags/tag599.xml"/><Relationship Id="rId14" Type="http://schemas.openxmlformats.org/officeDocument/2006/relationships/tags" Target="../tags/tag604.xml"/><Relationship Id="rId22" Type="http://schemas.openxmlformats.org/officeDocument/2006/relationships/tags" Target="../tags/tag612.xml"/><Relationship Id="rId27" Type="http://schemas.openxmlformats.org/officeDocument/2006/relationships/slide" Target="slide30.xml"/></Relationships>
</file>

<file path=ppt/slides/_rels/slide32.xml.rels><?xml version="1.0" encoding="UTF-8" standalone="yes"?>
<Relationships xmlns="http://schemas.openxmlformats.org/package/2006/relationships"><Relationship Id="rId8" Type="http://schemas.openxmlformats.org/officeDocument/2006/relationships/tags" Target="../tags/tag620.xml"/><Relationship Id="rId13" Type="http://schemas.openxmlformats.org/officeDocument/2006/relationships/tags" Target="../tags/tag625.xml"/><Relationship Id="rId18" Type="http://schemas.openxmlformats.org/officeDocument/2006/relationships/tags" Target="../tags/tag630.xml"/><Relationship Id="rId26" Type="http://schemas.openxmlformats.org/officeDocument/2006/relationships/image" Target="../media/image14.emf"/><Relationship Id="rId3" Type="http://schemas.openxmlformats.org/officeDocument/2006/relationships/tags" Target="../tags/tag615.xml"/><Relationship Id="rId21" Type="http://schemas.openxmlformats.org/officeDocument/2006/relationships/tags" Target="../tags/tag633.xml"/><Relationship Id="rId7" Type="http://schemas.openxmlformats.org/officeDocument/2006/relationships/tags" Target="../tags/tag619.xml"/><Relationship Id="rId12" Type="http://schemas.openxmlformats.org/officeDocument/2006/relationships/tags" Target="../tags/tag624.xml"/><Relationship Id="rId17" Type="http://schemas.openxmlformats.org/officeDocument/2006/relationships/tags" Target="../tags/tag629.xml"/><Relationship Id="rId25" Type="http://schemas.openxmlformats.org/officeDocument/2006/relationships/oleObject" Target="../embeddings/oleObject38.bin"/><Relationship Id="rId2" Type="http://schemas.openxmlformats.org/officeDocument/2006/relationships/tags" Target="../tags/tag614.xml"/><Relationship Id="rId16" Type="http://schemas.openxmlformats.org/officeDocument/2006/relationships/tags" Target="../tags/tag628.xml"/><Relationship Id="rId20" Type="http://schemas.openxmlformats.org/officeDocument/2006/relationships/tags" Target="../tags/tag632.xml"/><Relationship Id="rId1" Type="http://schemas.openxmlformats.org/officeDocument/2006/relationships/tags" Target="../tags/tag613.xml"/><Relationship Id="rId6" Type="http://schemas.openxmlformats.org/officeDocument/2006/relationships/tags" Target="../tags/tag618.xml"/><Relationship Id="rId11" Type="http://schemas.openxmlformats.org/officeDocument/2006/relationships/tags" Target="../tags/tag623.xml"/><Relationship Id="rId24" Type="http://schemas.openxmlformats.org/officeDocument/2006/relationships/notesSlide" Target="../notesSlides/notesSlide28.xml"/><Relationship Id="rId5" Type="http://schemas.openxmlformats.org/officeDocument/2006/relationships/tags" Target="../tags/tag617.xml"/><Relationship Id="rId15" Type="http://schemas.openxmlformats.org/officeDocument/2006/relationships/tags" Target="../tags/tag627.xml"/><Relationship Id="rId23" Type="http://schemas.openxmlformats.org/officeDocument/2006/relationships/slideLayout" Target="../slideLayouts/slideLayout1.xml"/><Relationship Id="rId10" Type="http://schemas.openxmlformats.org/officeDocument/2006/relationships/tags" Target="../tags/tag622.xml"/><Relationship Id="rId19" Type="http://schemas.openxmlformats.org/officeDocument/2006/relationships/tags" Target="../tags/tag631.xml"/><Relationship Id="rId4" Type="http://schemas.openxmlformats.org/officeDocument/2006/relationships/tags" Target="../tags/tag616.xml"/><Relationship Id="rId9" Type="http://schemas.openxmlformats.org/officeDocument/2006/relationships/tags" Target="../tags/tag621.xml"/><Relationship Id="rId14" Type="http://schemas.openxmlformats.org/officeDocument/2006/relationships/tags" Target="../tags/tag626.xml"/><Relationship Id="rId22" Type="http://schemas.openxmlformats.org/officeDocument/2006/relationships/tags" Target="../tags/tag634.xml"/><Relationship Id="rId27" Type="http://schemas.openxmlformats.org/officeDocument/2006/relationships/slide" Target="slide3.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9.xml"/><Relationship Id="rId7" Type="http://schemas.openxmlformats.org/officeDocument/2006/relationships/slide" Target="slide1.xml"/><Relationship Id="rId2" Type="http://schemas.openxmlformats.org/officeDocument/2006/relationships/slideLayout" Target="../slideLayouts/slideLayout1.xml"/><Relationship Id="rId1" Type="http://schemas.openxmlformats.org/officeDocument/2006/relationships/tags" Target="../tags/tag635.xml"/><Relationship Id="rId6" Type="http://schemas.openxmlformats.org/officeDocument/2006/relationships/hyperlink" Target="https://confluence.sibur.local/pages/viewpage.action?pageId=342091005" TargetMode="External"/><Relationship Id="rId5" Type="http://schemas.openxmlformats.org/officeDocument/2006/relationships/image" Target="../media/image11.emf"/><Relationship Id="rId4" Type="http://schemas.openxmlformats.org/officeDocument/2006/relationships/oleObject" Target="../embeddings/oleObject39.bin"/></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xml"/><Relationship Id="rId1" Type="http://schemas.openxmlformats.org/officeDocument/2006/relationships/tags" Target="../tags/tag636.xml"/><Relationship Id="rId6" Type="http://schemas.openxmlformats.org/officeDocument/2006/relationships/hyperlink" Target="https://dg.sibur.local/data-catalog/glossary?pageGlossaryTerm=1" TargetMode="External"/><Relationship Id="rId5" Type="http://schemas.openxmlformats.org/officeDocument/2006/relationships/image" Target="../media/image11.emf"/><Relationship Id="rId4" Type="http://schemas.openxmlformats.org/officeDocument/2006/relationships/oleObject" Target="../embeddings/oleObject40.bin"/></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xml"/><Relationship Id="rId1" Type="http://schemas.openxmlformats.org/officeDocument/2006/relationships/tags" Target="../tags/tag637.xml"/><Relationship Id="rId6" Type="http://schemas.openxmlformats.org/officeDocument/2006/relationships/hyperlink" Target="https://confluence.sibur.local/pages/viewpage.action?pageId=342091005" TargetMode="External"/><Relationship Id="rId5" Type="http://schemas.openxmlformats.org/officeDocument/2006/relationships/image" Target="../media/image11.emf"/><Relationship Id="rId4" Type="http://schemas.openxmlformats.org/officeDocument/2006/relationships/oleObject" Target="../embeddings/oleObject41.bin"/></Relationships>
</file>

<file path=ppt/slides/_rels/slide36.xml.rels><?xml version="1.0" encoding="UTF-8" standalone="yes"?>
<Relationships xmlns="http://schemas.openxmlformats.org/package/2006/relationships"><Relationship Id="rId2" Type="http://schemas.openxmlformats.org/officeDocument/2006/relationships/hyperlink" Target="https://confluence.sibur.local/pages/viewpage.action?pageId=342091005"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tags" Target="../tags/tag38.xml"/><Relationship Id="rId13" Type="http://schemas.openxmlformats.org/officeDocument/2006/relationships/tags" Target="../tags/tag43.xml"/><Relationship Id="rId18" Type="http://schemas.openxmlformats.org/officeDocument/2006/relationships/tags" Target="../tags/tag48.xml"/><Relationship Id="rId26" Type="http://schemas.openxmlformats.org/officeDocument/2006/relationships/hyperlink" Target="https://confluence.sibur.local/pages/viewpage.action?pageId=310500166" TargetMode="External"/><Relationship Id="rId3" Type="http://schemas.openxmlformats.org/officeDocument/2006/relationships/tags" Target="../tags/tag33.xml"/><Relationship Id="rId21" Type="http://schemas.openxmlformats.org/officeDocument/2006/relationships/tags" Target="../tags/tag51.xml"/><Relationship Id="rId7" Type="http://schemas.openxmlformats.org/officeDocument/2006/relationships/tags" Target="../tags/tag37.xml"/><Relationship Id="rId12" Type="http://schemas.openxmlformats.org/officeDocument/2006/relationships/tags" Target="../tags/tag42.xml"/><Relationship Id="rId17" Type="http://schemas.openxmlformats.org/officeDocument/2006/relationships/tags" Target="../tags/tag47.xml"/><Relationship Id="rId25" Type="http://schemas.openxmlformats.org/officeDocument/2006/relationships/image" Target="../media/image11.emf"/><Relationship Id="rId2" Type="http://schemas.openxmlformats.org/officeDocument/2006/relationships/tags" Target="../tags/tag32.xml"/><Relationship Id="rId16" Type="http://schemas.openxmlformats.org/officeDocument/2006/relationships/tags" Target="../tags/tag46.xml"/><Relationship Id="rId20" Type="http://schemas.openxmlformats.org/officeDocument/2006/relationships/tags" Target="../tags/tag50.xml"/><Relationship Id="rId1" Type="http://schemas.openxmlformats.org/officeDocument/2006/relationships/tags" Target="../tags/tag31.xml"/><Relationship Id="rId6" Type="http://schemas.openxmlformats.org/officeDocument/2006/relationships/tags" Target="../tags/tag36.xml"/><Relationship Id="rId11" Type="http://schemas.openxmlformats.org/officeDocument/2006/relationships/tags" Target="../tags/tag41.xml"/><Relationship Id="rId24" Type="http://schemas.openxmlformats.org/officeDocument/2006/relationships/oleObject" Target="../embeddings/oleObject10.bin"/><Relationship Id="rId5" Type="http://schemas.openxmlformats.org/officeDocument/2006/relationships/tags" Target="../tags/tag35.xml"/><Relationship Id="rId15" Type="http://schemas.openxmlformats.org/officeDocument/2006/relationships/tags" Target="../tags/tag45.xml"/><Relationship Id="rId23" Type="http://schemas.openxmlformats.org/officeDocument/2006/relationships/notesSlide" Target="../notesSlides/notesSlide4.xml"/><Relationship Id="rId28" Type="http://schemas.openxmlformats.org/officeDocument/2006/relationships/hyperlink" Target="https://confluence.sibur.local/pages/viewpage.action?pageId=310478548" TargetMode="External"/><Relationship Id="rId10" Type="http://schemas.openxmlformats.org/officeDocument/2006/relationships/tags" Target="../tags/tag40.xml"/><Relationship Id="rId19" Type="http://schemas.openxmlformats.org/officeDocument/2006/relationships/tags" Target="../tags/tag49.xml"/><Relationship Id="rId4" Type="http://schemas.openxmlformats.org/officeDocument/2006/relationships/tags" Target="../tags/tag34.xml"/><Relationship Id="rId9" Type="http://schemas.openxmlformats.org/officeDocument/2006/relationships/tags" Target="../tags/tag39.xml"/><Relationship Id="rId14" Type="http://schemas.openxmlformats.org/officeDocument/2006/relationships/tags" Target="../tags/tag44.xml"/><Relationship Id="rId22" Type="http://schemas.openxmlformats.org/officeDocument/2006/relationships/slideLayout" Target="../slideLayouts/slideLayout1.xml"/><Relationship Id="rId27" Type="http://schemas.openxmlformats.org/officeDocument/2006/relationships/hyperlink" Target="https://confluence.sibur.local/pages/viewpage.action?pageId=200970451" TargetMode="External"/></Relationships>
</file>

<file path=ppt/slides/_rels/slide5.xml.rels><?xml version="1.0" encoding="UTF-8" standalone="yes"?>
<Relationships xmlns="http://schemas.openxmlformats.org/package/2006/relationships"><Relationship Id="rId8" Type="http://schemas.openxmlformats.org/officeDocument/2006/relationships/tags" Target="../tags/tag59.xml"/><Relationship Id="rId13" Type="http://schemas.openxmlformats.org/officeDocument/2006/relationships/tags" Target="../tags/tag64.xml"/><Relationship Id="rId18" Type="http://schemas.openxmlformats.org/officeDocument/2006/relationships/tags" Target="../tags/tag69.xml"/><Relationship Id="rId3" Type="http://schemas.openxmlformats.org/officeDocument/2006/relationships/tags" Target="../tags/tag54.xml"/><Relationship Id="rId21" Type="http://schemas.openxmlformats.org/officeDocument/2006/relationships/tags" Target="../tags/tag72.xml"/><Relationship Id="rId7" Type="http://schemas.openxmlformats.org/officeDocument/2006/relationships/tags" Target="../tags/tag58.xml"/><Relationship Id="rId12" Type="http://schemas.openxmlformats.org/officeDocument/2006/relationships/tags" Target="../tags/tag63.xml"/><Relationship Id="rId17" Type="http://schemas.openxmlformats.org/officeDocument/2006/relationships/tags" Target="../tags/tag68.xml"/><Relationship Id="rId25" Type="http://schemas.openxmlformats.org/officeDocument/2006/relationships/image" Target="../media/image11.emf"/><Relationship Id="rId2" Type="http://schemas.openxmlformats.org/officeDocument/2006/relationships/tags" Target="../tags/tag53.xml"/><Relationship Id="rId16" Type="http://schemas.openxmlformats.org/officeDocument/2006/relationships/tags" Target="../tags/tag67.xml"/><Relationship Id="rId20" Type="http://schemas.openxmlformats.org/officeDocument/2006/relationships/tags" Target="../tags/tag71.xml"/><Relationship Id="rId1" Type="http://schemas.openxmlformats.org/officeDocument/2006/relationships/tags" Target="../tags/tag52.xml"/><Relationship Id="rId6" Type="http://schemas.openxmlformats.org/officeDocument/2006/relationships/tags" Target="../tags/tag57.xml"/><Relationship Id="rId11" Type="http://schemas.openxmlformats.org/officeDocument/2006/relationships/tags" Target="../tags/tag62.xml"/><Relationship Id="rId24" Type="http://schemas.openxmlformats.org/officeDocument/2006/relationships/oleObject" Target="../embeddings/oleObject11.bin"/><Relationship Id="rId5" Type="http://schemas.openxmlformats.org/officeDocument/2006/relationships/tags" Target="../tags/tag56.xml"/><Relationship Id="rId15" Type="http://schemas.openxmlformats.org/officeDocument/2006/relationships/tags" Target="../tags/tag66.xml"/><Relationship Id="rId23" Type="http://schemas.openxmlformats.org/officeDocument/2006/relationships/notesSlide" Target="../notesSlides/notesSlide5.xml"/><Relationship Id="rId10" Type="http://schemas.openxmlformats.org/officeDocument/2006/relationships/tags" Target="../tags/tag61.xml"/><Relationship Id="rId19" Type="http://schemas.openxmlformats.org/officeDocument/2006/relationships/tags" Target="../tags/tag70.xml"/><Relationship Id="rId4" Type="http://schemas.openxmlformats.org/officeDocument/2006/relationships/tags" Target="../tags/tag55.xml"/><Relationship Id="rId9" Type="http://schemas.openxmlformats.org/officeDocument/2006/relationships/tags" Target="../tags/tag60.xml"/><Relationship Id="rId14" Type="http://schemas.openxmlformats.org/officeDocument/2006/relationships/tags" Target="../tags/tag65.xml"/><Relationship Id="rId22"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tags" Target="../tags/tag80.xml"/><Relationship Id="rId13" Type="http://schemas.openxmlformats.org/officeDocument/2006/relationships/tags" Target="../tags/tag85.xml"/><Relationship Id="rId18" Type="http://schemas.openxmlformats.org/officeDocument/2006/relationships/tags" Target="../tags/tag90.xml"/><Relationship Id="rId26" Type="http://schemas.openxmlformats.org/officeDocument/2006/relationships/hyperlink" Target="https://confluence.sibur.local/pages/viewpage.action?pageId=200970451" TargetMode="External"/><Relationship Id="rId3" Type="http://schemas.openxmlformats.org/officeDocument/2006/relationships/tags" Target="../tags/tag75.xml"/><Relationship Id="rId21" Type="http://schemas.openxmlformats.org/officeDocument/2006/relationships/tags" Target="../tags/tag93.xml"/><Relationship Id="rId7" Type="http://schemas.openxmlformats.org/officeDocument/2006/relationships/tags" Target="../tags/tag79.xml"/><Relationship Id="rId12" Type="http://schemas.openxmlformats.org/officeDocument/2006/relationships/tags" Target="../tags/tag84.xml"/><Relationship Id="rId17" Type="http://schemas.openxmlformats.org/officeDocument/2006/relationships/tags" Target="../tags/tag89.xml"/><Relationship Id="rId25" Type="http://schemas.openxmlformats.org/officeDocument/2006/relationships/image" Target="../media/image11.emf"/><Relationship Id="rId2" Type="http://schemas.openxmlformats.org/officeDocument/2006/relationships/tags" Target="../tags/tag74.xml"/><Relationship Id="rId16" Type="http://schemas.openxmlformats.org/officeDocument/2006/relationships/tags" Target="../tags/tag88.xml"/><Relationship Id="rId20" Type="http://schemas.openxmlformats.org/officeDocument/2006/relationships/tags" Target="../tags/tag92.xml"/><Relationship Id="rId1" Type="http://schemas.openxmlformats.org/officeDocument/2006/relationships/tags" Target="../tags/tag73.xml"/><Relationship Id="rId6" Type="http://schemas.openxmlformats.org/officeDocument/2006/relationships/tags" Target="../tags/tag78.xml"/><Relationship Id="rId11" Type="http://schemas.openxmlformats.org/officeDocument/2006/relationships/tags" Target="../tags/tag83.xml"/><Relationship Id="rId24" Type="http://schemas.openxmlformats.org/officeDocument/2006/relationships/oleObject" Target="../embeddings/oleObject12.bin"/><Relationship Id="rId5" Type="http://schemas.openxmlformats.org/officeDocument/2006/relationships/tags" Target="../tags/tag77.xml"/><Relationship Id="rId15" Type="http://schemas.openxmlformats.org/officeDocument/2006/relationships/tags" Target="../tags/tag87.xml"/><Relationship Id="rId23" Type="http://schemas.openxmlformats.org/officeDocument/2006/relationships/notesSlide" Target="../notesSlides/notesSlide6.xml"/><Relationship Id="rId10" Type="http://schemas.openxmlformats.org/officeDocument/2006/relationships/tags" Target="../tags/tag82.xml"/><Relationship Id="rId19" Type="http://schemas.openxmlformats.org/officeDocument/2006/relationships/tags" Target="../tags/tag91.xml"/><Relationship Id="rId4" Type="http://schemas.openxmlformats.org/officeDocument/2006/relationships/tags" Target="../tags/tag76.xml"/><Relationship Id="rId9" Type="http://schemas.openxmlformats.org/officeDocument/2006/relationships/tags" Target="../tags/tag81.xml"/><Relationship Id="rId14" Type="http://schemas.openxmlformats.org/officeDocument/2006/relationships/tags" Target="../tags/tag86.xml"/><Relationship Id="rId22"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tags" Target="../tags/tag101.xml"/><Relationship Id="rId13" Type="http://schemas.openxmlformats.org/officeDocument/2006/relationships/tags" Target="../tags/tag106.xml"/><Relationship Id="rId18" Type="http://schemas.openxmlformats.org/officeDocument/2006/relationships/tags" Target="../tags/tag111.xml"/><Relationship Id="rId26" Type="http://schemas.openxmlformats.org/officeDocument/2006/relationships/slide" Target="slide8.xml"/><Relationship Id="rId3" Type="http://schemas.openxmlformats.org/officeDocument/2006/relationships/tags" Target="../tags/tag96.xml"/><Relationship Id="rId21" Type="http://schemas.openxmlformats.org/officeDocument/2006/relationships/tags" Target="../tags/tag114.xml"/><Relationship Id="rId7" Type="http://schemas.openxmlformats.org/officeDocument/2006/relationships/tags" Target="../tags/tag100.xml"/><Relationship Id="rId12" Type="http://schemas.openxmlformats.org/officeDocument/2006/relationships/tags" Target="../tags/tag105.xml"/><Relationship Id="rId17" Type="http://schemas.openxmlformats.org/officeDocument/2006/relationships/tags" Target="../tags/tag110.xml"/><Relationship Id="rId25" Type="http://schemas.openxmlformats.org/officeDocument/2006/relationships/hyperlink" Target="https://confluence.sibur.local/pages/viewpage.action?pageId=342091005" TargetMode="External"/><Relationship Id="rId2" Type="http://schemas.openxmlformats.org/officeDocument/2006/relationships/tags" Target="../tags/tag95.xml"/><Relationship Id="rId16" Type="http://schemas.openxmlformats.org/officeDocument/2006/relationships/tags" Target="../tags/tag109.xml"/><Relationship Id="rId20" Type="http://schemas.openxmlformats.org/officeDocument/2006/relationships/tags" Target="../tags/tag113.xml"/><Relationship Id="rId1" Type="http://schemas.openxmlformats.org/officeDocument/2006/relationships/tags" Target="../tags/tag94.xml"/><Relationship Id="rId6" Type="http://schemas.openxmlformats.org/officeDocument/2006/relationships/tags" Target="../tags/tag99.xml"/><Relationship Id="rId11" Type="http://schemas.openxmlformats.org/officeDocument/2006/relationships/tags" Target="../tags/tag104.xml"/><Relationship Id="rId24" Type="http://schemas.openxmlformats.org/officeDocument/2006/relationships/image" Target="../media/image12.emf"/><Relationship Id="rId5" Type="http://schemas.openxmlformats.org/officeDocument/2006/relationships/tags" Target="../tags/tag98.xml"/><Relationship Id="rId15" Type="http://schemas.openxmlformats.org/officeDocument/2006/relationships/tags" Target="../tags/tag108.xml"/><Relationship Id="rId23" Type="http://schemas.openxmlformats.org/officeDocument/2006/relationships/oleObject" Target="../embeddings/oleObject13.bin"/><Relationship Id="rId10" Type="http://schemas.openxmlformats.org/officeDocument/2006/relationships/tags" Target="../tags/tag103.xml"/><Relationship Id="rId19" Type="http://schemas.openxmlformats.org/officeDocument/2006/relationships/tags" Target="../tags/tag112.xml"/><Relationship Id="rId4" Type="http://schemas.openxmlformats.org/officeDocument/2006/relationships/tags" Target="../tags/tag97.xml"/><Relationship Id="rId9" Type="http://schemas.openxmlformats.org/officeDocument/2006/relationships/tags" Target="../tags/tag102.xml"/><Relationship Id="rId14" Type="http://schemas.openxmlformats.org/officeDocument/2006/relationships/tags" Target="../tags/tag107.xml"/><Relationship Id="rId22" Type="http://schemas.openxmlformats.org/officeDocument/2006/relationships/slideLayout" Target="../slideLayouts/slideLayout1.xml"/><Relationship Id="rId27" Type="http://schemas.openxmlformats.org/officeDocument/2006/relationships/image" Target="../media/image13.png"/></Relationships>
</file>

<file path=ppt/slides/_rels/slide8.xml.rels><?xml version="1.0" encoding="UTF-8" standalone="yes"?>
<Relationships xmlns="http://schemas.openxmlformats.org/package/2006/relationships"><Relationship Id="rId8" Type="http://schemas.openxmlformats.org/officeDocument/2006/relationships/tags" Target="../tags/tag122.xml"/><Relationship Id="rId13" Type="http://schemas.openxmlformats.org/officeDocument/2006/relationships/tags" Target="../tags/tag127.xml"/><Relationship Id="rId18" Type="http://schemas.openxmlformats.org/officeDocument/2006/relationships/tags" Target="../tags/tag132.xml"/><Relationship Id="rId26" Type="http://schemas.openxmlformats.org/officeDocument/2006/relationships/hyperlink" Target="https://confluence.sibur.local/pages/viewpage.action?pageId=342091005" TargetMode="External"/><Relationship Id="rId3" Type="http://schemas.openxmlformats.org/officeDocument/2006/relationships/tags" Target="../tags/tag117.xml"/><Relationship Id="rId21" Type="http://schemas.openxmlformats.org/officeDocument/2006/relationships/tags" Target="../tags/tag135.xml"/><Relationship Id="rId7" Type="http://schemas.openxmlformats.org/officeDocument/2006/relationships/tags" Target="../tags/tag121.xml"/><Relationship Id="rId12" Type="http://schemas.openxmlformats.org/officeDocument/2006/relationships/tags" Target="../tags/tag126.xml"/><Relationship Id="rId17" Type="http://schemas.openxmlformats.org/officeDocument/2006/relationships/tags" Target="../tags/tag131.xml"/><Relationship Id="rId25" Type="http://schemas.openxmlformats.org/officeDocument/2006/relationships/image" Target="../media/image11.emf"/><Relationship Id="rId2" Type="http://schemas.openxmlformats.org/officeDocument/2006/relationships/tags" Target="../tags/tag116.xml"/><Relationship Id="rId16" Type="http://schemas.openxmlformats.org/officeDocument/2006/relationships/tags" Target="../tags/tag130.xml"/><Relationship Id="rId20" Type="http://schemas.openxmlformats.org/officeDocument/2006/relationships/tags" Target="../tags/tag134.xml"/><Relationship Id="rId29" Type="http://schemas.openxmlformats.org/officeDocument/2006/relationships/slide" Target="slide7.xml"/><Relationship Id="rId1" Type="http://schemas.openxmlformats.org/officeDocument/2006/relationships/tags" Target="../tags/tag115.xml"/><Relationship Id="rId6" Type="http://schemas.openxmlformats.org/officeDocument/2006/relationships/tags" Target="../tags/tag120.xml"/><Relationship Id="rId11" Type="http://schemas.openxmlformats.org/officeDocument/2006/relationships/tags" Target="../tags/tag125.xml"/><Relationship Id="rId24" Type="http://schemas.openxmlformats.org/officeDocument/2006/relationships/oleObject" Target="../embeddings/oleObject14.bin"/><Relationship Id="rId5" Type="http://schemas.openxmlformats.org/officeDocument/2006/relationships/tags" Target="../tags/tag119.xml"/><Relationship Id="rId15" Type="http://schemas.openxmlformats.org/officeDocument/2006/relationships/tags" Target="../tags/tag129.xml"/><Relationship Id="rId23" Type="http://schemas.openxmlformats.org/officeDocument/2006/relationships/notesSlide" Target="../notesSlides/notesSlide7.xml"/><Relationship Id="rId28" Type="http://schemas.openxmlformats.org/officeDocument/2006/relationships/hyperlink" Target="https://confluence.sibur.local/pages/viewpage.action?pageId=310478548" TargetMode="External"/><Relationship Id="rId10" Type="http://schemas.openxmlformats.org/officeDocument/2006/relationships/tags" Target="../tags/tag124.xml"/><Relationship Id="rId19" Type="http://schemas.openxmlformats.org/officeDocument/2006/relationships/tags" Target="../tags/tag133.xml"/><Relationship Id="rId4" Type="http://schemas.openxmlformats.org/officeDocument/2006/relationships/tags" Target="../tags/tag118.xml"/><Relationship Id="rId9" Type="http://schemas.openxmlformats.org/officeDocument/2006/relationships/tags" Target="../tags/tag123.xml"/><Relationship Id="rId14" Type="http://schemas.openxmlformats.org/officeDocument/2006/relationships/tags" Target="../tags/tag128.xml"/><Relationship Id="rId22" Type="http://schemas.openxmlformats.org/officeDocument/2006/relationships/slideLayout" Target="../slideLayouts/slideLayout3.xml"/><Relationship Id="rId27" Type="http://schemas.openxmlformats.org/officeDocument/2006/relationships/hyperlink" Target="https://confluence.sibur.local/pages/viewpage.action?pageId=307506879" TargetMode="External"/></Relationships>
</file>

<file path=ppt/slides/_rels/slide9.xml.rels><?xml version="1.0" encoding="UTF-8" standalone="yes"?>
<Relationships xmlns="http://schemas.openxmlformats.org/package/2006/relationships"><Relationship Id="rId8" Type="http://schemas.openxmlformats.org/officeDocument/2006/relationships/tags" Target="../tags/tag143.xml"/><Relationship Id="rId13" Type="http://schemas.openxmlformats.org/officeDocument/2006/relationships/tags" Target="../tags/tag148.xml"/><Relationship Id="rId18" Type="http://schemas.openxmlformats.org/officeDocument/2006/relationships/tags" Target="../tags/tag153.xml"/><Relationship Id="rId26" Type="http://schemas.openxmlformats.org/officeDocument/2006/relationships/image" Target="../media/image14.emf"/><Relationship Id="rId3" Type="http://schemas.openxmlformats.org/officeDocument/2006/relationships/tags" Target="../tags/tag138.xml"/><Relationship Id="rId21" Type="http://schemas.openxmlformats.org/officeDocument/2006/relationships/tags" Target="../tags/tag156.xml"/><Relationship Id="rId7" Type="http://schemas.openxmlformats.org/officeDocument/2006/relationships/tags" Target="../tags/tag142.xml"/><Relationship Id="rId12" Type="http://schemas.openxmlformats.org/officeDocument/2006/relationships/tags" Target="../tags/tag147.xml"/><Relationship Id="rId17" Type="http://schemas.openxmlformats.org/officeDocument/2006/relationships/tags" Target="../tags/tag152.xml"/><Relationship Id="rId25" Type="http://schemas.openxmlformats.org/officeDocument/2006/relationships/oleObject" Target="../embeddings/oleObject15.bin"/><Relationship Id="rId2" Type="http://schemas.openxmlformats.org/officeDocument/2006/relationships/tags" Target="../tags/tag137.xml"/><Relationship Id="rId16" Type="http://schemas.openxmlformats.org/officeDocument/2006/relationships/tags" Target="../tags/tag151.xml"/><Relationship Id="rId20" Type="http://schemas.openxmlformats.org/officeDocument/2006/relationships/tags" Target="../tags/tag155.xml"/><Relationship Id="rId29" Type="http://schemas.openxmlformats.org/officeDocument/2006/relationships/hyperlink" Target="https://confluence.sibur.local/pages/viewpage.action?pageId=310478548" TargetMode="External"/><Relationship Id="rId1" Type="http://schemas.openxmlformats.org/officeDocument/2006/relationships/tags" Target="../tags/tag136.xml"/><Relationship Id="rId6" Type="http://schemas.openxmlformats.org/officeDocument/2006/relationships/tags" Target="../tags/tag141.xml"/><Relationship Id="rId11" Type="http://schemas.openxmlformats.org/officeDocument/2006/relationships/tags" Target="../tags/tag146.xml"/><Relationship Id="rId24" Type="http://schemas.openxmlformats.org/officeDocument/2006/relationships/notesSlide" Target="../notesSlides/notesSlide8.xml"/><Relationship Id="rId5" Type="http://schemas.openxmlformats.org/officeDocument/2006/relationships/tags" Target="../tags/tag140.xml"/><Relationship Id="rId15" Type="http://schemas.openxmlformats.org/officeDocument/2006/relationships/tags" Target="../tags/tag150.xml"/><Relationship Id="rId23" Type="http://schemas.openxmlformats.org/officeDocument/2006/relationships/slideLayout" Target="../slideLayouts/slideLayout1.xml"/><Relationship Id="rId28" Type="http://schemas.openxmlformats.org/officeDocument/2006/relationships/hyperlink" Target="https://confluence.sibur.local/pages/viewpage.action?pageId=342091005" TargetMode="External"/><Relationship Id="rId10" Type="http://schemas.openxmlformats.org/officeDocument/2006/relationships/tags" Target="../tags/tag145.xml"/><Relationship Id="rId19" Type="http://schemas.openxmlformats.org/officeDocument/2006/relationships/tags" Target="../tags/tag154.xml"/><Relationship Id="rId4" Type="http://schemas.openxmlformats.org/officeDocument/2006/relationships/tags" Target="../tags/tag139.xml"/><Relationship Id="rId9" Type="http://schemas.openxmlformats.org/officeDocument/2006/relationships/tags" Target="../tags/tag144.xml"/><Relationship Id="rId14" Type="http://schemas.openxmlformats.org/officeDocument/2006/relationships/tags" Target="../tags/tag149.xml"/><Relationship Id="rId22" Type="http://schemas.openxmlformats.org/officeDocument/2006/relationships/tags" Target="../tags/tag157.xml"/><Relationship Id="rId27" Type="http://schemas.openxmlformats.org/officeDocument/2006/relationships/slide" Target="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Объект 14"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Слайд think-cell" r:id="rId4" imgW="530" imgH="531" progId="TCLayout.ActiveDocument.1">
                  <p:embed/>
                </p:oleObj>
              </mc:Choice>
              <mc:Fallback>
                <p:oleObj name="Слайд think-cell" r:id="rId4" imgW="530" imgH="531" progId="TCLayout.ActiveDocument.1">
                  <p:embed/>
                  <p:pic>
                    <p:nvPicPr>
                      <p:cNvPr id="15" name="Объект 14"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extBox 40"/>
          <p:cNvSpPr txBox="1"/>
          <p:nvPr/>
        </p:nvSpPr>
        <p:spPr>
          <a:xfrm>
            <a:off x="1933581" y="420966"/>
            <a:ext cx="8231715" cy="8832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ru-RU"/>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lvl="0">
              <a:defRPr/>
            </a:pPr>
            <a:r>
              <a:rPr kumimoji="0" lang="ru-RU" sz="1400" b="1" i="0" u="none" strike="noStrike" kern="1200" cap="none" spc="0" normalizeH="0" baseline="0" noProof="0" dirty="0" err="1">
                <a:ln>
                  <a:noFill/>
                </a:ln>
                <a:solidFill>
                  <a:srgbClr val="008C95"/>
                </a:solidFill>
                <a:effectLst/>
                <a:uLnTx/>
                <a:uFillTx/>
                <a:latin typeface="Arial" panose="020B0604020202020204" pitchFamily="34" charset="0"/>
                <a:ea typeface="+mn-ea"/>
                <a:cs typeface="Arial" panose="020B0604020202020204" pitchFamily="34" charset="0"/>
              </a:rPr>
              <a:t>СТП</a:t>
            </a:r>
            <a:r>
              <a:rPr kumimoji="0" lang="ru-RU" sz="1400" b="1" i="0" u="none" strike="noStrike" kern="1200" cap="none" spc="0" normalizeH="0" baseline="0" noProof="0" dirty="0">
                <a:ln>
                  <a:noFill/>
                </a:ln>
                <a:solidFill>
                  <a:srgbClr val="008C95"/>
                </a:solidFill>
                <a:effectLst/>
                <a:uLnTx/>
                <a:uFillTx/>
                <a:latin typeface="Arial" panose="020B0604020202020204" pitchFamily="34" charset="0"/>
                <a:ea typeface="+mn-ea"/>
                <a:cs typeface="Arial" panose="020B0604020202020204" pitchFamily="34" charset="0"/>
              </a:rPr>
              <a:t> </a:t>
            </a:r>
            <a:r>
              <a:rPr lang="ru-RU" sz="1400" b="1" dirty="0">
                <a:solidFill>
                  <a:srgbClr val="008C95"/>
                </a:solidFill>
                <a:latin typeface="Arial" panose="020B0604020202020204" pitchFamily="34" charset="0"/>
                <a:cs typeface="Arial" panose="020B0604020202020204" pitchFamily="34" charset="0"/>
              </a:rPr>
              <a:t>СР/</a:t>
            </a:r>
            <a:r>
              <a:rPr lang="ru-RU" sz="1400" b="1" dirty="0" err="1">
                <a:solidFill>
                  <a:srgbClr val="008C95"/>
                </a:solidFill>
                <a:latin typeface="Arial" panose="020B0604020202020204" pitchFamily="34" charset="0"/>
                <a:cs typeface="Arial" panose="020B0604020202020204" pitchFamily="34" charset="0"/>
              </a:rPr>
              <a:t>НиР</a:t>
            </a:r>
            <a:r>
              <a:rPr lang="ru-RU" sz="1400" b="1" dirty="0">
                <a:solidFill>
                  <a:srgbClr val="008C95"/>
                </a:solidFill>
                <a:latin typeface="Arial" panose="020B0604020202020204" pitchFamily="34" charset="0"/>
                <a:cs typeface="Arial" panose="020B0604020202020204" pitchFamily="34" charset="0"/>
              </a:rPr>
              <a:t>/ПР07</a:t>
            </a:r>
            <a:endParaRPr lang="en-US" sz="1400" b="1" dirty="0">
              <a:solidFill>
                <a:srgbClr val="008C95"/>
              </a:solidFill>
              <a:latin typeface="Arial" panose="020B0604020202020204" pitchFamily="34" charset="0"/>
              <a:cs typeface="Arial" panose="020B0604020202020204" pitchFamily="34" charset="0"/>
            </a:endParaRPr>
          </a:p>
          <a:p>
            <a:pPr lvl="0">
              <a:defRPr/>
            </a:pPr>
            <a:r>
              <a:rPr lang="en-US" sz="1400" b="1" dirty="0">
                <a:solidFill>
                  <a:srgbClr val="008C95"/>
                </a:solidFill>
                <a:latin typeface="Arial" panose="020B0604020202020204" pitchFamily="34" charset="0"/>
                <a:cs typeface="Arial" panose="020B0604020202020204" pitchFamily="34" charset="0"/>
              </a:rPr>
              <a:t> </a:t>
            </a:r>
            <a:r>
              <a:rPr lang="ru-RU" sz="1400" b="1" dirty="0">
                <a:solidFill>
                  <a:srgbClr val="008C95"/>
                </a:solidFill>
                <a:latin typeface="Arial" panose="020B0604020202020204" pitchFamily="34" charset="0"/>
                <a:cs typeface="Arial" panose="020B0604020202020204" pitchFamily="34" charset="0"/>
              </a:rPr>
              <a:t>«Порядок организации расследования событий с упущенным</a:t>
            </a:r>
            <a:endParaRPr lang="en-US" sz="1400" b="1" dirty="0">
              <a:solidFill>
                <a:srgbClr val="008C95"/>
              </a:solidFill>
              <a:latin typeface="Arial" panose="020B0604020202020204" pitchFamily="34" charset="0"/>
              <a:cs typeface="Arial" panose="020B0604020202020204" pitchFamily="34" charset="0"/>
            </a:endParaRPr>
          </a:p>
          <a:p>
            <a:pPr lvl="0">
              <a:defRPr/>
            </a:pPr>
            <a:r>
              <a:rPr lang="ru-RU" sz="1400" b="1" dirty="0">
                <a:solidFill>
                  <a:srgbClr val="008C95"/>
                </a:solidFill>
                <a:latin typeface="Arial" panose="020B0604020202020204" pitchFamily="34" charset="0"/>
                <a:cs typeface="Arial" panose="020B0604020202020204" pitchFamily="34" charset="0"/>
              </a:rPr>
              <a:t> маржинальным </a:t>
            </a:r>
            <a:r>
              <a:rPr kumimoji="0" lang="ru-RU" sz="1400" b="1" i="0" u="none" strike="noStrike" kern="1200" cap="none" spc="0" normalizeH="0" baseline="0" noProof="0" dirty="0">
                <a:ln>
                  <a:noFill/>
                </a:ln>
                <a:solidFill>
                  <a:srgbClr val="008C95"/>
                </a:solidFill>
                <a:effectLst/>
                <a:uLnTx/>
                <a:uFillTx/>
                <a:latin typeface="Arial" panose="020B0604020202020204" pitchFamily="34" charset="0"/>
                <a:ea typeface="+mn-ea"/>
                <a:cs typeface="Arial" panose="020B0604020202020204" pitchFamily="34" charset="0"/>
              </a:rPr>
              <a:t>доходом и </a:t>
            </a:r>
            <a:r>
              <a:rPr lang="ru-RU" sz="1400" b="1" dirty="0">
                <a:solidFill>
                  <a:srgbClr val="008C95"/>
                </a:solidFill>
                <a:latin typeface="Arial" panose="020B0604020202020204" pitchFamily="34" charset="0"/>
                <a:cs typeface="Arial" panose="020B0604020202020204" pitchFamily="34" charset="0"/>
              </a:rPr>
              <a:t>дополнительными</a:t>
            </a:r>
            <a:r>
              <a:rPr lang="ru-RU" sz="1400" b="1" noProof="0" dirty="0">
                <a:solidFill>
                  <a:srgbClr val="008C95"/>
                </a:solidFill>
                <a:latin typeface="Arial" panose="020B0604020202020204" pitchFamily="34" charset="0"/>
                <a:cs typeface="Arial" panose="020B0604020202020204" pitchFamily="34" charset="0"/>
              </a:rPr>
              <a:t> затратами»</a:t>
            </a:r>
            <a:endParaRPr kumimoji="0" lang="ru-RU" sz="1400" b="1" i="0" u="none" strike="noStrike" kern="1200" cap="none" spc="0" normalizeH="0" baseline="0" noProof="0" dirty="0">
              <a:ln>
                <a:noFill/>
              </a:ln>
              <a:solidFill>
                <a:srgbClr val="008C95"/>
              </a:solidFill>
              <a:effectLst/>
              <a:uLnTx/>
              <a:uFillTx/>
              <a:latin typeface="Arial" panose="020B0604020202020204" pitchFamily="34" charset="0"/>
              <a:cs typeface="Arial" panose="020B0604020202020204" pitchFamily="34" charset="0"/>
            </a:endParaRPr>
          </a:p>
          <a:p>
            <a:pPr marL="0" marR="0" lvl="0" indent="0" algn="ctr" defTabSz="913722" rtl="0" eaLnBrk="1" fontAlgn="auto" latinLnBrk="0" hangingPunct="1">
              <a:lnSpc>
                <a:spcPct val="100000"/>
              </a:lnSpc>
              <a:spcBef>
                <a:spcPts val="0"/>
              </a:spcBef>
              <a:spcAft>
                <a:spcPts val="0"/>
              </a:spcAft>
              <a:buClrTx/>
              <a:buSzTx/>
              <a:buFontTx/>
              <a:buNone/>
              <a:tabLst/>
              <a:defRPr/>
            </a:pPr>
            <a:r>
              <a:rPr lang="ru-RU" sz="1400" dirty="0">
                <a:solidFill>
                  <a:srgbClr val="008C95"/>
                </a:solidFill>
                <a:latin typeface="Arial" panose="020B0604020202020204" pitchFamily="34" charset="0"/>
                <a:cs typeface="Arial" panose="020B0604020202020204" pitchFamily="34" charset="0"/>
              </a:rPr>
              <a:t>(редакция </a:t>
            </a:r>
            <a:r>
              <a:rPr lang="en-US" sz="1400" dirty="0">
                <a:solidFill>
                  <a:srgbClr val="008C95"/>
                </a:solidFill>
                <a:latin typeface="Arial" panose="020B0604020202020204" pitchFamily="34" charset="0"/>
                <a:cs typeface="Arial" panose="020B0604020202020204" pitchFamily="34" charset="0"/>
              </a:rPr>
              <a:t>1</a:t>
            </a:r>
            <a:r>
              <a:rPr lang="ru-RU" sz="1400" dirty="0">
                <a:solidFill>
                  <a:srgbClr val="008C95"/>
                </a:solidFill>
                <a:latin typeface="Arial" panose="020B0604020202020204" pitchFamily="34" charset="0"/>
                <a:cs typeface="Arial" panose="020B0604020202020204" pitchFamily="34" charset="0"/>
              </a:rPr>
              <a:t>.1)</a:t>
            </a:r>
          </a:p>
        </p:txBody>
      </p:sp>
      <p:sp>
        <p:nvSpPr>
          <p:cNvPr id="3" name="TextBox 50"/>
          <p:cNvSpPr txBox="1"/>
          <p:nvPr/>
        </p:nvSpPr>
        <p:spPr>
          <a:xfrm>
            <a:off x="228389" y="490209"/>
            <a:ext cx="2788091" cy="8832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ru-RU"/>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l" defTabSz="913722" rtl="0" eaLnBrk="0" fontAlgn="ctr" latinLnBrk="0" hangingPunct="0">
              <a:lnSpc>
                <a:spcPct val="100000"/>
              </a:lnSpc>
              <a:spcBef>
                <a:spcPct val="0"/>
              </a:spcBef>
              <a:spcAft>
                <a:spcPct val="0"/>
              </a:spcAft>
              <a:buClrTx/>
              <a:buSzTx/>
              <a:buFontTx/>
              <a:buNone/>
              <a:tabLst/>
              <a:defRPr/>
            </a:pPr>
            <a:r>
              <a:rPr kumimoji="0" lang="ru-RU" sz="1000" b="1" i="1" u="none" strike="noStrike" kern="1200" cap="none" spc="0" normalizeH="0" baseline="0" noProof="0" dirty="0">
                <a:ln>
                  <a:noFill/>
                </a:ln>
                <a:solidFill>
                  <a:srgbClr val="008C95"/>
                </a:solidFill>
                <a:effectLst/>
                <a:uLnTx/>
                <a:uFillTx/>
                <a:latin typeface="Arial" panose="020B0604020202020204" pitchFamily="34" charset="0"/>
                <a:ea typeface="+mn-ea"/>
                <a:cs typeface="Arial" panose="020B0604020202020204" pitchFamily="34" charset="0"/>
              </a:rPr>
              <a:t>Менеджер процесса</a:t>
            </a:r>
          </a:p>
          <a:p>
            <a:pPr lvl="0" algn="l" eaLnBrk="0" fontAlgn="ctr" hangingPunct="0">
              <a:spcBef>
                <a:spcPct val="0"/>
              </a:spcBef>
              <a:spcAft>
                <a:spcPct val="0"/>
              </a:spcAft>
              <a:defRPr/>
            </a:pPr>
            <a:r>
              <a:rPr lang="ru-RU" sz="1000" i="1" dirty="0">
                <a:solidFill>
                  <a:srgbClr val="008C95"/>
                </a:solidFill>
                <a:latin typeface="Arial" panose="020B0604020202020204" pitchFamily="34" charset="0"/>
                <a:cs typeface="Arial" panose="020B0604020202020204" pitchFamily="34" charset="0"/>
              </a:rPr>
              <a:t>Руководитель, Надежность. </a:t>
            </a:r>
          </a:p>
          <a:p>
            <a:pPr lvl="0" algn="l" eaLnBrk="0" fontAlgn="ctr" hangingPunct="0">
              <a:spcBef>
                <a:spcPct val="0"/>
              </a:spcBef>
              <a:spcAft>
                <a:spcPct val="0"/>
              </a:spcAft>
              <a:defRPr/>
            </a:pPr>
            <a:r>
              <a:rPr lang="ru-RU" sz="1000" i="1" dirty="0">
                <a:solidFill>
                  <a:srgbClr val="008C95"/>
                </a:solidFill>
                <a:latin typeface="Arial" panose="020B0604020202020204" pitchFamily="34" charset="0"/>
                <a:cs typeface="Arial" panose="020B0604020202020204" pitchFamily="34" charset="0"/>
              </a:rPr>
              <a:t>Технический, энергетический надзор</a:t>
            </a:r>
          </a:p>
        </p:txBody>
      </p:sp>
      <p:sp>
        <p:nvSpPr>
          <p:cNvPr id="4" name="TextBox 49"/>
          <p:cNvSpPr txBox="1"/>
          <p:nvPr/>
        </p:nvSpPr>
        <p:spPr>
          <a:xfrm>
            <a:off x="9049406" y="420412"/>
            <a:ext cx="2919879" cy="9965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ru-RU"/>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r" defTabSz="913722" rtl="0" eaLnBrk="0" fontAlgn="base" latinLnBrk="0" hangingPunct="0">
              <a:lnSpc>
                <a:spcPct val="100000"/>
              </a:lnSpc>
              <a:spcBef>
                <a:spcPct val="0"/>
              </a:spcBef>
              <a:spcAft>
                <a:spcPct val="0"/>
              </a:spcAft>
              <a:buClrTx/>
              <a:buSzTx/>
              <a:buFontTx/>
              <a:buNone/>
              <a:tabLst/>
              <a:defRPr/>
            </a:pPr>
            <a:r>
              <a:rPr kumimoji="0" lang="ru-RU" sz="1000" b="0" i="1" u="none" strike="noStrike" kern="1200" cap="none" spc="0" normalizeH="0" baseline="0" noProof="0" dirty="0">
                <a:ln>
                  <a:noFill/>
                </a:ln>
                <a:solidFill>
                  <a:srgbClr val="008C95"/>
                </a:solidFill>
                <a:effectLst/>
                <a:uLnTx/>
                <a:uFillTx/>
                <a:latin typeface="Arial" panose="020B0604020202020204" pitchFamily="34" charset="0"/>
                <a:ea typeface="+mn-ea"/>
                <a:cs typeface="Arial" panose="020B0604020202020204" pitchFamily="34" charset="0"/>
              </a:rPr>
              <a:t>Приложение к приказу</a:t>
            </a:r>
          </a:p>
          <a:p>
            <a:pPr marL="0" marR="0" lvl="0" indent="0" algn="r" defTabSz="913722" rtl="0" eaLnBrk="0" fontAlgn="base" latinLnBrk="0" hangingPunct="0">
              <a:lnSpc>
                <a:spcPct val="100000"/>
              </a:lnSpc>
              <a:spcBef>
                <a:spcPct val="0"/>
              </a:spcBef>
              <a:spcAft>
                <a:spcPct val="0"/>
              </a:spcAft>
              <a:buClrTx/>
              <a:buSzTx/>
              <a:buFontTx/>
              <a:buNone/>
              <a:tabLst/>
              <a:defRPr/>
            </a:pPr>
            <a:r>
              <a:rPr kumimoji="0" lang="ru-RU" sz="1000" b="0" i="1" u="none" strike="noStrike" kern="1200" cap="none" spc="0" normalizeH="0" baseline="0" noProof="0" dirty="0">
                <a:ln>
                  <a:noFill/>
                </a:ln>
                <a:solidFill>
                  <a:srgbClr val="008C95"/>
                </a:solidFill>
                <a:effectLst/>
                <a:uLnTx/>
                <a:uFillTx/>
                <a:latin typeface="Arial" panose="020B0604020202020204" pitchFamily="34" charset="0"/>
                <a:ea typeface="+mn-ea"/>
                <a:cs typeface="Arial" panose="020B0604020202020204" pitchFamily="34" charset="0"/>
              </a:rPr>
              <a:t>от «» ___ 20__г. №</a:t>
            </a:r>
            <a:endParaRPr kumimoji="0" lang="ru-RU" sz="1000" b="1" i="1" u="none" strike="noStrike" kern="1200" cap="none" spc="0" normalizeH="0" baseline="0" noProof="0" dirty="0">
              <a:ln>
                <a:noFill/>
              </a:ln>
              <a:solidFill>
                <a:srgbClr val="008C95"/>
              </a:solidFill>
              <a:effectLst/>
              <a:uLnTx/>
              <a:uFillTx/>
              <a:latin typeface="Arial" panose="020B0604020202020204" pitchFamily="34" charset="0"/>
              <a:ea typeface="+mn-ea"/>
              <a:cs typeface="Arial" panose="020B0604020202020204" pitchFamily="34" charset="0"/>
            </a:endParaRPr>
          </a:p>
          <a:p>
            <a:pPr marL="0" marR="0" lvl="0" indent="0" algn="r" defTabSz="913722" rtl="0" eaLnBrk="1" fontAlgn="auto" latinLnBrk="0" hangingPunct="1">
              <a:lnSpc>
                <a:spcPct val="100000"/>
              </a:lnSpc>
              <a:spcBef>
                <a:spcPts val="0"/>
              </a:spcBef>
              <a:spcAft>
                <a:spcPts val="0"/>
              </a:spcAft>
              <a:buClrTx/>
              <a:buSzTx/>
              <a:buFontTx/>
              <a:buNone/>
              <a:tabLst/>
              <a:defRPr/>
            </a:pPr>
            <a:r>
              <a:rPr kumimoji="0" lang="ru-RU" sz="1000" b="1" i="1" u="none" strike="noStrike" kern="1200" cap="none" spc="0" normalizeH="0" baseline="0" noProof="0" dirty="0">
                <a:ln>
                  <a:noFill/>
                </a:ln>
                <a:solidFill>
                  <a:srgbClr val="008C95"/>
                </a:solidFill>
                <a:effectLst/>
                <a:uLnTx/>
                <a:uFillTx/>
                <a:latin typeface="Arial" panose="020B0604020202020204" pitchFamily="34" charset="0"/>
                <a:ea typeface="+mn-ea"/>
                <a:cs typeface="Arial" panose="020B0604020202020204" pitchFamily="34" charset="0"/>
              </a:rPr>
              <a:t>Владелец процесса</a:t>
            </a:r>
          </a:p>
          <a:p>
            <a:pPr lvl="0" algn="r">
              <a:defRPr/>
            </a:pPr>
            <a:r>
              <a:rPr lang="ru-RU" sz="1000" i="1" dirty="0">
                <a:solidFill>
                  <a:srgbClr val="008C95"/>
                </a:solidFill>
                <a:latin typeface="Arial" panose="020B0604020202020204" pitchFamily="34" charset="0"/>
                <a:cs typeface="Arial" panose="020B0604020202020204" pitchFamily="34" charset="0"/>
              </a:rPr>
              <a:t>Член Правления - управляющий директор, Эффективность производства. Технологическая независимость</a:t>
            </a:r>
            <a:endParaRPr kumimoji="0" lang="ru-RU" sz="1000" b="0" i="1" u="none" strike="noStrike" kern="1200" cap="none" spc="0" normalizeH="0" baseline="0" noProof="0" dirty="0">
              <a:ln>
                <a:noFill/>
              </a:ln>
              <a:solidFill>
                <a:srgbClr val="008C95"/>
              </a:solidFill>
              <a:effectLst/>
              <a:uLnTx/>
              <a:uFillTx/>
              <a:latin typeface="Arial" panose="020B0604020202020204" pitchFamily="34" charset="0"/>
              <a:ea typeface="+mn-ea"/>
              <a:cs typeface="Arial" panose="020B0604020202020204" pitchFamily="34" charset="0"/>
            </a:endParaRPr>
          </a:p>
        </p:txBody>
      </p:sp>
      <p:sp>
        <p:nvSpPr>
          <p:cNvPr id="35" name="Номер слайда 2"/>
          <p:cNvSpPr txBox="1">
            <a:spLocks/>
          </p:cNvSpPr>
          <p:nvPr/>
        </p:nvSpPr>
        <p:spPr>
          <a:xfrm>
            <a:off x="11509819" y="6438083"/>
            <a:ext cx="540512" cy="446400"/>
          </a:xfrm>
          <a:prstGeom prst="rect">
            <a:avLst/>
          </a:prstGeom>
        </p:spPr>
        <p:txBody>
          <a:bodyPr anchor="ctr"/>
          <a:lstStyle>
            <a:defPPr>
              <a:defRPr lang="ru-RU"/>
            </a:defPPr>
            <a:lvl1pPr algn="r">
              <a:defRPr sz="1050"/>
            </a:lvl1pPr>
          </a:lstStyle>
          <a:p>
            <a:pPr marL="0" marR="0" lvl="0" indent="0" algn="r" defTabSz="913722" rtl="0" eaLnBrk="1" fontAlgn="auto" latinLnBrk="0" hangingPunct="1">
              <a:lnSpc>
                <a:spcPct val="100000"/>
              </a:lnSpc>
              <a:spcBef>
                <a:spcPts val="0"/>
              </a:spcBef>
              <a:spcAft>
                <a:spcPts val="0"/>
              </a:spcAft>
              <a:buClrTx/>
              <a:buSzTx/>
              <a:buFontTx/>
              <a:buNone/>
              <a:tabLst/>
              <a:defRPr/>
            </a:pPr>
            <a:fld id="{31ED88B6-9D2D-479B-ABA6-BAE9EF28FCC0}" type="slidenum">
              <a:rPr kumimoji="0" lang="ru-RU" sz="1050" b="0" i="0" u="none" strike="noStrike" kern="1200" cap="none" spc="0" normalizeH="0" baseline="0" noProof="0">
                <a:ln>
                  <a:noFill/>
                </a:ln>
                <a:solidFill>
                  <a:srgbClr val="00313C"/>
                </a:solidFill>
                <a:effectLst/>
                <a:uLnTx/>
                <a:uFillTx/>
                <a:latin typeface="Arial"/>
                <a:ea typeface="+mn-ea"/>
                <a:cs typeface="+mn-cs"/>
              </a:rPr>
              <a:pPr marL="0" marR="0" lvl="0" indent="0" algn="r" defTabSz="913722" rtl="0" eaLnBrk="1" fontAlgn="auto" latinLnBrk="0" hangingPunct="1">
                <a:lnSpc>
                  <a:spcPct val="100000"/>
                </a:lnSpc>
                <a:spcBef>
                  <a:spcPts val="0"/>
                </a:spcBef>
                <a:spcAft>
                  <a:spcPts val="0"/>
                </a:spcAft>
                <a:buClrTx/>
                <a:buSzTx/>
                <a:buFontTx/>
                <a:buNone/>
                <a:tabLst/>
                <a:defRPr/>
              </a:pPr>
              <a:t>1</a:t>
            </a:fld>
            <a:endParaRPr kumimoji="0" lang="ru-RU" sz="1050" b="0" i="0" u="none" strike="noStrike" kern="1200" cap="none" spc="0" normalizeH="0" baseline="0" noProof="0" dirty="0">
              <a:ln>
                <a:noFill/>
              </a:ln>
              <a:solidFill>
                <a:srgbClr val="00313C"/>
              </a:solidFill>
              <a:effectLst/>
              <a:uLnTx/>
              <a:uFillTx/>
              <a:latin typeface="Arial"/>
              <a:ea typeface="+mn-ea"/>
              <a:cs typeface="+mn-cs"/>
            </a:endParaRPr>
          </a:p>
        </p:txBody>
      </p:sp>
      <p:sp>
        <p:nvSpPr>
          <p:cNvPr id="36" name="TextBox 35"/>
          <p:cNvSpPr txBox="1"/>
          <p:nvPr/>
        </p:nvSpPr>
        <p:spPr>
          <a:xfrm>
            <a:off x="203647" y="6330971"/>
            <a:ext cx="9659390" cy="338077"/>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ru-RU"/>
            </a:defPPr>
            <a:lvl1pPr marL="171450" indent="-171450" defTabSz="271463" fontAlgn="ctr">
              <a:lnSpc>
                <a:spcPct val="110000"/>
              </a:lnSpc>
              <a:buClr>
                <a:srgbClr val="008C95"/>
              </a:buClr>
              <a:buFont typeface="Wingdings" panose="05000000000000000000" pitchFamily="2" charset="2"/>
              <a:buChar char="§"/>
              <a:tabLst>
                <a:tab pos="180975" algn="l"/>
              </a:tabLst>
              <a:defRPr sz="1100" b="0">
                <a:solidFill>
                  <a:schemeClr val="tx1"/>
                </a:solidFill>
                <a:latin typeface="Arial" panose="020B0604020202020204" pitchFamily="34" charset="0"/>
                <a:cs typeface="Arial" panose="020B0604020202020204" pitchFamily="34" charset="0"/>
              </a:defRPr>
            </a:lvl1pPr>
          </a:lstStyle>
          <a:p>
            <a:pPr marL="0" lvl="0" indent="0" defTabSz="1710472">
              <a:buNone/>
              <a:defRPr/>
            </a:pPr>
            <a:r>
              <a:rPr kumimoji="0" lang="ru-RU" sz="1050" b="0" i="1" u="none" strike="noStrike" kern="1200" cap="none" spc="0" normalizeH="0" baseline="0" noProof="0" dirty="0">
                <a:ln>
                  <a:noFill/>
                </a:ln>
                <a:solidFill>
                  <a:srgbClr val="008C95"/>
                </a:solidFill>
                <a:effectLst/>
                <a:uLnTx/>
                <a:uFillTx/>
                <a:latin typeface="Arial" panose="020B0604020202020204" pitchFamily="34" charset="0"/>
                <a:ea typeface="+mn-ea"/>
                <a:cs typeface="Arial" panose="020B0604020202020204" pitchFamily="34" charset="0"/>
              </a:rPr>
              <a:t>Разработчики: Магсумов М.И., (Развитие системы управления рисками в производстве),</a:t>
            </a:r>
          </a:p>
          <a:p>
            <a:pPr marL="0" lvl="0" indent="0" defTabSz="1710472">
              <a:buNone/>
              <a:defRPr/>
            </a:pPr>
            <a:r>
              <a:rPr kumimoji="0" lang="ru-RU" sz="1050" b="0" i="1" u="none" strike="noStrike" kern="1200" cap="none" spc="0" normalizeH="0" baseline="0" noProof="0" dirty="0">
                <a:ln>
                  <a:noFill/>
                </a:ln>
                <a:solidFill>
                  <a:srgbClr val="008C95"/>
                </a:solidFill>
                <a:effectLst/>
                <a:uLnTx/>
                <a:uFillTx/>
                <a:latin typeface="Arial" panose="020B0604020202020204" pitchFamily="34" charset="0"/>
                <a:ea typeface="+mn-ea"/>
                <a:cs typeface="Arial" panose="020B0604020202020204" pitchFamily="34" charset="0"/>
              </a:rPr>
              <a:t>Камалетдинов</a:t>
            </a:r>
            <a:r>
              <a:rPr kumimoji="0" lang="ru-RU" sz="1050" b="0" i="1" u="none" strike="noStrike" kern="1200" cap="none" spc="0" normalizeH="0" noProof="0" dirty="0">
                <a:ln>
                  <a:noFill/>
                </a:ln>
                <a:solidFill>
                  <a:srgbClr val="008C95"/>
                </a:solidFill>
                <a:effectLst/>
                <a:uLnTx/>
                <a:uFillTx/>
                <a:latin typeface="Arial" panose="020B0604020202020204" pitchFamily="34" charset="0"/>
                <a:ea typeface="+mn-ea"/>
                <a:cs typeface="Arial" panose="020B0604020202020204" pitchFamily="34" charset="0"/>
              </a:rPr>
              <a:t> А.Р., </a:t>
            </a:r>
            <a:r>
              <a:rPr lang="ru-RU" sz="1050" i="1" dirty="0">
                <a:solidFill>
                  <a:srgbClr val="008C95"/>
                </a:solidFill>
              </a:rPr>
              <a:t>(Служба управления надежностью)</a:t>
            </a:r>
            <a:endParaRPr kumimoji="0" lang="ru-RU" sz="105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grpSp>
        <p:nvGrpSpPr>
          <p:cNvPr id="38" name="Группа 37"/>
          <p:cNvGrpSpPr/>
          <p:nvPr/>
        </p:nvGrpSpPr>
        <p:grpSpPr>
          <a:xfrm>
            <a:off x="313731" y="1423070"/>
            <a:ext cx="11628000" cy="4680149"/>
            <a:chOff x="159809" y="2043153"/>
            <a:chExt cx="11880000" cy="2503483"/>
          </a:xfrm>
        </p:grpSpPr>
        <p:sp>
          <p:nvSpPr>
            <p:cNvPr id="39" name="TextBox 38"/>
            <p:cNvSpPr txBox="1"/>
            <p:nvPr/>
          </p:nvSpPr>
          <p:spPr>
            <a:xfrm>
              <a:off x="159809" y="2174077"/>
              <a:ext cx="11879999" cy="2372559"/>
            </a:xfrm>
            <a:prstGeom prst="rect">
              <a:avLst/>
            </a:prstGeom>
            <a:solidFill>
              <a:schemeClr val="bg1"/>
            </a:solidFill>
            <a:ln w="9525">
              <a:solidFill>
                <a:srgbClr val="008C9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ru-RU"/>
              </a:defPPr>
              <a:lvl1pPr marL="171450" indent="-171450" defTabSz="271463" fontAlgn="ctr">
                <a:lnSpc>
                  <a:spcPct val="110000"/>
                </a:lnSpc>
                <a:buClr>
                  <a:srgbClr val="008C95"/>
                </a:buClr>
                <a:buFont typeface="Wingdings" panose="05000000000000000000" pitchFamily="2" charset="2"/>
                <a:buChar char="§"/>
                <a:tabLst>
                  <a:tab pos="180975" algn="l"/>
                </a:tabLst>
                <a:defRPr sz="1100" b="0">
                  <a:solidFill>
                    <a:schemeClr val="tx1"/>
                  </a:solidFill>
                  <a:latin typeface="Arial" panose="020B0604020202020204" pitchFamily="34" charset="0"/>
                  <a:cs typeface="Arial" panose="020B0604020202020204" pitchFamily="34" charset="0"/>
                </a:defRPr>
              </a:lvl1pPr>
            </a:lstStyle>
            <a:p>
              <a:pPr marL="0" lvl="0" indent="0" algn="just">
                <a:buNone/>
                <a:defRPr/>
              </a:pPr>
              <a:r>
                <a:rPr lang="ru-RU" b="1" dirty="0">
                  <a:solidFill>
                    <a:srgbClr val="00313C"/>
                  </a:solidFill>
                  <a:latin typeface="+mn-lt"/>
                  <a:cs typeface="+mn-cs"/>
                </a:rPr>
                <a:t>1.1. Область применения</a:t>
              </a:r>
            </a:p>
            <a:p>
              <a:pPr marL="0" lvl="0" indent="0" algn="just">
                <a:buClrTx/>
                <a:buNone/>
                <a:defRPr/>
              </a:pPr>
              <a:r>
                <a:rPr lang="ru-RU" dirty="0">
                  <a:solidFill>
                    <a:srgbClr val="00313C"/>
                  </a:solidFill>
                </a:rPr>
                <a:t>1.1.1. </a:t>
              </a:r>
              <a:r>
                <a:rPr kumimoji="0" lang="ru-RU" b="0" i="0" u="none" strike="noStrike" kern="1200" cap="none" spc="0" normalizeH="0" baseline="0" noProof="0" dirty="0">
                  <a:ln>
                    <a:noFill/>
                  </a:ln>
                  <a:solidFill>
                    <a:srgbClr val="00313C"/>
                  </a:solidFill>
                  <a:effectLst/>
                  <a:uLnTx/>
                  <a:uFillTx/>
                </a:rPr>
                <a:t>Настоящий стандарт разработан с целью установления единых требований по:</a:t>
              </a:r>
              <a:endParaRPr lang="ru-RU" dirty="0">
                <a:solidFill>
                  <a:srgbClr val="00313C"/>
                </a:solidFill>
              </a:endParaRPr>
            </a:p>
            <a:p>
              <a:pPr lvl="0" algn="just">
                <a:buClrTx/>
                <a:buFont typeface="Arial" panose="020B0604020202020204" pitchFamily="34" charset="0"/>
                <a:buChar char="-"/>
                <a:defRPr/>
              </a:pPr>
              <a:r>
                <a:rPr lang="ru-RU" dirty="0">
                  <a:solidFill>
                    <a:srgbClr val="00313C"/>
                  </a:solidFill>
                </a:rPr>
                <a:t>оперативному информированию ФЭП КЦ о негативных событиях, последствия которых связаны с упущенным маржинальным доходом (УМД) и дополнительными финансовыми затратами; </a:t>
              </a:r>
            </a:p>
            <a:p>
              <a:pPr lvl="0" algn="just">
                <a:buClrTx/>
                <a:buFont typeface="Arial" panose="020B0604020202020204" pitchFamily="34" charset="0"/>
                <a:buChar char="-"/>
                <a:defRPr/>
              </a:pPr>
              <a:r>
                <a:rPr lang="ru-RU" dirty="0">
                  <a:solidFill>
                    <a:srgbClr val="00313C"/>
                  </a:solidFill>
                </a:rPr>
                <a:t>организации и проведению анализа коренных причин (АКП) негативных событий, разработке мероприятий, направленных на недопущение повторения негативного события;</a:t>
              </a:r>
            </a:p>
            <a:p>
              <a:pPr lvl="0" algn="just">
                <a:buClrTx/>
                <a:buFont typeface="Arial" panose="020B0604020202020204" pitchFamily="34" charset="0"/>
                <a:buChar char="-"/>
                <a:defRPr/>
              </a:pPr>
              <a:r>
                <a:rPr lang="ru-RU" dirty="0">
                  <a:solidFill>
                    <a:srgbClr val="00313C"/>
                  </a:solidFill>
                </a:rPr>
                <a:t>распространению извлеченных уроков в периметре Общества;</a:t>
              </a:r>
            </a:p>
            <a:p>
              <a:pPr lvl="0" algn="just">
                <a:buClrTx/>
                <a:buFont typeface="Arial" panose="020B0604020202020204" pitchFamily="34" charset="0"/>
                <a:buChar char="-"/>
                <a:defRPr/>
              </a:pPr>
              <a:r>
                <a:rPr lang="ru-RU" dirty="0">
                  <a:solidFill>
                    <a:srgbClr val="00313C"/>
                  </a:solidFill>
                </a:rPr>
                <a:t>организации контроля за выполнением корректирующих мероприятий;</a:t>
              </a:r>
            </a:p>
            <a:p>
              <a:pPr lvl="0" algn="just">
                <a:buClrTx/>
                <a:buFont typeface="Arial" panose="020B0604020202020204" pitchFamily="34" charset="0"/>
                <a:buChar char="-"/>
                <a:defRPr/>
              </a:pPr>
              <a:r>
                <a:rPr lang="ru-RU" dirty="0">
                  <a:solidFill>
                    <a:srgbClr val="00313C"/>
                  </a:solidFill>
                </a:rPr>
                <a:t>организации оценки эффективности и результативности процесса расследования, включая оценку качества расследования.</a:t>
              </a:r>
            </a:p>
            <a:p>
              <a:pPr marL="0" lvl="0" indent="0" algn="just">
                <a:buNone/>
                <a:defRPr/>
              </a:pPr>
              <a:r>
                <a:rPr lang="ru-RU" b="1" dirty="0">
                  <a:solidFill>
                    <a:srgbClr val="00313C"/>
                  </a:solidFill>
                  <a:latin typeface="+mn-lt"/>
                  <a:cs typeface="+mn-cs"/>
                </a:rPr>
                <a:t>1.2. Принципы</a:t>
              </a:r>
            </a:p>
            <a:p>
              <a:pPr marL="0" lvl="0" indent="0" algn="just">
                <a:buNone/>
                <a:defRPr/>
              </a:pPr>
              <a:r>
                <a:rPr kumimoji="0" lang="ru-RU" b="0" i="0" u="none" strike="noStrike" kern="1200" cap="none" spc="0" normalizeH="0" baseline="0" noProof="0" dirty="0">
                  <a:ln>
                    <a:noFill/>
                  </a:ln>
                  <a:solidFill>
                    <a:srgbClr val="00313C"/>
                  </a:solidFill>
                  <a:effectLst/>
                  <a:uLnTx/>
                  <a:uFillTx/>
                </a:rPr>
                <a:t>1.2.1. </a:t>
              </a:r>
              <a:r>
                <a:rPr lang="ru-RU" dirty="0"/>
                <a:t>Данный стандарт обязателен к исполнению работниками ООО «СИБУР» и работниками предприятий ПАО «СИБУР Холдинг».</a:t>
              </a:r>
              <a:endParaRPr lang="ru-RU" dirty="0">
                <a:solidFill>
                  <a:srgbClr val="00313C"/>
                </a:solidFill>
              </a:endParaRPr>
            </a:p>
            <a:p>
              <a:pPr lvl="0" algn="just">
                <a:buFontTx/>
                <a:buChar char="-"/>
                <a:defRPr/>
              </a:pPr>
              <a:r>
                <a:rPr lang="ru-RU" dirty="0">
                  <a:solidFill>
                    <a:srgbClr val="00313C"/>
                  </a:solidFill>
                </a:rPr>
                <a:t>Ответственность за организацию исполнения требований настоящего СТП на предприятии возлагается на Генерального директора. </a:t>
              </a:r>
            </a:p>
            <a:p>
              <a:pPr lvl="0" algn="just">
                <a:buFontTx/>
                <a:buChar char="-"/>
                <a:defRPr/>
              </a:pPr>
              <a:r>
                <a:rPr lang="ru-RU" dirty="0">
                  <a:solidFill>
                    <a:srgbClr val="00313C"/>
                  </a:solidFill>
                </a:rPr>
                <a:t>Контроль за исполнением требований СТП – Менеджер процесса.</a:t>
              </a:r>
            </a:p>
            <a:p>
              <a:pPr marL="0" indent="0" algn="just">
                <a:buNone/>
                <a:defRPr/>
              </a:pPr>
              <a:r>
                <a:rPr kumimoji="0" lang="ru-RU" b="0" i="0" u="none" strike="noStrike" kern="1200" cap="none" spc="0" normalizeH="0" baseline="0" noProof="0" dirty="0">
                  <a:ln>
                    <a:noFill/>
                  </a:ln>
                  <a:solidFill>
                    <a:srgbClr val="00313C"/>
                  </a:solidFill>
                  <a:effectLst/>
                  <a:uLnTx/>
                  <a:uFillTx/>
                </a:rPr>
                <a:t>1.2.2. Настоящий стандарт не </a:t>
              </a:r>
              <a:r>
                <a:rPr lang="ru-RU" dirty="0">
                  <a:solidFill>
                    <a:srgbClr val="00313C"/>
                  </a:solidFill>
                </a:rPr>
                <a:t>отменяет требования СТП СР/</a:t>
              </a:r>
              <a:r>
                <a:rPr lang="ru-RU" dirty="0" err="1">
                  <a:solidFill>
                    <a:srgbClr val="00313C"/>
                  </a:solidFill>
                </a:rPr>
                <a:t>ОТПБиЭ</a:t>
              </a:r>
              <a:r>
                <a:rPr lang="ru-RU" dirty="0">
                  <a:solidFill>
                    <a:srgbClr val="00313C"/>
                  </a:solidFill>
                </a:rPr>
                <a:t>/ПР01 «Порядок оповещения и внутреннего расследования происшествий</a:t>
              </a:r>
              <a:r>
                <a:rPr kumimoji="0" lang="ru-RU" b="0" i="0" u="none" strike="noStrike" kern="1200" cap="none" spc="0" normalizeH="0" baseline="0" noProof="0" dirty="0">
                  <a:ln>
                    <a:noFill/>
                  </a:ln>
                  <a:solidFill>
                    <a:srgbClr val="00313C"/>
                  </a:solidFill>
                  <a:effectLst/>
                  <a:uLnTx/>
                  <a:uFillTx/>
                </a:rPr>
                <a:t>», а также порядка оповещения и отчетности, установленных законодательными и иными нормативно-правовыми актами Российской Федерации</a:t>
              </a:r>
              <a:r>
                <a:rPr lang="ru-RU" dirty="0">
                  <a:solidFill>
                    <a:srgbClr val="00313C"/>
                  </a:solidFill>
                </a:rPr>
                <a:t>, но дополняет его требования в части организации информирования о событиях, характеризующихся наличием УМД или дополнительных затрат</a:t>
              </a:r>
              <a:r>
                <a:rPr kumimoji="0" lang="ru-RU" b="0" i="0" u="none" strike="noStrike" kern="1200" cap="none" spc="0" normalizeH="0" baseline="0" noProof="0" dirty="0">
                  <a:ln>
                    <a:noFill/>
                  </a:ln>
                  <a:solidFill>
                    <a:srgbClr val="00313C"/>
                  </a:solidFill>
                  <a:effectLst/>
                  <a:uLnTx/>
                  <a:uFillTx/>
                </a:rPr>
                <a:t>. В случае возникновения противоречия между требованиями действующего законодательства и положениями настоящего стандарта приоритет имеют требования действующего законодательства.</a:t>
              </a:r>
            </a:p>
            <a:p>
              <a:pPr marL="0" lvl="0" indent="0" algn="just">
                <a:buNone/>
                <a:defRPr/>
              </a:pPr>
              <a:r>
                <a:rPr kumimoji="0" lang="ru-RU" b="0" i="0" u="none" strike="noStrike" kern="1200" cap="none" spc="0" normalizeH="0" baseline="0" noProof="0" dirty="0">
                  <a:ln>
                    <a:noFill/>
                  </a:ln>
                  <a:solidFill>
                    <a:srgbClr val="00313C"/>
                  </a:solidFill>
                  <a:effectLst/>
                  <a:uLnTx/>
                  <a:uFillTx/>
                </a:rPr>
                <a:t>1.2.3. Целью проведения</a:t>
              </a:r>
              <a:r>
                <a:rPr kumimoji="0" lang="ru-RU" b="0" i="0" u="none" strike="noStrike" kern="1200" cap="none" spc="0" normalizeH="0" noProof="0" dirty="0">
                  <a:ln>
                    <a:noFill/>
                  </a:ln>
                  <a:solidFill>
                    <a:srgbClr val="00313C"/>
                  </a:solidFill>
                  <a:effectLst/>
                  <a:uLnTx/>
                  <a:uFillTx/>
                </a:rPr>
                <a:t> </a:t>
              </a:r>
              <a:r>
                <a:rPr kumimoji="0" lang="ru-RU" b="0" i="0" u="none" strike="noStrike" kern="1200" cap="none" spc="0" normalizeH="0" baseline="0" noProof="0" dirty="0">
                  <a:ln>
                    <a:noFill/>
                  </a:ln>
                  <a:solidFill>
                    <a:srgbClr val="00313C"/>
                  </a:solidFill>
                  <a:effectLst/>
                  <a:uLnTx/>
                  <a:uFillTx/>
                </a:rPr>
                <a:t>АКП является разработка мероприятий для предотвращения повторения событий в будущем путем выявления и исправления недостатков в системе управления бизнес-процессами </a:t>
              </a:r>
              <a:r>
                <a:rPr lang="ru-RU" dirty="0">
                  <a:solidFill>
                    <a:srgbClr val="00313C"/>
                  </a:solidFill>
                </a:rPr>
                <a:t>ПАО «СИБУР Холдинг».</a:t>
              </a:r>
            </a:p>
            <a:p>
              <a:pPr marL="0" indent="0" algn="just">
                <a:buNone/>
                <a:defRPr/>
              </a:pPr>
              <a:r>
                <a:rPr lang="ru-RU" dirty="0">
                  <a:solidFill>
                    <a:srgbClr val="00313C"/>
                  </a:solidFill>
                </a:rPr>
                <a:t>1.2.4. Методика проведения анализа коренных причин приведена в «Методика по проведению и  оформлению результатов анализа коренных причин», являющимся частью данного стандарта (</a:t>
              </a:r>
              <a:r>
                <a:rPr lang="ru-RU" dirty="0">
                  <a:solidFill>
                    <a:srgbClr val="00313C"/>
                  </a:solidFill>
                  <a:hlinkClick r:id="rId6"/>
                </a:rPr>
                <a:t>Приложение СР/</a:t>
              </a:r>
              <a:r>
                <a:rPr lang="ru-RU" dirty="0" err="1">
                  <a:solidFill>
                    <a:srgbClr val="00313C"/>
                  </a:solidFill>
                  <a:hlinkClick r:id="rId6"/>
                </a:rPr>
                <a:t>НиР</a:t>
              </a:r>
              <a:r>
                <a:rPr lang="ru-RU" dirty="0">
                  <a:solidFill>
                    <a:srgbClr val="00313C"/>
                  </a:solidFill>
                  <a:hlinkClick r:id="rId6"/>
                </a:rPr>
                <a:t>/ПР07/01</a:t>
              </a:r>
              <a:r>
                <a:rPr lang="ru-RU" dirty="0">
                  <a:solidFill>
                    <a:srgbClr val="00313C"/>
                  </a:solidFill>
                </a:rPr>
                <a:t>); методика может быть применена при решении проблем, анализе причин отклонений, нарушений и нежелательных событий при исполнении процессов 2 и 3 уровня сквозных процессов Общества</a:t>
              </a:r>
              <a:r>
                <a:rPr lang="ru-RU" baseline="30000" dirty="0">
                  <a:solidFill>
                    <a:srgbClr val="00313C"/>
                  </a:solidFill>
                </a:rPr>
                <a:t>1</a:t>
              </a:r>
              <a:r>
                <a:rPr lang="ru-RU" dirty="0">
                  <a:solidFill>
                    <a:srgbClr val="00313C"/>
                  </a:solidFill>
                </a:rPr>
                <a:t>. </a:t>
              </a:r>
            </a:p>
            <a:p>
              <a:pPr marL="0" indent="0" algn="just">
                <a:buNone/>
                <a:defRPr/>
              </a:pPr>
              <a:r>
                <a:rPr lang="ru-RU" dirty="0">
                  <a:solidFill>
                    <a:srgbClr val="00313C"/>
                  </a:solidFill>
                </a:rPr>
                <a:t>1.2.5. Предметом рассмотрения данного стандарта не являются случаи нарушения требований Кодекса корпоративной этики и/или Кодекса деловой этики контрагента.</a:t>
              </a:r>
            </a:p>
          </p:txBody>
        </p:sp>
        <p:sp>
          <p:nvSpPr>
            <p:cNvPr id="40" name="Прямоугольник 39"/>
            <p:cNvSpPr/>
            <p:nvPr/>
          </p:nvSpPr>
          <p:spPr>
            <a:xfrm>
              <a:off x="159809" y="2043153"/>
              <a:ext cx="11880000" cy="115542"/>
            </a:xfrm>
            <a:prstGeom prst="rect">
              <a:avLst/>
            </a:prstGeom>
            <a:solidFill>
              <a:srgbClr val="008C95"/>
            </a:solidFill>
            <a:ln w="9525">
              <a:solidFill>
                <a:srgbClr val="008C9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609600" marR="0" lvl="1" indent="-609600" algn="l" defTabSz="913722" rtl="0" eaLnBrk="1" fontAlgn="base" latinLnBrk="0" hangingPunct="1">
                <a:lnSpc>
                  <a:spcPct val="100000"/>
                </a:lnSpc>
                <a:spcBef>
                  <a:spcPct val="0"/>
                </a:spcBef>
                <a:spcAft>
                  <a:spcPct val="0"/>
                </a:spcAft>
                <a:buClrTx/>
                <a:buSzTx/>
                <a:buFontTx/>
                <a:buNone/>
                <a:tabLst/>
                <a:defRPr/>
              </a:pPr>
              <a:r>
                <a:rPr kumimoji="0" lang="ru-RU" sz="1200" b="1" i="0" u="none" strike="noStrike" kern="1200" cap="none" spc="0" normalizeH="0" baseline="0" noProof="0" dirty="0">
                  <a:ln>
                    <a:noFill/>
                  </a:ln>
                  <a:solidFill>
                    <a:srgbClr val="FFFFFF"/>
                  </a:solidFill>
                  <a:effectLst/>
                  <a:uLnTx/>
                  <a:uFillTx/>
                  <a:latin typeface="Arial"/>
                  <a:ea typeface="+mn-ea"/>
                </a:rPr>
                <a:t> 1. </a:t>
              </a:r>
              <a:r>
                <a:rPr kumimoji="0" lang="ru-RU" sz="1200" b="1" i="0" u="none" strike="noStrike" kern="1200" cap="none" spc="0" normalizeH="0" baseline="0" noProof="0" dirty="0">
                  <a:ln>
                    <a:noFill/>
                  </a:ln>
                  <a:solidFill>
                    <a:srgbClr val="FFFFFF"/>
                  </a:solidFill>
                  <a:effectLst/>
                  <a:uLnTx/>
                  <a:uFillTx/>
                  <a:latin typeface="Arial"/>
                  <a:ea typeface="+mn-ea"/>
                  <a:cs typeface="Arial" panose="020B0604020202020204" pitchFamily="34" charset="0"/>
                </a:rPr>
                <a:t>Область применения и принципы</a:t>
              </a:r>
              <a:endParaRPr kumimoji="0" lang="ru-RU" sz="1200" b="0" i="0" u="none" strike="noStrike" kern="1200" cap="none" spc="0" normalizeH="0" baseline="0" noProof="0" dirty="0">
                <a:ln>
                  <a:noFill/>
                </a:ln>
                <a:solidFill>
                  <a:srgbClr val="FFFFFF"/>
                </a:solidFill>
                <a:effectLst/>
                <a:uLnTx/>
                <a:uFillTx/>
                <a:latin typeface="Arial"/>
                <a:ea typeface="+mn-ea"/>
              </a:endParaRPr>
            </a:p>
          </p:txBody>
        </p:sp>
      </p:grpSp>
      <p:sp>
        <p:nvSpPr>
          <p:cNvPr id="53" name="TextBox 52"/>
          <p:cNvSpPr txBox="1"/>
          <p:nvPr/>
        </p:nvSpPr>
        <p:spPr>
          <a:xfrm>
            <a:off x="203647" y="6135318"/>
            <a:ext cx="10267144" cy="215444"/>
          </a:xfrm>
          <a:prstGeom prst="rect">
            <a:avLst/>
          </a:prstGeom>
          <a:noFill/>
        </p:spPr>
        <p:txBody>
          <a:bodyPr wrap="square" rtlCol="0">
            <a:spAutoFit/>
          </a:bodyPr>
          <a:lstStyle/>
          <a:p>
            <a:r>
              <a:rPr lang="ru-RU" sz="800" baseline="30000" dirty="0">
                <a:solidFill>
                  <a:srgbClr val="00313C"/>
                </a:solidFill>
              </a:rPr>
              <a:t>1</a:t>
            </a:r>
            <a:r>
              <a:rPr lang="ru-RU" sz="800" dirty="0">
                <a:solidFill>
                  <a:srgbClr val="00313C"/>
                </a:solidFill>
              </a:rPr>
              <a:t> См. Раздел 7 Термины и определения»</a:t>
            </a:r>
          </a:p>
        </p:txBody>
      </p:sp>
    </p:spTree>
    <p:extLst>
      <p:ext uri="{BB962C8B-B14F-4D97-AF65-F5344CB8AC3E}">
        <p14:creationId xmlns:p14="http://schemas.microsoft.com/office/powerpoint/2010/main" val="18644251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p:cNvGraphicFramePr>
            <a:graphicFrameLocks noChangeAspect="1"/>
          </p:cNvGraphicFramePr>
          <p:nvPr>
            <p:custDataLst>
              <p:tags r:id="rId1"/>
            </p:custDataLst>
            <p:extLst>
              <p:ext uri="{D42A27DB-BD31-4B8C-83A1-F6EECF244321}">
                <p14:modId xmlns:p14="http://schemas.microsoft.com/office/powerpoint/2010/main" val="14097300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Слайд think-cell" r:id="rId24" imgW="530" imgH="531" progId="TCLayout.ActiveDocument.1">
                  <p:embed/>
                </p:oleObj>
              </mc:Choice>
              <mc:Fallback>
                <p:oleObj name="Слайд think-cell" r:id="rId24" imgW="530" imgH="531" progId="TCLayout.ActiveDocument.1">
                  <p:embed/>
                  <p:pic>
                    <p:nvPicPr>
                      <p:cNvPr id="4" name="think-cell data - do not delete" hidden="1"/>
                      <p:cNvPicPr/>
                      <p:nvPr/>
                    </p:nvPicPr>
                    <p:blipFill>
                      <a:blip r:embed="rId25"/>
                      <a:stretch>
                        <a:fillRect/>
                      </a:stretch>
                    </p:blipFill>
                    <p:spPr>
                      <a:xfrm>
                        <a:off x="1588" y="1588"/>
                        <a:ext cx="1588" cy="1588"/>
                      </a:xfrm>
                      <a:prstGeom prst="rect">
                        <a:avLst/>
                      </a:prstGeom>
                    </p:spPr>
                  </p:pic>
                </p:oleObj>
              </mc:Fallback>
            </mc:AlternateContent>
          </a:graphicData>
        </a:graphic>
      </p:graphicFrame>
      <p:sp>
        <p:nvSpPr>
          <p:cNvPr id="44" name="Прямоугольник 43"/>
          <p:cNvSpPr/>
          <p:nvPr/>
        </p:nvSpPr>
        <p:spPr>
          <a:xfrm>
            <a:off x="406583" y="514560"/>
            <a:ext cx="11628000" cy="216000"/>
          </a:xfrm>
          <a:prstGeom prst="rect">
            <a:avLst/>
          </a:prstGeom>
          <a:solidFill>
            <a:srgbClr val="008C95"/>
          </a:solidFill>
          <a:ln w="6350" cap="flat" cmpd="sng" algn="ctr">
            <a:solidFill>
              <a:srgbClr val="008C95"/>
            </a:solidFill>
            <a:prstDash val="solid"/>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609600" lvl="1" indent="-609600" fontAlgn="base">
              <a:spcBef>
                <a:spcPct val="0"/>
              </a:spcBef>
              <a:spcAft>
                <a:spcPct val="0"/>
              </a:spcAft>
            </a:pPr>
            <a:r>
              <a:rPr lang="ru-RU" sz="1200" b="1" dirty="0">
                <a:solidFill>
                  <a:schemeClr val="bg1"/>
                </a:solidFill>
                <a:latin typeface="Arial" panose="020B0604020202020204" pitchFamily="34" charset="0"/>
                <a:cs typeface="Arial" panose="020B0604020202020204" pitchFamily="34" charset="0"/>
              </a:rPr>
              <a:t>3.2. Организация и проведение анализа коренных причин (Этап 2)</a:t>
            </a:r>
          </a:p>
        </p:txBody>
      </p:sp>
      <p:sp>
        <p:nvSpPr>
          <p:cNvPr id="45" name="Прямоугольник 44"/>
          <p:cNvSpPr/>
          <p:nvPr/>
        </p:nvSpPr>
        <p:spPr>
          <a:xfrm>
            <a:off x="406583" y="738580"/>
            <a:ext cx="11628000" cy="5423425"/>
          </a:xfrm>
          <a:prstGeom prst="rect">
            <a:avLst/>
          </a:prstGeom>
          <a:noFill/>
          <a:ln w="9525">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err="1">
              <a:solidFill>
                <a:schemeClr val="tx1"/>
              </a:solidFill>
            </a:endParaRPr>
          </a:p>
        </p:txBody>
      </p:sp>
      <p:sp>
        <p:nvSpPr>
          <p:cNvPr id="50" name="TextBox 49"/>
          <p:cNvSpPr txBox="1"/>
          <p:nvPr/>
        </p:nvSpPr>
        <p:spPr>
          <a:xfrm>
            <a:off x="440847" y="779099"/>
            <a:ext cx="11554752" cy="369332"/>
          </a:xfrm>
          <a:prstGeom prst="rect">
            <a:avLst/>
          </a:prstGeom>
          <a:solidFill>
            <a:schemeClr val="bg1"/>
          </a:solidFill>
        </p:spPr>
        <p:txBody>
          <a:bodyPr wrap="square" lIns="0" tIns="0" rIns="0" bIns="0" rtlCol="0">
            <a:spAutoFit/>
          </a:bodyPr>
          <a:lstStyle/>
          <a:p>
            <a:r>
              <a:rPr lang="ru-RU" sz="1200" b="1" dirty="0">
                <a:solidFill>
                  <a:srgbClr val="008080"/>
                </a:solidFill>
              </a:rPr>
              <a:t>Цель: Обеспечение качественного и своевременного расследования, разработки эффективных корректирующих мероприятий, включая мероприятия по доработке бизнес-процессов,  с целью предотвращения повторения подобного события в будущем на любом предприятии Общества.</a:t>
            </a:r>
          </a:p>
        </p:txBody>
      </p:sp>
      <p:sp>
        <p:nvSpPr>
          <p:cNvPr id="9" name="Прямоугольник 8"/>
          <p:cNvSpPr/>
          <p:nvPr/>
        </p:nvSpPr>
        <p:spPr>
          <a:xfrm>
            <a:off x="440846" y="1525407"/>
            <a:ext cx="11593737" cy="4662815"/>
          </a:xfrm>
          <a:prstGeom prst="rect">
            <a:avLst/>
          </a:prstGeom>
          <a:noFill/>
        </p:spPr>
        <p:txBody>
          <a:bodyPr wrap="square">
            <a:spAutoFit/>
          </a:bodyPr>
          <a:lstStyle/>
          <a:p>
            <a:pPr algn="just"/>
            <a:r>
              <a:rPr lang="ru-RU" sz="1100" dirty="0">
                <a:solidFill>
                  <a:srgbClr val="00313C"/>
                </a:solidFill>
              </a:rPr>
              <a:t>3.2.1. Необходимость проведения АКП, а также его формат, сроки, состав комиссии (председатель и члены) определяются</a:t>
            </a:r>
            <a:r>
              <a:rPr lang="en-US" sz="1100" dirty="0">
                <a:solidFill>
                  <a:srgbClr val="00313C"/>
                </a:solidFill>
              </a:rPr>
              <a:t> </a:t>
            </a:r>
            <a:r>
              <a:rPr lang="ru-RU" sz="1100" dirty="0">
                <a:solidFill>
                  <a:srgbClr val="00313C"/>
                </a:solidFill>
              </a:rPr>
              <a:t>в течение одного рабочего дня руководителем СУН в зависимости от размера фактических или прогнозируемых экономических потерь и повторяемости события. Куратор назначается в зависимости от размера фактических или прогнозируемых экономических потерь и повторяемости события в течение трёх рабочих дней. Алгоритм выбора и особенности форматов АКП приведены в </a:t>
            </a:r>
            <a:r>
              <a:rPr lang="ru-RU" sz="1100" dirty="0">
                <a:solidFill>
                  <a:srgbClr val="00313C"/>
                </a:solidFill>
                <a:hlinkClick r:id="rId26"/>
              </a:rPr>
              <a:t>Приложении СР/</a:t>
            </a:r>
            <a:r>
              <a:rPr lang="ru-RU" sz="1100" dirty="0" err="1">
                <a:solidFill>
                  <a:srgbClr val="00313C"/>
                </a:solidFill>
                <a:hlinkClick r:id="rId26"/>
              </a:rPr>
              <a:t>НиР</a:t>
            </a:r>
            <a:r>
              <a:rPr lang="ru-RU" sz="1100" dirty="0">
                <a:solidFill>
                  <a:srgbClr val="00313C"/>
                </a:solidFill>
                <a:hlinkClick r:id="rId26"/>
              </a:rPr>
              <a:t>/ПР07/02</a:t>
            </a:r>
            <a:r>
              <a:rPr lang="ru-RU" sz="1100" dirty="0">
                <a:solidFill>
                  <a:srgbClr val="00313C"/>
                </a:solidFill>
              </a:rPr>
              <a:t>, критерии выбора представлены в </a:t>
            </a:r>
            <a:r>
              <a:rPr lang="ru-RU" sz="1100" dirty="0">
                <a:solidFill>
                  <a:srgbClr val="00313C"/>
                </a:solidFill>
                <a:hlinkClick r:id="rId27" action="ppaction://hlinksldjump"/>
              </a:rPr>
              <a:t>таблице 2.</a:t>
            </a:r>
            <a:r>
              <a:rPr lang="ru-RU" sz="1100" dirty="0">
                <a:solidFill>
                  <a:srgbClr val="00313C"/>
                </a:solidFill>
              </a:rPr>
              <a:t> Если произошедшее событие, помимо экономических потерь, имеет последствия в области охраны труда, промышленной безопасности и/или экологического воздействия на окружающую среду, при организации расследования необходимо руководствоваться требованиями СТП СР/</a:t>
            </a:r>
            <a:r>
              <a:rPr lang="ru-RU" sz="1100" dirty="0" err="1">
                <a:solidFill>
                  <a:srgbClr val="00313C"/>
                </a:solidFill>
              </a:rPr>
              <a:t>ОТПБиЭ</a:t>
            </a:r>
            <a:r>
              <a:rPr lang="ru-RU" sz="1100" dirty="0">
                <a:solidFill>
                  <a:srgbClr val="00313C"/>
                </a:solidFill>
              </a:rPr>
              <a:t>/ПР01 «Порядок оповещения и внутреннего расследования происшествий». При этом требования данного Порядка остаются обязательными к исполнению.</a:t>
            </a:r>
          </a:p>
          <a:p>
            <a:pPr algn="just"/>
            <a:r>
              <a:rPr lang="ru-RU" sz="1100" dirty="0">
                <a:solidFill>
                  <a:srgbClr val="00313C"/>
                </a:solidFill>
              </a:rPr>
              <a:t>3.2.2. Состав Комиссии для Полного расследования утверждается приказом Генерального директора предприятия, доводится до сотрудников посредством существующих информационных систем (КИС ЕСМ, Личный кабинет, </a:t>
            </a:r>
            <a:r>
              <a:rPr lang="en-US" sz="1100" dirty="0">
                <a:solidFill>
                  <a:srgbClr val="00313C"/>
                </a:solidFill>
              </a:rPr>
              <a:t>Outlook,</a:t>
            </a:r>
            <a:r>
              <a:rPr lang="ru-RU" sz="1100" dirty="0">
                <a:solidFill>
                  <a:srgbClr val="00313C"/>
                </a:solidFill>
              </a:rPr>
              <a:t> </a:t>
            </a:r>
            <a:r>
              <a:rPr lang="en-US" sz="1100" dirty="0">
                <a:solidFill>
                  <a:srgbClr val="00313C"/>
                </a:solidFill>
              </a:rPr>
              <a:t>Confluence</a:t>
            </a:r>
            <a:r>
              <a:rPr lang="ru-RU" sz="1100" dirty="0">
                <a:solidFill>
                  <a:srgbClr val="00313C"/>
                </a:solidFill>
              </a:rPr>
              <a:t>). Допускается проводить расследование с составом комиссии более высокого уровня по решению руководителей предприятия (ГД, ГИ, ДП, ГТ, Рук. СУН) или ФЭП КЦ (Руководителя функции, Директора функции, Руководителя службы). Если оборудование недоступно для оценки технического состояния и определения физической причины, в приказе указывают дату завершения расследования, которая определяется исходя из даты доступности оборудования и нормативного срока расследования. В случае разделения события на несколько расследований приказы оформляются на каждое расследование. Ответственный за подготовку приказа – руководитель СУН предприятия. Шаблон приказа и типовое положение о Комиссии размещено в </a:t>
            </a:r>
            <a:r>
              <a:rPr lang="ru-RU" sz="1100" dirty="0">
                <a:solidFill>
                  <a:srgbClr val="00313C"/>
                </a:solidFill>
                <a:hlinkClick r:id="rId26"/>
              </a:rPr>
              <a:t>приложении СР/</a:t>
            </a:r>
            <a:r>
              <a:rPr lang="ru-RU" sz="1100" dirty="0" err="1">
                <a:solidFill>
                  <a:srgbClr val="00313C"/>
                </a:solidFill>
                <a:hlinkClick r:id="rId26"/>
              </a:rPr>
              <a:t>НиР</a:t>
            </a:r>
            <a:r>
              <a:rPr lang="ru-RU" sz="1100" dirty="0">
                <a:solidFill>
                  <a:srgbClr val="00313C"/>
                </a:solidFill>
                <a:hlinkClick r:id="rId26"/>
              </a:rPr>
              <a:t>/ПР07/03</a:t>
            </a:r>
            <a:r>
              <a:rPr lang="ru-RU" sz="1100" dirty="0">
                <a:solidFill>
                  <a:srgbClr val="00313C"/>
                </a:solidFill>
              </a:rPr>
              <a:t>. </a:t>
            </a:r>
          </a:p>
          <a:p>
            <a:pPr algn="just"/>
            <a:r>
              <a:rPr lang="ru-RU" sz="1100" dirty="0">
                <a:solidFill>
                  <a:srgbClr val="00313C"/>
                </a:solidFill>
              </a:rPr>
              <a:t>3.2.3. Члены Комиссии подбираются с учетом полномочий и специальных знаний, необходимых для анализа рассматриваемого события. При возникновении события, затрагивающего несколько предприятий, в комиссию включаются их представитель. При необходимости и по решению председателя комиссии главным аналитиком направляется запрос на внешнюю экспертизу согласно принято </a:t>
            </a:r>
            <a:r>
              <a:rPr lang="ru-RU" sz="1100" dirty="0">
                <a:solidFill>
                  <a:srgbClr val="00313C"/>
                </a:solidFill>
                <a:hlinkClick r:id="rId28"/>
              </a:rPr>
              <a:t>методики</a:t>
            </a:r>
            <a:r>
              <a:rPr lang="ru-RU" sz="1100" dirty="0">
                <a:solidFill>
                  <a:srgbClr val="00313C"/>
                </a:solidFill>
              </a:rPr>
              <a:t>. На роль главного аналитика назначается эксперт СУН, прошедший соответствующее обучение методологии АКП</a:t>
            </a:r>
            <a:r>
              <a:rPr lang="en-US" sz="1100" dirty="0">
                <a:solidFill>
                  <a:srgbClr val="00313C"/>
                </a:solidFill>
              </a:rPr>
              <a:t> </a:t>
            </a:r>
            <a:r>
              <a:rPr lang="ru-RU" sz="1100" dirty="0">
                <a:solidFill>
                  <a:srgbClr val="00313C"/>
                </a:solidFill>
              </a:rPr>
              <a:t>и получивший соответствующую роль в информационной системе (ИС </a:t>
            </a:r>
            <a:r>
              <a:rPr lang="ru-RU" sz="1100" dirty="0" err="1">
                <a:solidFill>
                  <a:srgbClr val="00313C"/>
                </a:solidFill>
              </a:rPr>
              <a:t>Меридиум</a:t>
            </a:r>
            <a:r>
              <a:rPr lang="ru-RU" sz="1100" dirty="0">
                <a:solidFill>
                  <a:srgbClr val="00313C"/>
                </a:solidFill>
              </a:rPr>
              <a:t>/СУПРА). Недопустимо назначать одного человека на роль Главного аналитика более чем на четыре АКП одновременно. При достижении указанного норматива Руководитель СУН предприятия </a:t>
            </a:r>
            <a:r>
              <a:rPr lang="ru-RU" sz="1100" dirty="0" err="1">
                <a:solidFill>
                  <a:srgbClr val="00313C"/>
                </a:solidFill>
              </a:rPr>
              <a:t>приоритизирует</a:t>
            </a:r>
            <a:r>
              <a:rPr lang="ru-RU" sz="1100" dirty="0">
                <a:solidFill>
                  <a:srgbClr val="00313C"/>
                </a:solidFill>
              </a:rPr>
              <a:t> проведение упрощенных расследований или запрашивает в ФЭП КЦ привлечение Главного аналитика с другого предприятия Компании.</a:t>
            </a:r>
          </a:p>
          <a:p>
            <a:pPr algn="just"/>
            <a:r>
              <a:rPr lang="ru-RU" sz="1100" dirty="0">
                <a:solidFill>
                  <a:srgbClr val="00313C"/>
                </a:solidFill>
              </a:rPr>
              <a:t>3.2.4. При проведении упрощённых расследований издание приказа не требуется. Руководитель СУН назначает председателя комиссии и главного аналитика. Подбор остальных участников расследования осуществляется председателем комиссии. Расследования для 3 и 4 категорий (по СТП СР/</a:t>
            </a:r>
            <a:r>
              <a:rPr lang="ru-RU" sz="1100" dirty="0" err="1">
                <a:solidFill>
                  <a:srgbClr val="00313C"/>
                </a:solidFill>
              </a:rPr>
              <a:t>ОТПБиЭ</a:t>
            </a:r>
            <a:r>
              <a:rPr lang="ru-RU" sz="1100" dirty="0">
                <a:solidFill>
                  <a:srgbClr val="00313C"/>
                </a:solidFill>
              </a:rPr>
              <a:t>/ПР01), инициированные руководителем </a:t>
            </a:r>
            <a:r>
              <a:rPr lang="ru-RU" sz="1100" dirty="0" err="1">
                <a:solidFill>
                  <a:srgbClr val="00313C"/>
                </a:solidFill>
              </a:rPr>
              <a:t>ОТиПБ</a:t>
            </a:r>
            <a:r>
              <a:rPr lang="ru-RU" sz="1100" dirty="0">
                <a:solidFill>
                  <a:srgbClr val="00313C"/>
                </a:solidFill>
              </a:rPr>
              <a:t>, проводятся с обязательным участием в комиссии сотрудника службы </a:t>
            </a:r>
            <a:r>
              <a:rPr lang="ru-RU" sz="1100" dirty="0" err="1">
                <a:solidFill>
                  <a:srgbClr val="00313C"/>
                </a:solidFill>
              </a:rPr>
              <a:t>ОТиПБ</a:t>
            </a:r>
            <a:r>
              <a:rPr lang="ru-RU" sz="1100" dirty="0">
                <a:solidFill>
                  <a:srgbClr val="00313C"/>
                </a:solidFill>
              </a:rPr>
              <a:t> предприятия.</a:t>
            </a:r>
          </a:p>
          <a:p>
            <a:pPr algn="just"/>
            <a:r>
              <a:rPr lang="ru-RU" sz="1100" dirty="0">
                <a:solidFill>
                  <a:srgbClr val="00313C"/>
                </a:solidFill>
              </a:rPr>
              <a:t>3.2.5. Руководитель структурного подразделения, в котором произошло событие, отвечает за сбор первичных данных, включая фотографии, видеоматериалы, тренды АСУТП, объяснительные, образцы продукции, а также повреждённые части оборудования. При наступлении негативного события 6-й категории и выше сотрудник направления  аналитика немедленно направляется на место происшествия для содействия руководителю подразделения в сборе первичных данных. Методика сбора первичных материалов приведена в </a:t>
            </a:r>
            <a:r>
              <a:rPr lang="ru-RU" sz="1100" dirty="0">
                <a:solidFill>
                  <a:srgbClr val="00313C"/>
                </a:solidFill>
                <a:hlinkClick r:id="rId26"/>
              </a:rPr>
              <a:t>«Методика по оформлению результатов анализа коренных причин».</a:t>
            </a:r>
            <a:endParaRPr lang="ru-RU" sz="1100" dirty="0">
              <a:solidFill>
                <a:srgbClr val="00313C"/>
              </a:solidFill>
            </a:endParaRPr>
          </a:p>
        </p:txBody>
      </p:sp>
      <p:sp>
        <p:nvSpPr>
          <p:cNvPr id="2" name="Прямоугольник 1"/>
          <p:cNvSpPr/>
          <p:nvPr/>
        </p:nvSpPr>
        <p:spPr>
          <a:xfrm>
            <a:off x="409778" y="1266244"/>
            <a:ext cx="1826141" cy="261610"/>
          </a:xfrm>
          <a:prstGeom prst="rect">
            <a:avLst/>
          </a:prstGeom>
        </p:spPr>
        <p:txBody>
          <a:bodyPr wrap="none">
            <a:spAutoFit/>
          </a:bodyPr>
          <a:lstStyle/>
          <a:p>
            <a:pPr lvl="0">
              <a:defRPr/>
            </a:pPr>
            <a:r>
              <a:rPr lang="ru-RU" sz="1100" b="1" dirty="0">
                <a:solidFill>
                  <a:srgbClr val="008080"/>
                </a:solidFill>
              </a:rPr>
              <a:t>Начало расследования</a:t>
            </a:r>
          </a:p>
        </p:txBody>
      </p:sp>
      <p:sp>
        <p:nvSpPr>
          <p:cNvPr id="35" name="Номер слайда 2"/>
          <p:cNvSpPr txBox="1">
            <a:spLocks/>
          </p:cNvSpPr>
          <p:nvPr/>
        </p:nvSpPr>
        <p:spPr>
          <a:xfrm>
            <a:off x="11509819" y="6438083"/>
            <a:ext cx="540512" cy="446400"/>
          </a:xfrm>
          <a:prstGeom prst="rect">
            <a:avLst/>
          </a:prstGeom>
        </p:spPr>
        <p:txBody>
          <a:bodyPr anchor="ctr"/>
          <a:lstStyle>
            <a:defPPr>
              <a:defRPr lang="ru-RU"/>
            </a:defPPr>
            <a:lvl1pPr algn="r">
              <a:defRPr sz="1050"/>
            </a:lvl1pPr>
          </a:lstStyle>
          <a:p>
            <a:pPr marL="0" marR="0" lvl="0" indent="0" algn="r" defTabSz="913722" rtl="0" eaLnBrk="1" fontAlgn="auto" latinLnBrk="0" hangingPunct="1">
              <a:lnSpc>
                <a:spcPct val="100000"/>
              </a:lnSpc>
              <a:spcBef>
                <a:spcPts val="0"/>
              </a:spcBef>
              <a:spcAft>
                <a:spcPts val="0"/>
              </a:spcAft>
              <a:buClrTx/>
              <a:buSzTx/>
              <a:buFontTx/>
              <a:buNone/>
              <a:tabLst/>
              <a:defRPr/>
            </a:pPr>
            <a:fld id="{31ED88B6-9D2D-479B-ABA6-BAE9EF28FCC0}" type="slidenum">
              <a:rPr kumimoji="0" lang="ru-RU" sz="1050" b="0" i="0" u="none" strike="noStrike" kern="1200" cap="none" spc="0" normalizeH="0" baseline="0" noProof="0">
                <a:ln>
                  <a:noFill/>
                </a:ln>
                <a:solidFill>
                  <a:srgbClr val="00313C"/>
                </a:solidFill>
                <a:effectLst/>
                <a:uLnTx/>
                <a:uFillTx/>
                <a:latin typeface="Arial"/>
                <a:ea typeface="+mn-ea"/>
                <a:cs typeface="+mn-cs"/>
              </a:rPr>
              <a:pPr marL="0" marR="0" lvl="0" indent="0" algn="r" defTabSz="913722" rtl="0" eaLnBrk="1" fontAlgn="auto" latinLnBrk="0" hangingPunct="1">
                <a:lnSpc>
                  <a:spcPct val="100000"/>
                </a:lnSpc>
                <a:spcBef>
                  <a:spcPts val="0"/>
                </a:spcBef>
                <a:spcAft>
                  <a:spcPts val="0"/>
                </a:spcAft>
                <a:buClrTx/>
                <a:buSzTx/>
                <a:buFontTx/>
                <a:buNone/>
                <a:tabLst/>
                <a:defRPr/>
              </a:pPr>
              <a:t>10</a:t>
            </a:fld>
            <a:endParaRPr kumimoji="0" lang="ru-RU" sz="1050" b="0" i="0" u="none" strike="noStrike" kern="1200" cap="none" spc="0" normalizeH="0" baseline="0" noProof="0" dirty="0">
              <a:ln>
                <a:noFill/>
              </a:ln>
              <a:solidFill>
                <a:srgbClr val="00313C"/>
              </a:solidFill>
              <a:effectLst/>
              <a:uLnTx/>
              <a:uFillTx/>
              <a:latin typeface="Arial"/>
              <a:ea typeface="+mn-ea"/>
              <a:cs typeface="+mn-cs"/>
            </a:endParaRPr>
          </a:p>
        </p:txBody>
      </p:sp>
      <p:grpSp>
        <p:nvGrpSpPr>
          <p:cNvPr id="164" name="Группа 163"/>
          <p:cNvGrpSpPr/>
          <p:nvPr/>
        </p:nvGrpSpPr>
        <p:grpSpPr>
          <a:xfrm>
            <a:off x="10126318" y="183557"/>
            <a:ext cx="1836912" cy="270925"/>
            <a:chOff x="10272872" y="20657"/>
            <a:chExt cx="1836912" cy="270925"/>
          </a:xfrm>
        </p:grpSpPr>
        <p:grpSp>
          <p:nvGrpSpPr>
            <p:cNvPr id="165" name="Group 157">
              <a:extLst>
                <a:ext uri="{FF2B5EF4-FFF2-40B4-BE49-F238E27FC236}">
                  <a16:creationId xmlns:a16="http://schemas.microsoft.com/office/drawing/2014/main" id="{4CEEC936-88F2-487F-9301-BBF7EE53302E}"/>
                </a:ext>
              </a:extLst>
            </p:cNvPr>
            <p:cNvGrpSpPr>
              <a:grpSpLocks/>
            </p:cNvGrpSpPr>
            <p:nvPr>
              <p:custDataLst>
                <p:tags r:id="rId2"/>
              </p:custDataLst>
            </p:nvPr>
          </p:nvGrpSpPr>
          <p:grpSpPr>
            <a:xfrm>
              <a:off x="10635114" y="75002"/>
              <a:ext cx="387944" cy="216580"/>
              <a:chOff x="3088884" y="1164709"/>
              <a:chExt cx="2296426" cy="1282037"/>
            </a:xfrm>
            <a:solidFill>
              <a:srgbClr val="008080"/>
            </a:solidFill>
          </p:grpSpPr>
          <p:sp>
            <p:nvSpPr>
              <p:cNvPr id="183" name="Freeform: Shape 158">
                <a:extLst>
                  <a:ext uri="{FF2B5EF4-FFF2-40B4-BE49-F238E27FC236}">
                    <a16:creationId xmlns:a16="http://schemas.microsoft.com/office/drawing/2014/main" id="{F4F9E692-AE8C-4FC4-A89B-E6184CB74099}"/>
                  </a:ext>
                </a:extLst>
              </p:cNvPr>
              <p:cNvSpPr/>
              <p:nvPr>
                <p:custDataLst>
                  <p:tags r:id="rId20"/>
                </p:custDataLst>
              </p:nvPr>
            </p:nvSpPr>
            <p:spPr>
              <a:xfrm>
                <a:off x="3088884" y="1164709"/>
                <a:ext cx="2296426" cy="1282037"/>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53573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53573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153573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7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7 w 1828800"/>
                  <a:gd name="connsiteY1" fmla="*/ 0 h 914400"/>
                  <a:gd name="connsiteX2" fmla="*/ 1828800 w 1828800"/>
                  <a:gd name="connsiteY2" fmla="*/ 457200 h 914400"/>
                  <a:gd name="connsiteX3" fmla="*/ 1645787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7 w 1828800"/>
                  <a:gd name="connsiteY1" fmla="*/ 0 h 914400"/>
                  <a:gd name="connsiteX2" fmla="*/ 1828800 w 1828800"/>
                  <a:gd name="connsiteY2" fmla="*/ 457200 h 914400"/>
                  <a:gd name="connsiteX3" fmla="*/ 1645787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45787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645025" y="0"/>
                    </a:lnTo>
                    <a:lnTo>
                      <a:pt x="1828800" y="457200"/>
                    </a:lnTo>
                    <a:lnTo>
                      <a:pt x="1645025" y="914400"/>
                    </a:lnTo>
                    <a:lnTo>
                      <a:pt x="0" y="914400"/>
                    </a:lnTo>
                    <a:lnTo>
                      <a:pt x="183775" y="457200"/>
                    </a:lnTo>
                    <a:close/>
                  </a:path>
                </a:pathLst>
              </a:custGeom>
              <a:grpFill/>
              <a:ln w="9525" cap="flat" cmpd="sng" algn="ctr">
                <a:solidFill>
                  <a:srgbClr val="FFFFFF"/>
                </a:solidFill>
                <a:prstDash val="solid"/>
              </a:ln>
              <a:effectLst/>
            </p:spPr>
            <p:txBody>
              <a:bodyPr wrap="square" l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800" b="0" i="0" u="none" strike="noStrike" kern="0" cap="none" spc="0" normalizeH="0" baseline="0" noProof="0" dirty="0" err="1">
                  <a:ln>
                    <a:noFill/>
                  </a:ln>
                  <a:solidFill>
                    <a:srgbClr val="FFFFFF"/>
                  </a:solidFill>
                  <a:effectLst/>
                  <a:uLnTx/>
                  <a:uFillTx/>
                  <a:latin typeface="Arial"/>
                  <a:ea typeface="+mn-ea"/>
                  <a:cs typeface="+mn-cs"/>
                </a:endParaRPr>
              </a:p>
            </p:txBody>
          </p:sp>
          <p:sp>
            <p:nvSpPr>
              <p:cNvPr id="184" name="TextBox 183">
                <a:extLst>
                  <a:ext uri="{FF2B5EF4-FFF2-40B4-BE49-F238E27FC236}">
                    <a16:creationId xmlns:a16="http://schemas.microsoft.com/office/drawing/2014/main" id="{DBD621E5-087B-4D36-BF72-18BE3ACC1830}"/>
                  </a:ext>
                </a:extLst>
              </p:cNvPr>
              <p:cNvSpPr txBox="1"/>
              <p:nvPr>
                <p:custDataLst>
                  <p:tags r:id="rId21"/>
                </p:custDataLst>
              </p:nvPr>
            </p:nvSpPr>
            <p:spPr>
              <a:xfrm>
                <a:off x="3370450" y="1253740"/>
                <a:ext cx="1784092" cy="1103976"/>
              </a:xfrm>
              <a:prstGeom prst="rect">
                <a:avLst/>
              </a:prstGeom>
              <a:grpFill/>
            </p:spPr>
            <p:txBody>
              <a:bodyPr vert="horz" wrap="square" lIns="36000" tIns="0" rIns="0" bIns="0" rtlCol="0" anchor="ctr">
                <a:noAutofit/>
              </a:bodyPr>
              <a:lstStyle>
                <a:lvl1pPr lvl="0" indent="0" defTabSz="913473" fontAlgn="base">
                  <a:spcBef>
                    <a:spcPct val="0"/>
                  </a:spcBef>
                  <a:spcAft>
                    <a:spcPct val="0"/>
                  </a:spcAft>
                  <a:buClr>
                    <a:schemeClr val="tx2"/>
                  </a:buClr>
                  <a:buSzPct val="100000"/>
                  <a:defRPr lang="ru-RU" sz="1600" baseline="0" dirty="0"/>
                </a:lvl1pPr>
                <a:lvl2pPr marL="198335" lvl="1" indent="-194662" defTabSz="913473" fontAlgn="base">
                  <a:spcBef>
                    <a:spcPct val="0"/>
                  </a:spcBef>
                  <a:spcAft>
                    <a:spcPct val="0"/>
                  </a:spcAft>
                  <a:buClr>
                    <a:schemeClr val="accent4"/>
                  </a:buClr>
                  <a:buSzPct val="125000"/>
                  <a:buFont typeface="Arial" charset="0"/>
                  <a:buChar char="▪"/>
                  <a:defRPr lang="ru-RU" sz="1600" baseline="0" dirty="0"/>
                </a:lvl2pPr>
                <a:lvl3pPr marL="455435" lvl="2" indent="-253428" defTabSz="913473" fontAlgn="base">
                  <a:spcBef>
                    <a:spcPct val="0"/>
                  </a:spcBef>
                  <a:spcAft>
                    <a:spcPct val="0"/>
                  </a:spcAft>
                  <a:buClr>
                    <a:schemeClr val="accent6"/>
                  </a:buClr>
                  <a:buSzPct val="120000"/>
                  <a:buFont typeface="Arial" charset="0"/>
                  <a:buChar char="–"/>
                  <a:defRPr lang="ru-RU" sz="1600" baseline="0" dirty="0"/>
                </a:lvl3pPr>
                <a:lvl4pPr marL="628060" lvl="3" indent="-157933" defTabSz="913473" fontAlgn="base">
                  <a:spcBef>
                    <a:spcPct val="0"/>
                  </a:spcBef>
                  <a:spcAft>
                    <a:spcPct val="0"/>
                  </a:spcAft>
                  <a:buClr>
                    <a:schemeClr val="accent6"/>
                  </a:buClr>
                  <a:buSzPct val="120000"/>
                  <a:buFont typeface="Arial" charset="0"/>
                  <a:buChar char="▫"/>
                  <a:defRPr lang="ru-RU" sz="1600" baseline="0" dirty="0"/>
                </a:lvl4pPr>
                <a:lvl5pPr marL="763957" lvl="4" indent="-132223" defTabSz="913473" fontAlgn="base">
                  <a:spcBef>
                    <a:spcPct val="0"/>
                  </a:spcBef>
                  <a:spcAft>
                    <a:spcPct val="0"/>
                  </a:spcAft>
                  <a:buClr>
                    <a:schemeClr val="accent6"/>
                  </a:buClr>
                  <a:buSzPct val="89000"/>
                  <a:buFont typeface="Arial" charset="0"/>
                  <a:buChar char="-"/>
                  <a:defRPr lang="ru-RU" sz="1600" baseline="0" dirty="0"/>
                </a:lvl5pPr>
                <a:lvl6pPr marL="1020030" indent="-177089" defTabSz="1218026" fontAlgn="base">
                  <a:spcBef>
                    <a:spcPct val="0"/>
                  </a:spcBef>
                  <a:spcAft>
                    <a:spcPct val="0"/>
                  </a:spcAft>
                  <a:buClr>
                    <a:schemeClr val="tx2"/>
                  </a:buClr>
                  <a:buSzPct val="89000"/>
                  <a:buFont typeface="Arial" charset="0"/>
                  <a:buChar char="-"/>
                  <a:defRPr sz="2100" baseline="0"/>
                </a:lvl6pPr>
                <a:lvl7pPr marL="1020030" indent="-177089" defTabSz="1218026" fontAlgn="base">
                  <a:spcBef>
                    <a:spcPct val="0"/>
                  </a:spcBef>
                  <a:spcAft>
                    <a:spcPct val="0"/>
                  </a:spcAft>
                  <a:buClr>
                    <a:schemeClr val="tx2"/>
                  </a:buClr>
                  <a:buSzPct val="89000"/>
                  <a:buFont typeface="Arial" charset="0"/>
                  <a:buChar char="-"/>
                  <a:defRPr sz="2100" baseline="0"/>
                </a:lvl7pPr>
                <a:lvl8pPr marL="1020030" indent="-177089" defTabSz="1218026" fontAlgn="base">
                  <a:spcBef>
                    <a:spcPct val="0"/>
                  </a:spcBef>
                  <a:spcAft>
                    <a:spcPct val="0"/>
                  </a:spcAft>
                  <a:buClr>
                    <a:schemeClr val="tx2"/>
                  </a:buClr>
                  <a:buSzPct val="89000"/>
                  <a:buFont typeface="Arial" charset="0"/>
                  <a:buChar char="-"/>
                  <a:defRPr sz="2100" baseline="0"/>
                </a:lvl8pPr>
                <a:lvl9pPr marL="1020030" indent="-177089" defTabSz="1218026" fontAlgn="base">
                  <a:spcBef>
                    <a:spcPct val="0"/>
                  </a:spcBef>
                  <a:spcAft>
                    <a:spcPct val="0"/>
                  </a:spcAft>
                  <a:buClr>
                    <a:schemeClr val="tx2"/>
                  </a:buClr>
                  <a:buSzPct val="89000"/>
                  <a:buFont typeface="Arial" charset="0"/>
                  <a:buChar char="-"/>
                  <a:defRPr sz="2100" baseline="0"/>
                </a:lvl9pPr>
              </a:lstStyle>
              <a:p>
                <a:pPr marL="0" marR="0" lvl="0" indent="0" defTabSz="913473" eaLnBrk="1" fontAlgn="base" latinLnBrk="0" hangingPunct="1">
                  <a:lnSpc>
                    <a:spcPct val="100000"/>
                  </a:lnSpc>
                  <a:spcBef>
                    <a:spcPct val="0"/>
                  </a:spcBef>
                  <a:spcAft>
                    <a:spcPct val="0"/>
                  </a:spcAft>
                  <a:buClr>
                    <a:srgbClr val="008080"/>
                  </a:buClr>
                  <a:buSzPct val="100000"/>
                  <a:buFontTx/>
                  <a:buNone/>
                  <a:tabLst/>
                  <a:defRPr/>
                </a:pPr>
                <a:endParaRPr kumimoji="0" lang="ru-RU" sz="800" b="1" i="0" u="none" strike="noStrike" kern="0" cap="none" spc="0" normalizeH="0" baseline="0" noProof="0">
                  <a:ln>
                    <a:noFill/>
                  </a:ln>
                  <a:solidFill>
                    <a:srgbClr val="FFFFFF"/>
                  </a:solidFill>
                  <a:effectLst/>
                  <a:uLnTx/>
                  <a:uFillTx/>
                </a:endParaRPr>
              </a:p>
            </p:txBody>
          </p:sp>
        </p:grpSp>
        <p:grpSp>
          <p:nvGrpSpPr>
            <p:cNvPr id="166" name="Group 160">
              <a:extLst>
                <a:ext uri="{FF2B5EF4-FFF2-40B4-BE49-F238E27FC236}">
                  <a16:creationId xmlns:a16="http://schemas.microsoft.com/office/drawing/2014/main" id="{04FC4A19-C68D-44AC-BCE4-E0CA3A8AEF16}"/>
                </a:ext>
              </a:extLst>
            </p:cNvPr>
            <p:cNvGrpSpPr/>
            <p:nvPr>
              <p:custDataLst>
                <p:tags r:id="rId3"/>
              </p:custDataLst>
            </p:nvPr>
          </p:nvGrpSpPr>
          <p:grpSpPr>
            <a:xfrm>
              <a:off x="10272872" y="75002"/>
              <a:ext cx="387944" cy="216580"/>
              <a:chOff x="921522" y="1164709"/>
              <a:chExt cx="2296426" cy="1282037"/>
            </a:xfrm>
            <a:solidFill>
              <a:srgbClr val="B2D2D8"/>
            </a:solidFill>
          </p:grpSpPr>
          <p:sp>
            <p:nvSpPr>
              <p:cNvPr id="181" name="Freeform: Shape 161">
                <a:extLst>
                  <a:ext uri="{FF2B5EF4-FFF2-40B4-BE49-F238E27FC236}">
                    <a16:creationId xmlns:a16="http://schemas.microsoft.com/office/drawing/2014/main" id="{197CF1A7-7FE1-46BA-ACC2-20AA31C51914}"/>
                  </a:ext>
                </a:extLst>
              </p:cNvPr>
              <p:cNvSpPr/>
              <p:nvPr>
                <p:custDataLst>
                  <p:tags r:id="rId18"/>
                </p:custDataLst>
              </p:nvPr>
            </p:nvSpPr>
            <p:spPr>
              <a:xfrm>
                <a:off x="921522" y="1164709"/>
                <a:ext cx="2296426" cy="1282037"/>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83775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83775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0 w 1828800"/>
                  <a:gd name="connsiteY5"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645025" y="0"/>
                    </a:lnTo>
                    <a:lnTo>
                      <a:pt x="1828800" y="457200"/>
                    </a:lnTo>
                    <a:lnTo>
                      <a:pt x="1645025" y="914400"/>
                    </a:lnTo>
                    <a:lnTo>
                      <a:pt x="0" y="914400"/>
                    </a:lnTo>
                    <a:lnTo>
                      <a:pt x="0" y="457200"/>
                    </a:lnTo>
                    <a:close/>
                  </a:path>
                </a:pathLst>
              </a:custGeom>
              <a:grpFill/>
              <a:ln w="9525" cap="flat" cmpd="sng" algn="ctr">
                <a:solidFill>
                  <a:srgbClr val="FFFFFF"/>
                </a:solidFill>
                <a:prstDash val="solid"/>
              </a:ln>
              <a:effectLst/>
            </p:spPr>
            <p:txBody>
              <a:bodyPr wrap="square" l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800" b="0" i="0" u="none" strike="noStrike" kern="0" cap="none" spc="0" normalizeH="0" baseline="0" noProof="0" dirty="0" err="1">
                  <a:ln>
                    <a:noFill/>
                  </a:ln>
                  <a:solidFill>
                    <a:srgbClr val="FFFFFF"/>
                  </a:solidFill>
                  <a:effectLst/>
                  <a:uLnTx/>
                  <a:uFillTx/>
                  <a:latin typeface="Arial"/>
                  <a:ea typeface="+mn-ea"/>
                  <a:cs typeface="+mn-cs"/>
                </a:endParaRPr>
              </a:p>
            </p:txBody>
          </p:sp>
          <p:sp>
            <p:nvSpPr>
              <p:cNvPr id="182" name="TextBox 181">
                <a:extLst>
                  <a:ext uri="{FF2B5EF4-FFF2-40B4-BE49-F238E27FC236}">
                    <a16:creationId xmlns:a16="http://schemas.microsoft.com/office/drawing/2014/main" id="{53079148-39E0-4FCB-82CF-F97B48FC81A3}"/>
                  </a:ext>
                </a:extLst>
              </p:cNvPr>
              <p:cNvSpPr txBox="1"/>
              <p:nvPr>
                <p:custDataLst>
                  <p:tags r:id="rId19"/>
                </p:custDataLst>
              </p:nvPr>
            </p:nvSpPr>
            <p:spPr>
              <a:xfrm>
                <a:off x="985022" y="1253740"/>
                <a:ext cx="2002159" cy="1103976"/>
              </a:xfrm>
              <a:prstGeom prst="rect">
                <a:avLst/>
              </a:prstGeom>
              <a:grpFill/>
            </p:spPr>
            <p:txBody>
              <a:bodyPr vert="horz" wrap="square" lIns="36000" tIns="0" rIns="0" bIns="0" rtlCol="0" anchor="ctr">
                <a:noAutofit/>
              </a:bodyPr>
              <a:lstStyle>
                <a:lvl1pPr lvl="0" indent="0" defTabSz="913473" fontAlgn="base">
                  <a:spcBef>
                    <a:spcPct val="0"/>
                  </a:spcBef>
                  <a:spcAft>
                    <a:spcPct val="0"/>
                  </a:spcAft>
                  <a:buClr>
                    <a:schemeClr val="tx2"/>
                  </a:buClr>
                  <a:buSzPct val="100000"/>
                  <a:defRPr lang="ru-RU" sz="1600" baseline="0" dirty="0"/>
                </a:lvl1pPr>
                <a:lvl2pPr marL="198335" lvl="1" indent="-194662" defTabSz="913473" fontAlgn="base">
                  <a:spcBef>
                    <a:spcPct val="0"/>
                  </a:spcBef>
                  <a:spcAft>
                    <a:spcPct val="0"/>
                  </a:spcAft>
                  <a:buClr>
                    <a:schemeClr val="accent4"/>
                  </a:buClr>
                  <a:buSzPct val="125000"/>
                  <a:buFont typeface="Arial" charset="0"/>
                  <a:buChar char="▪"/>
                  <a:defRPr lang="ru-RU" sz="1600" baseline="0" dirty="0"/>
                </a:lvl2pPr>
                <a:lvl3pPr marL="455435" lvl="2" indent="-253428" defTabSz="913473" fontAlgn="base">
                  <a:spcBef>
                    <a:spcPct val="0"/>
                  </a:spcBef>
                  <a:spcAft>
                    <a:spcPct val="0"/>
                  </a:spcAft>
                  <a:buClr>
                    <a:schemeClr val="accent6"/>
                  </a:buClr>
                  <a:buSzPct val="120000"/>
                  <a:buFont typeface="Arial" charset="0"/>
                  <a:buChar char="–"/>
                  <a:defRPr lang="ru-RU" sz="1600" baseline="0" dirty="0"/>
                </a:lvl3pPr>
                <a:lvl4pPr marL="628060" lvl="3" indent="-157933" defTabSz="913473" fontAlgn="base">
                  <a:spcBef>
                    <a:spcPct val="0"/>
                  </a:spcBef>
                  <a:spcAft>
                    <a:spcPct val="0"/>
                  </a:spcAft>
                  <a:buClr>
                    <a:schemeClr val="accent6"/>
                  </a:buClr>
                  <a:buSzPct val="120000"/>
                  <a:buFont typeface="Arial" charset="0"/>
                  <a:buChar char="▫"/>
                  <a:defRPr lang="ru-RU" sz="1600" baseline="0" dirty="0"/>
                </a:lvl4pPr>
                <a:lvl5pPr marL="763957" lvl="4" indent="-132223" defTabSz="913473" fontAlgn="base">
                  <a:spcBef>
                    <a:spcPct val="0"/>
                  </a:spcBef>
                  <a:spcAft>
                    <a:spcPct val="0"/>
                  </a:spcAft>
                  <a:buClr>
                    <a:schemeClr val="accent6"/>
                  </a:buClr>
                  <a:buSzPct val="89000"/>
                  <a:buFont typeface="Arial" charset="0"/>
                  <a:buChar char="-"/>
                  <a:defRPr lang="ru-RU" sz="1600" baseline="0" dirty="0"/>
                </a:lvl5pPr>
                <a:lvl6pPr marL="1020030" indent="-177089" defTabSz="1218026" fontAlgn="base">
                  <a:spcBef>
                    <a:spcPct val="0"/>
                  </a:spcBef>
                  <a:spcAft>
                    <a:spcPct val="0"/>
                  </a:spcAft>
                  <a:buClr>
                    <a:schemeClr val="tx2"/>
                  </a:buClr>
                  <a:buSzPct val="89000"/>
                  <a:buFont typeface="Arial" charset="0"/>
                  <a:buChar char="-"/>
                  <a:defRPr sz="2100" baseline="0"/>
                </a:lvl6pPr>
                <a:lvl7pPr marL="1020030" indent="-177089" defTabSz="1218026" fontAlgn="base">
                  <a:spcBef>
                    <a:spcPct val="0"/>
                  </a:spcBef>
                  <a:spcAft>
                    <a:spcPct val="0"/>
                  </a:spcAft>
                  <a:buClr>
                    <a:schemeClr val="tx2"/>
                  </a:buClr>
                  <a:buSzPct val="89000"/>
                  <a:buFont typeface="Arial" charset="0"/>
                  <a:buChar char="-"/>
                  <a:defRPr sz="2100" baseline="0"/>
                </a:lvl7pPr>
                <a:lvl8pPr marL="1020030" indent="-177089" defTabSz="1218026" fontAlgn="base">
                  <a:spcBef>
                    <a:spcPct val="0"/>
                  </a:spcBef>
                  <a:spcAft>
                    <a:spcPct val="0"/>
                  </a:spcAft>
                  <a:buClr>
                    <a:schemeClr val="tx2"/>
                  </a:buClr>
                  <a:buSzPct val="89000"/>
                  <a:buFont typeface="Arial" charset="0"/>
                  <a:buChar char="-"/>
                  <a:defRPr sz="2100" baseline="0"/>
                </a:lvl8pPr>
                <a:lvl9pPr marL="1020030" indent="-177089" defTabSz="1218026" fontAlgn="base">
                  <a:spcBef>
                    <a:spcPct val="0"/>
                  </a:spcBef>
                  <a:spcAft>
                    <a:spcPct val="0"/>
                  </a:spcAft>
                  <a:buClr>
                    <a:schemeClr val="tx2"/>
                  </a:buClr>
                  <a:buSzPct val="89000"/>
                  <a:buFont typeface="Arial" charset="0"/>
                  <a:buChar char="-"/>
                  <a:defRPr sz="2100" baseline="0"/>
                </a:lvl9pPr>
              </a:lstStyle>
              <a:p>
                <a:pPr marL="0" marR="0" lvl="0" indent="0" defTabSz="913473" eaLnBrk="1" fontAlgn="base" latinLnBrk="0" hangingPunct="1">
                  <a:lnSpc>
                    <a:spcPct val="100000"/>
                  </a:lnSpc>
                  <a:spcBef>
                    <a:spcPct val="0"/>
                  </a:spcBef>
                  <a:spcAft>
                    <a:spcPct val="0"/>
                  </a:spcAft>
                  <a:buClr>
                    <a:srgbClr val="008080"/>
                  </a:buClr>
                  <a:buSzPct val="100000"/>
                  <a:buFontTx/>
                  <a:buNone/>
                  <a:tabLst/>
                  <a:defRPr/>
                </a:pPr>
                <a:endParaRPr kumimoji="0" lang="en-US" sz="800" b="1" i="0" u="none" strike="noStrike" kern="0" cap="none" spc="0" normalizeH="0" baseline="0" noProof="0">
                  <a:ln>
                    <a:noFill/>
                  </a:ln>
                  <a:solidFill>
                    <a:srgbClr val="FFFFFF"/>
                  </a:solidFill>
                  <a:effectLst/>
                  <a:uLnTx/>
                  <a:uFillTx/>
                </a:endParaRPr>
              </a:p>
            </p:txBody>
          </p:sp>
        </p:grpSp>
        <p:sp>
          <p:nvSpPr>
            <p:cNvPr id="167" name="Oval 21">
              <a:extLst>
                <a:ext uri="{FF2B5EF4-FFF2-40B4-BE49-F238E27FC236}">
                  <a16:creationId xmlns:a16="http://schemas.microsoft.com/office/drawing/2014/main" id="{CA8C2CDF-DFFA-426A-BAAE-897286934E9F}"/>
                </a:ext>
              </a:extLst>
            </p:cNvPr>
            <p:cNvSpPr>
              <a:spLocks noChangeArrowheads="1"/>
            </p:cNvSpPr>
            <p:nvPr>
              <p:custDataLst>
                <p:tags r:id="rId4"/>
              </p:custDataLst>
            </p:nvPr>
          </p:nvSpPr>
          <p:spPr bwMode="gray">
            <a:xfrm>
              <a:off x="10392370" y="20657"/>
              <a:ext cx="109965" cy="109965"/>
            </a:xfrm>
            <a:prstGeom prst="ellipse">
              <a:avLst/>
            </a:prstGeom>
            <a:solidFill>
              <a:srgbClr val="B2D2D8"/>
            </a:solidFill>
            <a:ln w="9525">
              <a:solidFill>
                <a:srgbClr val="FFFFFF"/>
              </a:solidFill>
              <a:round/>
              <a:headEnd/>
              <a:tailEnd/>
            </a:ln>
          </p:spPr>
          <p:txBody>
            <a:bodyPr wrap="none" lIns="91430" tIns="45715" rIns="91430" bIns="45715" anchor="ctr">
              <a:noAutofit/>
            </a:bodyPr>
            <a:lstStyle/>
            <a:p>
              <a:pPr marL="0" marR="0" lvl="0" indent="0" algn="ctr" defTabSz="913523" eaLnBrk="1" fontAlgn="auto" latinLnBrk="0" hangingPunct="1">
                <a:lnSpc>
                  <a:spcPct val="100000"/>
                </a:lnSpc>
                <a:spcBef>
                  <a:spcPts val="0"/>
                </a:spcBef>
                <a:spcAft>
                  <a:spcPts val="0"/>
                </a:spcAft>
                <a:buClr>
                  <a:srgbClr val="000000"/>
                </a:buClr>
                <a:buSzTx/>
                <a:buFontTx/>
                <a:buNone/>
                <a:tabLst/>
                <a:defRPr/>
              </a:pPr>
              <a:r>
                <a:rPr kumimoji="0" lang="en-US" sz="600" b="1" i="0" u="none" strike="noStrike" kern="0" cap="none" spc="0" normalizeH="0" baseline="0" noProof="0" dirty="0">
                  <a:ln>
                    <a:noFill/>
                  </a:ln>
                  <a:solidFill>
                    <a:srgbClr val="008080"/>
                  </a:solidFill>
                  <a:effectLst/>
                  <a:uLnTx/>
                  <a:uFillTx/>
                </a:rPr>
                <a:t>1</a:t>
              </a:r>
            </a:p>
          </p:txBody>
        </p:sp>
        <p:sp>
          <p:nvSpPr>
            <p:cNvPr id="168" name="Oval 21">
              <a:extLst>
                <a:ext uri="{FF2B5EF4-FFF2-40B4-BE49-F238E27FC236}">
                  <a16:creationId xmlns:a16="http://schemas.microsoft.com/office/drawing/2014/main" id="{24F374FD-1D76-4320-A12C-1FE7B2FD066D}"/>
                </a:ext>
              </a:extLst>
            </p:cNvPr>
            <p:cNvSpPr>
              <a:spLocks noChangeArrowheads="1"/>
            </p:cNvSpPr>
            <p:nvPr>
              <p:custDataLst>
                <p:tags r:id="rId5"/>
              </p:custDataLst>
            </p:nvPr>
          </p:nvSpPr>
          <p:spPr bwMode="gray">
            <a:xfrm>
              <a:off x="10754612" y="20657"/>
              <a:ext cx="109965" cy="109965"/>
            </a:xfrm>
            <a:prstGeom prst="ellipse">
              <a:avLst/>
            </a:prstGeom>
            <a:solidFill>
              <a:srgbClr val="008080"/>
            </a:solidFill>
            <a:ln w="9525">
              <a:solidFill>
                <a:srgbClr val="FFFFFF"/>
              </a:solidFill>
              <a:round/>
              <a:headEnd/>
              <a:tailEnd/>
            </a:ln>
          </p:spPr>
          <p:txBody>
            <a:bodyPr wrap="none" lIns="91430" tIns="45715" rIns="91430" bIns="45715" anchor="ctr">
              <a:noAutofit/>
            </a:bodyPr>
            <a:lstStyle/>
            <a:p>
              <a:pPr marL="0" marR="0" lvl="0" indent="0" algn="ctr" defTabSz="913523" eaLnBrk="1" fontAlgn="auto" latinLnBrk="0" hangingPunct="1">
                <a:lnSpc>
                  <a:spcPct val="100000"/>
                </a:lnSpc>
                <a:spcBef>
                  <a:spcPts val="0"/>
                </a:spcBef>
                <a:spcAft>
                  <a:spcPts val="0"/>
                </a:spcAft>
                <a:buClr>
                  <a:srgbClr val="000000"/>
                </a:buClr>
                <a:buSzTx/>
                <a:buFontTx/>
                <a:buNone/>
                <a:tabLst/>
                <a:defRPr/>
              </a:pPr>
              <a:r>
                <a:rPr kumimoji="0" lang="en-US" sz="600" b="1" i="0" u="none" strike="noStrike" kern="0" cap="none" spc="0" normalizeH="0" baseline="0" noProof="0" dirty="0">
                  <a:ln>
                    <a:noFill/>
                  </a:ln>
                  <a:solidFill>
                    <a:srgbClr val="FFFFFF"/>
                  </a:solidFill>
                  <a:effectLst/>
                  <a:uLnTx/>
                  <a:uFillTx/>
                </a:rPr>
                <a:t>2</a:t>
              </a:r>
            </a:p>
          </p:txBody>
        </p:sp>
        <p:grpSp>
          <p:nvGrpSpPr>
            <p:cNvPr id="169" name="Group 165">
              <a:extLst>
                <a:ext uri="{FF2B5EF4-FFF2-40B4-BE49-F238E27FC236}">
                  <a16:creationId xmlns:a16="http://schemas.microsoft.com/office/drawing/2014/main" id="{6A479927-CF71-4D23-9A1F-AC5ADBA948D7}"/>
                </a:ext>
              </a:extLst>
            </p:cNvPr>
            <p:cNvGrpSpPr>
              <a:grpSpLocks/>
            </p:cNvGrpSpPr>
            <p:nvPr>
              <p:custDataLst>
                <p:tags r:id="rId6"/>
              </p:custDataLst>
            </p:nvPr>
          </p:nvGrpSpPr>
          <p:grpSpPr>
            <a:xfrm>
              <a:off x="10997356" y="75002"/>
              <a:ext cx="387944" cy="216580"/>
              <a:chOff x="5256246" y="1164709"/>
              <a:chExt cx="2296426" cy="1282037"/>
            </a:xfrm>
            <a:solidFill>
              <a:srgbClr val="B2D2D8"/>
            </a:solidFill>
          </p:grpSpPr>
          <p:sp>
            <p:nvSpPr>
              <p:cNvPr id="179" name="Freeform: Shape 166">
                <a:extLst>
                  <a:ext uri="{FF2B5EF4-FFF2-40B4-BE49-F238E27FC236}">
                    <a16:creationId xmlns:a16="http://schemas.microsoft.com/office/drawing/2014/main" id="{22D52BEC-83FC-4511-ADA5-830242BCB184}"/>
                  </a:ext>
                </a:extLst>
              </p:cNvPr>
              <p:cNvSpPr/>
              <p:nvPr>
                <p:custDataLst>
                  <p:tags r:id="rId16"/>
                </p:custDataLst>
              </p:nvPr>
            </p:nvSpPr>
            <p:spPr>
              <a:xfrm>
                <a:off x="5256246" y="1164709"/>
                <a:ext cx="2296426" cy="1282037"/>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53573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53573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153573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183013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183013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3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6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6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6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645025" y="0"/>
                    </a:lnTo>
                    <a:lnTo>
                      <a:pt x="1828800" y="457200"/>
                    </a:lnTo>
                    <a:lnTo>
                      <a:pt x="1645025" y="914400"/>
                    </a:lnTo>
                    <a:lnTo>
                      <a:pt x="0" y="914400"/>
                    </a:lnTo>
                    <a:lnTo>
                      <a:pt x="183775" y="457200"/>
                    </a:lnTo>
                    <a:close/>
                  </a:path>
                </a:pathLst>
              </a:custGeom>
              <a:grpFill/>
              <a:ln w="9525" cap="flat" cmpd="sng" algn="ctr">
                <a:solidFill>
                  <a:srgbClr val="FFFFFF"/>
                </a:solidFill>
                <a:prstDash val="solid"/>
              </a:ln>
              <a:effectLst/>
            </p:spPr>
            <p:txBody>
              <a:bodyPr wrap="square" l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800" b="0" i="0" u="none" strike="noStrike" kern="0" cap="none" spc="0" normalizeH="0" baseline="0" noProof="0" dirty="0" err="1">
                  <a:ln>
                    <a:noFill/>
                  </a:ln>
                  <a:solidFill>
                    <a:srgbClr val="FFFFFF"/>
                  </a:solidFill>
                  <a:effectLst/>
                  <a:uLnTx/>
                  <a:uFillTx/>
                  <a:latin typeface="Arial"/>
                  <a:ea typeface="+mn-ea"/>
                  <a:cs typeface="+mn-cs"/>
                </a:endParaRPr>
              </a:p>
            </p:txBody>
          </p:sp>
          <p:sp>
            <p:nvSpPr>
              <p:cNvPr id="180" name="TextBox 179">
                <a:extLst>
                  <a:ext uri="{FF2B5EF4-FFF2-40B4-BE49-F238E27FC236}">
                    <a16:creationId xmlns:a16="http://schemas.microsoft.com/office/drawing/2014/main" id="{41D6F7D5-7207-4EA6-A00C-094CDCE9741C}"/>
                  </a:ext>
                </a:extLst>
              </p:cNvPr>
              <p:cNvSpPr txBox="1"/>
              <p:nvPr>
                <p:custDataLst>
                  <p:tags r:id="rId17"/>
                </p:custDataLst>
              </p:nvPr>
            </p:nvSpPr>
            <p:spPr>
              <a:xfrm>
                <a:off x="5537812" y="1253740"/>
                <a:ext cx="1784092" cy="1103976"/>
              </a:xfrm>
              <a:prstGeom prst="rect">
                <a:avLst/>
              </a:prstGeom>
              <a:grpFill/>
            </p:spPr>
            <p:txBody>
              <a:bodyPr vert="horz" wrap="square" lIns="36000" tIns="0" rIns="0" bIns="0" rtlCol="0" anchor="ctr">
                <a:noAutofit/>
              </a:bodyPr>
              <a:lstStyle>
                <a:lvl1pPr lvl="0" indent="0" defTabSz="913473" fontAlgn="base">
                  <a:spcBef>
                    <a:spcPct val="0"/>
                  </a:spcBef>
                  <a:spcAft>
                    <a:spcPct val="0"/>
                  </a:spcAft>
                  <a:buClr>
                    <a:schemeClr val="tx2"/>
                  </a:buClr>
                  <a:buSzPct val="100000"/>
                  <a:defRPr lang="ru-RU" sz="1600" baseline="0" dirty="0"/>
                </a:lvl1pPr>
                <a:lvl2pPr marL="198335" lvl="1" indent="-194662" defTabSz="913473" fontAlgn="base">
                  <a:spcBef>
                    <a:spcPct val="0"/>
                  </a:spcBef>
                  <a:spcAft>
                    <a:spcPct val="0"/>
                  </a:spcAft>
                  <a:buClr>
                    <a:schemeClr val="accent4"/>
                  </a:buClr>
                  <a:buSzPct val="125000"/>
                  <a:buFont typeface="Arial" charset="0"/>
                  <a:buChar char="▪"/>
                  <a:defRPr lang="ru-RU" sz="1600" baseline="0" dirty="0"/>
                </a:lvl2pPr>
                <a:lvl3pPr marL="455435" lvl="2" indent="-253428" defTabSz="913473" fontAlgn="base">
                  <a:spcBef>
                    <a:spcPct val="0"/>
                  </a:spcBef>
                  <a:spcAft>
                    <a:spcPct val="0"/>
                  </a:spcAft>
                  <a:buClr>
                    <a:schemeClr val="accent6"/>
                  </a:buClr>
                  <a:buSzPct val="120000"/>
                  <a:buFont typeface="Arial" charset="0"/>
                  <a:buChar char="–"/>
                  <a:defRPr lang="ru-RU" sz="1600" baseline="0" dirty="0"/>
                </a:lvl3pPr>
                <a:lvl4pPr marL="628060" lvl="3" indent="-157933" defTabSz="913473" fontAlgn="base">
                  <a:spcBef>
                    <a:spcPct val="0"/>
                  </a:spcBef>
                  <a:spcAft>
                    <a:spcPct val="0"/>
                  </a:spcAft>
                  <a:buClr>
                    <a:schemeClr val="accent6"/>
                  </a:buClr>
                  <a:buSzPct val="120000"/>
                  <a:buFont typeface="Arial" charset="0"/>
                  <a:buChar char="▫"/>
                  <a:defRPr lang="ru-RU" sz="1600" baseline="0" dirty="0"/>
                </a:lvl4pPr>
                <a:lvl5pPr marL="763957" lvl="4" indent="-132223" defTabSz="913473" fontAlgn="base">
                  <a:spcBef>
                    <a:spcPct val="0"/>
                  </a:spcBef>
                  <a:spcAft>
                    <a:spcPct val="0"/>
                  </a:spcAft>
                  <a:buClr>
                    <a:schemeClr val="accent6"/>
                  </a:buClr>
                  <a:buSzPct val="89000"/>
                  <a:buFont typeface="Arial" charset="0"/>
                  <a:buChar char="-"/>
                  <a:defRPr lang="ru-RU" sz="1600" baseline="0" dirty="0"/>
                </a:lvl5pPr>
                <a:lvl6pPr marL="1020030" indent="-177089" defTabSz="1218026" fontAlgn="base">
                  <a:spcBef>
                    <a:spcPct val="0"/>
                  </a:spcBef>
                  <a:spcAft>
                    <a:spcPct val="0"/>
                  </a:spcAft>
                  <a:buClr>
                    <a:schemeClr val="tx2"/>
                  </a:buClr>
                  <a:buSzPct val="89000"/>
                  <a:buFont typeface="Arial" charset="0"/>
                  <a:buChar char="-"/>
                  <a:defRPr sz="2100" baseline="0"/>
                </a:lvl6pPr>
                <a:lvl7pPr marL="1020030" indent="-177089" defTabSz="1218026" fontAlgn="base">
                  <a:spcBef>
                    <a:spcPct val="0"/>
                  </a:spcBef>
                  <a:spcAft>
                    <a:spcPct val="0"/>
                  </a:spcAft>
                  <a:buClr>
                    <a:schemeClr val="tx2"/>
                  </a:buClr>
                  <a:buSzPct val="89000"/>
                  <a:buFont typeface="Arial" charset="0"/>
                  <a:buChar char="-"/>
                  <a:defRPr sz="2100" baseline="0"/>
                </a:lvl7pPr>
                <a:lvl8pPr marL="1020030" indent="-177089" defTabSz="1218026" fontAlgn="base">
                  <a:spcBef>
                    <a:spcPct val="0"/>
                  </a:spcBef>
                  <a:spcAft>
                    <a:spcPct val="0"/>
                  </a:spcAft>
                  <a:buClr>
                    <a:schemeClr val="tx2"/>
                  </a:buClr>
                  <a:buSzPct val="89000"/>
                  <a:buFont typeface="Arial" charset="0"/>
                  <a:buChar char="-"/>
                  <a:defRPr sz="2100" baseline="0"/>
                </a:lvl8pPr>
                <a:lvl9pPr marL="1020030" indent="-177089" defTabSz="1218026" fontAlgn="base">
                  <a:spcBef>
                    <a:spcPct val="0"/>
                  </a:spcBef>
                  <a:spcAft>
                    <a:spcPct val="0"/>
                  </a:spcAft>
                  <a:buClr>
                    <a:schemeClr val="tx2"/>
                  </a:buClr>
                  <a:buSzPct val="89000"/>
                  <a:buFont typeface="Arial" charset="0"/>
                  <a:buChar char="-"/>
                  <a:defRPr sz="2100" baseline="0"/>
                </a:lvl9pPr>
              </a:lstStyle>
              <a:p>
                <a:pPr marL="0" marR="0" lvl="0" indent="0" defTabSz="913473" eaLnBrk="1" fontAlgn="base" latinLnBrk="0" hangingPunct="1">
                  <a:lnSpc>
                    <a:spcPct val="100000"/>
                  </a:lnSpc>
                  <a:spcBef>
                    <a:spcPct val="0"/>
                  </a:spcBef>
                  <a:spcAft>
                    <a:spcPct val="0"/>
                  </a:spcAft>
                  <a:buClr>
                    <a:srgbClr val="008080"/>
                  </a:buClr>
                  <a:buSzPct val="100000"/>
                  <a:buFontTx/>
                  <a:buNone/>
                  <a:tabLst/>
                  <a:defRPr/>
                </a:pPr>
                <a:endParaRPr kumimoji="0" lang="az-Cyrl-AZ" sz="800" b="1" i="0" u="none" strike="noStrike" kern="0" cap="none" spc="0" normalizeH="0" baseline="0" noProof="0">
                  <a:ln>
                    <a:noFill/>
                  </a:ln>
                  <a:solidFill>
                    <a:srgbClr val="FFFFFF"/>
                  </a:solidFill>
                  <a:effectLst/>
                  <a:uLnTx/>
                  <a:uFillTx/>
                </a:endParaRPr>
              </a:p>
            </p:txBody>
          </p:sp>
        </p:grpSp>
        <p:sp>
          <p:nvSpPr>
            <p:cNvPr id="170" name="Oval 21">
              <a:extLst>
                <a:ext uri="{FF2B5EF4-FFF2-40B4-BE49-F238E27FC236}">
                  <a16:creationId xmlns:a16="http://schemas.microsoft.com/office/drawing/2014/main" id="{534F44EC-FB5F-47D7-BFF8-6E1D0857E593}"/>
                </a:ext>
              </a:extLst>
            </p:cNvPr>
            <p:cNvSpPr>
              <a:spLocks noChangeArrowheads="1"/>
            </p:cNvSpPr>
            <p:nvPr>
              <p:custDataLst>
                <p:tags r:id="rId7"/>
              </p:custDataLst>
            </p:nvPr>
          </p:nvSpPr>
          <p:spPr bwMode="gray">
            <a:xfrm>
              <a:off x="11116853" y="20657"/>
              <a:ext cx="109965" cy="109965"/>
            </a:xfrm>
            <a:prstGeom prst="ellipse">
              <a:avLst/>
            </a:prstGeom>
            <a:solidFill>
              <a:srgbClr val="B2D2D8"/>
            </a:solidFill>
            <a:ln w="9525">
              <a:solidFill>
                <a:srgbClr val="FFFFFF"/>
              </a:solidFill>
              <a:round/>
              <a:headEnd/>
              <a:tailEnd/>
            </a:ln>
          </p:spPr>
          <p:txBody>
            <a:bodyPr wrap="none" lIns="91430" tIns="45715" rIns="91430" bIns="45715" anchor="ctr">
              <a:noAutofit/>
            </a:bodyPr>
            <a:lstStyle/>
            <a:p>
              <a:pPr marL="0" marR="0" lvl="0" indent="0" algn="ctr" defTabSz="913523" eaLnBrk="1" fontAlgn="auto" latinLnBrk="0" hangingPunct="1">
                <a:lnSpc>
                  <a:spcPct val="100000"/>
                </a:lnSpc>
                <a:spcBef>
                  <a:spcPts val="0"/>
                </a:spcBef>
                <a:spcAft>
                  <a:spcPts val="0"/>
                </a:spcAft>
                <a:buClr>
                  <a:srgbClr val="000000"/>
                </a:buClr>
                <a:buSzTx/>
                <a:buFontTx/>
                <a:buNone/>
                <a:tabLst/>
                <a:defRPr/>
              </a:pPr>
              <a:r>
                <a:rPr kumimoji="0" lang="en-US" sz="600" b="1" i="0" u="none" strike="noStrike" kern="0" cap="none" spc="0" normalizeH="0" baseline="0" noProof="0" dirty="0">
                  <a:ln>
                    <a:noFill/>
                  </a:ln>
                  <a:solidFill>
                    <a:srgbClr val="008080"/>
                  </a:solidFill>
                  <a:effectLst/>
                  <a:uLnTx/>
                  <a:uFillTx/>
                </a:rPr>
                <a:t>3</a:t>
              </a:r>
            </a:p>
          </p:txBody>
        </p:sp>
        <p:grpSp>
          <p:nvGrpSpPr>
            <p:cNvPr id="171" name="Group 169">
              <a:extLst>
                <a:ext uri="{FF2B5EF4-FFF2-40B4-BE49-F238E27FC236}">
                  <a16:creationId xmlns:a16="http://schemas.microsoft.com/office/drawing/2014/main" id="{13285675-2FDB-48AB-86DD-E0FA8ABD9726}"/>
                </a:ext>
              </a:extLst>
            </p:cNvPr>
            <p:cNvGrpSpPr>
              <a:grpSpLocks/>
            </p:cNvGrpSpPr>
            <p:nvPr>
              <p:custDataLst>
                <p:tags r:id="rId8"/>
              </p:custDataLst>
            </p:nvPr>
          </p:nvGrpSpPr>
          <p:grpSpPr>
            <a:xfrm>
              <a:off x="11359598" y="75002"/>
              <a:ext cx="387944" cy="216580"/>
              <a:chOff x="7423608" y="1164709"/>
              <a:chExt cx="2296426" cy="1282037"/>
            </a:xfrm>
            <a:solidFill>
              <a:srgbClr val="B2D2D8"/>
            </a:solidFill>
          </p:grpSpPr>
          <p:sp>
            <p:nvSpPr>
              <p:cNvPr id="177" name="Freeform: Shape 170">
                <a:extLst>
                  <a:ext uri="{FF2B5EF4-FFF2-40B4-BE49-F238E27FC236}">
                    <a16:creationId xmlns:a16="http://schemas.microsoft.com/office/drawing/2014/main" id="{9922053E-E6BB-46F5-AFA6-3CD333C80E1D}"/>
                  </a:ext>
                </a:extLst>
              </p:cNvPr>
              <p:cNvSpPr/>
              <p:nvPr>
                <p:custDataLst>
                  <p:tags r:id="rId14"/>
                </p:custDataLst>
              </p:nvPr>
            </p:nvSpPr>
            <p:spPr>
              <a:xfrm>
                <a:off x="7423608" y="1164709"/>
                <a:ext cx="2296426" cy="1282037"/>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53573 w 1828800"/>
                  <a:gd name="connsiteY5" fmla="*/ 457200 h 914400"/>
                  <a:gd name="connsiteX0" fmla="*/ 0 w 1828800"/>
                  <a:gd name="connsiteY0" fmla="*/ 0 h 914400"/>
                  <a:gd name="connsiteX1" fmla="*/ 1675226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53573 w 1828800"/>
                  <a:gd name="connsiteY5" fmla="*/ 457200 h 914400"/>
                  <a:gd name="connsiteX0" fmla="*/ 0 w 1828800"/>
                  <a:gd name="connsiteY0" fmla="*/ 0 h 914400"/>
                  <a:gd name="connsiteX1" fmla="*/ 1675226 w 1828800"/>
                  <a:gd name="connsiteY1" fmla="*/ 0 h 914400"/>
                  <a:gd name="connsiteX2" fmla="*/ 1828800 w 1828800"/>
                  <a:gd name="connsiteY2" fmla="*/ 457200 h 914400"/>
                  <a:gd name="connsiteX3" fmla="*/ 1675226 w 1828800"/>
                  <a:gd name="connsiteY3" fmla="*/ 914400 h 914400"/>
                  <a:gd name="connsiteX4" fmla="*/ 0 w 1828800"/>
                  <a:gd name="connsiteY4" fmla="*/ 914400 h 914400"/>
                  <a:gd name="connsiteX5" fmla="*/ 153573 w 1828800"/>
                  <a:gd name="connsiteY5" fmla="*/ 457200 h 914400"/>
                  <a:gd name="connsiteX0" fmla="*/ 0 w 1828800"/>
                  <a:gd name="connsiteY0" fmla="*/ 0 h 914400"/>
                  <a:gd name="connsiteX1" fmla="*/ 1675226 w 1828800"/>
                  <a:gd name="connsiteY1" fmla="*/ 0 h 914400"/>
                  <a:gd name="connsiteX2" fmla="*/ 1828800 w 1828800"/>
                  <a:gd name="connsiteY2" fmla="*/ 457200 h 914400"/>
                  <a:gd name="connsiteX3" fmla="*/ 1675226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7 w 1828800"/>
                  <a:gd name="connsiteY1" fmla="*/ 0 h 914400"/>
                  <a:gd name="connsiteX2" fmla="*/ 1828800 w 1828800"/>
                  <a:gd name="connsiteY2" fmla="*/ 457200 h 914400"/>
                  <a:gd name="connsiteX3" fmla="*/ 1675226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7 w 1828800"/>
                  <a:gd name="connsiteY1" fmla="*/ 0 h 914400"/>
                  <a:gd name="connsiteX2" fmla="*/ 1828800 w 1828800"/>
                  <a:gd name="connsiteY2" fmla="*/ 457200 h 914400"/>
                  <a:gd name="connsiteX3" fmla="*/ 1645787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7 w 1828800"/>
                  <a:gd name="connsiteY1" fmla="*/ 0 h 914400"/>
                  <a:gd name="connsiteX2" fmla="*/ 1828800 w 1828800"/>
                  <a:gd name="connsiteY2" fmla="*/ 457200 h 914400"/>
                  <a:gd name="connsiteX3" fmla="*/ 1645787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7 w 1828800"/>
                  <a:gd name="connsiteY1" fmla="*/ 0 h 914400"/>
                  <a:gd name="connsiteX2" fmla="*/ 1828800 w 1828800"/>
                  <a:gd name="connsiteY2" fmla="*/ 457200 h 914400"/>
                  <a:gd name="connsiteX3" fmla="*/ 1645787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7 w 1828800"/>
                  <a:gd name="connsiteY1" fmla="*/ 0 h 914400"/>
                  <a:gd name="connsiteX2" fmla="*/ 1828800 w 1828800"/>
                  <a:gd name="connsiteY2" fmla="*/ 457200 h 914400"/>
                  <a:gd name="connsiteX3" fmla="*/ 1645787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7 w 1828800"/>
                  <a:gd name="connsiteY1" fmla="*/ 0 h 914400"/>
                  <a:gd name="connsiteX2" fmla="*/ 1828800 w 1828800"/>
                  <a:gd name="connsiteY2" fmla="*/ 457200 h 914400"/>
                  <a:gd name="connsiteX3" fmla="*/ 1645787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7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645025" y="0"/>
                    </a:lnTo>
                    <a:lnTo>
                      <a:pt x="1828800" y="457200"/>
                    </a:lnTo>
                    <a:lnTo>
                      <a:pt x="1645025" y="914400"/>
                    </a:lnTo>
                    <a:lnTo>
                      <a:pt x="0" y="914400"/>
                    </a:lnTo>
                    <a:lnTo>
                      <a:pt x="183775" y="457200"/>
                    </a:lnTo>
                    <a:close/>
                  </a:path>
                </a:pathLst>
              </a:custGeom>
              <a:grpFill/>
              <a:ln w="9525" cap="flat" cmpd="sng" algn="ctr">
                <a:solidFill>
                  <a:srgbClr val="FFFFFF"/>
                </a:solidFill>
                <a:prstDash val="solid"/>
              </a:ln>
              <a:effectLst/>
            </p:spPr>
            <p:txBody>
              <a:bodyPr wrap="square" l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800" b="0" i="0" u="none" strike="noStrike" kern="0" cap="none" spc="0" normalizeH="0" baseline="0" noProof="0" dirty="0" err="1">
                  <a:ln>
                    <a:noFill/>
                  </a:ln>
                  <a:solidFill>
                    <a:srgbClr val="FFFFFF"/>
                  </a:solidFill>
                  <a:effectLst/>
                  <a:uLnTx/>
                  <a:uFillTx/>
                  <a:latin typeface="Arial"/>
                  <a:ea typeface="+mn-ea"/>
                  <a:cs typeface="+mn-cs"/>
                </a:endParaRPr>
              </a:p>
            </p:txBody>
          </p:sp>
          <p:sp>
            <p:nvSpPr>
              <p:cNvPr id="178" name="TextBox 177">
                <a:extLst>
                  <a:ext uri="{FF2B5EF4-FFF2-40B4-BE49-F238E27FC236}">
                    <a16:creationId xmlns:a16="http://schemas.microsoft.com/office/drawing/2014/main" id="{DACEA2A0-EF26-43D3-9018-518CFBAE9072}"/>
                  </a:ext>
                </a:extLst>
              </p:cNvPr>
              <p:cNvSpPr txBox="1"/>
              <p:nvPr>
                <p:custDataLst>
                  <p:tags r:id="rId15"/>
                </p:custDataLst>
              </p:nvPr>
            </p:nvSpPr>
            <p:spPr>
              <a:xfrm>
                <a:off x="7705175" y="1253740"/>
                <a:ext cx="1784092" cy="1103976"/>
              </a:xfrm>
              <a:prstGeom prst="rect">
                <a:avLst/>
              </a:prstGeom>
              <a:grpFill/>
            </p:spPr>
            <p:txBody>
              <a:bodyPr vert="horz" wrap="square" lIns="36000" tIns="0" rIns="0" bIns="0" rtlCol="0" anchor="ctr">
                <a:noAutofit/>
              </a:bodyPr>
              <a:lstStyle>
                <a:lvl1pPr lvl="0" indent="0" defTabSz="913473" fontAlgn="base">
                  <a:spcBef>
                    <a:spcPct val="0"/>
                  </a:spcBef>
                  <a:spcAft>
                    <a:spcPct val="0"/>
                  </a:spcAft>
                  <a:buClr>
                    <a:schemeClr val="tx2"/>
                  </a:buClr>
                  <a:buSzPct val="100000"/>
                  <a:defRPr lang="ru-RU" sz="1600" baseline="0" dirty="0"/>
                </a:lvl1pPr>
                <a:lvl2pPr marL="198335" lvl="1" indent="-194662" defTabSz="913473" fontAlgn="base">
                  <a:spcBef>
                    <a:spcPct val="0"/>
                  </a:spcBef>
                  <a:spcAft>
                    <a:spcPct val="0"/>
                  </a:spcAft>
                  <a:buClr>
                    <a:schemeClr val="accent4"/>
                  </a:buClr>
                  <a:buSzPct val="125000"/>
                  <a:buFont typeface="Arial" charset="0"/>
                  <a:buChar char="▪"/>
                  <a:defRPr lang="ru-RU" sz="1600" baseline="0" dirty="0"/>
                </a:lvl2pPr>
                <a:lvl3pPr marL="455435" lvl="2" indent="-253428" defTabSz="913473" fontAlgn="base">
                  <a:spcBef>
                    <a:spcPct val="0"/>
                  </a:spcBef>
                  <a:spcAft>
                    <a:spcPct val="0"/>
                  </a:spcAft>
                  <a:buClr>
                    <a:schemeClr val="accent6"/>
                  </a:buClr>
                  <a:buSzPct val="120000"/>
                  <a:buFont typeface="Arial" charset="0"/>
                  <a:buChar char="–"/>
                  <a:defRPr lang="ru-RU" sz="1600" baseline="0" dirty="0"/>
                </a:lvl3pPr>
                <a:lvl4pPr marL="628060" lvl="3" indent="-157933" defTabSz="913473" fontAlgn="base">
                  <a:spcBef>
                    <a:spcPct val="0"/>
                  </a:spcBef>
                  <a:spcAft>
                    <a:spcPct val="0"/>
                  </a:spcAft>
                  <a:buClr>
                    <a:schemeClr val="accent6"/>
                  </a:buClr>
                  <a:buSzPct val="120000"/>
                  <a:buFont typeface="Arial" charset="0"/>
                  <a:buChar char="▫"/>
                  <a:defRPr lang="ru-RU" sz="1600" baseline="0" dirty="0"/>
                </a:lvl4pPr>
                <a:lvl5pPr marL="763957" lvl="4" indent="-132223" defTabSz="913473" fontAlgn="base">
                  <a:spcBef>
                    <a:spcPct val="0"/>
                  </a:spcBef>
                  <a:spcAft>
                    <a:spcPct val="0"/>
                  </a:spcAft>
                  <a:buClr>
                    <a:schemeClr val="accent6"/>
                  </a:buClr>
                  <a:buSzPct val="89000"/>
                  <a:buFont typeface="Arial" charset="0"/>
                  <a:buChar char="-"/>
                  <a:defRPr lang="ru-RU" sz="1600" baseline="0" dirty="0"/>
                </a:lvl5pPr>
                <a:lvl6pPr marL="1020030" indent="-177089" defTabSz="1218026" fontAlgn="base">
                  <a:spcBef>
                    <a:spcPct val="0"/>
                  </a:spcBef>
                  <a:spcAft>
                    <a:spcPct val="0"/>
                  </a:spcAft>
                  <a:buClr>
                    <a:schemeClr val="tx2"/>
                  </a:buClr>
                  <a:buSzPct val="89000"/>
                  <a:buFont typeface="Arial" charset="0"/>
                  <a:buChar char="-"/>
                  <a:defRPr sz="2100" baseline="0"/>
                </a:lvl6pPr>
                <a:lvl7pPr marL="1020030" indent="-177089" defTabSz="1218026" fontAlgn="base">
                  <a:spcBef>
                    <a:spcPct val="0"/>
                  </a:spcBef>
                  <a:spcAft>
                    <a:spcPct val="0"/>
                  </a:spcAft>
                  <a:buClr>
                    <a:schemeClr val="tx2"/>
                  </a:buClr>
                  <a:buSzPct val="89000"/>
                  <a:buFont typeface="Arial" charset="0"/>
                  <a:buChar char="-"/>
                  <a:defRPr sz="2100" baseline="0"/>
                </a:lvl7pPr>
                <a:lvl8pPr marL="1020030" indent="-177089" defTabSz="1218026" fontAlgn="base">
                  <a:spcBef>
                    <a:spcPct val="0"/>
                  </a:spcBef>
                  <a:spcAft>
                    <a:spcPct val="0"/>
                  </a:spcAft>
                  <a:buClr>
                    <a:schemeClr val="tx2"/>
                  </a:buClr>
                  <a:buSzPct val="89000"/>
                  <a:buFont typeface="Arial" charset="0"/>
                  <a:buChar char="-"/>
                  <a:defRPr sz="2100" baseline="0"/>
                </a:lvl8pPr>
                <a:lvl9pPr marL="1020030" indent="-177089" defTabSz="1218026" fontAlgn="base">
                  <a:spcBef>
                    <a:spcPct val="0"/>
                  </a:spcBef>
                  <a:spcAft>
                    <a:spcPct val="0"/>
                  </a:spcAft>
                  <a:buClr>
                    <a:schemeClr val="tx2"/>
                  </a:buClr>
                  <a:buSzPct val="89000"/>
                  <a:buFont typeface="Arial" charset="0"/>
                  <a:buChar char="-"/>
                  <a:defRPr sz="2100" baseline="0"/>
                </a:lvl9pPr>
              </a:lstStyle>
              <a:p>
                <a:pPr marL="0" marR="0" lvl="0" indent="0" defTabSz="913473" eaLnBrk="1" fontAlgn="base" latinLnBrk="0" hangingPunct="1">
                  <a:lnSpc>
                    <a:spcPct val="100000"/>
                  </a:lnSpc>
                  <a:spcBef>
                    <a:spcPct val="0"/>
                  </a:spcBef>
                  <a:spcAft>
                    <a:spcPct val="0"/>
                  </a:spcAft>
                  <a:buClr>
                    <a:srgbClr val="008080"/>
                  </a:buClr>
                  <a:buSzPct val="100000"/>
                  <a:buFontTx/>
                  <a:buNone/>
                  <a:tabLst/>
                  <a:defRPr/>
                </a:pPr>
                <a:endParaRPr kumimoji="0" lang="az-Cyrl-AZ" sz="800" b="1" i="0" u="none" strike="noStrike" kern="0" cap="none" spc="0" normalizeH="0" baseline="0" noProof="0">
                  <a:ln>
                    <a:noFill/>
                  </a:ln>
                  <a:solidFill>
                    <a:srgbClr val="FFFFFF"/>
                  </a:solidFill>
                  <a:effectLst/>
                  <a:uLnTx/>
                  <a:uFillTx/>
                </a:endParaRPr>
              </a:p>
            </p:txBody>
          </p:sp>
        </p:grpSp>
        <p:sp>
          <p:nvSpPr>
            <p:cNvPr id="172" name="Oval 21">
              <a:extLst>
                <a:ext uri="{FF2B5EF4-FFF2-40B4-BE49-F238E27FC236}">
                  <a16:creationId xmlns:a16="http://schemas.microsoft.com/office/drawing/2014/main" id="{C49C3772-49F1-4739-B4E0-3049E64FD491}"/>
                </a:ext>
              </a:extLst>
            </p:cNvPr>
            <p:cNvSpPr>
              <a:spLocks noChangeArrowheads="1"/>
            </p:cNvSpPr>
            <p:nvPr>
              <p:custDataLst>
                <p:tags r:id="rId9"/>
              </p:custDataLst>
            </p:nvPr>
          </p:nvSpPr>
          <p:spPr bwMode="gray">
            <a:xfrm>
              <a:off x="11479095" y="20657"/>
              <a:ext cx="109965" cy="109965"/>
            </a:xfrm>
            <a:prstGeom prst="ellipse">
              <a:avLst/>
            </a:prstGeom>
            <a:solidFill>
              <a:srgbClr val="B2D2D8"/>
            </a:solidFill>
            <a:ln w="9525">
              <a:solidFill>
                <a:srgbClr val="FFFFFF"/>
              </a:solidFill>
              <a:round/>
              <a:headEnd/>
              <a:tailEnd/>
            </a:ln>
          </p:spPr>
          <p:txBody>
            <a:bodyPr wrap="none" lIns="91430" tIns="45715" rIns="91430" bIns="45715" anchor="ctr">
              <a:noAutofit/>
            </a:bodyPr>
            <a:lstStyle/>
            <a:p>
              <a:pPr marL="0" marR="0" lvl="0" indent="0" algn="ctr" defTabSz="913523" eaLnBrk="1" fontAlgn="auto" latinLnBrk="0" hangingPunct="1">
                <a:lnSpc>
                  <a:spcPct val="100000"/>
                </a:lnSpc>
                <a:spcBef>
                  <a:spcPts val="0"/>
                </a:spcBef>
                <a:spcAft>
                  <a:spcPts val="0"/>
                </a:spcAft>
                <a:buClr>
                  <a:srgbClr val="000000"/>
                </a:buClr>
                <a:buSzTx/>
                <a:buFontTx/>
                <a:buNone/>
                <a:tabLst/>
                <a:defRPr/>
              </a:pPr>
              <a:r>
                <a:rPr kumimoji="0" lang="en-US" sz="600" b="1" i="0" u="none" strike="noStrike" kern="0" cap="none" spc="0" normalizeH="0" baseline="0" noProof="0" dirty="0">
                  <a:ln>
                    <a:noFill/>
                  </a:ln>
                  <a:solidFill>
                    <a:srgbClr val="008080"/>
                  </a:solidFill>
                  <a:effectLst/>
                  <a:uLnTx/>
                  <a:uFillTx/>
                </a:rPr>
                <a:t>4</a:t>
              </a:r>
            </a:p>
          </p:txBody>
        </p:sp>
        <p:grpSp>
          <p:nvGrpSpPr>
            <p:cNvPr id="173" name="Group 174">
              <a:extLst>
                <a:ext uri="{FF2B5EF4-FFF2-40B4-BE49-F238E27FC236}">
                  <a16:creationId xmlns:a16="http://schemas.microsoft.com/office/drawing/2014/main" id="{514841D9-CB74-466E-89FC-BB456C7184F2}"/>
                </a:ext>
              </a:extLst>
            </p:cNvPr>
            <p:cNvGrpSpPr>
              <a:grpSpLocks/>
            </p:cNvGrpSpPr>
            <p:nvPr>
              <p:custDataLst>
                <p:tags r:id="rId10"/>
              </p:custDataLst>
            </p:nvPr>
          </p:nvGrpSpPr>
          <p:grpSpPr>
            <a:xfrm>
              <a:off x="11721840" y="75002"/>
              <a:ext cx="387944" cy="216580"/>
              <a:chOff x="9590971" y="1164709"/>
              <a:chExt cx="2296426" cy="1282037"/>
            </a:xfrm>
            <a:solidFill>
              <a:srgbClr val="B2D2D8"/>
            </a:solidFill>
          </p:grpSpPr>
          <p:sp>
            <p:nvSpPr>
              <p:cNvPr id="175" name="Freeform: Shape 175">
                <a:extLst>
                  <a:ext uri="{FF2B5EF4-FFF2-40B4-BE49-F238E27FC236}">
                    <a16:creationId xmlns:a16="http://schemas.microsoft.com/office/drawing/2014/main" id="{6ADF75C3-1BBB-4471-855C-5081288C18F6}"/>
                  </a:ext>
                </a:extLst>
              </p:cNvPr>
              <p:cNvSpPr/>
              <p:nvPr>
                <p:custDataLst>
                  <p:tags r:id="rId12"/>
                </p:custDataLst>
              </p:nvPr>
            </p:nvSpPr>
            <p:spPr>
              <a:xfrm>
                <a:off x="9590971" y="1164709"/>
                <a:ext cx="2296426" cy="1282037"/>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53574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53574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153574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645025" y="0"/>
                    </a:lnTo>
                    <a:lnTo>
                      <a:pt x="1828800" y="457200"/>
                    </a:lnTo>
                    <a:lnTo>
                      <a:pt x="1645025" y="914400"/>
                    </a:lnTo>
                    <a:lnTo>
                      <a:pt x="0" y="914400"/>
                    </a:lnTo>
                    <a:lnTo>
                      <a:pt x="183775" y="457200"/>
                    </a:lnTo>
                    <a:close/>
                  </a:path>
                </a:pathLst>
              </a:custGeom>
              <a:grpFill/>
              <a:ln w="9525" cap="flat" cmpd="sng" algn="ctr">
                <a:solidFill>
                  <a:srgbClr val="FFFFFF"/>
                </a:solidFill>
                <a:prstDash val="solid"/>
              </a:ln>
              <a:effectLst/>
            </p:spPr>
            <p:txBody>
              <a:bodyPr wrap="square" l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800" b="0" i="0" u="none" strike="noStrike" kern="0" cap="none" spc="0" normalizeH="0" baseline="0" noProof="0" dirty="0" err="1">
                  <a:ln>
                    <a:noFill/>
                  </a:ln>
                  <a:solidFill>
                    <a:srgbClr val="FFFFFF"/>
                  </a:solidFill>
                  <a:effectLst/>
                  <a:uLnTx/>
                  <a:uFillTx/>
                  <a:latin typeface="Arial"/>
                  <a:ea typeface="+mn-ea"/>
                  <a:cs typeface="+mn-cs"/>
                </a:endParaRPr>
              </a:p>
            </p:txBody>
          </p:sp>
          <p:sp>
            <p:nvSpPr>
              <p:cNvPr id="176" name="TextBox 175">
                <a:extLst>
                  <a:ext uri="{FF2B5EF4-FFF2-40B4-BE49-F238E27FC236}">
                    <a16:creationId xmlns:a16="http://schemas.microsoft.com/office/drawing/2014/main" id="{2B9CE2EE-E0EE-4848-98FC-7C53D156FDF2}"/>
                  </a:ext>
                </a:extLst>
              </p:cNvPr>
              <p:cNvSpPr txBox="1"/>
              <p:nvPr>
                <p:custDataLst>
                  <p:tags r:id="rId13"/>
                </p:custDataLst>
              </p:nvPr>
            </p:nvSpPr>
            <p:spPr>
              <a:xfrm>
                <a:off x="9872538" y="1253740"/>
                <a:ext cx="1784092" cy="1103976"/>
              </a:xfrm>
              <a:prstGeom prst="rect">
                <a:avLst/>
              </a:prstGeom>
              <a:grpFill/>
            </p:spPr>
            <p:txBody>
              <a:bodyPr vert="horz" wrap="square" lIns="36000" tIns="0" rIns="0" bIns="0" rtlCol="0" anchor="ctr">
                <a:noAutofit/>
              </a:bodyPr>
              <a:lstStyle>
                <a:lvl1pPr lvl="0" indent="0" defTabSz="913473" fontAlgn="base">
                  <a:spcBef>
                    <a:spcPct val="0"/>
                  </a:spcBef>
                  <a:spcAft>
                    <a:spcPct val="0"/>
                  </a:spcAft>
                  <a:buClr>
                    <a:schemeClr val="tx2"/>
                  </a:buClr>
                  <a:buSzPct val="100000"/>
                  <a:defRPr lang="ru-RU" sz="1600" baseline="0" dirty="0"/>
                </a:lvl1pPr>
                <a:lvl2pPr marL="198335" lvl="1" indent="-194662" defTabSz="913473" fontAlgn="base">
                  <a:spcBef>
                    <a:spcPct val="0"/>
                  </a:spcBef>
                  <a:spcAft>
                    <a:spcPct val="0"/>
                  </a:spcAft>
                  <a:buClr>
                    <a:schemeClr val="accent4"/>
                  </a:buClr>
                  <a:buSzPct val="125000"/>
                  <a:buFont typeface="Arial" charset="0"/>
                  <a:buChar char="▪"/>
                  <a:defRPr lang="ru-RU" sz="1600" baseline="0" dirty="0"/>
                </a:lvl2pPr>
                <a:lvl3pPr marL="455435" lvl="2" indent="-253428" defTabSz="913473" fontAlgn="base">
                  <a:spcBef>
                    <a:spcPct val="0"/>
                  </a:spcBef>
                  <a:spcAft>
                    <a:spcPct val="0"/>
                  </a:spcAft>
                  <a:buClr>
                    <a:schemeClr val="accent6"/>
                  </a:buClr>
                  <a:buSzPct val="120000"/>
                  <a:buFont typeface="Arial" charset="0"/>
                  <a:buChar char="–"/>
                  <a:defRPr lang="ru-RU" sz="1600" baseline="0" dirty="0"/>
                </a:lvl3pPr>
                <a:lvl4pPr marL="628060" lvl="3" indent="-157933" defTabSz="913473" fontAlgn="base">
                  <a:spcBef>
                    <a:spcPct val="0"/>
                  </a:spcBef>
                  <a:spcAft>
                    <a:spcPct val="0"/>
                  </a:spcAft>
                  <a:buClr>
                    <a:schemeClr val="accent6"/>
                  </a:buClr>
                  <a:buSzPct val="120000"/>
                  <a:buFont typeface="Arial" charset="0"/>
                  <a:buChar char="▫"/>
                  <a:defRPr lang="ru-RU" sz="1600" baseline="0" dirty="0"/>
                </a:lvl4pPr>
                <a:lvl5pPr marL="763957" lvl="4" indent="-132223" defTabSz="913473" fontAlgn="base">
                  <a:spcBef>
                    <a:spcPct val="0"/>
                  </a:spcBef>
                  <a:spcAft>
                    <a:spcPct val="0"/>
                  </a:spcAft>
                  <a:buClr>
                    <a:schemeClr val="accent6"/>
                  </a:buClr>
                  <a:buSzPct val="89000"/>
                  <a:buFont typeface="Arial" charset="0"/>
                  <a:buChar char="-"/>
                  <a:defRPr lang="ru-RU" sz="1600" baseline="0" dirty="0"/>
                </a:lvl5pPr>
                <a:lvl6pPr marL="1020030" indent="-177089" defTabSz="1218026" fontAlgn="base">
                  <a:spcBef>
                    <a:spcPct val="0"/>
                  </a:spcBef>
                  <a:spcAft>
                    <a:spcPct val="0"/>
                  </a:spcAft>
                  <a:buClr>
                    <a:schemeClr val="tx2"/>
                  </a:buClr>
                  <a:buSzPct val="89000"/>
                  <a:buFont typeface="Arial" charset="0"/>
                  <a:buChar char="-"/>
                  <a:defRPr sz="2100" baseline="0"/>
                </a:lvl6pPr>
                <a:lvl7pPr marL="1020030" indent="-177089" defTabSz="1218026" fontAlgn="base">
                  <a:spcBef>
                    <a:spcPct val="0"/>
                  </a:spcBef>
                  <a:spcAft>
                    <a:spcPct val="0"/>
                  </a:spcAft>
                  <a:buClr>
                    <a:schemeClr val="tx2"/>
                  </a:buClr>
                  <a:buSzPct val="89000"/>
                  <a:buFont typeface="Arial" charset="0"/>
                  <a:buChar char="-"/>
                  <a:defRPr sz="2100" baseline="0"/>
                </a:lvl7pPr>
                <a:lvl8pPr marL="1020030" indent="-177089" defTabSz="1218026" fontAlgn="base">
                  <a:spcBef>
                    <a:spcPct val="0"/>
                  </a:spcBef>
                  <a:spcAft>
                    <a:spcPct val="0"/>
                  </a:spcAft>
                  <a:buClr>
                    <a:schemeClr val="tx2"/>
                  </a:buClr>
                  <a:buSzPct val="89000"/>
                  <a:buFont typeface="Arial" charset="0"/>
                  <a:buChar char="-"/>
                  <a:defRPr sz="2100" baseline="0"/>
                </a:lvl8pPr>
                <a:lvl9pPr marL="1020030" indent="-177089" defTabSz="1218026" fontAlgn="base">
                  <a:spcBef>
                    <a:spcPct val="0"/>
                  </a:spcBef>
                  <a:spcAft>
                    <a:spcPct val="0"/>
                  </a:spcAft>
                  <a:buClr>
                    <a:schemeClr val="tx2"/>
                  </a:buClr>
                  <a:buSzPct val="89000"/>
                  <a:buFont typeface="Arial" charset="0"/>
                  <a:buChar char="-"/>
                  <a:defRPr sz="2100" baseline="0"/>
                </a:lvl9pPr>
              </a:lstStyle>
              <a:p>
                <a:pPr marL="0" marR="0" lvl="0" indent="0" defTabSz="913473" eaLnBrk="1" fontAlgn="base" latinLnBrk="0" hangingPunct="1">
                  <a:lnSpc>
                    <a:spcPct val="100000"/>
                  </a:lnSpc>
                  <a:spcBef>
                    <a:spcPct val="0"/>
                  </a:spcBef>
                  <a:spcAft>
                    <a:spcPct val="0"/>
                  </a:spcAft>
                  <a:buClr>
                    <a:srgbClr val="008080"/>
                  </a:buClr>
                  <a:buSzPct val="100000"/>
                  <a:buFontTx/>
                  <a:buNone/>
                  <a:tabLst/>
                  <a:defRPr/>
                </a:pPr>
                <a:endParaRPr kumimoji="0" lang="ru-RU" sz="800" b="1" i="0" u="none" strike="noStrike" kern="0" cap="none" spc="0" normalizeH="0" baseline="0" noProof="0">
                  <a:ln>
                    <a:noFill/>
                  </a:ln>
                  <a:solidFill>
                    <a:srgbClr val="FFFFFF"/>
                  </a:solidFill>
                  <a:effectLst/>
                  <a:uLnTx/>
                  <a:uFillTx/>
                </a:endParaRPr>
              </a:p>
            </p:txBody>
          </p:sp>
        </p:grpSp>
        <p:sp>
          <p:nvSpPr>
            <p:cNvPr id="174" name="Oval 21">
              <a:extLst>
                <a:ext uri="{FF2B5EF4-FFF2-40B4-BE49-F238E27FC236}">
                  <a16:creationId xmlns:a16="http://schemas.microsoft.com/office/drawing/2014/main" id="{F297F70D-F897-4D89-9DCC-3B6AD33077BF}"/>
                </a:ext>
              </a:extLst>
            </p:cNvPr>
            <p:cNvSpPr>
              <a:spLocks noChangeArrowheads="1"/>
            </p:cNvSpPr>
            <p:nvPr>
              <p:custDataLst>
                <p:tags r:id="rId11"/>
              </p:custDataLst>
            </p:nvPr>
          </p:nvSpPr>
          <p:spPr bwMode="gray">
            <a:xfrm>
              <a:off x="11841338" y="20657"/>
              <a:ext cx="109965" cy="109965"/>
            </a:xfrm>
            <a:prstGeom prst="ellipse">
              <a:avLst/>
            </a:prstGeom>
            <a:solidFill>
              <a:srgbClr val="B2D2D8"/>
            </a:solidFill>
            <a:ln w="9525">
              <a:solidFill>
                <a:srgbClr val="FFFFFF"/>
              </a:solidFill>
              <a:round/>
              <a:headEnd/>
              <a:tailEnd/>
            </a:ln>
          </p:spPr>
          <p:txBody>
            <a:bodyPr wrap="none" lIns="91430" tIns="45715" rIns="91430" bIns="45715" anchor="ctr">
              <a:noAutofit/>
            </a:bodyPr>
            <a:lstStyle/>
            <a:p>
              <a:pPr marL="0" marR="0" lvl="0" indent="0" algn="ctr" defTabSz="913523" eaLnBrk="1" fontAlgn="auto" latinLnBrk="0" hangingPunct="1">
                <a:lnSpc>
                  <a:spcPct val="100000"/>
                </a:lnSpc>
                <a:spcBef>
                  <a:spcPts val="0"/>
                </a:spcBef>
                <a:spcAft>
                  <a:spcPts val="0"/>
                </a:spcAft>
                <a:buClr>
                  <a:srgbClr val="000000"/>
                </a:buClr>
                <a:buSzTx/>
                <a:buFontTx/>
                <a:buNone/>
                <a:tabLst/>
                <a:defRPr/>
              </a:pPr>
              <a:r>
                <a:rPr kumimoji="0" lang="en-US" sz="600" b="1" i="0" u="none" strike="noStrike" kern="0" cap="none" spc="0" normalizeH="0" baseline="0" noProof="0" dirty="0">
                  <a:ln>
                    <a:noFill/>
                  </a:ln>
                  <a:solidFill>
                    <a:srgbClr val="008080"/>
                  </a:solidFill>
                  <a:effectLst/>
                  <a:uLnTx/>
                  <a:uFillTx/>
                </a:rPr>
                <a:t>5</a:t>
              </a:r>
            </a:p>
          </p:txBody>
        </p:sp>
      </p:grpSp>
    </p:spTree>
    <p:extLst>
      <p:ext uri="{BB962C8B-B14F-4D97-AF65-F5344CB8AC3E}">
        <p14:creationId xmlns:p14="http://schemas.microsoft.com/office/powerpoint/2010/main" val="20596800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p:cNvGraphicFramePr>
            <a:graphicFrameLocks noChangeAspect="1"/>
          </p:cNvGraphicFramePr>
          <p:nvPr>
            <p:custDataLst>
              <p:tags r:id="rId1"/>
            </p:custDataLst>
            <p:extLst>
              <p:ext uri="{D42A27DB-BD31-4B8C-83A1-F6EECF244321}">
                <p14:modId xmlns:p14="http://schemas.microsoft.com/office/powerpoint/2010/main" val="14097300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Слайд think-cell" r:id="rId24" imgW="530" imgH="531" progId="TCLayout.ActiveDocument.1">
                  <p:embed/>
                </p:oleObj>
              </mc:Choice>
              <mc:Fallback>
                <p:oleObj name="Слайд think-cell" r:id="rId24" imgW="530" imgH="531" progId="TCLayout.ActiveDocument.1">
                  <p:embed/>
                  <p:pic>
                    <p:nvPicPr>
                      <p:cNvPr id="4" name="think-cell data - do not delete" hidden="1"/>
                      <p:cNvPicPr/>
                      <p:nvPr/>
                    </p:nvPicPr>
                    <p:blipFill>
                      <a:blip r:embed="rId25"/>
                      <a:stretch>
                        <a:fillRect/>
                      </a:stretch>
                    </p:blipFill>
                    <p:spPr>
                      <a:xfrm>
                        <a:off x="1588" y="1588"/>
                        <a:ext cx="1588" cy="1588"/>
                      </a:xfrm>
                      <a:prstGeom prst="rect">
                        <a:avLst/>
                      </a:prstGeom>
                    </p:spPr>
                  </p:pic>
                </p:oleObj>
              </mc:Fallback>
            </mc:AlternateContent>
          </a:graphicData>
        </a:graphic>
      </p:graphicFrame>
      <p:sp>
        <p:nvSpPr>
          <p:cNvPr id="44" name="Прямоугольник 43"/>
          <p:cNvSpPr/>
          <p:nvPr/>
        </p:nvSpPr>
        <p:spPr>
          <a:xfrm>
            <a:off x="406583" y="514560"/>
            <a:ext cx="11628000" cy="216000"/>
          </a:xfrm>
          <a:prstGeom prst="rect">
            <a:avLst/>
          </a:prstGeom>
          <a:solidFill>
            <a:srgbClr val="008C95"/>
          </a:solidFill>
          <a:ln w="6350" cap="flat" cmpd="sng" algn="ctr">
            <a:solidFill>
              <a:srgbClr val="008C95"/>
            </a:solidFill>
            <a:prstDash val="solid"/>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609600" lvl="1" indent="-609600" fontAlgn="base">
              <a:spcBef>
                <a:spcPct val="0"/>
              </a:spcBef>
              <a:spcAft>
                <a:spcPct val="0"/>
              </a:spcAft>
            </a:pPr>
            <a:r>
              <a:rPr lang="ru-RU" sz="1200" b="1" dirty="0">
                <a:solidFill>
                  <a:schemeClr val="bg1"/>
                </a:solidFill>
                <a:latin typeface="Arial" panose="020B0604020202020204" pitchFamily="34" charset="0"/>
                <a:cs typeface="Arial" panose="020B0604020202020204" pitchFamily="34" charset="0"/>
              </a:rPr>
              <a:t>3.2. Организация и проведение анализа коренных причин (Этап 2)</a:t>
            </a:r>
          </a:p>
        </p:txBody>
      </p:sp>
      <p:sp>
        <p:nvSpPr>
          <p:cNvPr id="45" name="Прямоугольник 44"/>
          <p:cNvSpPr/>
          <p:nvPr/>
        </p:nvSpPr>
        <p:spPr>
          <a:xfrm>
            <a:off x="406583" y="738581"/>
            <a:ext cx="11628000" cy="5614921"/>
          </a:xfrm>
          <a:prstGeom prst="rect">
            <a:avLst/>
          </a:prstGeom>
          <a:noFill/>
          <a:ln w="9525">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err="1">
              <a:solidFill>
                <a:schemeClr val="tx1"/>
              </a:solidFill>
            </a:endParaRPr>
          </a:p>
        </p:txBody>
      </p:sp>
      <p:sp>
        <p:nvSpPr>
          <p:cNvPr id="33" name="Прямоугольник 32"/>
          <p:cNvSpPr/>
          <p:nvPr/>
        </p:nvSpPr>
        <p:spPr>
          <a:xfrm>
            <a:off x="390835" y="730560"/>
            <a:ext cx="2165978" cy="261610"/>
          </a:xfrm>
          <a:prstGeom prst="rect">
            <a:avLst/>
          </a:prstGeom>
        </p:spPr>
        <p:txBody>
          <a:bodyPr wrap="none">
            <a:spAutoFit/>
          </a:bodyPr>
          <a:lstStyle/>
          <a:p>
            <a:pPr lvl="0">
              <a:defRPr/>
            </a:pPr>
            <a:r>
              <a:rPr lang="ru-RU" sz="1100" b="1" dirty="0">
                <a:solidFill>
                  <a:srgbClr val="008080"/>
                </a:solidFill>
              </a:rPr>
              <a:t>Проведение расследования</a:t>
            </a:r>
          </a:p>
        </p:txBody>
      </p:sp>
      <p:sp>
        <p:nvSpPr>
          <p:cNvPr id="34" name="Прямоугольник 33"/>
          <p:cNvSpPr/>
          <p:nvPr/>
        </p:nvSpPr>
        <p:spPr>
          <a:xfrm>
            <a:off x="390835" y="949677"/>
            <a:ext cx="11524830" cy="5509200"/>
          </a:xfrm>
          <a:prstGeom prst="rect">
            <a:avLst/>
          </a:prstGeom>
          <a:noFill/>
        </p:spPr>
        <p:txBody>
          <a:bodyPr wrap="square">
            <a:spAutoFit/>
          </a:bodyPr>
          <a:lstStyle/>
          <a:p>
            <a:pPr algn="just"/>
            <a:r>
              <a:rPr lang="ru-RU" sz="1100" dirty="0">
                <a:solidFill>
                  <a:srgbClr val="00313C"/>
                </a:solidFill>
              </a:rPr>
              <a:t>3.2.6. АКП должен проводиться систематически, и завершаться выявлением коренных причин и подготовкой выводов, подкрепленных документальными доказательствами.</a:t>
            </a:r>
            <a:r>
              <a:rPr lang="en-US" sz="1100" dirty="0">
                <a:solidFill>
                  <a:srgbClr val="00313C"/>
                </a:solidFill>
              </a:rPr>
              <a:t> </a:t>
            </a:r>
            <a:r>
              <a:rPr lang="ru-RU" sz="1100" dirty="0">
                <a:solidFill>
                  <a:srgbClr val="00313C"/>
                </a:solidFill>
              </a:rPr>
              <a:t>Подтверждение гипотез носит итерационный характер, особенно в части сбора и анализа данных, поскольку собираются данные о том, что произошло, которые затем анализируются, чтобы определить, какие еще данные необходимо собрать. После сбора данных проводится дальнейший анализ и выявляются новые гипотезы, для подтверждения или опровержения которых собираются дополнительные данные. Этот процесс повторяется до тех пор, пока не будет достигнута цель анализа и не будут выявлены коренные причины. Ответственность за достижение целей расследования в установленные сроки возлагается на председателя и членов комиссии по расследованию.</a:t>
            </a:r>
          </a:p>
          <a:p>
            <a:pPr algn="just"/>
            <a:r>
              <a:rPr lang="ru-RU" sz="1100" dirty="0">
                <a:solidFill>
                  <a:srgbClr val="00313C"/>
                </a:solidFill>
              </a:rPr>
              <a:t>3.2.7. Допускается объединять события в одно расследование или, наоборот, разделять одно событие на несколько расследований в случае, если данное действие позволит повысить качество выявления коренных причин и сформировать более полные и системные выводы. Ответственность за принятие решения об изменении периметра расследования возлагается на Председателя Комиссии по расследованию и согласовывается с руководителем СУН и куратором расследования.</a:t>
            </a:r>
          </a:p>
          <a:p>
            <a:pPr algn="just"/>
            <a:r>
              <a:rPr lang="ru-RU" sz="1100" dirty="0">
                <a:solidFill>
                  <a:srgbClr val="00313C"/>
                </a:solidFill>
              </a:rPr>
              <a:t>3.2.8. Все собранные в рамках расследования материалы и свидетельства должны быть сохранены и приложены к карточке расследования в ИС </a:t>
            </a:r>
            <a:r>
              <a:rPr lang="ru-RU" sz="1100" dirty="0" err="1">
                <a:solidFill>
                  <a:srgbClr val="00313C"/>
                </a:solidFill>
              </a:rPr>
              <a:t>Меридиум</a:t>
            </a:r>
            <a:r>
              <a:rPr lang="ru-RU" sz="1100" dirty="0">
                <a:solidFill>
                  <a:srgbClr val="00313C"/>
                </a:solidFill>
              </a:rPr>
              <a:t>/СУПРА. Ответственность за ведение карточки расследования в информационной системе, включая организацию хранения и полноту материалов, приложенных к расследованию, возложена на Главного аналитика. Инструкция по работе в ИС приведена в </a:t>
            </a:r>
            <a:r>
              <a:rPr lang="ru-RU" sz="1100" dirty="0">
                <a:solidFill>
                  <a:srgbClr val="00313C"/>
                </a:solidFill>
                <a:hlinkClick r:id="rId26"/>
              </a:rPr>
              <a:t>Приложении СР/</a:t>
            </a:r>
            <a:r>
              <a:rPr lang="ru-RU" sz="1100" dirty="0" err="1">
                <a:solidFill>
                  <a:srgbClr val="00313C"/>
                </a:solidFill>
                <a:hlinkClick r:id="rId26"/>
              </a:rPr>
              <a:t>НиР</a:t>
            </a:r>
            <a:r>
              <a:rPr lang="ru-RU" sz="1100" dirty="0">
                <a:solidFill>
                  <a:srgbClr val="00313C"/>
                </a:solidFill>
                <a:hlinkClick r:id="rId26"/>
              </a:rPr>
              <a:t>/ПР07/08</a:t>
            </a:r>
            <a:r>
              <a:rPr lang="ru-RU" sz="1100" dirty="0">
                <a:solidFill>
                  <a:srgbClr val="00313C"/>
                </a:solidFill>
              </a:rPr>
              <a:t> для </a:t>
            </a:r>
            <a:r>
              <a:rPr lang="ru-RU" sz="1100" dirty="0" err="1">
                <a:solidFill>
                  <a:srgbClr val="00313C"/>
                </a:solidFill>
              </a:rPr>
              <a:t>меридиум</a:t>
            </a:r>
            <a:r>
              <a:rPr lang="ru-RU" sz="1100" dirty="0">
                <a:solidFill>
                  <a:srgbClr val="00313C"/>
                </a:solidFill>
              </a:rPr>
              <a:t> и в </a:t>
            </a:r>
            <a:r>
              <a:rPr lang="ru-RU" sz="1100" dirty="0">
                <a:solidFill>
                  <a:srgbClr val="00313C"/>
                </a:solidFill>
                <a:hlinkClick r:id="rId26"/>
              </a:rPr>
              <a:t>Приложении СР/</a:t>
            </a:r>
            <a:r>
              <a:rPr lang="ru-RU" sz="1100" dirty="0" err="1">
                <a:solidFill>
                  <a:srgbClr val="00313C"/>
                </a:solidFill>
                <a:hlinkClick r:id="rId26"/>
              </a:rPr>
              <a:t>НиР</a:t>
            </a:r>
            <a:r>
              <a:rPr lang="ru-RU" sz="1100" dirty="0">
                <a:solidFill>
                  <a:srgbClr val="00313C"/>
                </a:solidFill>
                <a:hlinkClick r:id="rId26"/>
              </a:rPr>
              <a:t>/ПР07/09</a:t>
            </a:r>
            <a:r>
              <a:rPr lang="ru-RU" sz="1100" dirty="0">
                <a:solidFill>
                  <a:srgbClr val="00313C"/>
                </a:solidFill>
              </a:rPr>
              <a:t> для СУПРА</a:t>
            </a:r>
            <a:r>
              <a:rPr lang="ru-RU" sz="1100" dirty="0">
                <a:solidFill>
                  <a:srgbClr val="00313C"/>
                </a:solidFill>
                <a:hlinkClick r:id="rId26"/>
              </a:rPr>
              <a:t>. </a:t>
            </a:r>
            <a:endParaRPr lang="en-US" sz="1100" dirty="0">
              <a:solidFill>
                <a:srgbClr val="00313C"/>
              </a:solidFill>
            </a:endParaRPr>
          </a:p>
          <a:p>
            <a:pPr algn="just"/>
            <a:r>
              <a:rPr lang="ru-RU" sz="1100" dirty="0">
                <a:solidFill>
                  <a:srgbClr val="00313C"/>
                </a:solidFill>
              </a:rPr>
              <a:t>3.2.9. Процедура организации АКП и матрица </a:t>
            </a:r>
            <a:r>
              <a:rPr lang="en-US" sz="1100" dirty="0">
                <a:solidFill>
                  <a:srgbClr val="00313C"/>
                </a:solidFill>
              </a:rPr>
              <a:t>RACI</a:t>
            </a:r>
            <a:r>
              <a:rPr lang="ru-RU" sz="1100" dirty="0">
                <a:solidFill>
                  <a:srgbClr val="00313C"/>
                </a:solidFill>
              </a:rPr>
              <a:t> приведены на </a:t>
            </a:r>
            <a:r>
              <a:rPr lang="ru-RU" sz="1100" dirty="0">
                <a:solidFill>
                  <a:srgbClr val="00313C"/>
                </a:solidFill>
                <a:hlinkClick r:id="rId27" action="ppaction://hlinksldjump"/>
              </a:rPr>
              <a:t>слайдах 14-16</a:t>
            </a:r>
            <a:endParaRPr lang="ru-RU" sz="1100" dirty="0">
              <a:solidFill>
                <a:srgbClr val="00313C"/>
              </a:solidFill>
            </a:endParaRPr>
          </a:p>
          <a:p>
            <a:pPr algn="just"/>
            <a:r>
              <a:rPr lang="ru-RU" sz="1100" dirty="0">
                <a:solidFill>
                  <a:srgbClr val="00313C"/>
                </a:solidFill>
              </a:rPr>
              <a:t>3.2.10. Рабочие встречи проводятся преимущественно очно или в формате видеоконференции; формат и время их проведения определяют председатель и главный аналитик. При проведении Полного расследования в очном формате должны быть проведены стартовая</a:t>
            </a:r>
            <a:r>
              <a:rPr lang="en-US" sz="1100" dirty="0">
                <a:solidFill>
                  <a:srgbClr val="00313C"/>
                </a:solidFill>
              </a:rPr>
              <a:t> </a:t>
            </a:r>
            <a:r>
              <a:rPr lang="ru-RU" sz="1100" dirty="0">
                <a:solidFill>
                  <a:srgbClr val="00313C"/>
                </a:solidFill>
              </a:rPr>
              <a:t>и завершающая встреча по согласованию итогов. Председатель комиссии определяет необходимость увеличения количества очных встреч, а так же необходимость проведения встреч по месту события. Отсутствие члена комиссии без уважительной причины является нарушением данного СТП и трудовой дисциплины.</a:t>
            </a:r>
          </a:p>
          <a:p>
            <a:pPr algn="just"/>
            <a:r>
              <a:rPr lang="ru-RU" sz="1100" dirty="0">
                <a:solidFill>
                  <a:srgbClr val="00313C"/>
                </a:solidFill>
              </a:rPr>
              <a:t>3.2.11. В рамках рабочих встреч комиссия рассматривает, собранные материалы и свидетельства, на базе их формирует описание и хронологию событий, анализирует ранее проведенную работу по недопущению реализации риска, выдвигает и проверяет гипотезы о коренных причинах, формирует логическое дерево причин, разрабатывает корректирующие мероприятия (КМ) по недопущению повторения события и/или снижения последствий. Главный аналитик вносит результаты всех обсуждений в ИС, фиксирует и доводит поручения Комиссии до исполнителей и отслеживает статус исполнения.</a:t>
            </a:r>
          </a:p>
          <a:p>
            <a:pPr algn="just"/>
            <a:r>
              <a:rPr lang="ru-RU" sz="1100" dirty="0">
                <a:solidFill>
                  <a:srgbClr val="00313C"/>
                </a:solidFill>
              </a:rPr>
              <a:t>3.2.12. По решению Председателя комиссии с целью обеспечения качества расследования и выявления коренных причин, в </a:t>
            </a:r>
            <a:r>
              <a:rPr lang="ru-RU" sz="1100" dirty="0" err="1">
                <a:solidFill>
                  <a:srgbClr val="00313C"/>
                </a:solidFill>
              </a:rPr>
              <a:t>т.ч</a:t>
            </a:r>
            <a:r>
              <a:rPr lang="ru-RU" sz="1100" dirty="0">
                <a:solidFill>
                  <a:srgbClr val="00313C"/>
                </a:solidFill>
              </a:rPr>
              <a:t>. для проведения необходимых исследований, анализов, диагностирования, допускается привлечение внешней экспертизы (организации – изготовители оборудования, экспертные организации, специализированные лаборатории и др.).</a:t>
            </a:r>
          </a:p>
          <a:p>
            <a:pPr algn="just"/>
            <a:r>
              <a:rPr lang="ru-RU" sz="1100" dirty="0">
                <a:solidFill>
                  <a:srgbClr val="00313C"/>
                </a:solidFill>
              </a:rPr>
              <a:t>3.2.13. При построении диаграммы событий, логического дерева, анализе коренных причин и формировании корректирующих мероприятий следует руководствоваться требованиями </a:t>
            </a:r>
            <a:r>
              <a:rPr lang="ru-RU" sz="1100" dirty="0">
                <a:solidFill>
                  <a:srgbClr val="00313C"/>
                </a:solidFill>
                <a:hlinkClick r:id="rId26"/>
              </a:rPr>
              <a:t>«Методика по оформлению результатов анализа коренных причин». </a:t>
            </a:r>
            <a:r>
              <a:rPr lang="ru-RU" sz="1100" dirty="0">
                <a:solidFill>
                  <a:srgbClr val="00313C"/>
                </a:solidFill>
              </a:rPr>
              <a:t>В результате АКП должен показать, какие методы управления безопасностью, надёжностью, эффективностью и качеством необходимо улучшить, какие положения, правила, стандарты, процедуры или методики необходимо пересмотреть или разработать вновь, какие контроли и проверки инициировать для выявления и устранения факторов риска, с целью недопущения повторения аналогичных событий на всех предприятии Общества. Ключевая задача АКП – построение логического дерева, включающего определение гипотез и коренных причин, а также разработка корректирующих мероприятий и «извлеченных уроков». Все причины события возможно разделить на 3 категории: непосредственная (физическая) причина, человеческий фактор и системная (скрытая) причина. Любая гипотеза на логическом дереве должна завершаться выявленной системной причиной. Выявленные причины должны быть подконтрольны менеджменту Компании.</a:t>
            </a:r>
          </a:p>
        </p:txBody>
      </p:sp>
      <p:sp>
        <p:nvSpPr>
          <p:cNvPr id="35" name="Номер слайда 2"/>
          <p:cNvSpPr txBox="1">
            <a:spLocks/>
          </p:cNvSpPr>
          <p:nvPr/>
        </p:nvSpPr>
        <p:spPr>
          <a:xfrm>
            <a:off x="11509819" y="6438083"/>
            <a:ext cx="540512" cy="446400"/>
          </a:xfrm>
          <a:prstGeom prst="rect">
            <a:avLst/>
          </a:prstGeom>
        </p:spPr>
        <p:txBody>
          <a:bodyPr anchor="ctr"/>
          <a:lstStyle>
            <a:defPPr>
              <a:defRPr lang="ru-RU"/>
            </a:defPPr>
            <a:lvl1pPr algn="r">
              <a:defRPr sz="1050"/>
            </a:lvl1pPr>
          </a:lstStyle>
          <a:p>
            <a:pPr marL="0" marR="0" lvl="0" indent="0" algn="r" defTabSz="913722" rtl="0" eaLnBrk="1" fontAlgn="auto" latinLnBrk="0" hangingPunct="1">
              <a:lnSpc>
                <a:spcPct val="100000"/>
              </a:lnSpc>
              <a:spcBef>
                <a:spcPts val="0"/>
              </a:spcBef>
              <a:spcAft>
                <a:spcPts val="0"/>
              </a:spcAft>
              <a:buClrTx/>
              <a:buSzTx/>
              <a:buFontTx/>
              <a:buNone/>
              <a:tabLst/>
              <a:defRPr/>
            </a:pPr>
            <a:fld id="{31ED88B6-9D2D-479B-ABA6-BAE9EF28FCC0}" type="slidenum">
              <a:rPr kumimoji="0" lang="ru-RU" sz="1050" b="0" i="0" u="none" strike="noStrike" kern="1200" cap="none" spc="0" normalizeH="0" baseline="0" noProof="0">
                <a:ln>
                  <a:noFill/>
                </a:ln>
                <a:solidFill>
                  <a:srgbClr val="00313C"/>
                </a:solidFill>
                <a:effectLst/>
                <a:uLnTx/>
                <a:uFillTx/>
                <a:latin typeface="Arial"/>
                <a:ea typeface="+mn-ea"/>
                <a:cs typeface="+mn-cs"/>
              </a:rPr>
              <a:pPr marL="0" marR="0" lvl="0" indent="0" algn="r" defTabSz="913722" rtl="0" eaLnBrk="1" fontAlgn="auto" latinLnBrk="0" hangingPunct="1">
                <a:lnSpc>
                  <a:spcPct val="100000"/>
                </a:lnSpc>
                <a:spcBef>
                  <a:spcPts val="0"/>
                </a:spcBef>
                <a:spcAft>
                  <a:spcPts val="0"/>
                </a:spcAft>
                <a:buClrTx/>
                <a:buSzTx/>
                <a:buFontTx/>
                <a:buNone/>
                <a:tabLst/>
                <a:defRPr/>
              </a:pPr>
              <a:t>11</a:t>
            </a:fld>
            <a:endParaRPr kumimoji="0" lang="ru-RU" sz="1050" b="0" i="0" u="none" strike="noStrike" kern="1200" cap="none" spc="0" normalizeH="0" baseline="0" noProof="0" dirty="0">
              <a:ln>
                <a:noFill/>
              </a:ln>
              <a:solidFill>
                <a:srgbClr val="00313C"/>
              </a:solidFill>
              <a:effectLst/>
              <a:uLnTx/>
              <a:uFillTx/>
              <a:latin typeface="Arial"/>
              <a:ea typeface="+mn-ea"/>
              <a:cs typeface="+mn-cs"/>
            </a:endParaRPr>
          </a:p>
        </p:txBody>
      </p:sp>
      <p:grpSp>
        <p:nvGrpSpPr>
          <p:cNvPr id="31" name="Группа 30"/>
          <p:cNvGrpSpPr/>
          <p:nvPr/>
        </p:nvGrpSpPr>
        <p:grpSpPr>
          <a:xfrm>
            <a:off x="10126318" y="167791"/>
            <a:ext cx="1836912" cy="270925"/>
            <a:chOff x="10272872" y="20657"/>
            <a:chExt cx="1836912" cy="270925"/>
          </a:xfrm>
        </p:grpSpPr>
        <p:grpSp>
          <p:nvGrpSpPr>
            <p:cNvPr id="32" name="Group 157">
              <a:extLst>
                <a:ext uri="{FF2B5EF4-FFF2-40B4-BE49-F238E27FC236}">
                  <a16:creationId xmlns:a16="http://schemas.microsoft.com/office/drawing/2014/main" id="{4CEEC936-88F2-487F-9301-BBF7EE53302E}"/>
                </a:ext>
              </a:extLst>
            </p:cNvPr>
            <p:cNvGrpSpPr>
              <a:grpSpLocks/>
            </p:cNvGrpSpPr>
            <p:nvPr>
              <p:custDataLst>
                <p:tags r:id="rId2"/>
              </p:custDataLst>
            </p:nvPr>
          </p:nvGrpSpPr>
          <p:grpSpPr>
            <a:xfrm>
              <a:off x="10635114" y="75002"/>
              <a:ext cx="387944" cy="216580"/>
              <a:chOff x="3088884" y="1164709"/>
              <a:chExt cx="2296426" cy="1282037"/>
            </a:xfrm>
            <a:solidFill>
              <a:srgbClr val="008080"/>
            </a:solidFill>
          </p:grpSpPr>
          <p:sp>
            <p:nvSpPr>
              <p:cNvPr id="78" name="Freeform: Shape 158">
                <a:extLst>
                  <a:ext uri="{FF2B5EF4-FFF2-40B4-BE49-F238E27FC236}">
                    <a16:creationId xmlns:a16="http://schemas.microsoft.com/office/drawing/2014/main" id="{F4F9E692-AE8C-4FC4-A89B-E6184CB74099}"/>
                  </a:ext>
                </a:extLst>
              </p:cNvPr>
              <p:cNvSpPr/>
              <p:nvPr>
                <p:custDataLst>
                  <p:tags r:id="rId20"/>
                </p:custDataLst>
              </p:nvPr>
            </p:nvSpPr>
            <p:spPr>
              <a:xfrm>
                <a:off x="3088884" y="1164709"/>
                <a:ext cx="2296426" cy="1282037"/>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53573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53573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153573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7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7 w 1828800"/>
                  <a:gd name="connsiteY1" fmla="*/ 0 h 914400"/>
                  <a:gd name="connsiteX2" fmla="*/ 1828800 w 1828800"/>
                  <a:gd name="connsiteY2" fmla="*/ 457200 h 914400"/>
                  <a:gd name="connsiteX3" fmla="*/ 1645787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7 w 1828800"/>
                  <a:gd name="connsiteY1" fmla="*/ 0 h 914400"/>
                  <a:gd name="connsiteX2" fmla="*/ 1828800 w 1828800"/>
                  <a:gd name="connsiteY2" fmla="*/ 457200 h 914400"/>
                  <a:gd name="connsiteX3" fmla="*/ 1645787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45787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645025" y="0"/>
                    </a:lnTo>
                    <a:lnTo>
                      <a:pt x="1828800" y="457200"/>
                    </a:lnTo>
                    <a:lnTo>
                      <a:pt x="1645025" y="914400"/>
                    </a:lnTo>
                    <a:lnTo>
                      <a:pt x="0" y="914400"/>
                    </a:lnTo>
                    <a:lnTo>
                      <a:pt x="183775" y="457200"/>
                    </a:lnTo>
                    <a:close/>
                  </a:path>
                </a:pathLst>
              </a:custGeom>
              <a:grpFill/>
              <a:ln w="9525" cap="flat" cmpd="sng" algn="ctr">
                <a:solidFill>
                  <a:srgbClr val="FFFFFF"/>
                </a:solidFill>
                <a:prstDash val="solid"/>
              </a:ln>
              <a:effectLst/>
            </p:spPr>
            <p:txBody>
              <a:bodyPr wrap="square" l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800" b="0" i="0" u="none" strike="noStrike" kern="0" cap="none" spc="0" normalizeH="0" baseline="0" noProof="0" dirty="0" err="1">
                  <a:ln>
                    <a:noFill/>
                  </a:ln>
                  <a:solidFill>
                    <a:srgbClr val="FFFFFF"/>
                  </a:solidFill>
                  <a:effectLst/>
                  <a:uLnTx/>
                  <a:uFillTx/>
                  <a:latin typeface="Arial"/>
                  <a:ea typeface="+mn-ea"/>
                  <a:cs typeface="+mn-cs"/>
                </a:endParaRPr>
              </a:p>
            </p:txBody>
          </p:sp>
          <p:sp>
            <p:nvSpPr>
              <p:cNvPr id="79" name="TextBox 78">
                <a:extLst>
                  <a:ext uri="{FF2B5EF4-FFF2-40B4-BE49-F238E27FC236}">
                    <a16:creationId xmlns:a16="http://schemas.microsoft.com/office/drawing/2014/main" id="{DBD621E5-087B-4D36-BF72-18BE3ACC1830}"/>
                  </a:ext>
                </a:extLst>
              </p:cNvPr>
              <p:cNvSpPr txBox="1"/>
              <p:nvPr>
                <p:custDataLst>
                  <p:tags r:id="rId21"/>
                </p:custDataLst>
              </p:nvPr>
            </p:nvSpPr>
            <p:spPr>
              <a:xfrm>
                <a:off x="3370450" y="1253740"/>
                <a:ext cx="1784092" cy="1103976"/>
              </a:xfrm>
              <a:prstGeom prst="rect">
                <a:avLst/>
              </a:prstGeom>
              <a:grpFill/>
            </p:spPr>
            <p:txBody>
              <a:bodyPr vert="horz" wrap="square" lIns="36000" tIns="0" rIns="0" bIns="0" rtlCol="0" anchor="ctr">
                <a:noAutofit/>
              </a:bodyPr>
              <a:lstStyle>
                <a:lvl1pPr lvl="0" indent="0" defTabSz="913473" fontAlgn="base">
                  <a:spcBef>
                    <a:spcPct val="0"/>
                  </a:spcBef>
                  <a:spcAft>
                    <a:spcPct val="0"/>
                  </a:spcAft>
                  <a:buClr>
                    <a:schemeClr val="tx2"/>
                  </a:buClr>
                  <a:buSzPct val="100000"/>
                  <a:defRPr lang="ru-RU" sz="1600" baseline="0" dirty="0"/>
                </a:lvl1pPr>
                <a:lvl2pPr marL="198335" lvl="1" indent="-194662" defTabSz="913473" fontAlgn="base">
                  <a:spcBef>
                    <a:spcPct val="0"/>
                  </a:spcBef>
                  <a:spcAft>
                    <a:spcPct val="0"/>
                  </a:spcAft>
                  <a:buClr>
                    <a:schemeClr val="accent4"/>
                  </a:buClr>
                  <a:buSzPct val="125000"/>
                  <a:buFont typeface="Arial" charset="0"/>
                  <a:buChar char="▪"/>
                  <a:defRPr lang="ru-RU" sz="1600" baseline="0" dirty="0"/>
                </a:lvl2pPr>
                <a:lvl3pPr marL="455435" lvl="2" indent="-253428" defTabSz="913473" fontAlgn="base">
                  <a:spcBef>
                    <a:spcPct val="0"/>
                  </a:spcBef>
                  <a:spcAft>
                    <a:spcPct val="0"/>
                  </a:spcAft>
                  <a:buClr>
                    <a:schemeClr val="accent6"/>
                  </a:buClr>
                  <a:buSzPct val="120000"/>
                  <a:buFont typeface="Arial" charset="0"/>
                  <a:buChar char="–"/>
                  <a:defRPr lang="ru-RU" sz="1600" baseline="0" dirty="0"/>
                </a:lvl3pPr>
                <a:lvl4pPr marL="628060" lvl="3" indent="-157933" defTabSz="913473" fontAlgn="base">
                  <a:spcBef>
                    <a:spcPct val="0"/>
                  </a:spcBef>
                  <a:spcAft>
                    <a:spcPct val="0"/>
                  </a:spcAft>
                  <a:buClr>
                    <a:schemeClr val="accent6"/>
                  </a:buClr>
                  <a:buSzPct val="120000"/>
                  <a:buFont typeface="Arial" charset="0"/>
                  <a:buChar char="▫"/>
                  <a:defRPr lang="ru-RU" sz="1600" baseline="0" dirty="0"/>
                </a:lvl4pPr>
                <a:lvl5pPr marL="763957" lvl="4" indent="-132223" defTabSz="913473" fontAlgn="base">
                  <a:spcBef>
                    <a:spcPct val="0"/>
                  </a:spcBef>
                  <a:spcAft>
                    <a:spcPct val="0"/>
                  </a:spcAft>
                  <a:buClr>
                    <a:schemeClr val="accent6"/>
                  </a:buClr>
                  <a:buSzPct val="89000"/>
                  <a:buFont typeface="Arial" charset="0"/>
                  <a:buChar char="-"/>
                  <a:defRPr lang="ru-RU" sz="1600" baseline="0" dirty="0"/>
                </a:lvl5pPr>
                <a:lvl6pPr marL="1020030" indent="-177089" defTabSz="1218026" fontAlgn="base">
                  <a:spcBef>
                    <a:spcPct val="0"/>
                  </a:spcBef>
                  <a:spcAft>
                    <a:spcPct val="0"/>
                  </a:spcAft>
                  <a:buClr>
                    <a:schemeClr val="tx2"/>
                  </a:buClr>
                  <a:buSzPct val="89000"/>
                  <a:buFont typeface="Arial" charset="0"/>
                  <a:buChar char="-"/>
                  <a:defRPr sz="2100" baseline="0"/>
                </a:lvl6pPr>
                <a:lvl7pPr marL="1020030" indent="-177089" defTabSz="1218026" fontAlgn="base">
                  <a:spcBef>
                    <a:spcPct val="0"/>
                  </a:spcBef>
                  <a:spcAft>
                    <a:spcPct val="0"/>
                  </a:spcAft>
                  <a:buClr>
                    <a:schemeClr val="tx2"/>
                  </a:buClr>
                  <a:buSzPct val="89000"/>
                  <a:buFont typeface="Arial" charset="0"/>
                  <a:buChar char="-"/>
                  <a:defRPr sz="2100" baseline="0"/>
                </a:lvl7pPr>
                <a:lvl8pPr marL="1020030" indent="-177089" defTabSz="1218026" fontAlgn="base">
                  <a:spcBef>
                    <a:spcPct val="0"/>
                  </a:spcBef>
                  <a:spcAft>
                    <a:spcPct val="0"/>
                  </a:spcAft>
                  <a:buClr>
                    <a:schemeClr val="tx2"/>
                  </a:buClr>
                  <a:buSzPct val="89000"/>
                  <a:buFont typeface="Arial" charset="0"/>
                  <a:buChar char="-"/>
                  <a:defRPr sz="2100" baseline="0"/>
                </a:lvl8pPr>
                <a:lvl9pPr marL="1020030" indent="-177089" defTabSz="1218026" fontAlgn="base">
                  <a:spcBef>
                    <a:spcPct val="0"/>
                  </a:spcBef>
                  <a:spcAft>
                    <a:spcPct val="0"/>
                  </a:spcAft>
                  <a:buClr>
                    <a:schemeClr val="tx2"/>
                  </a:buClr>
                  <a:buSzPct val="89000"/>
                  <a:buFont typeface="Arial" charset="0"/>
                  <a:buChar char="-"/>
                  <a:defRPr sz="2100" baseline="0"/>
                </a:lvl9pPr>
              </a:lstStyle>
              <a:p>
                <a:pPr marL="0" marR="0" lvl="0" indent="0" defTabSz="913473" eaLnBrk="1" fontAlgn="base" latinLnBrk="0" hangingPunct="1">
                  <a:lnSpc>
                    <a:spcPct val="100000"/>
                  </a:lnSpc>
                  <a:spcBef>
                    <a:spcPct val="0"/>
                  </a:spcBef>
                  <a:spcAft>
                    <a:spcPct val="0"/>
                  </a:spcAft>
                  <a:buClr>
                    <a:srgbClr val="008080"/>
                  </a:buClr>
                  <a:buSzPct val="100000"/>
                  <a:buFontTx/>
                  <a:buNone/>
                  <a:tabLst/>
                  <a:defRPr/>
                </a:pPr>
                <a:endParaRPr kumimoji="0" lang="ru-RU" sz="800" b="1" i="0" u="none" strike="noStrike" kern="0" cap="none" spc="0" normalizeH="0" baseline="0" noProof="0">
                  <a:ln>
                    <a:noFill/>
                  </a:ln>
                  <a:solidFill>
                    <a:srgbClr val="FFFFFF"/>
                  </a:solidFill>
                  <a:effectLst/>
                  <a:uLnTx/>
                  <a:uFillTx/>
                </a:endParaRPr>
              </a:p>
            </p:txBody>
          </p:sp>
        </p:grpSp>
        <p:grpSp>
          <p:nvGrpSpPr>
            <p:cNvPr id="50" name="Group 160">
              <a:extLst>
                <a:ext uri="{FF2B5EF4-FFF2-40B4-BE49-F238E27FC236}">
                  <a16:creationId xmlns:a16="http://schemas.microsoft.com/office/drawing/2014/main" id="{04FC4A19-C68D-44AC-BCE4-E0CA3A8AEF16}"/>
                </a:ext>
              </a:extLst>
            </p:cNvPr>
            <p:cNvGrpSpPr/>
            <p:nvPr>
              <p:custDataLst>
                <p:tags r:id="rId3"/>
              </p:custDataLst>
            </p:nvPr>
          </p:nvGrpSpPr>
          <p:grpSpPr>
            <a:xfrm>
              <a:off x="10272872" y="75002"/>
              <a:ext cx="387944" cy="216580"/>
              <a:chOff x="921522" y="1164709"/>
              <a:chExt cx="2296426" cy="1282037"/>
            </a:xfrm>
            <a:solidFill>
              <a:srgbClr val="B2D2D8"/>
            </a:solidFill>
          </p:grpSpPr>
          <p:sp>
            <p:nvSpPr>
              <p:cNvPr id="76" name="Freeform: Shape 161">
                <a:extLst>
                  <a:ext uri="{FF2B5EF4-FFF2-40B4-BE49-F238E27FC236}">
                    <a16:creationId xmlns:a16="http://schemas.microsoft.com/office/drawing/2014/main" id="{197CF1A7-7FE1-46BA-ACC2-20AA31C51914}"/>
                  </a:ext>
                </a:extLst>
              </p:cNvPr>
              <p:cNvSpPr/>
              <p:nvPr>
                <p:custDataLst>
                  <p:tags r:id="rId18"/>
                </p:custDataLst>
              </p:nvPr>
            </p:nvSpPr>
            <p:spPr>
              <a:xfrm>
                <a:off x="921522" y="1164709"/>
                <a:ext cx="2296426" cy="1282037"/>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83775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83775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0 w 1828800"/>
                  <a:gd name="connsiteY5"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645025" y="0"/>
                    </a:lnTo>
                    <a:lnTo>
                      <a:pt x="1828800" y="457200"/>
                    </a:lnTo>
                    <a:lnTo>
                      <a:pt x="1645025" y="914400"/>
                    </a:lnTo>
                    <a:lnTo>
                      <a:pt x="0" y="914400"/>
                    </a:lnTo>
                    <a:lnTo>
                      <a:pt x="0" y="457200"/>
                    </a:lnTo>
                    <a:close/>
                  </a:path>
                </a:pathLst>
              </a:custGeom>
              <a:grpFill/>
              <a:ln w="9525" cap="flat" cmpd="sng" algn="ctr">
                <a:solidFill>
                  <a:srgbClr val="FFFFFF"/>
                </a:solidFill>
                <a:prstDash val="solid"/>
              </a:ln>
              <a:effectLst/>
            </p:spPr>
            <p:txBody>
              <a:bodyPr wrap="square" l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800" b="0" i="0" u="none" strike="noStrike" kern="0" cap="none" spc="0" normalizeH="0" baseline="0" noProof="0" dirty="0" err="1">
                  <a:ln>
                    <a:noFill/>
                  </a:ln>
                  <a:solidFill>
                    <a:srgbClr val="FFFFFF"/>
                  </a:solidFill>
                  <a:effectLst/>
                  <a:uLnTx/>
                  <a:uFillTx/>
                  <a:latin typeface="Arial"/>
                  <a:ea typeface="+mn-ea"/>
                  <a:cs typeface="+mn-cs"/>
                </a:endParaRPr>
              </a:p>
            </p:txBody>
          </p:sp>
          <p:sp>
            <p:nvSpPr>
              <p:cNvPr id="77" name="TextBox 76">
                <a:extLst>
                  <a:ext uri="{FF2B5EF4-FFF2-40B4-BE49-F238E27FC236}">
                    <a16:creationId xmlns:a16="http://schemas.microsoft.com/office/drawing/2014/main" id="{53079148-39E0-4FCB-82CF-F97B48FC81A3}"/>
                  </a:ext>
                </a:extLst>
              </p:cNvPr>
              <p:cNvSpPr txBox="1"/>
              <p:nvPr>
                <p:custDataLst>
                  <p:tags r:id="rId19"/>
                </p:custDataLst>
              </p:nvPr>
            </p:nvSpPr>
            <p:spPr>
              <a:xfrm>
                <a:off x="985022" y="1253740"/>
                <a:ext cx="2002159" cy="1103976"/>
              </a:xfrm>
              <a:prstGeom prst="rect">
                <a:avLst/>
              </a:prstGeom>
              <a:grpFill/>
            </p:spPr>
            <p:txBody>
              <a:bodyPr vert="horz" wrap="square" lIns="36000" tIns="0" rIns="0" bIns="0" rtlCol="0" anchor="ctr">
                <a:noAutofit/>
              </a:bodyPr>
              <a:lstStyle>
                <a:lvl1pPr lvl="0" indent="0" defTabSz="913473" fontAlgn="base">
                  <a:spcBef>
                    <a:spcPct val="0"/>
                  </a:spcBef>
                  <a:spcAft>
                    <a:spcPct val="0"/>
                  </a:spcAft>
                  <a:buClr>
                    <a:schemeClr val="tx2"/>
                  </a:buClr>
                  <a:buSzPct val="100000"/>
                  <a:defRPr lang="ru-RU" sz="1600" baseline="0" dirty="0"/>
                </a:lvl1pPr>
                <a:lvl2pPr marL="198335" lvl="1" indent="-194662" defTabSz="913473" fontAlgn="base">
                  <a:spcBef>
                    <a:spcPct val="0"/>
                  </a:spcBef>
                  <a:spcAft>
                    <a:spcPct val="0"/>
                  </a:spcAft>
                  <a:buClr>
                    <a:schemeClr val="accent4"/>
                  </a:buClr>
                  <a:buSzPct val="125000"/>
                  <a:buFont typeface="Arial" charset="0"/>
                  <a:buChar char="▪"/>
                  <a:defRPr lang="ru-RU" sz="1600" baseline="0" dirty="0"/>
                </a:lvl2pPr>
                <a:lvl3pPr marL="455435" lvl="2" indent="-253428" defTabSz="913473" fontAlgn="base">
                  <a:spcBef>
                    <a:spcPct val="0"/>
                  </a:spcBef>
                  <a:spcAft>
                    <a:spcPct val="0"/>
                  </a:spcAft>
                  <a:buClr>
                    <a:schemeClr val="accent6"/>
                  </a:buClr>
                  <a:buSzPct val="120000"/>
                  <a:buFont typeface="Arial" charset="0"/>
                  <a:buChar char="–"/>
                  <a:defRPr lang="ru-RU" sz="1600" baseline="0" dirty="0"/>
                </a:lvl3pPr>
                <a:lvl4pPr marL="628060" lvl="3" indent="-157933" defTabSz="913473" fontAlgn="base">
                  <a:spcBef>
                    <a:spcPct val="0"/>
                  </a:spcBef>
                  <a:spcAft>
                    <a:spcPct val="0"/>
                  </a:spcAft>
                  <a:buClr>
                    <a:schemeClr val="accent6"/>
                  </a:buClr>
                  <a:buSzPct val="120000"/>
                  <a:buFont typeface="Arial" charset="0"/>
                  <a:buChar char="▫"/>
                  <a:defRPr lang="ru-RU" sz="1600" baseline="0" dirty="0"/>
                </a:lvl4pPr>
                <a:lvl5pPr marL="763957" lvl="4" indent="-132223" defTabSz="913473" fontAlgn="base">
                  <a:spcBef>
                    <a:spcPct val="0"/>
                  </a:spcBef>
                  <a:spcAft>
                    <a:spcPct val="0"/>
                  </a:spcAft>
                  <a:buClr>
                    <a:schemeClr val="accent6"/>
                  </a:buClr>
                  <a:buSzPct val="89000"/>
                  <a:buFont typeface="Arial" charset="0"/>
                  <a:buChar char="-"/>
                  <a:defRPr lang="ru-RU" sz="1600" baseline="0" dirty="0"/>
                </a:lvl5pPr>
                <a:lvl6pPr marL="1020030" indent="-177089" defTabSz="1218026" fontAlgn="base">
                  <a:spcBef>
                    <a:spcPct val="0"/>
                  </a:spcBef>
                  <a:spcAft>
                    <a:spcPct val="0"/>
                  </a:spcAft>
                  <a:buClr>
                    <a:schemeClr val="tx2"/>
                  </a:buClr>
                  <a:buSzPct val="89000"/>
                  <a:buFont typeface="Arial" charset="0"/>
                  <a:buChar char="-"/>
                  <a:defRPr sz="2100" baseline="0"/>
                </a:lvl6pPr>
                <a:lvl7pPr marL="1020030" indent="-177089" defTabSz="1218026" fontAlgn="base">
                  <a:spcBef>
                    <a:spcPct val="0"/>
                  </a:spcBef>
                  <a:spcAft>
                    <a:spcPct val="0"/>
                  </a:spcAft>
                  <a:buClr>
                    <a:schemeClr val="tx2"/>
                  </a:buClr>
                  <a:buSzPct val="89000"/>
                  <a:buFont typeface="Arial" charset="0"/>
                  <a:buChar char="-"/>
                  <a:defRPr sz="2100" baseline="0"/>
                </a:lvl7pPr>
                <a:lvl8pPr marL="1020030" indent="-177089" defTabSz="1218026" fontAlgn="base">
                  <a:spcBef>
                    <a:spcPct val="0"/>
                  </a:spcBef>
                  <a:spcAft>
                    <a:spcPct val="0"/>
                  </a:spcAft>
                  <a:buClr>
                    <a:schemeClr val="tx2"/>
                  </a:buClr>
                  <a:buSzPct val="89000"/>
                  <a:buFont typeface="Arial" charset="0"/>
                  <a:buChar char="-"/>
                  <a:defRPr sz="2100" baseline="0"/>
                </a:lvl8pPr>
                <a:lvl9pPr marL="1020030" indent="-177089" defTabSz="1218026" fontAlgn="base">
                  <a:spcBef>
                    <a:spcPct val="0"/>
                  </a:spcBef>
                  <a:spcAft>
                    <a:spcPct val="0"/>
                  </a:spcAft>
                  <a:buClr>
                    <a:schemeClr val="tx2"/>
                  </a:buClr>
                  <a:buSzPct val="89000"/>
                  <a:buFont typeface="Arial" charset="0"/>
                  <a:buChar char="-"/>
                  <a:defRPr sz="2100" baseline="0"/>
                </a:lvl9pPr>
              </a:lstStyle>
              <a:p>
                <a:pPr marL="0" marR="0" lvl="0" indent="0" defTabSz="913473" eaLnBrk="1" fontAlgn="base" latinLnBrk="0" hangingPunct="1">
                  <a:lnSpc>
                    <a:spcPct val="100000"/>
                  </a:lnSpc>
                  <a:spcBef>
                    <a:spcPct val="0"/>
                  </a:spcBef>
                  <a:spcAft>
                    <a:spcPct val="0"/>
                  </a:spcAft>
                  <a:buClr>
                    <a:srgbClr val="008080"/>
                  </a:buClr>
                  <a:buSzPct val="100000"/>
                  <a:buFontTx/>
                  <a:buNone/>
                  <a:tabLst/>
                  <a:defRPr/>
                </a:pPr>
                <a:endParaRPr kumimoji="0" lang="en-US" sz="800" b="1" i="0" u="none" strike="noStrike" kern="0" cap="none" spc="0" normalizeH="0" baseline="0" noProof="0">
                  <a:ln>
                    <a:noFill/>
                  </a:ln>
                  <a:solidFill>
                    <a:srgbClr val="FFFFFF"/>
                  </a:solidFill>
                  <a:effectLst/>
                  <a:uLnTx/>
                  <a:uFillTx/>
                </a:endParaRPr>
              </a:p>
            </p:txBody>
          </p:sp>
        </p:grpSp>
        <p:sp>
          <p:nvSpPr>
            <p:cNvPr id="62" name="Oval 21">
              <a:extLst>
                <a:ext uri="{FF2B5EF4-FFF2-40B4-BE49-F238E27FC236}">
                  <a16:creationId xmlns:a16="http://schemas.microsoft.com/office/drawing/2014/main" id="{CA8C2CDF-DFFA-426A-BAAE-897286934E9F}"/>
                </a:ext>
              </a:extLst>
            </p:cNvPr>
            <p:cNvSpPr>
              <a:spLocks noChangeArrowheads="1"/>
            </p:cNvSpPr>
            <p:nvPr>
              <p:custDataLst>
                <p:tags r:id="rId4"/>
              </p:custDataLst>
            </p:nvPr>
          </p:nvSpPr>
          <p:spPr bwMode="gray">
            <a:xfrm>
              <a:off x="10392370" y="20657"/>
              <a:ext cx="109965" cy="109965"/>
            </a:xfrm>
            <a:prstGeom prst="ellipse">
              <a:avLst/>
            </a:prstGeom>
            <a:solidFill>
              <a:srgbClr val="B2D2D8"/>
            </a:solidFill>
            <a:ln w="9525">
              <a:solidFill>
                <a:srgbClr val="FFFFFF"/>
              </a:solidFill>
              <a:round/>
              <a:headEnd/>
              <a:tailEnd/>
            </a:ln>
          </p:spPr>
          <p:txBody>
            <a:bodyPr wrap="none" lIns="91430" tIns="45715" rIns="91430" bIns="45715" anchor="ctr">
              <a:noAutofit/>
            </a:bodyPr>
            <a:lstStyle/>
            <a:p>
              <a:pPr marL="0" marR="0" lvl="0" indent="0" algn="ctr" defTabSz="913523" eaLnBrk="1" fontAlgn="auto" latinLnBrk="0" hangingPunct="1">
                <a:lnSpc>
                  <a:spcPct val="100000"/>
                </a:lnSpc>
                <a:spcBef>
                  <a:spcPts val="0"/>
                </a:spcBef>
                <a:spcAft>
                  <a:spcPts val="0"/>
                </a:spcAft>
                <a:buClr>
                  <a:srgbClr val="000000"/>
                </a:buClr>
                <a:buSzTx/>
                <a:buFontTx/>
                <a:buNone/>
                <a:tabLst/>
                <a:defRPr/>
              </a:pPr>
              <a:r>
                <a:rPr kumimoji="0" lang="en-US" sz="600" b="1" i="0" u="none" strike="noStrike" kern="0" cap="none" spc="0" normalizeH="0" baseline="0" noProof="0" dirty="0">
                  <a:ln>
                    <a:noFill/>
                  </a:ln>
                  <a:solidFill>
                    <a:srgbClr val="008080"/>
                  </a:solidFill>
                  <a:effectLst/>
                  <a:uLnTx/>
                  <a:uFillTx/>
                </a:rPr>
                <a:t>1</a:t>
              </a:r>
            </a:p>
          </p:txBody>
        </p:sp>
        <p:sp>
          <p:nvSpPr>
            <p:cNvPr id="63" name="Oval 21">
              <a:extLst>
                <a:ext uri="{FF2B5EF4-FFF2-40B4-BE49-F238E27FC236}">
                  <a16:creationId xmlns:a16="http://schemas.microsoft.com/office/drawing/2014/main" id="{24F374FD-1D76-4320-A12C-1FE7B2FD066D}"/>
                </a:ext>
              </a:extLst>
            </p:cNvPr>
            <p:cNvSpPr>
              <a:spLocks noChangeArrowheads="1"/>
            </p:cNvSpPr>
            <p:nvPr>
              <p:custDataLst>
                <p:tags r:id="rId5"/>
              </p:custDataLst>
            </p:nvPr>
          </p:nvSpPr>
          <p:spPr bwMode="gray">
            <a:xfrm>
              <a:off x="10754612" y="20657"/>
              <a:ext cx="109965" cy="109965"/>
            </a:xfrm>
            <a:prstGeom prst="ellipse">
              <a:avLst/>
            </a:prstGeom>
            <a:solidFill>
              <a:srgbClr val="008080"/>
            </a:solidFill>
            <a:ln w="9525">
              <a:solidFill>
                <a:srgbClr val="FFFFFF"/>
              </a:solidFill>
              <a:round/>
              <a:headEnd/>
              <a:tailEnd/>
            </a:ln>
          </p:spPr>
          <p:txBody>
            <a:bodyPr wrap="none" lIns="91430" tIns="45715" rIns="91430" bIns="45715" anchor="ctr">
              <a:noAutofit/>
            </a:bodyPr>
            <a:lstStyle/>
            <a:p>
              <a:pPr marL="0" marR="0" lvl="0" indent="0" algn="ctr" defTabSz="913523" eaLnBrk="1" fontAlgn="auto" latinLnBrk="0" hangingPunct="1">
                <a:lnSpc>
                  <a:spcPct val="100000"/>
                </a:lnSpc>
                <a:spcBef>
                  <a:spcPts val="0"/>
                </a:spcBef>
                <a:spcAft>
                  <a:spcPts val="0"/>
                </a:spcAft>
                <a:buClr>
                  <a:srgbClr val="000000"/>
                </a:buClr>
                <a:buSzTx/>
                <a:buFontTx/>
                <a:buNone/>
                <a:tabLst/>
                <a:defRPr/>
              </a:pPr>
              <a:r>
                <a:rPr kumimoji="0" lang="en-US" sz="600" b="1" i="0" u="none" strike="noStrike" kern="0" cap="none" spc="0" normalizeH="0" baseline="0" noProof="0" dirty="0">
                  <a:ln>
                    <a:noFill/>
                  </a:ln>
                  <a:solidFill>
                    <a:srgbClr val="FFFFFF"/>
                  </a:solidFill>
                  <a:effectLst/>
                  <a:uLnTx/>
                  <a:uFillTx/>
                </a:rPr>
                <a:t>2</a:t>
              </a:r>
            </a:p>
          </p:txBody>
        </p:sp>
        <p:grpSp>
          <p:nvGrpSpPr>
            <p:cNvPr id="64" name="Group 165">
              <a:extLst>
                <a:ext uri="{FF2B5EF4-FFF2-40B4-BE49-F238E27FC236}">
                  <a16:creationId xmlns:a16="http://schemas.microsoft.com/office/drawing/2014/main" id="{6A479927-CF71-4D23-9A1F-AC5ADBA948D7}"/>
                </a:ext>
              </a:extLst>
            </p:cNvPr>
            <p:cNvGrpSpPr>
              <a:grpSpLocks/>
            </p:cNvGrpSpPr>
            <p:nvPr>
              <p:custDataLst>
                <p:tags r:id="rId6"/>
              </p:custDataLst>
            </p:nvPr>
          </p:nvGrpSpPr>
          <p:grpSpPr>
            <a:xfrm>
              <a:off x="10997356" y="75002"/>
              <a:ext cx="387944" cy="216580"/>
              <a:chOff x="5256246" y="1164709"/>
              <a:chExt cx="2296426" cy="1282037"/>
            </a:xfrm>
            <a:solidFill>
              <a:srgbClr val="B2D2D8"/>
            </a:solidFill>
          </p:grpSpPr>
          <p:sp>
            <p:nvSpPr>
              <p:cNvPr id="74" name="Freeform: Shape 166">
                <a:extLst>
                  <a:ext uri="{FF2B5EF4-FFF2-40B4-BE49-F238E27FC236}">
                    <a16:creationId xmlns:a16="http://schemas.microsoft.com/office/drawing/2014/main" id="{22D52BEC-83FC-4511-ADA5-830242BCB184}"/>
                  </a:ext>
                </a:extLst>
              </p:cNvPr>
              <p:cNvSpPr/>
              <p:nvPr>
                <p:custDataLst>
                  <p:tags r:id="rId16"/>
                </p:custDataLst>
              </p:nvPr>
            </p:nvSpPr>
            <p:spPr>
              <a:xfrm>
                <a:off x="5256246" y="1164709"/>
                <a:ext cx="2296426" cy="1282037"/>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53573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53573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153573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183013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183013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3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6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6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6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645025" y="0"/>
                    </a:lnTo>
                    <a:lnTo>
                      <a:pt x="1828800" y="457200"/>
                    </a:lnTo>
                    <a:lnTo>
                      <a:pt x="1645025" y="914400"/>
                    </a:lnTo>
                    <a:lnTo>
                      <a:pt x="0" y="914400"/>
                    </a:lnTo>
                    <a:lnTo>
                      <a:pt x="183775" y="457200"/>
                    </a:lnTo>
                    <a:close/>
                  </a:path>
                </a:pathLst>
              </a:custGeom>
              <a:grpFill/>
              <a:ln w="9525" cap="flat" cmpd="sng" algn="ctr">
                <a:solidFill>
                  <a:srgbClr val="FFFFFF"/>
                </a:solidFill>
                <a:prstDash val="solid"/>
              </a:ln>
              <a:effectLst/>
            </p:spPr>
            <p:txBody>
              <a:bodyPr wrap="square" l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800" b="0" i="0" u="none" strike="noStrike" kern="0" cap="none" spc="0" normalizeH="0" baseline="0" noProof="0" dirty="0" err="1">
                  <a:ln>
                    <a:noFill/>
                  </a:ln>
                  <a:solidFill>
                    <a:srgbClr val="FFFFFF"/>
                  </a:solidFill>
                  <a:effectLst/>
                  <a:uLnTx/>
                  <a:uFillTx/>
                  <a:latin typeface="Arial"/>
                  <a:ea typeface="+mn-ea"/>
                  <a:cs typeface="+mn-cs"/>
                </a:endParaRPr>
              </a:p>
            </p:txBody>
          </p:sp>
          <p:sp>
            <p:nvSpPr>
              <p:cNvPr id="75" name="TextBox 74">
                <a:extLst>
                  <a:ext uri="{FF2B5EF4-FFF2-40B4-BE49-F238E27FC236}">
                    <a16:creationId xmlns:a16="http://schemas.microsoft.com/office/drawing/2014/main" id="{41D6F7D5-7207-4EA6-A00C-094CDCE9741C}"/>
                  </a:ext>
                </a:extLst>
              </p:cNvPr>
              <p:cNvSpPr txBox="1"/>
              <p:nvPr>
                <p:custDataLst>
                  <p:tags r:id="rId17"/>
                </p:custDataLst>
              </p:nvPr>
            </p:nvSpPr>
            <p:spPr>
              <a:xfrm>
                <a:off x="5537812" y="1253740"/>
                <a:ext cx="1784092" cy="1103976"/>
              </a:xfrm>
              <a:prstGeom prst="rect">
                <a:avLst/>
              </a:prstGeom>
              <a:grpFill/>
            </p:spPr>
            <p:txBody>
              <a:bodyPr vert="horz" wrap="square" lIns="36000" tIns="0" rIns="0" bIns="0" rtlCol="0" anchor="ctr">
                <a:noAutofit/>
              </a:bodyPr>
              <a:lstStyle>
                <a:lvl1pPr lvl="0" indent="0" defTabSz="913473" fontAlgn="base">
                  <a:spcBef>
                    <a:spcPct val="0"/>
                  </a:spcBef>
                  <a:spcAft>
                    <a:spcPct val="0"/>
                  </a:spcAft>
                  <a:buClr>
                    <a:schemeClr val="tx2"/>
                  </a:buClr>
                  <a:buSzPct val="100000"/>
                  <a:defRPr lang="ru-RU" sz="1600" baseline="0" dirty="0"/>
                </a:lvl1pPr>
                <a:lvl2pPr marL="198335" lvl="1" indent="-194662" defTabSz="913473" fontAlgn="base">
                  <a:spcBef>
                    <a:spcPct val="0"/>
                  </a:spcBef>
                  <a:spcAft>
                    <a:spcPct val="0"/>
                  </a:spcAft>
                  <a:buClr>
                    <a:schemeClr val="accent4"/>
                  </a:buClr>
                  <a:buSzPct val="125000"/>
                  <a:buFont typeface="Arial" charset="0"/>
                  <a:buChar char="▪"/>
                  <a:defRPr lang="ru-RU" sz="1600" baseline="0" dirty="0"/>
                </a:lvl2pPr>
                <a:lvl3pPr marL="455435" lvl="2" indent="-253428" defTabSz="913473" fontAlgn="base">
                  <a:spcBef>
                    <a:spcPct val="0"/>
                  </a:spcBef>
                  <a:spcAft>
                    <a:spcPct val="0"/>
                  </a:spcAft>
                  <a:buClr>
                    <a:schemeClr val="accent6"/>
                  </a:buClr>
                  <a:buSzPct val="120000"/>
                  <a:buFont typeface="Arial" charset="0"/>
                  <a:buChar char="–"/>
                  <a:defRPr lang="ru-RU" sz="1600" baseline="0" dirty="0"/>
                </a:lvl3pPr>
                <a:lvl4pPr marL="628060" lvl="3" indent="-157933" defTabSz="913473" fontAlgn="base">
                  <a:spcBef>
                    <a:spcPct val="0"/>
                  </a:spcBef>
                  <a:spcAft>
                    <a:spcPct val="0"/>
                  </a:spcAft>
                  <a:buClr>
                    <a:schemeClr val="accent6"/>
                  </a:buClr>
                  <a:buSzPct val="120000"/>
                  <a:buFont typeface="Arial" charset="0"/>
                  <a:buChar char="▫"/>
                  <a:defRPr lang="ru-RU" sz="1600" baseline="0" dirty="0"/>
                </a:lvl4pPr>
                <a:lvl5pPr marL="763957" lvl="4" indent="-132223" defTabSz="913473" fontAlgn="base">
                  <a:spcBef>
                    <a:spcPct val="0"/>
                  </a:spcBef>
                  <a:spcAft>
                    <a:spcPct val="0"/>
                  </a:spcAft>
                  <a:buClr>
                    <a:schemeClr val="accent6"/>
                  </a:buClr>
                  <a:buSzPct val="89000"/>
                  <a:buFont typeface="Arial" charset="0"/>
                  <a:buChar char="-"/>
                  <a:defRPr lang="ru-RU" sz="1600" baseline="0" dirty="0"/>
                </a:lvl5pPr>
                <a:lvl6pPr marL="1020030" indent="-177089" defTabSz="1218026" fontAlgn="base">
                  <a:spcBef>
                    <a:spcPct val="0"/>
                  </a:spcBef>
                  <a:spcAft>
                    <a:spcPct val="0"/>
                  </a:spcAft>
                  <a:buClr>
                    <a:schemeClr val="tx2"/>
                  </a:buClr>
                  <a:buSzPct val="89000"/>
                  <a:buFont typeface="Arial" charset="0"/>
                  <a:buChar char="-"/>
                  <a:defRPr sz="2100" baseline="0"/>
                </a:lvl6pPr>
                <a:lvl7pPr marL="1020030" indent="-177089" defTabSz="1218026" fontAlgn="base">
                  <a:spcBef>
                    <a:spcPct val="0"/>
                  </a:spcBef>
                  <a:spcAft>
                    <a:spcPct val="0"/>
                  </a:spcAft>
                  <a:buClr>
                    <a:schemeClr val="tx2"/>
                  </a:buClr>
                  <a:buSzPct val="89000"/>
                  <a:buFont typeface="Arial" charset="0"/>
                  <a:buChar char="-"/>
                  <a:defRPr sz="2100" baseline="0"/>
                </a:lvl7pPr>
                <a:lvl8pPr marL="1020030" indent="-177089" defTabSz="1218026" fontAlgn="base">
                  <a:spcBef>
                    <a:spcPct val="0"/>
                  </a:spcBef>
                  <a:spcAft>
                    <a:spcPct val="0"/>
                  </a:spcAft>
                  <a:buClr>
                    <a:schemeClr val="tx2"/>
                  </a:buClr>
                  <a:buSzPct val="89000"/>
                  <a:buFont typeface="Arial" charset="0"/>
                  <a:buChar char="-"/>
                  <a:defRPr sz="2100" baseline="0"/>
                </a:lvl8pPr>
                <a:lvl9pPr marL="1020030" indent="-177089" defTabSz="1218026" fontAlgn="base">
                  <a:spcBef>
                    <a:spcPct val="0"/>
                  </a:spcBef>
                  <a:spcAft>
                    <a:spcPct val="0"/>
                  </a:spcAft>
                  <a:buClr>
                    <a:schemeClr val="tx2"/>
                  </a:buClr>
                  <a:buSzPct val="89000"/>
                  <a:buFont typeface="Arial" charset="0"/>
                  <a:buChar char="-"/>
                  <a:defRPr sz="2100" baseline="0"/>
                </a:lvl9pPr>
              </a:lstStyle>
              <a:p>
                <a:pPr marL="0" marR="0" lvl="0" indent="0" defTabSz="913473" eaLnBrk="1" fontAlgn="base" latinLnBrk="0" hangingPunct="1">
                  <a:lnSpc>
                    <a:spcPct val="100000"/>
                  </a:lnSpc>
                  <a:spcBef>
                    <a:spcPct val="0"/>
                  </a:spcBef>
                  <a:spcAft>
                    <a:spcPct val="0"/>
                  </a:spcAft>
                  <a:buClr>
                    <a:srgbClr val="008080"/>
                  </a:buClr>
                  <a:buSzPct val="100000"/>
                  <a:buFontTx/>
                  <a:buNone/>
                  <a:tabLst/>
                  <a:defRPr/>
                </a:pPr>
                <a:endParaRPr kumimoji="0" lang="az-Cyrl-AZ" sz="800" b="1" i="0" u="none" strike="noStrike" kern="0" cap="none" spc="0" normalizeH="0" baseline="0" noProof="0">
                  <a:ln>
                    <a:noFill/>
                  </a:ln>
                  <a:solidFill>
                    <a:srgbClr val="FFFFFF"/>
                  </a:solidFill>
                  <a:effectLst/>
                  <a:uLnTx/>
                  <a:uFillTx/>
                </a:endParaRPr>
              </a:p>
            </p:txBody>
          </p:sp>
        </p:grpSp>
        <p:sp>
          <p:nvSpPr>
            <p:cNvPr id="65" name="Oval 21">
              <a:extLst>
                <a:ext uri="{FF2B5EF4-FFF2-40B4-BE49-F238E27FC236}">
                  <a16:creationId xmlns:a16="http://schemas.microsoft.com/office/drawing/2014/main" id="{534F44EC-FB5F-47D7-BFF8-6E1D0857E593}"/>
                </a:ext>
              </a:extLst>
            </p:cNvPr>
            <p:cNvSpPr>
              <a:spLocks noChangeArrowheads="1"/>
            </p:cNvSpPr>
            <p:nvPr>
              <p:custDataLst>
                <p:tags r:id="rId7"/>
              </p:custDataLst>
            </p:nvPr>
          </p:nvSpPr>
          <p:spPr bwMode="gray">
            <a:xfrm>
              <a:off x="11116853" y="20657"/>
              <a:ext cx="109965" cy="109965"/>
            </a:xfrm>
            <a:prstGeom prst="ellipse">
              <a:avLst/>
            </a:prstGeom>
            <a:solidFill>
              <a:srgbClr val="B2D2D8"/>
            </a:solidFill>
            <a:ln w="9525">
              <a:solidFill>
                <a:srgbClr val="FFFFFF"/>
              </a:solidFill>
              <a:round/>
              <a:headEnd/>
              <a:tailEnd/>
            </a:ln>
          </p:spPr>
          <p:txBody>
            <a:bodyPr wrap="none" lIns="91430" tIns="45715" rIns="91430" bIns="45715" anchor="ctr">
              <a:noAutofit/>
            </a:bodyPr>
            <a:lstStyle/>
            <a:p>
              <a:pPr marL="0" marR="0" lvl="0" indent="0" algn="ctr" defTabSz="913523" eaLnBrk="1" fontAlgn="auto" latinLnBrk="0" hangingPunct="1">
                <a:lnSpc>
                  <a:spcPct val="100000"/>
                </a:lnSpc>
                <a:spcBef>
                  <a:spcPts val="0"/>
                </a:spcBef>
                <a:spcAft>
                  <a:spcPts val="0"/>
                </a:spcAft>
                <a:buClr>
                  <a:srgbClr val="000000"/>
                </a:buClr>
                <a:buSzTx/>
                <a:buFontTx/>
                <a:buNone/>
                <a:tabLst/>
                <a:defRPr/>
              </a:pPr>
              <a:r>
                <a:rPr kumimoji="0" lang="en-US" sz="600" b="1" i="0" u="none" strike="noStrike" kern="0" cap="none" spc="0" normalizeH="0" baseline="0" noProof="0" dirty="0">
                  <a:ln>
                    <a:noFill/>
                  </a:ln>
                  <a:solidFill>
                    <a:srgbClr val="008080"/>
                  </a:solidFill>
                  <a:effectLst/>
                  <a:uLnTx/>
                  <a:uFillTx/>
                </a:rPr>
                <a:t>3</a:t>
              </a:r>
            </a:p>
          </p:txBody>
        </p:sp>
        <p:grpSp>
          <p:nvGrpSpPr>
            <p:cNvPr id="66" name="Group 169">
              <a:extLst>
                <a:ext uri="{FF2B5EF4-FFF2-40B4-BE49-F238E27FC236}">
                  <a16:creationId xmlns:a16="http://schemas.microsoft.com/office/drawing/2014/main" id="{13285675-2FDB-48AB-86DD-E0FA8ABD9726}"/>
                </a:ext>
              </a:extLst>
            </p:cNvPr>
            <p:cNvGrpSpPr>
              <a:grpSpLocks/>
            </p:cNvGrpSpPr>
            <p:nvPr>
              <p:custDataLst>
                <p:tags r:id="rId8"/>
              </p:custDataLst>
            </p:nvPr>
          </p:nvGrpSpPr>
          <p:grpSpPr>
            <a:xfrm>
              <a:off x="11359598" y="75002"/>
              <a:ext cx="387944" cy="216580"/>
              <a:chOff x="7423608" y="1164709"/>
              <a:chExt cx="2296426" cy="1282037"/>
            </a:xfrm>
            <a:solidFill>
              <a:srgbClr val="B2D2D8"/>
            </a:solidFill>
          </p:grpSpPr>
          <p:sp>
            <p:nvSpPr>
              <p:cNvPr id="72" name="Freeform: Shape 170">
                <a:extLst>
                  <a:ext uri="{FF2B5EF4-FFF2-40B4-BE49-F238E27FC236}">
                    <a16:creationId xmlns:a16="http://schemas.microsoft.com/office/drawing/2014/main" id="{9922053E-E6BB-46F5-AFA6-3CD333C80E1D}"/>
                  </a:ext>
                </a:extLst>
              </p:cNvPr>
              <p:cNvSpPr/>
              <p:nvPr>
                <p:custDataLst>
                  <p:tags r:id="rId14"/>
                </p:custDataLst>
              </p:nvPr>
            </p:nvSpPr>
            <p:spPr>
              <a:xfrm>
                <a:off x="7423608" y="1164709"/>
                <a:ext cx="2296426" cy="1282037"/>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53573 w 1828800"/>
                  <a:gd name="connsiteY5" fmla="*/ 457200 h 914400"/>
                  <a:gd name="connsiteX0" fmla="*/ 0 w 1828800"/>
                  <a:gd name="connsiteY0" fmla="*/ 0 h 914400"/>
                  <a:gd name="connsiteX1" fmla="*/ 1675226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53573 w 1828800"/>
                  <a:gd name="connsiteY5" fmla="*/ 457200 h 914400"/>
                  <a:gd name="connsiteX0" fmla="*/ 0 w 1828800"/>
                  <a:gd name="connsiteY0" fmla="*/ 0 h 914400"/>
                  <a:gd name="connsiteX1" fmla="*/ 1675226 w 1828800"/>
                  <a:gd name="connsiteY1" fmla="*/ 0 h 914400"/>
                  <a:gd name="connsiteX2" fmla="*/ 1828800 w 1828800"/>
                  <a:gd name="connsiteY2" fmla="*/ 457200 h 914400"/>
                  <a:gd name="connsiteX3" fmla="*/ 1675226 w 1828800"/>
                  <a:gd name="connsiteY3" fmla="*/ 914400 h 914400"/>
                  <a:gd name="connsiteX4" fmla="*/ 0 w 1828800"/>
                  <a:gd name="connsiteY4" fmla="*/ 914400 h 914400"/>
                  <a:gd name="connsiteX5" fmla="*/ 153573 w 1828800"/>
                  <a:gd name="connsiteY5" fmla="*/ 457200 h 914400"/>
                  <a:gd name="connsiteX0" fmla="*/ 0 w 1828800"/>
                  <a:gd name="connsiteY0" fmla="*/ 0 h 914400"/>
                  <a:gd name="connsiteX1" fmla="*/ 1675226 w 1828800"/>
                  <a:gd name="connsiteY1" fmla="*/ 0 h 914400"/>
                  <a:gd name="connsiteX2" fmla="*/ 1828800 w 1828800"/>
                  <a:gd name="connsiteY2" fmla="*/ 457200 h 914400"/>
                  <a:gd name="connsiteX3" fmla="*/ 1675226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7 w 1828800"/>
                  <a:gd name="connsiteY1" fmla="*/ 0 h 914400"/>
                  <a:gd name="connsiteX2" fmla="*/ 1828800 w 1828800"/>
                  <a:gd name="connsiteY2" fmla="*/ 457200 h 914400"/>
                  <a:gd name="connsiteX3" fmla="*/ 1675226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7 w 1828800"/>
                  <a:gd name="connsiteY1" fmla="*/ 0 h 914400"/>
                  <a:gd name="connsiteX2" fmla="*/ 1828800 w 1828800"/>
                  <a:gd name="connsiteY2" fmla="*/ 457200 h 914400"/>
                  <a:gd name="connsiteX3" fmla="*/ 1645787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7 w 1828800"/>
                  <a:gd name="connsiteY1" fmla="*/ 0 h 914400"/>
                  <a:gd name="connsiteX2" fmla="*/ 1828800 w 1828800"/>
                  <a:gd name="connsiteY2" fmla="*/ 457200 h 914400"/>
                  <a:gd name="connsiteX3" fmla="*/ 1645787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7 w 1828800"/>
                  <a:gd name="connsiteY1" fmla="*/ 0 h 914400"/>
                  <a:gd name="connsiteX2" fmla="*/ 1828800 w 1828800"/>
                  <a:gd name="connsiteY2" fmla="*/ 457200 h 914400"/>
                  <a:gd name="connsiteX3" fmla="*/ 1645787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7 w 1828800"/>
                  <a:gd name="connsiteY1" fmla="*/ 0 h 914400"/>
                  <a:gd name="connsiteX2" fmla="*/ 1828800 w 1828800"/>
                  <a:gd name="connsiteY2" fmla="*/ 457200 h 914400"/>
                  <a:gd name="connsiteX3" fmla="*/ 1645787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7 w 1828800"/>
                  <a:gd name="connsiteY1" fmla="*/ 0 h 914400"/>
                  <a:gd name="connsiteX2" fmla="*/ 1828800 w 1828800"/>
                  <a:gd name="connsiteY2" fmla="*/ 457200 h 914400"/>
                  <a:gd name="connsiteX3" fmla="*/ 1645787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7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645025" y="0"/>
                    </a:lnTo>
                    <a:lnTo>
                      <a:pt x="1828800" y="457200"/>
                    </a:lnTo>
                    <a:lnTo>
                      <a:pt x="1645025" y="914400"/>
                    </a:lnTo>
                    <a:lnTo>
                      <a:pt x="0" y="914400"/>
                    </a:lnTo>
                    <a:lnTo>
                      <a:pt x="183775" y="457200"/>
                    </a:lnTo>
                    <a:close/>
                  </a:path>
                </a:pathLst>
              </a:custGeom>
              <a:grpFill/>
              <a:ln w="9525" cap="flat" cmpd="sng" algn="ctr">
                <a:solidFill>
                  <a:srgbClr val="FFFFFF"/>
                </a:solidFill>
                <a:prstDash val="solid"/>
              </a:ln>
              <a:effectLst/>
            </p:spPr>
            <p:txBody>
              <a:bodyPr wrap="square" l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800" b="0" i="0" u="none" strike="noStrike" kern="0" cap="none" spc="0" normalizeH="0" baseline="0" noProof="0" dirty="0" err="1">
                  <a:ln>
                    <a:noFill/>
                  </a:ln>
                  <a:solidFill>
                    <a:srgbClr val="FFFFFF"/>
                  </a:solidFill>
                  <a:effectLst/>
                  <a:uLnTx/>
                  <a:uFillTx/>
                  <a:latin typeface="Arial"/>
                  <a:ea typeface="+mn-ea"/>
                  <a:cs typeface="+mn-cs"/>
                </a:endParaRPr>
              </a:p>
            </p:txBody>
          </p:sp>
          <p:sp>
            <p:nvSpPr>
              <p:cNvPr id="73" name="TextBox 72">
                <a:extLst>
                  <a:ext uri="{FF2B5EF4-FFF2-40B4-BE49-F238E27FC236}">
                    <a16:creationId xmlns:a16="http://schemas.microsoft.com/office/drawing/2014/main" id="{DACEA2A0-EF26-43D3-9018-518CFBAE9072}"/>
                  </a:ext>
                </a:extLst>
              </p:cNvPr>
              <p:cNvSpPr txBox="1"/>
              <p:nvPr>
                <p:custDataLst>
                  <p:tags r:id="rId15"/>
                </p:custDataLst>
              </p:nvPr>
            </p:nvSpPr>
            <p:spPr>
              <a:xfrm>
                <a:off x="7705175" y="1253740"/>
                <a:ext cx="1784092" cy="1103976"/>
              </a:xfrm>
              <a:prstGeom prst="rect">
                <a:avLst/>
              </a:prstGeom>
              <a:grpFill/>
            </p:spPr>
            <p:txBody>
              <a:bodyPr vert="horz" wrap="square" lIns="36000" tIns="0" rIns="0" bIns="0" rtlCol="0" anchor="ctr">
                <a:noAutofit/>
              </a:bodyPr>
              <a:lstStyle>
                <a:lvl1pPr lvl="0" indent="0" defTabSz="913473" fontAlgn="base">
                  <a:spcBef>
                    <a:spcPct val="0"/>
                  </a:spcBef>
                  <a:spcAft>
                    <a:spcPct val="0"/>
                  </a:spcAft>
                  <a:buClr>
                    <a:schemeClr val="tx2"/>
                  </a:buClr>
                  <a:buSzPct val="100000"/>
                  <a:defRPr lang="ru-RU" sz="1600" baseline="0" dirty="0"/>
                </a:lvl1pPr>
                <a:lvl2pPr marL="198335" lvl="1" indent="-194662" defTabSz="913473" fontAlgn="base">
                  <a:spcBef>
                    <a:spcPct val="0"/>
                  </a:spcBef>
                  <a:spcAft>
                    <a:spcPct val="0"/>
                  </a:spcAft>
                  <a:buClr>
                    <a:schemeClr val="accent4"/>
                  </a:buClr>
                  <a:buSzPct val="125000"/>
                  <a:buFont typeface="Arial" charset="0"/>
                  <a:buChar char="▪"/>
                  <a:defRPr lang="ru-RU" sz="1600" baseline="0" dirty="0"/>
                </a:lvl2pPr>
                <a:lvl3pPr marL="455435" lvl="2" indent="-253428" defTabSz="913473" fontAlgn="base">
                  <a:spcBef>
                    <a:spcPct val="0"/>
                  </a:spcBef>
                  <a:spcAft>
                    <a:spcPct val="0"/>
                  </a:spcAft>
                  <a:buClr>
                    <a:schemeClr val="accent6"/>
                  </a:buClr>
                  <a:buSzPct val="120000"/>
                  <a:buFont typeface="Arial" charset="0"/>
                  <a:buChar char="–"/>
                  <a:defRPr lang="ru-RU" sz="1600" baseline="0" dirty="0"/>
                </a:lvl3pPr>
                <a:lvl4pPr marL="628060" lvl="3" indent="-157933" defTabSz="913473" fontAlgn="base">
                  <a:spcBef>
                    <a:spcPct val="0"/>
                  </a:spcBef>
                  <a:spcAft>
                    <a:spcPct val="0"/>
                  </a:spcAft>
                  <a:buClr>
                    <a:schemeClr val="accent6"/>
                  </a:buClr>
                  <a:buSzPct val="120000"/>
                  <a:buFont typeface="Arial" charset="0"/>
                  <a:buChar char="▫"/>
                  <a:defRPr lang="ru-RU" sz="1600" baseline="0" dirty="0"/>
                </a:lvl4pPr>
                <a:lvl5pPr marL="763957" lvl="4" indent="-132223" defTabSz="913473" fontAlgn="base">
                  <a:spcBef>
                    <a:spcPct val="0"/>
                  </a:spcBef>
                  <a:spcAft>
                    <a:spcPct val="0"/>
                  </a:spcAft>
                  <a:buClr>
                    <a:schemeClr val="accent6"/>
                  </a:buClr>
                  <a:buSzPct val="89000"/>
                  <a:buFont typeface="Arial" charset="0"/>
                  <a:buChar char="-"/>
                  <a:defRPr lang="ru-RU" sz="1600" baseline="0" dirty="0"/>
                </a:lvl5pPr>
                <a:lvl6pPr marL="1020030" indent="-177089" defTabSz="1218026" fontAlgn="base">
                  <a:spcBef>
                    <a:spcPct val="0"/>
                  </a:spcBef>
                  <a:spcAft>
                    <a:spcPct val="0"/>
                  </a:spcAft>
                  <a:buClr>
                    <a:schemeClr val="tx2"/>
                  </a:buClr>
                  <a:buSzPct val="89000"/>
                  <a:buFont typeface="Arial" charset="0"/>
                  <a:buChar char="-"/>
                  <a:defRPr sz="2100" baseline="0"/>
                </a:lvl6pPr>
                <a:lvl7pPr marL="1020030" indent="-177089" defTabSz="1218026" fontAlgn="base">
                  <a:spcBef>
                    <a:spcPct val="0"/>
                  </a:spcBef>
                  <a:spcAft>
                    <a:spcPct val="0"/>
                  </a:spcAft>
                  <a:buClr>
                    <a:schemeClr val="tx2"/>
                  </a:buClr>
                  <a:buSzPct val="89000"/>
                  <a:buFont typeface="Arial" charset="0"/>
                  <a:buChar char="-"/>
                  <a:defRPr sz="2100" baseline="0"/>
                </a:lvl7pPr>
                <a:lvl8pPr marL="1020030" indent="-177089" defTabSz="1218026" fontAlgn="base">
                  <a:spcBef>
                    <a:spcPct val="0"/>
                  </a:spcBef>
                  <a:spcAft>
                    <a:spcPct val="0"/>
                  </a:spcAft>
                  <a:buClr>
                    <a:schemeClr val="tx2"/>
                  </a:buClr>
                  <a:buSzPct val="89000"/>
                  <a:buFont typeface="Arial" charset="0"/>
                  <a:buChar char="-"/>
                  <a:defRPr sz="2100" baseline="0"/>
                </a:lvl8pPr>
                <a:lvl9pPr marL="1020030" indent="-177089" defTabSz="1218026" fontAlgn="base">
                  <a:spcBef>
                    <a:spcPct val="0"/>
                  </a:spcBef>
                  <a:spcAft>
                    <a:spcPct val="0"/>
                  </a:spcAft>
                  <a:buClr>
                    <a:schemeClr val="tx2"/>
                  </a:buClr>
                  <a:buSzPct val="89000"/>
                  <a:buFont typeface="Arial" charset="0"/>
                  <a:buChar char="-"/>
                  <a:defRPr sz="2100" baseline="0"/>
                </a:lvl9pPr>
              </a:lstStyle>
              <a:p>
                <a:pPr marL="0" marR="0" lvl="0" indent="0" defTabSz="913473" eaLnBrk="1" fontAlgn="base" latinLnBrk="0" hangingPunct="1">
                  <a:lnSpc>
                    <a:spcPct val="100000"/>
                  </a:lnSpc>
                  <a:spcBef>
                    <a:spcPct val="0"/>
                  </a:spcBef>
                  <a:spcAft>
                    <a:spcPct val="0"/>
                  </a:spcAft>
                  <a:buClr>
                    <a:srgbClr val="008080"/>
                  </a:buClr>
                  <a:buSzPct val="100000"/>
                  <a:buFontTx/>
                  <a:buNone/>
                  <a:tabLst/>
                  <a:defRPr/>
                </a:pPr>
                <a:endParaRPr kumimoji="0" lang="az-Cyrl-AZ" sz="800" b="1" i="0" u="none" strike="noStrike" kern="0" cap="none" spc="0" normalizeH="0" baseline="0" noProof="0">
                  <a:ln>
                    <a:noFill/>
                  </a:ln>
                  <a:solidFill>
                    <a:srgbClr val="FFFFFF"/>
                  </a:solidFill>
                  <a:effectLst/>
                  <a:uLnTx/>
                  <a:uFillTx/>
                </a:endParaRPr>
              </a:p>
            </p:txBody>
          </p:sp>
        </p:grpSp>
        <p:sp>
          <p:nvSpPr>
            <p:cNvPr id="67" name="Oval 21">
              <a:extLst>
                <a:ext uri="{FF2B5EF4-FFF2-40B4-BE49-F238E27FC236}">
                  <a16:creationId xmlns:a16="http://schemas.microsoft.com/office/drawing/2014/main" id="{C49C3772-49F1-4739-B4E0-3049E64FD491}"/>
                </a:ext>
              </a:extLst>
            </p:cNvPr>
            <p:cNvSpPr>
              <a:spLocks noChangeArrowheads="1"/>
            </p:cNvSpPr>
            <p:nvPr>
              <p:custDataLst>
                <p:tags r:id="rId9"/>
              </p:custDataLst>
            </p:nvPr>
          </p:nvSpPr>
          <p:spPr bwMode="gray">
            <a:xfrm>
              <a:off x="11479095" y="20657"/>
              <a:ext cx="109965" cy="109965"/>
            </a:xfrm>
            <a:prstGeom prst="ellipse">
              <a:avLst/>
            </a:prstGeom>
            <a:solidFill>
              <a:srgbClr val="B2D2D8"/>
            </a:solidFill>
            <a:ln w="9525">
              <a:solidFill>
                <a:srgbClr val="FFFFFF"/>
              </a:solidFill>
              <a:round/>
              <a:headEnd/>
              <a:tailEnd/>
            </a:ln>
          </p:spPr>
          <p:txBody>
            <a:bodyPr wrap="none" lIns="91430" tIns="45715" rIns="91430" bIns="45715" anchor="ctr">
              <a:noAutofit/>
            </a:bodyPr>
            <a:lstStyle/>
            <a:p>
              <a:pPr marL="0" marR="0" lvl="0" indent="0" algn="ctr" defTabSz="913523" eaLnBrk="1" fontAlgn="auto" latinLnBrk="0" hangingPunct="1">
                <a:lnSpc>
                  <a:spcPct val="100000"/>
                </a:lnSpc>
                <a:spcBef>
                  <a:spcPts val="0"/>
                </a:spcBef>
                <a:spcAft>
                  <a:spcPts val="0"/>
                </a:spcAft>
                <a:buClr>
                  <a:srgbClr val="000000"/>
                </a:buClr>
                <a:buSzTx/>
                <a:buFontTx/>
                <a:buNone/>
                <a:tabLst/>
                <a:defRPr/>
              </a:pPr>
              <a:r>
                <a:rPr kumimoji="0" lang="en-US" sz="600" b="1" i="0" u="none" strike="noStrike" kern="0" cap="none" spc="0" normalizeH="0" baseline="0" noProof="0" dirty="0">
                  <a:ln>
                    <a:noFill/>
                  </a:ln>
                  <a:solidFill>
                    <a:srgbClr val="008080"/>
                  </a:solidFill>
                  <a:effectLst/>
                  <a:uLnTx/>
                  <a:uFillTx/>
                </a:rPr>
                <a:t>4</a:t>
              </a:r>
            </a:p>
          </p:txBody>
        </p:sp>
        <p:grpSp>
          <p:nvGrpSpPr>
            <p:cNvPr id="68" name="Group 174">
              <a:extLst>
                <a:ext uri="{FF2B5EF4-FFF2-40B4-BE49-F238E27FC236}">
                  <a16:creationId xmlns:a16="http://schemas.microsoft.com/office/drawing/2014/main" id="{514841D9-CB74-466E-89FC-BB456C7184F2}"/>
                </a:ext>
              </a:extLst>
            </p:cNvPr>
            <p:cNvGrpSpPr>
              <a:grpSpLocks/>
            </p:cNvGrpSpPr>
            <p:nvPr>
              <p:custDataLst>
                <p:tags r:id="rId10"/>
              </p:custDataLst>
            </p:nvPr>
          </p:nvGrpSpPr>
          <p:grpSpPr>
            <a:xfrm>
              <a:off x="11721840" y="75002"/>
              <a:ext cx="387944" cy="216580"/>
              <a:chOff x="9590971" y="1164709"/>
              <a:chExt cx="2296426" cy="1282037"/>
            </a:xfrm>
            <a:solidFill>
              <a:srgbClr val="B2D2D8"/>
            </a:solidFill>
          </p:grpSpPr>
          <p:sp>
            <p:nvSpPr>
              <p:cNvPr id="70" name="Freeform: Shape 175">
                <a:extLst>
                  <a:ext uri="{FF2B5EF4-FFF2-40B4-BE49-F238E27FC236}">
                    <a16:creationId xmlns:a16="http://schemas.microsoft.com/office/drawing/2014/main" id="{6ADF75C3-1BBB-4471-855C-5081288C18F6}"/>
                  </a:ext>
                </a:extLst>
              </p:cNvPr>
              <p:cNvSpPr/>
              <p:nvPr>
                <p:custDataLst>
                  <p:tags r:id="rId12"/>
                </p:custDataLst>
              </p:nvPr>
            </p:nvSpPr>
            <p:spPr>
              <a:xfrm>
                <a:off x="9590971" y="1164709"/>
                <a:ext cx="2296426" cy="1282037"/>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53574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53574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153574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645025" y="0"/>
                    </a:lnTo>
                    <a:lnTo>
                      <a:pt x="1828800" y="457200"/>
                    </a:lnTo>
                    <a:lnTo>
                      <a:pt x="1645025" y="914400"/>
                    </a:lnTo>
                    <a:lnTo>
                      <a:pt x="0" y="914400"/>
                    </a:lnTo>
                    <a:lnTo>
                      <a:pt x="183775" y="457200"/>
                    </a:lnTo>
                    <a:close/>
                  </a:path>
                </a:pathLst>
              </a:custGeom>
              <a:grpFill/>
              <a:ln w="9525" cap="flat" cmpd="sng" algn="ctr">
                <a:solidFill>
                  <a:srgbClr val="FFFFFF"/>
                </a:solidFill>
                <a:prstDash val="solid"/>
              </a:ln>
              <a:effectLst/>
            </p:spPr>
            <p:txBody>
              <a:bodyPr wrap="square" l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800" b="0" i="0" u="none" strike="noStrike" kern="0" cap="none" spc="0" normalizeH="0" baseline="0" noProof="0" dirty="0" err="1">
                  <a:ln>
                    <a:noFill/>
                  </a:ln>
                  <a:solidFill>
                    <a:srgbClr val="FFFFFF"/>
                  </a:solidFill>
                  <a:effectLst/>
                  <a:uLnTx/>
                  <a:uFillTx/>
                  <a:latin typeface="Arial"/>
                  <a:ea typeface="+mn-ea"/>
                  <a:cs typeface="+mn-cs"/>
                </a:endParaRPr>
              </a:p>
            </p:txBody>
          </p:sp>
          <p:sp>
            <p:nvSpPr>
              <p:cNvPr id="71" name="TextBox 70">
                <a:extLst>
                  <a:ext uri="{FF2B5EF4-FFF2-40B4-BE49-F238E27FC236}">
                    <a16:creationId xmlns:a16="http://schemas.microsoft.com/office/drawing/2014/main" id="{2B9CE2EE-E0EE-4848-98FC-7C53D156FDF2}"/>
                  </a:ext>
                </a:extLst>
              </p:cNvPr>
              <p:cNvSpPr txBox="1"/>
              <p:nvPr>
                <p:custDataLst>
                  <p:tags r:id="rId13"/>
                </p:custDataLst>
              </p:nvPr>
            </p:nvSpPr>
            <p:spPr>
              <a:xfrm>
                <a:off x="9872538" y="1253740"/>
                <a:ext cx="1784092" cy="1103976"/>
              </a:xfrm>
              <a:prstGeom prst="rect">
                <a:avLst/>
              </a:prstGeom>
              <a:grpFill/>
            </p:spPr>
            <p:txBody>
              <a:bodyPr vert="horz" wrap="square" lIns="36000" tIns="0" rIns="0" bIns="0" rtlCol="0" anchor="ctr">
                <a:noAutofit/>
              </a:bodyPr>
              <a:lstStyle>
                <a:lvl1pPr lvl="0" indent="0" defTabSz="913473" fontAlgn="base">
                  <a:spcBef>
                    <a:spcPct val="0"/>
                  </a:spcBef>
                  <a:spcAft>
                    <a:spcPct val="0"/>
                  </a:spcAft>
                  <a:buClr>
                    <a:schemeClr val="tx2"/>
                  </a:buClr>
                  <a:buSzPct val="100000"/>
                  <a:defRPr lang="ru-RU" sz="1600" baseline="0" dirty="0"/>
                </a:lvl1pPr>
                <a:lvl2pPr marL="198335" lvl="1" indent="-194662" defTabSz="913473" fontAlgn="base">
                  <a:spcBef>
                    <a:spcPct val="0"/>
                  </a:spcBef>
                  <a:spcAft>
                    <a:spcPct val="0"/>
                  </a:spcAft>
                  <a:buClr>
                    <a:schemeClr val="accent4"/>
                  </a:buClr>
                  <a:buSzPct val="125000"/>
                  <a:buFont typeface="Arial" charset="0"/>
                  <a:buChar char="▪"/>
                  <a:defRPr lang="ru-RU" sz="1600" baseline="0" dirty="0"/>
                </a:lvl2pPr>
                <a:lvl3pPr marL="455435" lvl="2" indent="-253428" defTabSz="913473" fontAlgn="base">
                  <a:spcBef>
                    <a:spcPct val="0"/>
                  </a:spcBef>
                  <a:spcAft>
                    <a:spcPct val="0"/>
                  </a:spcAft>
                  <a:buClr>
                    <a:schemeClr val="accent6"/>
                  </a:buClr>
                  <a:buSzPct val="120000"/>
                  <a:buFont typeface="Arial" charset="0"/>
                  <a:buChar char="–"/>
                  <a:defRPr lang="ru-RU" sz="1600" baseline="0" dirty="0"/>
                </a:lvl3pPr>
                <a:lvl4pPr marL="628060" lvl="3" indent="-157933" defTabSz="913473" fontAlgn="base">
                  <a:spcBef>
                    <a:spcPct val="0"/>
                  </a:spcBef>
                  <a:spcAft>
                    <a:spcPct val="0"/>
                  </a:spcAft>
                  <a:buClr>
                    <a:schemeClr val="accent6"/>
                  </a:buClr>
                  <a:buSzPct val="120000"/>
                  <a:buFont typeface="Arial" charset="0"/>
                  <a:buChar char="▫"/>
                  <a:defRPr lang="ru-RU" sz="1600" baseline="0" dirty="0"/>
                </a:lvl4pPr>
                <a:lvl5pPr marL="763957" lvl="4" indent="-132223" defTabSz="913473" fontAlgn="base">
                  <a:spcBef>
                    <a:spcPct val="0"/>
                  </a:spcBef>
                  <a:spcAft>
                    <a:spcPct val="0"/>
                  </a:spcAft>
                  <a:buClr>
                    <a:schemeClr val="accent6"/>
                  </a:buClr>
                  <a:buSzPct val="89000"/>
                  <a:buFont typeface="Arial" charset="0"/>
                  <a:buChar char="-"/>
                  <a:defRPr lang="ru-RU" sz="1600" baseline="0" dirty="0"/>
                </a:lvl5pPr>
                <a:lvl6pPr marL="1020030" indent="-177089" defTabSz="1218026" fontAlgn="base">
                  <a:spcBef>
                    <a:spcPct val="0"/>
                  </a:spcBef>
                  <a:spcAft>
                    <a:spcPct val="0"/>
                  </a:spcAft>
                  <a:buClr>
                    <a:schemeClr val="tx2"/>
                  </a:buClr>
                  <a:buSzPct val="89000"/>
                  <a:buFont typeface="Arial" charset="0"/>
                  <a:buChar char="-"/>
                  <a:defRPr sz="2100" baseline="0"/>
                </a:lvl6pPr>
                <a:lvl7pPr marL="1020030" indent="-177089" defTabSz="1218026" fontAlgn="base">
                  <a:spcBef>
                    <a:spcPct val="0"/>
                  </a:spcBef>
                  <a:spcAft>
                    <a:spcPct val="0"/>
                  </a:spcAft>
                  <a:buClr>
                    <a:schemeClr val="tx2"/>
                  </a:buClr>
                  <a:buSzPct val="89000"/>
                  <a:buFont typeface="Arial" charset="0"/>
                  <a:buChar char="-"/>
                  <a:defRPr sz="2100" baseline="0"/>
                </a:lvl7pPr>
                <a:lvl8pPr marL="1020030" indent="-177089" defTabSz="1218026" fontAlgn="base">
                  <a:spcBef>
                    <a:spcPct val="0"/>
                  </a:spcBef>
                  <a:spcAft>
                    <a:spcPct val="0"/>
                  </a:spcAft>
                  <a:buClr>
                    <a:schemeClr val="tx2"/>
                  </a:buClr>
                  <a:buSzPct val="89000"/>
                  <a:buFont typeface="Arial" charset="0"/>
                  <a:buChar char="-"/>
                  <a:defRPr sz="2100" baseline="0"/>
                </a:lvl8pPr>
                <a:lvl9pPr marL="1020030" indent="-177089" defTabSz="1218026" fontAlgn="base">
                  <a:spcBef>
                    <a:spcPct val="0"/>
                  </a:spcBef>
                  <a:spcAft>
                    <a:spcPct val="0"/>
                  </a:spcAft>
                  <a:buClr>
                    <a:schemeClr val="tx2"/>
                  </a:buClr>
                  <a:buSzPct val="89000"/>
                  <a:buFont typeface="Arial" charset="0"/>
                  <a:buChar char="-"/>
                  <a:defRPr sz="2100" baseline="0"/>
                </a:lvl9pPr>
              </a:lstStyle>
              <a:p>
                <a:pPr marL="0" marR="0" lvl="0" indent="0" defTabSz="913473" eaLnBrk="1" fontAlgn="base" latinLnBrk="0" hangingPunct="1">
                  <a:lnSpc>
                    <a:spcPct val="100000"/>
                  </a:lnSpc>
                  <a:spcBef>
                    <a:spcPct val="0"/>
                  </a:spcBef>
                  <a:spcAft>
                    <a:spcPct val="0"/>
                  </a:spcAft>
                  <a:buClr>
                    <a:srgbClr val="008080"/>
                  </a:buClr>
                  <a:buSzPct val="100000"/>
                  <a:buFontTx/>
                  <a:buNone/>
                  <a:tabLst/>
                  <a:defRPr/>
                </a:pPr>
                <a:endParaRPr kumimoji="0" lang="ru-RU" sz="800" b="1" i="0" u="none" strike="noStrike" kern="0" cap="none" spc="0" normalizeH="0" baseline="0" noProof="0">
                  <a:ln>
                    <a:noFill/>
                  </a:ln>
                  <a:solidFill>
                    <a:srgbClr val="FFFFFF"/>
                  </a:solidFill>
                  <a:effectLst/>
                  <a:uLnTx/>
                  <a:uFillTx/>
                </a:endParaRPr>
              </a:p>
            </p:txBody>
          </p:sp>
        </p:grpSp>
        <p:sp>
          <p:nvSpPr>
            <p:cNvPr id="69" name="Oval 21">
              <a:extLst>
                <a:ext uri="{FF2B5EF4-FFF2-40B4-BE49-F238E27FC236}">
                  <a16:creationId xmlns:a16="http://schemas.microsoft.com/office/drawing/2014/main" id="{F297F70D-F897-4D89-9DCC-3B6AD33077BF}"/>
                </a:ext>
              </a:extLst>
            </p:cNvPr>
            <p:cNvSpPr>
              <a:spLocks noChangeArrowheads="1"/>
            </p:cNvSpPr>
            <p:nvPr>
              <p:custDataLst>
                <p:tags r:id="rId11"/>
              </p:custDataLst>
            </p:nvPr>
          </p:nvSpPr>
          <p:spPr bwMode="gray">
            <a:xfrm>
              <a:off x="11841338" y="20657"/>
              <a:ext cx="109965" cy="109965"/>
            </a:xfrm>
            <a:prstGeom prst="ellipse">
              <a:avLst/>
            </a:prstGeom>
            <a:solidFill>
              <a:srgbClr val="B2D2D8"/>
            </a:solidFill>
            <a:ln w="9525">
              <a:solidFill>
                <a:srgbClr val="FFFFFF"/>
              </a:solidFill>
              <a:round/>
              <a:headEnd/>
              <a:tailEnd/>
            </a:ln>
          </p:spPr>
          <p:txBody>
            <a:bodyPr wrap="none" lIns="91430" tIns="45715" rIns="91430" bIns="45715" anchor="ctr">
              <a:noAutofit/>
            </a:bodyPr>
            <a:lstStyle/>
            <a:p>
              <a:pPr marL="0" marR="0" lvl="0" indent="0" algn="ctr" defTabSz="913523" eaLnBrk="1" fontAlgn="auto" latinLnBrk="0" hangingPunct="1">
                <a:lnSpc>
                  <a:spcPct val="100000"/>
                </a:lnSpc>
                <a:spcBef>
                  <a:spcPts val="0"/>
                </a:spcBef>
                <a:spcAft>
                  <a:spcPts val="0"/>
                </a:spcAft>
                <a:buClr>
                  <a:srgbClr val="000000"/>
                </a:buClr>
                <a:buSzTx/>
                <a:buFontTx/>
                <a:buNone/>
                <a:tabLst/>
                <a:defRPr/>
              </a:pPr>
              <a:r>
                <a:rPr kumimoji="0" lang="en-US" sz="600" b="1" i="0" u="none" strike="noStrike" kern="0" cap="none" spc="0" normalizeH="0" baseline="0" noProof="0" dirty="0">
                  <a:ln>
                    <a:noFill/>
                  </a:ln>
                  <a:solidFill>
                    <a:srgbClr val="008080"/>
                  </a:solidFill>
                  <a:effectLst/>
                  <a:uLnTx/>
                  <a:uFillTx/>
                </a:rPr>
                <a:t>5</a:t>
              </a:r>
            </a:p>
          </p:txBody>
        </p:sp>
      </p:grpSp>
    </p:spTree>
    <p:extLst>
      <p:ext uri="{BB962C8B-B14F-4D97-AF65-F5344CB8AC3E}">
        <p14:creationId xmlns:p14="http://schemas.microsoft.com/office/powerpoint/2010/main" val="13226826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Прямоугольник 44"/>
          <p:cNvSpPr/>
          <p:nvPr/>
        </p:nvSpPr>
        <p:spPr>
          <a:xfrm>
            <a:off x="312000" y="701320"/>
            <a:ext cx="11628000" cy="5628650"/>
          </a:xfrm>
          <a:prstGeom prst="rect">
            <a:avLst/>
          </a:prstGeom>
          <a:noFill/>
          <a:ln w="9525">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100" dirty="0" err="1">
              <a:solidFill>
                <a:schemeClr val="tx1"/>
              </a:solidFill>
            </a:endParaRPr>
          </a:p>
        </p:txBody>
      </p:sp>
      <p:graphicFrame>
        <p:nvGraphicFramePr>
          <p:cNvPr id="4" name="think-cell data - do not delete" hidden="1"/>
          <p:cNvGraphicFramePr>
            <a:graphicFrameLocks noChangeAspect="1"/>
          </p:cNvGraphicFramePr>
          <p:nvPr>
            <p:custDataLst>
              <p:tags r:id="rId1"/>
            </p:custDataLst>
            <p:extLst>
              <p:ext uri="{D42A27DB-BD31-4B8C-83A1-F6EECF244321}">
                <p14:modId xmlns:p14="http://schemas.microsoft.com/office/powerpoint/2010/main" val="14097300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Слайд think-cell" r:id="rId24" imgW="530" imgH="531" progId="TCLayout.ActiveDocument.1">
                  <p:embed/>
                </p:oleObj>
              </mc:Choice>
              <mc:Fallback>
                <p:oleObj name="Слайд think-cell" r:id="rId24" imgW="530" imgH="531" progId="TCLayout.ActiveDocument.1">
                  <p:embed/>
                  <p:pic>
                    <p:nvPicPr>
                      <p:cNvPr id="4" name="think-cell data - do not delete" hidden="1"/>
                      <p:cNvPicPr/>
                      <p:nvPr/>
                    </p:nvPicPr>
                    <p:blipFill>
                      <a:blip r:embed="rId25"/>
                      <a:stretch>
                        <a:fillRect/>
                      </a:stretch>
                    </p:blipFill>
                    <p:spPr>
                      <a:xfrm>
                        <a:off x="1588" y="1588"/>
                        <a:ext cx="1588" cy="1588"/>
                      </a:xfrm>
                      <a:prstGeom prst="rect">
                        <a:avLst/>
                      </a:prstGeom>
                    </p:spPr>
                  </p:pic>
                </p:oleObj>
              </mc:Fallback>
            </mc:AlternateContent>
          </a:graphicData>
        </a:graphic>
      </p:graphicFrame>
      <p:sp>
        <p:nvSpPr>
          <p:cNvPr id="44" name="Прямоугольник 43"/>
          <p:cNvSpPr/>
          <p:nvPr/>
        </p:nvSpPr>
        <p:spPr>
          <a:xfrm>
            <a:off x="312000" y="529964"/>
            <a:ext cx="11628000" cy="216000"/>
          </a:xfrm>
          <a:prstGeom prst="rect">
            <a:avLst/>
          </a:prstGeom>
          <a:solidFill>
            <a:srgbClr val="008C95"/>
          </a:solidFill>
          <a:ln w="6350" cap="flat" cmpd="sng" algn="ctr">
            <a:solidFill>
              <a:srgbClr val="008C95"/>
            </a:solidFill>
            <a:prstDash val="solid"/>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609600" lvl="1" indent="-609600" fontAlgn="base">
              <a:spcBef>
                <a:spcPct val="0"/>
              </a:spcBef>
              <a:spcAft>
                <a:spcPct val="0"/>
              </a:spcAft>
            </a:pPr>
            <a:r>
              <a:rPr lang="ru-RU" sz="1200" b="1" dirty="0">
                <a:solidFill>
                  <a:schemeClr val="bg1"/>
                </a:solidFill>
                <a:latin typeface="Arial" panose="020B0604020202020204" pitchFamily="34" charset="0"/>
                <a:cs typeface="Arial" panose="020B0604020202020204" pitchFamily="34" charset="0"/>
              </a:rPr>
              <a:t>3.2. Организация и проведение анализа коренных причин (Этап 2)</a:t>
            </a:r>
          </a:p>
        </p:txBody>
      </p:sp>
      <p:sp>
        <p:nvSpPr>
          <p:cNvPr id="31" name="Прямоугольник 30"/>
          <p:cNvSpPr/>
          <p:nvPr/>
        </p:nvSpPr>
        <p:spPr>
          <a:xfrm>
            <a:off x="312000" y="1175359"/>
            <a:ext cx="11628000" cy="5001369"/>
          </a:xfrm>
          <a:prstGeom prst="rect">
            <a:avLst/>
          </a:prstGeom>
          <a:noFill/>
        </p:spPr>
        <p:txBody>
          <a:bodyPr wrap="square">
            <a:spAutoFit/>
          </a:bodyPr>
          <a:lstStyle/>
          <a:p>
            <a:pPr algn="just"/>
            <a:r>
              <a:rPr lang="ru-RU" sz="1100" dirty="0">
                <a:solidFill>
                  <a:srgbClr val="00313C"/>
                </a:solidFill>
              </a:rPr>
              <a:t>3.2.14. Для повышения качества определения коренных причин в части установления типа человеческого фактора, послужившего фактором наступления события, необходимо помимо сбора объяснительных проводить интервьюирование персонала. Интервью имеют право проводить члены комиссии прошедшие соответствующее обучение или психологи предприятия в случаях, когда это целесообразно. Методика проведения интервью и критерии привлечения психолога приведены в </a:t>
            </a:r>
            <a:r>
              <a:rPr lang="ru-RU" sz="1100" dirty="0">
                <a:solidFill>
                  <a:srgbClr val="00313C"/>
                </a:solidFill>
                <a:hlinkClick r:id="rId26"/>
              </a:rPr>
              <a:t>«Методика по оформлению результатов анализа коренных причин»</a:t>
            </a:r>
            <a:r>
              <a:rPr lang="ru-RU" sz="1100" dirty="0">
                <a:solidFill>
                  <a:srgbClr val="00313C"/>
                </a:solidFill>
              </a:rPr>
              <a:t>.</a:t>
            </a:r>
          </a:p>
          <a:p>
            <a:pPr algn="just"/>
            <a:r>
              <a:rPr lang="ru-RU" sz="1100" dirty="0">
                <a:solidFill>
                  <a:srgbClr val="00313C"/>
                </a:solidFill>
              </a:rPr>
              <a:t>3.2.15. С целью повышения качества расследования и уточнения системных причин в каждом АКП проводится анализ эффективности системы управления рисками, позволяющий определить зоны для улучшения процесса управления рисками. Алгоритм проведения анализа приведен в </a:t>
            </a:r>
            <a:r>
              <a:rPr lang="ru-RU" sz="1100" dirty="0">
                <a:solidFill>
                  <a:srgbClr val="00313C"/>
                </a:solidFill>
                <a:hlinkClick r:id="rId26"/>
              </a:rPr>
              <a:t>«Методика по оформлению результатов анализа коренных причин»</a:t>
            </a:r>
            <a:r>
              <a:rPr lang="ru-RU" sz="1100" dirty="0">
                <a:solidFill>
                  <a:srgbClr val="00313C"/>
                </a:solidFill>
              </a:rPr>
              <a:t>. </a:t>
            </a:r>
          </a:p>
          <a:p>
            <a:pPr algn="just"/>
            <a:r>
              <a:rPr lang="ru-RU" sz="1100" dirty="0">
                <a:solidFill>
                  <a:srgbClr val="00313C"/>
                </a:solidFill>
              </a:rPr>
              <a:t>3.2.16. По итогам определения коренных причин с целью корректного учета статистики по УМД в информационных системах Общества, категория УМД должна быть выбрана и отражена в карточке события. Перечень и правила отнесения события к категориям УМД отражены в </a:t>
            </a:r>
            <a:r>
              <a:rPr lang="ru-RU" sz="1100" dirty="0">
                <a:solidFill>
                  <a:srgbClr val="00313C"/>
                </a:solidFill>
                <a:hlinkClick r:id="rId26"/>
              </a:rPr>
              <a:t>«Методика по оформлению результатов анализа коренных причин»</a:t>
            </a:r>
            <a:r>
              <a:rPr lang="ru-RU" sz="1100" dirty="0">
                <a:solidFill>
                  <a:srgbClr val="00313C"/>
                </a:solidFill>
              </a:rPr>
              <a:t>. </a:t>
            </a:r>
          </a:p>
          <a:p>
            <a:pPr algn="just"/>
            <a:r>
              <a:rPr lang="ru-RU" sz="1100" dirty="0">
                <a:solidFill>
                  <a:srgbClr val="00313C"/>
                </a:solidFill>
              </a:rPr>
              <a:t>3.2.17. По итогам установления причин события, а также выявленных в ходе расследования значимых рисков и недостатков (не ставших причиной события), должны быть разработаны корректирующие мероприятия. Они включают меры по улучшению бизнес-процессов, направленные на устранение системных причин, рисков и недостатков. Мероприятия должны быть выполнимы, выполнение их целесообразно и эффективно, соответствовать требованиям </a:t>
            </a:r>
            <a:r>
              <a:rPr lang="ru-RU" sz="1100" dirty="0">
                <a:solidFill>
                  <a:srgbClr val="00313C"/>
                </a:solidFill>
                <a:hlinkClick r:id="rId26"/>
              </a:rPr>
              <a:t>«Методика по оформлению результатов анализа коренных причин»</a:t>
            </a:r>
            <a:r>
              <a:rPr lang="ru-RU" sz="1100" dirty="0">
                <a:solidFill>
                  <a:srgbClr val="00313C"/>
                </a:solidFill>
              </a:rPr>
              <a:t>. Мероприятия должны учитывать Извлеченные и Выученные уроки Компании, включая существующие возможности по применению инструментов Индустрии 4.0. Для каждого мероприятия должен быть определен ответственный за выполнение и установлен срок. </a:t>
            </a:r>
          </a:p>
          <a:p>
            <a:pPr algn="just"/>
            <a:r>
              <a:rPr lang="ru-RU" sz="1100" dirty="0">
                <a:solidFill>
                  <a:srgbClr val="00313C"/>
                </a:solidFill>
              </a:rPr>
              <a:t>3.2.18. Системные причины и системные мероприятия по изменению бизнес процессов должны быть согласованы с соответствующими центрами компетенции (ЦК), экспертными сообществами (ЭС) и менеджерами процесса в КЦ в рамках исполнения </a:t>
            </a:r>
            <a:r>
              <a:rPr lang="ru-RU" sz="1100" dirty="0">
                <a:solidFill>
                  <a:srgbClr val="00313C"/>
                </a:solidFill>
                <a:hlinkClick r:id="rId27" action="ppaction://hlinksldjump"/>
              </a:rPr>
              <a:t>Этапа 3 «Распространение «извлеченных уроков»</a:t>
            </a:r>
            <a:r>
              <a:rPr lang="ru-RU" sz="1100" dirty="0">
                <a:solidFill>
                  <a:srgbClr val="00313C"/>
                </a:solidFill>
              </a:rPr>
              <a:t>.</a:t>
            </a:r>
          </a:p>
          <a:p>
            <a:pPr algn="just"/>
            <a:r>
              <a:rPr lang="ru-RU" sz="1100" dirty="0">
                <a:solidFill>
                  <a:srgbClr val="00313C"/>
                </a:solidFill>
              </a:rPr>
              <a:t>3.2.19. Мероприятия по результатам расследования должны быть согласованы с ответственными за их выполнение. Главный аналитик организует согласование с ответственными исполнителями мероприятия и сроками выполнения. При несогласии ответственного или отсутствии ответа в течение 1 рабочего дня главный аналитик эскалирует вопрос на его руководителя.</a:t>
            </a:r>
          </a:p>
          <a:p>
            <a:pPr algn="just"/>
            <a:r>
              <a:rPr lang="ru-RU" sz="1100" dirty="0">
                <a:solidFill>
                  <a:srgbClr val="00313C"/>
                </a:solidFill>
              </a:rPr>
              <a:t>3.2.20. В процессе проведения расследования Главный аналитик обеспечивает регулярное информирование руководителя подразделения и руководителя СУН о статусе проведения расследования, включая прогноз по соблюдению сроков, достаточности привлеченных ресурсов, проблемах с вовлеченностью сотрудников. Информация обсуждается на регулярном </a:t>
            </a:r>
            <a:r>
              <a:rPr lang="ru-RU" sz="1100" dirty="0">
                <a:solidFill>
                  <a:srgbClr val="00313C"/>
                </a:solidFill>
                <a:hlinkClick r:id="rId26"/>
              </a:rPr>
              <a:t>ритуале «Статус АКП»</a:t>
            </a:r>
            <a:r>
              <a:rPr lang="ru-RU" sz="1100" dirty="0">
                <a:solidFill>
                  <a:srgbClr val="00313C"/>
                </a:solidFill>
              </a:rPr>
              <a:t> или в рабочем порядке при необходимости срочной эскалации. Член комиссии имеет право приобщить своё особое мнение к материалам расследования.</a:t>
            </a:r>
          </a:p>
          <a:p>
            <a:pPr algn="just"/>
            <a:r>
              <a:rPr lang="ru-RU" sz="1100" dirty="0">
                <a:solidFill>
                  <a:srgbClr val="00313C"/>
                </a:solidFill>
              </a:rPr>
              <a:t>3.2.21. Для полных расследований: если в установленные сроки не выяснены все обстоятельства или не определены коренные и системные причины события, Главный аналитик инициирует процедуру продления, подготавливает обоснование и направляет его Председателю комиссии на рассмотрение. В случае несогласования Председателем комиссии, он информирует состав комиссии о своем решении. В случае согласования Председателем комиссии, обоснование направляется Куратору расследования для подтверждения объективности предложенных сроков. Если Куратор расследования не подтверждает объективность, он информирует об этом Председателя комиссии. Если Куратор подтверждает объективность продления сроков, он информирует об этом Председателя комиссии и администратора процесса анализа коренных причин. Для упрощенных расследований: достаточно согласования с Председателем комиссии.</a:t>
            </a:r>
          </a:p>
        </p:txBody>
      </p:sp>
      <p:sp>
        <p:nvSpPr>
          <p:cNvPr id="28" name="Прямоугольник 27"/>
          <p:cNvSpPr/>
          <p:nvPr/>
        </p:nvSpPr>
        <p:spPr>
          <a:xfrm>
            <a:off x="312000" y="860033"/>
            <a:ext cx="3249608" cy="261610"/>
          </a:xfrm>
          <a:prstGeom prst="rect">
            <a:avLst/>
          </a:prstGeom>
        </p:spPr>
        <p:txBody>
          <a:bodyPr wrap="none">
            <a:spAutoFit/>
          </a:bodyPr>
          <a:lstStyle/>
          <a:p>
            <a:pPr lvl="0">
              <a:defRPr/>
            </a:pPr>
            <a:r>
              <a:rPr lang="ru-RU" sz="1100" b="1" dirty="0">
                <a:solidFill>
                  <a:srgbClr val="008080"/>
                </a:solidFill>
              </a:rPr>
              <a:t>Проведение расследования</a:t>
            </a:r>
            <a:r>
              <a:rPr lang="en-US" sz="1100" b="1" dirty="0">
                <a:solidFill>
                  <a:srgbClr val="008080"/>
                </a:solidFill>
              </a:rPr>
              <a:t> (</a:t>
            </a:r>
            <a:r>
              <a:rPr lang="ru-RU" sz="1100" b="1" dirty="0">
                <a:solidFill>
                  <a:srgbClr val="008080"/>
                </a:solidFill>
              </a:rPr>
              <a:t>продолжение)</a:t>
            </a:r>
          </a:p>
        </p:txBody>
      </p:sp>
      <p:sp>
        <p:nvSpPr>
          <p:cNvPr id="29" name="Номер слайда 2"/>
          <p:cNvSpPr txBox="1">
            <a:spLocks/>
          </p:cNvSpPr>
          <p:nvPr/>
        </p:nvSpPr>
        <p:spPr>
          <a:xfrm>
            <a:off x="11509819" y="6438083"/>
            <a:ext cx="540512" cy="446400"/>
          </a:xfrm>
          <a:prstGeom prst="rect">
            <a:avLst/>
          </a:prstGeom>
        </p:spPr>
        <p:txBody>
          <a:bodyPr anchor="ctr"/>
          <a:lstStyle>
            <a:defPPr>
              <a:defRPr lang="ru-RU"/>
            </a:defPPr>
            <a:lvl1pPr algn="r">
              <a:defRPr sz="1050"/>
            </a:lvl1pPr>
          </a:lstStyle>
          <a:p>
            <a:pPr marL="0" marR="0" lvl="0" indent="0" algn="r" defTabSz="913722" rtl="0" eaLnBrk="1" fontAlgn="auto" latinLnBrk="0" hangingPunct="1">
              <a:lnSpc>
                <a:spcPct val="100000"/>
              </a:lnSpc>
              <a:spcBef>
                <a:spcPts val="0"/>
              </a:spcBef>
              <a:spcAft>
                <a:spcPts val="0"/>
              </a:spcAft>
              <a:buClrTx/>
              <a:buSzTx/>
              <a:buFontTx/>
              <a:buNone/>
              <a:tabLst/>
              <a:defRPr/>
            </a:pPr>
            <a:fld id="{31ED88B6-9D2D-479B-ABA6-BAE9EF28FCC0}" type="slidenum">
              <a:rPr kumimoji="0" lang="ru-RU" sz="1050" b="0" i="0" u="none" strike="noStrike" kern="1200" cap="none" spc="0" normalizeH="0" baseline="0" noProof="0">
                <a:ln>
                  <a:noFill/>
                </a:ln>
                <a:solidFill>
                  <a:srgbClr val="00313C"/>
                </a:solidFill>
                <a:effectLst/>
                <a:uLnTx/>
                <a:uFillTx/>
                <a:latin typeface="Arial"/>
                <a:ea typeface="+mn-ea"/>
                <a:cs typeface="+mn-cs"/>
              </a:rPr>
              <a:pPr marL="0" marR="0" lvl="0" indent="0" algn="r" defTabSz="913722" rtl="0" eaLnBrk="1" fontAlgn="auto" latinLnBrk="0" hangingPunct="1">
                <a:lnSpc>
                  <a:spcPct val="100000"/>
                </a:lnSpc>
                <a:spcBef>
                  <a:spcPts val="0"/>
                </a:spcBef>
                <a:spcAft>
                  <a:spcPts val="0"/>
                </a:spcAft>
                <a:buClrTx/>
                <a:buSzTx/>
                <a:buFontTx/>
                <a:buNone/>
                <a:tabLst/>
                <a:defRPr/>
              </a:pPr>
              <a:t>12</a:t>
            </a:fld>
            <a:endParaRPr kumimoji="0" lang="ru-RU" sz="1050" b="0" i="0" u="none" strike="noStrike" kern="1200" cap="none" spc="0" normalizeH="0" baseline="0" noProof="0" dirty="0">
              <a:ln>
                <a:noFill/>
              </a:ln>
              <a:solidFill>
                <a:srgbClr val="00313C"/>
              </a:solidFill>
              <a:effectLst/>
              <a:uLnTx/>
              <a:uFillTx/>
              <a:latin typeface="Arial"/>
              <a:ea typeface="+mn-ea"/>
              <a:cs typeface="+mn-cs"/>
            </a:endParaRPr>
          </a:p>
        </p:txBody>
      </p:sp>
      <p:grpSp>
        <p:nvGrpSpPr>
          <p:cNvPr id="56" name="Группа 55"/>
          <p:cNvGrpSpPr/>
          <p:nvPr/>
        </p:nvGrpSpPr>
        <p:grpSpPr>
          <a:xfrm>
            <a:off x="10039605" y="183557"/>
            <a:ext cx="1836912" cy="270925"/>
            <a:chOff x="10272872" y="20657"/>
            <a:chExt cx="1836912" cy="270925"/>
          </a:xfrm>
        </p:grpSpPr>
        <p:grpSp>
          <p:nvGrpSpPr>
            <p:cNvPr id="57" name="Group 157">
              <a:extLst>
                <a:ext uri="{FF2B5EF4-FFF2-40B4-BE49-F238E27FC236}">
                  <a16:creationId xmlns:a16="http://schemas.microsoft.com/office/drawing/2014/main" id="{4CEEC936-88F2-487F-9301-BBF7EE53302E}"/>
                </a:ext>
              </a:extLst>
            </p:cNvPr>
            <p:cNvGrpSpPr>
              <a:grpSpLocks/>
            </p:cNvGrpSpPr>
            <p:nvPr>
              <p:custDataLst>
                <p:tags r:id="rId2"/>
              </p:custDataLst>
            </p:nvPr>
          </p:nvGrpSpPr>
          <p:grpSpPr>
            <a:xfrm>
              <a:off x="10635114" y="75002"/>
              <a:ext cx="387944" cy="216580"/>
              <a:chOff x="3088884" y="1164709"/>
              <a:chExt cx="2296426" cy="1282037"/>
            </a:xfrm>
            <a:solidFill>
              <a:srgbClr val="008080"/>
            </a:solidFill>
          </p:grpSpPr>
          <p:sp>
            <p:nvSpPr>
              <p:cNvPr id="75" name="Freeform: Shape 158">
                <a:extLst>
                  <a:ext uri="{FF2B5EF4-FFF2-40B4-BE49-F238E27FC236}">
                    <a16:creationId xmlns:a16="http://schemas.microsoft.com/office/drawing/2014/main" id="{F4F9E692-AE8C-4FC4-A89B-E6184CB74099}"/>
                  </a:ext>
                </a:extLst>
              </p:cNvPr>
              <p:cNvSpPr/>
              <p:nvPr>
                <p:custDataLst>
                  <p:tags r:id="rId20"/>
                </p:custDataLst>
              </p:nvPr>
            </p:nvSpPr>
            <p:spPr>
              <a:xfrm>
                <a:off x="3088884" y="1164709"/>
                <a:ext cx="2296426" cy="1282037"/>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53573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53573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153573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7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7 w 1828800"/>
                  <a:gd name="connsiteY1" fmla="*/ 0 h 914400"/>
                  <a:gd name="connsiteX2" fmla="*/ 1828800 w 1828800"/>
                  <a:gd name="connsiteY2" fmla="*/ 457200 h 914400"/>
                  <a:gd name="connsiteX3" fmla="*/ 1645787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7 w 1828800"/>
                  <a:gd name="connsiteY1" fmla="*/ 0 h 914400"/>
                  <a:gd name="connsiteX2" fmla="*/ 1828800 w 1828800"/>
                  <a:gd name="connsiteY2" fmla="*/ 457200 h 914400"/>
                  <a:gd name="connsiteX3" fmla="*/ 1645787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45787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645025" y="0"/>
                    </a:lnTo>
                    <a:lnTo>
                      <a:pt x="1828800" y="457200"/>
                    </a:lnTo>
                    <a:lnTo>
                      <a:pt x="1645025" y="914400"/>
                    </a:lnTo>
                    <a:lnTo>
                      <a:pt x="0" y="914400"/>
                    </a:lnTo>
                    <a:lnTo>
                      <a:pt x="183775" y="457200"/>
                    </a:lnTo>
                    <a:close/>
                  </a:path>
                </a:pathLst>
              </a:custGeom>
              <a:grpFill/>
              <a:ln w="9525" cap="flat" cmpd="sng" algn="ctr">
                <a:solidFill>
                  <a:srgbClr val="FFFFFF"/>
                </a:solidFill>
                <a:prstDash val="solid"/>
              </a:ln>
              <a:effectLst/>
            </p:spPr>
            <p:txBody>
              <a:bodyPr wrap="square" l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800" b="0" i="0" u="none" strike="noStrike" kern="0" cap="none" spc="0" normalizeH="0" baseline="0" noProof="0" dirty="0" err="1">
                  <a:ln>
                    <a:noFill/>
                  </a:ln>
                  <a:solidFill>
                    <a:srgbClr val="FFFFFF"/>
                  </a:solidFill>
                  <a:effectLst/>
                  <a:uLnTx/>
                  <a:uFillTx/>
                  <a:latin typeface="Arial"/>
                  <a:ea typeface="+mn-ea"/>
                  <a:cs typeface="+mn-cs"/>
                </a:endParaRPr>
              </a:p>
            </p:txBody>
          </p:sp>
          <p:sp>
            <p:nvSpPr>
              <p:cNvPr id="76" name="TextBox 75">
                <a:extLst>
                  <a:ext uri="{FF2B5EF4-FFF2-40B4-BE49-F238E27FC236}">
                    <a16:creationId xmlns:a16="http://schemas.microsoft.com/office/drawing/2014/main" id="{DBD621E5-087B-4D36-BF72-18BE3ACC1830}"/>
                  </a:ext>
                </a:extLst>
              </p:cNvPr>
              <p:cNvSpPr txBox="1"/>
              <p:nvPr>
                <p:custDataLst>
                  <p:tags r:id="rId21"/>
                </p:custDataLst>
              </p:nvPr>
            </p:nvSpPr>
            <p:spPr>
              <a:xfrm>
                <a:off x="3370450" y="1253740"/>
                <a:ext cx="1784092" cy="1103976"/>
              </a:xfrm>
              <a:prstGeom prst="rect">
                <a:avLst/>
              </a:prstGeom>
              <a:grpFill/>
            </p:spPr>
            <p:txBody>
              <a:bodyPr vert="horz" wrap="square" lIns="36000" tIns="0" rIns="0" bIns="0" rtlCol="0" anchor="ctr">
                <a:noAutofit/>
              </a:bodyPr>
              <a:lstStyle>
                <a:lvl1pPr lvl="0" indent="0" defTabSz="913473" fontAlgn="base">
                  <a:spcBef>
                    <a:spcPct val="0"/>
                  </a:spcBef>
                  <a:spcAft>
                    <a:spcPct val="0"/>
                  </a:spcAft>
                  <a:buClr>
                    <a:schemeClr val="tx2"/>
                  </a:buClr>
                  <a:buSzPct val="100000"/>
                  <a:defRPr lang="ru-RU" sz="1600" baseline="0" dirty="0"/>
                </a:lvl1pPr>
                <a:lvl2pPr marL="198335" lvl="1" indent="-194662" defTabSz="913473" fontAlgn="base">
                  <a:spcBef>
                    <a:spcPct val="0"/>
                  </a:spcBef>
                  <a:spcAft>
                    <a:spcPct val="0"/>
                  </a:spcAft>
                  <a:buClr>
                    <a:schemeClr val="accent4"/>
                  </a:buClr>
                  <a:buSzPct val="125000"/>
                  <a:buFont typeface="Arial" charset="0"/>
                  <a:buChar char="▪"/>
                  <a:defRPr lang="ru-RU" sz="1600" baseline="0" dirty="0"/>
                </a:lvl2pPr>
                <a:lvl3pPr marL="455435" lvl="2" indent="-253428" defTabSz="913473" fontAlgn="base">
                  <a:spcBef>
                    <a:spcPct val="0"/>
                  </a:spcBef>
                  <a:spcAft>
                    <a:spcPct val="0"/>
                  </a:spcAft>
                  <a:buClr>
                    <a:schemeClr val="accent6"/>
                  </a:buClr>
                  <a:buSzPct val="120000"/>
                  <a:buFont typeface="Arial" charset="0"/>
                  <a:buChar char="–"/>
                  <a:defRPr lang="ru-RU" sz="1600" baseline="0" dirty="0"/>
                </a:lvl3pPr>
                <a:lvl4pPr marL="628060" lvl="3" indent="-157933" defTabSz="913473" fontAlgn="base">
                  <a:spcBef>
                    <a:spcPct val="0"/>
                  </a:spcBef>
                  <a:spcAft>
                    <a:spcPct val="0"/>
                  </a:spcAft>
                  <a:buClr>
                    <a:schemeClr val="accent6"/>
                  </a:buClr>
                  <a:buSzPct val="120000"/>
                  <a:buFont typeface="Arial" charset="0"/>
                  <a:buChar char="▫"/>
                  <a:defRPr lang="ru-RU" sz="1600" baseline="0" dirty="0"/>
                </a:lvl4pPr>
                <a:lvl5pPr marL="763957" lvl="4" indent="-132223" defTabSz="913473" fontAlgn="base">
                  <a:spcBef>
                    <a:spcPct val="0"/>
                  </a:spcBef>
                  <a:spcAft>
                    <a:spcPct val="0"/>
                  </a:spcAft>
                  <a:buClr>
                    <a:schemeClr val="accent6"/>
                  </a:buClr>
                  <a:buSzPct val="89000"/>
                  <a:buFont typeface="Arial" charset="0"/>
                  <a:buChar char="-"/>
                  <a:defRPr lang="ru-RU" sz="1600" baseline="0" dirty="0"/>
                </a:lvl5pPr>
                <a:lvl6pPr marL="1020030" indent="-177089" defTabSz="1218026" fontAlgn="base">
                  <a:spcBef>
                    <a:spcPct val="0"/>
                  </a:spcBef>
                  <a:spcAft>
                    <a:spcPct val="0"/>
                  </a:spcAft>
                  <a:buClr>
                    <a:schemeClr val="tx2"/>
                  </a:buClr>
                  <a:buSzPct val="89000"/>
                  <a:buFont typeface="Arial" charset="0"/>
                  <a:buChar char="-"/>
                  <a:defRPr sz="2100" baseline="0"/>
                </a:lvl6pPr>
                <a:lvl7pPr marL="1020030" indent="-177089" defTabSz="1218026" fontAlgn="base">
                  <a:spcBef>
                    <a:spcPct val="0"/>
                  </a:spcBef>
                  <a:spcAft>
                    <a:spcPct val="0"/>
                  </a:spcAft>
                  <a:buClr>
                    <a:schemeClr val="tx2"/>
                  </a:buClr>
                  <a:buSzPct val="89000"/>
                  <a:buFont typeface="Arial" charset="0"/>
                  <a:buChar char="-"/>
                  <a:defRPr sz="2100" baseline="0"/>
                </a:lvl7pPr>
                <a:lvl8pPr marL="1020030" indent="-177089" defTabSz="1218026" fontAlgn="base">
                  <a:spcBef>
                    <a:spcPct val="0"/>
                  </a:spcBef>
                  <a:spcAft>
                    <a:spcPct val="0"/>
                  </a:spcAft>
                  <a:buClr>
                    <a:schemeClr val="tx2"/>
                  </a:buClr>
                  <a:buSzPct val="89000"/>
                  <a:buFont typeface="Arial" charset="0"/>
                  <a:buChar char="-"/>
                  <a:defRPr sz="2100" baseline="0"/>
                </a:lvl8pPr>
                <a:lvl9pPr marL="1020030" indent="-177089" defTabSz="1218026" fontAlgn="base">
                  <a:spcBef>
                    <a:spcPct val="0"/>
                  </a:spcBef>
                  <a:spcAft>
                    <a:spcPct val="0"/>
                  </a:spcAft>
                  <a:buClr>
                    <a:schemeClr val="tx2"/>
                  </a:buClr>
                  <a:buSzPct val="89000"/>
                  <a:buFont typeface="Arial" charset="0"/>
                  <a:buChar char="-"/>
                  <a:defRPr sz="2100" baseline="0"/>
                </a:lvl9pPr>
              </a:lstStyle>
              <a:p>
                <a:pPr marL="0" marR="0" lvl="0" indent="0" defTabSz="913473" eaLnBrk="1" fontAlgn="base" latinLnBrk="0" hangingPunct="1">
                  <a:lnSpc>
                    <a:spcPct val="100000"/>
                  </a:lnSpc>
                  <a:spcBef>
                    <a:spcPct val="0"/>
                  </a:spcBef>
                  <a:spcAft>
                    <a:spcPct val="0"/>
                  </a:spcAft>
                  <a:buClr>
                    <a:srgbClr val="008080"/>
                  </a:buClr>
                  <a:buSzPct val="100000"/>
                  <a:buFontTx/>
                  <a:buNone/>
                  <a:tabLst/>
                  <a:defRPr/>
                </a:pPr>
                <a:endParaRPr kumimoji="0" lang="ru-RU" sz="800" b="1" i="0" u="none" strike="noStrike" kern="0" cap="none" spc="0" normalizeH="0" baseline="0" noProof="0">
                  <a:ln>
                    <a:noFill/>
                  </a:ln>
                  <a:solidFill>
                    <a:srgbClr val="FFFFFF"/>
                  </a:solidFill>
                  <a:effectLst/>
                  <a:uLnTx/>
                  <a:uFillTx/>
                </a:endParaRPr>
              </a:p>
            </p:txBody>
          </p:sp>
        </p:grpSp>
        <p:grpSp>
          <p:nvGrpSpPr>
            <p:cNvPr id="58" name="Group 160">
              <a:extLst>
                <a:ext uri="{FF2B5EF4-FFF2-40B4-BE49-F238E27FC236}">
                  <a16:creationId xmlns:a16="http://schemas.microsoft.com/office/drawing/2014/main" id="{04FC4A19-C68D-44AC-BCE4-E0CA3A8AEF16}"/>
                </a:ext>
              </a:extLst>
            </p:cNvPr>
            <p:cNvGrpSpPr/>
            <p:nvPr>
              <p:custDataLst>
                <p:tags r:id="rId3"/>
              </p:custDataLst>
            </p:nvPr>
          </p:nvGrpSpPr>
          <p:grpSpPr>
            <a:xfrm>
              <a:off x="10272872" y="75002"/>
              <a:ext cx="387944" cy="216580"/>
              <a:chOff x="921522" y="1164709"/>
              <a:chExt cx="2296426" cy="1282037"/>
            </a:xfrm>
            <a:solidFill>
              <a:srgbClr val="B2D2D8"/>
            </a:solidFill>
          </p:grpSpPr>
          <p:sp>
            <p:nvSpPr>
              <p:cNvPr id="73" name="Freeform: Shape 161">
                <a:extLst>
                  <a:ext uri="{FF2B5EF4-FFF2-40B4-BE49-F238E27FC236}">
                    <a16:creationId xmlns:a16="http://schemas.microsoft.com/office/drawing/2014/main" id="{197CF1A7-7FE1-46BA-ACC2-20AA31C51914}"/>
                  </a:ext>
                </a:extLst>
              </p:cNvPr>
              <p:cNvSpPr/>
              <p:nvPr>
                <p:custDataLst>
                  <p:tags r:id="rId18"/>
                </p:custDataLst>
              </p:nvPr>
            </p:nvSpPr>
            <p:spPr>
              <a:xfrm>
                <a:off x="921522" y="1164709"/>
                <a:ext cx="2296426" cy="1282037"/>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83775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83775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0 w 1828800"/>
                  <a:gd name="connsiteY5"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645025" y="0"/>
                    </a:lnTo>
                    <a:lnTo>
                      <a:pt x="1828800" y="457200"/>
                    </a:lnTo>
                    <a:lnTo>
                      <a:pt x="1645025" y="914400"/>
                    </a:lnTo>
                    <a:lnTo>
                      <a:pt x="0" y="914400"/>
                    </a:lnTo>
                    <a:lnTo>
                      <a:pt x="0" y="457200"/>
                    </a:lnTo>
                    <a:close/>
                  </a:path>
                </a:pathLst>
              </a:custGeom>
              <a:grpFill/>
              <a:ln w="9525" cap="flat" cmpd="sng" algn="ctr">
                <a:solidFill>
                  <a:srgbClr val="FFFFFF"/>
                </a:solidFill>
                <a:prstDash val="solid"/>
              </a:ln>
              <a:effectLst/>
            </p:spPr>
            <p:txBody>
              <a:bodyPr wrap="square" l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800" b="0" i="0" u="none" strike="noStrike" kern="0" cap="none" spc="0" normalizeH="0" baseline="0" noProof="0" dirty="0" err="1">
                  <a:ln>
                    <a:noFill/>
                  </a:ln>
                  <a:solidFill>
                    <a:srgbClr val="FFFFFF"/>
                  </a:solidFill>
                  <a:effectLst/>
                  <a:uLnTx/>
                  <a:uFillTx/>
                  <a:latin typeface="Arial"/>
                  <a:ea typeface="+mn-ea"/>
                  <a:cs typeface="+mn-cs"/>
                </a:endParaRPr>
              </a:p>
            </p:txBody>
          </p:sp>
          <p:sp>
            <p:nvSpPr>
              <p:cNvPr id="74" name="TextBox 73">
                <a:extLst>
                  <a:ext uri="{FF2B5EF4-FFF2-40B4-BE49-F238E27FC236}">
                    <a16:creationId xmlns:a16="http://schemas.microsoft.com/office/drawing/2014/main" id="{53079148-39E0-4FCB-82CF-F97B48FC81A3}"/>
                  </a:ext>
                </a:extLst>
              </p:cNvPr>
              <p:cNvSpPr txBox="1"/>
              <p:nvPr>
                <p:custDataLst>
                  <p:tags r:id="rId19"/>
                </p:custDataLst>
              </p:nvPr>
            </p:nvSpPr>
            <p:spPr>
              <a:xfrm>
                <a:off x="985022" y="1253740"/>
                <a:ext cx="2002159" cy="1103976"/>
              </a:xfrm>
              <a:prstGeom prst="rect">
                <a:avLst/>
              </a:prstGeom>
              <a:grpFill/>
            </p:spPr>
            <p:txBody>
              <a:bodyPr vert="horz" wrap="square" lIns="36000" tIns="0" rIns="0" bIns="0" rtlCol="0" anchor="ctr">
                <a:noAutofit/>
              </a:bodyPr>
              <a:lstStyle>
                <a:lvl1pPr lvl="0" indent="0" defTabSz="913473" fontAlgn="base">
                  <a:spcBef>
                    <a:spcPct val="0"/>
                  </a:spcBef>
                  <a:spcAft>
                    <a:spcPct val="0"/>
                  </a:spcAft>
                  <a:buClr>
                    <a:schemeClr val="tx2"/>
                  </a:buClr>
                  <a:buSzPct val="100000"/>
                  <a:defRPr lang="ru-RU" sz="1600" baseline="0" dirty="0"/>
                </a:lvl1pPr>
                <a:lvl2pPr marL="198335" lvl="1" indent="-194662" defTabSz="913473" fontAlgn="base">
                  <a:spcBef>
                    <a:spcPct val="0"/>
                  </a:spcBef>
                  <a:spcAft>
                    <a:spcPct val="0"/>
                  </a:spcAft>
                  <a:buClr>
                    <a:schemeClr val="accent4"/>
                  </a:buClr>
                  <a:buSzPct val="125000"/>
                  <a:buFont typeface="Arial" charset="0"/>
                  <a:buChar char="▪"/>
                  <a:defRPr lang="ru-RU" sz="1600" baseline="0" dirty="0"/>
                </a:lvl2pPr>
                <a:lvl3pPr marL="455435" lvl="2" indent="-253428" defTabSz="913473" fontAlgn="base">
                  <a:spcBef>
                    <a:spcPct val="0"/>
                  </a:spcBef>
                  <a:spcAft>
                    <a:spcPct val="0"/>
                  </a:spcAft>
                  <a:buClr>
                    <a:schemeClr val="accent6"/>
                  </a:buClr>
                  <a:buSzPct val="120000"/>
                  <a:buFont typeface="Arial" charset="0"/>
                  <a:buChar char="–"/>
                  <a:defRPr lang="ru-RU" sz="1600" baseline="0" dirty="0"/>
                </a:lvl3pPr>
                <a:lvl4pPr marL="628060" lvl="3" indent="-157933" defTabSz="913473" fontAlgn="base">
                  <a:spcBef>
                    <a:spcPct val="0"/>
                  </a:spcBef>
                  <a:spcAft>
                    <a:spcPct val="0"/>
                  </a:spcAft>
                  <a:buClr>
                    <a:schemeClr val="accent6"/>
                  </a:buClr>
                  <a:buSzPct val="120000"/>
                  <a:buFont typeface="Arial" charset="0"/>
                  <a:buChar char="▫"/>
                  <a:defRPr lang="ru-RU" sz="1600" baseline="0" dirty="0"/>
                </a:lvl4pPr>
                <a:lvl5pPr marL="763957" lvl="4" indent="-132223" defTabSz="913473" fontAlgn="base">
                  <a:spcBef>
                    <a:spcPct val="0"/>
                  </a:spcBef>
                  <a:spcAft>
                    <a:spcPct val="0"/>
                  </a:spcAft>
                  <a:buClr>
                    <a:schemeClr val="accent6"/>
                  </a:buClr>
                  <a:buSzPct val="89000"/>
                  <a:buFont typeface="Arial" charset="0"/>
                  <a:buChar char="-"/>
                  <a:defRPr lang="ru-RU" sz="1600" baseline="0" dirty="0"/>
                </a:lvl5pPr>
                <a:lvl6pPr marL="1020030" indent="-177089" defTabSz="1218026" fontAlgn="base">
                  <a:spcBef>
                    <a:spcPct val="0"/>
                  </a:spcBef>
                  <a:spcAft>
                    <a:spcPct val="0"/>
                  </a:spcAft>
                  <a:buClr>
                    <a:schemeClr val="tx2"/>
                  </a:buClr>
                  <a:buSzPct val="89000"/>
                  <a:buFont typeface="Arial" charset="0"/>
                  <a:buChar char="-"/>
                  <a:defRPr sz="2100" baseline="0"/>
                </a:lvl6pPr>
                <a:lvl7pPr marL="1020030" indent="-177089" defTabSz="1218026" fontAlgn="base">
                  <a:spcBef>
                    <a:spcPct val="0"/>
                  </a:spcBef>
                  <a:spcAft>
                    <a:spcPct val="0"/>
                  </a:spcAft>
                  <a:buClr>
                    <a:schemeClr val="tx2"/>
                  </a:buClr>
                  <a:buSzPct val="89000"/>
                  <a:buFont typeface="Arial" charset="0"/>
                  <a:buChar char="-"/>
                  <a:defRPr sz="2100" baseline="0"/>
                </a:lvl7pPr>
                <a:lvl8pPr marL="1020030" indent="-177089" defTabSz="1218026" fontAlgn="base">
                  <a:spcBef>
                    <a:spcPct val="0"/>
                  </a:spcBef>
                  <a:spcAft>
                    <a:spcPct val="0"/>
                  </a:spcAft>
                  <a:buClr>
                    <a:schemeClr val="tx2"/>
                  </a:buClr>
                  <a:buSzPct val="89000"/>
                  <a:buFont typeface="Arial" charset="0"/>
                  <a:buChar char="-"/>
                  <a:defRPr sz="2100" baseline="0"/>
                </a:lvl8pPr>
                <a:lvl9pPr marL="1020030" indent="-177089" defTabSz="1218026" fontAlgn="base">
                  <a:spcBef>
                    <a:spcPct val="0"/>
                  </a:spcBef>
                  <a:spcAft>
                    <a:spcPct val="0"/>
                  </a:spcAft>
                  <a:buClr>
                    <a:schemeClr val="tx2"/>
                  </a:buClr>
                  <a:buSzPct val="89000"/>
                  <a:buFont typeface="Arial" charset="0"/>
                  <a:buChar char="-"/>
                  <a:defRPr sz="2100" baseline="0"/>
                </a:lvl9pPr>
              </a:lstStyle>
              <a:p>
                <a:pPr marL="0" marR="0" lvl="0" indent="0" defTabSz="913473" eaLnBrk="1" fontAlgn="base" latinLnBrk="0" hangingPunct="1">
                  <a:lnSpc>
                    <a:spcPct val="100000"/>
                  </a:lnSpc>
                  <a:spcBef>
                    <a:spcPct val="0"/>
                  </a:spcBef>
                  <a:spcAft>
                    <a:spcPct val="0"/>
                  </a:spcAft>
                  <a:buClr>
                    <a:srgbClr val="008080"/>
                  </a:buClr>
                  <a:buSzPct val="100000"/>
                  <a:buFontTx/>
                  <a:buNone/>
                  <a:tabLst/>
                  <a:defRPr/>
                </a:pPr>
                <a:endParaRPr kumimoji="0" lang="en-US" sz="800" b="1" i="0" u="none" strike="noStrike" kern="0" cap="none" spc="0" normalizeH="0" baseline="0" noProof="0">
                  <a:ln>
                    <a:noFill/>
                  </a:ln>
                  <a:solidFill>
                    <a:srgbClr val="FFFFFF"/>
                  </a:solidFill>
                  <a:effectLst/>
                  <a:uLnTx/>
                  <a:uFillTx/>
                </a:endParaRPr>
              </a:p>
            </p:txBody>
          </p:sp>
        </p:grpSp>
        <p:sp>
          <p:nvSpPr>
            <p:cNvPr id="59" name="Oval 21">
              <a:extLst>
                <a:ext uri="{FF2B5EF4-FFF2-40B4-BE49-F238E27FC236}">
                  <a16:creationId xmlns:a16="http://schemas.microsoft.com/office/drawing/2014/main" id="{CA8C2CDF-DFFA-426A-BAAE-897286934E9F}"/>
                </a:ext>
              </a:extLst>
            </p:cNvPr>
            <p:cNvSpPr>
              <a:spLocks noChangeArrowheads="1"/>
            </p:cNvSpPr>
            <p:nvPr>
              <p:custDataLst>
                <p:tags r:id="rId4"/>
              </p:custDataLst>
            </p:nvPr>
          </p:nvSpPr>
          <p:spPr bwMode="gray">
            <a:xfrm>
              <a:off x="10392370" y="20657"/>
              <a:ext cx="109965" cy="109965"/>
            </a:xfrm>
            <a:prstGeom prst="ellipse">
              <a:avLst/>
            </a:prstGeom>
            <a:solidFill>
              <a:srgbClr val="B2D2D8"/>
            </a:solidFill>
            <a:ln w="9525">
              <a:solidFill>
                <a:srgbClr val="FFFFFF"/>
              </a:solidFill>
              <a:round/>
              <a:headEnd/>
              <a:tailEnd/>
            </a:ln>
          </p:spPr>
          <p:txBody>
            <a:bodyPr wrap="none" lIns="91430" tIns="45715" rIns="91430" bIns="45715" anchor="ctr">
              <a:noAutofit/>
            </a:bodyPr>
            <a:lstStyle/>
            <a:p>
              <a:pPr marL="0" marR="0" lvl="0" indent="0" algn="ctr" defTabSz="913523" eaLnBrk="1" fontAlgn="auto" latinLnBrk="0" hangingPunct="1">
                <a:lnSpc>
                  <a:spcPct val="100000"/>
                </a:lnSpc>
                <a:spcBef>
                  <a:spcPts val="0"/>
                </a:spcBef>
                <a:spcAft>
                  <a:spcPts val="0"/>
                </a:spcAft>
                <a:buClr>
                  <a:srgbClr val="000000"/>
                </a:buClr>
                <a:buSzTx/>
                <a:buFontTx/>
                <a:buNone/>
                <a:tabLst/>
                <a:defRPr/>
              </a:pPr>
              <a:r>
                <a:rPr kumimoji="0" lang="en-US" sz="600" b="1" i="0" u="none" strike="noStrike" kern="0" cap="none" spc="0" normalizeH="0" baseline="0" noProof="0" dirty="0">
                  <a:ln>
                    <a:noFill/>
                  </a:ln>
                  <a:solidFill>
                    <a:srgbClr val="008080"/>
                  </a:solidFill>
                  <a:effectLst/>
                  <a:uLnTx/>
                  <a:uFillTx/>
                </a:rPr>
                <a:t>1</a:t>
              </a:r>
            </a:p>
          </p:txBody>
        </p:sp>
        <p:sp>
          <p:nvSpPr>
            <p:cNvPr id="60" name="Oval 21">
              <a:extLst>
                <a:ext uri="{FF2B5EF4-FFF2-40B4-BE49-F238E27FC236}">
                  <a16:creationId xmlns:a16="http://schemas.microsoft.com/office/drawing/2014/main" id="{24F374FD-1D76-4320-A12C-1FE7B2FD066D}"/>
                </a:ext>
              </a:extLst>
            </p:cNvPr>
            <p:cNvSpPr>
              <a:spLocks noChangeArrowheads="1"/>
            </p:cNvSpPr>
            <p:nvPr>
              <p:custDataLst>
                <p:tags r:id="rId5"/>
              </p:custDataLst>
            </p:nvPr>
          </p:nvSpPr>
          <p:spPr bwMode="gray">
            <a:xfrm>
              <a:off x="10754612" y="20657"/>
              <a:ext cx="109965" cy="109965"/>
            </a:xfrm>
            <a:prstGeom prst="ellipse">
              <a:avLst/>
            </a:prstGeom>
            <a:solidFill>
              <a:srgbClr val="008080"/>
            </a:solidFill>
            <a:ln w="9525">
              <a:solidFill>
                <a:srgbClr val="FFFFFF"/>
              </a:solidFill>
              <a:round/>
              <a:headEnd/>
              <a:tailEnd/>
            </a:ln>
          </p:spPr>
          <p:txBody>
            <a:bodyPr wrap="none" lIns="91430" tIns="45715" rIns="91430" bIns="45715" anchor="ctr">
              <a:noAutofit/>
            </a:bodyPr>
            <a:lstStyle/>
            <a:p>
              <a:pPr marL="0" marR="0" lvl="0" indent="0" algn="ctr" defTabSz="913523" eaLnBrk="1" fontAlgn="auto" latinLnBrk="0" hangingPunct="1">
                <a:lnSpc>
                  <a:spcPct val="100000"/>
                </a:lnSpc>
                <a:spcBef>
                  <a:spcPts val="0"/>
                </a:spcBef>
                <a:spcAft>
                  <a:spcPts val="0"/>
                </a:spcAft>
                <a:buClr>
                  <a:srgbClr val="000000"/>
                </a:buClr>
                <a:buSzTx/>
                <a:buFontTx/>
                <a:buNone/>
                <a:tabLst/>
                <a:defRPr/>
              </a:pPr>
              <a:r>
                <a:rPr kumimoji="0" lang="en-US" sz="600" b="1" i="0" u="none" strike="noStrike" kern="0" cap="none" spc="0" normalizeH="0" baseline="0" noProof="0" dirty="0">
                  <a:ln>
                    <a:noFill/>
                  </a:ln>
                  <a:solidFill>
                    <a:srgbClr val="FFFFFF"/>
                  </a:solidFill>
                  <a:effectLst/>
                  <a:uLnTx/>
                  <a:uFillTx/>
                </a:rPr>
                <a:t>2</a:t>
              </a:r>
            </a:p>
          </p:txBody>
        </p:sp>
        <p:grpSp>
          <p:nvGrpSpPr>
            <p:cNvPr id="61" name="Group 165">
              <a:extLst>
                <a:ext uri="{FF2B5EF4-FFF2-40B4-BE49-F238E27FC236}">
                  <a16:creationId xmlns:a16="http://schemas.microsoft.com/office/drawing/2014/main" id="{6A479927-CF71-4D23-9A1F-AC5ADBA948D7}"/>
                </a:ext>
              </a:extLst>
            </p:cNvPr>
            <p:cNvGrpSpPr>
              <a:grpSpLocks/>
            </p:cNvGrpSpPr>
            <p:nvPr>
              <p:custDataLst>
                <p:tags r:id="rId6"/>
              </p:custDataLst>
            </p:nvPr>
          </p:nvGrpSpPr>
          <p:grpSpPr>
            <a:xfrm>
              <a:off x="10997356" y="75002"/>
              <a:ext cx="387944" cy="216580"/>
              <a:chOff x="5256246" y="1164709"/>
              <a:chExt cx="2296426" cy="1282037"/>
            </a:xfrm>
            <a:solidFill>
              <a:srgbClr val="B2D2D8"/>
            </a:solidFill>
          </p:grpSpPr>
          <p:sp>
            <p:nvSpPr>
              <p:cNvPr id="71" name="Freeform: Shape 166">
                <a:extLst>
                  <a:ext uri="{FF2B5EF4-FFF2-40B4-BE49-F238E27FC236}">
                    <a16:creationId xmlns:a16="http://schemas.microsoft.com/office/drawing/2014/main" id="{22D52BEC-83FC-4511-ADA5-830242BCB184}"/>
                  </a:ext>
                </a:extLst>
              </p:cNvPr>
              <p:cNvSpPr/>
              <p:nvPr>
                <p:custDataLst>
                  <p:tags r:id="rId16"/>
                </p:custDataLst>
              </p:nvPr>
            </p:nvSpPr>
            <p:spPr>
              <a:xfrm>
                <a:off x="5256246" y="1164709"/>
                <a:ext cx="2296426" cy="1282037"/>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53573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53573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153573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183013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183013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3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6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6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6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645025" y="0"/>
                    </a:lnTo>
                    <a:lnTo>
                      <a:pt x="1828800" y="457200"/>
                    </a:lnTo>
                    <a:lnTo>
                      <a:pt x="1645025" y="914400"/>
                    </a:lnTo>
                    <a:lnTo>
                      <a:pt x="0" y="914400"/>
                    </a:lnTo>
                    <a:lnTo>
                      <a:pt x="183775" y="457200"/>
                    </a:lnTo>
                    <a:close/>
                  </a:path>
                </a:pathLst>
              </a:custGeom>
              <a:grpFill/>
              <a:ln w="9525" cap="flat" cmpd="sng" algn="ctr">
                <a:solidFill>
                  <a:srgbClr val="FFFFFF"/>
                </a:solidFill>
                <a:prstDash val="solid"/>
              </a:ln>
              <a:effectLst/>
            </p:spPr>
            <p:txBody>
              <a:bodyPr wrap="square" l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800" b="0" i="0" u="none" strike="noStrike" kern="0" cap="none" spc="0" normalizeH="0" baseline="0" noProof="0" dirty="0" err="1">
                  <a:ln>
                    <a:noFill/>
                  </a:ln>
                  <a:solidFill>
                    <a:srgbClr val="FFFFFF"/>
                  </a:solidFill>
                  <a:effectLst/>
                  <a:uLnTx/>
                  <a:uFillTx/>
                  <a:latin typeface="Arial"/>
                  <a:ea typeface="+mn-ea"/>
                  <a:cs typeface="+mn-cs"/>
                </a:endParaRPr>
              </a:p>
            </p:txBody>
          </p:sp>
          <p:sp>
            <p:nvSpPr>
              <p:cNvPr id="72" name="TextBox 71">
                <a:extLst>
                  <a:ext uri="{FF2B5EF4-FFF2-40B4-BE49-F238E27FC236}">
                    <a16:creationId xmlns:a16="http://schemas.microsoft.com/office/drawing/2014/main" id="{41D6F7D5-7207-4EA6-A00C-094CDCE9741C}"/>
                  </a:ext>
                </a:extLst>
              </p:cNvPr>
              <p:cNvSpPr txBox="1"/>
              <p:nvPr>
                <p:custDataLst>
                  <p:tags r:id="rId17"/>
                </p:custDataLst>
              </p:nvPr>
            </p:nvSpPr>
            <p:spPr>
              <a:xfrm>
                <a:off x="5537812" y="1253740"/>
                <a:ext cx="1784092" cy="1103976"/>
              </a:xfrm>
              <a:prstGeom prst="rect">
                <a:avLst/>
              </a:prstGeom>
              <a:grpFill/>
            </p:spPr>
            <p:txBody>
              <a:bodyPr vert="horz" wrap="square" lIns="36000" tIns="0" rIns="0" bIns="0" rtlCol="0" anchor="ctr">
                <a:noAutofit/>
              </a:bodyPr>
              <a:lstStyle>
                <a:lvl1pPr lvl="0" indent="0" defTabSz="913473" fontAlgn="base">
                  <a:spcBef>
                    <a:spcPct val="0"/>
                  </a:spcBef>
                  <a:spcAft>
                    <a:spcPct val="0"/>
                  </a:spcAft>
                  <a:buClr>
                    <a:schemeClr val="tx2"/>
                  </a:buClr>
                  <a:buSzPct val="100000"/>
                  <a:defRPr lang="ru-RU" sz="1600" baseline="0" dirty="0"/>
                </a:lvl1pPr>
                <a:lvl2pPr marL="198335" lvl="1" indent="-194662" defTabSz="913473" fontAlgn="base">
                  <a:spcBef>
                    <a:spcPct val="0"/>
                  </a:spcBef>
                  <a:spcAft>
                    <a:spcPct val="0"/>
                  </a:spcAft>
                  <a:buClr>
                    <a:schemeClr val="accent4"/>
                  </a:buClr>
                  <a:buSzPct val="125000"/>
                  <a:buFont typeface="Arial" charset="0"/>
                  <a:buChar char="▪"/>
                  <a:defRPr lang="ru-RU" sz="1600" baseline="0" dirty="0"/>
                </a:lvl2pPr>
                <a:lvl3pPr marL="455435" lvl="2" indent="-253428" defTabSz="913473" fontAlgn="base">
                  <a:spcBef>
                    <a:spcPct val="0"/>
                  </a:spcBef>
                  <a:spcAft>
                    <a:spcPct val="0"/>
                  </a:spcAft>
                  <a:buClr>
                    <a:schemeClr val="accent6"/>
                  </a:buClr>
                  <a:buSzPct val="120000"/>
                  <a:buFont typeface="Arial" charset="0"/>
                  <a:buChar char="–"/>
                  <a:defRPr lang="ru-RU" sz="1600" baseline="0" dirty="0"/>
                </a:lvl3pPr>
                <a:lvl4pPr marL="628060" lvl="3" indent="-157933" defTabSz="913473" fontAlgn="base">
                  <a:spcBef>
                    <a:spcPct val="0"/>
                  </a:spcBef>
                  <a:spcAft>
                    <a:spcPct val="0"/>
                  </a:spcAft>
                  <a:buClr>
                    <a:schemeClr val="accent6"/>
                  </a:buClr>
                  <a:buSzPct val="120000"/>
                  <a:buFont typeface="Arial" charset="0"/>
                  <a:buChar char="▫"/>
                  <a:defRPr lang="ru-RU" sz="1600" baseline="0" dirty="0"/>
                </a:lvl4pPr>
                <a:lvl5pPr marL="763957" lvl="4" indent="-132223" defTabSz="913473" fontAlgn="base">
                  <a:spcBef>
                    <a:spcPct val="0"/>
                  </a:spcBef>
                  <a:spcAft>
                    <a:spcPct val="0"/>
                  </a:spcAft>
                  <a:buClr>
                    <a:schemeClr val="accent6"/>
                  </a:buClr>
                  <a:buSzPct val="89000"/>
                  <a:buFont typeface="Arial" charset="0"/>
                  <a:buChar char="-"/>
                  <a:defRPr lang="ru-RU" sz="1600" baseline="0" dirty="0"/>
                </a:lvl5pPr>
                <a:lvl6pPr marL="1020030" indent="-177089" defTabSz="1218026" fontAlgn="base">
                  <a:spcBef>
                    <a:spcPct val="0"/>
                  </a:spcBef>
                  <a:spcAft>
                    <a:spcPct val="0"/>
                  </a:spcAft>
                  <a:buClr>
                    <a:schemeClr val="tx2"/>
                  </a:buClr>
                  <a:buSzPct val="89000"/>
                  <a:buFont typeface="Arial" charset="0"/>
                  <a:buChar char="-"/>
                  <a:defRPr sz="2100" baseline="0"/>
                </a:lvl6pPr>
                <a:lvl7pPr marL="1020030" indent="-177089" defTabSz="1218026" fontAlgn="base">
                  <a:spcBef>
                    <a:spcPct val="0"/>
                  </a:spcBef>
                  <a:spcAft>
                    <a:spcPct val="0"/>
                  </a:spcAft>
                  <a:buClr>
                    <a:schemeClr val="tx2"/>
                  </a:buClr>
                  <a:buSzPct val="89000"/>
                  <a:buFont typeface="Arial" charset="0"/>
                  <a:buChar char="-"/>
                  <a:defRPr sz="2100" baseline="0"/>
                </a:lvl7pPr>
                <a:lvl8pPr marL="1020030" indent="-177089" defTabSz="1218026" fontAlgn="base">
                  <a:spcBef>
                    <a:spcPct val="0"/>
                  </a:spcBef>
                  <a:spcAft>
                    <a:spcPct val="0"/>
                  </a:spcAft>
                  <a:buClr>
                    <a:schemeClr val="tx2"/>
                  </a:buClr>
                  <a:buSzPct val="89000"/>
                  <a:buFont typeface="Arial" charset="0"/>
                  <a:buChar char="-"/>
                  <a:defRPr sz="2100" baseline="0"/>
                </a:lvl8pPr>
                <a:lvl9pPr marL="1020030" indent="-177089" defTabSz="1218026" fontAlgn="base">
                  <a:spcBef>
                    <a:spcPct val="0"/>
                  </a:spcBef>
                  <a:spcAft>
                    <a:spcPct val="0"/>
                  </a:spcAft>
                  <a:buClr>
                    <a:schemeClr val="tx2"/>
                  </a:buClr>
                  <a:buSzPct val="89000"/>
                  <a:buFont typeface="Arial" charset="0"/>
                  <a:buChar char="-"/>
                  <a:defRPr sz="2100" baseline="0"/>
                </a:lvl9pPr>
              </a:lstStyle>
              <a:p>
                <a:pPr marL="0" marR="0" lvl="0" indent="0" defTabSz="913473" eaLnBrk="1" fontAlgn="base" latinLnBrk="0" hangingPunct="1">
                  <a:lnSpc>
                    <a:spcPct val="100000"/>
                  </a:lnSpc>
                  <a:spcBef>
                    <a:spcPct val="0"/>
                  </a:spcBef>
                  <a:spcAft>
                    <a:spcPct val="0"/>
                  </a:spcAft>
                  <a:buClr>
                    <a:srgbClr val="008080"/>
                  </a:buClr>
                  <a:buSzPct val="100000"/>
                  <a:buFontTx/>
                  <a:buNone/>
                  <a:tabLst/>
                  <a:defRPr/>
                </a:pPr>
                <a:endParaRPr kumimoji="0" lang="az-Cyrl-AZ" sz="800" b="1" i="0" u="none" strike="noStrike" kern="0" cap="none" spc="0" normalizeH="0" baseline="0" noProof="0">
                  <a:ln>
                    <a:noFill/>
                  </a:ln>
                  <a:solidFill>
                    <a:srgbClr val="FFFFFF"/>
                  </a:solidFill>
                  <a:effectLst/>
                  <a:uLnTx/>
                  <a:uFillTx/>
                </a:endParaRPr>
              </a:p>
            </p:txBody>
          </p:sp>
        </p:grpSp>
        <p:sp>
          <p:nvSpPr>
            <p:cNvPr id="62" name="Oval 21">
              <a:extLst>
                <a:ext uri="{FF2B5EF4-FFF2-40B4-BE49-F238E27FC236}">
                  <a16:creationId xmlns:a16="http://schemas.microsoft.com/office/drawing/2014/main" id="{534F44EC-FB5F-47D7-BFF8-6E1D0857E593}"/>
                </a:ext>
              </a:extLst>
            </p:cNvPr>
            <p:cNvSpPr>
              <a:spLocks noChangeArrowheads="1"/>
            </p:cNvSpPr>
            <p:nvPr>
              <p:custDataLst>
                <p:tags r:id="rId7"/>
              </p:custDataLst>
            </p:nvPr>
          </p:nvSpPr>
          <p:spPr bwMode="gray">
            <a:xfrm>
              <a:off x="11116853" y="20657"/>
              <a:ext cx="109965" cy="109965"/>
            </a:xfrm>
            <a:prstGeom prst="ellipse">
              <a:avLst/>
            </a:prstGeom>
            <a:solidFill>
              <a:srgbClr val="B2D2D8"/>
            </a:solidFill>
            <a:ln w="9525">
              <a:solidFill>
                <a:srgbClr val="FFFFFF"/>
              </a:solidFill>
              <a:round/>
              <a:headEnd/>
              <a:tailEnd/>
            </a:ln>
          </p:spPr>
          <p:txBody>
            <a:bodyPr wrap="none" lIns="91430" tIns="45715" rIns="91430" bIns="45715" anchor="ctr">
              <a:noAutofit/>
            </a:bodyPr>
            <a:lstStyle/>
            <a:p>
              <a:pPr marL="0" marR="0" lvl="0" indent="0" algn="ctr" defTabSz="913523" eaLnBrk="1" fontAlgn="auto" latinLnBrk="0" hangingPunct="1">
                <a:lnSpc>
                  <a:spcPct val="100000"/>
                </a:lnSpc>
                <a:spcBef>
                  <a:spcPts val="0"/>
                </a:spcBef>
                <a:spcAft>
                  <a:spcPts val="0"/>
                </a:spcAft>
                <a:buClr>
                  <a:srgbClr val="000000"/>
                </a:buClr>
                <a:buSzTx/>
                <a:buFontTx/>
                <a:buNone/>
                <a:tabLst/>
                <a:defRPr/>
              </a:pPr>
              <a:r>
                <a:rPr kumimoji="0" lang="en-US" sz="600" b="1" i="0" u="none" strike="noStrike" kern="0" cap="none" spc="0" normalizeH="0" baseline="0" noProof="0" dirty="0">
                  <a:ln>
                    <a:noFill/>
                  </a:ln>
                  <a:solidFill>
                    <a:srgbClr val="008080"/>
                  </a:solidFill>
                  <a:effectLst/>
                  <a:uLnTx/>
                  <a:uFillTx/>
                </a:rPr>
                <a:t>3</a:t>
              </a:r>
            </a:p>
          </p:txBody>
        </p:sp>
        <p:grpSp>
          <p:nvGrpSpPr>
            <p:cNvPr id="63" name="Group 169">
              <a:extLst>
                <a:ext uri="{FF2B5EF4-FFF2-40B4-BE49-F238E27FC236}">
                  <a16:creationId xmlns:a16="http://schemas.microsoft.com/office/drawing/2014/main" id="{13285675-2FDB-48AB-86DD-E0FA8ABD9726}"/>
                </a:ext>
              </a:extLst>
            </p:cNvPr>
            <p:cNvGrpSpPr>
              <a:grpSpLocks/>
            </p:cNvGrpSpPr>
            <p:nvPr>
              <p:custDataLst>
                <p:tags r:id="rId8"/>
              </p:custDataLst>
            </p:nvPr>
          </p:nvGrpSpPr>
          <p:grpSpPr>
            <a:xfrm>
              <a:off x="11359598" y="75002"/>
              <a:ext cx="387944" cy="216580"/>
              <a:chOff x="7423608" y="1164709"/>
              <a:chExt cx="2296426" cy="1282037"/>
            </a:xfrm>
            <a:solidFill>
              <a:srgbClr val="B2D2D8"/>
            </a:solidFill>
          </p:grpSpPr>
          <p:sp>
            <p:nvSpPr>
              <p:cNvPr id="69" name="Freeform: Shape 170">
                <a:extLst>
                  <a:ext uri="{FF2B5EF4-FFF2-40B4-BE49-F238E27FC236}">
                    <a16:creationId xmlns:a16="http://schemas.microsoft.com/office/drawing/2014/main" id="{9922053E-E6BB-46F5-AFA6-3CD333C80E1D}"/>
                  </a:ext>
                </a:extLst>
              </p:cNvPr>
              <p:cNvSpPr/>
              <p:nvPr>
                <p:custDataLst>
                  <p:tags r:id="rId14"/>
                </p:custDataLst>
              </p:nvPr>
            </p:nvSpPr>
            <p:spPr>
              <a:xfrm>
                <a:off x="7423608" y="1164709"/>
                <a:ext cx="2296426" cy="1282037"/>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53573 w 1828800"/>
                  <a:gd name="connsiteY5" fmla="*/ 457200 h 914400"/>
                  <a:gd name="connsiteX0" fmla="*/ 0 w 1828800"/>
                  <a:gd name="connsiteY0" fmla="*/ 0 h 914400"/>
                  <a:gd name="connsiteX1" fmla="*/ 1675226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53573 w 1828800"/>
                  <a:gd name="connsiteY5" fmla="*/ 457200 h 914400"/>
                  <a:gd name="connsiteX0" fmla="*/ 0 w 1828800"/>
                  <a:gd name="connsiteY0" fmla="*/ 0 h 914400"/>
                  <a:gd name="connsiteX1" fmla="*/ 1675226 w 1828800"/>
                  <a:gd name="connsiteY1" fmla="*/ 0 h 914400"/>
                  <a:gd name="connsiteX2" fmla="*/ 1828800 w 1828800"/>
                  <a:gd name="connsiteY2" fmla="*/ 457200 h 914400"/>
                  <a:gd name="connsiteX3" fmla="*/ 1675226 w 1828800"/>
                  <a:gd name="connsiteY3" fmla="*/ 914400 h 914400"/>
                  <a:gd name="connsiteX4" fmla="*/ 0 w 1828800"/>
                  <a:gd name="connsiteY4" fmla="*/ 914400 h 914400"/>
                  <a:gd name="connsiteX5" fmla="*/ 153573 w 1828800"/>
                  <a:gd name="connsiteY5" fmla="*/ 457200 h 914400"/>
                  <a:gd name="connsiteX0" fmla="*/ 0 w 1828800"/>
                  <a:gd name="connsiteY0" fmla="*/ 0 h 914400"/>
                  <a:gd name="connsiteX1" fmla="*/ 1675226 w 1828800"/>
                  <a:gd name="connsiteY1" fmla="*/ 0 h 914400"/>
                  <a:gd name="connsiteX2" fmla="*/ 1828800 w 1828800"/>
                  <a:gd name="connsiteY2" fmla="*/ 457200 h 914400"/>
                  <a:gd name="connsiteX3" fmla="*/ 1675226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7 w 1828800"/>
                  <a:gd name="connsiteY1" fmla="*/ 0 h 914400"/>
                  <a:gd name="connsiteX2" fmla="*/ 1828800 w 1828800"/>
                  <a:gd name="connsiteY2" fmla="*/ 457200 h 914400"/>
                  <a:gd name="connsiteX3" fmla="*/ 1675226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7 w 1828800"/>
                  <a:gd name="connsiteY1" fmla="*/ 0 h 914400"/>
                  <a:gd name="connsiteX2" fmla="*/ 1828800 w 1828800"/>
                  <a:gd name="connsiteY2" fmla="*/ 457200 h 914400"/>
                  <a:gd name="connsiteX3" fmla="*/ 1645787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7 w 1828800"/>
                  <a:gd name="connsiteY1" fmla="*/ 0 h 914400"/>
                  <a:gd name="connsiteX2" fmla="*/ 1828800 w 1828800"/>
                  <a:gd name="connsiteY2" fmla="*/ 457200 h 914400"/>
                  <a:gd name="connsiteX3" fmla="*/ 1645787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7 w 1828800"/>
                  <a:gd name="connsiteY1" fmla="*/ 0 h 914400"/>
                  <a:gd name="connsiteX2" fmla="*/ 1828800 w 1828800"/>
                  <a:gd name="connsiteY2" fmla="*/ 457200 h 914400"/>
                  <a:gd name="connsiteX3" fmla="*/ 1645787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7 w 1828800"/>
                  <a:gd name="connsiteY1" fmla="*/ 0 h 914400"/>
                  <a:gd name="connsiteX2" fmla="*/ 1828800 w 1828800"/>
                  <a:gd name="connsiteY2" fmla="*/ 457200 h 914400"/>
                  <a:gd name="connsiteX3" fmla="*/ 1645787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7 w 1828800"/>
                  <a:gd name="connsiteY1" fmla="*/ 0 h 914400"/>
                  <a:gd name="connsiteX2" fmla="*/ 1828800 w 1828800"/>
                  <a:gd name="connsiteY2" fmla="*/ 457200 h 914400"/>
                  <a:gd name="connsiteX3" fmla="*/ 1645787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7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645025" y="0"/>
                    </a:lnTo>
                    <a:lnTo>
                      <a:pt x="1828800" y="457200"/>
                    </a:lnTo>
                    <a:lnTo>
                      <a:pt x="1645025" y="914400"/>
                    </a:lnTo>
                    <a:lnTo>
                      <a:pt x="0" y="914400"/>
                    </a:lnTo>
                    <a:lnTo>
                      <a:pt x="183775" y="457200"/>
                    </a:lnTo>
                    <a:close/>
                  </a:path>
                </a:pathLst>
              </a:custGeom>
              <a:grpFill/>
              <a:ln w="9525" cap="flat" cmpd="sng" algn="ctr">
                <a:solidFill>
                  <a:srgbClr val="FFFFFF"/>
                </a:solidFill>
                <a:prstDash val="solid"/>
              </a:ln>
              <a:effectLst/>
            </p:spPr>
            <p:txBody>
              <a:bodyPr wrap="square" l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800" b="0" i="0" u="none" strike="noStrike" kern="0" cap="none" spc="0" normalizeH="0" baseline="0" noProof="0" dirty="0" err="1">
                  <a:ln>
                    <a:noFill/>
                  </a:ln>
                  <a:solidFill>
                    <a:srgbClr val="FFFFFF"/>
                  </a:solidFill>
                  <a:effectLst/>
                  <a:uLnTx/>
                  <a:uFillTx/>
                  <a:latin typeface="Arial"/>
                  <a:ea typeface="+mn-ea"/>
                  <a:cs typeface="+mn-cs"/>
                </a:endParaRPr>
              </a:p>
            </p:txBody>
          </p:sp>
          <p:sp>
            <p:nvSpPr>
              <p:cNvPr id="70" name="TextBox 69">
                <a:extLst>
                  <a:ext uri="{FF2B5EF4-FFF2-40B4-BE49-F238E27FC236}">
                    <a16:creationId xmlns:a16="http://schemas.microsoft.com/office/drawing/2014/main" id="{DACEA2A0-EF26-43D3-9018-518CFBAE9072}"/>
                  </a:ext>
                </a:extLst>
              </p:cNvPr>
              <p:cNvSpPr txBox="1"/>
              <p:nvPr>
                <p:custDataLst>
                  <p:tags r:id="rId15"/>
                </p:custDataLst>
              </p:nvPr>
            </p:nvSpPr>
            <p:spPr>
              <a:xfrm>
                <a:off x="7705175" y="1253740"/>
                <a:ext cx="1784092" cy="1103976"/>
              </a:xfrm>
              <a:prstGeom prst="rect">
                <a:avLst/>
              </a:prstGeom>
              <a:grpFill/>
            </p:spPr>
            <p:txBody>
              <a:bodyPr vert="horz" wrap="square" lIns="36000" tIns="0" rIns="0" bIns="0" rtlCol="0" anchor="ctr">
                <a:noAutofit/>
              </a:bodyPr>
              <a:lstStyle>
                <a:lvl1pPr lvl="0" indent="0" defTabSz="913473" fontAlgn="base">
                  <a:spcBef>
                    <a:spcPct val="0"/>
                  </a:spcBef>
                  <a:spcAft>
                    <a:spcPct val="0"/>
                  </a:spcAft>
                  <a:buClr>
                    <a:schemeClr val="tx2"/>
                  </a:buClr>
                  <a:buSzPct val="100000"/>
                  <a:defRPr lang="ru-RU" sz="1600" baseline="0" dirty="0"/>
                </a:lvl1pPr>
                <a:lvl2pPr marL="198335" lvl="1" indent="-194662" defTabSz="913473" fontAlgn="base">
                  <a:spcBef>
                    <a:spcPct val="0"/>
                  </a:spcBef>
                  <a:spcAft>
                    <a:spcPct val="0"/>
                  </a:spcAft>
                  <a:buClr>
                    <a:schemeClr val="accent4"/>
                  </a:buClr>
                  <a:buSzPct val="125000"/>
                  <a:buFont typeface="Arial" charset="0"/>
                  <a:buChar char="▪"/>
                  <a:defRPr lang="ru-RU" sz="1600" baseline="0" dirty="0"/>
                </a:lvl2pPr>
                <a:lvl3pPr marL="455435" lvl="2" indent="-253428" defTabSz="913473" fontAlgn="base">
                  <a:spcBef>
                    <a:spcPct val="0"/>
                  </a:spcBef>
                  <a:spcAft>
                    <a:spcPct val="0"/>
                  </a:spcAft>
                  <a:buClr>
                    <a:schemeClr val="accent6"/>
                  </a:buClr>
                  <a:buSzPct val="120000"/>
                  <a:buFont typeface="Arial" charset="0"/>
                  <a:buChar char="–"/>
                  <a:defRPr lang="ru-RU" sz="1600" baseline="0" dirty="0"/>
                </a:lvl3pPr>
                <a:lvl4pPr marL="628060" lvl="3" indent="-157933" defTabSz="913473" fontAlgn="base">
                  <a:spcBef>
                    <a:spcPct val="0"/>
                  </a:spcBef>
                  <a:spcAft>
                    <a:spcPct val="0"/>
                  </a:spcAft>
                  <a:buClr>
                    <a:schemeClr val="accent6"/>
                  </a:buClr>
                  <a:buSzPct val="120000"/>
                  <a:buFont typeface="Arial" charset="0"/>
                  <a:buChar char="▫"/>
                  <a:defRPr lang="ru-RU" sz="1600" baseline="0" dirty="0"/>
                </a:lvl4pPr>
                <a:lvl5pPr marL="763957" lvl="4" indent="-132223" defTabSz="913473" fontAlgn="base">
                  <a:spcBef>
                    <a:spcPct val="0"/>
                  </a:spcBef>
                  <a:spcAft>
                    <a:spcPct val="0"/>
                  </a:spcAft>
                  <a:buClr>
                    <a:schemeClr val="accent6"/>
                  </a:buClr>
                  <a:buSzPct val="89000"/>
                  <a:buFont typeface="Arial" charset="0"/>
                  <a:buChar char="-"/>
                  <a:defRPr lang="ru-RU" sz="1600" baseline="0" dirty="0"/>
                </a:lvl5pPr>
                <a:lvl6pPr marL="1020030" indent="-177089" defTabSz="1218026" fontAlgn="base">
                  <a:spcBef>
                    <a:spcPct val="0"/>
                  </a:spcBef>
                  <a:spcAft>
                    <a:spcPct val="0"/>
                  </a:spcAft>
                  <a:buClr>
                    <a:schemeClr val="tx2"/>
                  </a:buClr>
                  <a:buSzPct val="89000"/>
                  <a:buFont typeface="Arial" charset="0"/>
                  <a:buChar char="-"/>
                  <a:defRPr sz="2100" baseline="0"/>
                </a:lvl6pPr>
                <a:lvl7pPr marL="1020030" indent="-177089" defTabSz="1218026" fontAlgn="base">
                  <a:spcBef>
                    <a:spcPct val="0"/>
                  </a:spcBef>
                  <a:spcAft>
                    <a:spcPct val="0"/>
                  </a:spcAft>
                  <a:buClr>
                    <a:schemeClr val="tx2"/>
                  </a:buClr>
                  <a:buSzPct val="89000"/>
                  <a:buFont typeface="Arial" charset="0"/>
                  <a:buChar char="-"/>
                  <a:defRPr sz="2100" baseline="0"/>
                </a:lvl7pPr>
                <a:lvl8pPr marL="1020030" indent="-177089" defTabSz="1218026" fontAlgn="base">
                  <a:spcBef>
                    <a:spcPct val="0"/>
                  </a:spcBef>
                  <a:spcAft>
                    <a:spcPct val="0"/>
                  </a:spcAft>
                  <a:buClr>
                    <a:schemeClr val="tx2"/>
                  </a:buClr>
                  <a:buSzPct val="89000"/>
                  <a:buFont typeface="Arial" charset="0"/>
                  <a:buChar char="-"/>
                  <a:defRPr sz="2100" baseline="0"/>
                </a:lvl8pPr>
                <a:lvl9pPr marL="1020030" indent="-177089" defTabSz="1218026" fontAlgn="base">
                  <a:spcBef>
                    <a:spcPct val="0"/>
                  </a:spcBef>
                  <a:spcAft>
                    <a:spcPct val="0"/>
                  </a:spcAft>
                  <a:buClr>
                    <a:schemeClr val="tx2"/>
                  </a:buClr>
                  <a:buSzPct val="89000"/>
                  <a:buFont typeface="Arial" charset="0"/>
                  <a:buChar char="-"/>
                  <a:defRPr sz="2100" baseline="0"/>
                </a:lvl9pPr>
              </a:lstStyle>
              <a:p>
                <a:pPr marL="0" marR="0" lvl="0" indent="0" defTabSz="913473" eaLnBrk="1" fontAlgn="base" latinLnBrk="0" hangingPunct="1">
                  <a:lnSpc>
                    <a:spcPct val="100000"/>
                  </a:lnSpc>
                  <a:spcBef>
                    <a:spcPct val="0"/>
                  </a:spcBef>
                  <a:spcAft>
                    <a:spcPct val="0"/>
                  </a:spcAft>
                  <a:buClr>
                    <a:srgbClr val="008080"/>
                  </a:buClr>
                  <a:buSzPct val="100000"/>
                  <a:buFontTx/>
                  <a:buNone/>
                  <a:tabLst/>
                  <a:defRPr/>
                </a:pPr>
                <a:endParaRPr kumimoji="0" lang="az-Cyrl-AZ" sz="800" b="1" i="0" u="none" strike="noStrike" kern="0" cap="none" spc="0" normalizeH="0" baseline="0" noProof="0">
                  <a:ln>
                    <a:noFill/>
                  </a:ln>
                  <a:solidFill>
                    <a:srgbClr val="FFFFFF"/>
                  </a:solidFill>
                  <a:effectLst/>
                  <a:uLnTx/>
                  <a:uFillTx/>
                </a:endParaRPr>
              </a:p>
            </p:txBody>
          </p:sp>
        </p:grpSp>
        <p:sp>
          <p:nvSpPr>
            <p:cNvPr id="64" name="Oval 21">
              <a:extLst>
                <a:ext uri="{FF2B5EF4-FFF2-40B4-BE49-F238E27FC236}">
                  <a16:creationId xmlns:a16="http://schemas.microsoft.com/office/drawing/2014/main" id="{C49C3772-49F1-4739-B4E0-3049E64FD491}"/>
                </a:ext>
              </a:extLst>
            </p:cNvPr>
            <p:cNvSpPr>
              <a:spLocks noChangeArrowheads="1"/>
            </p:cNvSpPr>
            <p:nvPr>
              <p:custDataLst>
                <p:tags r:id="rId9"/>
              </p:custDataLst>
            </p:nvPr>
          </p:nvSpPr>
          <p:spPr bwMode="gray">
            <a:xfrm>
              <a:off x="11479095" y="20657"/>
              <a:ext cx="109965" cy="109965"/>
            </a:xfrm>
            <a:prstGeom prst="ellipse">
              <a:avLst/>
            </a:prstGeom>
            <a:solidFill>
              <a:srgbClr val="B2D2D8"/>
            </a:solidFill>
            <a:ln w="9525">
              <a:solidFill>
                <a:srgbClr val="FFFFFF"/>
              </a:solidFill>
              <a:round/>
              <a:headEnd/>
              <a:tailEnd/>
            </a:ln>
          </p:spPr>
          <p:txBody>
            <a:bodyPr wrap="none" lIns="91430" tIns="45715" rIns="91430" bIns="45715" anchor="ctr">
              <a:noAutofit/>
            </a:bodyPr>
            <a:lstStyle/>
            <a:p>
              <a:pPr marL="0" marR="0" lvl="0" indent="0" algn="ctr" defTabSz="913523" eaLnBrk="1" fontAlgn="auto" latinLnBrk="0" hangingPunct="1">
                <a:lnSpc>
                  <a:spcPct val="100000"/>
                </a:lnSpc>
                <a:spcBef>
                  <a:spcPts val="0"/>
                </a:spcBef>
                <a:spcAft>
                  <a:spcPts val="0"/>
                </a:spcAft>
                <a:buClr>
                  <a:srgbClr val="000000"/>
                </a:buClr>
                <a:buSzTx/>
                <a:buFontTx/>
                <a:buNone/>
                <a:tabLst/>
                <a:defRPr/>
              </a:pPr>
              <a:r>
                <a:rPr kumimoji="0" lang="en-US" sz="600" b="1" i="0" u="none" strike="noStrike" kern="0" cap="none" spc="0" normalizeH="0" baseline="0" noProof="0" dirty="0">
                  <a:ln>
                    <a:noFill/>
                  </a:ln>
                  <a:solidFill>
                    <a:srgbClr val="008080"/>
                  </a:solidFill>
                  <a:effectLst/>
                  <a:uLnTx/>
                  <a:uFillTx/>
                </a:rPr>
                <a:t>4</a:t>
              </a:r>
            </a:p>
          </p:txBody>
        </p:sp>
        <p:grpSp>
          <p:nvGrpSpPr>
            <p:cNvPr id="65" name="Group 174">
              <a:extLst>
                <a:ext uri="{FF2B5EF4-FFF2-40B4-BE49-F238E27FC236}">
                  <a16:creationId xmlns:a16="http://schemas.microsoft.com/office/drawing/2014/main" id="{514841D9-CB74-466E-89FC-BB456C7184F2}"/>
                </a:ext>
              </a:extLst>
            </p:cNvPr>
            <p:cNvGrpSpPr>
              <a:grpSpLocks/>
            </p:cNvGrpSpPr>
            <p:nvPr>
              <p:custDataLst>
                <p:tags r:id="rId10"/>
              </p:custDataLst>
            </p:nvPr>
          </p:nvGrpSpPr>
          <p:grpSpPr>
            <a:xfrm>
              <a:off x="11721840" y="75002"/>
              <a:ext cx="387944" cy="216580"/>
              <a:chOff x="9590971" y="1164709"/>
              <a:chExt cx="2296426" cy="1282037"/>
            </a:xfrm>
            <a:solidFill>
              <a:srgbClr val="B2D2D8"/>
            </a:solidFill>
          </p:grpSpPr>
          <p:sp>
            <p:nvSpPr>
              <p:cNvPr id="67" name="Freeform: Shape 175">
                <a:extLst>
                  <a:ext uri="{FF2B5EF4-FFF2-40B4-BE49-F238E27FC236}">
                    <a16:creationId xmlns:a16="http://schemas.microsoft.com/office/drawing/2014/main" id="{6ADF75C3-1BBB-4471-855C-5081288C18F6}"/>
                  </a:ext>
                </a:extLst>
              </p:cNvPr>
              <p:cNvSpPr/>
              <p:nvPr>
                <p:custDataLst>
                  <p:tags r:id="rId12"/>
                </p:custDataLst>
              </p:nvPr>
            </p:nvSpPr>
            <p:spPr>
              <a:xfrm>
                <a:off x="9590971" y="1164709"/>
                <a:ext cx="2296426" cy="1282037"/>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53574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53574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153574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645025" y="0"/>
                    </a:lnTo>
                    <a:lnTo>
                      <a:pt x="1828800" y="457200"/>
                    </a:lnTo>
                    <a:lnTo>
                      <a:pt x="1645025" y="914400"/>
                    </a:lnTo>
                    <a:lnTo>
                      <a:pt x="0" y="914400"/>
                    </a:lnTo>
                    <a:lnTo>
                      <a:pt x="183775" y="457200"/>
                    </a:lnTo>
                    <a:close/>
                  </a:path>
                </a:pathLst>
              </a:custGeom>
              <a:grpFill/>
              <a:ln w="9525" cap="flat" cmpd="sng" algn="ctr">
                <a:solidFill>
                  <a:srgbClr val="FFFFFF"/>
                </a:solidFill>
                <a:prstDash val="solid"/>
              </a:ln>
              <a:effectLst/>
            </p:spPr>
            <p:txBody>
              <a:bodyPr wrap="square" l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800" b="0" i="0" u="none" strike="noStrike" kern="0" cap="none" spc="0" normalizeH="0" baseline="0" noProof="0" dirty="0" err="1">
                  <a:ln>
                    <a:noFill/>
                  </a:ln>
                  <a:solidFill>
                    <a:srgbClr val="FFFFFF"/>
                  </a:solidFill>
                  <a:effectLst/>
                  <a:uLnTx/>
                  <a:uFillTx/>
                  <a:latin typeface="Arial"/>
                  <a:ea typeface="+mn-ea"/>
                  <a:cs typeface="+mn-cs"/>
                </a:endParaRPr>
              </a:p>
            </p:txBody>
          </p:sp>
          <p:sp>
            <p:nvSpPr>
              <p:cNvPr id="68" name="TextBox 67">
                <a:extLst>
                  <a:ext uri="{FF2B5EF4-FFF2-40B4-BE49-F238E27FC236}">
                    <a16:creationId xmlns:a16="http://schemas.microsoft.com/office/drawing/2014/main" id="{2B9CE2EE-E0EE-4848-98FC-7C53D156FDF2}"/>
                  </a:ext>
                </a:extLst>
              </p:cNvPr>
              <p:cNvSpPr txBox="1"/>
              <p:nvPr>
                <p:custDataLst>
                  <p:tags r:id="rId13"/>
                </p:custDataLst>
              </p:nvPr>
            </p:nvSpPr>
            <p:spPr>
              <a:xfrm>
                <a:off x="9872538" y="1253740"/>
                <a:ext cx="1784092" cy="1103976"/>
              </a:xfrm>
              <a:prstGeom prst="rect">
                <a:avLst/>
              </a:prstGeom>
              <a:grpFill/>
            </p:spPr>
            <p:txBody>
              <a:bodyPr vert="horz" wrap="square" lIns="36000" tIns="0" rIns="0" bIns="0" rtlCol="0" anchor="ctr">
                <a:noAutofit/>
              </a:bodyPr>
              <a:lstStyle>
                <a:lvl1pPr lvl="0" indent="0" defTabSz="913473" fontAlgn="base">
                  <a:spcBef>
                    <a:spcPct val="0"/>
                  </a:spcBef>
                  <a:spcAft>
                    <a:spcPct val="0"/>
                  </a:spcAft>
                  <a:buClr>
                    <a:schemeClr val="tx2"/>
                  </a:buClr>
                  <a:buSzPct val="100000"/>
                  <a:defRPr lang="ru-RU" sz="1600" baseline="0" dirty="0"/>
                </a:lvl1pPr>
                <a:lvl2pPr marL="198335" lvl="1" indent="-194662" defTabSz="913473" fontAlgn="base">
                  <a:spcBef>
                    <a:spcPct val="0"/>
                  </a:spcBef>
                  <a:spcAft>
                    <a:spcPct val="0"/>
                  </a:spcAft>
                  <a:buClr>
                    <a:schemeClr val="accent4"/>
                  </a:buClr>
                  <a:buSzPct val="125000"/>
                  <a:buFont typeface="Arial" charset="0"/>
                  <a:buChar char="▪"/>
                  <a:defRPr lang="ru-RU" sz="1600" baseline="0" dirty="0"/>
                </a:lvl2pPr>
                <a:lvl3pPr marL="455435" lvl="2" indent="-253428" defTabSz="913473" fontAlgn="base">
                  <a:spcBef>
                    <a:spcPct val="0"/>
                  </a:spcBef>
                  <a:spcAft>
                    <a:spcPct val="0"/>
                  </a:spcAft>
                  <a:buClr>
                    <a:schemeClr val="accent6"/>
                  </a:buClr>
                  <a:buSzPct val="120000"/>
                  <a:buFont typeface="Arial" charset="0"/>
                  <a:buChar char="–"/>
                  <a:defRPr lang="ru-RU" sz="1600" baseline="0" dirty="0"/>
                </a:lvl3pPr>
                <a:lvl4pPr marL="628060" lvl="3" indent="-157933" defTabSz="913473" fontAlgn="base">
                  <a:spcBef>
                    <a:spcPct val="0"/>
                  </a:spcBef>
                  <a:spcAft>
                    <a:spcPct val="0"/>
                  </a:spcAft>
                  <a:buClr>
                    <a:schemeClr val="accent6"/>
                  </a:buClr>
                  <a:buSzPct val="120000"/>
                  <a:buFont typeface="Arial" charset="0"/>
                  <a:buChar char="▫"/>
                  <a:defRPr lang="ru-RU" sz="1600" baseline="0" dirty="0"/>
                </a:lvl4pPr>
                <a:lvl5pPr marL="763957" lvl="4" indent="-132223" defTabSz="913473" fontAlgn="base">
                  <a:spcBef>
                    <a:spcPct val="0"/>
                  </a:spcBef>
                  <a:spcAft>
                    <a:spcPct val="0"/>
                  </a:spcAft>
                  <a:buClr>
                    <a:schemeClr val="accent6"/>
                  </a:buClr>
                  <a:buSzPct val="89000"/>
                  <a:buFont typeface="Arial" charset="0"/>
                  <a:buChar char="-"/>
                  <a:defRPr lang="ru-RU" sz="1600" baseline="0" dirty="0"/>
                </a:lvl5pPr>
                <a:lvl6pPr marL="1020030" indent="-177089" defTabSz="1218026" fontAlgn="base">
                  <a:spcBef>
                    <a:spcPct val="0"/>
                  </a:spcBef>
                  <a:spcAft>
                    <a:spcPct val="0"/>
                  </a:spcAft>
                  <a:buClr>
                    <a:schemeClr val="tx2"/>
                  </a:buClr>
                  <a:buSzPct val="89000"/>
                  <a:buFont typeface="Arial" charset="0"/>
                  <a:buChar char="-"/>
                  <a:defRPr sz="2100" baseline="0"/>
                </a:lvl6pPr>
                <a:lvl7pPr marL="1020030" indent="-177089" defTabSz="1218026" fontAlgn="base">
                  <a:spcBef>
                    <a:spcPct val="0"/>
                  </a:spcBef>
                  <a:spcAft>
                    <a:spcPct val="0"/>
                  </a:spcAft>
                  <a:buClr>
                    <a:schemeClr val="tx2"/>
                  </a:buClr>
                  <a:buSzPct val="89000"/>
                  <a:buFont typeface="Arial" charset="0"/>
                  <a:buChar char="-"/>
                  <a:defRPr sz="2100" baseline="0"/>
                </a:lvl7pPr>
                <a:lvl8pPr marL="1020030" indent="-177089" defTabSz="1218026" fontAlgn="base">
                  <a:spcBef>
                    <a:spcPct val="0"/>
                  </a:spcBef>
                  <a:spcAft>
                    <a:spcPct val="0"/>
                  </a:spcAft>
                  <a:buClr>
                    <a:schemeClr val="tx2"/>
                  </a:buClr>
                  <a:buSzPct val="89000"/>
                  <a:buFont typeface="Arial" charset="0"/>
                  <a:buChar char="-"/>
                  <a:defRPr sz="2100" baseline="0"/>
                </a:lvl8pPr>
                <a:lvl9pPr marL="1020030" indent="-177089" defTabSz="1218026" fontAlgn="base">
                  <a:spcBef>
                    <a:spcPct val="0"/>
                  </a:spcBef>
                  <a:spcAft>
                    <a:spcPct val="0"/>
                  </a:spcAft>
                  <a:buClr>
                    <a:schemeClr val="tx2"/>
                  </a:buClr>
                  <a:buSzPct val="89000"/>
                  <a:buFont typeface="Arial" charset="0"/>
                  <a:buChar char="-"/>
                  <a:defRPr sz="2100" baseline="0"/>
                </a:lvl9pPr>
              </a:lstStyle>
              <a:p>
                <a:pPr marL="0" marR="0" lvl="0" indent="0" defTabSz="913473" eaLnBrk="1" fontAlgn="base" latinLnBrk="0" hangingPunct="1">
                  <a:lnSpc>
                    <a:spcPct val="100000"/>
                  </a:lnSpc>
                  <a:spcBef>
                    <a:spcPct val="0"/>
                  </a:spcBef>
                  <a:spcAft>
                    <a:spcPct val="0"/>
                  </a:spcAft>
                  <a:buClr>
                    <a:srgbClr val="008080"/>
                  </a:buClr>
                  <a:buSzPct val="100000"/>
                  <a:buFontTx/>
                  <a:buNone/>
                  <a:tabLst/>
                  <a:defRPr/>
                </a:pPr>
                <a:endParaRPr kumimoji="0" lang="ru-RU" sz="800" b="1" i="0" u="none" strike="noStrike" kern="0" cap="none" spc="0" normalizeH="0" baseline="0" noProof="0">
                  <a:ln>
                    <a:noFill/>
                  </a:ln>
                  <a:solidFill>
                    <a:srgbClr val="FFFFFF"/>
                  </a:solidFill>
                  <a:effectLst/>
                  <a:uLnTx/>
                  <a:uFillTx/>
                </a:endParaRPr>
              </a:p>
            </p:txBody>
          </p:sp>
        </p:grpSp>
        <p:sp>
          <p:nvSpPr>
            <p:cNvPr id="66" name="Oval 21">
              <a:extLst>
                <a:ext uri="{FF2B5EF4-FFF2-40B4-BE49-F238E27FC236}">
                  <a16:creationId xmlns:a16="http://schemas.microsoft.com/office/drawing/2014/main" id="{F297F70D-F897-4D89-9DCC-3B6AD33077BF}"/>
                </a:ext>
              </a:extLst>
            </p:cNvPr>
            <p:cNvSpPr>
              <a:spLocks noChangeArrowheads="1"/>
            </p:cNvSpPr>
            <p:nvPr>
              <p:custDataLst>
                <p:tags r:id="rId11"/>
              </p:custDataLst>
            </p:nvPr>
          </p:nvSpPr>
          <p:spPr bwMode="gray">
            <a:xfrm>
              <a:off x="11841338" y="20657"/>
              <a:ext cx="109965" cy="109965"/>
            </a:xfrm>
            <a:prstGeom prst="ellipse">
              <a:avLst/>
            </a:prstGeom>
            <a:solidFill>
              <a:srgbClr val="B2D2D8"/>
            </a:solidFill>
            <a:ln w="9525">
              <a:solidFill>
                <a:srgbClr val="FFFFFF"/>
              </a:solidFill>
              <a:round/>
              <a:headEnd/>
              <a:tailEnd/>
            </a:ln>
          </p:spPr>
          <p:txBody>
            <a:bodyPr wrap="none" lIns="91430" tIns="45715" rIns="91430" bIns="45715" anchor="ctr">
              <a:noAutofit/>
            </a:bodyPr>
            <a:lstStyle/>
            <a:p>
              <a:pPr marL="0" marR="0" lvl="0" indent="0" algn="ctr" defTabSz="913523" eaLnBrk="1" fontAlgn="auto" latinLnBrk="0" hangingPunct="1">
                <a:lnSpc>
                  <a:spcPct val="100000"/>
                </a:lnSpc>
                <a:spcBef>
                  <a:spcPts val="0"/>
                </a:spcBef>
                <a:spcAft>
                  <a:spcPts val="0"/>
                </a:spcAft>
                <a:buClr>
                  <a:srgbClr val="000000"/>
                </a:buClr>
                <a:buSzTx/>
                <a:buFontTx/>
                <a:buNone/>
                <a:tabLst/>
                <a:defRPr/>
              </a:pPr>
              <a:r>
                <a:rPr kumimoji="0" lang="en-US" sz="600" b="1" i="0" u="none" strike="noStrike" kern="0" cap="none" spc="0" normalizeH="0" baseline="0" noProof="0" dirty="0">
                  <a:ln>
                    <a:noFill/>
                  </a:ln>
                  <a:solidFill>
                    <a:srgbClr val="008080"/>
                  </a:solidFill>
                  <a:effectLst/>
                  <a:uLnTx/>
                  <a:uFillTx/>
                </a:rPr>
                <a:t>5</a:t>
              </a:r>
            </a:p>
          </p:txBody>
        </p:sp>
      </p:grpSp>
    </p:spTree>
    <p:extLst>
      <p:ext uri="{BB962C8B-B14F-4D97-AF65-F5344CB8AC3E}">
        <p14:creationId xmlns:p14="http://schemas.microsoft.com/office/powerpoint/2010/main" val="31982302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Прямоугольник 44"/>
          <p:cNvSpPr/>
          <p:nvPr/>
        </p:nvSpPr>
        <p:spPr>
          <a:xfrm>
            <a:off x="312000" y="636678"/>
            <a:ext cx="11628000" cy="2709637"/>
          </a:xfrm>
          <a:prstGeom prst="rect">
            <a:avLst/>
          </a:prstGeom>
          <a:noFill/>
          <a:ln w="9525">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err="1">
              <a:solidFill>
                <a:schemeClr val="tx1"/>
              </a:solidFill>
            </a:endParaRPr>
          </a:p>
        </p:txBody>
      </p:sp>
      <p:graphicFrame>
        <p:nvGraphicFramePr>
          <p:cNvPr id="4" name="think-cell data - do not delete"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Слайд think-cell" r:id="rId24" imgW="530" imgH="531" progId="TCLayout.ActiveDocument.1">
                  <p:embed/>
                </p:oleObj>
              </mc:Choice>
              <mc:Fallback>
                <p:oleObj name="Слайд think-cell" r:id="rId24" imgW="530" imgH="531" progId="TCLayout.ActiveDocument.1">
                  <p:embed/>
                  <p:pic>
                    <p:nvPicPr>
                      <p:cNvPr id="4" name="think-cell data - do not delete" hidden="1"/>
                      <p:cNvPicPr/>
                      <p:nvPr/>
                    </p:nvPicPr>
                    <p:blipFill>
                      <a:blip r:embed="rId25"/>
                      <a:stretch>
                        <a:fillRect/>
                      </a:stretch>
                    </p:blipFill>
                    <p:spPr>
                      <a:xfrm>
                        <a:off x="1588" y="1588"/>
                        <a:ext cx="1588" cy="1588"/>
                      </a:xfrm>
                      <a:prstGeom prst="rect">
                        <a:avLst/>
                      </a:prstGeom>
                    </p:spPr>
                  </p:pic>
                </p:oleObj>
              </mc:Fallback>
            </mc:AlternateContent>
          </a:graphicData>
        </a:graphic>
      </p:graphicFrame>
      <p:sp>
        <p:nvSpPr>
          <p:cNvPr id="44" name="Прямоугольник 43"/>
          <p:cNvSpPr/>
          <p:nvPr/>
        </p:nvSpPr>
        <p:spPr>
          <a:xfrm>
            <a:off x="312000" y="572812"/>
            <a:ext cx="11628000" cy="216000"/>
          </a:xfrm>
          <a:prstGeom prst="rect">
            <a:avLst/>
          </a:prstGeom>
          <a:solidFill>
            <a:srgbClr val="008C95"/>
          </a:solidFill>
          <a:ln w="6350" cap="flat" cmpd="sng" algn="ctr">
            <a:solidFill>
              <a:srgbClr val="008C95"/>
            </a:solidFill>
            <a:prstDash val="solid"/>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609600" lvl="1" indent="-609600" fontAlgn="base">
              <a:spcBef>
                <a:spcPct val="0"/>
              </a:spcBef>
              <a:spcAft>
                <a:spcPct val="0"/>
              </a:spcAft>
            </a:pPr>
            <a:r>
              <a:rPr lang="ru-RU" sz="1200" b="1" dirty="0">
                <a:solidFill>
                  <a:schemeClr val="bg1"/>
                </a:solidFill>
                <a:latin typeface="Arial" panose="020B0604020202020204" pitchFamily="34" charset="0"/>
                <a:cs typeface="Arial" panose="020B0604020202020204" pitchFamily="34" charset="0"/>
              </a:rPr>
              <a:t>3.2. Организация и проведение анализа коренных причин (Этап 2)</a:t>
            </a:r>
          </a:p>
        </p:txBody>
      </p:sp>
      <p:sp>
        <p:nvSpPr>
          <p:cNvPr id="9" name="Прямоугольник 8"/>
          <p:cNvSpPr/>
          <p:nvPr/>
        </p:nvSpPr>
        <p:spPr>
          <a:xfrm>
            <a:off x="312000" y="1169908"/>
            <a:ext cx="11628000" cy="1954381"/>
          </a:xfrm>
          <a:prstGeom prst="rect">
            <a:avLst/>
          </a:prstGeom>
          <a:noFill/>
        </p:spPr>
        <p:txBody>
          <a:bodyPr wrap="square">
            <a:spAutoFit/>
          </a:bodyPr>
          <a:lstStyle/>
          <a:p>
            <a:r>
              <a:rPr lang="ru-RU" sz="1100" dirty="0">
                <a:solidFill>
                  <a:srgbClr val="00313C"/>
                </a:solidFill>
              </a:rPr>
              <a:t>3.2.22. При согласовании отчета комиссией принимается во внимание самооценка качества расследования по чек-листу. Если при согласовании отчета о расследовании один или несколько членов комиссии не согласны с представленной информацией, они обосновывают свою позицию и закрепляют её в итогах расследования. Решение принимается большинством голосов, при равенстве голосов окончательное решение предоставляется Председателю комиссии. </a:t>
            </a:r>
          </a:p>
          <a:p>
            <a:r>
              <a:rPr lang="ru-RU" sz="1100" dirty="0">
                <a:solidFill>
                  <a:srgbClr val="00313C"/>
                </a:solidFill>
              </a:rPr>
              <a:t>3.2.23. Председатель комиссии инициирует оценку расследования, направляя отчёт и организуя встречу. Срок рассмотрения отчёта куратором — 3 рабочих дня. Куратор расследования оценивает достижение целей расследования и полноту отчета, корректность результатов и выводов. В течении срока рассмотрения куратор расследования либо принимает результаты, либо направляет на доработку председателю комиссии. Председатель комиссии обеспечивает доработку и направляет отчёт куратору расследования на повторную оценку. Результаты оценки фиксируются в информационной системе.</a:t>
            </a:r>
          </a:p>
          <a:p>
            <a:pPr algn="just"/>
            <a:r>
              <a:rPr lang="ru-RU" sz="1100" dirty="0">
                <a:solidFill>
                  <a:srgbClr val="00313C"/>
                </a:solidFill>
              </a:rPr>
              <a:t>3.2.24. В случае, если для выполнения корректирующих мероприятий необходимо дополнительное финансирование или срок их выполнения превышает 30 дней необходимо зафиксировать риск повторения негативного события в РРП. Правила фиксации и дальнейшего управления риском определены в СТП СР/01-02-02/ПР07.</a:t>
            </a:r>
          </a:p>
          <a:p>
            <a:pPr algn="just"/>
            <a:r>
              <a:rPr lang="ru-RU" sz="1100" dirty="0">
                <a:solidFill>
                  <a:srgbClr val="00313C"/>
                </a:solidFill>
              </a:rPr>
              <a:t>3.2.25. При выявлении новых обстоятельств по ранее проведённому расследованию член комиссии информирует об этом главного аналитика и инициирует внесение изменений или проведение дополнительного расследования через согласование с председателем комиссии и куратором расследования.</a:t>
            </a:r>
          </a:p>
        </p:txBody>
      </p:sp>
      <p:sp>
        <p:nvSpPr>
          <p:cNvPr id="28" name="Прямоугольник 27"/>
          <p:cNvSpPr/>
          <p:nvPr/>
        </p:nvSpPr>
        <p:spPr>
          <a:xfrm>
            <a:off x="312000" y="842214"/>
            <a:ext cx="2172390" cy="261610"/>
          </a:xfrm>
          <a:prstGeom prst="rect">
            <a:avLst/>
          </a:prstGeom>
        </p:spPr>
        <p:txBody>
          <a:bodyPr wrap="none">
            <a:spAutoFit/>
          </a:bodyPr>
          <a:lstStyle/>
          <a:p>
            <a:pPr lvl="0">
              <a:defRPr/>
            </a:pPr>
            <a:r>
              <a:rPr lang="ru-RU" sz="1100" b="1" dirty="0">
                <a:solidFill>
                  <a:srgbClr val="008080"/>
                </a:solidFill>
              </a:rPr>
              <a:t>Завершение расследования</a:t>
            </a:r>
          </a:p>
        </p:txBody>
      </p:sp>
      <p:sp>
        <p:nvSpPr>
          <p:cNvPr id="29" name="Номер слайда 2"/>
          <p:cNvSpPr txBox="1">
            <a:spLocks/>
          </p:cNvSpPr>
          <p:nvPr/>
        </p:nvSpPr>
        <p:spPr>
          <a:xfrm>
            <a:off x="11509819" y="6438083"/>
            <a:ext cx="540512" cy="446400"/>
          </a:xfrm>
          <a:prstGeom prst="rect">
            <a:avLst/>
          </a:prstGeom>
        </p:spPr>
        <p:txBody>
          <a:bodyPr anchor="ctr"/>
          <a:lstStyle>
            <a:defPPr>
              <a:defRPr lang="ru-RU"/>
            </a:defPPr>
            <a:lvl1pPr algn="r">
              <a:defRPr sz="1050"/>
            </a:lvl1pPr>
          </a:lstStyle>
          <a:p>
            <a:pPr marL="0" marR="0" lvl="0" indent="0" algn="r" defTabSz="913722" rtl="0" eaLnBrk="1" fontAlgn="auto" latinLnBrk="0" hangingPunct="1">
              <a:lnSpc>
                <a:spcPct val="100000"/>
              </a:lnSpc>
              <a:spcBef>
                <a:spcPts val="0"/>
              </a:spcBef>
              <a:spcAft>
                <a:spcPts val="0"/>
              </a:spcAft>
              <a:buClrTx/>
              <a:buSzTx/>
              <a:buFontTx/>
              <a:buNone/>
              <a:tabLst/>
              <a:defRPr/>
            </a:pPr>
            <a:fld id="{31ED88B6-9D2D-479B-ABA6-BAE9EF28FCC0}" type="slidenum">
              <a:rPr kumimoji="0" lang="ru-RU" sz="1050" b="0" i="0" u="none" strike="noStrike" kern="1200" cap="none" spc="0" normalizeH="0" baseline="0" noProof="0">
                <a:ln>
                  <a:noFill/>
                </a:ln>
                <a:solidFill>
                  <a:srgbClr val="00313C"/>
                </a:solidFill>
                <a:effectLst/>
                <a:uLnTx/>
                <a:uFillTx/>
                <a:latin typeface="Arial"/>
                <a:ea typeface="+mn-ea"/>
                <a:cs typeface="+mn-cs"/>
              </a:rPr>
              <a:pPr marL="0" marR="0" lvl="0" indent="0" algn="r" defTabSz="913722" rtl="0" eaLnBrk="1" fontAlgn="auto" latinLnBrk="0" hangingPunct="1">
                <a:lnSpc>
                  <a:spcPct val="100000"/>
                </a:lnSpc>
                <a:spcBef>
                  <a:spcPts val="0"/>
                </a:spcBef>
                <a:spcAft>
                  <a:spcPts val="0"/>
                </a:spcAft>
                <a:buClrTx/>
                <a:buSzTx/>
                <a:buFontTx/>
                <a:buNone/>
                <a:tabLst/>
                <a:defRPr/>
              </a:pPr>
              <a:t>13</a:t>
            </a:fld>
            <a:endParaRPr kumimoji="0" lang="ru-RU" sz="1050" b="0" i="0" u="none" strike="noStrike" kern="1200" cap="none" spc="0" normalizeH="0" baseline="0" noProof="0" dirty="0">
              <a:ln>
                <a:noFill/>
              </a:ln>
              <a:solidFill>
                <a:srgbClr val="00313C"/>
              </a:solidFill>
              <a:effectLst/>
              <a:uLnTx/>
              <a:uFillTx/>
              <a:latin typeface="Arial"/>
              <a:ea typeface="+mn-ea"/>
              <a:cs typeface="+mn-cs"/>
            </a:endParaRPr>
          </a:p>
        </p:txBody>
      </p:sp>
      <p:grpSp>
        <p:nvGrpSpPr>
          <p:cNvPr id="55" name="Группа 54"/>
          <p:cNvGrpSpPr/>
          <p:nvPr/>
        </p:nvGrpSpPr>
        <p:grpSpPr>
          <a:xfrm>
            <a:off x="10031722" y="230855"/>
            <a:ext cx="1836912" cy="270925"/>
            <a:chOff x="10272872" y="20657"/>
            <a:chExt cx="1836912" cy="270925"/>
          </a:xfrm>
        </p:grpSpPr>
        <p:grpSp>
          <p:nvGrpSpPr>
            <p:cNvPr id="56" name="Group 157">
              <a:extLst>
                <a:ext uri="{FF2B5EF4-FFF2-40B4-BE49-F238E27FC236}">
                  <a16:creationId xmlns:a16="http://schemas.microsoft.com/office/drawing/2014/main" id="{4CEEC936-88F2-487F-9301-BBF7EE53302E}"/>
                </a:ext>
              </a:extLst>
            </p:cNvPr>
            <p:cNvGrpSpPr>
              <a:grpSpLocks/>
            </p:cNvGrpSpPr>
            <p:nvPr>
              <p:custDataLst>
                <p:tags r:id="rId2"/>
              </p:custDataLst>
            </p:nvPr>
          </p:nvGrpSpPr>
          <p:grpSpPr>
            <a:xfrm>
              <a:off x="10635114" y="75002"/>
              <a:ext cx="387944" cy="216580"/>
              <a:chOff x="3088884" y="1164709"/>
              <a:chExt cx="2296426" cy="1282037"/>
            </a:xfrm>
            <a:solidFill>
              <a:srgbClr val="008080"/>
            </a:solidFill>
          </p:grpSpPr>
          <p:sp>
            <p:nvSpPr>
              <p:cNvPr id="74" name="Freeform: Shape 158">
                <a:extLst>
                  <a:ext uri="{FF2B5EF4-FFF2-40B4-BE49-F238E27FC236}">
                    <a16:creationId xmlns:a16="http://schemas.microsoft.com/office/drawing/2014/main" id="{F4F9E692-AE8C-4FC4-A89B-E6184CB74099}"/>
                  </a:ext>
                </a:extLst>
              </p:cNvPr>
              <p:cNvSpPr/>
              <p:nvPr>
                <p:custDataLst>
                  <p:tags r:id="rId20"/>
                </p:custDataLst>
              </p:nvPr>
            </p:nvSpPr>
            <p:spPr>
              <a:xfrm>
                <a:off x="3088884" y="1164709"/>
                <a:ext cx="2296426" cy="1282037"/>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53573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53573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153573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7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7 w 1828800"/>
                  <a:gd name="connsiteY1" fmla="*/ 0 h 914400"/>
                  <a:gd name="connsiteX2" fmla="*/ 1828800 w 1828800"/>
                  <a:gd name="connsiteY2" fmla="*/ 457200 h 914400"/>
                  <a:gd name="connsiteX3" fmla="*/ 1645787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7 w 1828800"/>
                  <a:gd name="connsiteY1" fmla="*/ 0 h 914400"/>
                  <a:gd name="connsiteX2" fmla="*/ 1828800 w 1828800"/>
                  <a:gd name="connsiteY2" fmla="*/ 457200 h 914400"/>
                  <a:gd name="connsiteX3" fmla="*/ 1645787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45787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645025" y="0"/>
                    </a:lnTo>
                    <a:lnTo>
                      <a:pt x="1828800" y="457200"/>
                    </a:lnTo>
                    <a:lnTo>
                      <a:pt x="1645025" y="914400"/>
                    </a:lnTo>
                    <a:lnTo>
                      <a:pt x="0" y="914400"/>
                    </a:lnTo>
                    <a:lnTo>
                      <a:pt x="183775" y="457200"/>
                    </a:lnTo>
                    <a:close/>
                  </a:path>
                </a:pathLst>
              </a:custGeom>
              <a:grpFill/>
              <a:ln w="9525" cap="flat" cmpd="sng" algn="ctr">
                <a:solidFill>
                  <a:srgbClr val="FFFFFF"/>
                </a:solidFill>
                <a:prstDash val="solid"/>
              </a:ln>
              <a:effectLst/>
            </p:spPr>
            <p:txBody>
              <a:bodyPr wrap="square" l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800" b="0" i="0" u="none" strike="noStrike" kern="0" cap="none" spc="0" normalizeH="0" baseline="0" noProof="0" dirty="0" err="1">
                  <a:ln>
                    <a:noFill/>
                  </a:ln>
                  <a:solidFill>
                    <a:srgbClr val="FFFFFF"/>
                  </a:solidFill>
                  <a:effectLst/>
                  <a:uLnTx/>
                  <a:uFillTx/>
                  <a:latin typeface="Arial"/>
                  <a:ea typeface="+mn-ea"/>
                  <a:cs typeface="+mn-cs"/>
                </a:endParaRPr>
              </a:p>
            </p:txBody>
          </p:sp>
          <p:sp>
            <p:nvSpPr>
              <p:cNvPr id="75" name="TextBox 74">
                <a:extLst>
                  <a:ext uri="{FF2B5EF4-FFF2-40B4-BE49-F238E27FC236}">
                    <a16:creationId xmlns:a16="http://schemas.microsoft.com/office/drawing/2014/main" id="{DBD621E5-087B-4D36-BF72-18BE3ACC1830}"/>
                  </a:ext>
                </a:extLst>
              </p:cNvPr>
              <p:cNvSpPr txBox="1"/>
              <p:nvPr>
                <p:custDataLst>
                  <p:tags r:id="rId21"/>
                </p:custDataLst>
              </p:nvPr>
            </p:nvSpPr>
            <p:spPr>
              <a:xfrm>
                <a:off x="3370450" y="1253740"/>
                <a:ext cx="1784092" cy="1103976"/>
              </a:xfrm>
              <a:prstGeom prst="rect">
                <a:avLst/>
              </a:prstGeom>
              <a:grpFill/>
            </p:spPr>
            <p:txBody>
              <a:bodyPr vert="horz" wrap="square" lIns="36000" tIns="0" rIns="0" bIns="0" rtlCol="0" anchor="ctr">
                <a:noAutofit/>
              </a:bodyPr>
              <a:lstStyle>
                <a:lvl1pPr lvl="0" indent="0" defTabSz="913473" fontAlgn="base">
                  <a:spcBef>
                    <a:spcPct val="0"/>
                  </a:spcBef>
                  <a:spcAft>
                    <a:spcPct val="0"/>
                  </a:spcAft>
                  <a:buClr>
                    <a:schemeClr val="tx2"/>
                  </a:buClr>
                  <a:buSzPct val="100000"/>
                  <a:defRPr lang="ru-RU" sz="1600" baseline="0" dirty="0"/>
                </a:lvl1pPr>
                <a:lvl2pPr marL="198335" lvl="1" indent="-194662" defTabSz="913473" fontAlgn="base">
                  <a:spcBef>
                    <a:spcPct val="0"/>
                  </a:spcBef>
                  <a:spcAft>
                    <a:spcPct val="0"/>
                  </a:spcAft>
                  <a:buClr>
                    <a:schemeClr val="accent4"/>
                  </a:buClr>
                  <a:buSzPct val="125000"/>
                  <a:buFont typeface="Arial" charset="0"/>
                  <a:buChar char="▪"/>
                  <a:defRPr lang="ru-RU" sz="1600" baseline="0" dirty="0"/>
                </a:lvl2pPr>
                <a:lvl3pPr marL="455435" lvl="2" indent="-253428" defTabSz="913473" fontAlgn="base">
                  <a:spcBef>
                    <a:spcPct val="0"/>
                  </a:spcBef>
                  <a:spcAft>
                    <a:spcPct val="0"/>
                  </a:spcAft>
                  <a:buClr>
                    <a:schemeClr val="accent6"/>
                  </a:buClr>
                  <a:buSzPct val="120000"/>
                  <a:buFont typeface="Arial" charset="0"/>
                  <a:buChar char="–"/>
                  <a:defRPr lang="ru-RU" sz="1600" baseline="0" dirty="0"/>
                </a:lvl3pPr>
                <a:lvl4pPr marL="628060" lvl="3" indent="-157933" defTabSz="913473" fontAlgn="base">
                  <a:spcBef>
                    <a:spcPct val="0"/>
                  </a:spcBef>
                  <a:spcAft>
                    <a:spcPct val="0"/>
                  </a:spcAft>
                  <a:buClr>
                    <a:schemeClr val="accent6"/>
                  </a:buClr>
                  <a:buSzPct val="120000"/>
                  <a:buFont typeface="Arial" charset="0"/>
                  <a:buChar char="▫"/>
                  <a:defRPr lang="ru-RU" sz="1600" baseline="0" dirty="0"/>
                </a:lvl4pPr>
                <a:lvl5pPr marL="763957" lvl="4" indent="-132223" defTabSz="913473" fontAlgn="base">
                  <a:spcBef>
                    <a:spcPct val="0"/>
                  </a:spcBef>
                  <a:spcAft>
                    <a:spcPct val="0"/>
                  </a:spcAft>
                  <a:buClr>
                    <a:schemeClr val="accent6"/>
                  </a:buClr>
                  <a:buSzPct val="89000"/>
                  <a:buFont typeface="Arial" charset="0"/>
                  <a:buChar char="-"/>
                  <a:defRPr lang="ru-RU" sz="1600" baseline="0" dirty="0"/>
                </a:lvl5pPr>
                <a:lvl6pPr marL="1020030" indent="-177089" defTabSz="1218026" fontAlgn="base">
                  <a:spcBef>
                    <a:spcPct val="0"/>
                  </a:spcBef>
                  <a:spcAft>
                    <a:spcPct val="0"/>
                  </a:spcAft>
                  <a:buClr>
                    <a:schemeClr val="tx2"/>
                  </a:buClr>
                  <a:buSzPct val="89000"/>
                  <a:buFont typeface="Arial" charset="0"/>
                  <a:buChar char="-"/>
                  <a:defRPr sz="2100" baseline="0"/>
                </a:lvl6pPr>
                <a:lvl7pPr marL="1020030" indent="-177089" defTabSz="1218026" fontAlgn="base">
                  <a:spcBef>
                    <a:spcPct val="0"/>
                  </a:spcBef>
                  <a:spcAft>
                    <a:spcPct val="0"/>
                  </a:spcAft>
                  <a:buClr>
                    <a:schemeClr val="tx2"/>
                  </a:buClr>
                  <a:buSzPct val="89000"/>
                  <a:buFont typeface="Arial" charset="0"/>
                  <a:buChar char="-"/>
                  <a:defRPr sz="2100" baseline="0"/>
                </a:lvl7pPr>
                <a:lvl8pPr marL="1020030" indent="-177089" defTabSz="1218026" fontAlgn="base">
                  <a:spcBef>
                    <a:spcPct val="0"/>
                  </a:spcBef>
                  <a:spcAft>
                    <a:spcPct val="0"/>
                  </a:spcAft>
                  <a:buClr>
                    <a:schemeClr val="tx2"/>
                  </a:buClr>
                  <a:buSzPct val="89000"/>
                  <a:buFont typeface="Arial" charset="0"/>
                  <a:buChar char="-"/>
                  <a:defRPr sz="2100" baseline="0"/>
                </a:lvl8pPr>
                <a:lvl9pPr marL="1020030" indent="-177089" defTabSz="1218026" fontAlgn="base">
                  <a:spcBef>
                    <a:spcPct val="0"/>
                  </a:spcBef>
                  <a:spcAft>
                    <a:spcPct val="0"/>
                  </a:spcAft>
                  <a:buClr>
                    <a:schemeClr val="tx2"/>
                  </a:buClr>
                  <a:buSzPct val="89000"/>
                  <a:buFont typeface="Arial" charset="0"/>
                  <a:buChar char="-"/>
                  <a:defRPr sz="2100" baseline="0"/>
                </a:lvl9pPr>
              </a:lstStyle>
              <a:p>
                <a:pPr marL="0" marR="0" lvl="0" indent="0" defTabSz="913473" eaLnBrk="1" fontAlgn="base" latinLnBrk="0" hangingPunct="1">
                  <a:lnSpc>
                    <a:spcPct val="100000"/>
                  </a:lnSpc>
                  <a:spcBef>
                    <a:spcPct val="0"/>
                  </a:spcBef>
                  <a:spcAft>
                    <a:spcPct val="0"/>
                  </a:spcAft>
                  <a:buClr>
                    <a:srgbClr val="008080"/>
                  </a:buClr>
                  <a:buSzPct val="100000"/>
                  <a:buFontTx/>
                  <a:buNone/>
                  <a:tabLst/>
                  <a:defRPr/>
                </a:pPr>
                <a:endParaRPr kumimoji="0" lang="ru-RU" sz="800" b="1" i="0" u="none" strike="noStrike" kern="0" cap="none" spc="0" normalizeH="0" baseline="0" noProof="0">
                  <a:ln>
                    <a:noFill/>
                  </a:ln>
                  <a:solidFill>
                    <a:srgbClr val="FFFFFF"/>
                  </a:solidFill>
                  <a:effectLst/>
                  <a:uLnTx/>
                  <a:uFillTx/>
                </a:endParaRPr>
              </a:p>
            </p:txBody>
          </p:sp>
        </p:grpSp>
        <p:grpSp>
          <p:nvGrpSpPr>
            <p:cNvPr id="57" name="Group 160">
              <a:extLst>
                <a:ext uri="{FF2B5EF4-FFF2-40B4-BE49-F238E27FC236}">
                  <a16:creationId xmlns:a16="http://schemas.microsoft.com/office/drawing/2014/main" id="{04FC4A19-C68D-44AC-BCE4-E0CA3A8AEF16}"/>
                </a:ext>
              </a:extLst>
            </p:cNvPr>
            <p:cNvGrpSpPr/>
            <p:nvPr>
              <p:custDataLst>
                <p:tags r:id="rId3"/>
              </p:custDataLst>
            </p:nvPr>
          </p:nvGrpSpPr>
          <p:grpSpPr>
            <a:xfrm>
              <a:off x="10272872" y="75002"/>
              <a:ext cx="387944" cy="216580"/>
              <a:chOff x="921522" y="1164709"/>
              <a:chExt cx="2296426" cy="1282037"/>
            </a:xfrm>
            <a:solidFill>
              <a:srgbClr val="B2D2D8"/>
            </a:solidFill>
          </p:grpSpPr>
          <p:sp>
            <p:nvSpPr>
              <p:cNvPr id="72" name="Freeform: Shape 161">
                <a:extLst>
                  <a:ext uri="{FF2B5EF4-FFF2-40B4-BE49-F238E27FC236}">
                    <a16:creationId xmlns:a16="http://schemas.microsoft.com/office/drawing/2014/main" id="{197CF1A7-7FE1-46BA-ACC2-20AA31C51914}"/>
                  </a:ext>
                </a:extLst>
              </p:cNvPr>
              <p:cNvSpPr/>
              <p:nvPr>
                <p:custDataLst>
                  <p:tags r:id="rId18"/>
                </p:custDataLst>
              </p:nvPr>
            </p:nvSpPr>
            <p:spPr>
              <a:xfrm>
                <a:off x="921522" y="1164709"/>
                <a:ext cx="2296426" cy="1282037"/>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83775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83775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0 w 1828800"/>
                  <a:gd name="connsiteY5"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645025" y="0"/>
                    </a:lnTo>
                    <a:lnTo>
                      <a:pt x="1828800" y="457200"/>
                    </a:lnTo>
                    <a:lnTo>
                      <a:pt x="1645025" y="914400"/>
                    </a:lnTo>
                    <a:lnTo>
                      <a:pt x="0" y="914400"/>
                    </a:lnTo>
                    <a:lnTo>
                      <a:pt x="0" y="457200"/>
                    </a:lnTo>
                    <a:close/>
                  </a:path>
                </a:pathLst>
              </a:custGeom>
              <a:grpFill/>
              <a:ln w="9525" cap="flat" cmpd="sng" algn="ctr">
                <a:solidFill>
                  <a:srgbClr val="FFFFFF"/>
                </a:solidFill>
                <a:prstDash val="solid"/>
              </a:ln>
              <a:effectLst/>
            </p:spPr>
            <p:txBody>
              <a:bodyPr wrap="square" l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800" b="0" i="0" u="none" strike="noStrike" kern="0" cap="none" spc="0" normalizeH="0" baseline="0" noProof="0" dirty="0" err="1">
                  <a:ln>
                    <a:noFill/>
                  </a:ln>
                  <a:solidFill>
                    <a:srgbClr val="FFFFFF"/>
                  </a:solidFill>
                  <a:effectLst/>
                  <a:uLnTx/>
                  <a:uFillTx/>
                  <a:latin typeface="Arial"/>
                  <a:ea typeface="+mn-ea"/>
                  <a:cs typeface="+mn-cs"/>
                </a:endParaRPr>
              </a:p>
            </p:txBody>
          </p:sp>
          <p:sp>
            <p:nvSpPr>
              <p:cNvPr id="73" name="TextBox 72">
                <a:extLst>
                  <a:ext uri="{FF2B5EF4-FFF2-40B4-BE49-F238E27FC236}">
                    <a16:creationId xmlns:a16="http://schemas.microsoft.com/office/drawing/2014/main" id="{53079148-39E0-4FCB-82CF-F97B48FC81A3}"/>
                  </a:ext>
                </a:extLst>
              </p:cNvPr>
              <p:cNvSpPr txBox="1"/>
              <p:nvPr>
                <p:custDataLst>
                  <p:tags r:id="rId19"/>
                </p:custDataLst>
              </p:nvPr>
            </p:nvSpPr>
            <p:spPr>
              <a:xfrm>
                <a:off x="985022" y="1253740"/>
                <a:ext cx="2002159" cy="1103976"/>
              </a:xfrm>
              <a:prstGeom prst="rect">
                <a:avLst/>
              </a:prstGeom>
              <a:grpFill/>
            </p:spPr>
            <p:txBody>
              <a:bodyPr vert="horz" wrap="square" lIns="36000" tIns="0" rIns="0" bIns="0" rtlCol="0" anchor="ctr">
                <a:noAutofit/>
              </a:bodyPr>
              <a:lstStyle>
                <a:lvl1pPr lvl="0" indent="0" defTabSz="913473" fontAlgn="base">
                  <a:spcBef>
                    <a:spcPct val="0"/>
                  </a:spcBef>
                  <a:spcAft>
                    <a:spcPct val="0"/>
                  </a:spcAft>
                  <a:buClr>
                    <a:schemeClr val="tx2"/>
                  </a:buClr>
                  <a:buSzPct val="100000"/>
                  <a:defRPr lang="ru-RU" sz="1600" baseline="0" dirty="0"/>
                </a:lvl1pPr>
                <a:lvl2pPr marL="198335" lvl="1" indent="-194662" defTabSz="913473" fontAlgn="base">
                  <a:spcBef>
                    <a:spcPct val="0"/>
                  </a:spcBef>
                  <a:spcAft>
                    <a:spcPct val="0"/>
                  </a:spcAft>
                  <a:buClr>
                    <a:schemeClr val="accent4"/>
                  </a:buClr>
                  <a:buSzPct val="125000"/>
                  <a:buFont typeface="Arial" charset="0"/>
                  <a:buChar char="▪"/>
                  <a:defRPr lang="ru-RU" sz="1600" baseline="0" dirty="0"/>
                </a:lvl2pPr>
                <a:lvl3pPr marL="455435" lvl="2" indent="-253428" defTabSz="913473" fontAlgn="base">
                  <a:spcBef>
                    <a:spcPct val="0"/>
                  </a:spcBef>
                  <a:spcAft>
                    <a:spcPct val="0"/>
                  </a:spcAft>
                  <a:buClr>
                    <a:schemeClr val="accent6"/>
                  </a:buClr>
                  <a:buSzPct val="120000"/>
                  <a:buFont typeface="Arial" charset="0"/>
                  <a:buChar char="–"/>
                  <a:defRPr lang="ru-RU" sz="1600" baseline="0" dirty="0"/>
                </a:lvl3pPr>
                <a:lvl4pPr marL="628060" lvl="3" indent="-157933" defTabSz="913473" fontAlgn="base">
                  <a:spcBef>
                    <a:spcPct val="0"/>
                  </a:spcBef>
                  <a:spcAft>
                    <a:spcPct val="0"/>
                  </a:spcAft>
                  <a:buClr>
                    <a:schemeClr val="accent6"/>
                  </a:buClr>
                  <a:buSzPct val="120000"/>
                  <a:buFont typeface="Arial" charset="0"/>
                  <a:buChar char="▫"/>
                  <a:defRPr lang="ru-RU" sz="1600" baseline="0" dirty="0"/>
                </a:lvl4pPr>
                <a:lvl5pPr marL="763957" lvl="4" indent="-132223" defTabSz="913473" fontAlgn="base">
                  <a:spcBef>
                    <a:spcPct val="0"/>
                  </a:spcBef>
                  <a:spcAft>
                    <a:spcPct val="0"/>
                  </a:spcAft>
                  <a:buClr>
                    <a:schemeClr val="accent6"/>
                  </a:buClr>
                  <a:buSzPct val="89000"/>
                  <a:buFont typeface="Arial" charset="0"/>
                  <a:buChar char="-"/>
                  <a:defRPr lang="ru-RU" sz="1600" baseline="0" dirty="0"/>
                </a:lvl5pPr>
                <a:lvl6pPr marL="1020030" indent="-177089" defTabSz="1218026" fontAlgn="base">
                  <a:spcBef>
                    <a:spcPct val="0"/>
                  </a:spcBef>
                  <a:spcAft>
                    <a:spcPct val="0"/>
                  </a:spcAft>
                  <a:buClr>
                    <a:schemeClr val="tx2"/>
                  </a:buClr>
                  <a:buSzPct val="89000"/>
                  <a:buFont typeface="Arial" charset="0"/>
                  <a:buChar char="-"/>
                  <a:defRPr sz="2100" baseline="0"/>
                </a:lvl6pPr>
                <a:lvl7pPr marL="1020030" indent="-177089" defTabSz="1218026" fontAlgn="base">
                  <a:spcBef>
                    <a:spcPct val="0"/>
                  </a:spcBef>
                  <a:spcAft>
                    <a:spcPct val="0"/>
                  </a:spcAft>
                  <a:buClr>
                    <a:schemeClr val="tx2"/>
                  </a:buClr>
                  <a:buSzPct val="89000"/>
                  <a:buFont typeface="Arial" charset="0"/>
                  <a:buChar char="-"/>
                  <a:defRPr sz="2100" baseline="0"/>
                </a:lvl7pPr>
                <a:lvl8pPr marL="1020030" indent="-177089" defTabSz="1218026" fontAlgn="base">
                  <a:spcBef>
                    <a:spcPct val="0"/>
                  </a:spcBef>
                  <a:spcAft>
                    <a:spcPct val="0"/>
                  </a:spcAft>
                  <a:buClr>
                    <a:schemeClr val="tx2"/>
                  </a:buClr>
                  <a:buSzPct val="89000"/>
                  <a:buFont typeface="Arial" charset="0"/>
                  <a:buChar char="-"/>
                  <a:defRPr sz="2100" baseline="0"/>
                </a:lvl8pPr>
                <a:lvl9pPr marL="1020030" indent="-177089" defTabSz="1218026" fontAlgn="base">
                  <a:spcBef>
                    <a:spcPct val="0"/>
                  </a:spcBef>
                  <a:spcAft>
                    <a:spcPct val="0"/>
                  </a:spcAft>
                  <a:buClr>
                    <a:schemeClr val="tx2"/>
                  </a:buClr>
                  <a:buSzPct val="89000"/>
                  <a:buFont typeface="Arial" charset="0"/>
                  <a:buChar char="-"/>
                  <a:defRPr sz="2100" baseline="0"/>
                </a:lvl9pPr>
              </a:lstStyle>
              <a:p>
                <a:pPr marL="0" marR="0" lvl="0" indent="0" defTabSz="913473" eaLnBrk="1" fontAlgn="base" latinLnBrk="0" hangingPunct="1">
                  <a:lnSpc>
                    <a:spcPct val="100000"/>
                  </a:lnSpc>
                  <a:spcBef>
                    <a:spcPct val="0"/>
                  </a:spcBef>
                  <a:spcAft>
                    <a:spcPct val="0"/>
                  </a:spcAft>
                  <a:buClr>
                    <a:srgbClr val="008080"/>
                  </a:buClr>
                  <a:buSzPct val="100000"/>
                  <a:buFontTx/>
                  <a:buNone/>
                  <a:tabLst/>
                  <a:defRPr/>
                </a:pPr>
                <a:endParaRPr kumimoji="0" lang="en-US" sz="800" b="1" i="0" u="none" strike="noStrike" kern="0" cap="none" spc="0" normalizeH="0" baseline="0" noProof="0">
                  <a:ln>
                    <a:noFill/>
                  </a:ln>
                  <a:solidFill>
                    <a:srgbClr val="FFFFFF"/>
                  </a:solidFill>
                  <a:effectLst/>
                  <a:uLnTx/>
                  <a:uFillTx/>
                </a:endParaRPr>
              </a:p>
            </p:txBody>
          </p:sp>
        </p:grpSp>
        <p:sp>
          <p:nvSpPr>
            <p:cNvPr id="58" name="Oval 21">
              <a:extLst>
                <a:ext uri="{FF2B5EF4-FFF2-40B4-BE49-F238E27FC236}">
                  <a16:creationId xmlns:a16="http://schemas.microsoft.com/office/drawing/2014/main" id="{CA8C2CDF-DFFA-426A-BAAE-897286934E9F}"/>
                </a:ext>
              </a:extLst>
            </p:cNvPr>
            <p:cNvSpPr>
              <a:spLocks noChangeArrowheads="1"/>
            </p:cNvSpPr>
            <p:nvPr>
              <p:custDataLst>
                <p:tags r:id="rId4"/>
              </p:custDataLst>
            </p:nvPr>
          </p:nvSpPr>
          <p:spPr bwMode="gray">
            <a:xfrm>
              <a:off x="10392370" y="20657"/>
              <a:ext cx="109965" cy="109965"/>
            </a:xfrm>
            <a:prstGeom prst="ellipse">
              <a:avLst/>
            </a:prstGeom>
            <a:solidFill>
              <a:srgbClr val="B2D2D8"/>
            </a:solidFill>
            <a:ln w="9525">
              <a:solidFill>
                <a:srgbClr val="FFFFFF"/>
              </a:solidFill>
              <a:round/>
              <a:headEnd/>
              <a:tailEnd/>
            </a:ln>
          </p:spPr>
          <p:txBody>
            <a:bodyPr wrap="none" lIns="91430" tIns="45715" rIns="91430" bIns="45715" anchor="ctr">
              <a:noAutofit/>
            </a:bodyPr>
            <a:lstStyle/>
            <a:p>
              <a:pPr marL="0" marR="0" lvl="0" indent="0" algn="ctr" defTabSz="913523" eaLnBrk="1" fontAlgn="auto" latinLnBrk="0" hangingPunct="1">
                <a:lnSpc>
                  <a:spcPct val="100000"/>
                </a:lnSpc>
                <a:spcBef>
                  <a:spcPts val="0"/>
                </a:spcBef>
                <a:spcAft>
                  <a:spcPts val="0"/>
                </a:spcAft>
                <a:buClr>
                  <a:srgbClr val="000000"/>
                </a:buClr>
                <a:buSzTx/>
                <a:buFontTx/>
                <a:buNone/>
                <a:tabLst/>
                <a:defRPr/>
              </a:pPr>
              <a:r>
                <a:rPr kumimoji="0" lang="en-US" sz="600" b="1" i="0" u="none" strike="noStrike" kern="0" cap="none" spc="0" normalizeH="0" baseline="0" noProof="0" dirty="0">
                  <a:ln>
                    <a:noFill/>
                  </a:ln>
                  <a:solidFill>
                    <a:srgbClr val="008080"/>
                  </a:solidFill>
                  <a:effectLst/>
                  <a:uLnTx/>
                  <a:uFillTx/>
                </a:rPr>
                <a:t>1</a:t>
              </a:r>
            </a:p>
          </p:txBody>
        </p:sp>
        <p:sp>
          <p:nvSpPr>
            <p:cNvPr id="59" name="Oval 21">
              <a:extLst>
                <a:ext uri="{FF2B5EF4-FFF2-40B4-BE49-F238E27FC236}">
                  <a16:creationId xmlns:a16="http://schemas.microsoft.com/office/drawing/2014/main" id="{24F374FD-1D76-4320-A12C-1FE7B2FD066D}"/>
                </a:ext>
              </a:extLst>
            </p:cNvPr>
            <p:cNvSpPr>
              <a:spLocks noChangeArrowheads="1"/>
            </p:cNvSpPr>
            <p:nvPr>
              <p:custDataLst>
                <p:tags r:id="rId5"/>
              </p:custDataLst>
            </p:nvPr>
          </p:nvSpPr>
          <p:spPr bwMode="gray">
            <a:xfrm>
              <a:off x="10754612" y="20657"/>
              <a:ext cx="109965" cy="109965"/>
            </a:xfrm>
            <a:prstGeom prst="ellipse">
              <a:avLst/>
            </a:prstGeom>
            <a:solidFill>
              <a:srgbClr val="008080"/>
            </a:solidFill>
            <a:ln w="9525">
              <a:solidFill>
                <a:srgbClr val="FFFFFF"/>
              </a:solidFill>
              <a:round/>
              <a:headEnd/>
              <a:tailEnd/>
            </a:ln>
          </p:spPr>
          <p:txBody>
            <a:bodyPr wrap="none" lIns="91430" tIns="45715" rIns="91430" bIns="45715" anchor="ctr">
              <a:noAutofit/>
            </a:bodyPr>
            <a:lstStyle/>
            <a:p>
              <a:pPr marL="0" marR="0" lvl="0" indent="0" algn="ctr" defTabSz="913523" eaLnBrk="1" fontAlgn="auto" latinLnBrk="0" hangingPunct="1">
                <a:lnSpc>
                  <a:spcPct val="100000"/>
                </a:lnSpc>
                <a:spcBef>
                  <a:spcPts val="0"/>
                </a:spcBef>
                <a:spcAft>
                  <a:spcPts val="0"/>
                </a:spcAft>
                <a:buClr>
                  <a:srgbClr val="000000"/>
                </a:buClr>
                <a:buSzTx/>
                <a:buFontTx/>
                <a:buNone/>
                <a:tabLst/>
                <a:defRPr/>
              </a:pPr>
              <a:r>
                <a:rPr kumimoji="0" lang="en-US" sz="600" b="1" i="0" u="none" strike="noStrike" kern="0" cap="none" spc="0" normalizeH="0" baseline="0" noProof="0" dirty="0">
                  <a:ln>
                    <a:noFill/>
                  </a:ln>
                  <a:solidFill>
                    <a:srgbClr val="FFFFFF"/>
                  </a:solidFill>
                  <a:effectLst/>
                  <a:uLnTx/>
                  <a:uFillTx/>
                </a:rPr>
                <a:t>2</a:t>
              </a:r>
            </a:p>
          </p:txBody>
        </p:sp>
        <p:grpSp>
          <p:nvGrpSpPr>
            <p:cNvPr id="60" name="Group 165">
              <a:extLst>
                <a:ext uri="{FF2B5EF4-FFF2-40B4-BE49-F238E27FC236}">
                  <a16:creationId xmlns:a16="http://schemas.microsoft.com/office/drawing/2014/main" id="{6A479927-CF71-4D23-9A1F-AC5ADBA948D7}"/>
                </a:ext>
              </a:extLst>
            </p:cNvPr>
            <p:cNvGrpSpPr>
              <a:grpSpLocks/>
            </p:cNvGrpSpPr>
            <p:nvPr>
              <p:custDataLst>
                <p:tags r:id="rId6"/>
              </p:custDataLst>
            </p:nvPr>
          </p:nvGrpSpPr>
          <p:grpSpPr>
            <a:xfrm>
              <a:off x="10997356" y="75002"/>
              <a:ext cx="387944" cy="216580"/>
              <a:chOff x="5256246" y="1164709"/>
              <a:chExt cx="2296426" cy="1282037"/>
            </a:xfrm>
            <a:solidFill>
              <a:srgbClr val="B2D2D8"/>
            </a:solidFill>
          </p:grpSpPr>
          <p:sp>
            <p:nvSpPr>
              <p:cNvPr id="70" name="Freeform: Shape 166">
                <a:extLst>
                  <a:ext uri="{FF2B5EF4-FFF2-40B4-BE49-F238E27FC236}">
                    <a16:creationId xmlns:a16="http://schemas.microsoft.com/office/drawing/2014/main" id="{22D52BEC-83FC-4511-ADA5-830242BCB184}"/>
                  </a:ext>
                </a:extLst>
              </p:cNvPr>
              <p:cNvSpPr/>
              <p:nvPr>
                <p:custDataLst>
                  <p:tags r:id="rId16"/>
                </p:custDataLst>
              </p:nvPr>
            </p:nvSpPr>
            <p:spPr>
              <a:xfrm>
                <a:off x="5256246" y="1164709"/>
                <a:ext cx="2296426" cy="1282037"/>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53573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53573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153573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183013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183013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3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6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6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6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645025" y="0"/>
                    </a:lnTo>
                    <a:lnTo>
                      <a:pt x="1828800" y="457200"/>
                    </a:lnTo>
                    <a:lnTo>
                      <a:pt x="1645025" y="914400"/>
                    </a:lnTo>
                    <a:lnTo>
                      <a:pt x="0" y="914400"/>
                    </a:lnTo>
                    <a:lnTo>
                      <a:pt x="183775" y="457200"/>
                    </a:lnTo>
                    <a:close/>
                  </a:path>
                </a:pathLst>
              </a:custGeom>
              <a:grpFill/>
              <a:ln w="9525" cap="flat" cmpd="sng" algn="ctr">
                <a:solidFill>
                  <a:srgbClr val="FFFFFF"/>
                </a:solidFill>
                <a:prstDash val="solid"/>
              </a:ln>
              <a:effectLst/>
            </p:spPr>
            <p:txBody>
              <a:bodyPr wrap="square" l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800" b="0" i="0" u="none" strike="noStrike" kern="0" cap="none" spc="0" normalizeH="0" baseline="0" noProof="0" dirty="0" err="1">
                  <a:ln>
                    <a:noFill/>
                  </a:ln>
                  <a:solidFill>
                    <a:srgbClr val="FFFFFF"/>
                  </a:solidFill>
                  <a:effectLst/>
                  <a:uLnTx/>
                  <a:uFillTx/>
                  <a:latin typeface="Arial"/>
                  <a:ea typeface="+mn-ea"/>
                  <a:cs typeface="+mn-cs"/>
                </a:endParaRPr>
              </a:p>
            </p:txBody>
          </p:sp>
          <p:sp>
            <p:nvSpPr>
              <p:cNvPr id="71" name="TextBox 70">
                <a:extLst>
                  <a:ext uri="{FF2B5EF4-FFF2-40B4-BE49-F238E27FC236}">
                    <a16:creationId xmlns:a16="http://schemas.microsoft.com/office/drawing/2014/main" id="{41D6F7D5-7207-4EA6-A00C-094CDCE9741C}"/>
                  </a:ext>
                </a:extLst>
              </p:cNvPr>
              <p:cNvSpPr txBox="1"/>
              <p:nvPr>
                <p:custDataLst>
                  <p:tags r:id="rId17"/>
                </p:custDataLst>
              </p:nvPr>
            </p:nvSpPr>
            <p:spPr>
              <a:xfrm>
                <a:off x="5537812" y="1253740"/>
                <a:ext cx="1784092" cy="1103976"/>
              </a:xfrm>
              <a:prstGeom prst="rect">
                <a:avLst/>
              </a:prstGeom>
              <a:grpFill/>
            </p:spPr>
            <p:txBody>
              <a:bodyPr vert="horz" wrap="square" lIns="36000" tIns="0" rIns="0" bIns="0" rtlCol="0" anchor="ctr">
                <a:noAutofit/>
              </a:bodyPr>
              <a:lstStyle>
                <a:lvl1pPr lvl="0" indent="0" defTabSz="913473" fontAlgn="base">
                  <a:spcBef>
                    <a:spcPct val="0"/>
                  </a:spcBef>
                  <a:spcAft>
                    <a:spcPct val="0"/>
                  </a:spcAft>
                  <a:buClr>
                    <a:schemeClr val="tx2"/>
                  </a:buClr>
                  <a:buSzPct val="100000"/>
                  <a:defRPr lang="ru-RU" sz="1600" baseline="0" dirty="0"/>
                </a:lvl1pPr>
                <a:lvl2pPr marL="198335" lvl="1" indent="-194662" defTabSz="913473" fontAlgn="base">
                  <a:spcBef>
                    <a:spcPct val="0"/>
                  </a:spcBef>
                  <a:spcAft>
                    <a:spcPct val="0"/>
                  </a:spcAft>
                  <a:buClr>
                    <a:schemeClr val="accent4"/>
                  </a:buClr>
                  <a:buSzPct val="125000"/>
                  <a:buFont typeface="Arial" charset="0"/>
                  <a:buChar char="▪"/>
                  <a:defRPr lang="ru-RU" sz="1600" baseline="0" dirty="0"/>
                </a:lvl2pPr>
                <a:lvl3pPr marL="455435" lvl="2" indent="-253428" defTabSz="913473" fontAlgn="base">
                  <a:spcBef>
                    <a:spcPct val="0"/>
                  </a:spcBef>
                  <a:spcAft>
                    <a:spcPct val="0"/>
                  </a:spcAft>
                  <a:buClr>
                    <a:schemeClr val="accent6"/>
                  </a:buClr>
                  <a:buSzPct val="120000"/>
                  <a:buFont typeface="Arial" charset="0"/>
                  <a:buChar char="–"/>
                  <a:defRPr lang="ru-RU" sz="1600" baseline="0" dirty="0"/>
                </a:lvl3pPr>
                <a:lvl4pPr marL="628060" lvl="3" indent="-157933" defTabSz="913473" fontAlgn="base">
                  <a:spcBef>
                    <a:spcPct val="0"/>
                  </a:spcBef>
                  <a:spcAft>
                    <a:spcPct val="0"/>
                  </a:spcAft>
                  <a:buClr>
                    <a:schemeClr val="accent6"/>
                  </a:buClr>
                  <a:buSzPct val="120000"/>
                  <a:buFont typeface="Arial" charset="0"/>
                  <a:buChar char="▫"/>
                  <a:defRPr lang="ru-RU" sz="1600" baseline="0" dirty="0"/>
                </a:lvl4pPr>
                <a:lvl5pPr marL="763957" lvl="4" indent="-132223" defTabSz="913473" fontAlgn="base">
                  <a:spcBef>
                    <a:spcPct val="0"/>
                  </a:spcBef>
                  <a:spcAft>
                    <a:spcPct val="0"/>
                  </a:spcAft>
                  <a:buClr>
                    <a:schemeClr val="accent6"/>
                  </a:buClr>
                  <a:buSzPct val="89000"/>
                  <a:buFont typeface="Arial" charset="0"/>
                  <a:buChar char="-"/>
                  <a:defRPr lang="ru-RU" sz="1600" baseline="0" dirty="0"/>
                </a:lvl5pPr>
                <a:lvl6pPr marL="1020030" indent="-177089" defTabSz="1218026" fontAlgn="base">
                  <a:spcBef>
                    <a:spcPct val="0"/>
                  </a:spcBef>
                  <a:spcAft>
                    <a:spcPct val="0"/>
                  </a:spcAft>
                  <a:buClr>
                    <a:schemeClr val="tx2"/>
                  </a:buClr>
                  <a:buSzPct val="89000"/>
                  <a:buFont typeface="Arial" charset="0"/>
                  <a:buChar char="-"/>
                  <a:defRPr sz="2100" baseline="0"/>
                </a:lvl6pPr>
                <a:lvl7pPr marL="1020030" indent="-177089" defTabSz="1218026" fontAlgn="base">
                  <a:spcBef>
                    <a:spcPct val="0"/>
                  </a:spcBef>
                  <a:spcAft>
                    <a:spcPct val="0"/>
                  </a:spcAft>
                  <a:buClr>
                    <a:schemeClr val="tx2"/>
                  </a:buClr>
                  <a:buSzPct val="89000"/>
                  <a:buFont typeface="Arial" charset="0"/>
                  <a:buChar char="-"/>
                  <a:defRPr sz="2100" baseline="0"/>
                </a:lvl7pPr>
                <a:lvl8pPr marL="1020030" indent="-177089" defTabSz="1218026" fontAlgn="base">
                  <a:spcBef>
                    <a:spcPct val="0"/>
                  </a:spcBef>
                  <a:spcAft>
                    <a:spcPct val="0"/>
                  </a:spcAft>
                  <a:buClr>
                    <a:schemeClr val="tx2"/>
                  </a:buClr>
                  <a:buSzPct val="89000"/>
                  <a:buFont typeface="Arial" charset="0"/>
                  <a:buChar char="-"/>
                  <a:defRPr sz="2100" baseline="0"/>
                </a:lvl8pPr>
                <a:lvl9pPr marL="1020030" indent="-177089" defTabSz="1218026" fontAlgn="base">
                  <a:spcBef>
                    <a:spcPct val="0"/>
                  </a:spcBef>
                  <a:spcAft>
                    <a:spcPct val="0"/>
                  </a:spcAft>
                  <a:buClr>
                    <a:schemeClr val="tx2"/>
                  </a:buClr>
                  <a:buSzPct val="89000"/>
                  <a:buFont typeface="Arial" charset="0"/>
                  <a:buChar char="-"/>
                  <a:defRPr sz="2100" baseline="0"/>
                </a:lvl9pPr>
              </a:lstStyle>
              <a:p>
                <a:pPr marL="0" marR="0" lvl="0" indent="0" defTabSz="913473" eaLnBrk="1" fontAlgn="base" latinLnBrk="0" hangingPunct="1">
                  <a:lnSpc>
                    <a:spcPct val="100000"/>
                  </a:lnSpc>
                  <a:spcBef>
                    <a:spcPct val="0"/>
                  </a:spcBef>
                  <a:spcAft>
                    <a:spcPct val="0"/>
                  </a:spcAft>
                  <a:buClr>
                    <a:srgbClr val="008080"/>
                  </a:buClr>
                  <a:buSzPct val="100000"/>
                  <a:buFontTx/>
                  <a:buNone/>
                  <a:tabLst/>
                  <a:defRPr/>
                </a:pPr>
                <a:endParaRPr kumimoji="0" lang="az-Cyrl-AZ" sz="800" b="1" i="0" u="none" strike="noStrike" kern="0" cap="none" spc="0" normalizeH="0" baseline="0" noProof="0">
                  <a:ln>
                    <a:noFill/>
                  </a:ln>
                  <a:solidFill>
                    <a:srgbClr val="FFFFFF"/>
                  </a:solidFill>
                  <a:effectLst/>
                  <a:uLnTx/>
                  <a:uFillTx/>
                </a:endParaRPr>
              </a:p>
            </p:txBody>
          </p:sp>
        </p:grpSp>
        <p:sp>
          <p:nvSpPr>
            <p:cNvPr id="61" name="Oval 21">
              <a:extLst>
                <a:ext uri="{FF2B5EF4-FFF2-40B4-BE49-F238E27FC236}">
                  <a16:creationId xmlns:a16="http://schemas.microsoft.com/office/drawing/2014/main" id="{534F44EC-FB5F-47D7-BFF8-6E1D0857E593}"/>
                </a:ext>
              </a:extLst>
            </p:cNvPr>
            <p:cNvSpPr>
              <a:spLocks noChangeArrowheads="1"/>
            </p:cNvSpPr>
            <p:nvPr>
              <p:custDataLst>
                <p:tags r:id="rId7"/>
              </p:custDataLst>
            </p:nvPr>
          </p:nvSpPr>
          <p:spPr bwMode="gray">
            <a:xfrm>
              <a:off x="11116853" y="20657"/>
              <a:ext cx="109965" cy="109965"/>
            </a:xfrm>
            <a:prstGeom prst="ellipse">
              <a:avLst/>
            </a:prstGeom>
            <a:solidFill>
              <a:srgbClr val="B2D2D8"/>
            </a:solidFill>
            <a:ln w="9525">
              <a:solidFill>
                <a:srgbClr val="FFFFFF"/>
              </a:solidFill>
              <a:round/>
              <a:headEnd/>
              <a:tailEnd/>
            </a:ln>
          </p:spPr>
          <p:txBody>
            <a:bodyPr wrap="none" lIns="91430" tIns="45715" rIns="91430" bIns="45715" anchor="ctr">
              <a:noAutofit/>
            </a:bodyPr>
            <a:lstStyle/>
            <a:p>
              <a:pPr marL="0" marR="0" lvl="0" indent="0" algn="ctr" defTabSz="913523" eaLnBrk="1" fontAlgn="auto" latinLnBrk="0" hangingPunct="1">
                <a:lnSpc>
                  <a:spcPct val="100000"/>
                </a:lnSpc>
                <a:spcBef>
                  <a:spcPts val="0"/>
                </a:spcBef>
                <a:spcAft>
                  <a:spcPts val="0"/>
                </a:spcAft>
                <a:buClr>
                  <a:srgbClr val="000000"/>
                </a:buClr>
                <a:buSzTx/>
                <a:buFontTx/>
                <a:buNone/>
                <a:tabLst/>
                <a:defRPr/>
              </a:pPr>
              <a:r>
                <a:rPr kumimoji="0" lang="en-US" sz="600" b="1" i="0" u="none" strike="noStrike" kern="0" cap="none" spc="0" normalizeH="0" baseline="0" noProof="0" dirty="0">
                  <a:ln>
                    <a:noFill/>
                  </a:ln>
                  <a:solidFill>
                    <a:srgbClr val="008080"/>
                  </a:solidFill>
                  <a:effectLst/>
                  <a:uLnTx/>
                  <a:uFillTx/>
                </a:rPr>
                <a:t>3</a:t>
              </a:r>
            </a:p>
          </p:txBody>
        </p:sp>
        <p:grpSp>
          <p:nvGrpSpPr>
            <p:cNvPr id="62" name="Group 169">
              <a:extLst>
                <a:ext uri="{FF2B5EF4-FFF2-40B4-BE49-F238E27FC236}">
                  <a16:creationId xmlns:a16="http://schemas.microsoft.com/office/drawing/2014/main" id="{13285675-2FDB-48AB-86DD-E0FA8ABD9726}"/>
                </a:ext>
              </a:extLst>
            </p:cNvPr>
            <p:cNvGrpSpPr>
              <a:grpSpLocks/>
            </p:cNvGrpSpPr>
            <p:nvPr>
              <p:custDataLst>
                <p:tags r:id="rId8"/>
              </p:custDataLst>
            </p:nvPr>
          </p:nvGrpSpPr>
          <p:grpSpPr>
            <a:xfrm>
              <a:off x="11359598" y="75002"/>
              <a:ext cx="387944" cy="216580"/>
              <a:chOff x="7423608" y="1164709"/>
              <a:chExt cx="2296426" cy="1282037"/>
            </a:xfrm>
            <a:solidFill>
              <a:srgbClr val="B2D2D8"/>
            </a:solidFill>
          </p:grpSpPr>
          <p:sp>
            <p:nvSpPr>
              <p:cNvPr id="68" name="Freeform: Shape 170">
                <a:extLst>
                  <a:ext uri="{FF2B5EF4-FFF2-40B4-BE49-F238E27FC236}">
                    <a16:creationId xmlns:a16="http://schemas.microsoft.com/office/drawing/2014/main" id="{9922053E-E6BB-46F5-AFA6-3CD333C80E1D}"/>
                  </a:ext>
                </a:extLst>
              </p:cNvPr>
              <p:cNvSpPr/>
              <p:nvPr>
                <p:custDataLst>
                  <p:tags r:id="rId14"/>
                </p:custDataLst>
              </p:nvPr>
            </p:nvSpPr>
            <p:spPr>
              <a:xfrm>
                <a:off x="7423608" y="1164709"/>
                <a:ext cx="2296426" cy="1282037"/>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53573 w 1828800"/>
                  <a:gd name="connsiteY5" fmla="*/ 457200 h 914400"/>
                  <a:gd name="connsiteX0" fmla="*/ 0 w 1828800"/>
                  <a:gd name="connsiteY0" fmla="*/ 0 h 914400"/>
                  <a:gd name="connsiteX1" fmla="*/ 1675226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53573 w 1828800"/>
                  <a:gd name="connsiteY5" fmla="*/ 457200 h 914400"/>
                  <a:gd name="connsiteX0" fmla="*/ 0 w 1828800"/>
                  <a:gd name="connsiteY0" fmla="*/ 0 h 914400"/>
                  <a:gd name="connsiteX1" fmla="*/ 1675226 w 1828800"/>
                  <a:gd name="connsiteY1" fmla="*/ 0 h 914400"/>
                  <a:gd name="connsiteX2" fmla="*/ 1828800 w 1828800"/>
                  <a:gd name="connsiteY2" fmla="*/ 457200 h 914400"/>
                  <a:gd name="connsiteX3" fmla="*/ 1675226 w 1828800"/>
                  <a:gd name="connsiteY3" fmla="*/ 914400 h 914400"/>
                  <a:gd name="connsiteX4" fmla="*/ 0 w 1828800"/>
                  <a:gd name="connsiteY4" fmla="*/ 914400 h 914400"/>
                  <a:gd name="connsiteX5" fmla="*/ 153573 w 1828800"/>
                  <a:gd name="connsiteY5" fmla="*/ 457200 h 914400"/>
                  <a:gd name="connsiteX0" fmla="*/ 0 w 1828800"/>
                  <a:gd name="connsiteY0" fmla="*/ 0 h 914400"/>
                  <a:gd name="connsiteX1" fmla="*/ 1675226 w 1828800"/>
                  <a:gd name="connsiteY1" fmla="*/ 0 h 914400"/>
                  <a:gd name="connsiteX2" fmla="*/ 1828800 w 1828800"/>
                  <a:gd name="connsiteY2" fmla="*/ 457200 h 914400"/>
                  <a:gd name="connsiteX3" fmla="*/ 1675226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7 w 1828800"/>
                  <a:gd name="connsiteY1" fmla="*/ 0 h 914400"/>
                  <a:gd name="connsiteX2" fmla="*/ 1828800 w 1828800"/>
                  <a:gd name="connsiteY2" fmla="*/ 457200 h 914400"/>
                  <a:gd name="connsiteX3" fmla="*/ 1675226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7 w 1828800"/>
                  <a:gd name="connsiteY1" fmla="*/ 0 h 914400"/>
                  <a:gd name="connsiteX2" fmla="*/ 1828800 w 1828800"/>
                  <a:gd name="connsiteY2" fmla="*/ 457200 h 914400"/>
                  <a:gd name="connsiteX3" fmla="*/ 1645787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7 w 1828800"/>
                  <a:gd name="connsiteY1" fmla="*/ 0 h 914400"/>
                  <a:gd name="connsiteX2" fmla="*/ 1828800 w 1828800"/>
                  <a:gd name="connsiteY2" fmla="*/ 457200 h 914400"/>
                  <a:gd name="connsiteX3" fmla="*/ 1645787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7 w 1828800"/>
                  <a:gd name="connsiteY1" fmla="*/ 0 h 914400"/>
                  <a:gd name="connsiteX2" fmla="*/ 1828800 w 1828800"/>
                  <a:gd name="connsiteY2" fmla="*/ 457200 h 914400"/>
                  <a:gd name="connsiteX3" fmla="*/ 1645787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7 w 1828800"/>
                  <a:gd name="connsiteY1" fmla="*/ 0 h 914400"/>
                  <a:gd name="connsiteX2" fmla="*/ 1828800 w 1828800"/>
                  <a:gd name="connsiteY2" fmla="*/ 457200 h 914400"/>
                  <a:gd name="connsiteX3" fmla="*/ 1645787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7 w 1828800"/>
                  <a:gd name="connsiteY1" fmla="*/ 0 h 914400"/>
                  <a:gd name="connsiteX2" fmla="*/ 1828800 w 1828800"/>
                  <a:gd name="connsiteY2" fmla="*/ 457200 h 914400"/>
                  <a:gd name="connsiteX3" fmla="*/ 1645787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7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645025" y="0"/>
                    </a:lnTo>
                    <a:lnTo>
                      <a:pt x="1828800" y="457200"/>
                    </a:lnTo>
                    <a:lnTo>
                      <a:pt x="1645025" y="914400"/>
                    </a:lnTo>
                    <a:lnTo>
                      <a:pt x="0" y="914400"/>
                    </a:lnTo>
                    <a:lnTo>
                      <a:pt x="183775" y="457200"/>
                    </a:lnTo>
                    <a:close/>
                  </a:path>
                </a:pathLst>
              </a:custGeom>
              <a:grpFill/>
              <a:ln w="9525" cap="flat" cmpd="sng" algn="ctr">
                <a:solidFill>
                  <a:srgbClr val="FFFFFF"/>
                </a:solidFill>
                <a:prstDash val="solid"/>
              </a:ln>
              <a:effectLst/>
            </p:spPr>
            <p:txBody>
              <a:bodyPr wrap="square" l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800" b="0" i="0" u="none" strike="noStrike" kern="0" cap="none" spc="0" normalizeH="0" baseline="0" noProof="0" dirty="0" err="1">
                  <a:ln>
                    <a:noFill/>
                  </a:ln>
                  <a:solidFill>
                    <a:srgbClr val="FFFFFF"/>
                  </a:solidFill>
                  <a:effectLst/>
                  <a:uLnTx/>
                  <a:uFillTx/>
                  <a:latin typeface="Arial"/>
                  <a:ea typeface="+mn-ea"/>
                  <a:cs typeface="+mn-cs"/>
                </a:endParaRPr>
              </a:p>
            </p:txBody>
          </p:sp>
          <p:sp>
            <p:nvSpPr>
              <p:cNvPr id="69" name="TextBox 68">
                <a:extLst>
                  <a:ext uri="{FF2B5EF4-FFF2-40B4-BE49-F238E27FC236}">
                    <a16:creationId xmlns:a16="http://schemas.microsoft.com/office/drawing/2014/main" id="{DACEA2A0-EF26-43D3-9018-518CFBAE9072}"/>
                  </a:ext>
                </a:extLst>
              </p:cNvPr>
              <p:cNvSpPr txBox="1"/>
              <p:nvPr>
                <p:custDataLst>
                  <p:tags r:id="rId15"/>
                </p:custDataLst>
              </p:nvPr>
            </p:nvSpPr>
            <p:spPr>
              <a:xfrm>
                <a:off x="7705175" y="1253740"/>
                <a:ext cx="1784092" cy="1103976"/>
              </a:xfrm>
              <a:prstGeom prst="rect">
                <a:avLst/>
              </a:prstGeom>
              <a:grpFill/>
            </p:spPr>
            <p:txBody>
              <a:bodyPr vert="horz" wrap="square" lIns="36000" tIns="0" rIns="0" bIns="0" rtlCol="0" anchor="ctr">
                <a:noAutofit/>
              </a:bodyPr>
              <a:lstStyle>
                <a:lvl1pPr lvl="0" indent="0" defTabSz="913473" fontAlgn="base">
                  <a:spcBef>
                    <a:spcPct val="0"/>
                  </a:spcBef>
                  <a:spcAft>
                    <a:spcPct val="0"/>
                  </a:spcAft>
                  <a:buClr>
                    <a:schemeClr val="tx2"/>
                  </a:buClr>
                  <a:buSzPct val="100000"/>
                  <a:defRPr lang="ru-RU" sz="1600" baseline="0" dirty="0"/>
                </a:lvl1pPr>
                <a:lvl2pPr marL="198335" lvl="1" indent="-194662" defTabSz="913473" fontAlgn="base">
                  <a:spcBef>
                    <a:spcPct val="0"/>
                  </a:spcBef>
                  <a:spcAft>
                    <a:spcPct val="0"/>
                  </a:spcAft>
                  <a:buClr>
                    <a:schemeClr val="accent4"/>
                  </a:buClr>
                  <a:buSzPct val="125000"/>
                  <a:buFont typeface="Arial" charset="0"/>
                  <a:buChar char="▪"/>
                  <a:defRPr lang="ru-RU" sz="1600" baseline="0" dirty="0"/>
                </a:lvl2pPr>
                <a:lvl3pPr marL="455435" lvl="2" indent="-253428" defTabSz="913473" fontAlgn="base">
                  <a:spcBef>
                    <a:spcPct val="0"/>
                  </a:spcBef>
                  <a:spcAft>
                    <a:spcPct val="0"/>
                  </a:spcAft>
                  <a:buClr>
                    <a:schemeClr val="accent6"/>
                  </a:buClr>
                  <a:buSzPct val="120000"/>
                  <a:buFont typeface="Arial" charset="0"/>
                  <a:buChar char="–"/>
                  <a:defRPr lang="ru-RU" sz="1600" baseline="0" dirty="0"/>
                </a:lvl3pPr>
                <a:lvl4pPr marL="628060" lvl="3" indent="-157933" defTabSz="913473" fontAlgn="base">
                  <a:spcBef>
                    <a:spcPct val="0"/>
                  </a:spcBef>
                  <a:spcAft>
                    <a:spcPct val="0"/>
                  </a:spcAft>
                  <a:buClr>
                    <a:schemeClr val="accent6"/>
                  </a:buClr>
                  <a:buSzPct val="120000"/>
                  <a:buFont typeface="Arial" charset="0"/>
                  <a:buChar char="▫"/>
                  <a:defRPr lang="ru-RU" sz="1600" baseline="0" dirty="0"/>
                </a:lvl4pPr>
                <a:lvl5pPr marL="763957" lvl="4" indent="-132223" defTabSz="913473" fontAlgn="base">
                  <a:spcBef>
                    <a:spcPct val="0"/>
                  </a:spcBef>
                  <a:spcAft>
                    <a:spcPct val="0"/>
                  </a:spcAft>
                  <a:buClr>
                    <a:schemeClr val="accent6"/>
                  </a:buClr>
                  <a:buSzPct val="89000"/>
                  <a:buFont typeface="Arial" charset="0"/>
                  <a:buChar char="-"/>
                  <a:defRPr lang="ru-RU" sz="1600" baseline="0" dirty="0"/>
                </a:lvl5pPr>
                <a:lvl6pPr marL="1020030" indent="-177089" defTabSz="1218026" fontAlgn="base">
                  <a:spcBef>
                    <a:spcPct val="0"/>
                  </a:spcBef>
                  <a:spcAft>
                    <a:spcPct val="0"/>
                  </a:spcAft>
                  <a:buClr>
                    <a:schemeClr val="tx2"/>
                  </a:buClr>
                  <a:buSzPct val="89000"/>
                  <a:buFont typeface="Arial" charset="0"/>
                  <a:buChar char="-"/>
                  <a:defRPr sz="2100" baseline="0"/>
                </a:lvl6pPr>
                <a:lvl7pPr marL="1020030" indent="-177089" defTabSz="1218026" fontAlgn="base">
                  <a:spcBef>
                    <a:spcPct val="0"/>
                  </a:spcBef>
                  <a:spcAft>
                    <a:spcPct val="0"/>
                  </a:spcAft>
                  <a:buClr>
                    <a:schemeClr val="tx2"/>
                  </a:buClr>
                  <a:buSzPct val="89000"/>
                  <a:buFont typeface="Arial" charset="0"/>
                  <a:buChar char="-"/>
                  <a:defRPr sz="2100" baseline="0"/>
                </a:lvl7pPr>
                <a:lvl8pPr marL="1020030" indent="-177089" defTabSz="1218026" fontAlgn="base">
                  <a:spcBef>
                    <a:spcPct val="0"/>
                  </a:spcBef>
                  <a:spcAft>
                    <a:spcPct val="0"/>
                  </a:spcAft>
                  <a:buClr>
                    <a:schemeClr val="tx2"/>
                  </a:buClr>
                  <a:buSzPct val="89000"/>
                  <a:buFont typeface="Arial" charset="0"/>
                  <a:buChar char="-"/>
                  <a:defRPr sz="2100" baseline="0"/>
                </a:lvl8pPr>
                <a:lvl9pPr marL="1020030" indent="-177089" defTabSz="1218026" fontAlgn="base">
                  <a:spcBef>
                    <a:spcPct val="0"/>
                  </a:spcBef>
                  <a:spcAft>
                    <a:spcPct val="0"/>
                  </a:spcAft>
                  <a:buClr>
                    <a:schemeClr val="tx2"/>
                  </a:buClr>
                  <a:buSzPct val="89000"/>
                  <a:buFont typeface="Arial" charset="0"/>
                  <a:buChar char="-"/>
                  <a:defRPr sz="2100" baseline="0"/>
                </a:lvl9pPr>
              </a:lstStyle>
              <a:p>
                <a:pPr marL="0" marR="0" lvl="0" indent="0" defTabSz="913473" eaLnBrk="1" fontAlgn="base" latinLnBrk="0" hangingPunct="1">
                  <a:lnSpc>
                    <a:spcPct val="100000"/>
                  </a:lnSpc>
                  <a:spcBef>
                    <a:spcPct val="0"/>
                  </a:spcBef>
                  <a:spcAft>
                    <a:spcPct val="0"/>
                  </a:spcAft>
                  <a:buClr>
                    <a:srgbClr val="008080"/>
                  </a:buClr>
                  <a:buSzPct val="100000"/>
                  <a:buFontTx/>
                  <a:buNone/>
                  <a:tabLst/>
                  <a:defRPr/>
                </a:pPr>
                <a:endParaRPr kumimoji="0" lang="az-Cyrl-AZ" sz="800" b="1" i="0" u="none" strike="noStrike" kern="0" cap="none" spc="0" normalizeH="0" baseline="0" noProof="0">
                  <a:ln>
                    <a:noFill/>
                  </a:ln>
                  <a:solidFill>
                    <a:srgbClr val="FFFFFF"/>
                  </a:solidFill>
                  <a:effectLst/>
                  <a:uLnTx/>
                  <a:uFillTx/>
                </a:endParaRPr>
              </a:p>
            </p:txBody>
          </p:sp>
        </p:grpSp>
        <p:sp>
          <p:nvSpPr>
            <p:cNvPr id="63" name="Oval 21">
              <a:extLst>
                <a:ext uri="{FF2B5EF4-FFF2-40B4-BE49-F238E27FC236}">
                  <a16:creationId xmlns:a16="http://schemas.microsoft.com/office/drawing/2014/main" id="{C49C3772-49F1-4739-B4E0-3049E64FD491}"/>
                </a:ext>
              </a:extLst>
            </p:cNvPr>
            <p:cNvSpPr>
              <a:spLocks noChangeArrowheads="1"/>
            </p:cNvSpPr>
            <p:nvPr>
              <p:custDataLst>
                <p:tags r:id="rId9"/>
              </p:custDataLst>
            </p:nvPr>
          </p:nvSpPr>
          <p:spPr bwMode="gray">
            <a:xfrm>
              <a:off x="11479095" y="20657"/>
              <a:ext cx="109965" cy="109965"/>
            </a:xfrm>
            <a:prstGeom prst="ellipse">
              <a:avLst/>
            </a:prstGeom>
            <a:solidFill>
              <a:srgbClr val="B2D2D8"/>
            </a:solidFill>
            <a:ln w="9525">
              <a:solidFill>
                <a:srgbClr val="FFFFFF"/>
              </a:solidFill>
              <a:round/>
              <a:headEnd/>
              <a:tailEnd/>
            </a:ln>
          </p:spPr>
          <p:txBody>
            <a:bodyPr wrap="none" lIns="91430" tIns="45715" rIns="91430" bIns="45715" anchor="ctr">
              <a:noAutofit/>
            </a:bodyPr>
            <a:lstStyle/>
            <a:p>
              <a:pPr marL="0" marR="0" lvl="0" indent="0" algn="ctr" defTabSz="913523" eaLnBrk="1" fontAlgn="auto" latinLnBrk="0" hangingPunct="1">
                <a:lnSpc>
                  <a:spcPct val="100000"/>
                </a:lnSpc>
                <a:spcBef>
                  <a:spcPts val="0"/>
                </a:spcBef>
                <a:spcAft>
                  <a:spcPts val="0"/>
                </a:spcAft>
                <a:buClr>
                  <a:srgbClr val="000000"/>
                </a:buClr>
                <a:buSzTx/>
                <a:buFontTx/>
                <a:buNone/>
                <a:tabLst/>
                <a:defRPr/>
              </a:pPr>
              <a:r>
                <a:rPr kumimoji="0" lang="en-US" sz="600" b="1" i="0" u="none" strike="noStrike" kern="0" cap="none" spc="0" normalizeH="0" baseline="0" noProof="0" dirty="0">
                  <a:ln>
                    <a:noFill/>
                  </a:ln>
                  <a:solidFill>
                    <a:srgbClr val="008080"/>
                  </a:solidFill>
                  <a:effectLst/>
                  <a:uLnTx/>
                  <a:uFillTx/>
                </a:rPr>
                <a:t>4</a:t>
              </a:r>
            </a:p>
          </p:txBody>
        </p:sp>
        <p:grpSp>
          <p:nvGrpSpPr>
            <p:cNvPr id="64" name="Group 174">
              <a:extLst>
                <a:ext uri="{FF2B5EF4-FFF2-40B4-BE49-F238E27FC236}">
                  <a16:creationId xmlns:a16="http://schemas.microsoft.com/office/drawing/2014/main" id="{514841D9-CB74-466E-89FC-BB456C7184F2}"/>
                </a:ext>
              </a:extLst>
            </p:cNvPr>
            <p:cNvGrpSpPr>
              <a:grpSpLocks/>
            </p:cNvGrpSpPr>
            <p:nvPr>
              <p:custDataLst>
                <p:tags r:id="rId10"/>
              </p:custDataLst>
            </p:nvPr>
          </p:nvGrpSpPr>
          <p:grpSpPr>
            <a:xfrm>
              <a:off x="11721840" y="75002"/>
              <a:ext cx="387944" cy="216580"/>
              <a:chOff x="9590971" y="1164709"/>
              <a:chExt cx="2296426" cy="1282037"/>
            </a:xfrm>
            <a:solidFill>
              <a:srgbClr val="B2D2D8"/>
            </a:solidFill>
          </p:grpSpPr>
          <p:sp>
            <p:nvSpPr>
              <p:cNvPr id="66" name="Freeform: Shape 175">
                <a:extLst>
                  <a:ext uri="{FF2B5EF4-FFF2-40B4-BE49-F238E27FC236}">
                    <a16:creationId xmlns:a16="http://schemas.microsoft.com/office/drawing/2014/main" id="{6ADF75C3-1BBB-4471-855C-5081288C18F6}"/>
                  </a:ext>
                </a:extLst>
              </p:cNvPr>
              <p:cNvSpPr/>
              <p:nvPr>
                <p:custDataLst>
                  <p:tags r:id="rId12"/>
                </p:custDataLst>
              </p:nvPr>
            </p:nvSpPr>
            <p:spPr>
              <a:xfrm>
                <a:off x="9590971" y="1164709"/>
                <a:ext cx="2296426" cy="1282037"/>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53574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53574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153574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645025" y="0"/>
                    </a:lnTo>
                    <a:lnTo>
                      <a:pt x="1828800" y="457200"/>
                    </a:lnTo>
                    <a:lnTo>
                      <a:pt x="1645025" y="914400"/>
                    </a:lnTo>
                    <a:lnTo>
                      <a:pt x="0" y="914400"/>
                    </a:lnTo>
                    <a:lnTo>
                      <a:pt x="183775" y="457200"/>
                    </a:lnTo>
                    <a:close/>
                  </a:path>
                </a:pathLst>
              </a:custGeom>
              <a:grpFill/>
              <a:ln w="9525" cap="flat" cmpd="sng" algn="ctr">
                <a:solidFill>
                  <a:srgbClr val="FFFFFF"/>
                </a:solidFill>
                <a:prstDash val="solid"/>
              </a:ln>
              <a:effectLst/>
            </p:spPr>
            <p:txBody>
              <a:bodyPr wrap="square" l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800" b="0" i="0" u="none" strike="noStrike" kern="0" cap="none" spc="0" normalizeH="0" baseline="0" noProof="0" dirty="0" err="1">
                  <a:ln>
                    <a:noFill/>
                  </a:ln>
                  <a:solidFill>
                    <a:srgbClr val="FFFFFF"/>
                  </a:solidFill>
                  <a:effectLst/>
                  <a:uLnTx/>
                  <a:uFillTx/>
                  <a:latin typeface="Arial"/>
                  <a:ea typeface="+mn-ea"/>
                  <a:cs typeface="+mn-cs"/>
                </a:endParaRPr>
              </a:p>
            </p:txBody>
          </p:sp>
          <p:sp>
            <p:nvSpPr>
              <p:cNvPr id="67" name="TextBox 66">
                <a:extLst>
                  <a:ext uri="{FF2B5EF4-FFF2-40B4-BE49-F238E27FC236}">
                    <a16:creationId xmlns:a16="http://schemas.microsoft.com/office/drawing/2014/main" id="{2B9CE2EE-E0EE-4848-98FC-7C53D156FDF2}"/>
                  </a:ext>
                </a:extLst>
              </p:cNvPr>
              <p:cNvSpPr txBox="1"/>
              <p:nvPr>
                <p:custDataLst>
                  <p:tags r:id="rId13"/>
                </p:custDataLst>
              </p:nvPr>
            </p:nvSpPr>
            <p:spPr>
              <a:xfrm>
                <a:off x="9872538" y="1253740"/>
                <a:ext cx="1784092" cy="1103976"/>
              </a:xfrm>
              <a:prstGeom prst="rect">
                <a:avLst/>
              </a:prstGeom>
              <a:grpFill/>
            </p:spPr>
            <p:txBody>
              <a:bodyPr vert="horz" wrap="square" lIns="36000" tIns="0" rIns="0" bIns="0" rtlCol="0" anchor="ctr">
                <a:noAutofit/>
              </a:bodyPr>
              <a:lstStyle>
                <a:lvl1pPr lvl="0" indent="0" defTabSz="913473" fontAlgn="base">
                  <a:spcBef>
                    <a:spcPct val="0"/>
                  </a:spcBef>
                  <a:spcAft>
                    <a:spcPct val="0"/>
                  </a:spcAft>
                  <a:buClr>
                    <a:schemeClr val="tx2"/>
                  </a:buClr>
                  <a:buSzPct val="100000"/>
                  <a:defRPr lang="ru-RU" sz="1600" baseline="0" dirty="0"/>
                </a:lvl1pPr>
                <a:lvl2pPr marL="198335" lvl="1" indent="-194662" defTabSz="913473" fontAlgn="base">
                  <a:spcBef>
                    <a:spcPct val="0"/>
                  </a:spcBef>
                  <a:spcAft>
                    <a:spcPct val="0"/>
                  </a:spcAft>
                  <a:buClr>
                    <a:schemeClr val="accent4"/>
                  </a:buClr>
                  <a:buSzPct val="125000"/>
                  <a:buFont typeface="Arial" charset="0"/>
                  <a:buChar char="▪"/>
                  <a:defRPr lang="ru-RU" sz="1600" baseline="0" dirty="0"/>
                </a:lvl2pPr>
                <a:lvl3pPr marL="455435" lvl="2" indent="-253428" defTabSz="913473" fontAlgn="base">
                  <a:spcBef>
                    <a:spcPct val="0"/>
                  </a:spcBef>
                  <a:spcAft>
                    <a:spcPct val="0"/>
                  </a:spcAft>
                  <a:buClr>
                    <a:schemeClr val="accent6"/>
                  </a:buClr>
                  <a:buSzPct val="120000"/>
                  <a:buFont typeface="Arial" charset="0"/>
                  <a:buChar char="–"/>
                  <a:defRPr lang="ru-RU" sz="1600" baseline="0" dirty="0"/>
                </a:lvl3pPr>
                <a:lvl4pPr marL="628060" lvl="3" indent="-157933" defTabSz="913473" fontAlgn="base">
                  <a:spcBef>
                    <a:spcPct val="0"/>
                  </a:spcBef>
                  <a:spcAft>
                    <a:spcPct val="0"/>
                  </a:spcAft>
                  <a:buClr>
                    <a:schemeClr val="accent6"/>
                  </a:buClr>
                  <a:buSzPct val="120000"/>
                  <a:buFont typeface="Arial" charset="0"/>
                  <a:buChar char="▫"/>
                  <a:defRPr lang="ru-RU" sz="1600" baseline="0" dirty="0"/>
                </a:lvl4pPr>
                <a:lvl5pPr marL="763957" lvl="4" indent="-132223" defTabSz="913473" fontAlgn="base">
                  <a:spcBef>
                    <a:spcPct val="0"/>
                  </a:spcBef>
                  <a:spcAft>
                    <a:spcPct val="0"/>
                  </a:spcAft>
                  <a:buClr>
                    <a:schemeClr val="accent6"/>
                  </a:buClr>
                  <a:buSzPct val="89000"/>
                  <a:buFont typeface="Arial" charset="0"/>
                  <a:buChar char="-"/>
                  <a:defRPr lang="ru-RU" sz="1600" baseline="0" dirty="0"/>
                </a:lvl5pPr>
                <a:lvl6pPr marL="1020030" indent="-177089" defTabSz="1218026" fontAlgn="base">
                  <a:spcBef>
                    <a:spcPct val="0"/>
                  </a:spcBef>
                  <a:spcAft>
                    <a:spcPct val="0"/>
                  </a:spcAft>
                  <a:buClr>
                    <a:schemeClr val="tx2"/>
                  </a:buClr>
                  <a:buSzPct val="89000"/>
                  <a:buFont typeface="Arial" charset="0"/>
                  <a:buChar char="-"/>
                  <a:defRPr sz="2100" baseline="0"/>
                </a:lvl6pPr>
                <a:lvl7pPr marL="1020030" indent="-177089" defTabSz="1218026" fontAlgn="base">
                  <a:spcBef>
                    <a:spcPct val="0"/>
                  </a:spcBef>
                  <a:spcAft>
                    <a:spcPct val="0"/>
                  </a:spcAft>
                  <a:buClr>
                    <a:schemeClr val="tx2"/>
                  </a:buClr>
                  <a:buSzPct val="89000"/>
                  <a:buFont typeface="Arial" charset="0"/>
                  <a:buChar char="-"/>
                  <a:defRPr sz="2100" baseline="0"/>
                </a:lvl7pPr>
                <a:lvl8pPr marL="1020030" indent="-177089" defTabSz="1218026" fontAlgn="base">
                  <a:spcBef>
                    <a:spcPct val="0"/>
                  </a:spcBef>
                  <a:spcAft>
                    <a:spcPct val="0"/>
                  </a:spcAft>
                  <a:buClr>
                    <a:schemeClr val="tx2"/>
                  </a:buClr>
                  <a:buSzPct val="89000"/>
                  <a:buFont typeface="Arial" charset="0"/>
                  <a:buChar char="-"/>
                  <a:defRPr sz="2100" baseline="0"/>
                </a:lvl8pPr>
                <a:lvl9pPr marL="1020030" indent="-177089" defTabSz="1218026" fontAlgn="base">
                  <a:spcBef>
                    <a:spcPct val="0"/>
                  </a:spcBef>
                  <a:spcAft>
                    <a:spcPct val="0"/>
                  </a:spcAft>
                  <a:buClr>
                    <a:schemeClr val="tx2"/>
                  </a:buClr>
                  <a:buSzPct val="89000"/>
                  <a:buFont typeface="Arial" charset="0"/>
                  <a:buChar char="-"/>
                  <a:defRPr sz="2100" baseline="0"/>
                </a:lvl9pPr>
              </a:lstStyle>
              <a:p>
                <a:pPr marL="0" marR="0" lvl="0" indent="0" defTabSz="913473" eaLnBrk="1" fontAlgn="base" latinLnBrk="0" hangingPunct="1">
                  <a:lnSpc>
                    <a:spcPct val="100000"/>
                  </a:lnSpc>
                  <a:spcBef>
                    <a:spcPct val="0"/>
                  </a:spcBef>
                  <a:spcAft>
                    <a:spcPct val="0"/>
                  </a:spcAft>
                  <a:buClr>
                    <a:srgbClr val="008080"/>
                  </a:buClr>
                  <a:buSzPct val="100000"/>
                  <a:buFontTx/>
                  <a:buNone/>
                  <a:tabLst/>
                  <a:defRPr/>
                </a:pPr>
                <a:endParaRPr kumimoji="0" lang="ru-RU" sz="800" b="1" i="0" u="none" strike="noStrike" kern="0" cap="none" spc="0" normalizeH="0" baseline="0" noProof="0">
                  <a:ln>
                    <a:noFill/>
                  </a:ln>
                  <a:solidFill>
                    <a:srgbClr val="FFFFFF"/>
                  </a:solidFill>
                  <a:effectLst/>
                  <a:uLnTx/>
                  <a:uFillTx/>
                </a:endParaRPr>
              </a:p>
            </p:txBody>
          </p:sp>
        </p:grpSp>
        <p:sp>
          <p:nvSpPr>
            <p:cNvPr id="65" name="Oval 21">
              <a:extLst>
                <a:ext uri="{FF2B5EF4-FFF2-40B4-BE49-F238E27FC236}">
                  <a16:creationId xmlns:a16="http://schemas.microsoft.com/office/drawing/2014/main" id="{F297F70D-F897-4D89-9DCC-3B6AD33077BF}"/>
                </a:ext>
              </a:extLst>
            </p:cNvPr>
            <p:cNvSpPr>
              <a:spLocks noChangeArrowheads="1"/>
            </p:cNvSpPr>
            <p:nvPr>
              <p:custDataLst>
                <p:tags r:id="rId11"/>
              </p:custDataLst>
            </p:nvPr>
          </p:nvSpPr>
          <p:spPr bwMode="gray">
            <a:xfrm>
              <a:off x="11841338" y="20657"/>
              <a:ext cx="109965" cy="109965"/>
            </a:xfrm>
            <a:prstGeom prst="ellipse">
              <a:avLst/>
            </a:prstGeom>
            <a:solidFill>
              <a:srgbClr val="B2D2D8"/>
            </a:solidFill>
            <a:ln w="9525">
              <a:solidFill>
                <a:srgbClr val="FFFFFF"/>
              </a:solidFill>
              <a:round/>
              <a:headEnd/>
              <a:tailEnd/>
            </a:ln>
          </p:spPr>
          <p:txBody>
            <a:bodyPr wrap="none" lIns="91430" tIns="45715" rIns="91430" bIns="45715" anchor="ctr">
              <a:noAutofit/>
            </a:bodyPr>
            <a:lstStyle/>
            <a:p>
              <a:pPr marL="0" marR="0" lvl="0" indent="0" algn="ctr" defTabSz="913523" eaLnBrk="1" fontAlgn="auto" latinLnBrk="0" hangingPunct="1">
                <a:lnSpc>
                  <a:spcPct val="100000"/>
                </a:lnSpc>
                <a:spcBef>
                  <a:spcPts val="0"/>
                </a:spcBef>
                <a:spcAft>
                  <a:spcPts val="0"/>
                </a:spcAft>
                <a:buClr>
                  <a:srgbClr val="000000"/>
                </a:buClr>
                <a:buSzTx/>
                <a:buFontTx/>
                <a:buNone/>
                <a:tabLst/>
                <a:defRPr/>
              </a:pPr>
              <a:r>
                <a:rPr kumimoji="0" lang="en-US" sz="600" b="1" i="0" u="none" strike="noStrike" kern="0" cap="none" spc="0" normalizeH="0" baseline="0" noProof="0" dirty="0">
                  <a:ln>
                    <a:noFill/>
                  </a:ln>
                  <a:solidFill>
                    <a:srgbClr val="008080"/>
                  </a:solidFill>
                  <a:effectLst/>
                  <a:uLnTx/>
                  <a:uFillTx/>
                </a:rPr>
                <a:t>5</a:t>
              </a:r>
            </a:p>
          </p:txBody>
        </p:sp>
      </p:grpSp>
    </p:spTree>
    <p:extLst>
      <p:ext uri="{BB962C8B-B14F-4D97-AF65-F5344CB8AC3E}">
        <p14:creationId xmlns:p14="http://schemas.microsoft.com/office/powerpoint/2010/main" val="23138609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Слайд think-cell" r:id="rId24" imgW="530" imgH="531" progId="TCLayout.ActiveDocument.1">
                  <p:embed/>
                </p:oleObj>
              </mc:Choice>
              <mc:Fallback>
                <p:oleObj name="Слайд think-cell" r:id="rId24" imgW="530" imgH="531" progId="TCLayout.ActiveDocument.1">
                  <p:embed/>
                  <p:pic>
                    <p:nvPicPr>
                      <p:cNvPr id="4" name="think-cell data - do not delete" hidden="1"/>
                      <p:cNvPicPr/>
                      <p:nvPr/>
                    </p:nvPicPr>
                    <p:blipFill>
                      <a:blip r:embed="rId25"/>
                      <a:stretch>
                        <a:fillRect/>
                      </a:stretch>
                    </p:blipFill>
                    <p:spPr>
                      <a:xfrm>
                        <a:off x="1588" y="1588"/>
                        <a:ext cx="1588" cy="1588"/>
                      </a:xfrm>
                      <a:prstGeom prst="rect">
                        <a:avLst/>
                      </a:prstGeom>
                    </p:spPr>
                  </p:pic>
                </p:oleObj>
              </mc:Fallback>
            </mc:AlternateContent>
          </a:graphicData>
        </a:graphic>
      </p:graphicFrame>
      <p:sp>
        <p:nvSpPr>
          <p:cNvPr id="44" name="Прямоугольник 43"/>
          <p:cNvSpPr/>
          <p:nvPr/>
        </p:nvSpPr>
        <p:spPr>
          <a:xfrm>
            <a:off x="355125" y="571428"/>
            <a:ext cx="11628000" cy="216000"/>
          </a:xfrm>
          <a:prstGeom prst="rect">
            <a:avLst/>
          </a:prstGeom>
          <a:solidFill>
            <a:srgbClr val="008C95"/>
          </a:solidFill>
          <a:ln w="6350" cap="flat" cmpd="sng" algn="ctr">
            <a:solidFill>
              <a:srgbClr val="008C95"/>
            </a:solidFill>
            <a:prstDash val="solid"/>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609600" lvl="1" indent="-609600" fontAlgn="base">
              <a:spcBef>
                <a:spcPct val="0"/>
              </a:spcBef>
              <a:spcAft>
                <a:spcPct val="0"/>
              </a:spcAft>
            </a:pPr>
            <a:r>
              <a:rPr lang="ru-RU" sz="1200" b="1" dirty="0">
                <a:solidFill>
                  <a:schemeClr val="bg1"/>
                </a:solidFill>
                <a:latin typeface="Arial" panose="020B0604020202020204" pitchFamily="34" charset="0"/>
                <a:cs typeface="Arial" panose="020B0604020202020204" pitchFamily="34" charset="0"/>
              </a:rPr>
              <a:t>3.2. Организация и проведение анализа коренных причин (Этап 2)</a:t>
            </a:r>
          </a:p>
        </p:txBody>
      </p:sp>
      <p:sp>
        <p:nvSpPr>
          <p:cNvPr id="9" name="Прямоугольник 8"/>
          <p:cNvSpPr/>
          <p:nvPr/>
        </p:nvSpPr>
        <p:spPr>
          <a:xfrm>
            <a:off x="394563" y="800660"/>
            <a:ext cx="11482909" cy="246221"/>
          </a:xfrm>
          <a:prstGeom prst="rect">
            <a:avLst/>
          </a:prstGeom>
          <a:noFill/>
        </p:spPr>
        <p:txBody>
          <a:bodyPr wrap="square">
            <a:spAutoFit/>
          </a:bodyPr>
          <a:lstStyle/>
          <a:p>
            <a:pPr algn="just"/>
            <a:r>
              <a:rPr lang="ru-RU" sz="1000" i="1" dirty="0">
                <a:solidFill>
                  <a:srgbClr val="00313C"/>
                </a:solidFill>
              </a:rPr>
              <a:t>Таблица 2. Критерии выбора формата и сроков проведения расследования, состава комиссии:</a:t>
            </a:r>
            <a:endParaRPr lang="ru-RU" sz="1000" dirty="0">
              <a:solidFill>
                <a:srgbClr val="000000"/>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2841126371"/>
              </p:ext>
            </p:extLst>
          </p:nvPr>
        </p:nvGraphicFramePr>
        <p:xfrm>
          <a:off x="355125" y="1023577"/>
          <a:ext cx="11720336" cy="5080000"/>
        </p:xfrm>
        <a:graphic>
          <a:graphicData uri="http://schemas.openxmlformats.org/drawingml/2006/table">
            <a:tbl>
              <a:tblPr>
                <a:tableStyleId>{0505E3EF-67EA-436B-97B2-0124C06EBD24}</a:tableStyleId>
              </a:tblPr>
              <a:tblGrid>
                <a:gridCol w="291856">
                  <a:extLst>
                    <a:ext uri="{9D8B030D-6E8A-4147-A177-3AD203B41FA5}">
                      <a16:colId xmlns:a16="http://schemas.microsoft.com/office/drawing/2014/main" val="3534399094"/>
                    </a:ext>
                  </a:extLst>
                </a:gridCol>
                <a:gridCol w="1023922">
                  <a:extLst>
                    <a:ext uri="{9D8B030D-6E8A-4147-A177-3AD203B41FA5}">
                      <a16:colId xmlns:a16="http://schemas.microsoft.com/office/drawing/2014/main" val="1392665240"/>
                    </a:ext>
                  </a:extLst>
                </a:gridCol>
                <a:gridCol w="1451009">
                  <a:extLst>
                    <a:ext uri="{9D8B030D-6E8A-4147-A177-3AD203B41FA5}">
                      <a16:colId xmlns:a16="http://schemas.microsoft.com/office/drawing/2014/main" val="441039685"/>
                    </a:ext>
                  </a:extLst>
                </a:gridCol>
                <a:gridCol w="1192448">
                  <a:extLst>
                    <a:ext uri="{9D8B030D-6E8A-4147-A177-3AD203B41FA5}">
                      <a16:colId xmlns:a16="http://schemas.microsoft.com/office/drawing/2014/main" val="1145541654"/>
                    </a:ext>
                  </a:extLst>
                </a:gridCol>
                <a:gridCol w="1930118">
                  <a:extLst>
                    <a:ext uri="{9D8B030D-6E8A-4147-A177-3AD203B41FA5}">
                      <a16:colId xmlns:a16="http://schemas.microsoft.com/office/drawing/2014/main" val="752204510"/>
                    </a:ext>
                  </a:extLst>
                </a:gridCol>
                <a:gridCol w="1200939">
                  <a:extLst>
                    <a:ext uri="{9D8B030D-6E8A-4147-A177-3AD203B41FA5}">
                      <a16:colId xmlns:a16="http://schemas.microsoft.com/office/drawing/2014/main" val="3924707653"/>
                    </a:ext>
                  </a:extLst>
                </a:gridCol>
                <a:gridCol w="2381863">
                  <a:extLst>
                    <a:ext uri="{9D8B030D-6E8A-4147-A177-3AD203B41FA5}">
                      <a16:colId xmlns:a16="http://schemas.microsoft.com/office/drawing/2014/main" val="369357130"/>
                    </a:ext>
                  </a:extLst>
                </a:gridCol>
                <a:gridCol w="1294184">
                  <a:extLst>
                    <a:ext uri="{9D8B030D-6E8A-4147-A177-3AD203B41FA5}">
                      <a16:colId xmlns:a16="http://schemas.microsoft.com/office/drawing/2014/main" val="3215214944"/>
                    </a:ext>
                  </a:extLst>
                </a:gridCol>
                <a:gridCol w="953997">
                  <a:extLst>
                    <a:ext uri="{9D8B030D-6E8A-4147-A177-3AD203B41FA5}">
                      <a16:colId xmlns:a16="http://schemas.microsoft.com/office/drawing/2014/main" val="2037225828"/>
                    </a:ext>
                  </a:extLst>
                </a:gridCol>
              </a:tblGrid>
              <a:tr h="42322">
                <a:tc rowSpan="2" gridSpan="3">
                  <a:txBody>
                    <a:bodyPr/>
                    <a:lstStyle/>
                    <a:p>
                      <a:pPr algn="ctr" fontAlgn="b"/>
                      <a:r>
                        <a:rPr lang="ru-RU" sz="1000" b="1" u="none" strike="noStrike" dirty="0">
                          <a:solidFill>
                            <a:schemeClr val="bg1"/>
                          </a:solidFill>
                          <a:effectLst/>
                        </a:rPr>
                        <a:t>Критерии значимости и категория события</a:t>
                      </a:r>
                      <a:endParaRPr lang="ru-RU" sz="1000" b="1" i="0" u="none" strike="noStrike" dirty="0">
                        <a:solidFill>
                          <a:schemeClr val="bg1"/>
                        </a:solidFill>
                        <a:effectLst/>
                        <a:latin typeface="+mn-lt"/>
                      </a:endParaRPr>
                    </a:p>
                  </a:txBody>
                  <a:tcPr marL="0" marR="0" marT="0" marB="0" anchor="b">
                    <a:solidFill>
                      <a:srgbClr val="008C95"/>
                    </a:solidFill>
                  </a:tcPr>
                </a:tc>
                <a:tc rowSpan="2" hMerge="1">
                  <a:txBody>
                    <a:bodyPr/>
                    <a:lstStyle/>
                    <a:p>
                      <a:endParaRPr lang="ru-RU"/>
                    </a:p>
                  </a:txBody>
                  <a:tcPr/>
                </a:tc>
                <a:tc rowSpan="2" hMerge="1">
                  <a:txBody>
                    <a:bodyPr/>
                    <a:lstStyle/>
                    <a:p>
                      <a:endParaRPr lang="ru-RU"/>
                    </a:p>
                  </a:txBody>
                  <a:tcPr/>
                </a:tc>
                <a:tc rowSpan="3">
                  <a:txBody>
                    <a:bodyPr/>
                    <a:lstStyle/>
                    <a:p>
                      <a:pPr algn="ctr" fontAlgn="ctr"/>
                      <a:r>
                        <a:rPr lang="ru-RU" sz="1000" b="1" u="none" strike="noStrike" dirty="0">
                          <a:solidFill>
                            <a:schemeClr val="bg1"/>
                          </a:solidFill>
                          <a:effectLst/>
                        </a:rPr>
                        <a:t>Тип расследования</a:t>
                      </a:r>
                      <a:r>
                        <a:rPr lang="ru-RU" sz="1000" b="1" u="none" strike="noStrike" baseline="0" dirty="0">
                          <a:solidFill>
                            <a:schemeClr val="bg1"/>
                          </a:solidFill>
                          <a:effectLst/>
                        </a:rPr>
                        <a:t> </a:t>
                      </a:r>
                    </a:p>
                    <a:p>
                      <a:pPr algn="ctr" fontAlgn="ctr"/>
                      <a:r>
                        <a:rPr lang="ru-RU" sz="1000" b="1" u="none" strike="noStrike" baseline="0" dirty="0">
                          <a:solidFill>
                            <a:schemeClr val="bg1"/>
                          </a:solidFill>
                          <a:effectLst/>
                        </a:rPr>
                        <a:t>и сроки</a:t>
                      </a:r>
                      <a:r>
                        <a:rPr lang="ru-RU" sz="1000" b="1" u="none" strike="noStrike" baseline="30000" dirty="0">
                          <a:solidFill>
                            <a:schemeClr val="bg1"/>
                          </a:solidFill>
                          <a:effectLst/>
                        </a:rPr>
                        <a:t>1</a:t>
                      </a:r>
                      <a:endParaRPr lang="ru-RU" sz="1000" b="1" i="0" u="none" strike="noStrike" baseline="30000" dirty="0">
                        <a:solidFill>
                          <a:schemeClr val="bg1"/>
                        </a:solidFill>
                        <a:effectLst/>
                        <a:latin typeface="+mn-lt"/>
                      </a:endParaRPr>
                    </a:p>
                  </a:txBody>
                  <a:tcPr marL="0" marR="0" marT="0" marB="0" anchor="ctr">
                    <a:solidFill>
                      <a:srgbClr val="008C95"/>
                    </a:solidFill>
                  </a:tcPr>
                </a:tc>
                <a:tc gridSpan="5">
                  <a:txBody>
                    <a:bodyPr/>
                    <a:lstStyle/>
                    <a:p>
                      <a:pPr algn="ctr" fontAlgn="b"/>
                      <a:r>
                        <a:rPr lang="ru-RU" sz="1000" b="1" u="none" strike="noStrike" dirty="0">
                          <a:solidFill>
                            <a:schemeClr val="bg1"/>
                          </a:solidFill>
                          <a:effectLst/>
                        </a:rPr>
                        <a:t>Состав комиссии по расследованию</a:t>
                      </a:r>
                      <a:endParaRPr lang="ru-RU" sz="1000" b="1" i="0" u="none" strike="noStrike" dirty="0">
                        <a:solidFill>
                          <a:schemeClr val="bg1"/>
                        </a:solidFill>
                        <a:effectLst/>
                        <a:latin typeface="+mn-lt"/>
                      </a:endParaRPr>
                    </a:p>
                  </a:txBody>
                  <a:tcPr marL="0" marR="0" marT="0" marB="0" anchor="b">
                    <a:solidFill>
                      <a:srgbClr val="008C95"/>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val="377607548"/>
                  </a:ext>
                </a:extLst>
              </a:tr>
              <a:tr h="0">
                <a:tc gridSpan="3" vMerge="1">
                  <a:txBody>
                    <a:bodyPr/>
                    <a:lstStyle/>
                    <a:p>
                      <a:endParaRPr lang="ru-RU"/>
                    </a:p>
                  </a:txBody>
                  <a:tcPr/>
                </a:tc>
                <a:tc hMerge="1" vMerge="1">
                  <a:txBody>
                    <a:bodyPr/>
                    <a:lstStyle/>
                    <a:p>
                      <a:endParaRPr lang="ru-RU"/>
                    </a:p>
                  </a:txBody>
                  <a:tcPr/>
                </a:tc>
                <a:tc hMerge="1" vMerge="1">
                  <a:txBody>
                    <a:bodyPr/>
                    <a:lstStyle/>
                    <a:p>
                      <a:endParaRPr lang="ru-RU"/>
                    </a:p>
                  </a:txBody>
                  <a:tcPr/>
                </a:tc>
                <a:tc vMerge="1">
                  <a:txBody>
                    <a:bodyPr/>
                    <a:lstStyle/>
                    <a:p>
                      <a:endParaRPr lang="ru-RU"/>
                    </a:p>
                  </a:txBody>
                  <a:tcPr/>
                </a:tc>
                <a:tc rowSpan="2">
                  <a:txBody>
                    <a:bodyPr/>
                    <a:lstStyle/>
                    <a:p>
                      <a:pPr algn="ctr" fontAlgn="b"/>
                      <a:r>
                        <a:rPr lang="ru-RU" sz="1000" b="1" u="none" strike="noStrike" dirty="0">
                          <a:solidFill>
                            <a:schemeClr val="bg1"/>
                          </a:solidFill>
                          <a:effectLst/>
                        </a:rPr>
                        <a:t>Председатель комиссии</a:t>
                      </a:r>
                      <a:r>
                        <a:rPr lang="ru-RU" sz="1000" b="1" u="none" strike="noStrike" baseline="30000" dirty="0">
                          <a:solidFill>
                            <a:schemeClr val="bg1"/>
                          </a:solidFill>
                          <a:effectLst/>
                        </a:rPr>
                        <a:t>2</a:t>
                      </a:r>
                      <a:endParaRPr lang="ru-RU" sz="1000" b="1" i="0" u="none" strike="noStrike" dirty="0">
                        <a:solidFill>
                          <a:schemeClr val="bg1"/>
                        </a:solidFill>
                        <a:effectLst/>
                        <a:latin typeface="+mn-lt"/>
                      </a:endParaRPr>
                    </a:p>
                  </a:txBody>
                  <a:tcPr marL="0" marR="0" marT="0" marB="0" anchor="ctr">
                    <a:solidFill>
                      <a:srgbClr val="008C95"/>
                    </a:solidFill>
                  </a:tcPr>
                </a:tc>
                <a:tc rowSpan="2">
                  <a:txBody>
                    <a:bodyPr/>
                    <a:lstStyle/>
                    <a:p>
                      <a:pPr algn="ctr" fontAlgn="b"/>
                      <a:r>
                        <a:rPr lang="ru-RU" sz="1000" b="1" u="none" strike="noStrike" dirty="0">
                          <a:solidFill>
                            <a:schemeClr val="bg1"/>
                          </a:solidFill>
                          <a:effectLst/>
                        </a:rPr>
                        <a:t>Обязательный участник комиссии от </a:t>
                      </a:r>
                      <a:r>
                        <a:rPr lang="ru-RU" sz="1000" b="1" u="none" strike="noStrike" kern="1200" dirty="0">
                          <a:solidFill>
                            <a:schemeClr val="bg1"/>
                          </a:solidFill>
                          <a:effectLst/>
                          <a:latin typeface="+mn-lt"/>
                          <a:ea typeface="+mn-ea"/>
                          <a:cs typeface="+mn-cs"/>
                        </a:rPr>
                        <a:t>КЦ и/или ЦК/ЭС </a:t>
                      </a:r>
                    </a:p>
                  </a:txBody>
                  <a:tcPr marL="0" marR="0" marT="0" marB="0" anchor="ctr">
                    <a:solidFill>
                      <a:srgbClr val="008C95"/>
                    </a:solidFill>
                  </a:tcPr>
                </a:tc>
                <a:tc rowSpan="2">
                  <a:txBody>
                    <a:bodyPr/>
                    <a:lstStyle/>
                    <a:p>
                      <a:pPr algn="ctr" fontAlgn="b"/>
                      <a:r>
                        <a:rPr lang="ru-RU" sz="1000" b="1" u="none" strike="noStrike" dirty="0">
                          <a:solidFill>
                            <a:schemeClr val="bg1"/>
                          </a:solidFill>
                          <a:effectLst/>
                        </a:rPr>
                        <a:t>Обязательные участники комиссии от предприятия</a:t>
                      </a:r>
                      <a:r>
                        <a:rPr lang="ru-RU" sz="1000" b="1" u="none" strike="noStrike" baseline="30000" dirty="0">
                          <a:solidFill>
                            <a:schemeClr val="bg1"/>
                          </a:solidFill>
                          <a:effectLst/>
                        </a:rPr>
                        <a:t>2,3</a:t>
                      </a:r>
                      <a:endParaRPr lang="ru-RU" sz="1000" b="1" i="0" u="none" strike="noStrike" dirty="0">
                        <a:solidFill>
                          <a:schemeClr val="bg1"/>
                        </a:solidFill>
                        <a:effectLst/>
                        <a:latin typeface="+mn-lt"/>
                      </a:endParaRPr>
                    </a:p>
                  </a:txBody>
                  <a:tcPr marL="0" marR="0" marT="0" marB="0" anchor="ctr">
                    <a:solidFill>
                      <a:srgbClr val="008C95"/>
                    </a:solidFill>
                  </a:tcPr>
                </a:tc>
                <a:tc rowSpan="2">
                  <a:txBody>
                    <a:bodyPr/>
                    <a:lstStyle/>
                    <a:p>
                      <a:pPr marL="0" marR="0" lvl="0" indent="0" algn="ctr" defTabSz="1243941" rtl="0" eaLnBrk="1" fontAlgn="b" latinLnBrk="0" hangingPunct="1">
                        <a:lnSpc>
                          <a:spcPct val="100000"/>
                        </a:lnSpc>
                        <a:spcBef>
                          <a:spcPts val="0"/>
                        </a:spcBef>
                        <a:spcAft>
                          <a:spcPts val="0"/>
                        </a:spcAft>
                        <a:buClrTx/>
                        <a:buSzTx/>
                        <a:buFontTx/>
                        <a:buNone/>
                        <a:tabLst/>
                        <a:defRPr/>
                      </a:pPr>
                      <a:r>
                        <a:rPr kumimoji="0" lang="ru-RU" sz="1000" b="1" u="none" strike="noStrike" kern="1200" cap="none" spc="0" normalizeH="0" baseline="0" noProof="0" dirty="0">
                          <a:ln>
                            <a:noFill/>
                          </a:ln>
                          <a:solidFill>
                            <a:schemeClr val="bg1"/>
                          </a:solidFill>
                          <a:effectLst/>
                          <a:uLnTx/>
                          <a:uFillTx/>
                        </a:rPr>
                        <a:t>Куратор</a:t>
                      </a:r>
                      <a:r>
                        <a:rPr kumimoji="0" lang="ru-RU" sz="1000" b="1" u="none" strike="noStrike" kern="1200" cap="none" spc="0" normalizeH="0" noProof="0" dirty="0">
                          <a:ln>
                            <a:noFill/>
                          </a:ln>
                          <a:solidFill>
                            <a:schemeClr val="bg1"/>
                          </a:solidFill>
                          <a:effectLst/>
                          <a:uLnTx/>
                          <a:uFillTx/>
                        </a:rPr>
                        <a:t> </a:t>
                      </a:r>
                      <a:r>
                        <a:rPr lang="ru-RU" sz="1000" b="1" u="none" strike="noStrike" dirty="0">
                          <a:solidFill>
                            <a:schemeClr val="bg1"/>
                          </a:solidFill>
                          <a:effectLst/>
                        </a:rPr>
                        <a:t>расследования (ЦК / ФЭП КЦ)</a:t>
                      </a:r>
                      <a:endParaRPr lang="ru-RU" sz="1000" b="1" i="0" u="none" strike="noStrike" dirty="0">
                        <a:solidFill>
                          <a:schemeClr val="bg1"/>
                        </a:solidFill>
                        <a:effectLst/>
                        <a:latin typeface="+mn-lt"/>
                      </a:endParaRPr>
                    </a:p>
                  </a:txBody>
                  <a:tcPr marL="0" marR="0" marT="0" marB="0" anchor="ctr">
                    <a:solidFill>
                      <a:srgbClr val="008C95"/>
                    </a:solidFill>
                  </a:tcPr>
                </a:tc>
                <a:tc rowSpan="2">
                  <a:txBody>
                    <a:bodyPr/>
                    <a:lstStyle/>
                    <a:p>
                      <a:pPr algn="ctr" fontAlgn="b"/>
                      <a:r>
                        <a:rPr lang="ru-RU" sz="1000" b="1" u="none" strike="noStrike" dirty="0">
                          <a:solidFill>
                            <a:schemeClr val="bg1"/>
                          </a:solidFill>
                          <a:effectLst/>
                        </a:rPr>
                        <a:t>Главный </a:t>
                      </a:r>
                    </a:p>
                    <a:p>
                      <a:pPr algn="ctr" fontAlgn="b"/>
                      <a:r>
                        <a:rPr lang="ru-RU" sz="1000" b="1" u="none" strike="noStrike" dirty="0">
                          <a:solidFill>
                            <a:schemeClr val="bg1"/>
                          </a:solidFill>
                          <a:effectLst/>
                        </a:rPr>
                        <a:t>аналитик</a:t>
                      </a:r>
                      <a:endParaRPr lang="ru-RU" sz="1000" b="1" i="0" u="none" strike="noStrike" dirty="0">
                        <a:solidFill>
                          <a:schemeClr val="bg1"/>
                        </a:solidFill>
                        <a:effectLst/>
                        <a:latin typeface="+mn-lt"/>
                      </a:endParaRPr>
                    </a:p>
                  </a:txBody>
                  <a:tcPr marL="0" marR="0" marT="0" marB="0" anchor="ctr">
                    <a:solidFill>
                      <a:srgbClr val="008C95"/>
                    </a:solidFill>
                  </a:tcPr>
                </a:tc>
                <a:extLst>
                  <a:ext uri="{0D108BD9-81ED-4DB2-BD59-A6C34878D82A}">
                    <a16:rowId xmlns:a16="http://schemas.microsoft.com/office/drawing/2014/main" val="1964740794"/>
                  </a:ext>
                </a:extLst>
              </a:tr>
              <a:tr h="169286">
                <a:tc>
                  <a:txBody>
                    <a:bodyPr/>
                    <a:lstStyle/>
                    <a:p>
                      <a:pPr algn="ctr" fontAlgn="b"/>
                      <a:r>
                        <a:rPr lang="ru-RU" sz="1000" b="1" i="0" u="none" strike="noStrike" dirty="0">
                          <a:solidFill>
                            <a:schemeClr val="bg1"/>
                          </a:solidFill>
                          <a:effectLst/>
                          <a:latin typeface="+mn-lt"/>
                        </a:rPr>
                        <a:t>Кат.</a:t>
                      </a:r>
                    </a:p>
                  </a:txBody>
                  <a:tcPr marL="0" marR="0" marT="0" marB="0" anchor="ctr">
                    <a:solidFill>
                      <a:srgbClr val="008C95"/>
                    </a:solidFill>
                  </a:tcPr>
                </a:tc>
                <a:tc>
                  <a:txBody>
                    <a:bodyPr/>
                    <a:lstStyle/>
                    <a:p>
                      <a:pPr algn="ctr" fontAlgn="b"/>
                      <a:r>
                        <a:rPr lang="ru-RU" sz="1000" b="1" u="none" strike="noStrike" dirty="0">
                          <a:solidFill>
                            <a:schemeClr val="bg1"/>
                          </a:solidFill>
                          <a:effectLst/>
                        </a:rPr>
                        <a:t>Потери (первичное событие), </a:t>
                      </a:r>
                    </a:p>
                    <a:p>
                      <a:pPr algn="ctr" fontAlgn="b"/>
                      <a:r>
                        <a:rPr lang="ru-RU" sz="1000" b="1" u="none" strike="noStrike" dirty="0">
                          <a:solidFill>
                            <a:schemeClr val="bg1"/>
                          </a:solidFill>
                          <a:effectLst/>
                        </a:rPr>
                        <a:t>млн. руб.</a:t>
                      </a:r>
                      <a:endParaRPr lang="ru-RU" sz="1000" b="1" i="0" u="none" strike="noStrike" dirty="0">
                        <a:solidFill>
                          <a:schemeClr val="bg1"/>
                        </a:solidFill>
                        <a:effectLst/>
                        <a:latin typeface="+mn-lt"/>
                      </a:endParaRPr>
                    </a:p>
                  </a:txBody>
                  <a:tcPr marL="0" marR="0" marT="0" marB="0" anchor="ctr">
                    <a:solidFill>
                      <a:srgbClr val="008C95"/>
                    </a:solidFill>
                  </a:tcPr>
                </a:tc>
                <a:tc>
                  <a:txBody>
                    <a:bodyPr/>
                    <a:lstStyle/>
                    <a:p>
                      <a:pPr algn="ctr" fontAlgn="b"/>
                      <a:r>
                        <a:rPr lang="ru-RU" sz="1000" b="1" u="none" strike="noStrike" dirty="0">
                          <a:solidFill>
                            <a:schemeClr val="bg1"/>
                          </a:solidFill>
                          <a:effectLst/>
                        </a:rPr>
                        <a:t>Потери (накопленный негативный эффект от повторяющегося события), млн. руб.</a:t>
                      </a:r>
                      <a:endParaRPr lang="ru-RU" sz="1000" b="1" i="0" u="none" strike="noStrike" dirty="0">
                        <a:solidFill>
                          <a:schemeClr val="bg1"/>
                        </a:solidFill>
                        <a:effectLst/>
                        <a:latin typeface="+mn-lt"/>
                      </a:endParaRPr>
                    </a:p>
                  </a:txBody>
                  <a:tcPr marL="0" marR="0" marT="0" marB="0" anchor="b">
                    <a:solidFill>
                      <a:srgbClr val="008C95"/>
                    </a:solidFill>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extLst>
                  <a:ext uri="{0D108BD9-81ED-4DB2-BD59-A6C34878D82A}">
                    <a16:rowId xmlns:a16="http://schemas.microsoft.com/office/drawing/2014/main" val="693086614"/>
                  </a:ext>
                </a:extLst>
              </a:tr>
              <a:tr h="84643">
                <a:tc>
                  <a:txBody>
                    <a:bodyPr/>
                    <a:lstStyle/>
                    <a:p>
                      <a:pPr marL="0" indent="0" algn="ctr" fontAlgn="b"/>
                      <a:r>
                        <a:rPr lang="ru-RU" sz="1000" u="none" strike="noStrike" dirty="0">
                          <a:effectLst/>
                        </a:rPr>
                        <a:t>1</a:t>
                      </a:r>
                      <a:endParaRPr lang="ru-RU" sz="1000" b="0" i="0" u="none" strike="noStrike" dirty="0">
                        <a:solidFill>
                          <a:srgbClr val="00313C"/>
                        </a:solidFill>
                        <a:effectLst/>
                        <a:latin typeface="+mn-lt"/>
                      </a:endParaRPr>
                    </a:p>
                  </a:txBody>
                  <a:tcPr marL="0" marR="0" marT="0" marB="0" anchor="ctr">
                    <a:noFill/>
                  </a:tcPr>
                </a:tc>
                <a:tc>
                  <a:txBody>
                    <a:bodyPr/>
                    <a:lstStyle/>
                    <a:p>
                      <a:pPr marL="108000" algn="ctr" fontAlgn="b"/>
                      <a:r>
                        <a:rPr lang="ru-RU" sz="1000" u="none" strike="noStrike" dirty="0">
                          <a:effectLst/>
                        </a:rPr>
                        <a:t>от 1000  </a:t>
                      </a:r>
                      <a:endParaRPr lang="ru-RU" sz="1000" b="0" i="0" u="none" strike="noStrike" dirty="0">
                        <a:solidFill>
                          <a:srgbClr val="00313C"/>
                        </a:solidFill>
                        <a:effectLst/>
                        <a:latin typeface="+mn-lt"/>
                      </a:endParaRPr>
                    </a:p>
                  </a:txBody>
                  <a:tcPr marL="0" marR="0" marT="0" marB="0" anchor="ctr">
                    <a:noFill/>
                  </a:tcPr>
                </a:tc>
                <a:tc>
                  <a:txBody>
                    <a:bodyPr/>
                    <a:lstStyle/>
                    <a:p>
                      <a:pPr marL="108000" algn="ctr" fontAlgn="b"/>
                      <a:r>
                        <a:rPr lang="ru-RU" sz="1000" u="none" strike="noStrike" dirty="0">
                          <a:effectLst/>
                        </a:rPr>
                        <a:t> от 500 </a:t>
                      </a:r>
                      <a:endParaRPr lang="ru-RU" sz="1000" b="0" i="0" u="none" strike="noStrike" dirty="0">
                        <a:solidFill>
                          <a:srgbClr val="00313C"/>
                        </a:solidFill>
                        <a:effectLst/>
                        <a:latin typeface="+mn-lt"/>
                      </a:endParaRPr>
                    </a:p>
                  </a:txBody>
                  <a:tcPr marL="0" marR="0" marT="0" marB="0" anchor="ctr">
                    <a:noFill/>
                  </a:tcPr>
                </a:tc>
                <a:tc rowSpan="6">
                  <a:txBody>
                    <a:bodyPr/>
                    <a:lstStyle/>
                    <a:p>
                      <a:pPr algn="ctr" fontAlgn="ctr"/>
                      <a:r>
                        <a:rPr lang="ru-RU" sz="1000" u="none" strike="noStrike" dirty="0">
                          <a:effectLst/>
                        </a:rPr>
                        <a:t>Полное расследование </a:t>
                      </a:r>
                    </a:p>
                    <a:p>
                      <a:pPr algn="ctr" fontAlgn="ctr"/>
                      <a:r>
                        <a:rPr lang="ru-RU" sz="1000" u="none" strike="noStrike" dirty="0">
                          <a:effectLst/>
                        </a:rPr>
                        <a:t>(до 30 календарных дней</a:t>
                      </a:r>
                      <a:r>
                        <a:rPr lang="ru-RU" sz="1000" u="none" strike="noStrike" baseline="30000" dirty="0">
                          <a:effectLst/>
                        </a:rPr>
                        <a:t>1</a:t>
                      </a:r>
                      <a:r>
                        <a:rPr lang="ru-RU" sz="1000" u="none" strike="noStrike" dirty="0">
                          <a:effectLst/>
                        </a:rPr>
                        <a:t>)</a:t>
                      </a:r>
                      <a:endParaRPr lang="ru-RU" sz="1000" b="0" i="0" u="none" strike="noStrike" dirty="0">
                        <a:solidFill>
                          <a:srgbClr val="00313C"/>
                        </a:solidFill>
                        <a:effectLst/>
                        <a:latin typeface="+mn-lt"/>
                      </a:endParaRPr>
                    </a:p>
                  </a:txBody>
                  <a:tcPr marL="0" marR="0" marT="0" marB="0" anchor="ctr">
                    <a:noFill/>
                  </a:tcPr>
                </a:tc>
                <a:tc>
                  <a:txBody>
                    <a:bodyPr/>
                    <a:lstStyle/>
                    <a:p>
                      <a:pPr marL="243450" indent="-171450" algn="l" fontAlgn="b">
                        <a:buFont typeface="Arial" panose="020B0604020202020204" pitchFamily="34" charset="0"/>
                        <a:buChar char="•"/>
                      </a:pPr>
                      <a:r>
                        <a:rPr lang="ru-RU" sz="1000" u="none" strike="noStrike" dirty="0">
                          <a:effectLst/>
                        </a:rPr>
                        <a:t>член</a:t>
                      </a:r>
                      <a:r>
                        <a:rPr lang="ru-RU" sz="1000" u="none" strike="noStrike" baseline="0" dirty="0">
                          <a:effectLst/>
                        </a:rPr>
                        <a:t> правления</a:t>
                      </a:r>
                    </a:p>
                    <a:p>
                      <a:pPr marL="243450" indent="-171450" algn="l" fontAlgn="b">
                        <a:buFont typeface="Arial" panose="020B0604020202020204" pitchFamily="34" charset="0"/>
                        <a:buChar char="•"/>
                      </a:pPr>
                      <a:r>
                        <a:rPr lang="ru-RU" sz="1000" u="none" strike="noStrike" baseline="0" dirty="0">
                          <a:effectLst/>
                        </a:rPr>
                        <a:t>д</a:t>
                      </a:r>
                      <a:r>
                        <a:rPr lang="ru-RU" sz="1000" u="none" strike="noStrike" dirty="0">
                          <a:effectLst/>
                        </a:rPr>
                        <a:t>иректор функции (ДФ) КЦ</a:t>
                      </a:r>
                      <a:endParaRPr lang="ru-RU" sz="1000" b="0" i="0" u="none" strike="noStrike" dirty="0">
                        <a:solidFill>
                          <a:srgbClr val="00313C"/>
                        </a:solidFill>
                        <a:effectLst/>
                        <a:latin typeface="+mn-lt"/>
                      </a:endParaRPr>
                    </a:p>
                  </a:txBody>
                  <a:tcPr marL="0" marR="0" marT="0" marB="0" anchor="ctr">
                    <a:noFill/>
                  </a:tcPr>
                </a:tc>
                <a:tc>
                  <a:txBody>
                    <a:bodyPr/>
                    <a:lstStyle/>
                    <a:p>
                      <a:pPr marL="72000" algn="l" fontAlgn="b"/>
                      <a:r>
                        <a:rPr lang="ru-RU" sz="1000" u="none" strike="noStrike" kern="1200" dirty="0">
                          <a:solidFill>
                            <a:schemeClr val="dk1"/>
                          </a:solidFill>
                          <a:effectLst/>
                          <a:latin typeface="+mn-lt"/>
                          <a:ea typeface="+mn-ea"/>
                          <a:cs typeface="+mn-cs"/>
                        </a:rPr>
                        <a:t>директор функции - 1</a:t>
                      </a:r>
                    </a:p>
                  </a:txBody>
                  <a:tcPr marL="0" marR="0" marT="0" marB="0" anchor="ctr">
                    <a:noFill/>
                  </a:tcPr>
                </a:tc>
                <a:tc rowSpan="2">
                  <a:txBody>
                    <a:bodyPr/>
                    <a:lstStyle/>
                    <a:p>
                      <a:pPr marL="72000" algn="l" fontAlgn="b"/>
                      <a:r>
                        <a:rPr lang="ru-RU" sz="1000" u="none" strike="noStrike" dirty="0">
                          <a:effectLst/>
                        </a:rPr>
                        <a:t>1. генеральный директор</a:t>
                      </a:r>
                    </a:p>
                    <a:p>
                      <a:pPr marL="72000" algn="l" fontAlgn="b"/>
                      <a:r>
                        <a:rPr lang="ru-RU" sz="1000" u="none" strike="noStrike" dirty="0">
                          <a:effectLst/>
                        </a:rPr>
                        <a:t>2. главный инженер и/или директор по производству</a:t>
                      </a:r>
                    </a:p>
                    <a:p>
                      <a:pPr marL="72000" algn="l" fontAlgn="b"/>
                      <a:r>
                        <a:rPr lang="ru-RU" sz="1000" u="none" strike="noStrike" dirty="0">
                          <a:effectLst/>
                        </a:rPr>
                        <a:t>3. руководитель СУН / </a:t>
                      </a:r>
                      <a:r>
                        <a:rPr lang="ru-RU" sz="1000" u="none" strike="noStrike" dirty="0" err="1">
                          <a:effectLst/>
                        </a:rPr>
                        <a:t>СУОФ</a:t>
                      </a:r>
                      <a:r>
                        <a:rPr lang="ru-RU" sz="1000" u="none" strike="noStrike" dirty="0">
                          <a:effectLst/>
                        </a:rPr>
                        <a:t> / РП / </a:t>
                      </a:r>
                      <a:r>
                        <a:rPr lang="ru-RU" sz="1000" u="none" strike="noStrike" baseline="0" dirty="0">
                          <a:effectLst/>
                        </a:rPr>
                        <a:t>БП(</a:t>
                      </a:r>
                      <a:r>
                        <a:rPr lang="en-US" sz="1000" u="none" strike="noStrike" baseline="0" dirty="0">
                          <a:effectLst/>
                        </a:rPr>
                        <a:t>HR)</a:t>
                      </a:r>
                      <a:endParaRPr lang="ru-RU" sz="1000" u="none" strike="noStrike" dirty="0">
                        <a:effectLst/>
                      </a:endParaRPr>
                    </a:p>
                    <a:p>
                      <a:pPr marL="72000" algn="l" fontAlgn="b"/>
                      <a:r>
                        <a:rPr lang="ru-RU" sz="1000" u="none" strike="noStrike" dirty="0">
                          <a:effectLst/>
                        </a:rPr>
                        <a:t>4. директор завода и/или начальник производства</a:t>
                      </a:r>
                    </a:p>
                    <a:p>
                      <a:pPr marL="72000" marR="0" lvl="0" indent="0" algn="l" defTabSz="1038669" rtl="0" eaLnBrk="1" fontAlgn="b" latinLnBrk="0" hangingPunct="1">
                        <a:lnSpc>
                          <a:spcPct val="100000"/>
                        </a:lnSpc>
                        <a:spcBef>
                          <a:spcPts val="0"/>
                        </a:spcBef>
                        <a:spcAft>
                          <a:spcPts val="0"/>
                        </a:spcAft>
                        <a:buClrTx/>
                        <a:buSzTx/>
                        <a:buFontTx/>
                        <a:buNone/>
                        <a:tabLst/>
                        <a:defRPr/>
                      </a:pPr>
                      <a:r>
                        <a:rPr lang="ru-RU" sz="1000" u="none" strike="noStrike" dirty="0">
                          <a:effectLst/>
                        </a:rPr>
                        <a:t>5. главный технолог</a:t>
                      </a:r>
                    </a:p>
                  </a:txBody>
                  <a:tcPr marL="0" marR="0" marT="0" marB="0" anchor="ctr">
                    <a:noFill/>
                  </a:tcPr>
                </a:tc>
                <a:tc>
                  <a:txBody>
                    <a:bodyPr/>
                    <a:lstStyle/>
                    <a:p>
                      <a:pPr marL="72000" algn="l" fontAlgn="b"/>
                      <a:r>
                        <a:rPr lang="ru-RU" sz="1000" u="none" strike="noStrike" dirty="0">
                          <a:effectLst/>
                        </a:rPr>
                        <a:t>член правления</a:t>
                      </a:r>
                      <a:r>
                        <a:rPr lang="ru-RU" sz="1000" u="none" strike="noStrike" baseline="0" dirty="0">
                          <a:effectLst/>
                        </a:rPr>
                        <a:t> -</a:t>
                      </a:r>
                      <a:r>
                        <a:rPr lang="ru-RU" sz="1000" u="none" strike="noStrike" dirty="0">
                          <a:effectLst/>
                        </a:rPr>
                        <a:t> руководитель функции</a:t>
                      </a:r>
                      <a:endParaRPr lang="ru-RU" sz="1000" b="0" i="0" u="none" strike="noStrike" dirty="0">
                        <a:solidFill>
                          <a:srgbClr val="00313C"/>
                        </a:solidFill>
                        <a:effectLst/>
                        <a:latin typeface="+mn-lt"/>
                      </a:endParaRPr>
                    </a:p>
                  </a:txBody>
                  <a:tcPr marL="0" marR="0" marT="0" marB="0" anchor="ctr">
                    <a:noFill/>
                  </a:tcPr>
                </a:tc>
                <a:tc rowSpan="7">
                  <a:txBody>
                    <a:bodyPr/>
                    <a:lstStyle/>
                    <a:p>
                      <a:pPr algn="ctr" fontAlgn="ctr"/>
                      <a:r>
                        <a:rPr lang="ru-RU" sz="1000" u="none" strike="noStrike" dirty="0">
                          <a:effectLst/>
                        </a:rPr>
                        <a:t>Сотрудник СУН</a:t>
                      </a:r>
                      <a:r>
                        <a:rPr lang="en-US" sz="1000" u="none" strike="noStrike" dirty="0">
                          <a:effectLst/>
                        </a:rPr>
                        <a:t> / </a:t>
                      </a:r>
                      <a:r>
                        <a:rPr lang="ru-RU" sz="1000" u="none" strike="noStrike" dirty="0" err="1">
                          <a:effectLst/>
                        </a:rPr>
                        <a:t>СНИН</a:t>
                      </a:r>
                      <a:r>
                        <a:rPr lang="ru-RU" sz="1000" u="none" strike="noStrike" dirty="0">
                          <a:effectLst/>
                        </a:rPr>
                        <a:t> по надежности - методолог</a:t>
                      </a:r>
                      <a:endParaRPr lang="ru-RU" sz="1000" b="0" i="0" u="none" strike="noStrike" dirty="0">
                        <a:solidFill>
                          <a:srgbClr val="00313C"/>
                        </a:solidFill>
                        <a:effectLst/>
                        <a:latin typeface="+mn-lt"/>
                      </a:endParaRPr>
                    </a:p>
                  </a:txBody>
                  <a:tcPr marL="0" marR="0" marT="0" marB="0" anchor="ctr">
                    <a:noFill/>
                  </a:tcPr>
                </a:tc>
                <a:extLst>
                  <a:ext uri="{0D108BD9-81ED-4DB2-BD59-A6C34878D82A}">
                    <a16:rowId xmlns:a16="http://schemas.microsoft.com/office/drawing/2014/main" val="314617146"/>
                  </a:ext>
                </a:extLst>
              </a:tr>
              <a:tr h="381000">
                <a:tc>
                  <a:txBody>
                    <a:bodyPr/>
                    <a:lstStyle/>
                    <a:p>
                      <a:pPr marL="0" indent="0" algn="ctr" fontAlgn="b"/>
                      <a:r>
                        <a:rPr lang="ru-RU" sz="1000" u="none" strike="noStrike" dirty="0">
                          <a:effectLst/>
                        </a:rPr>
                        <a:t>2</a:t>
                      </a:r>
                      <a:endParaRPr lang="ru-RU" sz="1000" b="0" i="0" u="none" strike="noStrike" dirty="0">
                        <a:solidFill>
                          <a:srgbClr val="00313C"/>
                        </a:solidFill>
                        <a:effectLst/>
                        <a:latin typeface="+mn-lt"/>
                      </a:endParaRPr>
                    </a:p>
                  </a:txBody>
                  <a:tcPr marL="0" marR="0" marT="0" marB="0" anchor="ctr">
                    <a:noFill/>
                  </a:tcPr>
                </a:tc>
                <a:tc>
                  <a:txBody>
                    <a:bodyPr/>
                    <a:lstStyle/>
                    <a:p>
                      <a:pPr marL="108000" algn="ctr" fontAlgn="b"/>
                      <a:r>
                        <a:rPr lang="ru-RU" sz="1000" u="none" strike="noStrike" dirty="0">
                          <a:effectLst/>
                        </a:rPr>
                        <a:t> от 500 до 1000</a:t>
                      </a:r>
                      <a:endParaRPr lang="ru-RU" sz="1000" b="0" i="0" u="none" strike="noStrike" dirty="0">
                        <a:solidFill>
                          <a:srgbClr val="00313C"/>
                        </a:solidFill>
                        <a:effectLst/>
                        <a:latin typeface="+mn-lt"/>
                      </a:endParaRPr>
                    </a:p>
                  </a:txBody>
                  <a:tcPr marL="0" marR="0" marT="0" marB="0" anchor="ctr">
                    <a:noFill/>
                  </a:tcPr>
                </a:tc>
                <a:tc>
                  <a:txBody>
                    <a:bodyPr/>
                    <a:lstStyle/>
                    <a:p>
                      <a:pPr marL="108000" algn="ctr" fontAlgn="b"/>
                      <a:r>
                        <a:rPr lang="ru-RU" sz="1000" u="none" strike="noStrike" dirty="0">
                          <a:effectLst/>
                        </a:rPr>
                        <a:t>от 100 до 500</a:t>
                      </a:r>
                      <a:endParaRPr lang="ru-RU" sz="1000" b="0" i="0" u="none" strike="noStrike" dirty="0">
                        <a:solidFill>
                          <a:srgbClr val="00313C"/>
                        </a:solidFill>
                        <a:effectLst/>
                        <a:latin typeface="+mn-lt"/>
                      </a:endParaRPr>
                    </a:p>
                  </a:txBody>
                  <a:tcPr marL="0" marR="0" marT="0" marB="0" anchor="ctr">
                    <a:noFill/>
                  </a:tcPr>
                </a:tc>
                <a:tc vMerge="1">
                  <a:txBody>
                    <a:bodyPr/>
                    <a:lstStyle/>
                    <a:p>
                      <a:endParaRPr lang="ru-RU"/>
                    </a:p>
                  </a:txBody>
                  <a:tcPr/>
                </a:tc>
                <a:tc>
                  <a:txBody>
                    <a:bodyPr/>
                    <a:lstStyle/>
                    <a:p>
                      <a:pPr marL="243450" indent="-171450" algn="l" fontAlgn="b">
                        <a:buFont typeface="Arial" panose="020B0604020202020204" pitchFamily="34" charset="0"/>
                        <a:buChar char="•"/>
                      </a:pPr>
                      <a:r>
                        <a:rPr lang="ru-RU" sz="1000" u="none" strike="noStrike" dirty="0">
                          <a:effectLst/>
                        </a:rPr>
                        <a:t>руководитель службы </a:t>
                      </a:r>
                    </a:p>
                    <a:p>
                      <a:pPr marL="72000" algn="l" fontAlgn="b"/>
                      <a:r>
                        <a:rPr lang="ru-RU" sz="1000" u="none" strike="noStrike" dirty="0">
                          <a:effectLst/>
                        </a:rPr>
                        <a:t>ФЭП КЦ</a:t>
                      </a:r>
                      <a:endParaRPr lang="ru-RU" sz="1000" b="0" i="0" u="none" strike="noStrike" dirty="0">
                        <a:solidFill>
                          <a:srgbClr val="00313C"/>
                        </a:solidFill>
                        <a:effectLst/>
                        <a:latin typeface="+mn-lt"/>
                      </a:endParaRPr>
                    </a:p>
                  </a:txBody>
                  <a:tcPr marL="0" marR="0" marT="0" marB="0" anchor="ctr">
                    <a:noFill/>
                  </a:tcPr>
                </a:tc>
                <a:tc>
                  <a:txBody>
                    <a:bodyPr/>
                    <a:lstStyle/>
                    <a:p>
                      <a:pPr marL="72000" marR="0" lvl="0" indent="0" algn="l" defTabSz="1243941" rtl="0" eaLnBrk="1" fontAlgn="b" latinLnBrk="0" hangingPunct="1">
                        <a:lnSpc>
                          <a:spcPct val="100000"/>
                        </a:lnSpc>
                        <a:spcBef>
                          <a:spcPts val="0"/>
                        </a:spcBef>
                        <a:spcAft>
                          <a:spcPts val="0"/>
                        </a:spcAft>
                        <a:buClrTx/>
                        <a:buSzTx/>
                        <a:buFontTx/>
                        <a:buNone/>
                        <a:tabLst/>
                        <a:defRPr/>
                      </a:pPr>
                      <a:r>
                        <a:rPr lang="ru-RU" sz="1000" b="0" i="0" u="none" strike="noStrike" dirty="0">
                          <a:solidFill>
                            <a:srgbClr val="00313C"/>
                          </a:solidFill>
                          <a:effectLst/>
                          <a:latin typeface="+mn-lt"/>
                        </a:rPr>
                        <a:t>руководитель ЦК / службы КЦ</a:t>
                      </a:r>
                    </a:p>
                  </a:txBody>
                  <a:tcPr marL="0" marR="0" marT="0" marB="0" anchor="ctr">
                    <a:noFill/>
                  </a:tcPr>
                </a:tc>
                <a:tc vMerge="1">
                  <a:txBody>
                    <a:bodyPr/>
                    <a:lstStyle/>
                    <a:p>
                      <a:pPr marL="72000" algn="l" fontAlgn="b"/>
                      <a:endParaRPr lang="ru-RU" sz="1000" b="0" i="0" u="none" strike="noStrike" dirty="0">
                        <a:solidFill>
                          <a:schemeClr val="tx1"/>
                        </a:solidFill>
                        <a:effectLst/>
                        <a:latin typeface="+mn-lt"/>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tc>
                  <a:txBody>
                    <a:bodyPr/>
                    <a:lstStyle/>
                    <a:p>
                      <a:pPr marL="72000" algn="l" fontAlgn="b"/>
                      <a:r>
                        <a:rPr lang="ru-RU" sz="1000" u="none" strike="noStrike" dirty="0">
                          <a:effectLst/>
                          <a:hlinkClick r:id="rId26"/>
                        </a:rPr>
                        <a:t>Куратор</a:t>
                      </a:r>
                      <a:r>
                        <a:rPr lang="en-US" sz="1000" u="none" strike="noStrike" dirty="0">
                          <a:effectLst/>
                          <a:hlinkClick r:id="rId26"/>
                        </a:rPr>
                        <a:t> </a:t>
                      </a:r>
                      <a:r>
                        <a:rPr lang="ru-RU" sz="1000" u="none" strike="noStrike" dirty="0">
                          <a:effectLst/>
                          <a:hlinkClick r:id="rId26"/>
                        </a:rPr>
                        <a:t>/ </a:t>
                      </a:r>
                      <a:r>
                        <a:rPr lang="ru-RU" sz="1000" u="none" strike="noStrike" dirty="0" err="1">
                          <a:effectLst/>
                          <a:hlinkClick r:id="rId26"/>
                        </a:rPr>
                        <a:t>сокуратор</a:t>
                      </a:r>
                      <a:r>
                        <a:rPr lang="ru-RU" sz="1000" u="none" strike="noStrike" dirty="0">
                          <a:effectLst/>
                          <a:hlinkClick r:id="rId26"/>
                        </a:rPr>
                        <a:t> предприятия</a:t>
                      </a:r>
                      <a:endParaRPr lang="ru-RU" sz="1000" b="0" i="0" u="none" strike="noStrike" dirty="0">
                        <a:solidFill>
                          <a:srgbClr val="00313C"/>
                        </a:solidFill>
                        <a:effectLst/>
                        <a:latin typeface="+mn-lt"/>
                      </a:endParaRPr>
                    </a:p>
                  </a:txBody>
                  <a:tcPr marL="0" marR="0" marT="0" marB="0" anchor="ctr">
                    <a:noFill/>
                  </a:tcPr>
                </a:tc>
                <a:tc vMerge="1">
                  <a:txBody>
                    <a:bodyPr/>
                    <a:lstStyle/>
                    <a:p>
                      <a:endParaRPr lang="ru-RU"/>
                    </a:p>
                  </a:txBody>
                  <a:tcPr/>
                </a:tc>
                <a:extLst>
                  <a:ext uri="{0D108BD9-81ED-4DB2-BD59-A6C34878D82A}">
                    <a16:rowId xmlns:a16="http://schemas.microsoft.com/office/drawing/2014/main" val="4240889015"/>
                  </a:ext>
                </a:extLst>
              </a:tr>
              <a:tr h="266700">
                <a:tc rowSpan="2">
                  <a:txBody>
                    <a:bodyPr/>
                    <a:lstStyle/>
                    <a:p>
                      <a:pPr marL="0" indent="0" algn="ctr" fontAlgn="b"/>
                      <a:r>
                        <a:rPr lang="ru-RU" sz="1000" u="none" strike="noStrike" dirty="0">
                          <a:effectLst/>
                        </a:rPr>
                        <a:t>3</a:t>
                      </a:r>
                      <a:endParaRPr lang="ru-RU" sz="1000" b="0" i="0" u="none" strike="noStrike" dirty="0">
                        <a:solidFill>
                          <a:srgbClr val="00313C"/>
                        </a:solidFill>
                        <a:effectLst/>
                        <a:latin typeface="+mn-lt"/>
                      </a:endParaRPr>
                    </a:p>
                  </a:txBody>
                  <a:tcPr marL="0" marR="0" marT="0" marB="0" anchor="ctr">
                    <a:noFill/>
                  </a:tcPr>
                </a:tc>
                <a:tc rowSpan="2">
                  <a:txBody>
                    <a:bodyPr/>
                    <a:lstStyle/>
                    <a:p>
                      <a:pPr marL="108000" algn="ctr" fontAlgn="b"/>
                      <a:r>
                        <a:rPr lang="ru-RU" sz="1000" u="none" strike="noStrike" dirty="0">
                          <a:effectLst/>
                        </a:rPr>
                        <a:t>от 100 до 500</a:t>
                      </a:r>
                      <a:endParaRPr lang="ru-RU" sz="1000" b="0" i="0" u="none" strike="noStrike" dirty="0">
                        <a:solidFill>
                          <a:srgbClr val="00313C"/>
                        </a:solidFill>
                        <a:effectLst/>
                        <a:latin typeface="+mn-lt"/>
                      </a:endParaRPr>
                    </a:p>
                  </a:txBody>
                  <a:tcPr marL="0" marR="0" marT="0" marB="0" anchor="ctr">
                    <a:noFill/>
                  </a:tcPr>
                </a:tc>
                <a:tc rowSpan="2">
                  <a:txBody>
                    <a:bodyPr/>
                    <a:lstStyle/>
                    <a:p>
                      <a:pPr marL="108000" algn="ctr" fontAlgn="b"/>
                      <a:r>
                        <a:rPr lang="ru-RU" sz="1000" u="none" strike="noStrike" dirty="0">
                          <a:effectLst/>
                        </a:rPr>
                        <a:t>от 50 до 100</a:t>
                      </a:r>
                      <a:endParaRPr lang="ru-RU" sz="1000" b="0" i="0" u="none" strike="noStrike" dirty="0">
                        <a:solidFill>
                          <a:srgbClr val="00313C"/>
                        </a:solidFill>
                        <a:effectLst/>
                        <a:latin typeface="+mn-lt"/>
                      </a:endParaRPr>
                    </a:p>
                  </a:txBody>
                  <a:tcPr marL="0" marR="0" marT="0" marB="0" anchor="ctr">
                    <a:noFill/>
                  </a:tcPr>
                </a:tc>
                <a:tc vMerge="1">
                  <a:txBody>
                    <a:bodyPr/>
                    <a:lstStyle/>
                    <a:p>
                      <a:endParaRPr lang="ru-RU"/>
                    </a:p>
                  </a:txBody>
                  <a:tcPr/>
                </a:tc>
                <a:tc rowSpan="2">
                  <a:txBody>
                    <a:bodyPr/>
                    <a:lstStyle/>
                    <a:p>
                      <a:pPr marL="243450" indent="-171450" algn="l" fontAlgn="b">
                        <a:buFont typeface="Arial" panose="020B0604020202020204" pitchFamily="34" charset="0"/>
                        <a:buChar char="•"/>
                      </a:pPr>
                      <a:r>
                        <a:rPr lang="ru-RU" sz="1000" u="none" strike="noStrike" dirty="0">
                          <a:effectLst/>
                        </a:rPr>
                        <a:t>генеральный директор предприятия</a:t>
                      </a:r>
                      <a:endParaRPr lang="ru-RU" sz="1000" b="0" i="0" u="none" strike="noStrike" dirty="0">
                        <a:solidFill>
                          <a:srgbClr val="00313C"/>
                        </a:solidFill>
                        <a:effectLst/>
                        <a:latin typeface="+mn-lt"/>
                      </a:endParaRPr>
                    </a:p>
                  </a:txBody>
                  <a:tcPr marL="0" marR="0" marT="0" marB="0" anchor="ctr">
                    <a:noFill/>
                  </a:tcPr>
                </a:tc>
                <a:tc rowSpan="2">
                  <a:txBody>
                    <a:bodyPr/>
                    <a:lstStyle/>
                    <a:p>
                      <a:pPr marL="72000" algn="l" fontAlgn="b"/>
                      <a:r>
                        <a:rPr lang="ru-RU" sz="1000" u="none" strike="noStrike" kern="1200" dirty="0">
                          <a:solidFill>
                            <a:schemeClr val="dk1"/>
                          </a:solidFill>
                          <a:effectLst/>
                          <a:latin typeface="+mn-lt"/>
                          <a:ea typeface="+mn-ea"/>
                          <a:cs typeface="+mn-cs"/>
                        </a:rPr>
                        <a:t>лидер ЭС / эксперт КЦ</a:t>
                      </a:r>
                    </a:p>
                  </a:txBody>
                  <a:tcPr marL="0" marR="0" marT="0" marB="0" anchor="ctr">
                    <a:noFill/>
                  </a:tcPr>
                </a:tc>
                <a:tc rowSpan="3">
                  <a:txBody>
                    <a:bodyPr/>
                    <a:lstStyle/>
                    <a:p>
                      <a:pPr marL="72000" algn="l" fontAlgn="b"/>
                      <a:r>
                        <a:rPr lang="ru-RU" sz="1000" u="none" strike="noStrike" dirty="0">
                          <a:effectLst/>
                        </a:rPr>
                        <a:t>1. главный инженер или директор по производству или главный технолог</a:t>
                      </a:r>
                    </a:p>
                    <a:p>
                      <a:pPr marL="72000" algn="l" fontAlgn="b"/>
                      <a:r>
                        <a:rPr lang="ru-RU" sz="1000" u="none" strike="noStrike" dirty="0">
                          <a:effectLst/>
                        </a:rPr>
                        <a:t>2. руководитель СУН / СУОФ / РП</a:t>
                      </a:r>
                    </a:p>
                    <a:p>
                      <a:pPr marL="72000" algn="l" fontAlgn="b"/>
                      <a:r>
                        <a:rPr lang="ru-RU" sz="1000" u="none" strike="noStrike" dirty="0">
                          <a:effectLst/>
                        </a:rPr>
                        <a:t>3. директор завода и/или начальник производства</a:t>
                      </a:r>
                    </a:p>
                    <a:p>
                      <a:pPr marL="72000" marR="0" lvl="0" indent="0" algn="l" defTabSz="1243941" rtl="0" eaLnBrk="1" fontAlgn="b" latinLnBrk="0" hangingPunct="1">
                        <a:lnSpc>
                          <a:spcPct val="100000"/>
                        </a:lnSpc>
                        <a:spcBef>
                          <a:spcPts val="0"/>
                        </a:spcBef>
                        <a:spcAft>
                          <a:spcPts val="0"/>
                        </a:spcAft>
                        <a:buClrTx/>
                        <a:buSzTx/>
                        <a:buFontTx/>
                        <a:buNone/>
                        <a:tabLst/>
                        <a:defRPr/>
                      </a:pPr>
                      <a:r>
                        <a:rPr lang="ru-RU" sz="1000" u="none" strike="noStrike" baseline="0" dirty="0">
                          <a:effectLst/>
                        </a:rPr>
                        <a:t>4. представитель </a:t>
                      </a:r>
                      <a:r>
                        <a:rPr lang="ru-RU" sz="1000" u="none" strike="noStrike" baseline="0" dirty="0" err="1">
                          <a:effectLst/>
                        </a:rPr>
                        <a:t>СГИ</a:t>
                      </a:r>
                      <a:r>
                        <a:rPr lang="ru-RU" sz="1000" u="none" strike="noStrike" baseline="0" dirty="0">
                          <a:effectLst/>
                        </a:rPr>
                        <a:t>, </a:t>
                      </a:r>
                      <a:r>
                        <a:rPr lang="ru-RU" sz="1000" u="none" strike="noStrike" baseline="0" dirty="0" err="1">
                          <a:effectLst/>
                        </a:rPr>
                        <a:t>СГТ</a:t>
                      </a:r>
                      <a:r>
                        <a:rPr lang="ru-RU" sz="1000" u="none" strike="noStrike" baseline="0" dirty="0">
                          <a:effectLst/>
                        </a:rPr>
                        <a:t>, БП(</a:t>
                      </a:r>
                      <a:r>
                        <a:rPr lang="en-US" sz="1000" u="none" strike="noStrike" baseline="0" dirty="0">
                          <a:effectLst/>
                        </a:rPr>
                        <a:t>HR)</a:t>
                      </a:r>
                      <a:r>
                        <a:rPr lang="ru-RU" sz="1000" u="none" strike="noStrike" baseline="0" dirty="0">
                          <a:effectLst/>
                        </a:rPr>
                        <a:t> </a:t>
                      </a:r>
                    </a:p>
                  </a:txBody>
                  <a:tcPr marL="0" marR="0" marT="0" marB="0" anchor="ctr">
                    <a:noFill/>
                  </a:tcPr>
                </a:tc>
                <a:tc>
                  <a:txBody>
                    <a:bodyPr/>
                    <a:lstStyle/>
                    <a:p>
                      <a:pPr marL="72000" marR="0" lvl="0" indent="0" algn="l" defTabSz="1243941" rtl="0" eaLnBrk="1" fontAlgn="b" latinLnBrk="0" hangingPunct="1">
                        <a:lnSpc>
                          <a:spcPct val="100000"/>
                        </a:lnSpc>
                        <a:spcBef>
                          <a:spcPts val="0"/>
                        </a:spcBef>
                        <a:spcAft>
                          <a:spcPts val="0"/>
                        </a:spcAft>
                        <a:buClrTx/>
                        <a:buSzTx/>
                        <a:buFontTx/>
                        <a:buNone/>
                        <a:tabLst/>
                        <a:defRPr/>
                      </a:pPr>
                      <a:r>
                        <a:rPr lang="ru-RU" sz="1000" b="0" i="0" u="none" strike="noStrike" dirty="0">
                          <a:solidFill>
                            <a:srgbClr val="00313C"/>
                          </a:solidFill>
                          <a:effectLst/>
                          <a:latin typeface="+mn-lt"/>
                        </a:rPr>
                        <a:t>руководитель ЦК / службы КЦ</a:t>
                      </a:r>
                    </a:p>
                  </a:txBody>
                  <a:tcPr marL="0" marR="0" marT="0" marB="0" anchor="ctr">
                    <a:noFill/>
                  </a:tcPr>
                </a:tc>
                <a:tc vMerge="1">
                  <a:txBody>
                    <a:bodyPr/>
                    <a:lstStyle/>
                    <a:p>
                      <a:endParaRPr lang="ru-RU"/>
                    </a:p>
                  </a:txBody>
                  <a:tcPr/>
                </a:tc>
                <a:extLst>
                  <a:ext uri="{0D108BD9-81ED-4DB2-BD59-A6C34878D82A}">
                    <a16:rowId xmlns:a16="http://schemas.microsoft.com/office/drawing/2014/main" val="1901749729"/>
                  </a:ext>
                </a:extLst>
              </a:tr>
              <a:tr h="0">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endParaRPr lang="ru-RU"/>
                    </a:p>
                  </a:txBody>
                  <a:tcPr/>
                </a:tc>
                <a:tc rowSpan="2">
                  <a:txBody>
                    <a:bodyPr/>
                    <a:lstStyle/>
                    <a:p>
                      <a:pPr marL="72000" marR="0" lvl="0" indent="0" algn="ctr" defTabSz="1243941" rtl="0" eaLnBrk="1" fontAlgn="b" latinLnBrk="0" hangingPunct="1">
                        <a:lnSpc>
                          <a:spcPct val="100000"/>
                        </a:lnSpc>
                        <a:spcBef>
                          <a:spcPts val="0"/>
                        </a:spcBef>
                        <a:spcAft>
                          <a:spcPts val="0"/>
                        </a:spcAft>
                        <a:buClrTx/>
                        <a:buSzTx/>
                        <a:buFontTx/>
                        <a:buNone/>
                        <a:tabLst/>
                        <a:defRPr/>
                      </a:pPr>
                      <a:r>
                        <a:rPr lang="ru-RU" sz="1000" b="0" i="0" u="none" strike="noStrike" dirty="0">
                          <a:solidFill>
                            <a:srgbClr val="00313C"/>
                          </a:solidFill>
                          <a:effectLst/>
                          <a:latin typeface="+mn-lt"/>
                        </a:rPr>
                        <a:t>-</a:t>
                      </a:r>
                    </a:p>
                  </a:txBody>
                  <a:tcPr marL="0" marR="0" marT="0" marB="0" anchor="ctr">
                    <a:noFill/>
                  </a:tcPr>
                </a:tc>
                <a:tc vMerge="1">
                  <a:txBody>
                    <a:bodyPr/>
                    <a:lstStyle/>
                    <a:p>
                      <a:endParaRPr lang="ru-RU"/>
                    </a:p>
                  </a:txBody>
                  <a:tcPr/>
                </a:tc>
                <a:extLst>
                  <a:ext uri="{0D108BD9-81ED-4DB2-BD59-A6C34878D82A}">
                    <a16:rowId xmlns:a16="http://schemas.microsoft.com/office/drawing/2014/main" val="1712047138"/>
                  </a:ext>
                </a:extLst>
              </a:tr>
              <a:tr h="762000">
                <a:tc>
                  <a:txBody>
                    <a:bodyPr/>
                    <a:lstStyle/>
                    <a:p>
                      <a:pPr marL="0" indent="0" algn="ctr" fontAlgn="b"/>
                      <a:r>
                        <a:rPr lang="ru-RU" sz="1000" u="none" strike="noStrike" dirty="0">
                          <a:effectLst/>
                        </a:rPr>
                        <a:t>4</a:t>
                      </a:r>
                      <a:endParaRPr lang="ru-RU" sz="1000" b="0" i="0" u="none" strike="noStrike" dirty="0">
                        <a:solidFill>
                          <a:srgbClr val="00313C"/>
                        </a:solidFill>
                        <a:effectLst/>
                        <a:latin typeface="+mn-lt"/>
                      </a:endParaRPr>
                    </a:p>
                  </a:txBody>
                  <a:tcPr marL="0" marR="0" marT="0" marB="0" anchor="ctr">
                    <a:noFill/>
                  </a:tcPr>
                </a:tc>
                <a:tc>
                  <a:txBody>
                    <a:bodyPr/>
                    <a:lstStyle/>
                    <a:p>
                      <a:pPr marL="108000" algn="ctr" fontAlgn="b"/>
                      <a:r>
                        <a:rPr lang="ru-RU" sz="1000" u="none" strike="noStrike" dirty="0">
                          <a:effectLst/>
                        </a:rPr>
                        <a:t>от 50 до 100</a:t>
                      </a:r>
                      <a:endParaRPr lang="ru-RU" sz="1000" b="0" i="0" u="none" strike="noStrike" dirty="0">
                        <a:solidFill>
                          <a:srgbClr val="00313C"/>
                        </a:solidFill>
                        <a:effectLst/>
                        <a:latin typeface="+mn-lt"/>
                      </a:endParaRPr>
                    </a:p>
                  </a:txBody>
                  <a:tcPr marL="0" marR="0" marT="0" marB="0" anchor="ctr">
                    <a:noFill/>
                  </a:tcPr>
                </a:tc>
                <a:tc>
                  <a:txBody>
                    <a:bodyPr/>
                    <a:lstStyle/>
                    <a:p>
                      <a:pPr marL="108000" algn="ctr" fontAlgn="b"/>
                      <a:r>
                        <a:rPr lang="ru-RU" sz="1000" u="none" strike="noStrike" dirty="0">
                          <a:effectLst/>
                        </a:rPr>
                        <a:t>от 25 до 50</a:t>
                      </a:r>
                      <a:endParaRPr lang="ru-RU" sz="1000" b="0" i="0" u="none" strike="noStrike" dirty="0">
                        <a:solidFill>
                          <a:srgbClr val="00313C"/>
                        </a:solidFill>
                        <a:effectLst/>
                        <a:latin typeface="+mn-lt"/>
                      </a:endParaRPr>
                    </a:p>
                  </a:txBody>
                  <a:tcPr marL="0" marR="0" marT="0" marB="0" anchor="ctr">
                    <a:noFill/>
                  </a:tcPr>
                </a:tc>
                <a:tc vMerge="1">
                  <a:txBody>
                    <a:bodyPr/>
                    <a:lstStyle/>
                    <a:p>
                      <a:endParaRPr lang="ru-RU"/>
                    </a:p>
                  </a:txBody>
                  <a:tcPr/>
                </a:tc>
                <a:tc>
                  <a:txBody>
                    <a:bodyPr/>
                    <a:lstStyle/>
                    <a:p>
                      <a:pPr marL="72000" algn="l" fontAlgn="b"/>
                      <a:r>
                        <a:rPr lang="ru-RU" sz="1000" u="none" strike="noStrike" dirty="0">
                          <a:effectLst/>
                        </a:rPr>
                        <a:t>ГД-1 предприятия: </a:t>
                      </a:r>
                    </a:p>
                    <a:p>
                      <a:pPr marL="243450" indent="-171450" algn="l" fontAlgn="b">
                        <a:buFont typeface="Arial" panose="020B0604020202020204" pitchFamily="34" charset="0"/>
                        <a:buChar char="•"/>
                      </a:pPr>
                      <a:r>
                        <a:rPr lang="ru-RU" sz="1000" u="none" strike="noStrike" dirty="0">
                          <a:effectLst/>
                        </a:rPr>
                        <a:t>главный инженер</a:t>
                      </a:r>
                    </a:p>
                    <a:p>
                      <a:pPr marL="243450" indent="-171450" algn="l" fontAlgn="b">
                        <a:buFont typeface="Arial" panose="020B0604020202020204" pitchFamily="34" charset="0"/>
                        <a:buChar char="•"/>
                      </a:pPr>
                      <a:r>
                        <a:rPr lang="ru-RU" sz="1000" u="none" strike="noStrike" baseline="0" dirty="0">
                          <a:effectLst/>
                        </a:rPr>
                        <a:t>директор по производству / главный технолог</a:t>
                      </a:r>
                    </a:p>
                    <a:p>
                      <a:pPr marL="243450" indent="-171450" algn="l" fontAlgn="b">
                        <a:buFont typeface="Arial" panose="020B0604020202020204" pitchFamily="34" charset="0"/>
                        <a:buChar char="•"/>
                      </a:pPr>
                      <a:r>
                        <a:rPr lang="ru-RU" sz="1000" u="none" strike="noStrike" baseline="0" dirty="0">
                          <a:effectLst/>
                        </a:rPr>
                        <a:t>руководитель СУН</a:t>
                      </a:r>
                      <a:endParaRPr lang="ru-RU" sz="1000" b="0" i="0" u="none" strike="noStrike" dirty="0">
                        <a:solidFill>
                          <a:srgbClr val="00313C"/>
                        </a:solidFill>
                        <a:effectLst/>
                        <a:latin typeface="+mn-lt"/>
                      </a:endParaRPr>
                    </a:p>
                  </a:txBody>
                  <a:tcPr marL="0" marR="0" marT="0" marB="0" anchor="ctr">
                    <a:noFill/>
                  </a:tcPr>
                </a:tc>
                <a:tc>
                  <a:txBody>
                    <a:bodyPr/>
                    <a:lstStyle/>
                    <a:p>
                      <a:pPr marL="72000" algn="ctr" fontAlgn="b"/>
                      <a:r>
                        <a:rPr lang="ru-RU" sz="1000" u="none" strike="noStrike" dirty="0">
                          <a:effectLst/>
                        </a:rPr>
                        <a:t>-</a:t>
                      </a:r>
                      <a:endParaRPr lang="ru-RU" sz="1000" b="0" i="0" u="none" strike="noStrike" dirty="0">
                        <a:solidFill>
                          <a:srgbClr val="00313C"/>
                        </a:solidFill>
                        <a:effectLst/>
                        <a:latin typeface="+mn-lt"/>
                      </a:endParaRPr>
                    </a:p>
                  </a:txBody>
                  <a:tcPr marL="0" marR="0" marT="0" marB="0" anchor="ctr">
                    <a:noFill/>
                  </a:tcPr>
                </a:tc>
                <a:tc vMerge="1">
                  <a:txBody>
                    <a:bodyPr/>
                    <a:lstStyle/>
                    <a:p>
                      <a:pPr marL="72000" algn="l" fontAlgn="b"/>
                      <a:endParaRPr lang="ru-RU" sz="1000" b="0" i="0" u="none" strike="noStrike" dirty="0">
                        <a:solidFill>
                          <a:schemeClr val="tx1"/>
                        </a:solidFill>
                        <a:effectLst/>
                        <a:latin typeface="+mn-lt"/>
                      </a:endParaRPr>
                    </a:p>
                  </a:txBody>
                  <a:tcPr marL="0" marR="0" marT="0" marB="0" anchor="ctr">
                    <a:lnR w="12700" cap="flat" cmpd="sng" algn="ctr">
                      <a:solidFill>
                        <a:srgbClr val="000000"/>
                      </a:solidFill>
                      <a:prstDash val="solid"/>
                      <a:round/>
                      <a:headEnd type="none" w="med" len="med"/>
                      <a:tailEnd type="none" w="med" len="med"/>
                    </a:lnR>
                    <a:lnB w="6350" cap="flat" cmpd="sng" algn="ctr">
                      <a:solidFill>
                        <a:srgbClr val="000000"/>
                      </a:solidFill>
                      <a:prstDash val="dash"/>
                      <a:round/>
                      <a:headEnd type="none" w="med" len="med"/>
                      <a:tailEnd type="none" w="med" len="med"/>
                    </a:lnB>
                    <a:solidFill>
                      <a:srgbClr val="FFFFFF"/>
                    </a:solidFill>
                  </a:tcPr>
                </a:tc>
                <a:tc vMerge="1">
                  <a:txBody>
                    <a:bodyPr/>
                    <a:lstStyle/>
                    <a:p>
                      <a:pPr marL="72000" marR="0" lvl="0" indent="0" algn="l" defTabSz="1243941" rtl="0" eaLnBrk="1" fontAlgn="b" latinLnBrk="0" hangingPunct="1">
                        <a:lnSpc>
                          <a:spcPct val="100000"/>
                        </a:lnSpc>
                        <a:spcBef>
                          <a:spcPts val="0"/>
                        </a:spcBef>
                        <a:spcAft>
                          <a:spcPts val="0"/>
                        </a:spcAft>
                        <a:buClrTx/>
                        <a:buSzTx/>
                        <a:buFontTx/>
                        <a:buNone/>
                        <a:tabLst/>
                        <a:defRPr/>
                      </a:pPr>
                      <a:endParaRPr lang="ru-RU" sz="1000" b="0" i="0" u="none" strike="noStrike" dirty="0">
                        <a:solidFill>
                          <a:srgbClr val="000000"/>
                        </a:solidFill>
                        <a:effectLst/>
                        <a:latin typeface="+mn-lt"/>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6350" cap="flat" cmpd="sng" algn="ctr">
                      <a:solidFill>
                        <a:srgbClr val="000000"/>
                      </a:solidFill>
                      <a:prstDash val="dash"/>
                      <a:round/>
                      <a:headEnd type="none" w="med" len="med"/>
                      <a:tailEnd type="none" w="med" len="med"/>
                    </a:lnB>
                    <a:noFill/>
                  </a:tcPr>
                </a:tc>
                <a:tc vMerge="1">
                  <a:txBody>
                    <a:bodyPr/>
                    <a:lstStyle/>
                    <a:p>
                      <a:endParaRPr lang="ru-RU"/>
                    </a:p>
                  </a:txBody>
                  <a:tcPr>
                    <a:lnL w="1270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2753234338"/>
                  </a:ext>
                </a:extLst>
              </a:tr>
              <a:tr h="253930">
                <a:tc>
                  <a:txBody>
                    <a:bodyPr/>
                    <a:lstStyle/>
                    <a:p>
                      <a:pPr marL="0" indent="0" algn="ctr" fontAlgn="b"/>
                      <a:r>
                        <a:rPr lang="ru-RU" sz="1000" u="none" strike="noStrike" dirty="0">
                          <a:effectLst/>
                        </a:rPr>
                        <a:t>5</a:t>
                      </a:r>
                      <a:endParaRPr lang="ru-RU" sz="1000" b="0" i="0" u="none" strike="noStrike" dirty="0">
                        <a:solidFill>
                          <a:srgbClr val="00313C"/>
                        </a:solidFill>
                        <a:effectLst/>
                        <a:latin typeface="+mn-lt"/>
                      </a:endParaRPr>
                    </a:p>
                  </a:txBody>
                  <a:tcPr marL="0" marR="0" marT="0" marB="0" anchor="ctr">
                    <a:noFill/>
                  </a:tcPr>
                </a:tc>
                <a:tc>
                  <a:txBody>
                    <a:bodyPr/>
                    <a:lstStyle/>
                    <a:p>
                      <a:pPr marL="108000" algn="ctr" fontAlgn="b"/>
                      <a:r>
                        <a:rPr lang="ru-RU" sz="1000" u="none" strike="noStrike" dirty="0">
                          <a:effectLst/>
                        </a:rPr>
                        <a:t>от 25 до 50</a:t>
                      </a:r>
                      <a:endParaRPr lang="ru-RU" sz="1000" b="0" i="0" u="none" strike="noStrike" dirty="0">
                        <a:solidFill>
                          <a:srgbClr val="00313C"/>
                        </a:solidFill>
                        <a:effectLst/>
                        <a:latin typeface="+mn-lt"/>
                      </a:endParaRPr>
                    </a:p>
                  </a:txBody>
                  <a:tcPr marL="0" marR="0" marT="0" marB="0" anchor="ctr">
                    <a:noFill/>
                  </a:tcPr>
                </a:tc>
                <a:tc>
                  <a:txBody>
                    <a:bodyPr/>
                    <a:lstStyle/>
                    <a:p>
                      <a:pPr marL="108000" algn="ctr" fontAlgn="b"/>
                      <a:r>
                        <a:rPr lang="ru-RU" sz="1000" u="none" strike="noStrike" dirty="0">
                          <a:effectLst/>
                        </a:rPr>
                        <a:t>от 5 до 25</a:t>
                      </a:r>
                      <a:endParaRPr lang="ru-RU" sz="1000" b="0" i="0" u="none" strike="noStrike" dirty="0">
                        <a:solidFill>
                          <a:srgbClr val="00313C"/>
                        </a:solidFill>
                        <a:effectLst/>
                        <a:latin typeface="+mn-lt"/>
                      </a:endParaRPr>
                    </a:p>
                  </a:txBody>
                  <a:tcPr marL="0" marR="0" marT="0" marB="0" anchor="ctr">
                    <a:noFill/>
                  </a:tcPr>
                </a:tc>
                <a:tc vMerge="1">
                  <a:txBody>
                    <a:bodyPr/>
                    <a:lstStyle/>
                    <a:p>
                      <a:endParaRPr lang="ru-RU"/>
                    </a:p>
                  </a:txBody>
                  <a:tcPr/>
                </a:tc>
                <a:tc>
                  <a:txBody>
                    <a:bodyPr/>
                    <a:lstStyle/>
                    <a:p>
                      <a:pPr marL="243450" indent="-171450" algn="l" fontAlgn="b">
                        <a:buFont typeface="Arial" panose="020B0604020202020204" pitchFamily="34" charset="0"/>
                        <a:buChar char="•"/>
                      </a:pPr>
                      <a:r>
                        <a:rPr lang="ru-RU" sz="1000" u="none" strike="noStrike" dirty="0">
                          <a:effectLst/>
                        </a:rPr>
                        <a:t>руководитель СУН</a:t>
                      </a:r>
                    </a:p>
                    <a:p>
                      <a:pPr marL="243450" indent="-171450" algn="l" fontAlgn="b">
                        <a:buFont typeface="Arial" panose="020B0604020202020204" pitchFamily="34" charset="0"/>
                        <a:buChar char="•"/>
                      </a:pPr>
                      <a:r>
                        <a:rPr lang="ru-RU" sz="1000" u="none" strike="noStrike" dirty="0">
                          <a:effectLst/>
                        </a:rPr>
                        <a:t>директор завода</a:t>
                      </a:r>
                    </a:p>
                    <a:p>
                      <a:pPr marL="243450" indent="-171450" algn="l" fontAlgn="b">
                        <a:buFont typeface="Arial" panose="020B0604020202020204" pitchFamily="34" charset="0"/>
                        <a:buChar char="•"/>
                      </a:pPr>
                      <a:r>
                        <a:rPr lang="ru-RU" sz="1000" u="none" strike="noStrike" dirty="0">
                          <a:effectLst/>
                        </a:rPr>
                        <a:t>начальник производства</a:t>
                      </a:r>
                      <a:endParaRPr lang="ru-RU" sz="1000" b="0" i="0" u="none" strike="noStrike" dirty="0">
                        <a:solidFill>
                          <a:srgbClr val="00313C"/>
                        </a:solidFill>
                        <a:effectLst/>
                        <a:latin typeface="+mn-lt"/>
                      </a:endParaRPr>
                    </a:p>
                  </a:txBody>
                  <a:tcPr marL="0" marR="0" marT="0" marB="0" anchor="ctr">
                    <a:noFill/>
                  </a:tcPr>
                </a:tc>
                <a:tc>
                  <a:txBody>
                    <a:bodyPr/>
                    <a:lstStyle/>
                    <a:p>
                      <a:pPr algn="ctr" fontAlgn="b"/>
                      <a:r>
                        <a:rPr lang="ru-RU" sz="1000" u="none" strike="noStrike" dirty="0">
                          <a:effectLst/>
                        </a:rPr>
                        <a:t>-</a:t>
                      </a:r>
                      <a:endParaRPr lang="ru-RU" sz="1000" b="0" i="0" u="none" strike="noStrike" dirty="0">
                        <a:solidFill>
                          <a:srgbClr val="00313C"/>
                        </a:solidFill>
                        <a:effectLst/>
                        <a:latin typeface="+mn-lt"/>
                      </a:endParaRPr>
                    </a:p>
                  </a:txBody>
                  <a:tcPr marL="0" marR="0" marT="0" marB="0" anchor="ctr">
                    <a:noFill/>
                  </a:tcPr>
                </a:tc>
                <a:tc>
                  <a:txBody>
                    <a:bodyPr/>
                    <a:lstStyle/>
                    <a:p>
                      <a:pPr marL="72000" algn="l" fontAlgn="b"/>
                      <a:r>
                        <a:rPr lang="ru-RU" sz="1000" u="none" strike="noStrike" dirty="0">
                          <a:effectLst/>
                        </a:rPr>
                        <a:t>1. руководитель СУН / СУОФ / РП</a:t>
                      </a:r>
                    </a:p>
                    <a:p>
                      <a:pPr marL="72000" algn="l" fontAlgn="b"/>
                      <a:r>
                        <a:rPr lang="ru-RU" sz="1000" u="none" strike="noStrike" dirty="0">
                          <a:effectLst/>
                        </a:rPr>
                        <a:t>2. директор завода и/или начальник производства</a:t>
                      </a:r>
                    </a:p>
                    <a:p>
                      <a:pPr marL="72000" algn="l" fontAlgn="b"/>
                      <a:r>
                        <a:rPr lang="ru-RU" sz="1000" u="none" strike="noStrike" dirty="0">
                          <a:effectLst/>
                        </a:rPr>
                        <a:t>3. старший менеджер и</a:t>
                      </a:r>
                      <a:r>
                        <a:rPr lang="ru-RU" sz="1000" u="none" strike="noStrike" baseline="0" dirty="0">
                          <a:effectLst/>
                        </a:rPr>
                        <a:t>ли ведущий инженер производства</a:t>
                      </a:r>
                    </a:p>
                    <a:p>
                      <a:pPr marL="72000" algn="l" fontAlgn="b"/>
                      <a:r>
                        <a:rPr lang="ru-RU" sz="1000" u="none" strike="noStrike" baseline="0" dirty="0">
                          <a:effectLst/>
                        </a:rPr>
                        <a:t>4. Представитель </a:t>
                      </a:r>
                      <a:r>
                        <a:rPr lang="ru-RU" sz="1000" u="none" strike="noStrike" baseline="0" dirty="0" err="1">
                          <a:effectLst/>
                        </a:rPr>
                        <a:t>СГИ</a:t>
                      </a:r>
                      <a:r>
                        <a:rPr lang="ru-RU" sz="1000" u="none" strike="noStrike" baseline="0" dirty="0">
                          <a:effectLst/>
                        </a:rPr>
                        <a:t>, </a:t>
                      </a:r>
                      <a:r>
                        <a:rPr lang="ru-RU" sz="1000" u="none" strike="noStrike" baseline="0" dirty="0" err="1">
                          <a:effectLst/>
                        </a:rPr>
                        <a:t>СГТ</a:t>
                      </a:r>
                      <a:r>
                        <a:rPr lang="ru-RU" sz="1000" u="none" strike="noStrike" baseline="0" dirty="0">
                          <a:effectLst/>
                        </a:rPr>
                        <a:t>, БП(</a:t>
                      </a:r>
                      <a:r>
                        <a:rPr lang="en-US" sz="1000" u="none" strike="noStrike" baseline="0" dirty="0">
                          <a:effectLst/>
                        </a:rPr>
                        <a:t>HR)</a:t>
                      </a:r>
                      <a:endParaRPr lang="ru-RU" sz="1000" b="0" i="0" u="none" strike="noStrike" dirty="0">
                        <a:solidFill>
                          <a:srgbClr val="00313C"/>
                        </a:solidFill>
                        <a:effectLst/>
                        <a:latin typeface="+mn-lt"/>
                      </a:endParaRPr>
                    </a:p>
                  </a:txBody>
                  <a:tcPr marL="0" marR="0" marT="0" marB="0" anchor="ctr">
                    <a:noFill/>
                  </a:tcPr>
                </a:tc>
                <a:tc>
                  <a:txBody>
                    <a:bodyPr/>
                    <a:lstStyle/>
                    <a:p>
                      <a:pPr marL="72000" algn="ctr" fontAlgn="b"/>
                      <a:r>
                        <a:rPr lang="ru-RU" sz="1000" u="none" strike="noStrike" dirty="0">
                          <a:effectLst/>
                        </a:rPr>
                        <a:t>-</a:t>
                      </a:r>
                      <a:endParaRPr lang="ru-RU" sz="1000" b="0" i="0" u="none" strike="noStrike" dirty="0">
                        <a:solidFill>
                          <a:srgbClr val="00313C"/>
                        </a:solidFill>
                        <a:effectLst/>
                        <a:latin typeface="+mn-lt"/>
                      </a:endParaRPr>
                    </a:p>
                  </a:txBody>
                  <a:tcPr marL="0" marR="0" marT="0" marB="0" anchor="ctr">
                    <a:noFill/>
                  </a:tcPr>
                </a:tc>
                <a:tc vMerge="1">
                  <a:txBody>
                    <a:bodyPr/>
                    <a:lstStyle/>
                    <a:p>
                      <a:pPr algn="ctr" fontAlgn="ctr"/>
                      <a:endParaRPr lang="ru-RU" sz="1000" b="0" i="0" u="none" strike="noStrike" dirty="0">
                        <a:solidFill>
                          <a:schemeClr val="tx1"/>
                        </a:solidFill>
                        <a:effectLst/>
                        <a:latin typeface="Calibri" panose="020F0502020204030204" pitchFamily="34" charset="0"/>
                      </a:endParaRPr>
                    </a:p>
                  </a:txBody>
                  <a:tcPr marL="0" marR="0" marT="0" marB="0" anchor="ctr">
                    <a:lnR w="12700" cap="flat" cmpd="sng" algn="ctr">
                      <a:solidFill>
                        <a:srgbClr val="000000"/>
                      </a:solidFill>
                      <a:prstDash val="solid"/>
                      <a:round/>
                      <a:headEnd type="none" w="med" len="med"/>
                      <a:tailEnd type="none" w="med" len="med"/>
                    </a:lnR>
                    <a:lnB w="6350" cap="flat" cmpd="sng" algn="ctr">
                      <a:solidFill>
                        <a:srgbClr val="000000"/>
                      </a:solidFill>
                      <a:prstDash val="dash"/>
                      <a:round/>
                      <a:headEnd type="none" w="med" len="med"/>
                      <a:tailEnd type="none" w="med" len="med"/>
                    </a:lnB>
                    <a:solidFill>
                      <a:srgbClr val="FFFFFF"/>
                    </a:solidFill>
                  </a:tcPr>
                </a:tc>
                <a:extLst>
                  <a:ext uri="{0D108BD9-81ED-4DB2-BD59-A6C34878D82A}">
                    <a16:rowId xmlns:a16="http://schemas.microsoft.com/office/drawing/2014/main" val="3054025097"/>
                  </a:ext>
                </a:extLst>
              </a:tr>
              <a:tr h="110753">
                <a:tc>
                  <a:txBody>
                    <a:bodyPr/>
                    <a:lstStyle/>
                    <a:p>
                      <a:pPr marL="0" indent="0" algn="ctr" fontAlgn="b"/>
                      <a:r>
                        <a:rPr lang="ru-RU" sz="1000" u="none" strike="noStrike" dirty="0">
                          <a:effectLst/>
                        </a:rPr>
                        <a:t>6</a:t>
                      </a:r>
                      <a:endParaRPr lang="ru-RU" sz="1000" b="0" i="0" u="none" strike="noStrike" dirty="0">
                        <a:solidFill>
                          <a:srgbClr val="00313C"/>
                        </a:solidFill>
                        <a:effectLst/>
                        <a:latin typeface="+mn-lt"/>
                      </a:endParaRPr>
                    </a:p>
                  </a:txBody>
                  <a:tcPr marL="0" marR="0" marT="0" marB="0" anchor="ctr">
                    <a:noFill/>
                  </a:tcPr>
                </a:tc>
                <a:tc>
                  <a:txBody>
                    <a:bodyPr/>
                    <a:lstStyle/>
                    <a:p>
                      <a:pPr marL="108000" algn="ctr" fontAlgn="b"/>
                      <a:r>
                        <a:rPr lang="ru-RU" sz="1000" u="none" strike="noStrike" dirty="0">
                          <a:effectLst/>
                        </a:rPr>
                        <a:t>от 5 до 25</a:t>
                      </a:r>
                      <a:endParaRPr lang="ru-RU" sz="1000" b="0" i="0" u="none" strike="noStrike" dirty="0">
                        <a:solidFill>
                          <a:srgbClr val="00313C"/>
                        </a:solidFill>
                        <a:effectLst/>
                        <a:latin typeface="+mn-lt"/>
                      </a:endParaRPr>
                    </a:p>
                  </a:txBody>
                  <a:tcPr marL="0" marR="0" marT="0" marB="0" anchor="ctr">
                    <a:noFill/>
                  </a:tcPr>
                </a:tc>
                <a:tc>
                  <a:txBody>
                    <a:bodyPr/>
                    <a:lstStyle/>
                    <a:p>
                      <a:pPr marL="108000" algn="ctr" fontAlgn="b"/>
                      <a:r>
                        <a:rPr lang="ru-RU" sz="1000" u="none" strike="noStrike" dirty="0">
                          <a:effectLst/>
                        </a:rPr>
                        <a:t> от 1,0 до 5</a:t>
                      </a:r>
                      <a:endParaRPr lang="ru-RU" sz="1000" b="0" i="0" u="none" strike="noStrike" dirty="0">
                        <a:solidFill>
                          <a:srgbClr val="00313C"/>
                        </a:solidFill>
                        <a:effectLst/>
                        <a:latin typeface="+mn-lt"/>
                      </a:endParaRPr>
                    </a:p>
                  </a:txBody>
                  <a:tcPr marL="0" marR="0" marT="0" marB="0" anchor="ctr">
                    <a:noFill/>
                  </a:tcPr>
                </a:tc>
                <a:tc>
                  <a:txBody>
                    <a:bodyPr/>
                    <a:lstStyle/>
                    <a:p>
                      <a:pPr algn="ctr" fontAlgn="b"/>
                      <a:r>
                        <a:rPr lang="ru-RU" sz="1000" u="none" strike="noStrike" dirty="0">
                          <a:effectLst/>
                        </a:rPr>
                        <a:t>Упрощенное расследование </a:t>
                      </a:r>
                    </a:p>
                    <a:p>
                      <a:pPr algn="ctr" fontAlgn="b"/>
                      <a:r>
                        <a:rPr lang="ru-RU" sz="1000" u="none" strike="noStrike" dirty="0">
                          <a:effectLst/>
                        </a:rPr>
                        <a:t>(до 15 календарных дней</a:t>
                      </a:r>
                      <a:r>
                        <a:rPr lang="ru-RU" sz="1000" u="none" strike="noStrike" baseline="30000" dirty="0">
                          <a:effectLst/>
                        </a:rPr>
                        <a:t>1</a:t>
                      </a:r>
                      <a:r>
                        <a:rPr lang="ru-RU" sz="1000" u="none" strike="noStrike" dirty="0">
                          <a:effectLst/>
                        </a:rPr>
                        <a:t>)</a:t>
                      </a:r>
                      <a:endParaRPr lang="ru-RU" sz="1000" b="0" i="0" u="none" strike="noStrike" dirty="0">
                        <a:solidFill>
                          <a:srgbClr val="00313C"/>
                        </a:solidFill>
                        <a:effectLst/>
                        <a:latin typeface="+mn-lt"/>
                      </a:endParaRPr>
                    </a:p>
                  </a:txBody>
                  <a:tcPr marL="0" marR="0" marT="0" marB="0" anchor="ctr">
                    <a:noFill/>
                  </a:tcPr>
                </a:tc>
                <a:tc>
                  <a:txBody>
                    <a:bodyPr/>
                    <a:lstStyle/>
                    <a:p>
                      <a:pPr marL="243450" indent="-171450" algn="l" fontAlgn="b">
                        <a:buFont typeface="Arial" panose="020B0604020202020204" pitchFamily="34" charset="0"/>
                        <a:buChar char="•"/>
                      </a:pPr>
                      <a:r>
                        <a:rPr lang="ru-RU" sz="1000" u="none" strike="noStrike" dirty="0">
                          <a:effectLst/>
                        </a:rPr>
                        <a:t>зам. директора завода</a:t>
                      </a:r>
                    </a:p>
                    <a:p>
                      <a:pPr marL="243450" indent="-171450" algn="l" fontAlgn="b">
                        <a:buFont typeface="Arial" panose="020B0604020202020204" pitchFamily="34" charset="0"/>
                        <a:buChar char="•"/>
                      </a:pPr>
                      <a:r>
                        <a:rPr lang="ru-RU" sz="1000" u="none" strike="noStrike" dirty="0">
                          <a:effectLst/>
                        </a:rPr>
                        <a:t>начальник производства</a:t>
                      </a:r>
                    </a:p>
                    <a:p>
                      <a:pPr marL="243450" indent="-171450" algn="l" fontAlgn="b">
                        <a:buFont typeface="Arial" panose="020B0604020202020204" pitchFamily="34" charset="0"/>
                        <a:buChar char="•"/>
                      </a:pPr>
                      <a:r>
                        <a:rPr lang="ru-RU" sz="1000" u="none" strike="noStrike" kern="1200">
                          <a:solidFill>
                            <a:schemeClr val="dk1"/>
                          </a:solidFill>
                          <a:effectLst/>
                          <a:latin typeface="+mn-lt"/>
                          <a:ea typeface="+mn-ea"/>
                          <a:cs typeface="+mn-cs"/>
                        </a:rPr>
                        <a:t>менеджер </a:t>
                      </a:r>
                      <a:r>
                        <a:rPr lang="ru-RU" sz="1000" u="none" strike="noStrike" kern="1200" dirty="0">
                          <a:solidFill>
                            <a:schemeClr val="dk1"/>
                          </a:solidFill>
                          <a:effectLst/>
                          <a:latin typeface="+mn-lt"/>
                          <a:ea typeface="+mn-ea"/>
                          <a:cs typeface="+mn-cs"/>
                        </a:rPr>
                        <a:t>по технологии и развитию</a:t>
                      </a:r>
                    </a:p>
                  </a:txBody>
                  <a:tcPr marL="0" marR="0" marT="0" marB="0" anchor="ctr">
                    <a:noFill/>
                  </a:tcPr>
                </a:tc>
                <a:tc>
                  <a:txBody>
                    <a:bodyPr/>
                    <a:lstStyle/>
                    <a:p>
                      <a:pPr algn="ctr" fontAlgn="b"/>
                      <a:r>
                        <a:rPr lang="ru-RU" sz="1000" u="none" strike="noStrike" dirty="0">
                          <a:effectLst/>
                        </a:rPr>
                        <a:t>-</a:t>
                      </a:r>
                      <a:endParaRPr lang="ru-RU" sz="1000" b="0" i="0" u="none" strike="noStrike" dirty="0">
                        <a:solidFill>
                          <a:srgbClr val="00313C"/>
                        </a:solidFill>
                        <a:effectLst/>
                        <a:latin typeface="+mn-lt"/>
                      </a:endParaRPr>
                    </a:p>
                  </a:txBody>
                  <a:tcPr marL="0" marR="0" marT="0" marB="0" anchor="ctr">
                    <a:noFill/>
                  </a:tcPr>
                </a:tc>
                <a:tc>
                  <a:txBody>
                    <a:bodyPr/>
                    <a:lstStyle/>
                    <a:p>
                      <a:pPr marL="72000" indent="0" algn="l" fontAlgn="b">
                        <a:buNone/>
                      </a:pPr>
                      <a:r>
                        <a:rPr lang="ru-RU" sz="1000" u="none" strike="noStrike" dirty="0">
                          <a:effectLst/>
                        </a:rPr>
                        <a:t>1. старший менеджер и</a:t>
                      </a:r>
                      <a:r>
                        <a:rPr lang="ru-RU" sz="1000" u="none" strike="noStrike" baseline="0" dirty="0">
                          <a:effectLst/>
                        </a:rPr>
                        <a:t>ли ведущий инженер производства</a:t>
                      </a:r>
                    </a:p>
                    <a:p>
                      <a:pPr marL="72000" indent="0" algn="l" fontAlgn="b">
                        <a:buNone/>
                      </a:pPr>
                      <a:r>
                        <a:rPr lang="ru-RU" sz="1000" u="none" strike="noStrike" baseline="0" dirty="0">
                          <a:effectLst/>
                        </a:rPr>
                        <a:t>2. представитель </a:t>
                      </a:r>
                      <a:r>
                        <a:rPr lang="ru-RU" sz="1000" u="none" strike="noStrike" baseline="0" dirty="0" err="1">
                          <a:effectLst/>
                        </a:rPr>
                        <a:t>СГИ</a:t>
                      </a:r>
                      <a:r>
                        <a:rPr lang="ru-RU" sz="1000" u="none" strike="noStrike" baseline="0" dirty="0">
                          <a:effectLst/>
                        </a:rPr>
                        <a:t>, </a:t>
                      </a:r>
                      <a:r>
                        <a:rPr lang="ru-RU" sz="1000" u="none" strike="noStrike" baseline="0" dirty="0" err="1">
                          <a:effectLst/>
                        </a:rPr>
                        <a:t>СГТ</a:t>
                      </a:r>
                      <a:r>
                        <a:rPr lang="ru-RU" sz="1000" u="none" strike="noStrike" baseline="0" dirty="0">
                          <a:effectLst/>
                        </a:rPr>
                        <a:t>, БП(</a:t>
                      </a:r>
                      <a:r>
                        <a:rPr lang="en-US" sz="1000" u="none" strike="noStrike" baseline="0" dirty="0">
                          <a:effectLst/>
                        </a:rPr>
                        <a:t>HR</a:t>
                      </a:r>
                      <a:r>
                        <a:rPr lang="ru-RU" sz="1000" u="none" strike="noStrike" baseline="0" dirty="0">
                          <a:effectLst/>
                        </a:rPr>
                        <a:t>)</a:t>
                      </a:r>
                      <a:endParaRPr lang="ru-RU" sz="1000" b="0" i="0" u="none" strike="noStrike" baseline="0" dirty="0">
                        <a:solidFill>
                          <a:srgbClr val="00313C"/>
                        </a:solidFill>
                        <a:effectLst/>
                        <a:latin typeface="+mn-lt"/>
                      </a:endParaRPr>
                    </a:p>
                  </a:txBody>
                  <a:tcPr marL="0" marR="0" marT="0" marB="0" anchor="ctr">
                    <a:noFill/>
                  </a:tcPr>
                </a:tc>
                <a:tc>
                  <a:txBody>
                    <a:bodyPr/>
                    <a:lstStyle/>
                    <a:p>
                      <a:pPr algn="ctr" fontAlgn="b"/>
                      <a:r>
                        <a:rPr lang="ru-RU" sz="1000" u="none" strike="noStrike" dirty="0">
                          <a:effectLst/>
                        </a:rPr>
                        <a:t>-</a:t>
                      </a:r>
                      <a:endParaRPr lang="ru-RU" sz="1000" b="0" i="0" u="none" strike="noStrike" dirty="0">
                        <a:solidFill>
                          <a:srgbClr val="00313C"/>
                        </a:solidFill>
                        <a:effectLst/>
                        <a:latin typeface="+mn-lt"/>
                        <a:cs typeface="Calibri" panose="020F0502020204030204" pitchFamily="34" charset="0"/>
                      </a:endParaRPr>
                    </a:p>
                  </a:txBody>
                  <a:tcPr marL="0" marR="0" marT="0" marB="0" anchor="ctr">
                    <a:noFill/>
                  </a:tcPr>
                </a:tc>
                <a:tc vMerge="1">
                  <a:txBody>
                    <a:bodyPr/>
                    <a:lstStyle/>
                    <a:p>
                      <a:pPr marL="0" marR="0" lvl="0" indent="0" algn="ctr" defTabSz="1243941" rtl="0" eaLnBrk="1" fontAlgn="auto" latinLnBrk="0" hangingPunct="1">
                        <a:lnSpc>
                          <a:spcPct val="100000"/>
                        </a:lnSpc>
                        <a:spcBef>
                          <a:spcPts val="0"/>
                        </a:spcBef>
                        <a:spcAft>
                          <a:spcPts val="0"/>
                        </a:spcAft>
                        <a:buClrTx/>
                        <a:buSzTx/>
                        <a:buFontTx/>
                        <a:buNone/>
                        <a:tabLst/>
                        <a:defRPr/>
                      </a:pPr>
                      <a:endParaRPr lang="ru-RU" sz="1000" dirty="0">
                        <a:latin typeface="Calibri" panose="020F0502020204030204" pitchFamily="34" charset="0"/>
                        <a:cs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dash"/>
                      <a:round/>
                      <a:headEnd type="none" w="med" len="med"/>
                      <a:tailEnd type="none" w="med" len="med"/>
                    </a:lnT>
                    <a:lnB w="6350" cap="flat" cmpd="sng" algn="ctr">
                      <a:solidFill>
                        <a:srgbClr val="000000"/>
                      </a:solidFill>
                      <a:prstDash val="dash"/>
                      <a:round/>
                      <a:headEnd type="none" w="med" len="med"/>
                      <a:tailEnd type="none" w="med" len="med"/>
                    </a:lnB>
                    <a:solidFill>
                      <a:srgbClr val="FFFFFF"/>
                    </a:solidFill>
                  </a:tcPr>
                </a:tc>
                <a:extLst>
                  <a:ext uri="{0D108BD9-81ED-4DB2-BD59-A6C34878D82A}">
                    <a16:rowId xmlns:a16="http://schemas.microsoft.com/office/drawing/2014/main" val="30610214"/>
                  </a:ext>
                </a:extLst>
              </a:tr>
              <a:tr h="110753">
                <a:tc>
                  <a:txBody>
                    <a:bodyPr/>
                    <a:lstStyle/>
                    <a:p>
                      <a:pPr marL="0" indent="0" algn="ctr" fontAlgn="b"/>
                      <a:r>
                        <a:rPr lang="ru-RU" sz="1000" u="none" strike="noStrike" dirty="0">
                          <a:effectLst/>
                        </a:rPr>
                        <a:t> 7</a:t>
                      </a:r>
                      <a:endParaRPr lang="ru-RU" sz="1000" b="0" i="0" u="none" strike="noStrike" dirty="0">
                        <a:solidFill>
                          <a:srgbClr val="00313C"/>
                        </a:solidFill>
                        <a:effectLst/>
                        <a:latin typeface="+mn-lt"/>
                      </a:endParaRPr>
                    </a:p>
                  </a:txBody>
                  <a:tcPr marL="0" marR="0" marT="0" marB="0" anchor="ctr">
                    <a:noFill/>
                  </a:tcPr>
                </a:tc>
                <a:tc>
                  <a:txBody>
                    <a:bodyPr/>
                    <a:lstStyle/>
                    <a:p>
                      <a:pPr marL="108000" algn="ctr" fontAlgn="b"/>
                      <a:r>
                        <a:rPr lang="ru-RU" sz="1000" u="none" strike="noStrike" dirty="0">
                          <a:effectLst/>
                        </a:rPr>
                        <a:t> от 0 до 5</a:t>
                      </a:r>
                      <a:endParaRPr lang="ru-RU" sz="1000" b="0" i="0" u="none" strike="noStrike" dirty="0">
                        <a:solidFill>
                          <a:srgbClr val="00313C"/>
                        </a:solidFill>
                        <a:effectLst/>
                        <a:latin typeface="+mn-lt"/>
                      </a:endParaRPr>
                    </a:p>
                  </a:txBody>
                  <a:tcPr marL="0" marR="0" marT="0" marB="0" anchor="ctr">
                    <a:noFill/>
                  </a:tcPr>
                </a:tc>
                <a:tc>
                  <a:txBody>
                    <a:bodyPr/>
                    <a:lstStyle/>
                    <a:p>
                      <a:pPr marL="108000" algn="ctr" fontAlgn="b"/>
                      <a:r>
                        <a:rPr lang="ru-RU" sz="1000" u="none" strike="noStrike" dirty="0">
                          <a:effectLst/>
                        </a:rPr>
                        <a:t>от 0 до 1,0</a:t>
                      </a:r>
                      <a:endParaRPr lang="ru-RU" sz="1000" b="0" i="0" u="none" strike="noStrike" dirty="0">
                        <a:solidFill>
                          <a:srgbClr val="00313C"/>
                        </a:solidFill>
                        <a:effectLst/>
                        <a:latin typeface="+mn-lt"/>
                      </a:endParaRPr>
                    </a:p>
                  </a:txBody>
                  <a:tcPr marL="0" marR="0" marT="0" marB="0" anchor="ctr">
                    <a:noFill/>
                  </a:tcPr>
                </a:tc>
                <a:tc>
                  <a:txBody>
                    <a:bodyPr/>
                    <a:lstStyle/>
                    <a:p>
                      <a:pPr algn="ctr" fontAlgn="b"/>
                      <a:r>
                        <a:rPr lang="ru-RU" sz="1000" u="none" strike="noStrike" dirty="0">
                          <a:effectLst/>
                        </a:rPr>
                        <a:t>Анализ в рамках базового процесса и оценка риска</a:t>
                      </a:r>
                      <a:endParaRPr lang="ru-RU" sz="1000" b="0" i="0" u="none" strike="noStrike" dirty="0">
                        <a:solidFill>
                          <a:srgbClr val="00313C"/>
                        </a:solidFill>
                        <a:effectLst/>
                        <a:latin typeface="+mn-lt"/>
                      </a:endParaRPr>
                    </a:p>
                  </a:txBody>
                  <a:tcPr marL="0" marR="0" marT="0" marB="0" anchor="ctr">
                    <a:noFill/>
                  </a:tcPr>
                </a:tc>
                <a:tc gridSpan="2">
                  <a:txBody>
                    <a:bodyPr/>
                    <a:lstStyle/>
                    <a:p>
                      <a:pPr marL="243450" indent="-171450" algn="l" fontAlgn="b">
                        <a:buFont typeface="Arial" panose="020B0604020202020204" pitchFamily="34" charset="0"/>
                        <a:buChar char="•"/>
                      </a:pPr>
                      <a:r>
                        <a:rPr lang="ru-RU" sz="1000" u="none" strike="noStrike" dirty="0">
                          <a:effectLst/>
                        </a:rPr>
                        <a:t>эксперт базового процесса</a:t>
                      </a:r>
                    </a:p>
                    <a:p>
                      <a:pPr marL="243450" indent="-171450" algn="l" fontAlgn="b">
                        <a:buFont typeface="Arial" panose="020B0604020202020204" pitchFamily="34" charset="0"/>
                        <a:buChar char="•"/>
                      </a:pPr>
                      <a:r>
                        <a:rPr lang="ru-RU" sz="1000" u="none" strike="noStrike" dirty="0">
                          <a:effectLst/>
                        </a:rPr>
                        <a:t>менеджер базового процесса</a:t>
                      </a:r>
                      <a:endParaRPr lang="ru-RU" sz="1000" b="0" i="0" u="none" strike="noStrike" dirty="0">
                        <a:solidFill>
                          <a:srgbClr val="00313C"/>
                        </a:solidFill>
                        <a:effectLst/>
                        <a:latin typeface="+mn-lt"/>
                      </a:endParaRPr>
                    </a:p>
                  </a:txBody>
                  <a:tcPr marL="0" marR="0" marT="0" marB="0" anchor="ctr">
                    <a:noFill/>
                  </a:tcPr>
                </a:tc>
                <a:tc hMerge="1">
                  <a:txBody>
                    <a:bodyPr/>
                    <a:lstStyle/>
                    <a:p>
                      <a:pPr algn="ctr" fontAlgn="b"/>
                      <a:endParaRPr lang="ru-RU" sz="1000" b="0" i="0" u="none" strike="noStrike" dirty="0">
                        <a:solidFill>
                          <a:srgbClr val="00313C"/>
                        </a:solidFill>
                        <a:effectLst/>
                        <a:latin typeface="+mn-lt"/>
                      </a:endParaRPr>
                    </a:p>
                  </a:txBody>
                  <a:tcPr marL="0" marR="0" marT="0" marB="0" anchor="ctr">
                    <a:noFill/>
                  </a:tcPr>
                </a:tc>
                <a:tc>
                  <a:txBody>
                    <a:bodyPr/>
                    <a:lstStyle/>
                    <a:p>
                      <a:pPr marL="72000" marR="0" lvl="0" indent="0" algn="l" defTabSz="1038669" rtl="0" eaLnBrk="1" fontAlgn="b" latinLnBrk="0" hangingPunct="1">
                        <a:lnSpc>
                          <a:spcPct val="100000"/>
                        </a:lnSpc>
                        <a:spcBef>
                          <a:spcPts val="0"/>
                        </a:spcBef>
                        <a:spcAft>
                          <a:spcPts val="0"/>
                        </a:spcAft>
                        <a:buClrTx/>
                        <a:buSzTx/>
                        <a:buFontTx/>
                        <a:buNone/>
                        <a:tabLst/>
                        <a:defRPr/>
                      </a:pPr>
                      <a:r>
                        <a:rPr lang="ru-RU" sz="1000" u="none" strike="noStrike" dirty="0">
                          <a:effectLst/>
                        </a:rPr>
                        <a:t>Сотрудник СУН</a:t>
                      </a:r>
                      <a:r>
                        <a:rPr lang="en-US" sz="1000" u="none" strike="noStrike" dirty="0">
                          <a:effectLst/>
                        </a:rPr>
                        <a:t> / </a:t>
                      </a:r>
                      <a:r>
                        <a:rPr lang="ru-RU" sz="1000" u="none" strike="noStrike" dirty="0" err="1">
                          <a:effectLst/>
                        </a:rPr>
                        <a:t>СНИН</a:t>
                      </a:r>
                      <a:r>
                        <a:rPr lang="ru-RU" sz="1000" u="none" strike="noStrike" dirty="0">
                          <a:effectLst/>
                        </a:rPr>
                        <a:t> по надежности – методолог</a:t>
                      </a:r>
                      <a:r>
                        <a:rPr lang="ru-RU" sz="1000" b="0" i="0" u="none" strike="noStrike" baseline="30000" dirty="0">
                          <a:solidFill>
                            <a:srgbClr val="00313C"/>
                          </a:solidFill>
                          <a:effectLst/>
                          <a:latin typeface="+mn-lt"/>
                        </a:rPr>
                        <a:t>4</a:t>
                      </a:r>
                      <a:endParaRPr lang="ru-RU" sz="1000" b="0" i="0" u="none" strike="noStrike" dirty="0">
                        <a:solidFill>
                          <a:srgbClr val="00313C"/>
                        </a:solidFill>
                        <a:effectLst/>
                        <a:latin typeface="+mn-lt"/>
                      </a:endParaRPr>
                    </a:p>
                  </a:txBody>
                  <a:tcPr marL="0" marR="0" marT="0" marB="0" anchor="ctr">
                    <a:noFill/>
                  </a:tcPr>
                </a:tc>
                <a:tc>
                  <a:txBody>
                    <a:bodyPr/>
                    <a:lstStyle/>
                    <a:p>
                      <a:pPr algn="ctr" fontAlgn="b"/>
                      <a:r>
                        <a:rPr lang="ru-RU" sz="1000" b="0" i="0" u="none" strike="noStrike" dirty="0">
                          <a:solidFill>
                            <a:srgbClr val="00313C"/>
                          </a:solidFill>
                          <a:effectLst/>
                          <a:latin typeface="+mn-lt"/>
                          <a:cs typeface="Calibri" panose="020F0502020204030204" pitchFamily="34" charset="0"/>
                        </a:rPr>
                        <a:t>-</a:t>
                      </a:r>
                    </a:p>
                  </a:txBody>
                  <a:tcPr marL="0" marR="0" marT="0" marB="0" anchor="ctr">
                    <a:noFill/>
                  </a:tcPr>
                </a:tc>
                <a:tc>
                  <a:txBody>
                    <a:bodyPr/>
                    <a:lstStyle/>
                    <a:p>
                      <a:pPr algn="ctr" fontAlgn="ctr"/>
                      <a:r>
                        <a:rPr lang="ru-RU" sz="1000" b="0" i="0" u="none" strike="noStrike" dirty="0">
                          <a:solidFill>
                            <a:srgbClr val="00313C"/>
                          </a:solidFill>
                          <a:effectLst/>
                          <a:latin typeface="+mn-lt"/>
                        </a:rPr>
                        <a:t>Ответственный за базовый процесс</a:t>
                      </a:r>
                    </a:p>
                  </a:txBody>
                  <a:tcPr marL="0" marR="0" marT="0" marB="0" anchor="ctr">
                    <a:noFill/>
                  </a:tcPr>
                </a:tc>
                <a:extLst>
                  <a:ext uri="{0D108BD9-81ED-4DB2-BD59-A6C34878D82A}">
                    <a16:rowId xmlns:a16="http://schemas.microsoft.com/office/drawing/2014/main" val="792394302"/>
                  </a:ext>
                </a:extLst>
              </a:tr>
            </a:tbl>
          </a:graphicData>
        </a:graphic>
      </p:graphicFrame>
      <p:sp>
        <p:nvSpPr>
          <p:cNvPr id="2" name="TextBox 1"/>
          <p:cNvSpPr txBox="1"/>
          <p:nvPr/>
        </p:nvSpPr>
        <p:spPr>
          <a:xfrm>
            <a:off x="355126" y="6108591"/>
            <a:ext cx="10307716" cy="707886"/>
          </a:xfrm>
          <a:prstGeom prst="rect">
            <a:avLst/>
          </a:prstGeom>
          <a:noFill/>
        </p:spPr>
        <p:txBody>
          <a:bodyPr wrap="square" rtlCol="0">
            <a:spAutoFit/>
          </a:bodyPr>
          <a:lstStyle/>
          <a:p>
            <a:r>
              <a:rPr lang="ru-RU" sz="800" baseline="30000" dirty="0">
                <a:solidFill>
                  <a:srgbClr val="00313C"/>
                </a:solidFill>
              </a:rPr>
              <a:t>1 </a:t>
            </a:r>
            <a:r>
              <a:rPr lang="ru-RU" sz="800" dirty="0">
                <a:solidFill>
                  <a:srgbClr val="00313C"/>
                </a:solidFill>
              </a:rPr>
              <a:t>Срок рассчитывается от даты события до крайней даты согласования участником комиссии по расследованию в информационной системе.</a:t>
            </a:r>
          </a:p>
          <a:p>
            <a:r>
              <a:rPr lang="ru-RU" sz="800" baseline="30000" dirty="0">
                <a:solidFill>
                  <a:srgbClr val="00313C"/>
                </a:solidFill>
              </a:rPr>
              <a:t>2 </a:t>
            </a:r>
            <a:r>
              <a:rPr lang="ru-RU" sz="800" dirty="0">
                <a:solidFill>
                  <a:srgbClr val="00313C"/>
                </a:solidFill>
              </a:rPr>
              <a:t>Допускается делегировать роль председателя и участника комиссии на заместителя в случае если руководитель уровня ГД, ГД-1,2 уже участвует в двух расследованиях и более.</a:t>
            </a:r>
          </a:p>
          <a:p>
            <a:r>
              <a:rPr lang="ru-RU" sz="800" baseline="30000" dirty="0">
                <a:solidFill>
                  <a:srgbClr val="00313C"/>
                </a:solidFill>
              </a:rPr>
              <a:t>3 </a:t>
            </a:r>
            <a:r>
              <a:rPr lang="ru-RU" sz="800" dirty="0">
                <a:solidFill>
                  <a:srgbClr val="00313C"/>
                </a:solidFill>
              </a:rPr>
              <a:t>Необходимость проведения расследования по событиям 3 и 4 категории принимается руководителем </a:t>
            </a:r>
            <a:r>
              <a:rPr lang="ru-RU" sz="800" dirty="0" err="1">
                <a:solidFill>
                  <a:srgbClr val="00313C"/>
                </a:solidFill>
              </a:rPr>
              <a:t>ОТиПБ</a:t>
            </a:r>
            <a:r>
              <a:rPr lang="ru-RU" sz="800" dirty="0">
                <a:solidFill>
                  <a:srgbClr val="00313C"/>
                </a:solidFill>
              </a:rPr>
              <a:t> предприятия. В случае инициации расследования, обязательным является участие в комиссии по расследованию сотрудника </a:t>
            </a:r>
            <a:r>
              <a:rPr lang="ru-RU" sz="800" dirty="0" err="1">
                <a:solidFill>
                  <a:srgbClr val="00313C"/>
                </a:solidFill>
              </a:rPr>
              <a:t>ОТиПБ</a:t>
            </a:r>
            <a:r>
              <a:rPr lang="ru-RU" sz="800" dirty="0">
                <a:solidFill>
                  <a:srgbClr val="00313C"/>
                </a:solidFill>
              </a:rPr>
              <a:t> предприятия.</a:t>
            </a:r>
          </a:p>
          <a:p>
            <a:r>
              <a:rPr lang="ru-RU" sz="800" baseline="30000" dirty="0">
                <a:solidFill>
                  <a:srgbClr val="00313C"/>
                </a:solidFill>
              </a:rPr>
              <a:t>4 </a:t>
            </a:r>
            <a:r>
              <a:rPr lang="ru-RU" sz="800" dirty="0">
                <a:solidFill>
                  <a:srgbClr val="00313C"/>
                </a:solidFill>
              </a:rPr>
              <a:t>При оформлении базового анализа в информационной системе </a:t>
            </a:r>
            <a:r>
              <a:rPr lang="ru-RU" sz="800" dirty="0" err="1">
                <a:solidFill>
                  <a:srgbClr val="00313C"/>
                </a:solidFill>
              </a:rPr>
              <a:t>СУПРА</a:t>
            </a:r>
            <a:r>
              <a:rPr lang="ru-RU" sz="800" dirty="0">
                <a:solidFill>
                  <a:srgbClr val="00313C"/>
                </a:solidFill>
              </a:rPr>
              <a:t> / </a:t>
            </a:r>
            <a:r>
              <a:rPr lang="ru-RU" sz="800" dirty="0" err="1">
                <a:solidFill>
                  <a:srgbClr val="00313C"/>
                </a:solidFill>
              </a:rPr>
              <a:t>Меридиум</a:t>
            </a:r>
            <a:endParaRPr lang="ru-RU" sz="800" baseline="30000" dirty="0">
              <a:solidFill>
                <a:srgbClr val="00313C"/>
              </a:solidFill>
            </a:endParaRPr>
          </a:p>
        </p:txBody>
      </p:sp>
      <p:sp>
        <p:nvSpPr>
          <p:cNvPr id="29" name="Номер слайда 2"/>
          <p:cNvSpPr txBox="1">
            <a:spLocks/>
          </p:cNvSpPr>
          <p:nvPr/>
        </p:nvSpPr>
        <p:spPr>
          <a:xfrm>
            <a:off x="11509819" y="6438083"/>
            <a:ext cx="540512" cy="446400"/>
          </a:xfrm>
          <a:prstGeom prst="rect">
            <a:avLst/>
          </a:prstGeom>
        </p:spPr>
        <p:txBody>
          <a:bodyPr anchor="ctr"/>
          <a:lstStyle>
            <a:defPPr>
              <a:defRPr lang="ru-RU"/>
            </a:defPPr>
            <a:lvl1pPr algn="r">
              <a:defRPr sz="1050"/>
            </a:lvl1pPr>
          </a:lstStyle>
          <a:p>
            <a:pPr marL="0" marR="0" lvl="0" indent="0" algn="r" defTabSz="913722" rtl="0" eaLnBrk="1" fontAlgn="auto" latinLnBrk="0" hangingPunct="1">
              <a:lnSpc>
                <a:spcPct val="100000"/>
              </a:lnSpc>
              <a:spcBef>
                <a:spcPts val="0"/>
              </a:spcBef>
              <a:spcAft>
                <a:spcPts val="0"/>
              </a:spcAft>
              <a:buClrTx/>
              <a:buSzTx/>
              <a:buFontTx/>
              <a:buNone/>
              <a:tabLst/>
              <a:defRPr/>
            </a:pPr>
            <a:fld id="{31ED88B6-9D2D-479B-ABA6-BAE9EF28FCC0}" type="slidenum">
              <a:rPr kumimoji="0" lang="ru-RU" sz="1050" b="0" i="0" u="none" strike="noStrike" kern="1200" cap="none" spc="0" normalizeH="0" baseline="0" noProof="0">
                <a:ln>
                  <a:noFill/>
                </a:ln>
                <a:solidFill>
                  <a:srgbClr val="00313C"/>
                </a:solidFill>
                <a:effectLst/>
                <a:uLnTx/>
                <a:uFillTx/>
                <a:latin typeface="Arial"/>
                <a:ea typeface="+mn-ea"/>
                <a:cs typeface="+mn-cs"/>
              </a:rPr>
              <a:pPr marL="0" marR="0" lvl="0" indent="0" algn="r" defTabSz="913722" rtl="0" eaLnBrk="1" fontAlgn="auto" latinLnBrk="0" hangingPunct="1">
                <a:lnSpc>
                  <a:spcPct val="100000"/>
                </a:lnSpc>
                <a:spcBef>
                  <a:spcPts val="0"/>
                </a:spcBef>
                <a:spcAft>
                  <a:spcPts val="0"/>
                </a:spcAft>
                <a:buClrTx/>
                <a:buSzTx/>
                <a:buFontTx/>
                <a:buNone/>
                <a:tabLst/>
                <a:defRPr/>
              </a:pPr>
              <a:t>14</a:t>
            </a:fld>
            <a:endParaRPr kumimoji="0" lang="ru-RU" sz="1050" b="0" i="0" u="none" strike="noStrike" kern="1200" cap="none" spc="0" normalizeH="0" baseline="0" noProof="0" dirty="0">
              <a:ln>
                <a:noFill/>
              </a:ln>
              <a:solidFill>
                <a:srgbClr val="00313C"/>
              </a:solidFill>
              <a:effectLst/>
              <a:uLnTx/>
              <a:uFillTx/>
              <a:latin typeface="Arial"/>
              <a:ea typeface="+mn-ea"/>
              <a:cs typeface="+mn-cs"/>
            </a:endParaRPr>
          </a:p>
        </p:txBody>
      </p:sp>
      <p:grpSp>
        <p:nvGrpSpPr>
          <p:cNvPr id="45" name="Группа 44"/>
          <p:cNvGrpSpPr/>
          <p:nvPr/>
        </p:nvGrpSpPr>
        <p:grpSpPr>
          <a:xfrm>
            <a:off x="10071137" y="230855"/>
            <a:ext cx="1836912" cy="270925"/>
            <a:chOff x="10272872" y="20657"/>
            <a:chExt cx="1836912" cy="270925"/>
          </a:xfrm>
        </p:grpSpPr>
        <p:grpSp>
          <p:nvGrpSpPr>
            <p:cNvPr id="55" name="Group 157">
              <a:extLst>
                <a:ext uri="{FF2B5EF4-FFF2-40B4-BE49-F238E27FC236}">
                  <a16:creationId xmlns:a16="http://schemas.microsoft.com/office/drawing/2014/main" id="{4CEEC936-88F2-487F-9301-BBF7EE53302E}"/>
                </a:ext>
              </a:extLst>
            </p:cNvPr>
            <p:cNvGrpSpPr>
              <a:grpSpLocks/>
            </p:cNvGrpSpPr>
            <p:nvPr>
              <p:custDataLst>
                <p:tags r:id="rId2"/>
              </p:custDataLst>
            </p:nvPr>
          </p:nvGrpSpPr>
          <p:grpSpPr>
            <a:xfrm>
              <a:off x="10635114" y="75002"/>
              <a:ext cx="387944" cy="216580"/>
              <a:chOff x="3088884" y="1164709"/>
              <a:chExt cx="2296426" cy="1282037"/>
            </a:xfrm>
            <a:solidFill>
              <a:srgbClr val="008080"/>
            </a:solidFill>
          </p:grpSpPr>
          <p:sp>
            <p:nvSpPr>
              <p:cNvPr id="73" name="Freeform: Shape 158">
                <a:extLst>
                  <a:ext uri="{FF2B5EF4-FFF2-40B4-BE49-F238E27FC236}">
                    <a16:creationId xmlns:a16="http://schemas.microsoft.com/office/drawing/2014/main" id="{F4F9E692-AE8C-4FC4-A89B-E6184CB74099}"/>
                  </a:ext>
                </a:extLst>
              </p:cNvPr>
              <p:cNvSpPr/>
              <p:nvPr>
                <p:custDataLst>
                  <p:tags r:id="rId20"/>
                </p:custDataLst>
              </p:nvPr>
            </p:nvSpPr>
            <p:spPr>
              <a:xfrm>
                <a:off x="3088884" y="1164709"/>
                <a:ext cx="2296426" cy="1282037"/>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53573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53573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153573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7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7 w 1828800"/>
                  <a:gd name="connsiteY1" fmla="*/ 0 h 914400"/>
                  <a:gd name="connsiteX2" fmla="*/ 1828800 w 1828800"/>
                  <a:gd name="connsiteY2" fmla="*/ 457200 h 914400"/>
                  <a:gd name="connsiteX3" fmla="*/ 1645787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7 w 1828800"/>
                  <a:gd name="connsiteY1" fmla="*/ 0 h 914400"/>
                  <a:gd name="connsiteX2" fmla="*/ 1828800 w 1828800"/>
                  <a:gd name="connsiteY2" fmla="*/ 457200 h 914400"/>
                  <a:gd name="connsiteX3" fmla="*/ 1645787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45787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645025" y="0"/>
                    </a:lnTo>
                    <a:lnTo>
                      <a:pt x="1828800" y="457200"/>
                    </a:lnTo>
                    <a:lnTo>
                      <a:pt x="1645025" y="914400"/>
                    </a:lnTo>
                    <a:lnTo>
                      <a:pt x="0" y="914400"/>
                    </a:lnTo>
                    <a:lnTo>
                      <a:pt x="183775" y="457200"/>
                    </a:lnTo>
                    <a:close/>
                  </a:path>
                </a:pathLst>
              </a:custGeom>
              <a:grpFill/>
              <a:ln w="9525" cap="flat" cmpd="sng" algn="ctr">
                <a:solidFill>
                  <a:srgbClr val="FFFFFF"/>
                </a:solidFill>
                <a:prstDash val="solid"/>
              </a:ln>
              <a:effectLst/>
            </p:spPr>
            <p:txBody>
              <a:bodyPr wrap="square" l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800" b="0" i="0" u="none" strike="noStrike" kern="0" cap="none" spc="0" normalizeH="0" baseline="0" noProof="0" dirty="0" err="1">
                  <a:ln>
                    <a:noFill/>
                  </a:ln>
                  <a:solidFill>
                    <a:srgbClr val="FFFFFF"/>
                  </a:solidFill>
                  <a:effectLst/>
                  <a:uLnTx/>
                  <a:uFillTx/>
                  <a:latin typeface="Arial"/>
                  <a:ea typeface="+mn-ea"/>
                  <a:cs typeface="+mn-cs"/>
                </a:endParaRPr>
              </a:p>
            </p:txBody>
          </p:sp>
          <p:sp>
            <p:nvSpPr>
              <p:cNvPr id="74" name="TextBox 73">
                <a:extLst>
                  <a:ext uri="{FF2B5EF4-FFF2-40B4-BE49-F238E27FC236}">
                    <a16:creationId xmlns:a16="http://schemas.microsoft.com/office/drawing/2014/main" id="{DBD621E5-087B-4D36-BF72-18BE3ACC1830}"/>
                  </a:ext>
                </a:extLst>
              </p:cNvPr>
              <p:cNvSpPr txBox="1"/>
              <p:nvPr>
                <p:custDataLst>
                  <p:tags r:id="rId21"/>
                </p:custDataLst>
              </p:nvPr>
            </p:nvSpPr>
            <p:spPr>
              <a:xfrm>
                <a:off x="3370450" y="1253740"/>
                <a:ext cx="1784092" cy="1103976"/>
              </a:xfrm>
              <a:prstGeom prst="rect">
                <a:avLst/>
              </a:prstGeom>
              <a:grpFill/>
            </p:spPr>
            <p:txBody>
              <a:bodyPr vert="horz" wrap="square" lIns="36000" tIns="0" rIns="0" bIns="0" rtlCol="0" anchor="ctr">
                <a:noAutofit/>
              </a:bodyPr>
              <a:lstStyle>
                <a:lvl1pPr lvl="0" indent="0" defTabSz="913473" fontAlgn="base">
                  <a:spcBef>
                    <a:spcPct val="0"/>
                  </a:spcBef>
                  <a:spcAft>
                    <a:spcPct val="0"/>
                  </a:spcAft>
                  <a:buClr>
                    <a:schemeClr val="tx2"/>
                  </a:buClr>
                  <a:buSzPct val="100000"/>
                  <a:defRPr lang="ru-RU" sz="1600" baseline="0" dirty="0"/>
                </a:lvl1pPr>
                <a:lvl2pPr marL="198335" lvl="1" indent="-194662" defTabSz="913473" fontAlgn="base">
                  <a:spcBef>
                    <a:spcPct val="0"/>
                  </a:spcBef>
                  <a:spcAft>
                    <a:spcPct val="0"/>
                  </a:spcAft>
                  <a:buClr>
                    <a:schemeClr val="accent4"/>
                  </a:buClr>
                  <a:buSzPct val="125000"/>
                  <a:buFont typeface="Arial" charset="0"/>
                  <a:buChar char="▪"/>
                  <a:defRPr lang="ru-RU" sz="1600" baseline="0" dirty="0"/>
                </a:lvl2pPr>
                <a:lvl3pPr marL="455435" lvl="2" indent="-253428" defTabSz="913473" fontAlgn="base">
                  <a:spcBef>
                    <a:spcPct val="0"/>
                  </a:spcBef>
                  <a:spcAft>
                    <a:spcPct val="0"/>
                  </a:spcAft>
                  <a:buClr>
                    <a:schemeClr val="accent6"/>
                  </a:buClr>
                  <a:buSzPct val="120000"/>
                  <a:buFont typeface="Arial" charset="0"/>
                  <a:buChar char="–"/>
                  <a:defRPr lang="ru-RU" sz="1600" baseline="0" dirty="0"/>
                </a:lvl3pPr>
                <a:lvl4pPr marL="628060" lvl="3" indent="-157933" defTabSz="913473" fontAlgn="base">
                  <a:spcBef>
                    <a:spcPct val="0"/>
                  </a:spcBef>
                  <a:spcAft>
                    <a:spcPct val="0"/>
                  </a:spcAft>
                  <a:buClr>
                    <a:schemeClr val="accent6"/>
                  </a:buClr>
                  <a:buSzPct val="120000"/>
                  <a:buFont typeface="Arial" charset="0"/>
                  <a:buChar char="▫"/>
                  <a:defRPr lang="ru-RU" sz="1600" baseline="0" dirty="0"/>
                </a:lvl4pPr>
                <a:lvl5pPr marL="763957" lvl="4" indent="-132223" defTabSz="913473" fontAlgn="base">
                  <a:spcBef>
                    <a:spcPct val="0"/>
                  </a:spcBef>
                  <a:spcAft>
                    <a:spcPct val="0"/>
                  </a:spcAft>
                  <a:buClr>
                    <a:schemeClr val="accent6"/>
                  </a:buClr>
                  <a:buSzPct val="89000"/>
                  <a:buFont typeface="Arial" charset="0"/>
                  <a:buChar char="-"/>
                  <a:defRPr lang="ru-RU" sz="1600" baseline="0" dirty="0"/>
                </a:lvl5pPr>
                <a:lvl6pPr marL="1020030" indent="-177089" defTabSz="1218026" fontAlgn="base">
                  <a:spcBef>
                    <a:spcPct val="0"/>
                  </a:spcBef>
                  <a:spcAft>
                    <a:spcPct val="0"/>
                  </a:spcAft>
                  <a:buClr>
                    <a:schemeClr val="tx2"/>
                  </a:buClr>
                  <a:buSzPct val="89000"/>
                  <a:buFont typeface="Arial" charset="0"/>
                  <a:buChar char="-"/>
                  <a:defRPr sz="2100" baseline="0"/>
                </a:lvl6pPr>
                <a:lvl7pPr marL="1020030" indent="-177089" defTabSz="1218026" fontAlgn="base">
                  <a:spcBef>
                    <a:spcPct val="0"/>
                  </a:spcBef>
                  <a:spcAft>
                    <a:spcPct val="0"/>
                  </a:spcAft>
                  <a:buClr>
                    <a:schemeClr val="tx2"/>
                  </a:buClr>
                  <a:buSzPct val="89000"/>
                  <a:buFont typeface="Arial" charset="0"/>
                  <a:buChar char="-"/>
                  <a:defRPr sz="2100" baseline="0"/>
                </a:lvl7pPr>
                <a:lvl8pPr marL="1020030" indent="-177089" defTabSz="1218026" fontAlgn="base">
                  <a:spcBef>
                    <a:spcPct val="0"/>
                  </a:spcBef>
                  <a:spcAft>
                    <a:spcPct val="0"/>
                  </a:spcAft>
                  <a:buClr>
                    <a:schemeClr val="tx2"/>
                  </a:buClr>
                  <a:buSzPct val="89000"/>
                  <a:buFont typeface="Arial" charset="0"/>
                  <a:buChar char="-"/>
                  <a:defRPr sz="2100" baseline="0"/>
                </a:lvl8pPr>
                <a:lvl9pPr marL="1020030" indent="-177089" defTabSz="1218026" fontAlgn="base">
                  <a:spcBef>
                    <a:spcPct val="0"/>
                  </a:spcBef>
                  <a:spcAft>
                    <a:spcPct val="0"/>
                  </a:spcAft>
                  <a:buClr>
                    <a:schemeClr val="tx2"/>
                  </a:buClr>
                  <a:buSzPct val="89000"/>
                  <a:buFont typeface="Arial" charset="0"/>
                  <a:buChar char="-"/>
                  <a:defRPr sz="2100" baseline="0"/>
                </a:lvl9pPr>
              </a:lstStyle>
              <a:p>
                <a:pPr marL="0" marR="0" lvl="0" indent="0" defTabSz="913473" eaLnBrk="1" fontAlgn="base" latinLnBrk="0" hangingPunct="1">
                  <a:lnSpc>
                    <a:spcPct val="100000"/>
                  </a:lnSpc>
                  <a:spcBef>
                    <a:spcPct val="0"/>
                  </a:spcBef>
                  <a:spcAft>
                    <a:spcPct val="0"/>
                  </a:spcAft>
                  <a:buClr>
                    <a:srgbClr val="008080"/>
                  </a:buClr>
                  <a:buSzPct val="100000"/>
                  <a:buFontTx/>
                  <a:buNone/>
                  <a:tabLst/>
                  <a:defRPr/>
                </a:pPr>
                <a:endParaRPr kumimoji="0" lang="ru-RU" sz="800" b="1" i="0" u="none" strike="noStrike" kern="0" cap="none" spc="0" normalizeH="0" baseline="0" noProof="0">
                  <a:ln>
                    <a:noFill/>
                  </a:ln>
                  <a:solidFill>
                    <a:srgbClr val="FFFFFF"/>
                  </a:solidFill>
                  <a:effectLst/>
                  <a:uLnTx/>
                  <a:uFillTx/>
                </a:endParaRPr>
              </a:p>
            </p:txBody>
          </p:sp>
        </p:grpSp>
        <p:grpSp>
          <p:nvGrpSpPr>
            <p:cNvPr id="56" name="Group 160">
              <a:extLst>
                <a:ext uri="{FF2B5EF4-FFF2-40B4-BE49-F238E27FC236}">
                  <a16:creationId xmlns:a16="http://schemas.microsoft.com/office/drawing/2014/main" id="{04FC4A19-C68D-44AC-BCE4-E0CA3A8AEF16}"/>
                </a:ext>
              </a:extLst>
            </p:cNvPr>
            <p:cNvGrpSpPr/>
            <p:nvPr>
              <p:custDataLst>
                <p:tags r:id="rId3"/>
              </p:custDataLst>
            </p:nvPr>
          </p:nvGrpSpPr>
          <p:grpSpPr>
            <a:xfrm>
              <a:off x="10272872" y="75002"/>
              <a:ext cx="387944" cy="216580"/>
              <a:chOff x="921522" y="1164709"/>
              <a:chExt cx="2296426" cy="1282037"/>
            </a:xfrm>
            <a:solidFill>
              <a:srgbClr val="B2D2D8"/>
            </a:solidFill>
          </p:grpSpPr>
          <p:sp>
            <p:nvSpPr>
              <p:cNvPr id="71" name="Freeform: Shape 161">
                <a:extLst>
                  <a:ext uri="{FF2B5EF4-FFF2-40B4-BE49-F238E27FC236}">
                    <a16:creationId xmlns:a16="http://schemas.microsoft.com/office/drawing/2014/main" id="{197CF1A7-7FE1-46BA-ACC2-20AA31C51914}"/>
                  </a:ext>
                </a:extLst>
              </p:cNvPr>
              <p:cNvSpPr/>
              <p:nvPr>
                <p:custDataLst>
                  <p:tags r:id="rId18"/>
                </p:custDataLst>
              </p:nvPr>
            </p:nvSpPr>
            <p:spPr>
              <a:xfrm>
                <a:off x="921522" y="1164709"/>
                <a:ext cx="2296426" cy="1282037"/>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83775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83775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0 w 1828800"/>
                  <a:gd name="connsiteY5"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645025" y="0"/>
                    </a:lnTo>
                    <a:lnTo>
                      <a:pt x="1828800" y="457200"/>
                    </a:lnTo>
                    <a:lnTo>
                      <a:pt x="1645025" y="914400"/>
                    </a:lnTo>
                    <a:lnTo>
                      <a:pt x="0" y="914400"/>
                    </a:lnTo>
                    <a:lnTo>
                      <a:pt x="0" y="457200"/>
                    </a:lnTo>
                    <a:close/>
                  </a:path>
                </a:pathLst>
              </a:custGeom>
              <a:grpFill/>
              <a:ln w="9525" cap="flat" cmpd="sng" algn="ctr">
                <a:solidFill>
                  <a:srgbClr val="FFFFFF"/>
                </a:solidFill>
                <a:prstDash val="solid"/>
              </a:ln>
              <a:effectLst/>
            </p:spPr>
            <p:txBody>
              <a:bodyPr wrap="square" l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800" b="0" i="0" u="none" strike="noStrike" kern="0" cap="none" spc="0" normalizeH="0" baseline="0" noProof="0" dirty="0" err="1">
                  <a:ln>
                    <a:noFill/>
                  </a:ln>
                  <a:solidFill>
                    <a:srgbClr val="FFFFFF"/>
                  </a:solidFill>
                  <a:effectLst/>
                  <a:uLnTx/>
                  <a:uFillTx/>
                  <a:latin typeface="Arial"/>
                  <a:ea typeface="+mn-ea"/>
                  <a:cs typeface="+mn-cs"/>
                </a:endParaRPr>
              </a:p>
            </p:txBody>
          </p:sp>
          <p:sp>
            <p:nvSpPr>
              <p:cNvPr id="72" name="TextBox 71">
                <a:extLst>
                  <a:ext uri="{FF2B5EF4-FFF2-40B4-BE49-F238E27FC236}">
                    <a16:creationId xmlns:a16="http://schemas.microsoft.com/office/drawing/2014/main" id="{53079148-39E0-4FCB-82CF-F97B48FC81A3}"/>
                  </a:ext>
                </a:extLst>
              </p:cNvPr>
              <p:cNvSpPr txBox="1"/>
              <p:nvPr>
                <p:custDataLst>
                  <p:tags r:id="rId19"/>
                </p:custDataLst>
              </p:nvPr>
            </p:nvSpPr>
            <p:spPr>
              <a:xfrm>
                <a:off x="985022" y="1253740"/>
                <a:ext cx="2002159" cy="1103976"/>
              </a:xfrm>
              <a:prstGeom prst="rect">
                <a:avLst/>
              </a:prstGeom>
              <a:grpFill/>
            </p:spPr>
            <p:txBody>
              <a:bodyPr vert="horz" wrap="square" lIns="36000" tIns="0" rIns="0" bIns="0" rtlCol="0" anchor="ctr">
                <a:noAutofit/>
              </a:bodyPr>
              <a:lstStyle>
                <a:lvl1pPr lvl="0" indent="0" defTabSz="913473" fontAlgn="base">
                  <a:spcBef>
                    <a:spcPct val="0"/>
                  </a:spcBef>
                  <a:spcAft>
                    <a:spcPct val="0"/>
                  </a:spcAft>
                  <a:buClr>
                    <a:schemeClr val="tx2"/>
                  </a:buClr>
                  <a:buSzPct val="100000"/>
                  <a:defRPr lang="ru-RU" sz="1600" baseline="0" dirty="0"/>
                </a:lvl1pPr>
                <a:lvl2pPr marL="198335" lvl="1" indent="-194662" defTabSz="913473" fontAlgn="base">
                  <a:spcBef>
                    <a:spcPct val="0"/>
                  </a:spcBef>
                  <a:spcAft>
                    <a:spcPct val="0"/>
                  </a:spcAft>
                  <a:buClr>
                    <a:schemeClr val="accent4"/>
                  </a:buClr>
                  <a:buSzPct val="125000"/>
                  <a:buFont typeface="Arial" charset="0"/>
                  <a:buChar char="▪"/>
                  <a:defRPr lang="ru-RU" sz="1600" baseline="0" dirty="0"/>
                </a:lvl2pPr>
                <a:lvl3pPr marL="455435" lvl="2" indent="-253428" defTabSz="913473" fontAlgn="base">
                  <a:spcBef>
                    <a:spcPct val="0"/>
                  </a:spcBef>
                  <a:spcAft>
                    <a:spcPct val="0"/>
                  </a:spcAft>
                  <a:buClr>
                    <a:schemeClr val="accent6"/>
                  </a:buClr>
                  <a:buSzPct val="120000"/>
                  <a:buFont typeface="Arial" charset="0"/>
                  <a:buChar char="–"/>
                  <a:defRPr lang="ru-RU" sz="1600" baseline="0" dirty="0"/>
                </a:lvl3pPr>
                <a:lvl4pPr marL="628060" lvl="3" indent="-157933" defTabSz="913473" fontAlgn="base">
                  <a:spcBef>
                    <a:spcPct val="0"/>
                  </a:spcBef>
                  <a:spcAft>
                    <a:spcPct val="0"/>
                  </a:spcAft>
                  <a:buClr>
                    <a:schemeClr val="accent6"/>
                  </a:buClr>
                  <a:buSzPct val="120000"/>
                  <a:buFont typeface="Arial" charset="0"/>
                  <a:buChar char="▫"/>
                  <a:defRPr lang="ru-RU" sz="1600" baseline="0" dirty="0"/>
                </a:lvl4pPr>
                <a:lvl5pPr marL="763957" lvl="4" indent="-132223" defTabSz="913473" fontAlgn="base">
                  <a:spcBef>
                    <a:spcPct val="0"/>
                  </a:spcBef>
                  <a:spcAft>
                    <a:spcPct val="0"/>
                  </a:spcAft>
                  <a:buClr>
                    <a:schemeClr val="accent6"/>
                  </a:buClr>
                  <a:buSzPct val="89000"/>
                  <a:buFont typeface="Arial" charset="0"/>
                  <a:buChar char="-"/>
                  <a:defRPr lang="ru-RU" sz="1600" baseline="0" dirty="0"/>
                </a:lvl5pPr>
                <a:lvl6pPr marL="1020030" indent="-177089" defTabSz="1218026" fontAlgn="base">
                  <a:spcBef>
                    <a:spcPct val="0"/>
                  </a:spcBef>
                  <a:spcAft>
                    <a:spcPct val="0"/>
                  </a:spcAft>
                  <a:buClr>
                    <a:schemeClr val="tx2"/>
                  </a:buClr>
                  <a:buSzPct val="89000"/>
                  <a:buFont typeface="Arial" charset="0"/>
                  <a:buChar char="-"/>
                  <a:defRPr sz="2100" baseline="0"/>
                </a:lvl6pPr>
                <a:lvl7pPr marL="1020030" indent="-177089" defTabSz="1218026" fontAlgn="base">
                  <a:spcBef>
                    <a:spcPct val="0"/>
                  </a:spcBef>
                  <a:spcAft>
                    <a:spcPct val="0"/>
                  </a:spcAft>
                  <a:buClr>
                    <a:schemeClr val="tx2"/>
                  </a:buClr>
                  <a:buSzPct val="89000"/>
                  <a:buFont typeface="Arial" charset="0"/>
                  <a:buChar char="-"/>
                  <a:defRPr sz="2100" baseline="0"/>
                </a:lvl7pPr>
                <a:lvl8pPr marL="1020030" indent="-177089" defTabSz="1218026" fontAlgn="base">
                  <a:spcBef>
                    <a:spcPct val="0"/>
                  </a:spcBef>
                  <a:spcAft>
                    <a:spcPct val="0"/>
                  </a:spcAft>
                  <a:buClr>
                    <a:schemeClr val="tx2"/>
                  </a:buClr>
                  <a:buSzPct val="89000"/>
                  <a:buFont typeface="Arial" charset="0"/>
                  <a:buChar char="-"/>
                  <a:defRPr sz="2100" baseline="0"/>
                </a:lvl8pPr>
                <a:lvl9pPr marL="1020030" indent="-177089" defTabSz="1218026" fontAlgn="base">
                  <a:spcBef>
                    <a:spcPct val="0"/>
                  </a:spcBef>
                  <a:spcAft>
                    <a:spcPct val="0"/>
                  </a:spcAft>
                  <a:buClr>
                    <a:schemeClr val="tx2"/>
                  </a:buClr>
                  <a:buSzPct val="89000"/>
                  <a:buFont typeface="Arial" charset="0"/>
                  <a:buChar char="-"/>
                  <a:defRPr sz="2100" baseline="0"/>
                </a:lvl9pPr>
              </a:lstStyle>
              <a:p>
                <a:pPr marL="0" marR="0" lvl="0" indent="0" defTabSz="913473" eaLnBrk="1" fontAlgn="base" latinLnBrk="0" hangingPunct="1">
                  <a:lnSpc>
                    <a:spcPct val="100000"/>
                  </a:lnSpc>
                  <a:spcBef>
                    <a:spcPct val="0"/>
                  </a:spcBef>
                  <a:spcAft>
                    <a:spcPct val="0"/>
                  </a:spcAft>
                  <a:buClr>
                    <a:srgbClr val="008080"/>
                  </a:buClr>
                  <a:buSzPct val="100000"/>
                  <a:buFontTx/>
                  <a:buNone/>
                  <a:tabLst/>
                  <a:defRPr/>
                </a:pPr>
                <a:endParaRPr kumimoji="0" lang="en-US" sz="800" b="1" i="0" u="none" strike="noStrike" kern="0" cap="none" spc="0" normalizeH="0" baseline="0" noProof="0">
                  <a:ln>
                    <a:noFill/>
                  </a:ln>
                  <a:solidFill>
                    <a:srgbClr val="FFFFFF"/>
                  </a:solidFill>
                  <a:effectLst/>
                  <a:uLnTx/>
                  <a:uFillTx/>
                </a:endParaRPr>
              </a:p>
            </p:txBody>
          </p:sp>
        </p:grpSp>
        <p:sp>
          <p:nvSpPr>
            <p:cNvPr id="57" name="Oval 21">
              <a:extLst>
                <a:ext uri="{FF2B5EF4-FFF2-40B4-BE49-F238E27FC236}">
                  <a16:creationId xmlns:a16="http://schemas.microsoft.com/office/drawing/2014/main" id="{CA8C2CDF-DFFA-426A-BAAE-897286934E9F}"/>
                </a:ext>
              </a:extLst>
            </p:cNvPr>
            <p:cNvSpPr>
              <a:spLocks noChangeArrowheads="1"/>
            </p:cNvSpPr>
            <p:nvPr>
              <p:custDataLst>
                <p:tags r:id="rId4"/>
              </p:custDataLst>
            </p:nvPr>
          </p:nvSpPr>
          <p:spPr bwMode="gray">
            <a:xfrm>
              <a:off x="10392370" y="20657"/>
              <a:ext cx="109965" cy="109965"/>
            </a:xfrm>
            <a:prstGeom prst="ellipse">
              <a:avLst/>
            </a:prstGeom>
            <a:solidFill>
              <a:srgbClr val="B2D2D8"/>
            </a:solidFill>
            <a:ln w="9525">
              <a:solidFill>
                <a:srgbClr val="FFFFFF"/>
              </a:solidFill>
              <a:round/>
              <a:headEnd/>
              <a:tailEnd/>
            </a:ln>
          </p:spPr>
          <p:txBody>
            <a:bodyPr wrap="none" lIns="91430" tIns="45715" rIns="91430" bIns="45715" anchor="ctr">
              <a:noAutofit/>
            </a:bodyPr>
            <a:lstStyle/>
            <a:p>
              <a:pPr marL="0" marR="0" lvl="0" indent="0" algn="ctr" defTabSz="913523" eaLnBrk="1" fontAlgn="auto" latinLnBrk="0" hangingPunct="1">
                <a:lnSpc>
                  <a:spcPct val="100000"/>
                </a:lnSpc>
                <a:spcBef>
                  <a:spcPts val="0"/>
                </a:spcBef>
                <a:spcAft>
                  <a:spcPts val="0"/>
                </a:spcAft>
                <a:buClr>
                  <a:srgbClr val="000000"/>
                </a:buClr>
                <a:buSzTx/>
                <a:buFontTx/>
                <a:buNone/>
                <a:tabLst/>
                <a:defRPr/>
              </a:pPr>
              <a:r>
                <a:rPr kumimoji="0" lang="en-US" sz="600" b="1" i="0" u="none" strike="noStrike" kern="0" cap="none" spc="0" normalizeH="0" baseline="0" noProof="0" dirty="0">
                  <a:ln>
                    <a:noFill/>
                  </a:ln>
                  <a:solidFill>
                    <a:srgbClr val="008080"/>
                  </a:solidFill>
                  <a:effectLst/>
                  <a:uLnTx/>
                  <a:uFillTx/>
                </a:rPr>
                <a:t>1</a:t>
              </a:r>
            </a:p>
          </p:txBody>
        </p:sp>
        <p:sp>
          <p:nvSpPr>
            <p:cNvPr id="58" name="Oval 21">
              <a:extLst>
                <a:ext uri="{FF2B5EF4-FFF2-40B4-BE49-F238E27FC236}">
                  <a16:creationId xmlns:a16="http://schemas.microsoft.com/office/drawing/2014/main" id="{24F374FD-1D76-4320-A12C-1FE7B2FD066D}"/>
                </a:ext>
              </a:extLst>
            </p:cNvPr>
            <p:cNvSpPr>
              <a:spLocks noChangeArrowheads="1"/>
            </p:cNvSpPr>
            <p:nvPr>
              <p:custDataLst>
                <p:tags r:id="rId5"/>
              </p:custDataLst>
            </p:nvPr>
          </p:nvSpPr>
          <p:spPr bwMode="gray">
            <a:xfrm>
              <a:off x="10754612" y="20657"/>
              <a:ext cx="109965" cy="109965"/>
            </a:xfrm>
            <a:prstGeom prst="ellipse">
              <a:avLst/>
            </a:prstGeom>
            <a:solidFill>
              <a:srgbClr val="008080"/>
            </a:solidFill>
            <a:ln w="9525">
              <a:solidFill>
                <a:srgbClr val="FFFFFF"/>
              </a:solidFill>
              <a:round/>
              <a:headEnd/>
              <a:tailEnd/>
            </a:ln>
          </p:spPr>
          <p:txBody>
            <a:bodyPr wrap="none" lIns="91430" tIns="45715" rIns="91430" bIns="45715" anchor="ctr">
              <a:noAutofit/>
            </a:bodyPr>
            <a:lstStyle/>
            <a:p>
              <a:pPr marL="0" marR="0" lvl="0" indent="0" algn="ctr" defTabSz="913523" eaLnBrk="1" fontAlgn="auto" latinLnBrk="0" hangingPunct="1">
                <a:lnSpc>
                  <a:spcPct val="100000"/>
                </a:lnSpc>
                <a:spcBef>
                  <a:spcPts val="0"/>
                </a:spcBef>
                <a:spcAft>
                  <a:spcPts val="0"/>
                </a:spcAft>
                <a:buClr>
                  <a:srgbClr val="000000"/>
                </a:buClr>
                <a:buSzTx/>
                <a:buFontTx/>
                <a:buNone/>
                <a:tabLst/>
                <a:defRPr/>
              </a:pPr>
              <a:r>
                <a:rPr kumimoji="0" lang="en-US" sz="600" b="1" i="0" u="none" strike="noStrike" kern="0" cap="none" spc="0" normalizeH="0" baseline="0" noProof="0" dirty="0">
                  <a:ln>
                    <a:noFill/>
                  </a:ln>
                  <a:solidFill>
                    <a:srgbClr val="FFFFFF"/>
                  </a:solidFill>
                  <a:effectLst/>
                  <a:uLnTx/>
                  <a:uFillTx/>
                </a:rPr>
                <a:t>2</a:t>
              </a:r>
            </a:p>
          </p:txBody>
        </p:sp>
        <p:grpSp>
          <p:nvGrpSpPr>
            <p:cNvPr id="59" name="Group 165">
              <a:extLst>
                <a:ext uri="{FF2B5EF4-FFF2-40B4-BE49-F238E27FC236}">
                  <a16:creationId xmlns:a16="http://schemas.microsoft.com/office/drawing/2014/main" id="{6A479927-CF71-4D23-9A1F-AC5ADBA948D7}"/>
                </a:ext>
              </a:extLst>
            </p:cNvPr>
            <p:cNvGrpSpPr>
              <a:grpSpLocks/>
            </p:cNvGrpSpPr>
            <p:nvPr>
              <p:custDataLst>
                <p:tags r:id="rId6"/>
              </p:custDataLst>
            </p:nvPr>
          </p:nvGrpSpPr>
          <p:grpSpPr>
            <a:xfrm>
              <a:off x="10997356" y="75002"/>
              <a:ext cx="387944" cy="216580"/>
              <a:chOff x="5256246" y="1164709"/>
              <a:chExt cx="2296426" cy="1282037"/>
            </a:xfrm>
            <a:solidFill>
              <a:srgbClr val="B2D2D8"/>
            </a:solidFill>
          </p:grpSpPr>
          <p:sp>
            <p:nvSpPr>
              <p:cNvPr id="69" name="Freeform: Shape 166">
                <a:extLst>
                  <a:ext uri="{FF2B5EF4-FFF2-40B4-BE49-F238E27FC236}">
                    <a16:creationId xmlns:a16="http://schemas.microsoft.com/office/drawing/2014/main" id="{22D52BEC-83FC-4511-ADA5-830242BCB184}"/>
                  </a:ext>
                </a:extLst>
              </p:cNvPr>
              <p:cNvSpPr/>
              <p:nvPr>
                <p:custDataLst>
                  <p:tags r:id="rId16"/>
                </p:custDataLst>
              </p:nvPr>
            </p:nvSpPr>
            <p:spPr>
              <a:xfrm>
                <a:off x="5256246" y="1164709"/>
                <a:ext cx="2296426" cy="1282037"/>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53573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53573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153573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183013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183013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3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6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6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6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645025" y="0"/>
                    </a:lnTo>
                    <a:lnTo>
                      <a:pt x="1828800" y="457200"/>
                    </a:lnTo>
                    <a:lnTo>
                      <a:pt x="1645025" y="914400"/>
                    </a:lnTo>
                    <a:lnTo>
                      <a:pt x="0" y="914400"/>
                    </a:lnTo>
                    <a:lnTo>
                      <a:pt x="183775" y="457200"/>
                    </a:lnTo>
                    <a:close/>
                  </a:path>
                </a:pathLst>
              </a:custGeom>
              <a:grpFill/>
              <a:ln w="9525" cap="flat" cmpd="sng" algn="ctr">
                <a:solidFill>
                  <a:srgbClr val="FFFFFF"/>
                </a:solidFill>
                <a:prstDash val="solid"/>
              </a:ln>
              <a:effectLst/>
            </p:spPr>
            <p:txBody>
              <a:bodyPr wrap="square" l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800" b="0" i="0" u="none" strike="noStrike" kern="0" cap="none" spc="0" normalizeH="0" baseline="0" noProof="0" dirty="0" err="1">
                  <a:ln>
                    <a:noFill/>
                  </a:ln>
                  <a:solidFill>
                    <a:srgbClr val="FFFFFF"/>
                  </a:solidFill>
                  <a:effectLst/>
                  <a:uLnTx/>
                  <a:uFillTx/>
                  <a:latin typeface="Arial"/>
                  <a:ea typeface="+mn-ea"/>
                  <a:cs typeface="+mn-cs"/>
                </a:endParaRPr>
              </a:p>
            </p:txBody>
          </p:sp>
          <p:sp>
            <p:nvSpPr>
              <p:cNvPr id="70" name="TextBox 69">
                <a:extLst>
                  <a:ext uri="{FF2B5EF4-FFF2-40B4-BE49-F238E27FC236}">
                    <a16:creationId xmlns:a16="http://schemas.microsoft.com/office/drawing/2014/main" id="{41D6F7D5-7207-4EA6-A00C-094CDCE9741C}"/>
                  </a:ext>
                </a:extLst>
              </p:cNvPr>
              <p:cNvSpPr txBox="1"/>
              <p:nvPr>
                <p:custDataLst>
                  <p:tags r:id="rId17"/>
                </p:custDataLst>
              </p:nvPr>
            </p:nvSpPr>
            <p:spPr>
              <a:xfrm>
                <a:off x="5537812" y="1253740"/>
                <a:ext cx="1784092" cy="1103976"/>
              </a:xfrm>
              <a:prstGeom prst="rect">
                <a:avLst/>
              </a:prstGeom>
              <a:grpFill/>
            </p:spPr>
            <p:txBody>
              <a:bodyPr vert="horz" wrap="square" lIns="36000" tIns="0" rIns="0" bIns="0" rtlCol="0" anchor="ctr">
                <a:noAutofit/>
              </a:bodyPr>
              <a:lstStyle>
                <a:lvl1pPr lvl="0" indent="0" defTabSz="913473" fontAlgn="base">
                  <a:spcBef>
                    <a:spcPct val="0"/>
                  </a:spcBef>
                  <a:spcAft>
                    <a:spcPct val="0"/>
                  </a:spcAft>
                  <a:buClr>
                    <a:schemeClr val="tx2"/>
                  </a:buClr>
                  <a:buSzPct val="100000"/>
                  <a:defRPr lang="ru-RU" sz="1600" baseline="0" dirty="0"/>
                </a:lvl1pPr>
                <a:lvl2pPr marL="198335" lvl="1" indent="-194662" defTabSz="913473" fontAlgn="base">
                  <a:spcBef>
                    <a:spcPct val="0"/>
                  </a:spcBef>
                  <a:spcAft>
                    <a:spcPct val="0"/>
                  </a:spcAft>
                  <a:buClr>
                    <a:schemeClr val="accent4"/>
                  </a:buClr>
                  <a:buSzPct val="125000"/>
                  <a:buFont typeface="Arial" charset="0"/>
                  <a:buChar char="▪"/>
                  <a:defRPr lang="ru-RU" sz="1600" baseline="0" dirty="0"/>
                </a:lvl2pPr>
                <a:lvl3pPr marL="455435" lvl="2" indent="-253428" defTabSz="913473" fontAlgn="base">
                  <a:spcBef>
                    <a:spcPct val="0"/>
                  </a:spcBef>
                  <a:spcAft>
                    <a:spcPct val="0"/>
                  </a:spcAft>
                  <a:buClr>
                    <a:schemeClr val="accent6"/>
                  </a:buClr>
                  <a:buSzPct val="120000"/>
                  <a:buFont typeface="Arial" charset="0"/>
                  <a:buChar char="–"/>
                  <a:defRPr lang="ru-RU" sz="1600" baseline="0" dirty="0"/>
                </a:lvl3pPr>
                <a:lvl4pPr marL="628060" lvl="3" indent="-157933" defTabSz="913473" fontAlgn="base">
                  <a:spcBef>
                    <a:spcPct val="0"/>
                  </a:spcBef>
                  <a:spcAft>
                    <a:spcPct val="0"/>
                  </a:spcAft>
                  <a:buClr>
                    <a:schemeClr val="accent6"/>
                  </a:buClr>
                  <a:buSzPct val="120000"/>
                  <a:buFont typeface="Arial" charset="0"/>
                  <a:buChar char="▫"/>
                  <a:defRPr lang="ru-RU" sz="1600" baseline="0" dirty="0"/>
                </a:lvl4pPr>
                <a:lvl5pPr marL="763957" lvl="4" indent="-132223" defTabSz="913473" fontAlgn="base">
                  <a:spcBef>
                    <a:spcPct val="0"/>
                  </a:spcBef>
                  <a:spcAft>
                    <a:spcPct val="0"/>
                  </a:spcAft>
                  <a:buClr>
                    <a:schemeClr val="accent6"/>
                  </a:buClr>
                  <a:buSzPct val="89000"/>
                  <a:buFont typeface="Arial" charset="0"/>
                  <a:buChar char="-"/>
                  <a:defRPr lang="ru-RU" sz="1600" baseline="0" dirty="0"/>
                </a:lvl5pPr>
                <a:lvl6pPr marL="1020030" indent="-177089" defTabSz="1218026" fontAlgn="base">
                  <a:spcBef>
                    <a:spcPct val="0"/>
                  </a:spcBef>
                  <a:spcAft>
                    <a:spcPct val="0"/>
                  </a:spcAft>
                  <a:buClr>
                    <a:schemeClr val="tx2"/>
                  </a:buClr>
                  <a:buSzPct val="89000"/>
                  <a:buFont typeface="Arial" charset="0"/>
                  <a:buChar char="-"/>
                  <a:defRPr sz="2100" baseline="0"/>
                </a:lvl6pPr>
                <a:lvl7pPr marL="1020030" indent="-177089" defTabSz="1218026" fontAlgn="base">
                  <a:spcBef>
                    <a:spcPct val="0"/>
                  </a:spcBef>
                  <a:spcAft>
                    <a:spcPct val="0"/>
                  </a:spcAft>
                  <a:buClr>
                    <a:schemeClr val="tx2"/>
                  </a:buClr>
                  <a:buSzPct val="89000"/>
                  <a:buFont typeface="Arial" charset="0"/>
                  <a:buChar char="-"/>
                  <a:defRPr sz="2100" baseline="0"/>
                </a:lvl7pPr>
                <a:lvl8pPr marL="1020030" indent="-177089" defTabSz="1218026" fontAlgn="base">
                  <a:spcBef>
                    <a:spcPct val="0"/>
                  </a:spcBef>
                  <a:spcAft>
                    <a:spcPct val="0"/>
                  </a:spcAft>
                  <a:buClr>
                    <a:schemeClr val="tx2"/>
                  </a:buClr>
                  <a:buSzPct val="89000"/>
                  <a:buFont typeface="Arial" charset="0"/>
                  <a:buChar char="-"/>
                  <a:defRPr sz="2100" baseline="0"/>
                </a:lvl8pPr>
                <a:lvl9pPr marL="1020030" indent="-177089" defTabSz="1218026" fontAlgn="base">
                  <a:spcBef>
                    <a:spcPct val="0"/>
                  </a:spcBef>
                  <a:spcAft>
                    <a:spcPct val="0"/>
                  </a:spcAft>
                  <a:buClr>
                    <a:schemeClr val="tx2"/>
                  </a:buClr>
                  <a:buSzPct val="89000"/>
                  <a:buFont typeface="Arial" charset="0"/>
                  <a:buChar char="-"/>
                  <a:defRPr sz="2100" baseline="0"/>
                </a:lvl9pPr>
              </a:lstStyle>
              <a:p>
                <a:pPr marL="0" marR="0" lvl="0" indent="0" defTabSz="913473" eaLnBrk="1" fontAlgn="base" latinLnBrk="0" hangingPunct="1">
                  <a:lnSpc>
                    <a:spcPct val="100000"/>
                  </a:lnSpc>
                  <a:spcBef>
                    <a:spcPct val="0"/>
                  </a:spcBef>
                  <a:spcAft>
                    <a:spcPct val="0"/>
                  </a:spcAft>
                  <a:buClr>
                    <a:srgbClr val="008080"/>
                  </a:buClr>
                  <a:buSzPct val="100000"/>
                  <a:buFontTx/>
                  <a:buNone/>
                  <a:tabLst/>
                  <a:defRPr/>
                </a:pPr>
                <a:endParaRPr kumimoji="0" lang="az-Cyrl-AZ" sz="800" b="1" i="0" u="none" strike="noStrike" kern="0" cap="none" spc="0" normalizeH="0" baseline="0" noProof="0">
                  <a:ln>
                    <a:noFill/>
                  </a:ln>
                  <a:solidFill>
                    <a:srgbClr val="FFFFFF"/>
                  </a:solidFill>
                  <a:effectLst/>
                  <a:uLnTx/>
                  <a:uFillTx/>
                </a:endParaRPr>
              </a:p>
            </p:txBody>
          </p:sp>
        </p:grpSp>
        <p:sp>
          <p:nvSpPr>
            <p:cNvPr id="60" name="Oval 21">
              <a:extLst>
                <a:ext uri="{FF2B5EF4-FFF2-40B4-BE49-F238E27FC236}">
                  <a16:creationId xmlns:a16="http://schemas.microsoft.com/office/drawing/2014/main" id="{534F44EC-FB5F-47D7-BFF8-6E1D0857E593}"/>
                </a:ext>
              </a:extLst>
            </p:cNvPr>
            <p:cNvSpPr>
              <a:spLocks noChangeArrowheads="1"/>
            </p:cNvSpPr>
            <p:nvPr>
              <p:custDataLst>
                <p:tags r:id="rId7"/>
              </p:custDataLst>
            </p:nvPr>
          </p:nvSpPr>
          <p:spPr bwMode="gray">
            <a:xfrm>
              <a:off x="11116853" y="20657"/>
              <a:ext cx="109965" cy="109965"/>
            </a:xfrm>
            <a:prstGeom prst="ellipse">
              <a:avLst/>
            </a:prstGeom>
            <a:solidFill>
              <a:srgbClr val="B2D2D8"/>
            </a:solidFill>
            <a:ln w="9525">
              <a:solidFill>
                <a:srgbClr val="FFFFFF"/>
              </a:solidFill>
              <a:round/>
              <a:headEnd/>
              <a:tailEnd/>
            </a:ln>
          </p:spPr>
          <p:txBody>
            <a:bodyPr wrap="none" lIns="91430" tIns="45715" rIns="91430" bIns="45715" anchor="ctr">
              <a:noAutofit/>
            </a:bodyPr>
            <a:lstStyle/>
            <a:p>
              <a:pPr marL="0" marR="0" lvl="0" indent="0" algn="ctr" defTabSz="913523" eaLnBrk="1" fontAlgn="auto" latinLnBrk="0" hangingPunct="1">
                <a:lnSpc>
                  <a:spcPct val="100000"/>
                </a:lnSpc>
                <a:spcBef>
                  <a:spcPts val="0"/>
                </a:spcBef>
                <a:spcAft>
                  <a:spcPts val="0"/>
                </a:spcAft>
                <a:buClr>
                  <a:srgbClr val="000000"/>
                </a:buClr>
                <a:buSzTx/>
                <a:buFontTx/>
                <a:buNone/>
                <a:tabLst/>
                <a:defRPr/>
              </a:pPr>
              <a:r>
                <a:rPr kumimoji="0" lang="en-US" sz="600" b="1" i="0" u="none" strike="noStrike" kern="0" cap="none" spc="0" normalizeH="0" baseline="0" noProof="0" dirty="0">
                  <a:ln>
                    <a:noFill/>
                  </a:ln>
                  <a:solidFill>
                    <a:srgbClr val="008080"/>
                  </a:solidFill>
                  <a:effectLst/>
                  <a:uLnTx/>
                  <a:uFillTx/>
                </a:rPr>
                <a:t>3</a:t>
              </a:r>
            </a:p>
          </p:txBody>
        </p:sp>
        <p:grpSp>
          <p:nvGrpSpPr>
            <p:cNvPr id="61" name="Group 169">
              <a:extLst>
                <a:ext uri="{FF2B5EF4-FFF2-40B4-BE49-F238E27FC236}">
                  <a16:creationId xmlns:a16="http://schemas.microsoft.com/office/drawing/2014/main" id="{13285675-2FDB-48AB-86DD-E0FA8ABD9726}"/>
                </a:ext>
              </a:extLst>
            </p:cNvPr>
            <p:cNvGrpSpPr>
              <a:grpSpLocks/>
            </p:cNvGrpSpPr>
            <p:nvPr>
              <p:custDataLst>
                <p:tags r:id="rId8"/>
              </p:custDataLst>
            </p:nvPr>
          </p:nvGrpSpPr>
          <p:grpSpPr>
            <a:xfrm>
              <a:off x="11359598" y="75002"/>
              <a:ext cx="387944" cy="216580"/>
              <a:chOff x="7423608" y="1164709"/>
              <a:chExt cx="2296426" cy="1282037"/>
            </a:xfrm>
            <a:solidFill>
              <a:srgbClr val="B2D2D8"/>
            </a:solidFill>
          </p:grpSpPr>
          <p:sp>
            <p:nvSpPr>
              <p:cNvPr id="67" name="Freeform: Shape 170">
                <a:extLst>
                  <a:ext uri="{FF2B5EF4-FFF2-40B4-BE49-F238E27FC236}">
                    <a16:creationId xmlns:a16="http://schemas.microsoft.com/office/drawing/2014/main" id="{9922053E-E6BB-46F5-AFA6-3CD333C80E1D}"/>
                  </a:ext>
                </a:extLst>
              </p:cNvPr>
              <p:cNvSpPr/>
              <p:nvPr>
                <p:custDataLst>
                  <p:tags r:id="rId14"/>
                </p:custDataLst>
              </p:nvPr>
            </p:nvSpPr>
            <p:spPr>
              <a:xfrm>
                <a:off x="7423608" y="1164709"/>
                <a:ext cx="2296426" cy="1282037"/>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53573 w 1828800"/>
                  <a:gd name="connsiteY5" fmla="*/ 457200 h 914400"/>
                  <a:gd name="connsiteX0" fmla="*/ 0 w 1828800"/>
                  <a:gd name="connsiteY0" fmla="*/ 0 h 914400"/>
                  <a:gd name="connsiteX1" fmla="*/ 1675226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53573 w 1828800"/>
                  <a:gd name="connsiteY5" fmla="*/ 457200 h 914400"/>
                  <a:gd name="connsiteX0" fmla="*/ 0 w 1828800"/>
                  <a:gd name="connsiteY0" fmla="*/ 0 h 914400"/>
                  <a:gd name="connsiteX1" fmla="*/ 1675226 w 1828800"/>
                  <a:gd name="connsiteY1" fmla="*/ 0 h 914400"/>
                  <a:gd name="connsiteX2" fmla="*/ 1828800 w 1828800"/>
                  <a:gd name="connsiteY2" fmla="*/ 457200 h 914400"/>
                  <a:gd name="connsiteX3" fmla="*/ 1675226 w 1828800"/>
                  <a:gd name="connsiteY3" fmla="*/ 914400 h 914400"/>
                  <a:gd name="connsiteX4" fmla="*/ 0 w 1828800"/>
                  <a:gd name="connsiteY4" fmla="*/ 914400 h 914400"/>
                  <a:gd name="connsiteX5" fmla="*/ 153573 w 1828800"/>
                  <a:gd name="connsiteY5" fmla="*/ 457200 h 914400"/>
                  <a:gd name="connsiteX0" fmla="*/ 0 w 1828800"/>
                  <a:gd name="connsiteY0" fmla="*/ 0 h 914400"/>
                  <a:gd name="connsiteX1" fmla="*/ 1675226 w 1828800"/>
                  <a:gd name="connsiteY1" fmla="*/ 0 h 914400"/>
                  <a:gd name="connsiteX2" fmla="*/ 1828800 w 1828800"/>
                  <a:gd name="connsiteY2" fmla="*/ 457200 h 914400"/>
                  <a:gd name="connsiteX3" fmla="*/ 1675226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7 w 1828800"/>
                  <a:gd name="connsiteY1" fmla="*/ 0 h 914400"/>
                  <a:gd name="connsiteX2" fmla="*/ 1828800 w 1828800"/>
                  <a:gd name="connsiteY2" fmla="*/ 457200 h 914400"/>
                  <a:gd name="connsiteX3" fmla="*/ 1675226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7 w 1828800"/>
                  <a:gd name="connsiteY1" fmla="*/ 0 h 914400"/>
                  <a:gd name="connsiteX2" fmla="*/ 1828800 w 1828800"/>
                  <a:gd name="connsiteY2" fmla="*/ 457200 h 914400"/>
                  <a:gd name="connsiteX3" fmla="*/ 1645787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7 w 1828800"/>
                  <a:gd name="connsiteY1" fmla="*/ 0 h 914400"/>
                  <a:gd name="connsiteX2" fmla="*/ 1828800 w 1828800"/>
                  <a:gd name="connsiteY2" fmla="*/ 457200 h 914400"/>
                  <a:gd name="connsiteX3" fmla="*/ 1645787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7 w 1828800"/>
                  <a:gd name="connsiteY1" fmla="*/ 0 h 914400"/>
                  <a:gd name="connsiteX2" fmla="*/ 1828800 w 1828800"/>
                  <a:gd name="connsiteY2" fmla="*/ 457200 h 914400"/>
                  <a:gd name="connsiteX3" fmla="*/ 1645787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7 w 1828800"/>
                  <a:gd name="connsiteY1" fmla="*/ 0 h 914400"/>
                  <a:gd name="connsiteX2" fmla="*/ 1828800 w 1828800"/>
                  <a:gd name="connsiteY2" fmla="*/ 457200 h 914400"/>
                  <a:gd name="connsiteX3" fmla="*/ 1645787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7 w 1828800"/>
                  <a:gd name="connsiteY1" fmla="*/ 0 h 914400"/>
                  <a:gd name="connsiteX2" fmla="*/ 1828800 w 1828800"/>
                  <a:gd name="connsiteY2" fmla="*/ 457200 h 914400"/>
                  <a:gd name="connsiteX3" fmla="*/ 1645787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7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645025" y="0"/>
                    </a:lnTo>
                    <a:lnTo>
                      <a:pt x="1828800" y="457200"/>
                    </a:lnTo>
                    <a:lnTo>
                      <a:pt x="1645025" y="914400"/>
                    </a:lnTo>
                    <a:lnTo>
                      <a:pt x="0" y="914400"/>
                    </a:lnTo>
                    <a:lnTo>
                      <a:pt x="183775" y="457200"/>
                    </a:lnTo>
                    <a:close/>
                  </a:path>
                </a:pathLst>
              </a:custGeom>
              <a:grpFill/>
              <a:ln w="9525" cap="flat" cmpd="sng" algn="ctr">
                <a:solidFill>
                  <a:srgbClr val="FFFFFF"/>
                </a:solidFill>
                <a:prstDash val="solid"/>
              </a:ln>
              <a:effectLst/>
            </p:spPr>
            <p:txBody>
              <a:bodyPr wrap="square" l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800" b="0" i="0" u="none" strike="noStrike" kern="0" cap="none" spc="0" normalizeH="0" baseline="0" noProof="0" dirty="0" err="1">
                  <a:ln>
                    <a:noFill/>
                  </a:ln>
                  <a:solidFill>
                    <a:srgbClr val="FFFFFF"/>
                  </a:solidFill>
                  <a:effectLst/>
                  <a:uLnTx/>
                  <a:uFillTx/>
                  <a:latin typeface="Arial"/>
                  <a:ea typeface="+mn-ea"/>
                  <a:cs typeface="+mn-cs"/>
                </a:endParaRPr>
              </a:p>
            </p:txBody>
          </p:sp>
          <p:sp>
            <p:nvSpPr>
              <p:cNvPr id="68" name="TextBox 67">
                <a:extLst>
                  <a:ext uri="{FF2B5EF4-FFF2-40B4-BE49-F238E27FC236}">
                    <a16:creationId xmlns:a16="http://schemas.microsoft.com/office/drawing/2014/main" id="{DACEA2A0-EF26-43D3-9018-518CFBAE9072}"/>
                  </a:ext>
                </a:extLst>
              </p:cNvPr>
              <p:cNvSpPr txBox="1"/>
              <p:nvPr>
                <p:custDataLst>
                  <p:tags r:id="rId15"/>
                </p:custDataLst>
              </p:nvPr>
            </p:nvSpPr>
            <p:spPr>
              <a:xfrm>
                <a:off x="7705175" y="1253740"/>
                <a:ext cx="1784092" cy="1103976"/>
              </a:xfrm>
              <a:prstGeom prst="rect">
                <a:avLst/>
              </a:prstGeom>
              <a:grpFill/>
            </p:spPr>
            <p:txBody>
              <a:bodyPr vert="horz" wrap="square" lIns="36000" tIns="0" rIns="0" bIns="0" rtlCol="0" anchor="ctr">
                <a:noAutofit/>
              </a:bodyPr>
              <a:lstStyle>
                <a:lvl1pPr lvl="0" indent="0" defTabSz="913473" fontAlgn="base">
                  <a:spcBef>
                    <a:spcPct val="0"/>
                  </a:spcBef>
                  <a:spcAft>
                    <a:spcPct val="0"/>
                  </a:spcAft>
                  <a:buClr>
                    <a:schemeClr val="tx2"/>
                  </a:buClr>
                  <a:buSzPct val="100000"/>
                  <a:defRPr lang="ru-RU" sz="1600" baseline="0" dirty="0"/>
                </a:lvl1pPr>
                <a:lvl2pPr marL="198335" lvl="1" indent="-194662" defTabSz="913473" fontAlgn="base">
                  <a:spcBef>
                    <a:spcPct val="0"/>
                  </a:spcBef>
                  <a:spcAft>
                    <a:spcPct val="0"/>
                  </a:spcAft>
                  <a:buClr>
                    <a:schemeClr val="accent4"/>
                  </a:buClr>
                  <a:buSzPct val="125000"/>
                  <a:buFont typeface="Arial" charset="0"/>
                  <a:buChar char="▪"/>
                  <a:defRPr lang="ru-RU" sz="1600" baseline="0" dirty="0"/>
                </a:lvl2pPr>
                <a:lvl3pPr marL="455435" lvl="2" indent="-253428" defTabSz="913473" fontAlgn="base">
                  <a:spcBef>
                    <a:spcPct val="0"/>
                  </a:spcBef>
                  <a:spcAft>
                    <a:spcPct val="0"/>
                  </a:spcAft>
                  <a:buClr>
                    <a:schemeClr val="accent6"/>
                  </a:buClr>
                  <a:buSzPct val="120000"/>
                  <a:buFont typeface="Arial" charset="0"/>
                  <a:buChar char="–"/>
                  <a:defRPr lang="ru-RU" sz="1600" baseline="0" dirty="0"/>
                </a:lvl3pPr>
                <a:lvl4pPr marL="628060" lvl="3" indent="-157933" defTabSz="913473" fontAlgn="base">
                  <a:spcBef>
                    <a:spcPct val="0"/>
                  </a:spcBef>
                  <a:spcAft>
                    <a:spcPct val="0"/>
                  </a:spcAft>
                  <a:buClr>
                    <a:schemeClr val="accent6"/>
                  </a:buClr>
                  <a:buSzPct val="120000"/>
                  <a:buFont typeface="Arial" charset="0"/>
                  <a:buChar char="▫"/>
                  <a:defRPr lang="ru-RU" sz="1600" baseline="0" dirty="0"/>
                </a:lvl4pPr>
                <a:lvl5pPr marL="763957" lvl="4" indent="-132223" defTabSz="913473" fontAlgn="base">
                  <a:spcBef>
                    <a:spcPct val="0"/>
                  </a:spcBef>
                  <a:spcAft>
                    <a:spcPct val="0"/>
                  </a:spcAft>
                  <a:buClr>
                    <a:schemeClr val="accent6"/>
                  </a:buClr>
                  <a:buSzPct val="89000"/>
                  <a:buFont typeface="Arial" charset="0"/>
                  <a:buChar char="-"/>
                  <a:defRPr lang="ru-RU" sz="1600" baseline="0" dirty="0"/>
                </a:lvl5pPr>
                <a:lvl6pPr marL="1020030" indent="-177089" defTabSz="1218026" fontAlgn="base">
                  <a:spcBef>
                    <a:spcPct val="0"/>
                  </a:spcBef>
                  <a:spcAft>
                    <a:spcPct val="0"/>
                  </a:spcAft>
                  <a:buClr>
                    <a:schemeClr val="tx2"/>
                  </a:buClr>
                  <a:buSzPct val="89000"/>
                  <a:buFont typeface="Arial" charset="0"/>
                  <a:buChar char="-"/>
                  <a:defRPr sz="2100" baseline="0"/>
                </a:lvl6pPr>
                <a:lvl7pPr marL="1020030" indent="-177089" defTabSz="1218026" fontAlgn="base">
                  <a:spcBef>
                    <a:spcPct val="0"/>
                  </a:spcBef>
                  <a:spcAft>
                    <a:spcPct val="0"/>
                  </a:spcAft>
                  <a:buClr>
                    <a:schemeClr val="tx2"/>
                  </a:buClr>
                  <a:buSzPct val="89000"/>
                  <a:buFont typeface="Arial" charset="0"/>
                  <a:buChar char="-"/>
                  <a:defRPr sz="2100" baseline="0"/>
                </a:lvl7pPr>
                <a:lvl8pPr marL="1020030" indent="-177089" defTabSz="1218026" fontAlgn="base">
                  <a:spcBef>
                    <a:spcPct val="0"/>
                  </a:spcBef>
                  <a:spcAft>
                    <a:spcPct val="0"/>
                  </a:spcAft>
                  <a:buClr>
                    <a:schemeClr val="tx2"/>
                  </a:buClr>
                  <a:buSzPct val="89000"/>
                  <a:buFont typeface="Arial" charset="0"/>
                  <a:buChar char="-"/>
                  <a:defRPr sz="2100" baseline="0"/>
                </a:lvl8pPr>
                <a:lvl9pPr marL="1020030" indent="-177089" defTabSz="1218026" fontAlgn="base">
                  <a:spcBef>
                    <a:spcPct val="0"/>
                  </a:spcBef>
                  <a:spcAft>
                    <a:spcPct val="0"/>
                  </a:spcAft>
                  <a:buClr>
                    <a:schemeClr val="tx2"/>
                  </a:buClr>
                  <a:buSzPct val="89000"/>
                  <a:buFont typeface="Arial" charset="0"/>
                  <a:buChar char="-"/>
                  <a:defRPr sz="2100" baseline="0"/>
                </a:lvl9pPr>
              </a:lstStyle>
              <a:p>
                <a:pPr marL="0" marR="0" lvl="0" indent="0" defTabSz="913473" eaLnBrk="1" fontAlgn="base" latinLnBrk="0" hangingPunct="1">
                  <a:lnSpc>
                    <a:spcPct val="100000"/>
                  </a:lnSpc>
                  <a:spcBef>
                    <a:spcPct val="0"/>
                  </a:spcBef>
                  <a:spcAft>
                    <a:spcPct val="0"/>
                  </a:spcAft>
                  <a:buClr>
                    <a:srgbClr val="008080"/>
                  </a:buClr>
                  <a:buSzPct val="100000"/>
                  <a:buFontTx/>
                  <a:buNone/>
                  <a:tabLst/>
                  <a:defRPr/>
                </a:pPr>
                <a:endParaRPr kumimoji="0" lang="az-Cyrl-AZ" sz="800" b="1" i="0" u="none" strike="noStrike" kern="0" cap="none" spc="0" normalizeH="0" baseline="0" noProof="0">
                  <a:ln>
                    <a:noFill/>
                  </a:ln>
                  <a:solidFill>
                    <a:srgbClr val="FFFFFF"/>
                  </a:solidFill>
                  <a:effectLst/>
                  <a:uLnTx/>
                  <a:uFillTx/>
                </a:endParaRPr>
              </a:p>
            </p:txBody>
          </p:sp>
        </p:grpSp>
        <p:sp>
          <p:nvSpPr>
            <p:cNvPr id="62" name="Oval 21">
              <a:extLst>
                <a:ext uri="{FF2B5EF4-FFF2-40B4-BE49-F238E27FC236}">
                  <a16:creationId xmlns:a16="http://schemas.microsoft.com/office/drawing/2014/main" id="{C49C3772-49F1-4739-B4E0-3049E64FD491}"/>
                </a:ext>
              </a:extLst>
            </p:cNvPr>
            <p:cNvSpPr>
              <a:spLocks noChangeArrowheads="1"/>
            </p:cNvSpPr>
            <p:nvPr>
              <p:custDataLst>
                <p:tags r:id="rId9"/>
              </p:custDataLst>
            </p:nvPr>
          </p:nvSpPr>
          <p:spPr bwMode="gray">
            <a:xfrm>
              <a:off x="11479095" y="20657"/>
              <a:ext cx="109965" cy="109965"/>
            </a:xfrm>
            <a:prstGeom prst="ellipse">
              <a:avLst/>
            </a:prstGeom>
            <a:solidFill>
              <a:srgbClr val="B2D2D8"/>
            </a:solidFill>
            <a:ln w="9525">
              <a:solidFill>
                <a:srgbClr val="FFFFFF"/>
              </a:solidFill>
              <a:round/>
              <a:headEnd/>
              <a:tailEnd/>
            </a:ln>
          </p:spPr>
          <p:txBody>
            <a:bodyPr wrap="none" lIns="91430" tIns="45715" rIns="91430" bIns="45715" anchor="ctr">
              <a:noAutofit/>
            </a:bodyPr>
            <a:lstStyle/>
            <a:p>
              <a:pPr marL="0" marR="0" lvl="0" indent="0" algn="ctr" defTabSz="913523" eaLnBrk="1" fontAlgn="auto" latinLnBrk="0" hangingPunct="1">
                <a:lnSpc>
                  <a:spcPct val="100000"/>
                </a:lnSpc>
                <a:spcBef>
                  <a:spcPts val="0"/>
                </a:spcBef>
                <a:spcAft>
                  <a:spcPts val="0"/>
                </a:spcAft>
                <a:buClr>
                  <a:srgbClr val="000000"/>
                </a:buClr>
                <a:buSzTx/>
                <a:buFontTx/>
                <a:buNone/>
                <a:tabLst/>
                <a:defRPr/>
              </a:pPr>
              <a:r>
                <a:rPr kumimoji="0" lang="en-US" sz="600" b="1" i="0" u="none" strike="noStrike" kern="0" cap="none" spc="0" normalizeH="0" baseline="0" noProof="0" dirty="0">
                  <a:ln>
                    <a:noFill/>
                  </a:ln>
                  <a:solidFill>
                    <a:srgbClr val="008080"/>
                  </a:solidFill>
                  <a:effectLst/>
                  <a:uLnTx/>
                  <a:uFillTx/>
                </a:rPr>
                <a:t>4</a:t>
              </a:r>
            </a:p>
          </p:txBody>
        </p:sp>
        <p:grpSp>
          <p:nvGrpSpPr>
            <p:cNvPr id="63" name="Group 174">
              <a:extLst>
                <a:ext uri="{FF2B5EF4-FFF2-40B4-BE49-F238E27FC236}">
                  <a16:creationId xmlns:a16="http://schemas.microsoft.com/office/drawing/2014/main" id="{514841D9-CB74-466E-89FC-BB456C7184F2}"/>
                </a:ext>
              </a:extLst>
            </p:cNvPr>
            <p:cNvGrpSpPr>
              <a:grpSpLocks/>
            </p:cNvGrpSpPr>
            <p:nvPr>
              <p:custDataLst>
                <p:tags r:id="rId10"/>
              </p:custDataLst>
            </p:nvPr>
          </p:nvGrpSpPr>
          <p:grpSpPr>
            <a:xfrm>
              <a:off x="11721840" y="75002"/>
              <a:ext cx="387944" cy="216580"/>
              <a:chOff x="9590971" y="1164709"/>
              <a:chExt cx="2296426" cy="1282037"/>
            </a:xfrm>
            <a:solidFill>
              <a:srgbClr val="B2D2D8"/>
            </a:solidFill>
          </p:grpSpPr>
          <p:sp>
            <p:nvSpPr>
              <p:cNvPr id="65" name="Freeform: Shape 175">
                <a:extLst>
                  <a:ext uri="{FF2B5EF4-FFF2-40B4-BE49-F238E27FC236}">
                    <a16:creationId xmlns:a16="http://schemas.microsoft.com/office/drawing/2014/main" id="{6ADF75C3-1BBB-4471-855C-5081288C18F6}"/>
                  </a:ext>
                </a:extLst>
              </p:cNvPr>
              <p:cNvSpPr/>
              <p:nvPr>
                <p:custDataLst>
                  <p:tags r:id="rId12"/>
                </p:custDataLst>
              </p:nvPr>
            </p:nvSpPr>
            <p:spPr>
              <a:xfrm>
                <a:off x="9590971" y="1164709"/>
                <a:ext cx="2296426" cy="1282037"/>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53574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53574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153574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645025" y="0"/>
                    </a:lnTo>
                    <a:lnTo>
                      <a:pt x="1828800" y="457200"/>
                    </a:lnTo>
                    <a:lnTo>
                      <a:pt x="1645025" y="914400"/>
                    </a:lnTo>
                    <a:lnTo>
                      <a:pt x="0" y="914400"/>
                    </a:lnTo>
                    <a:lnTo>
                      <a:pt x="183775" y="457200"/>
                    </a:lnTo>
                    <a:close/>
                  </a:path>
                </a:pathLst>
              </a:custGeom>
              <a:grpFill/>
              <a:ln w="9525" cap="flat" cmpd="sng" algn="ctr">
                <a:solidFill>
                  <a:srgbClr val="FFFFFF"/>
                </a:solidFill>
                <a:prstDash val="solid"/>
              </a:ln>
              <a:effectLst/>
            </p:spPr>
            <p:txBody>
              <a:bodyPr wrap="square" l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800" b="0" i="0" u="none" strike="noStrike" kern="0" cap="none" spc="0" normalizeH="0" baseline="0" noProof="0" dirty="0" err="1">
                  <a:ln>
                    <a:noFill/>
                  </a:ln>
                  <a:solidFill>
                    <a:srgbClr val="FFFFFF"/>
                  </a:solidFill>
                  <a:effectLst/>
                  <a:uLnTx/>
                  <a:uFillTx/>
                  <a:latin typeface="Arial"/>
                  <a:ea typeface="+mn-ea"/>
                  <a:cs typeface="+mn-cs"/>
                </a:endParaRPr>
              </a:p>
            </p:txBody>
          </p:sp>
          <p:sp>
            <p:nvSpPr>
              <p:cNvPr id="66" name="TextBox 65">
                <a:extLst>
                  <a:ext uri="{FF2B5EF4-FFF2-40B4-BE49-F238E27FC236}">
                    <a16:creationId xmlns:a16="http://schemas.microsoft.com/office/drawing/2014/main" id="{2B9CE2EE-E0EE-4848-98FC-7C53D156FDF2}"/>
                  </a:ext>
                </a:extLst>
              </p:cNvPr>
              <p:cNvSpPr txBox="1"/>
              <p:nvPr>
                <p:custDataLst>
                  <p:tags r:id="rId13"/>
                </p:custDataLst>
              </p:nvPr>
            </p:nvSpPr>
            <p:spPr>
              <a:xfrm>
                <a:off x="9872538" y="1253740"/>
                <a:ext cx="1784092" cy="1103976"/>
              </a:xfrm>
              <a:prstGeom prst="rect">
                <a:avLst/>
              </a:prstGeom>
              <a:grpFill/>
            </p:spPr>
            <p:txBody>
              <a:bodyPr vert="horz" wrap="square" lIns="36000" tIns="0" rIns="0" bIns="0" rtlCol="0" anchor="ctr">
                <a:noAutofit/>
              </a:bodyPr>
              <a:lstStyle>
                <a:lvl1pPr lvl="0" indent="0" defTabSz="913473" fontAlgn="base">
                  <a:spcBef>
                    <a:spcPct val="0"/>
                  </a:spcBef>
                  <a:spcAft>
                    <a:spcPct val="0"/>
                  </a:spcAft>
                  <a:buClr>
                    <a:schemeClr val="tx2"/>
                  </a:buClr>
                  <a:buSzPct val="100000"/>
                  <a:defRPr lang="ru-RU" sz="1600" baseline="0" dirty="0"/>
                </a:lvl1pPr>
                <a:lvl2pPr marL="198335" lvl="1" indent="-194662" defTabSz="913473" fontAlgn="base">
                  <a:spcBef>
                    <a:spcPct val="0"/>
                  </a:spcBef>
                  <a:spcAft>
                    <a:spcPct val="0"/>
                  </a:spcAft>
                  <a:buClr>
                    <a:schemeClr val="accent4"/>
                  </a:buClr>
                  <a:buSzPct val="125000"/>
                  <a:buFont typeface="Arial" charset="0"/>
                  <a:buChar char="▪"/>
                  <a:defRPr lang="ru-RU" sz="1600" baseline="0" dirty="0"/>
                </a:lvl2pPr>
                <a:lvl3pPr marL="455435" lvl="2" indent="-253428" defTabSz="913473" fontAlgn="base">
                  <a:spcBef>
                    <a:spcPct val="0"/>
                  </a:spcBef>
                  <a:spcAft>
                    <a:spcPct val="0"/>
                  </a:spcAft>
                  <a:buClr>
                    <a:schemeClr val="accent6"/>
                  </a:buClr>
                  <a:buSzPct val="120000"/>
                  <a:buFont typeface="Arial" charset="0"/>
                  <a:buChar char="–"/>
                  <a:defRPr lang="ru-RU" sz="1600" baseline="0" dirty="0"/>
                </a:lvl3pPr>
                <a:lvl4pPr marL="628060" lvl="3" indent="-157933" defTabSz="913473" fontAlgn="base">
                  <a:spcBef>
                    <a:spcPct val="0"/>
                  </a:spcBef>
                  <a:spcAft>
                    <a:spcPct val="0"/>
                  </a:spcAft>
                  <a:buClr>
                    <a:schemeClr val="accent6"/>
                  </a:buClr>
                  <a:buSzPct val="120000"/>
                  <a:buFont typeface="Arial" charset="0"/>
                  <a:buChar char="▫"/>
                  <a:defRPr lang="ru-RU" sz="1600" baseline="0" dirty="0"/>
                </a:lvl4pPr>
                <a:lvl5pPr marL="763957" lvl="4" indent="-132223" defTabSz="913473" fontAlgn="base">
                  <a:spcBef>
                    <a:spcPct val="0"/>
                  </a:spcBef>
                  <a:spcAft>
                    <a:spcPct val="0"/>
                  </a:spcAft>
                  <a:buClr>
                    <a:schemeClr val="accent6"/>
                  </a:buClr>
                  <a:buSzPct val="89000"/>
                  <a:buFont typeface="Arial" charset="0"/>
                  <a:buChar char="-"/>
                  <a:defRPr lang="ru-RU" sz="1600" baseline="0" dirty="0"/>
                </a:lvl5pPr>
                <a:lvl6pPr marL="1020030" indent="-177089" defTabSz="1218026" fontAlgn="base">
                  <a:spcBef>
                    <a:spcPct val="0"/>
                  </a:spcBef>
                  <a:spcAft>
                    <a:spcPct val="0"/>
                  </a:spcAft>
                  <a:buClr>
                    <a:schemeClr val="tx2"/>
                  </a:buClr>
                  <a:buSzPct val="89000"/>
                  <a:buFont typeface="Arial" charset="0"/>
                  <a:buChar char="-"/>
                  <a:defRPr sz="2100" baseline="0"/>
                </a:lvl6pPr>
                <a:lvl7pPr marL="1020030" indent="-177089" defTabSz="1218026" fontAlgn="base">
                  <a:spcBef>
                    <a:spcPct val="0"/>
                  </a:spcBef>
                  <a:spcAft>
                    <a:spcPct val="0"/>
                  </a:spcAft>
                  <a:buClr>
                    <a:schemeClr val="tx2"/>
                  </a:buClr>
                  <a:buSzPct val="89000"/>
                  <a:buFont typeface="Arial" charset="0"/>
                  <a:buChar char="-"/>
                  <a:defRPr sz="2100" baseline="0"/>
                </a:lvl7pPr>
                <a:lvl8pPr marL="1020030" indent="-177089" defTabSz="1218026" fontAlgn="base">
                  <a:spcBef>
                    <a:spcPct val="0"/>
                  </a:spcBef>
                  <a:spcAft>
                    <a:spcPct val="0"/>
                  </a:spcAft>
                  <a:buClr>
                    <a:schemeClr val="tx2"/>
                  </a:buClr>
                  <a:buSzPct val="89000"/>
                  <a:buFont typeface="Arial" charset="0"/>
                  <a:buChar char="-"/>
                  <a:defRPr sz="2100" baseline="0"/>
                </a:lvl8pPr>
                <a:lvl9pPr marL="1020030" indent="-177089" defTabSz="1218026" fontAlgn="base">
                  <a:spcBef>
                    <a:spcPct val="0"/>
                  </a:spcBef>
                  <a:spcAft>
                    <a:spcPct val="0"/>
                  </a:spcAft>
                  <a:buClr>
                    <a:schemeClr val="tx2"/>
                  </a:buClr>
                  <a:buSzPct val="89000"/>
                  <a:buFont typeface="Arial" charset="0"/>
                  <a:buChar char="-"/>
                  <a:defRPr sz="2100" baseline="0"/>
                </a:lvl9pPr>
              </a:lstStyle>
              <a:p>
                <a:pPr marL="0" marR="0" lvl="0" indent="0" defTabSz="913473" eaLnBrk="1" fontAlgn="base" latinLnBrk="0" hangingPunct="1">
                  <a:lnSpc>
                    <a:spcPct val="100000"/>
                  </a:lnSpc>
                  <a:spcBef>
                    <a:spcPct val="0"/>
                  </a:spcBef>
                  <a:spcAft>
                    <a:spcPct val="0"/>
                  </a:spcAft>
                  <a:buClr>
                    <a:srgbClr val="008080"/>
                  </a:buClr>
                  <a:buSzPct val="100000"/>
                  <a:buFontTx/>
                  <a:buNone/>
                  <a:tabLst/>
                  <a:defRPr/>
                </a:pPr>
                <a:endParaRPr kumimoji="0" lang="ru-RU" sz="800" b="1" i="0" u="none" strike="noStrike" kern="0" cap="none" spc="0" normalizeH="0" baseline="0" noProof="0">
                  <a:ln>
                    <a:noFill/>
                  </a:ln>
                  <a:solidFill>
                    <a:srgbClr val="FFFFFF"/>
                  </a:solidFill>
                  <a:effectLst/>
                  <a:uLnTx/>
                  <a:uFillTx/>
                </a:endParaRPr>
              </a:p>
            </p:txBody>
          </p:sp>
        </p:grpSp>
        <p:sp>
          <p:nvSpPr>
            <p:cNvPr id="64" name="Oval 21">
              <a:extLst>
                <a:ext uri="{FF2B5EF4-FFF2-40B4-BE49-F238E27FC236}">
                  <a16:creationId xmlns:a16="http://schemas.microsoft.com/office/drawing/2014/main" id="{F297F70D-F897-4D89-9DCC-3B6AD33077BF}"/>
                </a:ext>
              </a:extLst>
            </p:cNvPr>
            <p:cNvSpPr>
              <a:spLocks noChangeArrowheads="1"/>
            </p:cNvSpPr>
            <p:nvPr>
              <p:custDataLst>
                <p:tags r:id="rId11"/>
              </p:custDataLst>
            </p:nvPr>
          </p:nvSpPr>
          <p:spPr bwMode="gray">
            <a:xfrm>
              <a:off x="11841338" y="20657"/>
              <a:ext cx="109965" cy="109965"/>
            </a:xfrm>
            <a:prstGeom prst="ellipse">
              <a:avLst/>
            </a:prstGeom>
            <a:solidFill>
              <a:srgbClr val="B2D2D8"/>
            </a:solidFill>
            <a:ln w="9525">
              <a:solidFill>
                <a:srgbClr val="FFFFFF"/>
              </a:solidFill>
              <a:round/>
              <a:headEnd/>
              <a:tailEnd/>
            </a:ln>
          </p:spPr>
          <p:txBody>
            <a:bodyPr wrap="none" lIns="91430" tIns="45715" rIns="91430" bIns="45715" anchor="ctr">
              <a:noAutofit/>
            </a:bodyPr>
            <a:lstStyle/>
            <a:p>
              <a:pPr marL="0" marR="0" lvl="0" indent="0" algn="ctr" defTabSz="913523" eaLnBrk="1" fontAlgn="auto" latinLnBrk="0" hangingPunct="1">
                <a:lnSpc>
                  <a:spcPct val="100000"/>
                </a:lnSpc>
                <a:spcBef>
                  <a:spcPts val="0"/>
                </a:spcBef>
                <a:spcAft>
                  <a:spcPts val="0"/>
                </a:spcAft>
                <a:buClr>
                  <a:srgbClr val="000000"/>
                </a:buClr>
                <a:buSzTx/>
                <a:buFontTx/>
                <a:buNone/>
                <a:tabLst/>
                <a:defRPr/>
              </a:pPr>
              <a:r>
                <a:rPr kumimoji="0" lang="en-US" sz="600" b="1" i="0" u="none" strike="noStrike" kern="0" cap="none" spc="0" normalizeH="0" baseline="0" noProof="0" dirty="0">
                  <a:ln>
                    <a:noFill/>
                  </a:ln>
                  <a:solidFill>
                    <a:srgbClr val="008080"/>
                  </a:solidFill>
                  <a:effectLst/>
                  <a:uLnTx/>
                  <a:uFillTx/>
                </a:rPr>
                <a:t>5</a:t>
              </a:r>
            </a:p>
          </p:txBody>
        </p:sp>
      </p:grpSp>
    </p:spTree>
    <p:extLst>
      <p:ext uri="{BB962C8B-B14F-4D97-AF65-F5344CB8AC3E}">
        <p14:creationId xmlns:p14="http://schemas.microsoft.com/office/powerpoint/2010/main" val="17668909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p:cNvGraphicFramePr>
            <a:graphicFrameLocks noChangeAspect="1"/>
          </p:cNvGraphicFramePr>
          <p:nvPr>
            <p:custDataLst>
              <p:tags r:id="rId1"/>
            </p:custDataLst>
            <p:extLst>
              <p:ext uri="{D42A27DB-BD31-4B8C-83A1-F6EECF244321}">
                <p14:modId xmlns:p14="http://schemas.microsoft.com/office/powerpoint/2010/main" val="224240953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Слайд think-cell" r:id="rId23" imgW="353" imgH="353" progId="TCLayout.ActiveDocument.1">
                  <p:embed/>
                </p:oleObj>
              </mc:Choice>
              <mc:Fallback>
                <p:oleObj name="Слайд think-cell" r:id="rId23" imgW="353" imgH="353" progId="TCLayout.ActiveDocument.1">
                  <p:embed/>
                  <p:pic>
                    <p:nvPicPr>
                      <p:cNvPr id="4" name="think-cell data - do not delete" hidden="1"/>
                      <p:cNvPicPr/>
                      <p:nvPr/>
                    </p:nvPicPr>
                    <p:blipFill>
                      <a:blip r:embed="rId24"/>
                      <a:stretch>
                        <a:fillRect/>
                      </a:stretch>
                    </p:blipFill>
                    <p:spPr>
                      <a:xfrm>
                        <a:off x="1588" y="1588"/>
                        <a:ext cx="1588" cy="1588"/>
                      </a:xfrm>
                      <a:prstGeom prst="rect">
                        <a:avLst/>
                      </a:prstGeom>
                    </p:spPr>
                  </p:pic>
                </p:oleObj>
              </mc:Fallback>
            </mc:AlternateContent>
          </a:graphicData>
        </a:graphic>
      </p:graphicFrame>
      <p:pic>
        <p:nvPicPr>
          <p:cNvPr id="2" name="Рисунок 1"/>
          <p:cNvPicPr>
            <a:picLocks noChangeAspect="1"/>
          </p:cNvPicPr>
          <p:nvPr/>
        </p:nvPicPr>
        <p:blipFill>
          <a:blip r:embed="rId25"/>
          <a:stretch>
            <a:fillRect/>
          </a:stretch>
        </p:blipFill>
        <p:spPr>
          <a:xfrm>
            <a:off x="342900" y="812119"/>
            <a:ext cx="9650746" cy="5848740"/>
          </a:xfrm>
          <a:prstGeom prst="rect">
            <a:avLst/>
          </a:prstGeom>
        </p:spPr>
      </p:pic>
      <p:sp>
        <p:nvSpPr>
          <p:cNvPr id="3" name="Прямоугольник 2"/>
          <p:cNvSpPr/>
          <p:nvPr/>
        </p:nvSpPr>
        <p:spPr>
          <a:xfrm>
            <a:off x="312000" y="559147"/>
            <a:ext cx="11628000" cy="216000"/>
          </a:xfrm>
          <a:prstGeom prst="rect">
            <a:avLst/>
          </a:prstGeom>
          <a:solidFill>
            <a:srgbClr val="008C95"/>
          </a:solidFill>
          <a:ln w="6350" cap="flat" cmpd="sng" algn="ctr">
            <a:solidFill>
              <a:srgbClr val="008C95"/>
            </a:solidFill>
            <a:prstDash val="solid"/>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609600" lvl="1" indent="-609600" fontAlgn="base">
              <a:spcBef>
                <a:spcPct val="0"/>
              </a:spcBef>
              <a:spcAft>
                <a:spcPct val="0"/>
              </a:spcAft>
            </a:pPr>
            <a:r>
              <a:rPr lang="ru-RU" sz="1200" b="1" dirty="0">
                <a:solidFill>
                  <a:schemeClr val="bg1"/>
                </a:solidFill>
                <a:latin typeface="Arial" panose="020B0604020202020204" pitchFamily="34" charset="0"/>
                <a:cs typeface="Arial" panose="020B0604020202020204" pitchFamily="34" charset="0"/>
              </a:rPr>
              <a:t>3.2. Организация и проведение анализа коренных причин (Этап 2)</a:t>
            </a:r>
          </a:p>
        </p:txBody>
      </p:sp>
      <p:sp>
        <p:nvSpPr>
          <p:cNvPr id="52" name="Номер слайда 2"/>
          <p:cNvSpPr txBox="1">
            <a:spLocks/>
          </p:cNvSpPr>
          <p:nvPr/>
        </p:nvSpPr>
        <p:spPr>
          <a:xfrm>
            <a:off x="11509819" y="6438083"/>
            <a:ext cx="540512" cy="446400"/>
          </a:xfrm>
          <a:prstGeom prst="rect">
            <a:avLst/>
          </a:prstGeom>
        </p:spPr>
        <p:txBody>
          <a:bodyPr anchor="ctr"/>
          <a:lstStyle>
            <a:defPPr>
              <a:defRPr lang="ru-RU"/>
            </a:defPPr>
            <a:lvl1pPr algn="r">
              <a:defRPr sz="1050"/>
            </a:lvl1pPr>
          </a:lstStyle>
          <a:p>
            <a:pPr marL="0" marR="0" lvl="0" indent="0" algn="r" defTabSz="913722" rtl="0" eaLnBrk="1" fontAlgn="auto" latinLnBrk="0" hangingPunct="1">
              <a:lnSpc>
                <a:spcPct val="100000"/>
              </a:lnSpc>
              <a:spcBef>
                <a:spcPts val="0"/>
              </a:spcBef>
              <a:spcAft>
                <a:spcPts val="0"/>
              </a:spcAft>
              <a:buClrTx/>
              <a:buSzTx/>
              <a:buFontTx/>
              <a:buNone/>
              <a:tabLst/>
              <a:defRPr/>
            </a:pPr>
            <a:fld id="{31ED88B6-9D2D-479B-ABA6-BAE9EF28FCC0}" type="slidenum">
              <a:rPr kumimoji="0" lang="ru-RU" sz="1050" b="0" i="0" u="none" strike="noStrike" kern="1200" cap="none" spc="0" normalizeH="0" baseline="0" noProof="0">
                <a:ln>
                  <a:noFill/>
                </a:ln>
                <a:solidFill>
                  <a:srgbClr val="00313C"/>
                </a:solidFill>
                <a:effectLst/>
                <a:uLnTx/>
                <a:uFillTx/>
                <a:latin typeface="Arial"/>
                <a:ea typeface="+mn-ea"/>
                <a:cs typeface="+mn-cs"/>
              </a:rPr>
              <a:pPr marL="0" marR="0" lvl="0" indent="0" algn="r" defTabSz="913722" rtl="0" eaLnBrk="1" fontAlgn="auto" latinLnBrk="0" hangingPunct="1">
                <a:lnSpc>
                  <a:spcPct val="100000"/>
                </a:lnSpc>
                <a:spcBef>
                  <a:spcPts val="0"/>
                </a:spcBef>
                <a:spcAft>
                  <a:spcPts val="0"/>
                </a:spcAft>
                <a:buClrTx/>
                <a:buSzTx/>
                <a:buFontTx/>
                <a:buNone/>
                <a:tabLst/>
                <a:defRPr/>
              </a:pPr>
              <a:t>15</a:t>
            </a:fld>
            <a:endParaRPr kumimoji="0" lang="ru-RU" sz="1050" b="0" i="0" u="none" strike="noStrike" kern="1200" cap="none" spc="0" normalizeH="0" baseline="0" noProof="0" dirty="0">
              <a:ln>
                <a:noFill/>
              </a:ln>
              <a:solidFill>
                <a:srgbClr val="00313C"/>
              </a:solidFill>
              <a:effectLst/>
              <a:uLnTx/>
              <a:uFillTx/>
              <a:latin typeface="Arial"/>
              <a:ea typeface="+mn-ea"/>
              <a:cs typeface="+mn-cs"/>
            </a:endParaRPr>
          </a:p>
        </p:txBody>
      </p:sp>
      <p:grpSp>
        <p:nvGrpSpPr>
          <p:cNvPr id="36" name="Группа 35"/>
          <p:cNvGrpSpPr/>
          <p:nvPr/>
        </p:nvGrpSpPr>
        <p:grpSpPr>
          <a:xfrm>
            <a:off x="10031722" y="215089"/>
            <a:ext cx="1836912" cy="270925"/>
            <a:chOff x="10272872" y="20657"/>
            <a:chExt cx="1836912" cy="270925"/>
          </a:xfrm>
        </p:grpSpPr>
        <p:grpSp>
          <p:nvGrpSpPr>
            <p:cNvPr id="37" name="Group 157">
              <a:extLst>
                <a:ext uri="{FF2B5EF4-FFF2-40B4-BE49-F238E27FC236}">
                  <a16:creationId xmlns:a16="http://schemas.microsoft.com/office/drawing/2014/main" id="{4CEEC936-88F2-487F-9301-BBF7EE53302E}"/>
                </a:ext>
              </a:extLst>
            </p:cNvPr>
            <p:cNvGrpSpPr>
              <a:grpSpLocks/>
            </p:cNvGrpSpPr>
            <p:nvPr>
              <p:custDataLst>
                <p:tags r:id="rId2"/>
              </p:custDataLst>
            </p:nvPr>
          </p:nvGrpSpPr>
          <p:grpSpPr>
            <a:xfrm>
              <a:off x="10635114" y="75002"/>
              <a:ext cx="387944" cy="216580"/>
              <a:chOff x="3088884" y="1164709"/>
              <a:chExt cx="2296426" cy="1282037"/>
            </a:xfrm>
            <a:solidFill>
              <a:srgbClr val="008080"/>
            </a:solidFill>
          </p:grpSpPr>
          <p:sp>
            <p:nvSpPr>
              <p:cNvPr id="86" name="Freeform: Shape 158">
                <a:extLst>
                  <a:ext uri="{FF2B5EF4-FFF2-40B4-BE49-F238E27FC236}">
                    <a16:creationId xmlns:a16="http://schemas.microsoft.com/office/drawing/2014/main" id="{F4F9E692-AE8C-4FC4-A89B-E6184CB74099}"/>
                  </a:ext>
                </a:extLst>
              </p:cNvPr>
              <p:cNvSpPr/>
              <p:nvPr>
                <p:custDataLst>
                  <p:tags r:id="rId20"/>
                </p:custDataLst>
              </p:nvPr>
            </p:nvSpPr>
            <p:spPr>
              <a:xfrm>
                <a:off x="3088884" y="1164709"/>
                <a:ext cx="2296426" cy="1282037"/>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53573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53573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153573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7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7 w 1828800"/>
                  <a:gd name="connsiteY1" fmla="*/ 0 h 914400"/>
                  <a:gd name="connsiteX2" fmla="*/ 1828800 w 1828800"/>
                  <a:gd name="connsiteY2" fmla="*/ 457200 h 914400"/>
                  <a:gd name="connsiteX3" fmla="*/ 1645787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7 w 1828800"/>
                  <a:gd name="connsiteY1" fmla="*/ 0 h 914400"/>
                  <a:gd name="connsiteX2" fmla="*/ 1828800 w 1828800"/>
                  <a:gd name="connsiteY2" fmla="*/ 457200 h 914400"/>
                  <a:gd name="connsiteX3" fmla="*/ 1645787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45787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645025" y="0"/>
                    </a:lnTo>
                    <a:lnTo>
                      <a:pt x="1828800" y="457200"/>
                    </a:lnTo>
                    <a:lnTo>
                      <a:pt x="1645025" y="914400"/>
                    </a:lnTo>
                    <a:lnTo>
                      <a:pt x="0" y="914400"/>
                    </a:lnTo>
                    <a:lnTo>
                      <a:pt x="183775" y="457200"/>
                    </a:lnTo>
                    <a:close/>
                  </a:path>
                </a:pathLst>
              </a:custGeom>
              <a:grpFill/>
              <a:ln w="9525" cap="flat" cmpd="sng" algn="ctr">
                <a:solidFill>
                  <a:srgbClr val="FFFFFF"/>
                </a:solidFill>
                <a:prstDash val="solid"/>
              </a:ln>
              <a:effectLst/>
            </p:spPr>
            <p:txBody>
              <a:bodyPr wrap="square" l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800" b="0" i="0" u="none" strike="noStrike" kern="0" cap="none" spc="0" normalizeH="0" baseline="0" noProof="0" dirty="0" err="1">
                  <a:ln>
                    <a:noFill/>
                  </a:ln>
                  <a:solidFill>
                    <a:srgbClr val="FFFFFF"/>
                  </a:solidFill>
                  <a:effectLst/>
                  <a:uLnTx/>
                  <a:uFillTx/>
                  <a:latin typeface="Arial"/>
                  <a:ea typeface="+mn-ea"/>
                  <a:cs typeface="+mn-cs"/>
                </a:endParaRPr>
              </a:p>
            </p:txBody>
          </p:sp>
          <p:sp>
            <p:nvSpPr>
              <p:cNvPr id="87" name="TextBox 86">
                <a:extLst>
                  <a:ext uri="{FF2B5EF4-FFF2-40B4-BE49-F238E27FC236}">
                    <a16:creationId xmlns:a16="http://schemas.microsoft.com/office/drawing/2014/main" id="{DBD621E5-087B-4D36-BF72-18BE3ACC1830}"/>
                  </a:ext>
                </a:extLst>
              </p:cNvPr>
              <p:cNvSpPr txBox="1"/>
              <p:nvPr>
                <p:custDataLst>
                  <p:tags r:id="rId21"/>
                </p:custDataLst>
              </p:nvPr>
            </p:nvSpPr>
            <p:spPr>
              <a:xfrm>
                <a:off x="3370450" y="1253740"/>
                <a:ext cx="1784092" cy="1103976"/>
              </a:xfrm>
              <a:prstGeom prst="rect">
                <a:avLst/>
              </a:prstGeom>
              <a:grpFill/>
            </p:spPr>
            <p:txBody>
              <a:bodyPr vert="horz" wrap="square" lIns="36000" tIns="0" rIns="0" bIns="0" rtlCol="0" anchor="ctr">
                <a:noAutofit/>
              </a:bodyPr>
              <a:lstStyle>
                <a:lvl1pPr lvl="0" indent="0" defTabSz="913473" fontAlgn="base">
                  <a:spcBef>
                    <a:spcPct val="0"/>
                  </a:spcBef>
                  <a:spcAft>
                    <a:spcPct val="0"/>
                  </a:spcAft>
                  <a:buClr>
                    <a:schemeClr val="tx2"/>
                  </a:buClr>
                  <a:buSzPct val="100000"/>
                  <a:defRPr lang="ru-RU" sz="1600" baseline="0" dirty="0"/>
                </a:lvl1pPr>
                <a:lvl2pPr marL="198335" lvl="1" indent="-194662" defTabSz="913473" fontAlgn="base">
                  <a:spcBef>
                    <a:spcPct val="0"/>
                  </a:spcBef>
                  <a:spcAft>
                    <a:spcPct val="0"/>
                  </a:spcAft>
                  <a:buClr>
                    <a:schemeClr val="accent4"/>
                  </a:buClr>
                  <a:buSzPct val="125000"/>
                  <a:buFont typeface="Arial" charset="0"/>
                  <a:buChar char="▪"/>
                  <a:defRPr lang="ru-RU" sz="1600" baseline="0" dirty="0"/>
                </a:lvl2pPr>
                <a:lvl3pPr marL="455435" lvl="2" indent="-253428" defTabSz="913473" fontAlgn="base">
                  <a:spcBef>
                    <a:spcPct val="0"/>
                  </a:spcBef>
                  <a:spcAft>
                    <a:spcPct val="0"/>
                  </a:spcAft>
                  <a:buClr>
                    <a:schemeClr val="accent6"/>
                  </a:buClr>
                  <a:buSzPct val="120000"/>
                  <a:buFont typeface="Arial" charset="0"/>
                  <a:buChar char="–"/>
                  <a:defRPr lang="ru-RU" sz="1600" baseline="0" dirty="0"/>
                </a:lvl3pPr>
                <a:lvl4pPr marL="628060" lvl="3" indent="-157933" defTabSz="913473" fontAlgn="base">
                  <a:spcBef>
                    <a:spcPct val="0"/>
                  </a:spcBef>
                  <a:spcAft>
                    <a:spcPct val="0"/>
                  </a:spcAft>
                  <a:buClr>
                    <a:schemeClr val="accent6"/>
                  </a:buClr>
                  <a:buSzPct val="120000"/>
                  <a:buFont typeface="Arial" charset="0"/>
                  <a:buChar char="▫"/>
                  <a:defRPr lang="ru-RU" sz="1600" baseline="0" dirty="0"/>
                </a:lvl4pPr>
                <a:lvl5pPr marL="763957" lvl="4" indent="-132223" defTabSz="913473" fontAlgn="base">
                  <a:spcBef>
                    <a:spcPct val="0"/>
                  </a:spcBef>
                  <a:spcAft>
                    <a:spcPct val="0"/>
                  </a:spcAft>
                  <a:buClr>
                    <a:schemeClr val="accent6"/>
                  </a:buClr>
                  <a:buSzPct val="89000"/>
                  <a:buFont typeface="Arial" charset="0"/>
                  <a:buChar char="-"/>
                  <a:defRPr lang="ru-RU" sz="1600" baseline="0" dirty="0"/>
                </a:lvl5pPr>
                <a:lvl6pPr marL="1020030" indent="-177089" defTabSz="1218026" fontAlgn="base">
                  <a:spcBef>
                    <a:spcPct val="0"/>
                  </a:spcBef>
                  <a:spcAft>
                    <a:spcPct val="0"/>
                  </a:spcAft>
                  <a:buClr>
                    <a:schemeClr val="tx2"/>
                  </a:buClr>
                  <a:buSzPct val="89000"/>
                  <a:buFont typeface="Arial" charset="0"/>
                  <a:buChar char="-"/>
                  <a:defRPr sz="2100" baseline="0"/>
                </a:lvl6pPr>
                <a:lvl7pPr marL="1020030" indent="-177089" defTabSz="1218026" fontAlgn="base">
                  <a:spcBef>
                    <a:spcPct val="0"/>
                  </a:spcBef>
                  <a:spcAft>
                    <a:spcPct val="0"/>
                  </a:spcAft>
                  <a:buClr>
                    <a:schemeClr val="tx2"/>
                  </a:buClr>
                  <a:buSzPct val="89000"/>
                  <a:buFont typeface="Arial" charset="0"/>
                  <a:buChar char="-"/>
                  <a:defRPr sz="2100" baseline="0"/>
                </a:lvl7pPr>
                <a:lvl8pPr marL="1020030" indent="-177089" defTabSz="1218026" fontAlgn="base">
                  <a:spcBef>
                    <a:spcPct val="0"/>
                  </a:spcBef>
                  <a:spcAft>
                    <a:spcPct val="0"/>
                  </a:spcAft>
                  <a:buClr>
                    <a:schemeClr val="tx2"/>
                  </a:buClr>
                  <a:buSzPct val="89000"/>
                  <a:buFont typeface="Arial" charset="0"/>
                  <a:buChar char="-"/>
                  <a:defRPr sz="2100" baseline="0"/>
                </a:lvl8pPr>
                <a:lvl9pPr marL="1020030" indent="-177089" defTabSz="1218026" fontAlgn="base">
                  <a:spcBef>
                    <a:spcPct val="0"/>
                  </a:spcBef>
                  <a:spcAft>
                    <a:spcPct val="0"/>
                  </a:spcAft>
                  <a:buClr>
                    <a:schemeClr val="tx2"/>
                  </a:buClr>
                  <a:buSzPct val="89000"/>
                  <a:buFont typeface="Arial" charset="0"/>
                  <a:buChar char="-"/>
                  <a:defRPr sz="2100" baseline="0"/>
                </a:lvl9pPr>
              </a:lstStyle>
              <a:p>
                <a:pPr marL="0" marR="0" lvl="0" indent="0" defTabSz="913473" eaLnBrk="1" fontAlgn="base" latinLnBrk="0" hangingPunct="1">
                  <a:lnSpc>
                    <a:spcPct val="100000"/>
                  </a:lnSpc>
                  <a:spcBef>
                    <a:spcPct val="0"/>
                  </a:spcBef>
                  <a:spcAft>
                    <a:spcPct val="0"/>
                  </a:spcAft>
                  <a:buClr>
                    <a:srgbClr val="008080"/>
                  </a:buClr>
                  <a:buSzPct val="100000"/>
                  <a:buFontTx/>
                  <a:buNone/>
                  <a:tabLst/>
                  <a:defRPr/>
                </a:pPr>
                <a:endParaRPr kumimoji="0" lang="ru-RU" sz="800" b="1" i="0" u="none" strike="noStrike" kern="0" cap="none" spc="0" normalizeH="0" baseline="0" noProof="0">
                  <a:ln>
                    <a:noFill/>
                  </a:ln>
                  <a:solidFill>
                    <a:srgbClr val="FFFFFF"/>
                  </a:solidFill>
                  <a:effectLst/>
                  <a:uLnTx/>
                  <a:uFillTx/>
                </a:endParaRPr>
              </a:p>
            </p:txBody>
          </p:sp>
        </p:grpSp>
        <p:grpSp>
          <p:nvGrpSpPr>
            <p:cNvPr id="38" name="Group 160">
              <a:extLst>
                <a:ext uri="{FF2B5EF4-FFF2-40B4-BE49-F238E27FC236}">
                  <a16:creationId xmlns:a16="http://schemas.microsoft.com/office/drawing/2014/main" id="{04FC4A19-C68D-44AC-BCE4-E0CA3A8AEF16}"/>
                </a:ext>
              </a:extLst>
            </p:cNvPr>
            <p:cNvGrpSpPr/>
            <p:nvPr>
              <p:custDataLst>
                <p:tags r:id="rId3"/>
              </p:custDataLst>
            </p:nvPr>
          </p:nvGrpSpPr>
          <p:grpSpPr>
            <a:xfrm>
              <a:off x="10272872" y="75002"/>
              <a:ext cx="387944" cy="216580"/>
              <a:chOff x="921522" y="1164709"/>
              <a:chExt cx="2296426" cy="1282037"/>
            </a:xfrm>
            <a:solidFill>
              <a:srgbClr val="B2D2D8"/>
            </a:solidFill>
          </p:grpSpPr>
          <p:sp>
            <p:nvSpPr>
              <p:cNvPr id="84" name="Freeform: Shape 161">
                <a:extLst>
                  <a:ext uri="{FF2B5EF4-FFF2-40B4-BE49-F238E27FC236}">
                    <a16:creationId xmlns:a16="http://schemas.microsoft.com/office/drawing/2014/main" id="{197CF1A7-7FE1-46BA-ACC2-20AA31C51914}"/>
                  </a:ext>
                </a:extLst>
              </p:cNvPr>
              <p:cNvSpPr/>
              <p:nvPr>
                <p:custDataLst>
                  <p:tags r:id="rId18"/>
                </p:custDataLst>
              </p:nvPr>
            </p:nvSpPr>
            <p:spPr>
              <a:xfrm>
                <a:off x="921522" y="1164709"/>
                <a:ext cx="2296426" cy="1282037"/>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83775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83775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0 w 1828800"/>
                  <a:gd name="connsiteY5"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645025" y="0"/>
                    </a:lnTo>
                    <a:lnTo>
                      <a:pt x="1828800" y="457200"/>
                    </a:lnTo>
                    <a:lnTo>
                      <a:pt x="1645025" y="914400"/>
                    </a:lnTo>
                    <a:lnTo>
                      <a:pt x="0" y="914400"/>
                    </a:lnTo>
                    <a:lnTo>
                      <a:pt x="0" y="457200"/>
                    </a:lnTo>
                    <a:close/>
                  </a:path>
                </a:pathLst>
              </a:custGeom>
              <a:grpFill/>
              <a:ln w="9525" cap="flat" cmpd="sng" algn="ctr">
                <a:solidFill>
                  <a:srgbClr val="FFFFFF"/>
                </a:solidFill>
                <a:prstDash val="solid"/>
              </a:ln>
              <a:effectLst/>
            </p:spPr>
            <p:txBody>
              <a:bodyPr wrap="square" l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800" b="0" i="0" u="none" strike="noStrike" kern="0" cap="none" spc="0" normalizeH="0" baseline="0" noProof="0" dirty="0" err="1">
                  <a:ln>
                    <a:noFill/>
                  </a:ln>
                  <a:solidFill>
                    <a:srgbClr val="FFFFFF"/>
                  </a:solidFill>
                  <a:effectLst/>
                  <a:uLnTx/>
                  <a:uFillTx/>
                  <a:latin typeface="Arial"/>
                  <a:ea typeface="+mn-ea"/>
                  <a:cs typeface="+mn-cs"/>
                </a:endParaRPr>
              </a:p>
            </p:txBody>
          </p:sp>
          <p:sp>
            <p:nvSpPr>
              <p:cNvPr id="85" name="TextBox 84">
                <a:extLst>
                  <a:ext uri="{FF2B5EF4-FFF2-40B4-BE49-F238E27FC236}">
                    <a16:creationId xmlns:a16="http://schemas.microsoft.com/office/drawing/2014/main" id="{53079148-39E0-4FCB-82CF-F97B48FC81A3}"/>
                  </a:ext>
                </a:extLst>
              </p:cNvPr>
              <p:cNvSpPr txBox="1"/>
              <p:nvPr>
                <p:custDataLst>
                  <p:tags r:id="rId19"/>
                </p:custDataLst>
              </p:nvPr>
            </p:nvSpPr>
            <p:spPr>
              <a:xfrm>
                <a:off x="985022" y="1253740"/>
                <a:ext cx="2002159" cy="1103976"/>
              </a:xfrm>
              <a:prstGeom prst="rect">
                <a:avLst/>
              </a:prstGeom>
              <a:grpFill/>
            </p:spPr>
            <p:txBody>
              <a:bodyPr vert="horz" wrap="square" lIns="36000" tIns="0" rIns="0" bIns="0" rtlCol="0" anchor="ctr">
                <a:noAutofit/>
              </a:bodyPr>
              <a:lstStyle>
                <a:lvl1pPr lvl="0" indent="0" defTabSz="913473" fontAlgn="base">
                  <a:spcBef>
                    <a:spcPct val="0"/>
                  </a:spcBef>
                  <a:spcAft>
                    <a:spcPct val="0"/>
                  </a:spcAft>
                  <a:buClr>
                    <a:schemeClr val="tx2"/>
                  </a:buClr>
                  <a:buSzPct val="100000"/>
                  <a:defRPr lang="ru-RU" sz="1600" baseline="0" dirty="0"/>
                </a:lvl1pPr>
                <a:lvl2pPr marL="198335" lvl="1" indent="-194662" defTabSz="913473" fontAlgn="base">
                  <a:spcBef>
                    <a:spcPct val="0"/>
                  </a:spcBef>
                  <a:spcAft>
                    <a:spcPct val="0"/>
                  </a:spcAft>
                  <a:buClr>
                    <a:schemeClr val="accent4"/>
                  </a:buClr>
                  <a:buSzPct val="125000"/>
                  <a:buFont typeface="Arial" charset="0"/>
                  <a:buChar char="▪"/>
                  <a:defRPr lang="ru-RU" sz="1600" baseline="0" dirty="0"/>
                </a:lvl2pPr>
                <a:lvl3pPr marL="455435" lvl="2" indent="-253428" defTabSz="913473" fontAlgn="base">
                  <a:spcBef>
                    <a:spcPct val="0"/>
                  </a:spcBef>
                  <a:spcAft>
                    <a:spcPct val="0"/>
                  </a:spcAft>
                  <a:buClr>
                    <a:schemeClr val="accent6"/>
                  </a:buClr>
                  <a:buSzPct val="120000"/>
                  <a:buFont typeface="Arial" charset="0"/>
                  <a:buChar char="–"/>
                  <a:defRPr lang="ru-RU" sz="1600" baseline="0" dirty="0"/>
                </a:lvl3pPr>
                <a:lvl4pPr marL="628060" lvl="3" indent="-157933" defTabSz="913473" fontAlgn="base">
                  <a:spcBef>
                    <a:spcPct val="0"/>
                  </a:spcBef>
                  <a:spcAft>
                    <a:spcPct val="0"/>
                  </a:spcAft>
                  <a:buClr>
                    <a:schemeClr val="accent6"/>
                  </a:buClr>
                  <a:buSzPct val="120000"/>
                  <a:buFont typeface="Arial" charset="0"/>
                  <a:buChar char="▫"/>
                  <a:defRPr lang="ru-RU" sz="1600" baseline="0" dirty="0"/>
                </a:lvl4pPr>
                <a:lvl5pPr marL="763957" lvl="4" indent="-132223" defTabSz="913473" fontAlgn="base">
                  <a:spcBef>
                    <a:spcPct val="0"/>
                  </a:spcBef>
                  <a:spcAft>
                    <a:spcPct val="0"/>
                  </a:spcAft>
                  <a:buClr>
                    <a:schemeClr val="accent6"/>
                  </a:buClr>
                  <a:buSzPct val="89000"/>
                  <a:buFont typeface="Arial" charset="0"/>
                  <a:buChar char="-"/>
                  <a:defRPr lang="ru-RU" sz="1600" baseline="0" dirty="0"/>
                </a:lvl5pPr>
                <a:lvl6pPr marL="1020030" indent="-177089" defTabSz="1218026" fontAlgn="base">
                  <a:spcBef>
                    <a:spcPct val="0"/>
                  </a:spcBef>
                  <a:spcAft>
                    <a:spcPct val="0"/>
                  </a:spcAft>
                  <a:buClr>
                    <a:schemeClr val="tx2"/>
                  </a:buClr>
                  <a:buSzPct val="89000"/>
                  <a:buFont typeface="Arial" charset="0"/>
                  <a:buChar char="-"/>
                  <a:defRPr sz="2100" baseline="0"/>
                </a:lvl6pPr>
                <a:lvl7pPr marL="1020030" indent="-177089" defTabSz="1218026" fontAlgn="base">
                  <a:spcBef>
                    <a:spcPct val="0"/>
                  </a:spcBef>
                  <a:spcAft>
                    <a:spcPct val="0"/>
                  </a:spcAft>
                  <a:buClr>
                    <a:schemeClr val="tx2"/>
                  </a:buClr>
                  <a:buSzPct val="89000"/>
                  <a:buFont typeface="Arial" charset="0"/>
                  <a:buChar char="-"/>
                  <a:defRPr sz="2100" baseline="0"/>
                </a:lvl7pPr>
                <a:lvl8pPr marL="1020030" indent="-177089" defTabSz="1218026" fontAlgn="base">
                  <a:spcBef>
                    <a:spcPct val="0"/>
                  </a:spcBef>
                  <a:spcAft>
                    <a:spcPct val="0"/>
                  </a:spcAft>
                  <a:buClr>
                    <a:schemeClr val="tx2"/>
                  </a:buClr>
                  <a:buSzPct val="89000"/>
                  <a:buFont typeface="Arial" charset="0"/>
                  <a:buChar char="-"/>
                  <a:defRPr sz="2100" baseline="0"/>
                </a:lvl8pPr>
                <a:lvl9pPr marL="1020030" indent="-177089" defTabSz="1218026" fontAlgn="base">
                  <a:spcBef>
                    <a:spcPct val="0"/>
                  </a:spcBef>
                  <a:spcAft>
                    <a:spcPct val="0"/>
                  </a:spcAft>
                  <a:buClr>
                    <a:schemeClr val="tx2"/>
                  </a:buClr>
                  <a:buSzPct val="89000"/>
                  <a:buFont typeface="Arial" charset="0"/>
                  <a:buChar char="-"/>
                  <a:defRPr sz="2100" baseline="0"/>
                </a:lvl9pPr>
              </a:lstStyle>
              <a:p>
                <a:pPr marL="0" marR="0" lvl="0" indent="0" defTabSz="913473" eaLnBrk="1" fontAlgn="base" latinLnBrk="0" hangingPunct="1">
                  <a:lnSpc>
                    <a:spcPct val="100000"/>
                  </a:lnSpc>
                  <a:spcBef>
                    <a:spcPct val="0"/>
                  </a:spcBef>
                  <a:spcAft>
                    <a:spcPct val="0"/>
                  </a:spcAft>
                  <a:buClr>
                    <a:srgbClr val="008080"/>
                  </a:buClr>
                  <a:buSzPct val="100000"/>
                  <a:buFontTx/>
                  <a:buNone/>
                  <a:tabLst/>
                  <a:defRPr/>
                </a:pPr>
                <a:endParaRPr kumimoji="0" lang="en-US" sz="800" b="1" i="0" u="none" strike="noStrike" kern="0" cap="none" spc="0" normalizeH="0" baseline="0" noProof="0">
                  <a:ln>
                    <a:noFill/>
                  </a:ln>
                  <a:solidFill>
                    <a:srgbClr val="FFFFFF"/>
                  </a:solidFill>
                  <a:effectLst/>
                  <a:uLnTx/>
                  <a:uFillTx/>
                </a:endParaRPr>
              </a:p>
            </p:txBody>
          </p:sp>
        </p:grpSp>
        <p:sp>
          <p:nvSpPr>
            <p:cNvPr id="39" name="Oval 21">
              <a:extLst>
                <a:ext uri="{FF2B5EF4-FFF2-40B4-BE49-F238E27FC236}">
                  <a16:creationId xmlns:a16="http://schemas.microsoft.com/office/drawing/2014/main" id="{CA8C2CDF-DFFA-426A-BAAE-897286934E9F}"/>
                </a:ext>
              </a:extLst>
            </p:cNvPr>
            <p:cNvSpPr>
              <a:spLocks noChangeArrowheads="1"/>
            </p:cNvSpPr>
            <p:nvPr>
              <p:custDataLst>
                <p:tags r:id="rId4"/>
              </p:custDataLst>
            </p:nvPr>
          </p:nvSpPr>
          <p:spPr bwMode="gray">
            <a:xfrm>
              <a:off x="10392370" y="20657"/>
              <a:ext cx="109965" cy="109965"/>
            </a:xfrm>
            <a:prstGeom prst="ellipse">
              <a:avLst/>
            </a:prstGeom>
            <a:solidFill>
              <a:srgbClr val="B2D2D8"/>
            </a:solidFill>
            <a:ln w="9525">
              <a:solidFill>
                <a:srgbClr val="FFFFFF"/>
              </a:solidFill>
              <a:round/>
              <a:headEnd/>
              <a:tailEnd/>
            </a:ln>
          </p:spPr>
          <p:txBody>
            <a:bodyPr wrap="none" lIns="91430" tIns="45715" rIns="91430" bIns="45715" anchor="ctr">
              <a:noAutofit/>
            </a:bodyPr>
            <a:lstStyle/>
            <a:p>
              <a:pPr marL="0" marR="0" lvl="0" indent="0" algn="ctr" defTabSz="913523" eaLnBrk="1" fontAlgn="auto" latinLnBrk="0" hangingPunct="1">
                <a:lnSpc>
                  <a:spcPct val="100000"/>
                </a:lnSpc>
                <a:spcBef>
                  <a:spcPts val="0"/>
                </a:spcBef>
                <a:spcAft>
                  <a:spcPts val="0"/>
                </a:spcAft>
                <a:buClr>
                  <a:srgbClr val="000000"/>
                </a:buClr>
                <a:buSzTx/>
                <a:buFontTx/>
                <a:buNone/>
                <a:tabLst/>
                <a:defRPr/>
              </a:pPr>
              <a:r>
                <a:rPr kumimoji="0" lang="en-US" sz="600" b="1" i="0" u="none" strike="noStrike" kern="0" cap="none" spc="0" normalizeH="0" baseline="0" noProof="0" dirty="0">
                  <a:ln>
                    <a:noFill/>
                  </a:ln>
                  <a:solidFill>
                    <a:srgbClr val="008080"/>
                  </a:solidFill>
                  <a:effectLst/>
                  <a:uLnTx/>
                  <a:uFillTx/>
                </a:rPr>
                <a:t>1</a:t>
              </a:r>
            </a:p>
          </p:txBody>
        </p:sp>
        <p:sp>
          <p:nvSpPr>
            <p:cNvPr id="40" name="Oval 21">
              <a:extLst>
                <a:ext uri="{FF2B5EF4-FFF2-40B4-BE49-F238E27FC236}">
                  <a16:creationId xmlns:a16="http://schemas.microsoft.com/office/drawing/2014/main" id="{24F374FD-1D76-4320-A12C-1FE7B2FD066D}"/>
                </a:ext>
              </a:extLst>
            </p:cNvPr>
            <p:cNvSpPr>
              <a:spLocks noChangeArrowheads="1"/>
            </p:cNvSpPr>
            <p:nvPr>
              <p:custDataLst>
                <p:tags r:id="rId5"/>
              </p:custDataLst>
            </p:nvPr>
          </p:nvSpPr>
          <p:spPr bwMode="gray">
            <a:xfrm>
              <a:off x="10754612" y="20657"/>
              <a:ext cx="109965" cy="109965"/>
            </a:xfrm>
            <a:prstGeom prst="ellipse">
              <a:avLst/>
            </a:prstGeom>
            <a:solidFill>
              <a:srgbClr val="008080"/>
            </a:solidFill>
            <a:ln w="9525">
              <a:solidFill>
                <a:srgbClr val="FFFFFF"/>
              </a:solidFill>
              <a:round/>
              <a:headEnd/>
              <a:tailEnd/>
            </a:ln>
          </p:spPr>
          <p:txBody>
            <a:bodyPr wrap="none" lIns="91430" tIns="45715" rIns="91430" bIns="45715" anchor="ctr">
              <a:noAutofit/>
            </a:bodyPr>
            <a:lstStyle/>
            <a:p>
              <a:pPr marL="0" marR="0" lvl="0" indent="0" algn="ctr" defTabSz="913523" eaLnBrk="1" fontAlgn="auto" latinLnBrk="0" hangingPunct="1">
                <a:lnSpc>
                  <a:spcPct val="100000"/>
                </a:lnSpc>
                <a:spcBef>
                  <a:spcPts val="0"/>
                </a:spcBef>
                <a:spcAft>
                  <a:spcPts val="0"/>
                </a:spcAft>
                <a:buClr>
                  <a:srgbClr val="000000"/>
                </a:buClr>
                <a:buSzTx/>
                <a:buFontTx/>
                <a:buNone/>
                <a:tabLst/>
                <a:defRPr/>
              </a:pPr>
              <a:r>
                <a:rPr kumimoji="0" lang="en-US" sz="600" b="1" i="0" u="none" strike="noStrike" kern="0" cap="none" spc="0" normalizeH="0" baseline="0" noProof="0" dirty="0">
                  <a:ln>
                    <a:noFill/>
                  </a:ln>
                  <a:solidFill>
                    <a:srgbClr val="FFFFFF"/>
                  </a:solidFill>
                  <a:effectLst/>
                  <a:uLnTx/>
                  <a:uFillTx/>
                </a:rPr>
                <a:t>2</a:t>
              </a:r>
            </a:p>
          </p:txBody>
        </p:sp>
        <p:grpSp>
          <p:nvGrpSpPr>
            <p:cNvPr id="41" name="Group 165">
              <a:extLst>
                <a:ext uri="{FF2B5EF4-FFF2-40B4-BE49-F238E27FC236}">
                  <a16:creationId xmlns:a16="http://schemas.microsoft.com/office/drawing/2014/main" id="{6A479927-CF71-4D23-9A1F-AC5ADBA948D7}"/>
                </a:ext>
              </a:extLst>
            </p:cNvPr>
            <p:cNvGrpSpPr>
              <a:grpSpLocks/>
            </p:cNvGrpSpPr>
            <p:nvPr>
              <p:custDataLst>
                <p:tags r:id="rId6"/>
              </p:custDataLst>
            </p:nvPr>
          </p:nvGrpSpPr>
          <p:grpSpPr>
            <a:xfrm>
              <a:off x="10997356" y="75002"/>
              <a:ext cx="387944" cy="216580"/>
              <a:chOff x="5256246" y="1164709"/>
              <a:chExt cx="2296426" cy="1282037"/>
            </a:xfrm>
            <a:solidFill>
              <a:srgbClr val="B2D2D8"/>
            </a:solidFill>
          </p:grpSpPr>
          <p:sp>
            <p:nvSpPr>
              <p:cNvPr id="82" name="Freeform: Shape 166">
                <a:extLst>
                  <a:ext uri="{FF2B5EF4-FFF2-40B4-BE49-F238E27FC236}">
                    <a16:creationId xmlns:a16="http://schemas.microsoft.com/office/drawing/2014/main" id="{22D52BEC-83FC-4511-ADA5-830242BCB184}"/>
                  </a:ext>
                </a:extLst>
              </p:cNvPr>
              <p:cNvSpPr/>
              <p:nvPr>
                <p:custDataLst>
                  <p:tags r:id="rId16"/>
                </p:custDataLst>
              </p:nvPr>
            </p:nvSpPr>
            <p:spPr>
              <a:xfrm>
                <a:off x="5256246" y="1164709"/>
                <a:ext cx="2296426" cy="1282037"/>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53573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53573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153573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183013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183013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3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6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6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6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645025" y="0"/>
                    </a:lnTo>
                    <a:lnTo>
                      <a:pt x="1828800" y="457200"/>
                    </a:lnTo>
                    <a:lnTo>
                      <a:pt x="1645025" y="914400"/>
                    </a:lnTo>
                    <a:lnTo>
                      <a:pt x="0" y="914400"/>
                    </a:lnTo>
                    <a:lnTo>
                      <a:pt x="183775" y="457200"/>
                    </a:lnTo>
                    <a:close/>
                  </a:path>
                </a:pathLst>
              </a:custGeom>
              <a:grpFill/>
              <a:ln w="9525" cap="flat" cmpd="sng" algn="ctr">
                <a:solidFill>
                  <a:srgbClr val="FFFFFF"/>
                </a:solidFill>
                <a:prstDash val="solid"/>
              </a:ln>
              <a:effectLst/>
            </p:spPr>
            <p:txBody>
              <a:bodyPr wrap="square" l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800" b="0" i="0" u="none" strike="noStrike" kern="0" cap="none" spc="0" normalizeH="0" baseline="0" noProof="0" dirty="0" err="1">
                  <a:ln>
                    <a:noFill/>
                  </a:ln>
                  <a:solidFill>
                    <a:srgbClr val="FFFFFF"/>
                  </a:solidFill>
                  <a:effectLst/>
                  <a:uLnTx/>
                  <a:uFillTx/>
                  <a:latin typeface="Arial"/>
                  <a:ea typeface="+mn-ea"/>
                  <a:cs typeface="+mn-cs"/>
                </a:endParaRPr>
              </a:p>
            </p:txBody>
          </p:sp>
          <p:sp>
            <p:nvSpPr>
              <p:cNvPr id="83" name="TextBox 82">
                <a:extLst>
                  <a:ext uri="{FF2B5EF4-FFF2-40B4-BE49-F238E27FC236}">
                    <a16:creationId xmlns:a16="http://schemas.microsoft.com/office/drawing/2014/main" id="{41D6F7D5-7207-4EA6-A00C-094CDCE9741C}"/>
                  </a:ext>
                </a:extLst>
              </p:cNvPr>
              <p:cNvSpPr txBox="1"/>
              <p:nvPr>
                <p:custDataLst>
                  <p:tags r:id="rId17"/>
                </p:custDataLst>
              </p:nvPr>
            </p:nvSpPr>
            <p:spPr>
              <a:xfrm>
                <a:off x="5537812" y="1253740"/>
                <a:ext cx="1784092" cy="1103976"/>
              </a:xfrm>
              <a:prstGeom prst="rect">
                <a:avLst/>
              </a:prstGeom>
              <a:grpFill/>
            </p:spPr>
            <p:txBody>
              <a:bodyPr vert="horz" wrap="square" lIns="36000" tIns="0" rIns="0" bIns="0" rtlCol="0" anchor="ctr">
                <a:noAutofit/>
              </a:bodyPr>
              <a:lstStyle>
                <a:lvl1pPr lvl="0" indent="0" defTabSz="913473" fontAlgn="base">
                  <a:spcBef>
                    <a:spcPct val="0"/>
                  </a:spcBef>
                  <a:spcAft>
                    <a:spcPct val="0"/>
                  </a:spcAft>
                  <a:buClr>
                    <a:schemeClr val="tx2"/>
                  </a:buClr>
                  <a:buSzPct val="100000"/>
                  <a:defRPr lang="ru-RU" sz="1600" baseline="0" dirty="0"/>
                </a:lvl1pPr>
                <a:lvl2pPr marL="198335" lvl="1" indent="-194662" defTabSz="913473" fontAlgn="base">
                  <a:spcBef>
                    <a:spcPct val="0"/>
                  </a:spcBef>
                  <a:spcAft>
                    <a:spcPct val="0"/>
                  </a:spcAft>
                  <a:buClr>
                    <a:schemeClr val="accent4"/>
                  </a:buClr>
                  <a:buSzPct val="125000"/>
                  <a:buFont typeface="Arial" charset="0"/>
                  <a:buChar char="▪"/>
                  <a:defRPr lang="ru-RU" sz="1600" baseline="0" dirty="0"/>
                </a:lvl2pPr>
                <a:lvl3pPr marL="455435" lvl="2" indent="-253428" defTabSz="913473" fontAlgn="base">
                  <a:spcBef>
                    <a:spcPct val="0"/>
                  </a:spcBef>
                  <a:spcAft>
                    <a:spcPct val="0"/>
                  </a:spcAft>
                  <a:buClr>
                    <a:schemeClr val="accent6"/>
                  </a:buClr>
                  <a:buSzPct val="120000"/>
                  <a:buFont typeface="Arial" charset="0"/>
                  <a:buChar char="–"/>
                  <a:defRPr lang="ru-RU" sz="1600" baseline="0" dirty="0"/>
                </a:lvl3pPr>
                <a:lvl4pPr marL="628060" lvl="3" indent="-157933" defTabSz="913473" fontAlgn="base">
                  <a:spcBef>
                    <a:spcPct val="0"/>
                  </a:spcBef>
                  <a:spcAft>
                    <a:spcPct val="0"/>
                  </a:spcAft>
                  <a:buClr>
                    <a:schemeClr val="accent6"/>
                  </a:buClr>
                  <a:buSzPct val="120000"/>
                  <a:buFont typeface="Arial" charset="0"/>
                  <a:buChar char="▫"/>
                  <a:defRPr lang="ru-RU" sz="1600" baseline="0" dirty="0"/>
                </a:lvl4pPr>
                <a:lvl5pPr marL="763957" lvl="4" indent="-132223" defTabSz="913473" fontAlgn="base">
                  <a:spcBef>
                    <a:spcPct val="0"/>
                  </a:spcBef>
                  <a:spcAft>
                    <a:spcPct val="0"/>
                  </a:spcAft>
                  <a:buClr>
                    <a:schemeClr val="accent6"/>
                  </a:buClr>
                  <a:buSzPct val="89000"/>
                  <a:buFont typeface="Arial" charset="0"/>
                  <a:buChar char="-"/>
                  <a:defRPr lang="ru-RU" sz="1600" baseline="0" dirty="0"/>
                </a:lvl5pPr>
                <a:lvl6pPr marL="1020030" indent="-177089" defTabSz="1218026" fontAlgn="base">
                  <a:spcBef>
                    <a:spcPct val="0"/>
                  </a:spcBef>
                  <a:spcAft>
                    <a:spcPct val="0"/>
                  </a:spcAft>
                  <a:buClr>
                    <a:schemeClr val="tx2"/>
                  </a:buClr>
                  <a:buSzPct val="89000"/>
                  <a:buFont typeface="Arial" charset="0"/>
                  <a:buChar char="-"/>
                  <a:defRPr sz="2100" baseline="0"/>
                </a:lvl6pPr>
                <a:lvl7pPr marL="1020030" indent="-177089" defTabSz="1218026" fontAlgn="base">
                  <a:spcBef>
                    <a:spcPct val="0"/>
                  </a:spcBef>
                  <a:spcAft>
                    <a:spcPct val="0"/>
                  </a:spcAft>
                  <a:buClr>
                    <a:schemeClr val="tx2"/>
                  </a:buClr>
                  <a:buSzPct val="89000"/>
                  <a:buFont typeface="Arial" charset="0"/>
                  <a:buChar char="-"/>
                  <a:defRPr sz="2100" baseline="0"/>
                </a:lvl7pPr>
                <a:lvl8pPr marL="1020030" indent="-177089" defTabSz="1218026" fontAlgn="base">
                  <a:spcBef>
                    <a:spcPct val="0"/>
                  </a:spcBef>
                  <a:spcAft>
                    <a:spcPct val="0"/>
                  </a:spcAft>
                  <a:buClr>
                    <a:schemeClr val="tx2"/>
                  </a:buClr>
                  <a:buSzPct val="89000"/>
                  <a:buFont typeface="Arial" charset="0"/>
                  <a:buChar char="-"/>
                  <a:defRPr sz="2100" baseline="0"/>
                </a:lvl8pPr>
                <a:lvl9pPr marL="1020030" indent="-177089" defTabSz="1218026" fontAlgn="base">
                  <a:spcBef>
                    <a:spcPct val="0"/>
                  </a:spcBef>
                  <a:spcAft>
                    <a:spcPct val="0"/>
                  </a:spcAft>
                  <a:buClr>
                    <a:schemeClr val="tx2"/>
                  </a:buClr>
                  <a:buSzPct val="89000"/>
                  <a:buFont typeface="Arial" charset="0"/>
                  <a:buChar char="-"/>
                  <a:defRPr sz="2100" baseline="0"/>
                </a:lvl9pPr>
              </a:lstStyle>
              <a:p>
                <a:pPr marL="0" marR="0" lvl="0" indent="0" defTabSz="913473" eaLnBrk="1" fontAlgn="base" latinLnBrk="0" hangingPunct="1">
                  <a:lnSpc>
                    <a:spcPct val="100000"/>
                  </a:lnSpc>
                  <a:spcBef>
                    <a:spcPct val="0"/>
                  </a:spcBef>
                  <a:spcAft>
                    <a:spcPct val="0"/>
                  </a:spcAft>
                  <a:buClr>
                    <a:srgbClr val="008080"/>
                  </a:buClr>
                  <a:buSzPct val="100000"/>
                  <a:buFontTx/>
                  <a:buNone/>
                  <a:tabLst/>
                  <a:defRPr/>
                </a:pPr>
                <a:endParaRPr kumimoji="0" lang="az-Cyrl-AZ" sz="800" b="1" i="0" u="none" strike="noStrike" kern="0" cap="none" spc="0" normalizeH="0" baseline="0" noProof="0">
                  <a:ln>
                    <a:noFill/>
                  </a:ln>
                  <a:solidFill>
                    <a:srgbClr val="FFFFFF"/>
                  </a:solidFill>
                  <a:effectLst/>
                  <a:uLnTx/>
                  <a:uFillTx/>
                </a:endParaRPr>
              </a:p>
            </p:txBody>
          </p:sp>
        </p:grpSp>
        <p:sp>
          <p:nvSpPr>
            <p:cNvPr id="42" name="Oval 21">
              <a:extLst>
                <a:ext uri="{FF2B5EF4-FFF2-40B4-BE49-F238E27FC236}">
                  <a16:creationId xmlns:a16="http://schemas.microsoft.com/office/drawing/2014/main" id="{534F44EC-FB5F-47D7-BFF8-6E1D0857E593}"/>
                </a:ext>
              </a:extLst>
            </p:cNvPr>
            <p:cNvSpPr>
              <a:spLocks noChangeArrowheads="1"/>
            </p:cNvSpPr>
            <p:nvPr>
              <p:custDataLst>
                <p:tags r:id="rId7"/>
              </p:custDataLst>
            </p:nvPr>
          </p:nvSpPr>
          <p:spPr bwMode="gray">
            <a:xfrm>
              <a:off x="11116853" y="20657"/>
              <a:ext cx="109965" cy="109965"/>
            </a:xfrm>
            <a:prstGeom prst="ellipse">
              <a:avLst/>
            </a:prstGeom>
            <a:solidFill>
              <a:srgbClr val="B2D2D8"/>
            </a:solidFill>
            <a:ln w="9525">
              <a:solidFill>
                <a:srgbClr val="FFFFFF"/>
              </a:solidFill>
              <a:round/>
              <a:headEnd/>
              <a:tailEnd/>
            </a:ln>
          </p:spPr>
          <p:txBody>
            <a:bodyPr wrap="none" lIns="91430" tIns="45715" rIns="91430" bIns="45715" anchor="ctr">
              <a:noAutofit/>
            </a:bodyPr>
            <a:lstStyle/>
            <a:p>
              <a:pPr marL="0" marR="0" lvl="0" indent="0" algn="ctr" defTabSz="913523" eaLnBrk="1" fontAlgn="auto" latinLnBrk="0" hangingPunct="1">
                <a:lnSpc>
                  <a:spcPct val="100000"/>
                </a:lnSpc>
                <a:spcBef>
                  <a:spcPts val="0"/>
                </a:spcBef>
                <a:spcAft>
                  <a:spcPts val="0"/>
                </a:spcAft>
                <a:buClr>
                  <a:srgbClr val="000000"/>
                </a:buClr>
                <a:buSzTx/>
                <a:buFontTx/>
                <a:buNone/>
                <a:tabLst/>
                <a:defRPr/>
              </a:pPr>
              <a:r>
                <a:rPr kumimoji="0" lang="en-US" sz="600" b="1" i="0" u="none" strike="noStrike" kern="0" cap="none" spc="0" normalizeH="0" baseline="0" noProof="0" dirty="0">
                  <a:ln>
                    <a:noFill/>
                  </a:ln>
                  <a:solidFill>
                    <a:srgbClr val="008080"/>
                  </a:solidFill>
                  <a:effectLst/>
                  <a:uLnTx/>
                  <a:uFillTx/>
                </a:rPr>
                <a:t>3</a:t>
              </a:r>
            </a:p>
          </p:txBody>
        </p:sp>
        <p:grpSp>
          <p:nvGrpSpPr>
            <p:cNvPr id="44" name="Group 169">
              <a:extLst>
                <a:ext uri="{FF2B5EF4-FFF2-40B4-BE49-F238E27FC236}">
                  <a16:creationId xmlns:a16="http://schemas.microsoft.com/office/drawing/2014/main" id="{13285675-2FDB-48AB-86DD-E0FA8ABD9726}"/>
                </a:ext>
              </a:extLst>
            </p:cNvPr>
            <p:cNvGrpSpPr>
              <a:grpSpLocks/>
            </p:cNvGrpSpPr>
            <p:nvPr>
              <p:custDataLst>
                <p:tags r:id="rId8"/>
              </p:custDataLst>
            </p:nvPr>
          </p:nvGrpSpPr>
          <p:grpSpPr>
            <a:xfrm>
              <a:off x="11359598" y="75002"/>
              <a:ext cx="387944" cy="216580"/>
              <a:chOff x="7423608" y="1164709"/>
              <a:chExt cx="2296426" cy="1282037"/>
            </a:xfrm>
            <a:solidFill>
              <a:srgbClr val="B2D2D8"/>
            </a:solidFill>
          </p:grpSpPr>
          <p:sp>
            <p:nvSpPr>
              <p:cNvPr id="80" name="Freeform: Shape 170">
                <a:extLst>
                  <a:ext uri="{FF2B5EF4-FFF2-40B4-BE49-F238E27FC236}">
                    <a16:creationId xmlns:a16="http://schemas.microsoft.com/office/drawing/2014/main" id="{9922053E-E6BB-46F5-AFA6-3CD333C80E1D}"/>
                  </a:ext>
                </a:extLst>
              </p:cNvPr>
              <p:cNvSpPr/>
              <p:nvPr>
                <p:custDataLst>
                  <p:tags r:id="rId14"/>
                </p:custDataLst>
              </p:nvPr>
            </p:nvSpPr>
            <p:spPr>
              <a:xfrm>
                <a:off x="7423608" y="1164709"/>
                <a:ext cx="2296426" cy="1282037"/>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53573 w 1828800"/>
                  <a:gd name="connsiteY5" fmla="*/ 457200 h 914400"/>
                  <a:gd name="connsiteX0" fmla="*/ 0 w 1828800"/>
                  <a:gd name="connsiteY0" fmla="*/ 0 h 914400"/>
                  <a:gd name="connsiteX1" fmla="*/ 1675226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53573 w 1828800"/>
                  <a:gd name="connsiteY5" fmla="*/ 457200 h 914400"/>
                  <a:gd name="connsiteX0" fmla="*/ 0 w 1828800"/>
                  <a:gd name="connsiteY0" fmla="*/ 0 h 914400"/>
                  <a:gd name="connsiteX1" fmla="*/ 1675226 w 1828800"/>
                  <a:gd name="connsiteY1" fmla="*/ 0 h 914400"/>
                  <a:gd name="connsiteX2" fmla="*/ 1828800 w 1828800"/>
                  <a:gd name="connsiteY2" fmla="*/ 457200 h 914400"/>
                  <a:gd name="connsiteX3" fmla="*/ 1675226 w 1828800"/>
                  <a:gd name="connsiteY3" fmla="*/ 914400 h 914400"/>
                  <a:gd name="connsiteX4" fmla="*/ 0 w 1828800"/>
                  <a:gd name="connsiteY4" fmla="*/ 914400 h 914400"/>
                  <a:gd name="connsiteX5" fmla="*/ 153573 w 1828800"/>
                  <a:gd name="connsiteY5" fmla="*/ 457200 h 914400"/>
                  <a:gd name="connsiteX0" fmla="*/ 0 w 1828800"/>
                  <a:gd name="connsiteY0" fmla="*/ 0 h 914400"/>
                  <a:gd name="connsiteX1" fmla="*/ 1675226 w 1828800"/>
                  <a:gd name="connsiteY1" fmla="*/ 0 h 914400"/>
                  <a:gd name="connsiteX2" fmla="*/ 1828800 w 1828800"/>
                  <a:gd name="connsiteY2" fmla="*/ 457200 h 914400"/>
                  <a:gd name="connsiteX3" fmla="*/ 1675226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7 w 1828800"/>
                  <a:gd name="connsiteY1" fmla="*/ 0 h 914400"/>
                  <a:gd name="connsiteX2" fmla="*/ 1828800 w 1828800"/>
                  <a:gd name="connsiteY2" fmla="*/ 457200 h 914400"/>
                  <a:gd name="connsiteX3" fmla="*/ 1675226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7 w 1828800"/>
                  <a:gd name="connsiteY1" fmla="*/ 0 h 914400"/>
                  <a:gd name="connsiteX2" fmla="*/ 1828800 w 1828800"/>
                  <a:gd name="connsiteY2" fmla="*/ 457200 h 914400"/>
                  <a:gd name="connsiteX3" fmla="*/ 1645787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7 w 1828800"/>
                  <a:gd name="connsiteY1" fmla="*/ 0 h 914400"/>
                  <a:gd name="connsiteX2" fmla="*/ 1828800 w 1828800"/>
                  <a:gd name="connsiteY2" fmla="*/ 457200 h 914400"/>
                  <a:gd name="connsiteX3" fmla="*/ 1645787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7 w 1828800"/>
                  <a:gd name="connsiteY1" fmla="*/ 0 h 914400"/>
                  <a:gd name="connsiteX2" fmla="*/ 1828800 w 1828800"/>
                  <a:gd name="connsiteY2" fmla="*/ 457200 h 914400"/>
                  <a:gd name="connsiteX3" fmla="*/ 1645787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7 w 1828800"/>
                  <a:gd name="connsiteY1" fmla="*/ 0 h 914400"/>
                  <a:gd name="connsiteX2" fmla="*/ 1828800 w 1828800"/>
                  <a:gd name="connsiteY2" fmla="*/ 457200 h 914400"/>
                  <a:gd name="connsiteX3" fmla="*/ 1645787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7 w 1828800"/>
                  <a:gd name="connsiteY1" fmla="*/ 0 h 914400"/>
                  <a:gd name="connsiteX2" fmla="*/ 1828800 w 1828800"/>
                  <a:gd name="connsiteY2" fmla="*/ 457200 h 914400"/>
                  <a:gd name="connsiteX3" fmla="*/ 1645787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7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645025" y="0"/>
                    </a:lnTo>
                    <a:lnTo>
                      <a:pt x="1828800" y="457200"/>
                    </a:lnTo>
                    <a:lnTo>
                      <a:pt x="1645025" y="914400"/>
                    </a:lnTo>
                    <a:lnTo>
                      <a:pt x="0" y="914400"/>
                    </a:lnTo>
                    <a:lnTo>
                      <a:pt x="183775" y="457200"/>
                    </a:lnTo>
                    <a:close/>
                  </a:path>
                </a:pathLst>
              </a:custGeom>
              <a:grpFill/>
              <a:ln w="9525" cap="flat" cmpd="sng" algn="ctr">
                <a:solidFill>
                  <a:srgbClr val="FFFFFF"/>
                </a:solidFill>
                <a:prstDash val="solid"/>
              </a:ln>
              <a:effectLst/>
            </p:spPr>
            <p:txBody>
              <a:bodyPr wrap="square" l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800" b="0" i="0" u="none" strike="noStrike" kern="0" cap="none" spc="0" normalizeH="0" baseline="0" noProof="0" dirty="0" err="1">
                  <a:ln>
                    <a:noFill/>
                  </a:ln>
                  <a:solidFill>
                    <a:srgbClr val="FFFFFF"/>
                  </a:solidFill>
                  <a:effectLst/>
                  <a:uLnTx/>
                  <a:uFillTx/>
                  <a:latin typeface="Arial"/>
                  <a:ea typeface="+mn-ea"/>
                  <a:cs typeface="+mn-cs"/>
                </a:endParaRPr>
              </a:p>
            </p:txBody>
          </p:sp>
          <p:sp>
            <p:nvSpPr>
              <p:cNvPr id="81" name="TextBox 80">
                <a:extLst>
                  <a:ext uri="{FF2B5EF4-FFF2-40B4-BE49-F238E27FC236}">
                    <a16:creationId xmlns:a16="http://schemas.microsoft.com/office/drawing/2014/main" id="{DACEA2A0-EF26-43D3-9018-518CFBAE9072}"/>
                  </a:ext>
                </a:extLst>
              </p:cNvPr>
              <p:cNvSpPr txBox="1"/>
              <p:nvPr>
                <p:custDataLst>
                  <p:tags r:id="rId15"/>
                </p:custDataLst>
              </p:nvPr>
            </p:nvSpPr>
            <p:spPr>
              <a:xfrm>
                <a:off x="7705175" y="1253740"/>
                <a:ext cx="1784092" cy="1103976"/>
              </a:xfrm>
              <a:prstGeom prst="rect">
                <a:avLst/>
              </a:prstGeom>
              <a:grpFill/>
            </p:spPr>
            <p:txBody>
              <a:bodyPr vert="horz" wrap="square" lIns="36000" tIns="0" rIns="0" bIns="0" rtlCol="0" anchor="ctr">
                <a:noAutofit/>
              </a:bodyPr>
              <a:lstStyle>
                <a:lvl1pPr lvl="0" indent="0" defTabSz="913473" fontAlgn="base">
                  <a:spcBef>
                    <a:spcPct val="0"/>
                  </a:spcBef>
                  <a:spcAft>
                    <a:spcPct val="0"/>
                  </a:spcAft>
                  <a:buClr>
                    <a:schemeClr val="tx2"/>
                  </a:buClr>
                  <a:buSzPct val="100000"/>
                  <a:defRPr lang="ru-RU" sz="1600" baseline="0" dirty="0"/>
                </a:lvl1pPr>
                <a:lvl2pPr marL="198335" lvl="1" indent="-194662" defTabSz="913473" fontAlgn="base">
                  <a:spcBef>
                    <a:spcPct val="0"/>
                  </a:spcBef>
                  <a:spcAft>
                    <a:spcPct val="0"/>
                  </a:spcAft>
                  <a:buClr>
                    <a:schemeClr val="accent4"/>
                  </a:buClr>
                  <a:buSzPct val="125000"/>
                  <a:buFont typeface="Arial" charset="0"/>
                  <a:buChar char="▪"/>
                  <a:defRPr lang="ru-RU" sz="1600" baseline="0" dirty="0"/>
                </a:lvl2pPr>
                <a:lvl3pPr marL="455435" lvl="2" indent="-253428" defTabSz="913473" fontAlgn="base">
                  <a:spcBef>
                    <a:spcPct val="0"/>
                  </a:spcBef>
                  <a:spcAft>
                    <a:spcPct val="0"/>
                  </a:spcAft>
                  <a:buClr>
                    <a:schemeClr val="accent6"/>
                  </a:buClr>
                  <a:buSzPct val="120000"/>
                  <a:buFont typeface="Arial" charset="0"/>
                  <a:buChar char="–"/>
                  <a:defRPr lang="ru-RU" sz="1600" baseline="0" dirty="0"/>
                </a:lvl3pPr>
                <a:lvl4pPr marL="628060" lvl="3" indent="-157933" defTabSz="913473" fontAlgn="base">
                  <a:spcBef>
                    <a:spcPct val="0"/>
                  </a:spcBef>
                  <a:spcAft>
                    <a:spcPct val="0"/>
                  </a:spcAft>
                  <a:buClr>
                    <a:schemeClr val="accent6"/>
                  </a:buClr>
                  <a:buSzPct val="120000"/>
                  <a:buFont typeface="Arial" charset="0"/>
                  <a:buChar char="▫"/>
                  <a:defRPr lang="ru-RU" sz="1600" baseline="0" dirty="0"/>
                </a:lvl4pPr>
                <a:lvl5pPr marL="763957" lvl="4" indent="-132223" defTabSz="913473" fontAlgn="base">
                  <a:spcBef>
                    <a:spcPct val="0"/>
                  </a:spcBef>
                  <a:spcAft>
                    <a:spcPct val="0"/>
                  </a:spcAft>
                  <a:buClr>
                    <a:schemeClr val="accent6"/>
                  </a:buClr>
                  <a:buSzPct val="89000"/>
                  <a:buFont typeface="Arial" charset="0"/>
                  <a:buChar char="-"/>
                  <a:defRPr lang="ru-RU" sz="1600" baseline="0" dirty="0"/>
                </a:lvl5pPr>
                <a:lvl6pPr marL="1020030" indent="-177089" defTabSz="1218026" fontAlgn="base">
                  <a:spcBef>
                    <a:spcPct val="0"/>
                  </a:spcBef>
                  <a:spcAft>
                    <a:spcPct val="0"/>
                  </a:spcAft>
                  <a:buClr>
                    <a:schemeClr val="tx2"/>
                  </a:buClr>
                  <a:buSzPct val="89000"/>
                  <a:buFont typeface="Arial" charset="0"/>
                  <a:buChar char="-"/>
                  <a:defRPr sz="2100" baseline="0"/>
                </a:lvl6pPr>
                <a:lvl7pPr marL="1020030" indent="-177089" defTabSz="1218026" fontAlgn="base">
                  <a:spcBef>
                    <a:spcPct val="0"/>
                  </a:spcBef>
                  <a:spcAft>
                    <a:spcPct val="0"/>
                  </a:spcAft>
                  <a:buClr>
                    <a:schemeClr val="tx2"/>
                  </a:buClr>
                  <a:buSzPct val="89000"/>
                  <a:buFont typeface="Arial" charset="0"/>
                  <a:buChar char="-"/>
                  <a:defRPr sz="2100" baseline="0"/>
                </a:lvl7pPr>
                <a:lvl8pPr marL="1020030" indent="-177089" defTabSz="1218026" fontAlgn="base">
                  <a:spcBef>
                    <a:spcPct val="0"/>
                  </a:spcBef>
                  <a:spcAft>
                    <a:spcPct val="0"/>
                  </a:spcAft>
                  <a:buClr>
                    <a:schemeClr val="tx2"/>
                  </a:buClr>
                  <a:buSzPct val="89000"/>
                  <a:buFont typeface="Arial" charset="0"/>
                  <a:buChar char="-"/>
                  <a:defRPr sz="2100" baseline="0"/>
                </a:lvl8pPr>
                <a:lvl9pPr marL="1020030" indent="-177089" defTabSz="1218026" fontAlgn="base">
                  <a:spcBef>
                    <a:spcPct val="0"/>
                  </a:spcBef>
                  <a:spcAft>
                    <a:spcPct val="0"/>
                  </a:spcAft>
                  <a:buClr>
                    <a:schemeClr val="tx2"/>
                  </a:buClr>
                  <a:buSzPct val="89000"/>
                  <a:buFont typeface="Arial" charset="0"/>
                  <a:buChar char="-"/>
                  <a:defRPr sz="2100" baseline="0"/>
                </a:lvl9pPr>
              </a:lstStyle>
              <a:p>
                <a:pPr marL="0" marR="0" lvl="0" indent="0" defTabSz="913473" eaLnBrk="1" fontAlgn="base" latinLnBrk="0" hangingPunct="1">
                  <a:lnSpc>
                    <a:spcPct val="100000"/>
                  </a:lnSpc>
                  <a:spcBef>
                    <a:spcPct val="0"/>
                  </a:spcBef>
                  <a:spcAft>
                    <a:spcPct val="0"/>
                  </a:spcAft>
                  <a:buClr>
                    <a:srgbClr val="008080"/>
                  </a:buClr>
                  <a:buSzPct val="100000"/>
                  <a:buFontTx/>
                  <a:buNone/>
                  <a:tabLst/>
                  <a:defRPr/>
                </a:pPr>
                <a:endParaRPr kumimoji="0" lang="az-Cyrl-AZ" sz="800" b="1" i="0" u="none" strike="noStrike" kern="0" cap="none" spc="0" normalizeH="0" baseline="0" noProof="0">
                  <a:ln>
                    <a:noFill/>
                  </a:ln>
                  <a:solidFill>
                    <a:srgbClr val="FFFFFF"/>
                  </a:solidFill>
                  <a:effectLst/>
                  <a:uLnTx/>
                  <a:uFillTx/>
                </a:endParaRPr>
              </a:p>
            </p:txBody>
          </p:sp>
        </p:grpSp>
        <p:sp>
          <p:nvSpPr>
            <p:cNvPr id="46" name="Oval 21">
              <a:extLst>
                <a:ext uri="{FF2B5EF4-FFF2-40B4-BE49-F238E27FC236}">
                  <a16:creationId xmlns:a16="http://schemas.microsoft.com/office/drawing/2014/main" id="{C49C3772-49F1-4739-B4E0-3049E64FD491}"/>
                </a:ext>
              </a:extLst>
            </p:cNvPr>
            <p:cNvSpPr>
              <a:spLocks noChangeArrowheads="1"/>
            </p:cNvSpPr>
            <p:nvPr>
              <p:custDataLst>
                <p:tags r:id="rId9"/>
              </p:custDataLst>
            </p:nvPr>
          </p:nvSpPr>
          <p:spPr bwMode="gray">
            <a:xfrm>
              <a:off x="11479095" y="20657"/>
              <a:ext cx="109965" cy="109965"/>
            </a:xfrm>
            <a:prstGeom prst="ellipse">
              <a:avLst/>
            </a:prstGeom>
            <a:solidFill>
              <a:srgbClr val="B2D2D8"/>
            </a:solidFill>
            <a:ln w="9525">
              <a:solidFill>
                <a:srgbClr val="FFFFFF"/>
              </a:solidFill>
              <a:round/>
              <a:headEnd/>
              <a:tailEnd/>
            </a:ln>
          </p:spPr>
          <p:txBody>
            <a:bodyPr wrap="none" lIns="91430" tIns="45715" rIns="91430" bIns="45715" anchor="ctr">
              <a:noAutofit/>
            </a:bodyPr>
            <a:lstStyle/>
            <a:p>
              <a:pPr marL="0" marR="0" lvl="0" indent="0" algn="ctr" defTabSz="913523" eaLnBrk="1" fontAlgn="auto" latinLnBrk="0" hangingPunct="1">
                <a:lnSpc>
                  <a:spcPct val="100000"/>
                </a:lnSpc>
                <a:spcBef>
                  <a:spcPts val="0"/>
                </a:spcBef>
                <a:spcAft>
                  <a:spcPts val="0"/>
                </a:spcAft>
                <a:buClr>
                  <a:srgbClr val="000000"/>
                </a:buClr>
                <a:buSzTx/>
                <a:buFontTx/>
                <a:buNone/>
                <a:tabLst/>
                <a:defRPr/>
              </a:pPr>
              <a:r>
                <a:rPr kumimoji="0" lang="en-US" sz="600" b="1" i="0" u="none" strike="noStrike" kern="0" cap="none" spc="0" normalizeH="0" baseline="0" noProof="0" dirty="0">
                  <a:ln>
                    <a:noFill/>
                  </a:ln>
                  <a:solidFill>
                    <a:srgbClr val="008080"/>
                  </a:solidFill>
                  <a:effectLst/>
                  <a:uLnTx/>
                  <a:uFillTx/>
                </a:rPr>
                <a:t>4</a:t>
              </a:r>
            </a:p>
          </p:txBody>
        </p:sp>
        <p:grpSp>
          <p:nvGrpSpPr>
            <p:cNvPr id="48" name="Group 174">
              <a:extLst>
                <a:ext uri="{FF2B5EF4-FFF2-40B4-BE49-F238E27FC236}">
                  <a16:creationId xmlns:a16="http://schemas.microsoft.com/office/drawing/2014/main" id="{514841D9-CB74-466E-89FC-BB456C7184F2}"/>
                </a:ext>
              </a:extLst>
            </p:cNvPr>
            <p:cNvGrpSpPr>
              <a:grpSpLocks/>
            </p:cNvGrpSpPr>
            <p:nvPr>
              <p:custDataLst>
                <p:tags r:id="rId10"/>
              </p:custDataLst>
            </p:nvPr>
          </p:nvGrpSpPr>
          <p:grpSpPr>
            <a:xfrm>
              <a:off x="11721840" y="75002"/>
              <a:ext cx="387944" cy="216580"/>
              <a:chOff x="9590971" y="1164709"/>
              <a:chExt cx="2296426" cy="1282037"/>
            </a:xfrm>
            <a:solidFill>
              <a:srgbClr val="B2D2D8"/>
            </a:solidFill>
          </p:grpSpPr>
          <p:sp>
            <p:nvSpPr>
              <p:cNvPr id="78" name="Freeform: Shape 175">
                <a:extLst>
                  <a:ext uri="{FF2B5EF4-FFF2-40B4-BE49-F238E27FC236}">
                    <a16:creationId xmlns:a16="http://schemas.microsoft.com/office/drawing/2014/main" id="{6ADF75C3-1BBB-4471-855C-5081288C18F6}"/>
                  </a:ext>
                </a:extLst>
              </p:cNvPr>
              <p:cNvSpPr/>
              <p:nvPr>
                <p:custDataLst>
                  <p:tags r:id="rId12"/>
                </p:custDataLst>
              </p:nvPr>
            </p:nvSpPr>
            <p:spPr>
              <a:xfrm>
                <a:off x="9590971" y="1164709"/>
                <a:ext cx="2296426" cy="1282037"/>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53574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53574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153574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645025" y="0"/>
                    </a:lnTo>
                    <a:lnTo>
                      <a:pt x="1828800" y="457200"/>
                    </a:lnTo>
                    <a:lnTo>
                      <a:pt x="1645025" y="914400"/>
                    </a:lnTo>
                    <a:lnTo>
                      <a:pt x="0" y="914400"/>
                    </a:lnTo>
                    <a:lnTo>
                      <a:pt x="183775" y="457200"/>
                    </a:lnTo>
                    <a:close/>
                  </a:path>
                </a:pathLst>
              </a:custGeom>
              <a:grpFill/>
              <a:ln w="9525" cap="flat" cmpd="sng" algn="ctr">
                <a:solidFill>
                  <a:srgbClr val="FFFFFF"/>
                </a:solidFill>
                <a:prstDash val="solid"/>
              </a:ln>
              <a:effectLst/>
            </p:spPr>
            <p:txBody>
              <a:bodyPr wrap="square" l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800" b="0" i="0" u="none" strike="noStrike" kern="0" cap="none" spc="0" normalizeH="0" baseline="0" noProof="0" dirty="0" err="1">
                  <a:ln>
                    <a:noFill/>
                  </a:ln>
                  <a:solidFill>
                    <a:srgbClr val="FFFFFF"/>
                  </a:solidFill>
                  <a:effectLst/>
                  <a:uLnTx/>
                  <a:uFillTx/>
                  <a:latin typeface="Arial"/>
                  <a:ea typeface="+mn-ea"/>
                  <a:cs typeface="+mn-cs"/>
                </a:endParaRPr>
              </a:p>
            </p:txBody>
          </p:sp>
          <p:sp>
            <p:nvSpPr>
              <p:cNvPr id="79" name="TextBox 78">
                <a:extLst>
                  <a:ext uri="{FF2B5EF4-FFF2-40B4-BE49-F238E27FC236}">
                    <a16:creationId xmlns:a16="http://schemas.microsoft.com/office/drawing/2014/main" id="{2B9CE2EE-E0EE-4848-98FC-7C53D156FDF2}"/>
                  </a:ext>
                </a:extLst>
              </p:cNvPr>
              <p:cNvSpPr txBox="1"/>
              <p:nvPr>
                <p:custDataLst>
                  <p:tags r:id="rId13"/>
                </p:custDataLst>
              </p:nvPr>
            </p:nvSpPr>
            <p:spPr>
              <a:xfrm>
                <a:off x="9872538" y="1253740"/>
                <a:ext cx="1784092" cy="1103976"/>
              </a:xfrm>
              <a:prstGeom prst="rect">
                <a:avLst/>
              </a:prstGeom>
              <a:grpFill/>
            </p:spPr>
            <p:txBody>
              <a:bodyPr vert="horz" wrap="square" lIns="36000" tIns="0" rIns="0" bIns="0" rtlCol="0" anchor="ctr">
                <a:noAutofit/>
              </a:bodyPr>
              <a:lstStyle>
                <a:lvl1pPr lvl="0" indent="0" defTabSz="913473" fontAlgn="base">
                  <a:spcBef>
                    <a:spcPct val="0"/>
                  </a:spcBef>
                  <a:spcAft>
                    <a:spcPct val="0"/>
                  </a:spcAft>
                  <a:buClr>
                    <a:schemeClr val="tx2"/>
                  </a:buClr>
                  <a:buSzPct val="100000"/>
                  <a:defRPr lang="ru-RU" sz="1600" baseline="0" dirty="0"/>
                </a:lvl1pPr>
                <a:lvl2pPr marL="198335" lvl="1" indent="-194662" defTabSz="913473" fontAlgn="base">
                  <a:spcBef>
                    <a:spcPct val="0"/>
                  </a:spcBef>
                  <a:spcAft>
                    <a:spcPct val="0"/>
                  </a:spcAft>
                  <a:buClr>
                    <a:schemeClr val="accent4"/>
                  </a:buClr>
                  <a:buSzPct val="125000"/>
                  <a:buFont typeface="Arial" charset="0"/>
                  <a:buChar char="▪"/>
                  <a:defRPr lang="ru-RU" sz="1600" baseline="0" dirty="0"/>
                </a:lvl2pPr>
                <a:lvl3pPr marL="455435" lvl="2" indent="-253428" defTabSz="913473" fontAlgn="base">
                  <a:spcBef>
                    <a:spcPct val="0"/>
                  </a:spcBef>
                  <a:spcAft>
                    <a:spcPct val="0"/>
                  </a:spcAft>
                  <a:buClr>
                    <a:schemeClr val="accent6"/>
                  </a:buClr>
                  <a:buSzPct val="120000"/>
                  <a:buFont typeface="Arial" charset="0"/>
                  <a:buChar char="–"/>
                  <a:defRPr lang="ru-RU" sz="1600" baseline="0" dirty="0"/>
                </a:lvl3pPr>
                <a:lvl4pPr marL="628060" lvl="3" indent="-157933" defTabSz="913473" fontAlgn="base">
                  <a:spcBef>
                    <a:spcPct val="0"/>
                  </a:spcBef>
                  <a:spcAft>
                    <a:spcPct val="0"/>
                  </a:spcAft>
                  <a:buClr>
                    <a:schemeClr val="accent6"/>
                  </a:buClr>
                  <a:buSzPct val="120000"/>
                  <a:buFont typeface="Arial" charset="0"/>
                  <a:buChar char="▫"/>
                  <a:defRPr lang="ru-RU" sz="1600" baseline="0" dirty="0"/>
                </a:lvl4pPr>
                <a:lvl5pPr marL="763957" lvl="4" indent="-132223" defTabSz="913473" fontAlgn="base">
                  <a:spcBef>
                    <a:spcPct val="0"/>
                  </a:spcBef>
                  <a:spcAft>
                    <a:spcPct val="0"/>
                  </a:spcAft>
                  <a:buClr>
                    <a:schemeClr val="accent6"/>
                  </a:buClr>
                  <a:buSzPct val="89000"/>
                  <a:buFont typeface="Arial" charset="0"/>
                  <a:buChar char="-"/>
                  <a:defRPr lang="ru-RU" sz="1600" baseline="0" dirty="0"/>
                </a:lvl5pPr>
                <a:lvl6pPr marL="1020030" indent="-177089" defTabSz="1218026" fontAlgn="base">
                  <a:spcBef>
                    <a:spcPct val="0"/>
                  </a:spcBef>
                  <a:spcAft>
                    <a:spcPct val="0"/>
                  </a:spcAft>
                  <a:buClr>
                    <a:schemeClr val="tx2"/>
                  </a:buClr>
                  <a:buSzPct val="89000"/>
                  <a:buFont typeface="Arial" charset="0"/>
                  <a:buChar char="-"/>
                  <a:defRPr sz="2100" baseline="0"/>
                </a:lvl6pPr>
                <a:lvl7pPr marL="1020030" indent="-177089" defTabSz="1218026" fontAlgn="base">
                  <a:spcBef>
                    <a:spcPct val="0"/>
                  </a:spcBef>
                  <a:spcAft>
                    <a:spcPct val="0"/>
                  </a:spcAft>
                  <a:buClr>
                    <a:schemeClr val="tx2"/>
                  </a:buClr>
                  <a:buSzPct val="89000"/>
                  <a:buFont typeface="Arial" charset="0"/>
                  <a:buChar char="-"/>
                  <a:defRPr sz="2100" baseline="0"/>
                </a:lvl7pPr>
                <a:lvl8pPr marL="1020030" indent="-177089" defTabSz="1218026" fontAlgn="base">
                  <a:spcBef>
                    <a:spcPct val="0"/>
                  </a:spcBef>
                  <a:spcAft>
                    <a:spcPct val="0"/>
                  </a:spcAft>
                  <a:buClr>
                    <a:schemeClr val="tx2"/>
                  </a:buClr>
                  <a:buSzPct val="89000"/>
                  <a:buFont typeface="Arial" charset="0"/>
                  <a:buChar char="-"/>
                  <a:defRPr sz="2100" baseline="0"/>
                </a:lvl8pPr>
                <a:lvl9pPr marL="1020030" indent="-177089" defTabSz="1218026" fontAlgn="base">
                  <a:spcBef>
                    <a:spcPct val="0"/>
                  </a:spcBef>
                  <a:spcAft>
                    <a:spcPct val="0"/>
                  </a:spcAft>
                  <a:buClr>
                    <a:schemeClr val="tx2"/>
                  </a:buClr>
                  <a:buSzPct val="89000"/>
                  <a:buFont typeface="Arial" charset="0"/>
                  <a:buChar char="-"/>
                  <a:defRPr sz="2100" baseline="0"/>
                </a:lvl9pPr>
              </a:lstStyle>
              <a:p>
                <a:pPr marL="0" marR="0" lvl="0" indent="0" defTabSz="913473" eaLnBrk="1" fontAlgn="base" latinLnBrk="0" hangingPunct="1">
                  <a:lnSpc>
                    <a:spcPct val="100000"/>
                  </a:lnSpc>
                  <a:spcBef>
                    <a:spcPct val="0"/>
                  </a:spcBef>
                  <a:spcAft>
                    <a:spcPct val="0"/>
                  </a:spcAft>
                  <a:buClr>
                    <a:srgbClr val="008080"/>
                  </a:buClr>
                  <a:buSzPct val="100000"/>
                  <a:buFontTx/>
                  <a:buNone/>
                  <a:tabLst/>
                  <a:defRPr/>
                </a:pPr>
                <a:endParaRPr kumimoji="0" lang="ru-RU" sz="800" b="1" i="0" u="none" strike="noStrike" kern="0" cap="none" spc="0" normalizeH="0" baseline="0" noProof="0">
                  <a:ln>
                    <a:noFill/>
                  </a:ln>
                  <a:solidFill>
                    <a:srgbClr val="FFFFFF"/>
                  </a:solidFill>
                  <a:effectLst/>
                  <a:uLnTx/>
                  <a:uFillTx/>
                </a:endParaRPr>
              </a:p>
            </p:txBody>
          </p:sp>
        </p:grpSp>
        <p:sp>
          <p:nvSpPr>
            <p:cNvPr id="49" name="Oval 21">
              <a:extLst>
                <a:ext uri="{FF2B5EF4-FFF2-40B4-BE49-F238E27FC236}">
                  <a16:creationId xmlns:a16="http://schemas.microsoft.com/office/drawing/2014/main" id="{F297F70D-F897-4D89-9DCC-3B6AD33077BF}"/>
                </a:ext>
              </a:extLst>
            </p:cNvPr>
            <p:cNvSpPr>
              <a:spLocks noChangeArrowheads="1"/>
            </p:cNvSpPr>
            <p:nvPr>
              <p:custDataLst>
                <p:tags r:id="rId11"/>
              </p:custDataLst>
            </p:nvPr>
          </p:nvSpPr>
          <p:spPr bwMode="gray">
            <a:xfrm>
              <a:off x="11841338" y="20657"/>
              <a:ext cx="109965" cy="109965"/>
            </a:xfrm>
            <a:prstGeom prst="ellipse">
              <a:avLst/>
            </a:prstGeom>
            <a:solidFill>
              <a:srgbClr val="B2D2D8"/>
            </a:solidFill>
            <a:ln w="9525">
              <a:solidFill>
                <a:srgbClr val="FFFFFF"/>
              </a:solidFill>
              <a:round/>
              <a:headEnd/>
              <a:tailEnd/>
            </a:ln>
          </p:spPr>
          <p:txBody>
            <a:bodyPr wrap="none" lIns="91430" tIns="45715" rIns="91430" bIns="45715" anchor="ctr">
              <a:noAutofit/>
            </a:bodyPr>
            <a:lstStyle/>
            <a:p>
              <a:pPr marL="0" marR="0" lvl="0" indent="0" algn="ctr" defTabSz="913523" eaLnBrk="1" fontAlgn="auto" latinLnBrk="0" hangingPunct="1">
                <a:lnSpc>
                  <a:spcPct val="100000"/>
                </a:lnSpc>
                <a:spcBef>
                  <a:spcPts val="0"/>
                </a:spcBef>
                <a:spcAft>
                  <a:spcPts val="0"/>
                </a:spcAft>
                <a:buClr>
                  <a:srgbClr val="000000"/>
                </a:buClr>
                <a:buSzTx/>
                <a:buFontTx/>
                <a:buNone/>
                <a:tabLst/>
                <a:defRPr/>
              </a:pPr>
              <a:r>
                <a:rPr kumimoji="0" lang="en-US" sz="600" b="1" i="0" u="none" strike="noStrike" kern="0" cap="none" spc="0" normalizeH="0" baseline="0" noProof="0" dirty="0">
                  <a:ln>
                    <a:noFill/>
                  </a:ln>
                  <a:solidFill>
                    <a:srgbClr val="008080"/>
                  </a:solidFill>
                  <a:effectLst/>
                  <a:uLnTx/>
                  <a:uFillTx/>
                </a:rPr>
                <a:t>5</a:t>
              </a:r>
            </a:p>
          </p:txBody>
        </p:sp>
      </p:grpSp>
      <p:sp>
        <p:nvSpPr>
          <p:cNvPr id="88" name="2. Slide Title"/>
          <p:cNvSpPr txBox="1">
            <a:spLocks/>
          </p:cNvSpPr>
          <p:nvPr/>
        </p:nvSpPr>
        <p:spPr bwMode="gray">
          <a:xfrm>
            <a:off x="8269111" y="814744"/>
            <a:ext cx="386905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lvl1pPr algn="l" rtl="0" eaLnBrk="1" fontAlgn="base" hangingPunct="1">
              <a:spcBef>
                <a:spcPct val="0"/>
              </a:spcBef>
              <a:spcAft>
                <a:spcPct val="0"/>
              </a:spcAft>
              <a:defRPr lang="ru-RU" sz="2667" b="1" dirty="0">
                <a:solidFill>
                  <a:srgbClr val="008C95"/>
                </a:solidFill>
                <a:latin typeface="+mj-lt"/>
                <a:ea typeface="+mj-ea"/>
                <a:cs typeface="+mj-cs"/>
              </a:defRPr>
            </a:lvl1pPr>
            <a:lvl2pPr algn="l" rtl="0" eaLnBrk="1" fontAlgn="base" hangingPunct="1">
              <a:spcBef>
                <a:spcPct val="0"/>
              </a:spcBef>
              <a:spcAft>
                <a:spcPct val="0"/>
              </a:spcAft>
              <a:defRPr>
                <a:solidFill>
                  <a:schemeClr val="accent1"/>
                </a:solidFill>
                <a:latin typeface="Arial" charset="0"/>
              </a:defRPr>
            </a:lvl2pPr>
            <a:lvl3pPr algn="l" rtl="0" eaLnBrk="1" fontAlgn="base" hangingPunct="1">
              <a:spcBef>
                <a:spcPct val="0"/>
              </a:spcBef>
              <a:spcAft>
                <a:spcPct val="0"/>
              </a:spcAft>
              <a:defRPr>
                <a:solidFill>
                  <a:schemeClr val="accent1"/>
                </a:solidFill>
                <a:latin typeface="Arial" charset="0"/>
              </a:defRPr>
            </a:lvl3pPr>
            <a:lvl4pPr algn="l" rtl="0" eaLnBrk="1" fontAlgn="base" hangingPunct="1">
              <a:spcBef>
                <a:spcPct val="0"/>
              </a:spcBef>
              <a:spcAft>
                <a:spcPct val="0"/>
              </a:spcAft>
              <a:defRPr>
                <a:solidFill>
                  <a:schemeClr val="accent1"/>
                </a:solidFill>
                <a:latin typeface="Arial" charset="0"/>
              </a:defRPr>
            </a:lvl4pPr>
            <a:lvl5pPr algn="l" rtl="0" eaLnBrk="1" fontAlgn="base" hangingPunct="1">
              <a:spcBef>
                <a:spcPct val="0"/>
              </a:spcBef>
              <a:spcAft>
                <a:spcPct val="0"/>
              </a:spcAft>
              <a:defRPr>
                <a:solidFill>
                  <a:schemeClr val="accent1"/>
                </a:solidFill>
                <a:latin typeface="Arial" charset="0"/>
              </a:defRPr>
            </a:lvl5pPr>
            <a:lvl6pPr marL="519332" algn="l" rtl="0" eaLnBrk="1" fontAlgn="base" hangingPunct="1">
              <a:spcBef>
                <a:spcPct val="0"/>
              </a:spcBef>
              <a:spcAft>
                <a:spcPct val="0"/>
              </a:spcAft>
              <a:defRPr>
                <a:solidFill>
                  <a:schemeClr val="tx1"/>
                </a:solidFill>
                <a:latin typeface="Arial" charset="0"/>
              </a:defRPr>
            </a:lvl6pPr>
            <a:lvl7pPr marL="1038669" algn="l" rtl="0" eaLnBrk="1" fontAlgn="base" hangingPunct="1">
              <a:spcBef>
                <a:spcPct val="0"/>
              </a:spcBef>
              <a:spcAft>
                <a:spcPct val="0"/>
              </a:spcAft>
              <a:defRPr>
                <a:solidFill>
                  <a:schemeClr val="tx1"/>
                </a:solidFill>
                <a:latin typeface="Arial" charset="0"/>
              </a:defRPr>
            </a:lvl7pPr>
            <a:lvl8pPr marL="1558002" algn="l" rtl="0" eaLnBrk="1" fontAlgn="base" hangingPunct="1">
              <a:spcBef>
                <a:spcPct val="0"/>
              </a:spcBef>
              <a:spcAft>
                <a:spcPct val="0"/>
              </a:spcAft>
              <a:defRPr>
                <a:solidFill>
                  <a:schemeClr val="tx1"/>
                </a:solidFill>
                <a:latin typeface="Arial" charset="0"/>
              </a:defRPr>
            </a:lvl8pPr>
            <a:lvl9pPr marL="2077337" algn="l" rtl="0" eaLnBrk="1" fontAlgn="base" hangingPunct="1">
              <a:spcBef>
                <a:spcPct val="0"/>
              </a:spcBef>
              <a:spcAft>
                <a:spcPct val="0"/>
              </a:spcAft>
              <a:defRPr>
                <a:solidFill>
                  <a:schemeClr val="tx1"/>
                </a:solidFill>
                <a:latin typeface="Arial" charset="0"/>
              </a:defRPr>
            </a:lvl9pPr>
          </a:lstStyle>
          <a:p>
            <a:pPr defTabSz="914400"/>
            <a:r>
              <a:rPr lang="ru-RU" sz="1200" kern="0" dirty="0">
                <a:solidFill>
                  <a:srgbClr val="008F99"/>
                </a:solidFill>
              </a:rPr>
              <a:t> Процедура организации расследования (АКП)</a:t>
            </a:r>
            <a:endParaRPr lang="ru-RU" sz="1200" kern="0" dirty="0"/>
          </a:p>
        </p:txBody>
      </p:sp>
      <p:sp>
        <p:nvSpPr>
          <p:cNvPr id="43" name="TextBox 42"/>
          <p:cNvSpPr txBox="1"/>
          <p:nvPr/>
        </p:nvSpPr>
        <p:spPr>
          <a:xfrm>
            <a:off x="10012246" y="1324162"/>
            <a:ext cx="2008034" cy="1692771"/>
          </a:xfrm>
          <a:prstGeom prst="rect">
            <a:avLst/>
          </a:prstGeom>
          <a:noFill/>
        </p:spPr>
        <p:txBody>
          <a:bodyPr wrap="square" rtlCol="0">
            <a:spAutoFit/>
          </a:bodyPr>
          <a:lstStyle/>
          <a:p>
            <a:r>
              <a:rPr lang="ru-RU" sz="800" baseline="30000" dirty="0">
                <a:solidFill>
                  <a:srgbClr val="00313C"/>
                </a:solidFill>
              </a:rPr>
              <a:t>(1)</a:t>
            </a:r>
            <a:r>
              <a:rPr lang="ru-RU" sz="800" dirty="0">
                <a:solidFill>
                  <a:srgbClr val="00313C"/>
                </a:solidFill>
              </a:rPr>
              <a:t>Ключевые требования к результатам АКП, включая критерии качества расследования определены в </a:t>
            </a:r>
            <a:r>
              <a:rPr lang="ru-RU" sz="800" dirty="0">
                <a:solidFill>
                  <a:srgbClr val="00313C"/>
                </a:solidFill>
                <a:hlinkClick r:id="rId26"/>
              </a:rPr>
              <a:t>«Методика по оформлению результатов анализа коренных причин».</a:t>
            </a:r>
            <a:endParaRPr lang="ru-RU" sz="800" dirty="0">
              <a:solidFill>
                <a:srgbClr val="00313C"/>
              </a:solidFill>
            </a:endParaRPr>
          </a:p>
          <a:p>
            <a:r>
              <a:rPr lang="ru-RU" sz="800" baseline="30000" dirty="0">
                <a:solidFill>
                  <a:srgbClr val="00313C"/>
                </a:solidFill>
              </a:rPr>
              <a:t>(2) </a:t>
            </a:r>
            <a:r>
              <a:rPr lang="ru-RU" sz="800" dirty="0">
                <a:solidFill>
                  <a:srgbClr val="00313C"/>
                </a:solidFill>
              </a:rPr>
              <a:t>Оценка эффективности СУР согласуется с риск-менеджером предприятия</a:t>
            </a:r>
          </a:p>
          <a:p>
            <a:r>
              <a:rPr lang="ru-RU" sz="800" baseline="30000" dirty="0">
                <a:solidFill>
                  <a:srgbClr val="00313C"/>
                </a:solidFill>
              </a:rPr>
              <a:t>(3) </a:t>
            </a:r>
            <a:r>
              <a:rPr lang="ru-RU" sz="800" dirty="0">
                <a:solidFill>
                  <a:srgbClr val="00313C"/>
                </a:solidFill>
              </a:rPr>
              <a:t>Если риск был ранее выявлен и включён в РРП, рекомендуется включать в состав комиссии риск-менеджера предприятия.</a:t>
            </a:r>
            <a:endParaRPr lang="en-US" sz="800" dirty="0">
              <a:solidFill>
                <a:srgbClr val="00313C"/>
              </a:solidFill>
            </a:endParaRPr>
          </a:p>
        </p:txBody>
      </p:sp>
      <p:sp>
        <p:nvSpPr>
          <p:cNvPr id="55" name="TextBox 54">
            <a:extLst>
              <a:ext uri="{FF2B5EF4-FFF2-40B4-BE49-F238E27FC236}">
                <a16:creationId xmlns:a16="http://schemas.microsoft.com/office/drawing/2014/main" id="{86B933E7-7FCC-4517-B1CB-CC998E895F2F}"/>
              </a:ext>
            </a:extLst>
          </p:cNvPr>
          <p:cNvSpPr txBox="1"/>
          <p:nvPr/>
        </p:nvSpPr>
        <p:spPr>
          <a:xfrm>
            <a:off x="10438976" y="4389017"/>
            <a:ext cx="1459079" cy="246221"/>
          </a:xfrm>
          <a:prstGeom prst="rect">
            <a:avLst/>
          </a:prstGeom>
        </p:spPr>
        <p:txBody>
          <a:bodyPr vert="horz" wrap="square" lIns="0" tIns="0" rIns="0" bIns="0" rtlCol="0" anchor="ctr" anchorCtr="0">
            <a:spAutoFit/>
          </a:bodyPr>
          <a:lstStyle>
            <a:lvl1pPr lvl="0" indent="0" defTabSz="913473" fontAlgn="base">
              <a:spcBef>
                <a:spcPct val="0"/>
              </a:spcBef>
              <a:spcAft>
                <a:spcPct val="0"/>
              </a:spcAft>
              <a:buClr>
                <a:schemeClr val="tx2"/>
              </a:buClr>
              <a:buSzPct val="100000"/>
              <a:defRPr lang="ru-RU" sz="1600" baseline="0" dirty="0"/>
            </a:lvl1pPr>
            <a:lvl2pPr marL="198335" lvl="1" indent="-194662" defTabSz="913473" fontAlgn="base">
              <a:spcBef>
                <a:spcPct val="0"/>
              </a:spcBef>
              <a:spcAft>
                <a:spcPct val="0"/>
              </a:spcAft>
              <a:buClr>
                <a:schemeClr val="accent4"/>
              </a:buClr>
              <a:buSzPct val="125000"/>
              <a:buFont typeface="Arial" charset="0"/>
              <a:buChar char="▪"/>
              <a:defRPr lang="ru-RU" sz="1600" baseline="0" dirty="0"/>
            </a:lvl2pPr>
            <a:lvl3pPr marL="455435" lvl="2" indent="-253428" defTabSz="913473" fontAlgn="base">
              <a:spcBef>
                <a:spcPct val="0"/>
              </a:spcBef>
              <a:spcAft>
                <a:spcPct val="0"/>
              </a:spcAft>
              <a:buClr>
                <a:schemeClr val="accent6"/>
              </a:buClr>
              <a:buSzPct val="120000"/>
              <a:buFont typeface="Arial" charset="0"/>
              <a:buChar char="–"/>
              <a:defRPr lang="ru-RU" sz="1600" baseline="0" dirty="0"/>
            </a:lvl3pPr>
            <a:lvl4pPr marL="628060" lvl="3" indent="-157933" defTabSz="913473" fontAlgn="base">
              <a:spcBef>
                <a:spcPct val="0"/>
              </a:spcBef>
              <a:spcAft>
                <a:spcPct val="0"/>
              </a:spcAft>
              <a:buClr>
                <a:schemeClr val="accent6"/>
              </a:buClr>
              <a:buSzPct val="120000"/>
              <a:buFont typeface="Arial" charset="0"/>
              <a:buChar char="▫"/>
              <a:defRPr lang="ru-RU" sz="1600" baseline="0" dirty="0"/>
            </a:lvl4pPr>
            <a:lvl5pPr marL="763957" lvl="4" indent="-132223" defTabSz="913473" fontAlgn="base">
              <a:spcBef>
                <a:spcPct val="0"/>
              </a:spcBef>
              <a:spcAft>
                <a:spcPct val="0"/>
              </a:spcAft>
              <a:buClr>
                <a:schemeClr val="accent6"/>
              </a:buClr>
              <a:buSzPct val="89000"/>
              <a:buFont typeface="Arial" charset="0"/>
              <a:buChar char="-"/>
              <a:defRPr lang="ru-RU" sz="1600" baseline="0" dirty="0"/>
            </a:lvl5pPr>
            <a:lvl6pPr marL="1020030" indent="-177089" defTabSz="1218026" fontAlgn="base">
              <a:spcBef>
                <a:spcPct val="0"/>
              </a:spcBef>
              <a:spcAft>
                <a:spcPct val="0"/>
              </a:spcAft>
              <a:buClr>
                <a:schemeClr val="tx2"/>
              </a:buClr>
              <a:buSzPct val="89000"/>
              <a:buFont typeface="Arial" charset="0"/>
              <a:buChar char="-"/>
              <a:defRPr sz="2100" baseline="0"/>
            </a:lvl6pPr>
            <a:lvl7pPr marL="1020030" indent="-177089" defTabSz="1218026" fontAlgn="base">
              <a:spcBef>
                <a:spcPct val="0"/>
              </a:spcBef>
              <a:spcAft>
                <a:spcPct val="0"/>
              </a:spcAft>
              <a:buClr>
                <a:schemeClr val="tx2"/>
              </a:buClr>
              <a:buSzPct val="89000"/>
              <a:buFont typeface="Arial" charset="0"/>
              <a:buChar char="-"/>
              <a:defRPr sz="2100" baseline="0"/>
            </a:lvl7pPr>
            <a:lvl8pPr marL="1020030" indent="-177089" defTabSz="1218026" fontAlgn="base">
              <a:spcBef>
                <a:spcPct val="0"/>
              </a:spcBef>
              <a:spcAft>
                <a:spcPct val="0"/>
              </a:spcAft>
              <a:buClr>
                <a:schemeClr val="tx2"/>
              </a:buClr>
              <a:buSzPct val="89000"/>
              <a:buFont typeface="Arial" charset="0"/>
              <a:buChar char="-"/>
              <a:defRPr sz="2100" baseline="0"/>
            </a:lvl8pPr>
            <a:lvl9pPr marL="1020030" indent="-177089" defTabSz="1218026" fontAlgn="base">
              <a:spcBef>
                <a:spcPct val="0"/>
              </a:spcBef>
              <a:spcAft>
                <a:spcPct val="0"/>
              </a:spcAft>
              <a:buClr>
                <a:schemeClr val="tx2"/>
              </a:buClr>
              <a:buSzPct val="89000"/>
              <a:buFont typeface="Arial" charset="0"/>
              <a:buChar char="-"/>
              <a:defRPr sz="2100" baseline="0"/>
            </a:lvl9pPr>
          </a:lstStyle>
          <a:p>
            <a:pPr marL="0" marR="0" lvl="0" indent="0" algn="l" defTabSz="913473" rtl="0" eaLnBrk="1" fontAlgn="base" latinLnBrk="0" hangingPunct="1">
              <a:lnSpc>
                <a:spcPct val="100000"/>
              </a:lnSpc>
              <a:spcBef>
                <a:spcPct val="0"/>
              </a:spcBef>
              <a:spcAft>
                <a:spcPct val="0"/>
              </a:spcAft>
              <a:buClr>
                <a:srgbClr val="008080"/>
              </a:buClr>
              <a:buSzPct val="100000"/>
              <a:buFontTx/>
              <a:buNone/>
              <a:tabLst/>
              <a:defRPr/>
            </a:pPr>
            <a:r>
              <a:rPr kumimoji="0" lang="ru-RU" sz="800" b="0" i="0" u="none" strike="noStrike" kern="1200" cap="none" spc="0" normalizeH="0" baseline="0" noProof="0" dirty="0">
                <a:ln>
                  <a:noFill/>
                </a:ln>
                <a:solidFill>
                  <a:srgbClr val="00313C"/>
                </a:solidFill>
                <a:effectLst/>
                <a:uLnTx/>
                <a:uFillTx/>
                <a:latin typeface="Arial"/>
                <a:ea typeface="+mn-ea"/>
                <a:cs typeface="+mn-cs"/>
              </a:rPr>
              <a:t>Шаги могут не выполнятся в</a:t>
            </a:r>
            <a:r>
              <a:rPr kumimoji="0" lang="ru-RU" sz="800" b="0" i="0" u="none" strike="noStrike" kern="1200" cap="none" spc="0" normalizeH="0" noProof="0" dirty="0">
                <a:ln>
                  <a:noFill/>
                </a:ln>
                <a:solidFill>
                  <a:srgbClr val="00313C"/>
                </a:solidFill>
                <a:effectLst/>
                <a:uLnTx/>
                <a:uFillTx/>
                <a:latin typeface="Arial"/>
                <a:ea typeface="+mn-ea"/>
                <a:cs typeface="+mn-cs"/>
              </a:rPr>
              <a:t> Упрощенном расследовании</a:t>
            </a:r>
            <a:endParaRPr kumimoji="0" lang="ru-RU" sz="800" b="0" i="0" u="none" strike="noStrike" kern="1200" cap="none" spc="0" normalizeH="0" baseline="0" noProof="0" dirty="0">
              <a:ln>
                <a:noFill/>
              </a:ln>
              <a:solidFill>
                <a:srgbClr val="00313C"/>
              </a:solidFill>
              <a:effectLst/>
              <a:uLnTx/>
              <a:uFillTx/>
              <a:latin typeface="Arial"/>
              <a:ea typeface="+mn-ea"/>
              <a:cs typeface="+mn-cs"/>
            </a:endParaRPr>
          </a:p>
        </p:txBody>
      </p:sp>
      <p:sp>
        <p:nvSpPr>
          <p:cNvPr id="56" name="TextBox 55">
            <a:extLst>
              <a:ext uri="{FF2B5EF4-FFF2-40B4-BE49-F238E27FC236}">
                <a16:creationId xmlns:a16="http://schemas.microsoft.com/office/drawing/2014/main" id="{86B933E7-7FCC-4517-B1CB-CC998E895F2F}"/>
              </a:ext>
            </a:extLst>
          </p:cNvPr>
          <p:cNvSpPr txBox="1"/>
          <p:nvPr/>
        </p:nvSpPr>
        <p:spPr>
          <a:xfrm>
            <a:off x="10438976" y="3991436"/>
            <a:ext cx="1569410" cy="246221"/>
          </a:xfrm>
          <a:prstGeom prst="rect">
            <a:avLst/>
          </a:prstGeom>
        </p:spPr>
        <p:txBody>
          <a:bodyPr vert="horz" wrap="square" lIns="0" tIns="0" rIns="0" bIns="0" rtlCol="0" anchor="ctr" anchorCtr="0">
            <a:spAutoFit/>
          </a:bodyPr>
          <a:lstStyle>
            <a:lvl1pPr lvl="0" indent="0" defTabSz="913473" fontAlgn="base">
              <a:spcBef>
                <a:spcPct val="0"/>
              </a:spcBef>
              <a:spcAft>
                <a:spcPct val="0"/>
              </a:spcAft>
              <a:buClr>
                <a:schemeClr val="tx2"/>
              </a:buClr>
              <a:buSzPct val="100000"/>
              <a:defRPr lang="ru-RU" sz="1600" baseline="0" dirty="0"/>
            </a:lvl1pPr>
            <a:lvl2pPr marL="198335" lvl="1" indent="-194662" defTabSz="913473" fontAlgn="base">
              <a:spcBef>
                <a:spcPct val="0"/>
              </a:spcBef>
              <a:spcAft>
                <a:spcPct val="0"/>
              </a:spcAft>
              <a:buClr>
                <a:schemeClr val="accent4"/>
              </a:buClr>
              <a:buSzPct val="125000"/>
              <a:buFont typeface="Arial" charset="0"/>
              <a:buChar char="▪"/>
              <a:defRPr lang="ru-RU" sz="1600" baseline="0" dirty="0"/>
            </a:lvl2pPr>
            <a:lvl3pPr marL="455435" lvl="2" indent="-253428" defTabSz="913473" fontAlgn="base">
              <a:spcBef>
                <a:spcPct val="0"/>
              </a:spcBef>
              <a:spcAft>
                <a:spcPct val="0"/>
              </a:spcAft>
              <a:buClr>
                <a:schemeClr val="accent6"/>
              </a:buClr>
              <a:buSzPct val="120000"/>
              <a:buFont typeface="Arial" charset="0"/>
              <a:buChar char="–"/>
              <a:defRPr lang="ru-RU" sz="1600" baseline="0" dirty="0"/>
            </a:lvl3pPr>
            <a:lvl4pPr marL="628060" lvl="3" indent="-157933" defTabSz="913473" fontAlgn="base">
              <a:spcBef>
                <a:spcPct val="0"/>
              </a:spcBef>
              <a:spcAft>
                <a:spcPct val="0"/>
              </a:spcAft>
              <a:buClr>
                <a:schemeClr val="accent6"/>
              </a:buClr>
              <a:buSzPct val="120000"/>
              <a:buFont typeface="Arial" charset="0"/>
              <a:buChar char="▫"/>
              <a:defRPr lang="ru-RU" sz="1600" baseline="0" dirty="0"/>
            </a:lvl4pPr>
            <a:lvl5pPr marL="763957" lvl="4" indent="-132223" defTabSz="913473" fontAlgn="base">
              <a:spcBef>
                <a:spcPct val="0"/>
              </a:spcBef>
              <a:spcAft>
                <a:spcPct val="0"/>
              </a:spcAft>
              <a:buClr>
                <a:schemeClr val="accent6"/>
              </a:buClr>
              <a:buSzPct val="89000"/>
              <a:buFont typeface="Arial" charset="0"/>
              <a:buChar char="-"/>
              <a:defRPr lang="ru-RU" sz="1600" baseline="0" dirty="0"/>
            </a:lvl5pPr>
            <a:lvl6pPr marL="1020030" indent="-177089" defTabSz="1218026" fontAlgn="base">
              <a:spcBef>
                <a:spcPct val="0"/>
              </a:spcBef>
              <a:spcAft>
                <a:spcPct val="0"/>
              </a:spcAft>
              <a:buClr>
                <a:schemeClr val="tx2"/>
              </a:buClr>
              <a:buSzPct val="89000"/>
              <a:buFont typeface="Arial" charset="0"/>
              <a:buChar char="-"/>
              <a:defRPr sz="2100" baseline="0"/>
            </a:lvl6pPr>
            <a:lvl7pPr marL="1020030" indent="-177089" defTabSz="1218026" fontAlgn="base">
              <a:spcBef>
                <a:spcPct val="0"/>
              </a:spcBef>
              <a:spcAft>
                <a:spcPct val="0"/>
              </a:spcAft>
              <a:buClr>
                <a:schemeClr val="tx2"/>
              </a:buClr>
              <a:buSzPct val="89000"/>
              <a:buFont typeface="Arial" charset="0"/>
              <a:buChar char="-"/>
              <a:defRPr sz="2100" baseline="0"/>
            </a:lvl7pPr>
            <a:lvl8pPr marL="1020030" indent="-177089" defTabSz="1218026" fontAlgn="base">
              <a:spcBef>
                <a:spcPct val="0"/>
              </a:spcBef>
              <a:spcAft>
                <a:spcPct val="0"/>
              </a:spcAft>
              <a:buClr>
                <a:schemeClr val="tx2"/>
              </a:buClr>
              <a:buSzPct val="89000"/>
              <a:buFont typeface="Arial" charset="0"/>
              <a:buChar char="-"/>
              <a:defRPr sz="2100" baseline="0"/>
            </a:lvl8pPr>
            <a:lvl9pPr marL="1020030" indent="-177089" defTabSz="1218026" fontAlgn="base">
              <a:spcBef>
                <a:spcPct val="0"/>
              </a:spcBef>
              <a:spcAft>
                <a:spcPct val="0"/>
              </a:spcAft>
              <a:buClr>
                <a:schemeClr val="tx2"/>
              </a:buClr>
              <a:buSzPct val="89000"/>
              <a:buFont typeface="Arial" charset="0"/>
              <a:buChar char="-"/>
              <a:defRPr sz="2100" baseline="0"/>
            </a:lvl9pPr>
          </a:lstStyle>
          <a:p>
            <a:pPr marL="0" marR="0" lvl="0" indent="0" algn="l" defTabSz="913473" rtl="0" eaLnBrk="1" fontAlgn="base" latinLnBrk="0" hangingPunct="1">
              <a:lnSpc>
                <a:spcPct val="100000"/>
              </a:lnSpc>
              <a:spcBef>
                <a:spcPct val="0"/>
              </a:spcBef>
              <a:spcAft>
                <a:spcPct val="0"/>
              </a:spcAft>
              <a:buClr>
                <a:srgbClr val="008080"/>
              </a:buClr>
              <a:buSzPct val="100000"/>
              <a:buFontTx/>
              <a:buNone/>
              <a:tabLst/>
              <a:defRPr/>
            </a:pPr>
            <a:r>
              <a:rPr kumimoji="0" lang="ru-RU" sz="800" b="0" i="0" u="none" strike="noStrike" kern="1200" cap="none" spc="0" normalizeH="0" baseline="0" noProof="0" dirty="0">
                <a:ln>
                  <a:noFill/>
                </a:ln>
                <a:solidFill>
                  <a:srgbClr val="00313C"/>
                </a:solidFill>
                <a:effectLst/>
                <a:uLnTx/>
                <a:uFillTx/>
                <a:latin typeface="Arial"/>
                <a:ea typeface="+mn-ea"/>
                <a:cs typeface="+mn-cs"/>
              </a:rPr>
              <a:t>Обязательные шаги для любого формата расследования</a:t>
            </a:r>
          </a:p>
        </p:txBody>
      </p:sp>
      <p:sp>
        <p:nvSpPr>
          <p:cNvPr id="57" name="Скругленный прямоугольник 56"/>
          <p:cNvSpPr/>
          <p:nvPr/>
        </p:nvSpPr>
        <p:spPr>
          <a:xfrm>
            <a:off x="10012246" y="4376386"/>
            <a:ext cx="352088" cy="223737"/>
          </a:xfrm>
          <a:prstGeom prst="roundRect">
            <a:avLst/>
          </a:prstGeom>
          <a:solidFill>
            <a:schemeClr val="bg1">
              <a:lumMod val="85000"/>
            </a:schemeClr>
          </a:solidFill>
          <a:ln w="9525">
            <a:solidFill>
              <a:srgbClr val="008C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err="1">
              <a:solidFill>
                <a:schemeClr val="tx1"/>
              </a:solidFill>
            </a:endParaRPr>
          </a:p>
        </p:txBody>
      </p:sp>
      <p:sp>
        <p:nvSpPr>
          <p:cNvPr id="58" name="Скругленный прямоугольник 57"/>
          <p:cNvSpPr/>
          <p:nvPr/>
        </p:nvSpPr>
        <p:spPr>
          <a:xfrm>
            <a:off x="10012246" y="3983839"/>
            <a:ext cx="352088" cy="223737"/>
          </a:xfrm>
          <a:prstGeom prst="roundRect">
            <a:avLst/>
          </a:prstGeom>
          <a:noFill/>
          <a:ln w="9525">
            <a:solidFill>
              <a:srgbClr val="008C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err="1">
              <a:solidFill>
                <a:schemeClr val="tx1"/>
              </a:solidFill>
            </a:endParaRPr>
          </a:p>
        </p:txBody>
      </p:sp>
      <p:pic>
        <p:nvPicPr>
          <p:cNvPr id="60" name="Рисунок 59"/>
          <p:cNvPicPr>
            <a:picLocks noChangeAspect="1"/>
          </p:cNvPicPr>
          <p:nvPr/>
        </p:nvPicPr>
        <p:blipFill>
          <a:blip r:embed="rId27"/>
          <a:stretch>
            <a:fillRect/>
          </a:stretch>
        </p:blipFill>
        <p:spPr>
          <a:xfrm>
            <a:off x="9993683" y="3185743"/>
            <a:ext cx="1536287" cy="712089"/>
          </a:xfrm>
          <a:prstGeom prst="rect">
            <a:avLst/>
          </a:prstGeom>
        </p:spPr>
      </p:pic>
      <p:pic>
        <p:nvPicPr>
          <p:cNvPr id="61" name="Рисунок 60"/>
          <p:cNvPicPr>
            <a:picLocks noChangeAspect="1"/>
          </p:cNvPicPr>
          <p:nvPr/>
        </p:nvPicPr>
        <p:blipFill rotWithShape="1">
          <a:blip r:embed="rId28"/>
          <a:srcRect l="-338" t="-7463" r="65172" b="61649"/>
          <a:stretch/>
        </p:blipFill>
        <p:spPr>
          <a:xfrm>
            <a:off x="9459103" y="5330276"/>
            <a:ext cx="2833199" cy="699982"/>
          </a:xfrm>
          <a:prstGeom prst="rect">
            <a:avLst/>
          </a:prstGeom>
        </p:spPr>
      </p:pic>
      <p:sp>
        <p:nvSpPr>
          <p:cNvPr id="62" name="TextBox 61"/>
          <p:cNvSpPr txBox="1"/>
          <p:nvPr/>
        </p:nvSpPr>
        <p:spPr>
          <a:xfrm>
            <a:off x="9875738" y="1008482"/>
            <a:ext cx="2064989" cy="253916"/>
          </a:xfrm>
          <a:prstGeom prst="rect">
            <a:avLst/>
          </a:prstGeom>
          <a:noFill/>
        </p:spPr>
        <p:txBody>
          <a:bodyPr wrap="none" rtlCol="0">
            <a:spAutoFit/>
          </a:bodyPr>
          <a:lstStyle/>
          <a:p>
            <a:r>
              <a:rPr lang="ru-RU" sz="1050" dirty="0">
                <a:hlinkClick r:id="rId29" action="ppaction://hlinksldjump"/>
              </a:rPr>
              <a:t>Схема с активными ссылками</a:t>
            </a:r>
            <a:endParaRPr lang="ru-RU" sz="1050" dirty="0"/>
          </a:p>
        </p:txBody>
      </p:sp>
    </p:spTree>
    <p:extLst>
      <p:ext uri="{BB962C8B-B14F-4D97-AF65-F5344CB8AC3E}">
        <p14:creationId xmlns:p14="http://schemas.microsoft.com/office/powerpoint/2010/main" val="38433027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
            </p:custDataLst>
          </p:nvPr>
        </p:nvGraphicFramePr>
        <p:xfrm>
          <a:off x="1525658" y="1640"/>
          <a:ext cx="1587" cy="1587"/>
        </p:xfrm>
        <a:graphic>
          <a:graphicData uri="http://schemas.openxmlformats.org/presentationml/2006/ole">
            <mc:AlternateContent xmlns:mc="http://schemas.openxmlformats.org/markup-compatibility/2006">
              <mc:Choice xmlns:v="urn:schemas-microsoft-com:vml" Requires="v">
                <p:oleObj name="Слайд think-cell" r:id="rId25" imgW="353" imgH="353" progId="TCLayout.ActiveDocument.1">
                  <p:embed/>
                </p:oleObj>
              </mc:Choice>
              <mc:Fallback>
                <p:oleObj name="Слайд think-cell" r:id="rId25" imgW="353" imgH="353" progId="TCLayout.ActiveDocument.1">
                  <p:embed/>
                  <p:pic>
                    <p:nvPicPr>
                      <p:cNvPr id="8" name="Object 7" hidden="1"/>
                      <p:cNvPicPr/>
                      <p:nvPr/>
                    </p:nvPicPr>
                    <p:blipFill>
                      <a:blip r:embed="rId26"/>
                      <a:stretch>
                        <a:fillRect/>
                      </a:stretch>
                    </p:blipFill>
                    <p:spPr>
                      <a:xfrm>
                        <a:off x="1525658" y="1640"/>
                        <a:ext cx="1587" cy="1587"/>
                      </a:xfrm>
                      <a:prstGeom prst="rect">
                        <a:avLst/>
                      </a:prstGeom>
                    </p:spPr>
                  </p:pic>
                </p:oleObj>
              </mc:Fallback>
            </mc:AlternateContent>
          </a:graphicData>
        </a:graphic>
      </p:graphicFrame>
      <p:cxnSp>
        <p:nvCxnSpPr>
          <p:cNvPr id="349" name="Соединительная линия уступом 348"/>
          <p:cNvCxnSpPr>
            <a:stCxn id="214" idx="3"/>
            <a:endCxn id="282" idx="0"/>
          </p:cNvCxnSpPr>
          <p:nvPr/>
        </p:nvCxnSpPr>
        <p:spPr>
          <a:xfrm flipH="1">
            <a:off x="4208981" y="851391"/>
            <a:ext cx="4129072" cy="3524911"/>
          </a:xfrm>
          <a:prstGeom prst="bentConnector4">
            <a:avLst>
              <a:gd name="adj1" fmla="val 13359"/>
              <a:gd name="adj2" fmla="val 89270"/>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300" name="Соединительная линия уступом 299"/>
          <p:cNvCxnSpPr>
            <a:cxnSpLocks/>
            <a:stCxn id="246" idx="6"/>
            <a:endCxn id="221" idx="1"/>
          </p:cNvCxnSpPr>
          <p:nvPr/>
        </p:nvCxnSpPr>
        <p:spPr>
          <a:xfrm flipV="1">
            <a:off x="6292093" y="2722618"/>
            <a:ext cx="160942" cy="283"/>
          </a:xfrm>
          <a:prstGeom prst="bentConnector3">
            <a:avLst>
              <a:gd name="adj1" fmla="val 50000"/>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223" name="Прямоугольник 222"/>
          <p:cNvSpPr/>
          <p:nvPr/>
        </p:nvSpPr>
        <p:spPr>
          <a:xfrm>
            <a:off x="121169" y="72764"/>
            <a:ext cx="11880000" cy="364116"/>
          </a:xfrm>
          <a:prstGeom prst="rect">
            <a:avLst/>
          </a:prstGeom>
          <a:solidFill>
            <a:srgbClr val="008C95"/>
          </a:solidFill>
          <a:ln w="6350" cap="flat" cmpd="sng" algn="ctr">
            <a:solidFill>
              <a:srgbClr val="008C95"/>
            </a:solidFill>
            <a:prstDash val="solid"/>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609600" marR="0" lvl="1" indent="-609600" algn="l" defTabSz="913722" rtl="0" eaLnBrk="1" fontAlgn="base" latinLnBrk="0" hangingPunct="1">
              <a:lnSpc>
                <a:spcPct val="100000"/>
              </a:lnSpc>
              <a:spcBef>
                <a:spcPct val="0"/>
              </a:spcBef>
              <a:spcAft>
                <a:spcPct val="0"/>
              </a:spcAft>
              <a:buClrTx/>
              <a:buSzTx/>
              <a:buFontTx/>
              <a:buNone/>
              <a:tabLst/>
              <a:defRPr/>
            </a:pPr>
            <a:r>
              <a:rPr kumimoji="0" lang="ru-RU" sz="1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3.2. Организация и проведение анализа корневых причин (Этап 2)</a:t>
            </a:r>
          </a:p>
        </p:txBody>
      </p:sp>
      <p:sp>
        <p:nvSpPr>
          <p:cNvPr id="226" name="Прямоугольник 225"/>
          <p:cNvSpPr/>
          <p:nvPr/>
        </p:nvSpPr>
        <p:spPr>
          <a:xfrm>
            <a:off x="128522" y="448033"/>
            <a:ext cx="11880000" cy="5920714"/>
          </a:xfrm>
          <a:prstGeom prst="rect">
            <a:avLst/>
          </a:prstGeom>
          <a:noFill/>
          <a:ln w="9525">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722"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err="1">
              <a:ln>
                <a:noFill/>
              </a:ln>
              <a:solidFill>
                <a:srgbClr val="000000"/>
              </a:solidFill>
              <a:effectLst/>
              <a:uLnTx/>
              <a:uFillTx/>
              <a:latin typeface="Arial"/>
              <a:ea typeface="+mn-ea"/>
              <a:cs typeface="+mn-cs"/>
            </a:endParaRPr>
          </a:p>
        </p:txBody>
      </p:sp>
      <p:sp>
        <p:nvSpPr>
          <p:cNvPr id="93" name="Rectangle 92">
            <a:extLst>
              <a:ext uri="{FF2B5EF4-FFF2-40B4-BE49-F238E27FC236}">
                <a16:creationId xmlns:a16="http://schemas.microsoft.com/office/drawing/2014/main" id="{2D6BF01E-31F9-46F5-81FD-15E17A4D5BEF}"/>
              </a:ext>
            </a:extLst>
          </p:cNvPr>
          <p:cNvSpPr/>
          <p:nvPr/>
        </p:nvSpPr>
        <p:spPr>
          <a:xfrm>
            <a:off x="1762759" y="905953"/>
            <a:ext cx="575686" cy="181182"/>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722"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err="1">
              <a:ln>
                <a:noFill/>
              </a:ln>
              <a:solidFill>
                <a:srgbClr val="000000"/>
              </a:solidFill>
              <a:effectLst/>
              <a:uLnTx/>
              <a:uFillTx/>
              <a:latin typeface="Arial"/>
              <a:ea typeface="+mn-ea"/>
              <a:cs typeface="+mn-cs"/>
            </a:endParaRPr>
          </a:p>
        </p:txBody>
      </p:sp>
      <p:sp>
        <p:nvSpPr>
          <p:cNvPr id="3" name="Rectangle 2" hidden="1">
            <a:extLst>
              <a:ext uri="{FF2B5EF4-FFF2-40B4-BE49-F238E27FC236}">
                <a16:creationId xmlns:a16="http://schemas.microsoft.com/office/drawing/2014/main" id="{9BEFAE1D-5D83-47B7-B2DF-70727F6545FD}"/>
              </a:ext>
            </a:extLst>
          </p:cNvPr>
          <p:cNvSpPr/>
          <p:nvPr>
            <p:custDataLst>
              <p:tags r:id="rId2"/>
            </p:custDataLst>
          </p:nvPr>
        </p:nvSpPr>
        <p:spPr>
          <a:xfrm>
            <a:off x="91" y="51"/>
            <a:ext cx="158747" cy="158747"/>
          </a:xfrm>
          <a:prstGeom prst="rect">
            <a:avLst/>
          </a:prstGeom>
          <a:solidFill>
            <a:schemeClr val="accent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913722" rtl="0" eaLnBrk="1" fontAlgn="auto" latinLnBrk="0" hangingPunct="1">
              <a:lnSpc>
                <a:spcPct val="100000"/>
              </a:lnSpc>
              <a:spcBef>
                <a:spcPts val="0"/>
              </a:spcBef>
              <a:spcAft>
                <a:spcPts val="0"/>
              </a:spcAft>
              <a:buClrTx/>
              <a:buSzTx/>
              <a:buFontTx/>
              <a:buNone/>
              <a:tabLst/>
              <a:defRPr/>
            </a:pPr>
            <a:endParaRPr kumimoji="0" lang="ru-RU" sz="20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sym typeface="Arial" panose="020B0604020202020204" pitchFamily="34" charset="0"/>
            </a:endParaRPr>
          </a:p>
        </p:txBody>
      </p:sp>
      <p:sp>
        <p:nvSpPr>
          <p:cNvPr id="12" name="TextBox 11">
            <a:extLst>
              <a:ext uri="{FF2B5EF4-FFF2-40B4-BE49-F238E27FC236}">
                <a16:creationId xmlns:a16="http://schemas.microsoft.com/office/drawing/2014/main" id="{86B933E7-7FCC-4517-B1CB-CC998E895F2F}"/>
              </a:ext>
            </a:extLst>
          </p:cNvPr>
          <p:cNvSpPr txBox="1"/>
          <p:nvPr/>
        </p:nvSpPr>
        <p:spPr>
          <a:xfrm>
            <a:off x="3118276" y="1206241"/>
            <a:ext cx="2202715" cy="123111"/>
          </a:xfrm>
          <a:prstGeom prst="rect">
            <a:avLst/>
          </a:prstGeom>
        </p:spPr>
        <p:txBody>
          <a:bodyPr vert="horz" wrap="square" lIns="0" tIns="0" rIns="0" bIns="0" rtlCol="0" anchor="ctr" anchorCtr="0">
            <a:spAutoFit/>
          </a:bodyPr>
          <a:lstStyle>
            <a:lvl1pPr lvl="0" indent="0" defTabSz="913473" fontAlgn="base">
              <a:spcBef>
                <a:spcPct val="0"/>
              </a:spcBef>
              <a:spcAft>
                <a:spcPct val="0"/>
              </a:spcAft>
              <a:buClr>
                <a:schemeClr val="tx2"/>
              </a:buClr>
              <a:buSzPct val="100000"/>
              <a:defRPr lang="ru-RU" sz="1600" baseline="0" dirty="0"/>
            </a:lvl1pPr>
            <a:lvl2pPr marL="198335" lvl="1" indent="-194662" defTabSz="913473" fontAlgn="base">
              <a:spcBef>
                <a:spcPct val="0"/>
              </a:spcBef>
              <a:spcAft>
                <a:spcPct val="0"/>
              </a:spcAft>
              <a:buClr>
                <a:schemeClr val="accent4"/>
              </a:buClr>
              <a:buSzPct val="125000"/>
              <a:buFont typeface="Arial" charset="0"/>
              <a:buChar char="▪"/>
              <a:defRPr lang="ru-RU" sz="1600" baseline="0" dirty="0"/>
            </a:lvl2pPr>
            <a:lvl3pPr marL="455435" lvl="2" indent="-253428" defTabSz="913473" fontAlgn="base">
              <a:spcBef>
                <a:spcPct val="0"/>
              </a:spcBef>
              <a:spcAft>
                <a:spcPct val="0"/>
              </a:spcAft>
              <a:buClr>
                <a:schemeClr val="accent6"/>
              </a:buClr>
              <a:buSzPct val="120000"/>
              <a:buFont typeface="Arial" charset="0"/>
              <a:buChar char="–"/>
              <a:defRPr lang="ru-RU" sz="1600" baseline="0" dirty="0"/>
            </a:lvl3pPr>
            <a:lvl4pPr marL="628060" lvl="3" indent="-157933" defTabSz="913473" fontAlgn="base">
              <a:spcBef>
                <a:spcPct val="0"/>
              </a:spcBef>
              <a:spcAft>
                <a:spcPct val="0"/>
              </a:spcAft>
              <a:buClr>
                <a:schemeClr val="accent6"/>
              </a:buClr>
              <a:buSzPct val="120000"/>
              <a:buFont typeface="Arial" charset="0"/>
              <a:buChar char="▫"/>
              <a:defRPr lang="ru-RU" sz="1600" baseline="0" dirty="0"/>
            </a:lvl4pPr>
            <a:lvl5pPr marL="763957" lvl="4" indent="-132223" defTabSz="913473" fontAlgn="base">
              <a:spcBef>
                <a:spcPct val="0"/>
              </a:spcBef>
              <a:spcAft>
                <a:spcPct val="0"/>
              </a:spcAft>
              <a:buClr>
                <a:schemeClr val="accent6"/>
              </a:buClr>
              <a:buSzPct val="89000"/>
              <a:buFont typeface="Arial" charset="0"/>
              <a:buChar char="-"/>
              <a:defRPr lang="ru-RU" sz="1600" baseline="0" dirty="0"/>
            </a:lvl5pPr>
            <a:lvl6pPr marL="1020030" indent="-177089" defTabSz="1218026" fontAlgn="base">
              <a:spcBef>
                <a:spcPct val="0"/>
              </a:spcBef>
              <a:spcAft>
                <a:spcPct val="0"/>
              </a:spcAft>
              <a:buClr>
                <a:schemeClr val="tx2"/>
              </a:buClr>
              <a:buSzPct val="89000"/>
              <a:buFont typeface="Arial" charset="0"/>
              <a:buChar char="-"/>
              <a:defRPr sz="2100" baseline="0"/>
            </a:lvl6pPr>
            <a:lvl7pPr marL="1020030" indent="-177089" defTabSz="1218026" fontAlgn="base">
              <a:spcBef>
                <a:spcPct val="0"/>
              </a:spcBef>
              <a:spcAft>
                <a:spcPct val="0"/>
              </a:spcAft>
              <a:buClr>
                <a:schemeClr val="tx2"/>
              </a:buClr>
              <a:buSzPct val="89000"/>
              <a:buFont typeface="Arial" charset="0"/>
              <a:buChar char="-"/>
              <a:defRPr sz="2100" baseline="0"/>
            </a:lvl7pPr>
            <a:lvl8pPr marL="1020030" indent="-177089" defTabSz="1218026" fontAlgn="base">
              <a:spcBef>
                <a:spcPct val="0"/>
              </a:spcBef>
              <a:spcAft>
                <a:spcPct val="0"/>
              </a:spcAft>
              <a:buClr>
                <a:schemeClr val="tx2"/>
              </a:buClr>
              <a:buSzPct val="89000"/>
              <a:buFont typeface="Arial" charset="0"/>
              <a:buChar char="-"/>
              <a:defRPr sz="2100" baseline="0"/>
            </a:lvl8pPr>
            <a:lvl9pPr marL="1020030" indent="-177089" defTabSz="1218026" fontAlgn="base">
              <a:spcBef>
                <a:spcPct val="0"/>
              </a:spcBef>
              <a:spcAft>
                <a:spcPct val="0"/>
              </a:spcAft>
              <a:buClr>
                <a:schemeClr val="tx2"/>
              </a:buClr>
              <a:buSzPct val="89000"/>
              <a:buFont typeface="Arial" charset="0"/>
              <a:buChar char="-"/>
              <a:defRPr sz="2100" baseline="0"/>
            </a:lvl9pPr>
          </a:lstStyle>
          <a:p>
            <a:pPr marL="0" marR="0" lvl="0" indent="0" algn="l" defTabSz="913473" rtl="0" eaLnBrk="1" fontAlgn="base" latinLnBrk="0" hangingPunct="1">
              <a:lnSpc>
                <a:spcPct val="100000"/>
              </a:lnSpc>
              <a:spcBef>
                <a:spcPct val="0"/>
              </a:spcBef>
              <a:spcAft>
                <a:spcPct val="0"/>
              </a:spcAft>
              <a:buClr>
                <a:srgbClr val="008080"/>
              </a:buClr>
              <a:buSzPct val="100000"/>
              <a:buFontTx/>
              <a:buNone/>
              <a:tabLst/>
              <a:defRPr/>
            </a:pPr>
            <a:r>
              <a:rPr kumimoji="0" lang="ru-RU" sz="800" b="0" i="0" u="none" strike="noStrike" kern="1200" cap="none" spc="0" normalizeH="0" baseline="0" noProof="0" dirty="0">
                <a:ln>
                  <a:noFill/>
                </a:ln>
                <a:solidFill>
                  <a:srgbClr val="000000"/>
                </a:solidFill>
                <a:effectLst/>
                <a:uLnTx/>
                <a:uFillTx/>
                <a:latin typeface="Arial"/>
                <a:ea typeface="+mn-ea"/>
                <a:cs typeface="+mn-cs"/>
              </a:rPr>
              <a:t>Событие</a:t>
            </a:r>
            <a:r>
              <a:rPr kumimoji="0" lang="en-US" sz="800" b="0" i="0" u="none" strike="noStrike" kern="1200" cap="none" spc="0" normalizeH="0" baseline="0" noProof="0" dirty="0">
                <a:ln>
                  <a:noFill/>
                </a:ln>
                <a:solidFill>
                  <a:srgbClr val="000000"/>
                </a:solidFill>
                <a:effectLst/>
                <a:uLnTx/>
                <a:uFillTx/>
                <a:latin typeface="Arial"/>
                <a:ea typeface="+mn-ea"/>
                <a:cs typeface="+mn-cs"/>
              </a:rPr>
              <a:t> </a:t>
            </a:r>
            <a:r>
              <a:rPr kumimoji="0" lang="ru-RU" sz="800" b="0" i="0" u="none" strike="noStrike" kern="1200" cap="none" spc="0" normalizeH="0" baseline="0" noProof="0" dirty="0">
                <a:ln>
                  <a:noFill/>
                </a:ln>
                <a:solidFill>
                  <a:srgbClr val="000000"/>
                </a:solidFill>
                <a:effectLst/>
                <a:uLnTx/>
                <a:uFillTx/>
                <a:latin typeface="Arial"/>
                <a:ea typeface="+mn-ea"/>
                <a:cs typeface="+mn-cs"/>
              </a:rPr>
              <a:t>с потерями, подлежащее АКП</a:t>
            </a:r>
          </a:p>
        </p:txBody>
      </p:sp>
      <p:sp>
        <p:nvSpPr>
          <p:cNvPr id="147" name="Скругленный прямоугольник 146"/>
          <p:cNvSpPr>
            <a:spLocks/>
          </p:cNvSpPr>
          <p:nvPr/>
        </p:nvSpPr>
        <p:spPr>
          <a:xfrm>
            <a:off x="4796138" y="674487"/>
            <a:ext cx="811180" cy="356901"/>
          </a:xfrm>
          <a:prstGeom prst="roundRect">
            <a:avLst/>
          </a:pr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35282" tIns="35282" rIns="35282" bIns="35282" rtlCol="0" anchor="ctr">
            <a:noAutofit/>
          </a:bodyPr>
          <a:lstStyle/>
          <a:p>
            <a:pPr marL="0" marR="0" lvl="0" indent="0" algn="ctr" defTabSz="1775578" rtl="0" eaLnBrk="1" fontAlgn="auto" latinLnBrk="0" hangingPunct="1">
              <a:lnSpc>
                <a:spcPct val="100000"/>
              </a:lnSpc>
              <a:spcBef>
                <a:spcPts val="0"/>
              </a:spcBef>
              <a:spcAft>
                <a:spcPts val="0"/>
              </a:spcAft>
              <a:buClr>
                <a:srgbClr val="FFFFFF"/>
              </a:buClr>
              <a:buSzTx/>
              <a:buFontTx/>
              <a:buNone/>
              <a:tabLst/>
              <a:defRPr/>
            </a:pPr>
            <a:r>
              <a:rPr kumimoji="0" lang="ru-RU" sz="800" b="1" i="0" u="none" strike="noStrike" kern="1200" cap="none" spc="0" normalizeH="0" baseline="0" noProof="0" dirty="0">
                <a:ln>
                  <a:noFill/>
                </a:ln>
                <a:solidFill>
                  <a:srgbClr val="FFFFFF"/>
                </a:solidFill>
                <a:effectLst/>
                <a:uLnTx/>
                <a:uFillTx/>
                <a:latin typeface="Arial"/>
                <a:ea typeface="+mn-ea"/>
                <a:cs typeface="+mn-cs"/>
              </a:rPr>
              <a:t>Ритуалы стандарта</a:t>
            </a:r>
          </a:p>
        </p:txBody>
      </p:sp>
      <p:sp>
        <p:nvSpPr>
          <p:cNvPr id="329" name="Скругленный прямоугольник 328"/>
          <p:cNvSpPr>
            <a:spLocks/>
          </p:cNvSpPr>
          <p:nvPr/>
        </p:nvSpPr>
        <p:spPr>
          <a:xfrm>
            <a:off x="1454819" y="675038"/>
            <a:ext cx="1210737" cy="352819"/>
          </a:xfrm>
          <a:prstGeom prst="roundRect">
            <a:avLst/>
          </a:pr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35282" tIns="35282" rIns="35282" bIns="35282" rtlCol="0" anchor="ctr">
            <a:noAutofit/>
          </a:bodyPr>
          <a:lstStyle/>
          <a:p>
            <a:pPr marL="0" marR="0" lvl="0" indent="0" algn="ctr" defTabSz="1775578" rtl="0" eaLnBrk="1" fontAlgn="auto" latinLnBrk="0" hangingPunct="1">
              <a:lnSpc>
                <a:spcPct val="100000"/>
              </a:lnSpc>
              <a:spcBef>
                <a:spcPts val="0"/>
              </a:spcBef>
              <a:spcAft>
                <a:spcPts val="0"/>
              </a:spcAft>
              <a:buClr>
                <a:srgbClr val="FFFFFF"/>
              </a:buClr>
              <a:buSzTx/>
              <a:buFontTx/>
              <a:buNone/>
              <a:tabLst/>
              <a:defRPr/>
            </a:pPr>
            <a:r>
              <a:rPr kumimoji="0" lang="ru-RU" sz="800" b="1" i="0" u="none" strike="noStrike" kern="1200" cap="none" spc="0" normalizeH="0" baseline="0" noProof="0" dirty="0">
                <a:ln>
                  <a:noFill/>
                </a:ln>
                <a:solidFill>
                  <a:srgbClr val="FFFFFF"/>
                </a:solidFill>
                <a:effectLst/>
                <a:uLnTx/>
                <a:uFillTx/>
                <a:latin typeface="Arial"/>
                <a:ea typeface="+mn-ea"/>
                <a:cs typeface="+mn-cs"/>
              </a:rPr>
              <a:t>Регистрация события (</a:t>
            </a:r>
            <a:r>
              <a:rPr kumimoji="0" lang="en-US" sz="800" b="1" i="0" u="none" strike="noStrike" kern="1200" cap="none" spc="0" normalizeH="0" baseline="0" noProof="0" dirty="0">
                <a:ln>
                  <a:noFill/>
                </a:ln>
                <a:solidFill>
                  <a:srgbClr val="FFFFFF"/>
                </a:solidFill>
                <a:effectLst/>
                <a:uLnTx/>
                <a:uFillTx/>
                <a:latin typeface="Arial"/>
                <a:ea typeface="+mn-ea"/>
                <a:cs typeface="+mn-cs"/>
              </a:rPr>
              <a:t>PLA)</a:t>
            </a:r>
            <a:endParaRPr kumimoji="0" lang="ru-RU" sz="800" b="1" i="0" u="none" strike="noStrike" kern="1200" cap="none" spc="0" normalizeH="0" baseline="0" noProof="0" dirty="0">
              <a:ln>
                <a:noFill/>
              </a:ln>
              <a:solidFill>
                <a:srgbClr val="FFFFFF"/>
              </a:solidFill>
              <a:effectLst/>
              <a:uLnTx/>
              <a:uFillTx/>
              <a:latin typeface="Arial"/>
              <a:ea typeface="+mn-ea"/>
              <a:cs typeface="+mn-cs"/>
            </a:endParaRPr>
          </a:p>
        </p:txBody>
      </p:sp>
      <p:sp>
        <p:nvSpPr>
          <p:cNvPr id="438" name="Скругленный прямоугольник 437"/>
          <p:cNvSpPr>
            <a:spLocks/>
          </p:cNvSpPr>
          <p:nvPr/>
        </p:nvSpPr>
        <p:spPr>
          <a:xfrm>
            <a:off x="11004548" y="657589"/>
            <a:ext cx="754903" cy="369332"/>
          </a:xfrm>
          <a:prstGeom prst="roundRect">
            <a:avLst/>
          </a:pr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35282" tIns="35282" rIns="35282" bIns="35282" rtlCol="0" anchor="ctr">
            <a:noAutofit/>
          </a:bodyPr>
          <a:lstStyle/>
          <a:p>
            <a:pPr marL="0" marR="0" lvl="0" indent="0" algn="ctr" defTabSz="1775578" rtl="0" eaLnBrk="1" fontAlgn="auto" latinLnBrk="0" hangingPunct="1">
              <a:lnSpc>
                <a:spcPct val="100000"/>
              </a:lnSpc>
              <a:spcBef>
                <a:spcPts val="0"/>
              </a:spcBef>
              <a:spcAft>
                <a:spcPts val="0"/>
              </a:spcAft>
              <a:buClr>
                <a:srgbClr val="FFFFFF"/>
              </a:buClr>
              <a:buSzTx/>
              <a:buFontTx/>
              <a:buNone/>
              <a:tabLst/>
              <a:defRPr/>
            </a:pPr>
            <a:r>
              <a:rPr kumimoji="0" lang="ru-RU" sz="800" b="1" i="0" u="none" strike="noStrike" kern="1200" cap="none" spc="0" normalizeH="0" baseline="0" noProof="0" dirty="0">
                <a:ln>
                  <a:noFill/>
                </a:ln>
                <a:solidFill>
                  <a:srgbClr val="FFFFFF"/>
                </a:solidFill>
                <a:effectLst/>
                <a:uLnTx/>
                <a:uFillTx/>
                <a:latin typeface="Arial"/>
                <a:ea typeface="+mn-ea"/>
                <a:cs typeface="+mn-cs"/>
              </a:rPr>
              <a:t>Управление рисками</a:t>
            </a:r>
          </a:p>
        </p:txBody>
      </p:sp>
      <p:sp>
        <p:nvSpPr>
          <p:cNvPr id="504" name="TextBox 503">
            <a:extLst>
              <a:ext uri="{FF2B5EF4-FFF2-40B4-BE49-F238E27FC236}">
                <a16:creationId xmlns:a16="http://schemas.microsoft.com/office/drawing/2014/main" id="{1E421157-2442-4C8B-B212-B91E0B4D96FE}"/>
              </a:ext>
            </a:extLst>
          </p:cNvPr>
          <p:cNvSpPr txBox="1">
            <a:spLocks/>
          </p:cNvSpPr>
          <p:nvPr/>
        </p:nvSpPr>
        <p:spPr>
          <a:xfrm>
            <a:off x="10483692" y="4309954"/>
            <a:ext cx="126638" cy="123111"/>
          </a:xfrm>
          <a:prstGeom prst="rect">
            <a:avLst/>
          </a:prstGeom>
          <a:solidFill>
            <a:schemeClr val="bg1"/>
          </a:solidFill>
        </p:spPr>
        <p:txBody>
          <a:bodyPr vert="horz" wrap="none" lIns="0" tIns="0" rIns="0" bIns="0" rtlCol="0" anchor="ctr" anchorCtr="0">
            <a:spAutoFit/>
          </a:bodyPr>
          <a:lstStyle>
            <a:lvl1pPr lvl="0" indent="0" defTabSz="913473" fontAlgn="base">
              <a:spcBef>
                <a:spcPct val="0"/>
              </a:spcBef>
              <a:spcAft>
                <a:spcPct val="0"/>
              </a:spcAft>
              <a:buClr>
                <a:schemeClr val="tx2"/>
              </a:buClr>
              <a:buSzPct val="100000"/>
              <a:defRPr lang="ru-RU" sz="1600" baseline="0" dirty="0"/>
            </a:lvl1pPr>
            <a:lvl2pPr marL="198335" lvl="1" indent="-194662" defTabSz="913473" fontAlgn="base">
              <a:spcBef>
                <a:spcPct val="0"/>
              </a:spcBef>
              <a:spcAft>
                <a:spcPct val="0"/>
              </a:spcAft>
              <a:buClr>
                <a:schemeClr val="accent4"/>
              </a:buClr>
              <a:buSzPct val="125000"/>
              <a:buFont typeface="Arial" charset="0"/>
              <a:buChar char="▪"/>
              <a:defRPr lang="ru-RU" sz="1600" baseline="0" dirty="0"/>
            </a:lvl2pPr>
            <a:lvl3pPr marL="455435" lvl="2" indent="-253428" defTabSz="913473" fontAlgn="base">
              <a:spcBef>
                <a:spcPct val="0"/>
              </a:spcBef>
              <a:spcAft>
                <a:spcPct val="0"/>
              </a:spcAft>
              <a:buClr>
                <a:schemeClr val="accent6"/>
              </a:buClr>
              <a:buSzPct val="120000"/>
              <a:buFont typeface="Arial" charset="0"/>
              <a:buChar char="–"/>
              <a:defRPr lang="ru-RU" sz="1600" baseline="0" dirty="0"/>
            </a:lvl3pPr>
            <a:lvl4pPr marL="628060" lvl="3" indent="-157933" defTabSz="913473" fontAlgn="base">
              <a:spcBef>
                <a:spcPct val="0"/>
              </a:spcBef>
              <a:spcAft>
                <a:spcPct val="0"/>
              </a:spcAft>
              <a:buClr>
                <a:schemeClr val="accent6"/>
              </a:buClr>
              <a:buSzPct val="120000"/>
              <a:buFont typeface="Arial" charset="0"/>
              <a:buChar char="▫"/>
              <a:defRPr lang="ru-RU" sz="1600" baseline="0" dirty="0"/>
            </a:lvl4pPr>
            <a:lvl5pPr marL="763957" lvl="4" indent="-132223" defTabSz="913473" fontAlgn="base">
              <a:spcBef>
                <a:spcPct val="0"/>
              </a:spcBef>
              <a:spcAft>
                <a:spcPct val="0"/>
              </a:spcAft>
              <a:buClr>
                <a:schemeClr val="accent6"/>
              </a:buClr>
              <a:buSzPct val="89000"/>
              <a:buFont typeface="Arial" charset="0"/>
              <a:buChar char="-"/>
              <a:defRPr lang="ru-RU" sz="1600" baseline="0" dirty="0"/>
            </a:lvl5pPr>
            <a:lvl6pPr marL="1020030" indent="-177089" defTabSz="1218026" fontAlgn="base">
              <a:spcBef>
                <a:spcPct val="0"/>
              </a:spcBef>
              <a:spcAft>
                <a:spcPct val="0"/>
              </a:spcAft>
              <a:buClr>
                <a:schemeClr val="tx2"/>
              </a:buClr>
              <a:buSzPct val="89000"/>
              <a:buFont typeface="Arial" charset="0"/>
              <a:buChar char="-"/>
              <a:defRPr sz="2100" baseline="0"/>
            </a:lvl6pPr>
            <a:lvl7pPr marL="1020030" indent="-177089" defTabSz="1218026" fontAlgn="base">
              <a:spcBef>
                <a:spcPct val="0"/>
              </a:spcBef>
              <a:spcAft>
                <a:spcPct val="0"/>
              </a:spcAft>
              <a:buClr>
                <a:schemeClr val="tx2"/>
              </a:buClr>
              <a:buSzPct val="89000"/>
              <a:buFont typeface="Arial" charset="0"/>
              <a:buChar char="-"/>
              <a:defRPr sz="2100" baseline="0"/>
            </a:lvl7pPr>
            <a:lvl8pPr marL="1020030" indent="-177089" defTabSz="1218026" fontAlgn="base">
              <a:spcBef>
                <a:spcPct val="0"/>
              </a:spcBef>
              <a:spcAft>
                <a:spcPct val="0"/>
              </a:spcAft>
              <a:buClr>
                <a:schemeClr val="tx2"/>
              </a:buClr>
              <a:buSzPct val="89000"/>
              <a:buFont typeface="Arial" charset="0"/>
              <a:buChar char="-"/>
              <a:defRPr sz="2100" baseline="0"/>
            </a:lvl8pPr>
            <a:lvl9pPr marL="1020030" indent="-177089" defTabSz="1218026" fontAlgn="base">
              <a:spcBef>
                <a:spcPct val="0"/>
              </a:spcBef>
              <a:spcAft>
                <a:spcPct val="0"/>
              </a:spcAft>
              <a:buClr>
                <a:schemeClr val="tx2"/>
              </a:buClr>
              <a:buSzPct val="89000"/>
              <a:buFont typeface="Arial" charset="0"/>
              <a:buChar char="-"/>
              <a:defRPr sz="2100" baseline="0"/>
            </a:lvl9pPr>
          </a:lstStyle>
          <a:p>
            <a:pPr marL="0" marR="0" lvl="0" indent="0" algn="l" defTabSz="913473" rtl="0" eaLnBrk="1" fontAlgn="base" latinLnBrk="0" hangingPunct="1">
              <a:lnSpc>
                <a:spcPct val="100000"/>
              </a:lnSpc>
              <a:spcBef>
                <a:spcPct val="0"/>
              </a:spcBef>
              <a:spcAft>
                <a:spcPct val="0"/>
              </a:spcAft>
              <a:buClr>
                <a:srgbClr val="008080"/>
              </a:buClr>
              <a:buSzPct val="100000"/>
              <a:buFontTx/>
              <a:buNone/>
              <a:tabLst/>
              <a:defRPr/>
            </a:pPr>
            <a:r>
              <a:rPr kumimoji="0" lang="ru-RU" sz="800" b="0" i="0" u="none" strike="noStrike" kern="1200" cap="none" spc="0" normalizeH="0" baseline="0" noProof="0" dirty="0">
                <a:ln>
                  <a:noFill/>
                </a:ln>
                <a:solidFill>
                  <a:srgbClr val="000000"/>
                </a:solidFill>
                <a:effectLst/>
                <a:uLnTx/>
                <a:uFillTx/>
                <a:latin typeface="Arial"/>
                <a:ea typeface="+mn-ea"/>
                <a:cs typeface="+mn-cs"/>
              </a:rPr>
              <a:t>Да</a:t>
            </a:r>
            <a:endParaRPr kumimoji="0" lang="en-US" sz="800" b="0" i="0" u="none" strike="noStrike" kern="1200" cap="none" spc="0" normalizeH="0" baseline="0" noProof="0" dirty="0">
              <a:ln>
                <a:noFill/>
              </a:ln>
              <a:solidFill>
                <a:srgbClr val="000000"/>
              </a:solidFill>
              <a:effectLst/>
              <a:uLnTx/>
              <a:uFillTx/>
              <a:latin typeface="Arial"/>
              <a:ea typeface="+mn-ea"/>
              <a:cs typeface="+mn-cs"/>
            </a:endParaRPr>
          </a:p>
        </p:txBody>
      </p:sp>
      <p:sp>
        <p:nvSpPr>
          <p:cNvPr id="589" name="TextBox 588">
            <a:extLst>
              <a:ext uri="{FF2B5EF4-FFF2-40B4-BE49-F238E27FC236}">
                <a16:creationId xmlns:a16="http://schemas.microsoft.com/office/drawing/2014/main" id="{1E421157-2442-4C8B-B212-B91E0B4D96FE}"/>
              </a:ext>
            </a:extLst>
          </p:cNvPr>
          <p:cNvSpPr txBox="1">
            <a:spLocks/>
          </p:cNvSpPr>
          <p:nvPr/>
        </p:nvSpPr>
        <p:spPr>
          <a:xfrm>
            <a:off x="10194258" y="4208436"/>
            <a:ext cx="177934" cy="123111"/>
          </a:xfrm>
          <a:prstGeom prst="rect">
            <a:avLst/>
          </a:prstGeom>
          <a:solidFill>
            <a:schemeClr val="bg1"/>
          </a:solidFill>
        </p:spPr>
        <p:txBody>
          <a:bodyPr vert="horz" wrap="none" lIns="0" tIns="0" rIns="0" bIns="0" rtlCol="0" anchor="ctr" anchorCtr="0">
            <a:spAutoFit/>
          </a:bodyPr>
          <a:lstStyle>
            <a:lvl1pPr lvl="0" indent="0" defTabSz="913473" fontAlgn="base">
              <a:spcBef>
                <a:spcPct val="0"/>
              </a:spcBef>
              <a:spcAft>
                <a:spcPct val="0"/>
              </a:spcAft>
              <a:buClr>
                <a:schemeClr val="tx2"/>
              </a:buClr>
              <a:buSzPct val="100000"/>
              <a:defRPr lang="ru-RU" sz="1600" baseline="0" dirty="0"/>
            </a:lvl1pPr>
            <a:lvl2pPr marL="198335" lvl="1" indent="-194662" defTabSz="913473" fontAlgn="base">
              <a:spcBef>
                <a:spcPct val="0"/>
              </a:spcBef>
              <a:spcAft>
                <a:spcPct val="0"/>
              </a:spcAft>
              <a:buClr>
                <a:schemeClr val="accent4"/>
              </a:buClr>
              <a:buSzPct val="125000"/>
              <a:buFont typeface="Arial" charset="0"/>
              <a:buChar char="▪"/>
              <a:defRPr lang="ru-RU" sz="1600" baseline="0" dirty="0"/>
            </a:lvl2pPr>
            <a:lvl3pPr marL="455435" lvl="2" indent="-253428" defTabSz="913473" fontAlgn="base">
              <a:spcBef>
                <a:spcPct val="0"/>
              </a:spcBef>
              <a:spcAft>
                <a:spcPct val="0"/>
              </a:spcAft>
              <a:buClr>
                <a:schemeClr val="accent6"/>
              </a:buClr>
              <a:buSzPct val="120000"/>
              <a:buFont typeface="Arial" charset="0"/>
              <a:buChar char="–"/>
              <a:defRPr lang="ru-RU" sz="1600" baseline="0" dirty="0"/>
            </a:lvl3pPr>
            <a:lvl4pPr marL="628060" lvl="3" indent="-157933" defTabSz="913473" fontAlgn="base">
              <a:spcBef>
                <a:spcPct val="0"/>
              </a:spcBef>
              <a:spcAft>
                <a:spcPct val="0"/>
              </a:spcAft>
              <a:buClr>
                <a:schemeClr val="accent6"/>
              </a:buClr>
              <a:buSzPct val="120000"/>
              <a:buFont typeface="Arial" charset="0"/>
              <a:buChar char="▫"/>
              <a:defRPr lang="ru-RU" sz="1600" baseline="0" dirty="0"/>
            </a:lvl4pPr>
            <a:lvl5pPr marL="763957" lvl="4" indent="-132223" defTabSz="913473" fontAlgn="base">
              <a:spcBef>
                <a:spcPct val="0"/>
              </a:spcBef>
              <a:spcAft>
                <a:spcPct val="0"/>
              </a:spcAft>
              <a:buClr>
                <a:schemeClr val="accent6"/>
              </a:buClr>
              <a:buSzPct val="89000"/>
              <a:buFont typeface="Arial" charset="0"/>
              <a:buChar char="-"/>
              <a:defRPr lang="ru-RU" sz="1600" baseline="0" dirty="0"/>
            </a:lvl5pPr>
            <a:lvl6pPr marL="1020030" indent="-177089" defTabSz="1218026" fontAlgn="base">
              <a:spcBef>
                <a:spcPct val="0"/>
              </a:spcBef>
              <a:spcAft>
                <a:spcPct val="0"/>
              </a:spcAft>
              <a:buClr>
                <a:schemeClr val="tx2"/>
              </a:buClr>
              <a:buSzPct val="89000"/>
              <a:buFont typeface="Arial" charset="0"/>
              <a:buChar char="-"/>
              <a:defRPr sz="2100" baseline="0"/>
            </a:lvl6pPr>
            <a:lvl7pPr marL="1020030" indent="-177089" defTabSz="1218026" fontAlgn="base">
              <a:spcBef>
                <a:spcPct val="0"/>
              </a:spcBef>
              <a:spcAft>
                <a:spcPct val="0"/>
              </a:spcAft>
              <a:buClr>
                <a:schemeClr val="tx2"/>
              </a:buClr>
              <a:buSzPct val="89000"/>
              <a:buFont typeface="Arial" charset="0"/>
              <a:buChar char="-"/>
              <a:defRPr sz="2100" baseline="0"/>
            </a:lvl7pPr>
            <a:lvl8pPr marL="1020030" indent="-177089" defTabSz="1218026" fontAlgn="base">
              <a:spcBef>
                <a:spcPct val="0"/>
              </a:spcBef>
              <a:spcAft>
                <a:spcPct val="0"/>
              </a:spcAft>
              <a:buClr>
                <a:schemeClr val="tx2"/>
              </a:buClr>
              <a:buSzPct val="89000"/>
              <a:buFont typeface="Arial" charset="0"/>
              <a:buChar char="-"/>
              <a:defRPr sz="2100" baseline="0"/>
            </a:lvl8pPr>
            <a:lvl9pPr marL="1020030" indent="-177089" defTabSz="1218026" fontAlgn="base">
              <a:spcBef>
                <a:spcPct val="0"/>
              </a:spcBef>
              <a:spcAft>
                <a:spcPct val="0"/>
              </a:spcAft>
              <a:buClr>
                <a:schemeClr val="tx2"/>
              </a:buClr>
              <a:buSzPct val="89000"/>
              <a:buFont typeface="Arial" charset="0"/>
              <a:buChar char="-"/>
              <a:defRPr sz="2100" baseline="0"/>
            </a:lvl9pPr>
          </a:lstStyle>
          <a:p>
            <a:pPr marL="0" marR="0" lvl="0" indent="0" algn="l" defTabSz="913473" rtl="0" eaLnBrk="1" fontAlgn="base" latinLnBrk="0" hangingPunct="1">
              <a:lnSpc>
                <a:spcPct val="100000"/>
              </a:lnSpc>
              <a:spcBef>
                <a:spcPct val="0"/>
              </a:spcBef>
              <a:spcAft>
                <a:spcPct val="0"/>
              </a:spcAft>
              <a:buClr>
                <a:srgbClr val="008080"/>
              </a:buClr>
              <a:buSzPct val="100000"/>
              <a:buFontTx/>
              <a:buNone/>
              <a:tabLst/>
              <a:defRPr/>
            </a:pPr>
            <a:r>
              <a:rPr kumimoji="0" lang="ru-RU" sz="800" b="0" i="0" u="none" strike="noStrike" kern="1200" cap="none" spc="0" normalizeH="0" baseline="0" noProof="0" dirty="0">
                <a:ln>
                  <a:noFill/>
                </a:ln>
                <a:solidFill>
                  <a:srgbClr val="000000"/>
                </a:solidFill>
                <a:effectLst/>
                <a:uLnTx/>
                <a:uFillTx/>
                <a:latin typeface="Arial"/>
                <a:ea typeface="+mn-ea"/>
                <a:cs typeface="+mn-cs"/>
              </a:rPr>
              <a:t>Нет</a:t>
            </a:r>
            <a:endParaRPr kumimoji="0" lang="en-US" sz="800" b="0" i="0" u="none" strike="noStrike" kern="1200" cap="none" spc="0" normalizeH="0" baseline="0" noProof="0" dirty="0">
              <a:ln>
                <a:noFill/>
              </a:ln>
              <a:solidFill>
                <a:srgbClr val="000000"/>
              </a:solidFill>
              <a:effectLst/>
              <a:uLnTx/>
              <a:uFillTx/>
              <a:latin typeface="Arial"/>
              <a:ea typeface="+mn-ea"/>
              <a:cs typeface="+mn-cs"/>
            </a:endParaRPr>
          </a:p>
        </p:txBody>
      </p:sp>
      <p:cxnSp>
        <p:nvCxnSpPr>
          <p:cNvPr id="590" name="Прямая со стрелкой 589"/>
          <p:cNvCxnSpPr>
            <a:stCxn id="286" idx="0"/>
          </p:cNvCxnSpPr>
          <p:nvPr/>
        </p:nvCxnSpPr>
        <p:spPr>
          <a:xfrm flipV="1">
            <a:off x="10401971" y="1035588"/>
            <a:ext cx="7855" cy="3350064"/>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645" name="TextBox 644">
            <a:extLst>
              <a:ext uri="{FF2B5EF4-FFF2-40B4-BE49-F238E27FC236}">
                <a16:creationId xmlns:a16="http://schemas.microsoft.com/office/drawing/2014/main" id="{1E421157-2442-4C8B-B212-B91E0B4D96FE}"/>
              </a:ext>
            </a:extLst>
          </p:cNvPr>
          <p:cNvSpPr txBox="1">
            <a:spLocks/>
          </p:cNvSpPr>
          <p:nvPr/>
        </p:nvSpPr>
        <p:spPr>
          <a:xfrm>
            <a:off x="5308200" y="1755442"/>
            <a:ext cx="215531" cy="123111"/>
          </a:xfrm>
          <a:prstGeom prst="rect">
            <a:avLst/>
          </a:prstGeom>
          <a:solidFill>
            <a:schemeClr val="bg1"/>
          </a:solidFill>
        </p:spPr>
        <p:txBody>
          <a:bodyPr vert="horz" wrap="square" lIns="0" tIns="0" rIns="0" bIns="0" rtlCol="0" anchor="ctr" anchorCtr="0">
            <a:spAutoFit/>
          </a:bodyPr>
          <a:lstStyle>
            <a:lvl1pPr lvl="0" indent="0" defTabSz="913473" fontAlgn="base">
              <a:spcBef>
                <a:spcPct val="0"/>
              </a:spcBef>
              <a:spcAft>
                <a:spcPct val="0"/>
              </a:spcAft>
              <a:buClr>
                <a:schemeClr val="tx2"/>
              </a:buClr>
              <a:buSzPct val="100000"/>
              <a:defRPr lang="ru-RU" sz="1600" baseline="0" dirty="0"/>
            </a:lvl1pPr>
            <a:lvl2pPr marL="198335" lvl="1" indent="-194662" defTabSz="913473" fontAlgn="base">
              <a:spcBef>
                <a:spcPct val="0"/>
              </a:spcBef>
              <a:spcAft>
                <a:spcPct val="0"/>
              </a:spcAft>
              <a:buClr>
                <a:schemeClr val="accent4"/>
              </a:buClr>
              <a:buSzPct val="125000"/>
              <a:buFont typeface="Arial" charset="0"/>
              <a:buChar char="▪"/>
              <a:defRPr lang="ru-RU" sz="1600" baseline="0" dirty="0"/>
            </a:lvl2pPr>
            <a:lvl3pPr marL="455435" lvl="2" indent="-253428" defTabSz="913473" fontAlgn="base">
              <a:spcBef>
                <a:spcPct val="0"/>
              </a:spcBef>
              <a:spcAft>
                <a:spcPct val="0"/>
              </a:spcAft>
              <a:buClr>
                <a:schemeClr val="accent6"/>
              </a:buClr>
              <a:buSzPct val="120000"/>
              <a:buFont typeface="Arial" charset="0"/>
              <a:buChar char="–"/>
              <a:defRPr lang="ru-RU" sz="1600" baseline="0" dirty="0"/>
            </a:lvl3pPr>
            <a:lvl4pPr marL="628060" lvl="3" indent="-157933" defTabSz="913473" fontAlgn="base">
              <a:spcBef>
                <a:spcPct val="0"/>
              </a:spcBef>
              <a:spcAft>
                <a:spcPct val="0"/>
              </a:spcAft>
              <a:buClr>
                <a:schemeClr val="accent6"/>
              </a:buClr>
              <a:buSzPct val="120000"/>
              <a:buFont typeface="Arial" charset="0"/>
              <a:buChar char="▫"/>
              <a:defRPr lang="ru-RU" sz="1600" baseline="0" dirty="0"/>
            </a:lvl4pPr>
            <a:lvl5pPr marL="763957" lvl="4" indent="-132223" defTabSz="913473" fontAlgn="base">
              <a:spcBef>
                <a:spcPct val="0"/>
              </a:spcBef>
              <a:spcAft>
                <a:spcPct val="0"/>
              </a:spcAft>
              <a:buClr>
                <a:schemeClr val="accent6"/>
              </a:buClr>
              <a:buSzPct val="89000"/>
              <a:buFont typeface="Arial" charset="0"/>
              <a:buChar char="-"/>
              <a:defRPr lang="ru-RU" sz="1600" baseline="0" dirty="0"/>
            </a:lvl5pPr>
            <a:lvl6pPr marL="1020030" indent="-177089" defTabSz="1218026" fontAlgn="base">
              <a:spcBef>
                <a:spcPct val="0"/>
              </a:spcBef>
              <a:spcAft>
                <a:spcPct val="0"/>
              </a:spcAft>
              <a:buClr>
                <a:schemeClr val="tx2"/>
              </a:buClr>
              <a:buSzPct val="89000"/>
              <a:buFont typeface="Arial" charset="0"/>
              <a:buChar char="-"/>
              <a:defRPr sz="2100" baseline="0"/>
            </a:lvl6pPr>
            <a:lvl7pPr marL="1020030" indent="-177089" defTabSz="1218026" fontAlgn="base">
              <a:spcBef>
                <a:spcPct val="0"/>
              </a:spcBef>
              <a:spcAft>
                <a:spcPct val="0"/>
              </a:spcAft>
              <a:buClr>
                <a:schemeClr val="tx2"/>
              </a:buClr>
              <a:buSzPct val="89000"/>
              <a:buFont typeface="Arial" charset="0"/>
              <a:buChar char="-"/>
              <a:defRPr sz="2100" baseline="0"/>
            </a:lvl7pPr>
            <a:lvl8pPr marL="1020030" indent="-177089" defTabSz="1218026" fontAlgn="base">
              <a:spcBef>
                <a:spcPct val="0"/>
              </a:spcBef>
              <a:spcAft>
                <a:spcPct val="0"/>
              </a:spcAft>
              <a:buClr>
                <a:schemeClr val="tx2"/>
              </a:buClr>
              <a:buSzPct val="89000"/>
              <a:buFont typeface="Arial" charset="0"/>
              <a:buChar char="-"/>
              <a:defRPr sz="2100" baseline="0"/>
            </a:lvl8pPr>
            <a:lvl9pPr marL="1020030" indent="-177089" defTabSz="1218026" fontAlgn="base">
              <a:spcBef>
                <a:spcPct val="0"/>
              </a:spcBef>
              <a:spcAft>
                <a:spcPct val="0"/>
              </a:spcAft>
              <a:buClr>
                <a:schemeClr val="tx2"/>
              </a:buClr>
              <a:buSzPct val="89000"/>
              <a:buFont typeface="Arial" charset="0"/>
              <a:buChar char="-"/>
              <a:defRPr sz="2100" baseline="0"/>
            </a:lvl9pPr>
          </a:lstStyle>
          <a:p>
            <a:pPr marL="0" marR="0" lvl="0" indent="0" algn="l" defTabSz="913473" rtl="0" eaLnBrk="1" fontAlgn="base" latinLnBrk="0" hangingPunct="1">
              <a:lnSpc>
                <a:spcPct val="100000"/>
              </a:lnSpc>
              <a:spcBef>
                <a:spcPct val="0"/>
              </a:spcBef>
              <a:spcAft>
                <a:spcPct val="0"/>
              </a:spcAft>
              <a:buClr>
                <a:srgbClr val="008080"/>
              </a:buClr>
              <a:buSzPct val="100000"/>
              <a:buFontTx/>
              <a:buNone/>
              <a:tabLst/>
              <a:defRPr/>
            </a:pPr>
            <a:r>
              <a:rPr kumimoji="0" lang="ru-RU" sz="800" b="0" i="0" u="none" strike="noStrike" kern="1200" cap="none" spc="0" normalizeH="0" baseline="0" noProof="0" dirty="0">
                <a:ln>
                  <a:noFill/>
                </a:ln>
                <a:solidFill>
                  <a:srgbClr val="000000"/>
                </a:solidFill>
                <a:effectLst/>
                <a:uLnTx/>
                <a:uFillTx/>
                <a:latin typeface="Arial"/>
                <a:ea typeface="+mn-ea"/>
                <a:cs typeface="+mn-cs"/>
              </a:rPr>
              <a:t>Да</a:t>
            </a:r>
            <a:endParaRPr kumimoji="0" lang="en-US" sz="800" b="0" i="0" u="none" strike="noStrike" kern="1200" cap="none" spc="0" normalizeH="0" baseline="0" noProof="0" dirty="0">
              <a:ln>
                <a:noFill/>
              </a:ln>
              <a:solidFill>
                <a:srgbClr val="000000"/>
              </a:solidFill>
              <a:effectLst/>
              <a:uLnTx/>
              <a:uFillTx/>
              <a:latin typeface="Arial"/>
              <a:ea typeface="+mn-ea"/>
              <a:cs typeface="+mn-cs"/>
            </a:endParaRPr>
          </a:p>
        </p:txBody>
      </p:sp>
      <p:cxnSp>
        <p:nvCxnSpPr>
          <p:cNvPr id="647" name="Прямая со стрелкой 646"/>
          <p:cNvCxnSpPr>
            <a:stCxn id="182" idx="6"/>
            <a:endCxn id="138" idx="1"/>
          </p:cNvCxnSpPr>
          <p:nvPr/>
        </p:nvCxnSpPr>
        <p:spPr>
          <a:xfrm flipV="1">
            <a:off x="5269096" y="1722434"/>
            <a:ext cx="543117" cy="3445"/>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14" name="Соединительная линия уступом 113"/>
          <p:cNvCxnSpPr>
            <a:cxnSpLocks/>
            <a:stCxn id="365" idx="6"/>
            <a:endCxn id="177" idx="3"/>
          </p:cNvCxnSpPr>
          <p:nvPr/>
        </p:nvCxnSpPr>
        <p:spPr>
          <a:xfrm flipV="1">
            <a:off x="2544758" y="3486181"/>
            <a:ext cx="965207" cy="444371"/>
          </a:xfrm>
          <a:prstGeom prst="bentConnector3">
            <a:avLst>
              <a:gd name="adj1" fmla="val 13451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4" name="Соединительная линия уступом 13"/>
          <p:cNvCxnSpPr>
            <a:stCxn id="182" idx="4"/>
            <a:endCxn id="149" idx="0"/>
          </p:cNvCxnSpPr>
          <p:nvPr/>
        </p:nvCxnSpPr>
        <p:spPr>
          <a:xfrm rot="5400000">
            <a:off x="3235114" y="620599"/>
            <a:ext cx="748702" cy="3139262"/>
          </a:xfrm>
          <a:prstGeom prst="bentConnector3">
            <a:avLst>
              <a:gd name="adj1" fmla="val 2747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34" name="TextBox 133">
            <a:extLst>
              <a:ext uri="{FF2B5EF4-FFF2-40B4-BE49-F238E27FC236}">
                <a16:creationId xmlns:a16="http://schemas.microsoft.com/office/drawing/2014/main" id="{1E421157-2442-4C8B-B212-B91E0B4D96FE}"/>
              </a:ext>
            </a:extLst>
          </p:cNvPr>
          <p:cNvSpPr txBox="1">
            <a:spLocks/>
          </p:cNvSpPr>
          <p:nvPr/>
        </p:nvSpPr>
        <p:spPr>
          <a:xfrm>
            <a:off x="4953755" y="1854919"/>
            <a:ext cx="195608" cy="123111"/>
          </a:xfrm>
          <a:prstGeom prst="rect">
            <a:avLst/>
          </a:prstGeom>
          <a:solidFill>
            <a:schemeClr val="bg1"/>
          </a:solidFill>
        </p:spPr>
        <p:txBody>
          <a:bodyPr vert="horz" wrap="square" lIns="0" tIns="0" rIns="0" bIns="0" rtlCol="0" anchor="ctr" anchorCtr="0">
            <a:spAutoFit/>
          </a:bodyPr>
          <a:lstStyle>
            <a:lvl1pPr lvl="0" indent="0" defTabSz="913473" fontAlgn="base">
              <a:spcBef>
                <a:spcPct val="0"/>
              </a:spcBef>
              <a:spcAft>
                <a:spcPct val="0"/>
              </a:spcAft>
              <a:buClr>
                <a:schemeClr val="tx2"/>
              </a:buClr>
              <a:buSzPct val="100000"/>
              <a:defRPr lang="ru-RU" sz="1600" baseline="0" dirty="0"/>
            </a:lvl1pPr>
            <a:lvl2pPr marL="198335" lvl="1" indent="-194662" defTabSz="913473" fontAlgn="base">
              <a:spcBef>
                <a:spcPct val="0"/>
              </a:spcBef>
              <a:spcAft>
                <a:spcPct val="0"/>
              </a:spcAft>
              <a:buClr>
                <a:schemeClr val="accent4"/>
              </a:buClr>
              <a:buSzPct val="125000"/>
              <a:buFont typeface="Arial" charset="0"/>
              <a:buChar char="▪"/>
              <a:defRPr lang="ru-RU" sz="1600" baseline="0" dirty="0"/>
            </a:lvl2pPr>
            <a:lvl3pPr marL="455435" lvl="2" indent="-253428" defTabSz="913473" fontAlgn="base">
              <a:spcBef>
                <a:spcPct val="0"/>
              </a:spcBef>
              <a:spcAft>
                <a:spcPct val="0"/>
              </a:spcAft>
              <a:buClr>
                <a:schemeClr val="accent6"/>
              </a:buClr>
              <a:buSzPct val="120000"/>
              <a:buFont typeface="Arial" charset="0"/>
              <a:buChar char="–"/>
              <a:defRPr lang="ru-RU" sz="1600" baseline="0" dirty="0"/>
            </a:lvl3pPr>
            <a:lvl4pPr marL="628060" lvl="3" indent="-157933" defTabSz="913473" fontAlgn="base">
              <a:spcBef>
                <a:spcPct val="0"/>
              </a:spcBef>
              <a:spcAft>
                <a:spcPct val="0"/>
              </a:spcAft>
              <a:buClr>
                <a:schemeClr val="accent6"/>
              </a:buClr>
              <a:buSzPct val="120000"/>
              <a:buFont typeface="Arial" charset="0"/>
              <a:buChar char="▫"/>
              <a:defRPr lang="ru-RU" sz="1600" baseline="0" dirty="0"/>
            </a:lvl4pPr>
            <a:lvl5pPr marL="763957" lvl="4" indent="-132223" defTabSz="913473" fontAlgn="base">
              <a:spcBef>
                <a:spcPct val="0"/>
              </a:spcBef>
              <a:spcAft>
                <a:spcPct val="0"/>
              </a:spcAft>
              <a:buClr>
                <a:schemeClr val="accent6"/>
              </a:buClr>
              <a:buSzPct val="89000"/>
              <a:buFont typeface="Arial" charset="0"/>
              <a:buChar char="-"/>
              <a:defRPr lang="ru-RU" sz="1600" baseline="0" dirty="0"/>
            </a:lvl5pPr>
            <a:lvl6pPr marL="1020030" indent="-177089" defTabSz="1218026" fontAlgn="base">
              <a:spcBef>
                <a:spcPct val="0"/>
              </a:spcBef>
              <a:spcAft>
                <a:spcPct val="0"/>
              </a:spcAft>
              <a:buClr>
                <a:schemeClr val="tx2"/>
              </a:buClr>
              <a:buSzPct val="89000"/>
              <a:buFont typeface="Arial" charset="0"/>
              <a:buChar char="-"/>
              <a:defRPr sz="2100" baseline="0"/>
            </a:lvl6pPr>
            <a:lvl7pPr marL="1020030" indent="-177089" defTabSz="1218026" fontAlgn="base">
              <a:spcBef>
                <a:spcPct val="0"/>
              </a:spcBef>
              <a:spcAft>
                <a:spcPct val="0"/>
              </a:spcAft>
              <a:buClr>
                <a:schemeClr val="tx2"/>
              </a:buClr>
              <a:buSzPct val="89000"/>
              <a:buFont typeface="Arial" charset="0"/>
              <a:buChar char="-"/>
              <a:defRPr sz="2100" baseline="0"/>
            </a:lvl7pPr>
            <a:lvl8pPr marL="1020030" indent="-177089" defTabSz="1218026" fontAlgn="base">
              <a:spcBef>
                <a:spcPct val="0"/>
              </a:spcBef>
              <a:spcAft>
                <a:spcPct val="0"/>
              </a:spcAft>
              <a:buClr>
                <a:schemeClr val="tx2"/>
              </a:buClr>
              <a:buSzPct val="89000"/>
              <a:buFont typeface="Arial" charset="0"/>
              <a:buChar char="-"/>
              <a:defRPr sz="2100" baseline="0"/>
            </a:lvl8pPr>
            <a:lvl9pPr marL="1020030" indent="-177089" defTabSz="1218026" fontAlgn="base">
              <a:spcBef>
                <a:spcPct val="0"/>
              </a:spcBef>
              <a:spcAft>
                <a:spcPct val="0"/>
              </a:spcAft>
              <a:buClr>
                <a:schemeClr val="tx2"/>
              </a:buClr>
              <a:buSzPct val="89000"/>
              <a:buFont typeface="Arial" charset="0"/>
              <a:buChar char="-"/>
              <a:defRPr sz="2100" baseline="0"/>
            </a:lvl9pPr>
          </a:lstStyle>
          <a:p>
            <a:pPr marL="0" marR="0" lvl="0" indent="0" algn="l" defTabSz="913473" rtl="0" eaLnBrk="1" fontAlgn="base" latinLnBrk="0" hangingPunct="1">
              <a:lnSpc>
                <a:spcPct val="100000"/>
              </a:lnSpc>
              <a:spcBef>
                <a:spcPct val="0"/>
              </a:spcBef>
              <a:spcAft>
                <a:spcPct val="0"/>
              </a:spcAft>
              <a:buClr>
                <a:srgbClr val="008080"/>
              </a:buClr>
              <a:buSzPct val="100000"/>
              <a:buFontTx/>
              <a:buNone/>
              <a:tabLst/>
              <a:defRPr/>
            </a:pPr>
            <a:r>
              <a:rPr kumimoji="0" lang="ru-RU" sz="800" b="0" i="0" u="none" strike="noStrike" kern="1200" cap="none" spc="0" normalizeH="0" baseline="0" noProof="0" dirty="0">
                <a:ln>
                  <a:noFill/>
                </a:ln>
                <a:solidFill>
                  <a:srgbClr val="000000"/>
                </a:solidFill>
                <a:effectLst/>
                <a:uLnTx/>
                <a:uFillTx/>
                <a:latin typeface="Arial"/>
                <a:ea typeface="+mn-ea"/>
                <a:cs typeface="+mn-cs"/>
              </a:rPr>
              <a:t>Нет</a:t>
            </a:r>
            <a:endParaRPr kumimoji="0" lang="en-US" sz="800" b="0" i="0" u="none" strike="noStrike" kern="1200" cap="none" spc="0" normalizeH="0" baseline="0" noProof="0" dirty="0">
              <a:ln>
                <a:noFill/>
              </a:ln>
              <a:solidFill>
                <a:srgbClr val="000000"/>
              </a:solidFill>
              <a:effectLst/>
              <a:uLnTx/>
              <a:uFillTx/>
              <a:latin typeface="Arial"/>
              <a:ea typeface="+mn-ea"/>
              <a:cs typeface="+mn-cs"/>
            </a:endParaRPr>
          </a:p>
        </p:txBody>
      </p:sp>
      <p:sp>
        <p:nvSpPr>
          <p:cNvPr id="182" name="Блок-схема: узел суммирования 181"/>
          <p:cNvSpPr>
            <a:spLocks/>
          </p:cNvSpPr>
          <p:nvPr/>
        </p:nvSpPr>
        <p:spPr>
          <a:xfrm>
            <a:off x="5089096" y="1635879"/>
            <a:ext cx="180000" cy="180000"/>
          </a:xfrm>
          <a:prstGeom prst="flowChartSummingJunction">
            <a:avLst/>
          </a:prstGeom>
          <a:solidFill>
            <a:srgbClr val="F58A1F"/>
          </a:solidFill>
          <a:ln w="19050" cap="flat" cmpd="sng" algn="ctr">
            <a:solidFill>
              <a:srgbClr val="FFFFFF"/>
            </a:solidFill>
            <a:prstDash val="solid"/>
          </a:ln>
          <a:effectLst/>
        </p:spPr>
        <p:txBody>
          <a:bodyPr rtlCol="0" anchor="ctr">
            <a:noAutofit/>
          </a:bodyPr>
          <a:lstStyle/>
          <a:p>
            <a:pPr marL="0" marR="0" lvl="0" indent="0" algn="ctr" defTabSz="913722" rtl="0" eaLnBrk="1" fontAlgn="auto" latinLnBrk="0" hangingPunct="1">
              <a:lnSpc>
                <a:spcPct val="100000"/>
              </a:lnSpc>
              <a:spcBef>
                <a:spcPts val="0"/>
              </a:spcBef>
              <a:spcAft>
                <a:spcPts val="0"/>
              </a:spcAft>
              <a:buClrTx/>
              <a:buSzTx/>
              <a:buFontTx/>
              <a:buNone/>
              <a:tabLst/>
              <a:defRPr/>
            </a:pPr>
            <a:endParaRPr kumimoji="0" lang="ru-RU" sz="800" b="0" i="0" u="none" strike="noStrike" kern="0" cap="none" spc="0" normalizeH="0" baseline="0" noProof="0" dirty="0">
              <a:ln>
                <a:noFill/>
              </a:ln>
              <a:solidFill>
                <a:srgbClr val="000000"/>
              </a:solidFill>
              <a:effectLst/>
              <a:uLnTx/>
              <a:uFillTx/>
              <a:latin typeface="Arial"/>
              <a:ea typeface="+mn-ea"/>
              <a:cs typeface="+mn-cs"/>
            </a:endParaRPr>
          </a:p>
        </p:txBody>
      </p:sp>
      <p:cxnSp>
        <p:nvCxnSpPr>
          <p:cNvPr id="136" name="Соединительная линия уступом 135"/>
          <p:cNvCxnSpPr>
            <a:stCxn id="286" idx="6"/>
            <a:endCxn id="124" idx="2"/>
          </p:cNvCxnSpPr>
          <p:nvPr/>
        </p:nvCxnSpPr>
        <p:spPr>
          <a:xfrm flipV="1">
            <a:off x="10496881" y="2457847"/>
            <a:ext cx="880678" cy="2025092"/>
          </a:xfrm>
          <a:prstGeom prst="bentConnector2">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41" name="Прямая со стрелкой 40"/>
          <p:cNvCxnSpPr/>
          <p:nvPr/>
        </p:nvCxnSpPr>
        <p:spPr>
          <a:xfrm>
            <a:off x="2637538" y="2715165"/>
            <a:ext cx="667953" cy="2754"/>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222" name="TextBox 221">
            <a:extLst>
              <a:ext uri="{FF2B5EF4-FFF2-40B4-BE49-F238E27FC236}">
                <a16:creationId xmlns:a16="http://schemas.microsoft.com/office/drawing/2014/main" id="{1E421157-2442-4C8B-B212-B91E0B4D96FE}"/>
              </a:ext>
            </a:extLst>
          </p:cNvPr>
          <p:cNvSpPr txBox="1">
            <a:spLocks/>
          </p:cNvSpPr>
          <p:nvPr/>
        </p:nvSpPr>
        <p:spPr>
          <a:xfrm flipH="1">
            <a:off x="9794669" y="4561039"/>
            <a:ext cx="2294263" cy="246221"/>
          </a:xfrm>
          <a:prstGeom prst="rect">
            <a:avLst/>
          </a:prstGeom>
          <a:noFill/>
        </p:spPr>
        <p:txBody>
          <a:bodyPr vert="horz" wrap="square" lIns="0" tIns="0" rIns="0" bIns="0" rtlCol="0" anchor="ctr" anchorCtr="0">
            <a:spAutoFit/>
          </a:bodyPr>
          <a:lstStyle>
            <a:lvl1pPr lvl="0" indent="0" defTabSz="913473" fontAlgn="base">
              <a:spcBef>
                <a:spcPct val="0"/>
              </a:spcBef>
              <a:spcAft>
                <a:spcPct val="0"/>
              </a:spcAft>
              <a:buClr>
                <a:schemeClr val="tx2"/>
              </a:buClr>
              <a:buSzPct val="100000"/>
              <a:defRPr lang="ru-RU" sz="1600" baseline="0" dirty="0"/>
            </a:lvl1pPr>
            <a:lvl2pPr marL="198335" lvl="1" indent="-194662" defTabSz="913473" fontAlgn="base">
              <a:spcBef>
                <a:spcPct val="0"/>
              </a:spcBef>
              <a:spcAft>
                <a:spcPct val="0"/>
              </a:spcAft>
              <a:buClr>
                <a:schemeClr val="accent4"/>
              </a:buClr>
              <a:buSzPct val="125000"/>
              <a:buFont typeface="Arial" charset="0"/>
              <a:buChar char="▪"/>
              <a:defRPr lang="ru-RU" sz="1600" baseline="0" dirty="0"/>
            </a:lvl2pPr>
            <a:lvl3pPr marL="455435" lvl="2" indent="-253428" defTabSz="913473" fontAlgn="base">
              <a:spcBef>
                <a:spcPct val="0"/>
              </a:spcBef>
              <a:spcAft>
                <a:spcPct val="0"/>
              </a:spcAft>
              <a:buClr>
                <a:schemeClr val="accent6"/>
              </a:buClr>
              <a:buSzPct val="120000"/>
              <a:buFont typeface="Arial" charset="0"/>
              <a:buChar char="–"/>
              <a:defRPr lang="ru-RU" sz="1600" baseline="0" dirty="0"/>
            </a:lvl3pPr>
            <a:lvl4pPr marL="628060" lvl="3" indent="-157933" defTabSz="913473" fontAlgn="base">
              <a:spcBef>
                <a:spcPct val="0"/>
              </a:spcBef>
              <a:spcAft>
                <a:spcPct val="0"/>
              </a:spcAft>
              <a:buClr>
                <a:schemeClr val="accent6"/>
              </a:buClr>
              <a:buSzPct val="120000"/>
              <a:buFont typeface="Arial" charset="0"/>
              <a:buChar char="▫"/>
              <a:defRPr lang="ru-RU" sz="1600" baseline="0" dirty="0"/>
            </a:lvl4pPr>
            <a:lvl5pPr marL="763957" lvl="4" indent="-132223" defTabSz="913473" fontAlgn="base">
              <a:spcBef>
                <a:spcPct val="0"/>
              </a:spcBef>
              <a:spcAft>
                <a:spcPct val="0"/>
              </a:spcAft>
              <a:buClr>
                <a:schemeClr val="accent6"/>
              </a:buClr>
              <a:buSzPct val="89000"/>
              <a:buFont typeface="Arial" charset="0"/>
              <a:buChar char="-"/>
              <a:defRPr lang="ru-RU" sz="1600" baseline="0" dirty="0"/>
            </a:lvl5pPr>
            <a:lvl6pPr marL="1020030" indent="-177089" defTabSz="1218026" fontAlgn="base">
              <a:spcBef>
                <a:spcPct val="0"/>
              </a:spcBef>
              <a:spcAft>
                <a:spcPct val="0"/>
              </a:spcAft>
              <a:buClr>
                <a:schemeClr val="tx2"/>
              </a:buClr>
              <a:buSzPct val="89000"/>
              <a:buFont typeface="Arial" charset="0"/>
              <a:buChar char="-"/>
              <a:defRPr sz="2100" baseline="0"/>
            </a:lvl6pPr>
            <a:lvl7pPr marL="1020030" indent="-177089" defTabSz="1218026" fontAlgn="base">
              <a:spcBef>
                <a:spcPct val="0"/>
              </a:spcBef>
              <a:spcAft>
                <a:spcPct val="0"/>
              </a:spcAft>
              <a:buClr>
                <a:schemeClr val="tx2"/>
              </a:buClr>
              <a:buSzPct val="89000"/>
              <a:buFont typeface="Arial" charset="0"/>
              <a:buChar char="-"/>
              <a:defRPr sz="2100" baseline="0"/>
            </a:lvl7pPr>
            <a:lvl8pPr marL="1020030" indent="-177089" defTabSz="1218026" fontAlgn="base">
              <a:spcBef>
                <a:spcPct val="0"/>
              </a:spcBef>
              <a:spcAft>
                <a:spcPct val="0"/>
              </a:spcAft>
              <a:buClr>
                <a:schemeClr val="tx2"/>
              </a:buClr>
              <a:buSzPct val="89000"/>
              <a:buFont typeface="Arial" charset="0"/>
              <a:buChar char="-"/>
              <a:defRPr sz="2100" baseline="0"/>
            </a:lvl8pPr>
            <a:lvl9pPr marL="1020030" indent="-177089" defTabSz="1218026" fontAlgn="base">
              <a:spcBef>
                <a:spcPct val="0"/>
              </a:spcBef>
              <a:spcAft>
                <a:spcPct val="0"/>
              </a:spcAft>
              <a:buClr>
                <a:schemeClr val="tx2"/>
              </a:buClr>
              <a:buSzPct val="89000"/>
              <a:buFont typeface="Arial" charset="0"/>
              <a:buChar char="-"/>
              <a:defRPr sz="2100" baseline="0"/>
            </a:lvl9pPr>
          </a:lstStyle>
          <a:p>
            <a:pPr marL="0" marR="0" lvl="0" indent="0" algn="ctr" defTabSz="913473" rtl="0" eaLnBrk="1" fontAlgn="base" latinLnBrk="0" hangingPunct="1">
              <a:lnSpc>
                <a:spcPct val="100000"/>
              </a:lnSpc>
              <a:spcBef>
                <a:spcPct val="0"/>
              </a:spcBef>
              <a:spcAft>
                <a:spcPct val="0"/>
              </a:spcAft>
              <a:buClr>
                <a:srgbClr val="008080"/>
              </a:buClr>
              <a:buSzPct val="100000"/>
              <a:buFontTx/>
              <a:buNone/>
              <a:tabLst/>
              <a:defRPr/>
            </a:pPr>
            <a:r>
              <a:rPr kumimoji="0" lang="ru-RU" sz="800" b="0" i="1" u="none" strike="noStrike" kern="1200" cap="none" spc="0" normalizeH="0" baseline="0" noProof="0" dirty="0">
                <a:ln>
                  <a:noFill/>
                </a:ln>
                <a:solidFill>
                  <a:srgbClr val="000000"/>
                </a:solidFill>
                <a:effectLst/>
                <a:uLnTx/>
                <a:uFillTx/>
                <a:latin typeface="Arial"/>
                <a:ea typeface="+mn-ea"/>
                <a:cs typeface="+mn-cs"/>
              </a:rPr>
              <a:t>КМ требуют доп. затрат или срок завершения более 1 мес.?</a:t>
            </a:r>
          </a:p>
        </p:txBody>
      </p:sp>
      <p:sp>
        <p:nvSpPr>
          <p:cNvPr id="224" name="2. Slide Title"/>
          <p:cNvSpPr>
            <a:spLocks noGrp="1"/>
          </p:cNvSpPr>
          <p:nvPr>
            <p:ph type="title"/>
          </p:nvPr>
        </p:nvSpPr>
        <p:spPr bwMode="gray">
          <a:xfrm>
            <a:off x="138046" y="466039"/>
            <a:ext cx="9788199" cy="184666"/>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r>
              <a:rPr lang="ru-RU" sz="1200" dirty="0">
                <a:solidFill>
                  <a:srgbClr val="008F99"/>
                </a:solidFill>
              </a:rPr>
              <a:t>  П</a:t>
            </a:r>
            <a:r>
              <a:rPr lang="ru-RU" sz="1200" dirty="0"/>
              <a:t>роцедура организации расследования (АКП)</a:t>
            </a:r>
            <a:endParaRPr lang="en-US" sz="1200" dirty="0"/>
          </a:p>
        </p:txBody>
      </p:sp>
      <p:sp>
        <p:nvSpPr>
          <p:cNvPr id="256" name="TextBox 255">
            <a:extLst>
              <a:ext uri="{FF2B5EF4-FFF2-40B4-BE49-F238E27FC236}">
                <a16:creationId xmlns:a16="http://schemas.microsoft.com/office/drawing/2014/main" id="{1E421157-2442-4C8B-B212-B91E0B4D96FE}"/>
              </a:ext>
            </a:extLst>
          </p:cNvPr>
          <p:cNvSpPr txBox="1">
            <a:spLocks/>
          </p:cNvSpPr>
          <p:nvPr/>
        </p:nvSpPr>
        <p:spPr>
          <a:xfrm>
            <a:off x="1827703" y="3739178"/>
            <a:ext cx="557023" cy="369332"/>
          </a:xfrm>
          <a:prstGeom prst="rect">
            <a:avLst/>
          </a:prstGeom>
          <a:solidFill>
            <a:schemeClr val="bg1"/>
          </a:solidFill>
        </p:spPr>
        <p:txBody>
          <a:bodyPr vert="horz" wrap="square" lIns="0" tIns="0" rIns="0" bIns="0" rtlCol="0" anchor="ctr" anchorCtr="0">
            <a:spAutoFit/>
          </a:bodyPr>
          <a:lstStyle>
            <a:lvl1pPr lvl="0" indent="0" defTabSz="913473" fontAlgn="base">
              <a:spcBef>
                <a:spcPct val="0"/>
              </a:spcBef>
              <a:spcAft>
                <a:spcPct val="0"/>
              </a:spcAft>
              <a:buClr>
                <a:schemeClr val="tx2"/>
              </a:buClr>
              <a:buSzPct val="100000"/>
              <a:defRPr lang="ru-RU" sz="1600" baseline="0" dirty="0"/>
            </a:lvl1pPr>
            <a:lvl2pPr marL="198335" lvl="1" indent="-194662" defTabSz="913473" fontAlgn="base">
              <a:spcBef>
                <a:spcPct val="0"/>
              </a:spcBef>
              <a:spcAft>
                <a:spcPct val="0"/>
              </a:spcAft>
              <a:buClr>
                <a:schemeClr val="accent4"/>
              </a:buClr>
              <a:buSzPct val="125000"/>
              <a:buFont typeface="Arial" charset="0"/>
              <a:buChar char="▪"/>
              <a:defRPr lang="ru-RU" sz="1600" baseline="0" dirty="0"/>
            </a:lvl2pPr>
            <a:lvl3pPr marL="455435" lvl="2" indent="-253428" defTabSz="913473" fontAlgn="base">
              <a:spcBef>
                <a:spcPct val="0"/>
              </a:spcBef>
              <a:spcAft>
                <a:spcPct val="0"/>
              </a:spcAft>
              <a:buClr>
                <a:schemeClr val="accent6"/>
              </a:buClr>
              <a:buSzPct val="120000"/>
              <a:buFont typeface="Arial" charset="0"/>
              <a:buChar char="–"/>
              <a:defRPr lang="ru-RU" sz="1600" baseline="0" dirty="0"/>
            </a:lvl3pPr>
            <a:lvl4pPr marL="628060" lvl="3" indent="-157933" defTabSz="913473" fontAlgn="base">
              <a:spcBef>
                <a:spcPct val="0"/>
              </a:spcBef>
              <a:spcAft>
                <a:spcPct val="0"/>
              </a:spcAft>
              <a:buClr>
                <a:schemeClr val="accent6"/>
              </a:buClr>
              <a:buSzPct val="120000"/>
              <a:buFont typeface="Arial" charset="0"/>
              <a:buChar char="▫"/>
              <a:defRPr lang="ru-RU" sz="1600" baseline="0" dirty="0"/>
            </a:lvl4pPr>
            <a:lvl5pPr marL="763957" lvl="4" indent="-132223" defTabSz="913473" fontAlgn="base">
              <a:spcBef>
                <a:spcPct val="0"/>
              </a:spcBef>
              <a:spcAft>
                <a:spcPct val="0"/>
              </a:spcAft>
              <a:buClr>
                <a:schemeClr val="accent6"/>
              </a:buClr>
              <a:buSzPct val="89000"/>
              <a:buFont typeface="Arial" charset="0"/>
              <a:buChar char="-"/>
              <a:defRPr lang="ru-RU" sz="1600" baseline="0" dirty="0"/>
            </a:lvl5pPr>
            <a:lvl6pPr marL="1020030" indent="-177089" defTabSz="1218026" fontAlgn="base">
              <a:spcBef>
                <a:spcPct val="0"/>
              </a:spcBef>
              <a:spcAft>
                <a:spcPct val="0"/>
              </a:spcAft>
              <a:buClr>
                <a:schemeClr val="tx2"/>
              </a:buClr>
              <a:buSzPct val="89000"/>
              <a:buFont typeface="Arial" charset="0"/>
              <a:buChar char="-"/>
              <a:defRPr sz="2100" baseline="0"/>
            </a:lvl6pPr>
            <a:lvl7pPr marL="1020030" indent="-177089" defTabSz="1218026" fontAlgn="base">
              <a:spcBef>
                <a:spcPct val="0"/>
              </a:spcBef>
              <a:spcAft>
                <a:spcPct val="0"/>
              </a:spcAft>
              <a:buClr>
                <a:schemeClr val="tx2"/>
              </a:buClr>
              <a:buSzPct val="89000"/>
              <a:buFont typeface="Arial" charset="0"/>
              <a:buChar char="-"/>
              <a:defRPr sz="2100" baseline="0"/>
            </a:lvl7pPr>
            <a:lvl8pPr marL="1020030" indent="-177089" defTabSz="1218026" fontAlgn="base">
              <a:spcBef>
                <a:spcPct val="0"/>
              </a:spcBef>
              <a:spcAft>
                <a:spcPct val="0"/>
              </a:spcAft>
              <a:buClr>
                <a:schemeClr val="tx2"/>
              </a:buClr>
              <a:buSzPct val="89000"/>
              <a:buFont typeface="Arial" charset="0"/>
              <a:buChar char="-"/>
              <a:defRPr sz="2100" baseline="0"/>
            </a:lvl8pPr>
            <a:lvl9pPr marL="1020030" indent="-177089" defTabSz="1218026" fontAlgn="base">
              <a:spcBef>
                <a:spcPct val="0"/>
              </a:spcBef>
              <a:spcAft>
                <a:spcPct val="0"/>
              </a:spcAft>
              <a:buClr>
                <a:schemeClr val="tx2"/>
              </a:buClr>
              <a:buSzPct val="89000"/>
              <a:buFont typeface="Arial" charset="0"/>
              <a:buChar char="-"/>
              <a:defRPr sz="2100" baseline="0"/>
            </a:lvl9pPr>
          </a:lstStyle>
          <a:p>
            <a:pPr marL="0" marR="0" lvl="0" indent="0" algn="l" defTabSz="913473" rtl="0" eaLnBrk="1" fontAlgn="base" latinLnBrk="0" hangingPunct="1">
              <a:lnSpc>
                <a:spcPct val="100000"/>
              </a:lnSpc>
              <a:spcBef>
                <a:spcPct val="0"/>
              </a:spcBef>
              <a:spcAft>
                <a:spcPct val="0"/>
              </a:spcAft>
              <a:buClr>
                <a:srgbClr val="008080"/>
              </a:buClr>
              <a:buSzPct val="100000"/>
              <a:buFontTx/>
              <a:buNone/>
              <a:tabLst/>
              <a:defRPr/>
            </a:pPr>
            <a:r>
              <a:rPr kumimoji="0" lang="ru-RU" sz="800" b="0" i="1" u="none" strike="noStrike" kern="1200" cap="none" spc="0" normalizeH="0" baseline="0" noProof="0" dirty="0">
                <a:ln>
                  <a:noFill/>
                </a:ln>
                <a:solidFill>
                  <a:srgbClr val="000000"/>
                </a:solidFill>
                <a:effectLst/>
                <a:uLnTx/>
                <a:uFillTx/>
                <a:latin typeface="Arial"/>
                <a:ea typeface="+mn-ea"/>
                <a:cs typeface="+mn-cs"/>
              </a:rPr>
              <a:t>Коренные причины найдены?</a:t>
            </a:r>
            <a:endParaRPr kumimoji="0" lang="en-US" sz="800" b="0" i="1" u="none" strike="noStrike" kern="1200" cap="none" spc="0" normalizeH="0" baseline="0" noProof="0" dirty="0">
              <a:ln>
                <a:noFill/>
              </a:ln>
              <a:solidFill>
                <a:srgbClr val="000000"/>
              </a:solidFill>
              <a:effectLst/>
              <a:uLnTx/>
              <a:uFillTx/>
              <a:latin typeface="Arial"/>
              <a:ea typeface="+mn-ea"/>
              <a:cs typeface="+mn-cs"/>
            </a:endParaRPr>
          </a:p>
        </p:txBody>
      </p:sp>
      <p:sp>
        <p:nvSpPr>
          <p:cNvPr id="257" name="TextBox 256">
            <a:extLst>
              <a:ext uri="{FF2B5EF4-FFF2-40B4-BE49-F238E27FC236}">
                <a16:creationId xmlns:a16="http://schemas.microsoft.com/office/drawing/2014/main" id="{1E421157-2442-4C8B-B212-B91E0B4D96FE}"/>
              </a:ext>
            </a:extLst>
          </p:cNvPr>
          <p:cNvSpPr txBox="1">
            <a:spLocks/>
          </p:cNvSpPr>
          <p:nvPr/>
        </p:nvSpPr>
        <p:spPr>
          <a:xfrm>
            <a:off x="2625586" y="3775970"/>
            <a:ext cx="380759" cy="123111"/>
          </a:xfrm>
          <a:prstGeom prst="rect">
            <a:avLst/>
          </a:prstGeom>
          <a:solidFill>
            <a:schemeClr val="bg1"/>
          </a:solidFill>
        </p:spPr>
        <p:txBody>
          <a:bodyPr vert="horz" wrap="square" lIns="0" tIns="0" rIns="0" bIns="0" rtlCol="0" anchor="ctr" anchorCtr="0">
            <a:spAutoFit/>
          </a:bodyPr>
          <a:lstStyle>
            <a:lvl1pPr lvl="0" indent="0" defTabSz="913473" fontAlgn="base">
              <a:spcBef>
                <a:spcPct val="0"/>
              </a:spcBef>
              <a:spcAft>
                <a:spcPct val="0"/>
              </a:spcAft>
              <a:buClr>
                <a:schemeClr val="tx2"/>
              </a:buClr>
              <a:buSzPct val="100000"/>
              <a:defRPr lang="ru-RU" sz="1600" baseline="0" dirty="0"/>
            </a:lvl1pPr>
            <a:lvl2pPr marL="198335" lvl="1" indent="-194662" defTabSz="913473" fontAlgn="base">
              <a:spcBef>
                <a:spcPct val="0"/>
              </a:spcBef>
              <a:spcAft>
                <a:spcPct val="0"/>
              </a:spcAft>
              <a:buClr>
                <a:schemeClr val="accent4"/>
              </a:buClr>
              <a:buSzPct val="125000"/>
              <a:buFont typeface="Arial" charset="0"/>
              <a:buChar char="▪"/>
              <a:defRPr lang="ru-RU" sz="1600" baseline="0" dirty="0"/>
            </a:lvl2pPr>
            <a:lvl3pPr marL="455435" lvl="2" indent="-253428" defTabSz="913473" fontAlgn="base">
              <a:spcBef>
                <a:spcPct val="0"/>
              </a:spcBef>
              <a:spcAft>
                <a:spcPct val="0"/>
              </a:spcAft>
              <a:buClr>
                <a:schemeClr val="accent6"/>
              </a:buClr>
              <a:buSzPct val="120000"/>
              <a:buFont typeface="Arial" charset="0"/>
              <a:buChar char="–"/>
              <a:defRPr lang="ru-RU" sz="1600" baseline="0" dirty="0"/>
            </a:lvl3pPr>
            <a:lvl4pPr marL="628060" lvl="3" indent="-157933" defTabSz="913473" fontAlgn="base">
              <a:spcBef>
                <a:spcPct val="0"/>
              </a:spcBef>
              <a:spcAft>
                <a:spcPct val="0"/>
              </a:spcAft>
              <a:buClr>
                <a:schemeClr val="accent6"/>
              </a:buClr>
              <a:buSzPct val="120000"/>
              <a:buFont typeface="Arial" charset="0"/>
              <a:buChar char="▫"/>
              <a:defRPr lang="ru-RU" sz="1600" baseline="0" dirty="0"/>
            </a:lvl4pPr>
            <a:lvl5pPr marL="763957" lvl="4" indent="-132223" defTabSz="913473" fontAlgn="base">
              <a:spcBef>
                <a:spcPct val="0"/>
              </a:spcBef>
              <a:spcAft>
                <a:spcPct val="0"/>
              </a:spcAft>
              <a:buClr>
                <a:schemeClr val="accent6"/>
              </a:buClr>
              <a:buSzPct val="89000"/>
              <a:buFont typeface="Arial" charset="0"/>
              <a:buChar char="-"/>
              <a:defRPr lang="ru-RU" sz="1600" baseline="0" dirty="0"/>
            </a:lvl5pPr>
            <a:lvl6pPr marL="1020030" indent="-177089" defTabSz="1218026" fontAlgn="base">
              <a:spcBef>
                <a:spcPct val="0"/>
              </a:spcBef>
              <a:spcAft>
                <a:spcPct val="0"/>
              </a:spcAft>
              <a:buClr>
                <a:schemeClr val="tx2"/>
              </a:buClr>
              <a:buSzPct val="89000"/>
              <a:buFont typeface="Arial" charset="0"/>
              <a:buChar char="-"/>
              <a:defRPr sz="2100" baseline="0"/>
            </a:lvl6pPr>
            <a:lvl7pPr marL="1020030" indent="-177089" defTabSz="1218026" fontAlgn="base">
              <a:spcBef>
                <a:spcPct val="0"/>
              </a:spcBef>
              <a:spcAft>
                <a:spcPct val="0"/>
              </a:spcAft>
              <a:buClr>
                <a:schemeClr val="tx2"/>
              </a:buClr>
              <a:buSzPct val="89000"/>
              <a:buFont typeface="Arial" charset="0"/>
              <a:buChar char="-"/>
              <a:defRPr sz="2100" baseline="0"/>
            </a:lvl7pPr>
            <a:lvl8pPr marL="1020030" indent="-177089" defTabSz="1218026" fontAlgn="base">
              <a:spcBef>
                <a:spcPct val="0"/>
              </a:spcBef>
              <a:spcAft>
                <a:spcPct val="0"/>
              </a:spcAft>
              <a:buClr>
                <a:schemeClr val="tx2"/>
              </a:buClr>
              <a:buSzPct val="89000"/>
              <a:buFont typeface="Arial" charset="0"/>
              <a:buChar char="-"/>
              <a:defRPr sz="2100" baseline="0"/>
            </a:lvl8pPr>
            <a:lvl9pPr marL="1020030" indent="-177089" defTabSz="1218026" fontAlgn="base">
              <a:spcBef>
                <a:spcPct val="0"/>
              </a:spcBef>
              <a:spcAft>
                <a:spcPct val="0"/>
              </a:spcAft>
              <a:buClr>
                <a:schemeClr val="tx2"/>
              </a:buClr>
              <a:buSzPct val="89000"/>
              <a:buFont typeface="Arial" charset="0"/>
              <a:buChar char="-"/>
              <a:defRPr sz="2100" baseline="0"/>
            </a:lvl9pPr>
          </a:lstStyle>
          <a:p>
            <a:pPr marL="0" marR="0" lvl="0" indent="0" algn="l" defTabSz="913473" rtl="0" eaLnBrk="1" fontAlgn="base" latinLnBrk="0" hangingPunct="1">
              <a:lnSpc>
                <a:spcPct val="100000"/>
              </a:lnSpc>
              <a:spcBef>
                <a:spcPct val="0"/>
              </a:spcBef>
              <a:spcAft>
                <a:spcPct val="0"/>
              </a:spcAft>
              <a:buClr>
                <a:srgbClr val="008080"/>
              </a:buClr>
              <a:buSzPct val="100000"/>
              <a:buFontTx/>
              <a:buNone/>
              <a:tabLst/>
              <a:defRPr/>
            </a:pPr>
            <a:r>
              <a:rPr kumimoji="0" lang="ru-RU" sz="800" b="0" i="0" u="none" strike="noStrike" kern="1200" cap="none" spc="0" normalizeH="0" baseline="0" noProof="0" dirty="0">
                <a:ln>
                  <a:noFill/>
                </a:ln>
                <a:solidFill>
                  <a:srgbClr val="000000"/>
                </a:solidFill>
                <a:effectLst/>
                <a:uLnTx/>
                <a:uFillTx/>
                <a:latin typeface="Arial"/>
                <a:ea typeface="+mn-ea"/>
                <a:cs typeface="+mn-cs"/>
              </a:rPr>
              <a:t>Нет</a:t>
            </a:r>
            <a:endParaRPr kumimoji="0" lang="en-US" sz="800" b="0" i="0" u="none" strike="noStrike" kern="1200" cap="none" spc="0" normalizeH="0" baseline="0" noProof="0" dirty="0">
              <a:ln>
                <a:noFill/>
              </a:ln>
              <a:solidFill>
                <a:srgbClr val="000000"/>
              </a:solidFill>
              <a:effectLst/>
              <a:uLnTx/>
              <a:uFillTx/>
              <a:latin typeface="Arial"/>
              <a:ea typeface="+mn-ea"/>
              <a:cs typeface="+mn-cs"/>
            </a:endParaRPr>
          </a:p>
        </p:txBody>
      </p:sp>
      <p:sp>
        <p:nvSpPr>
          <p:cNvPr id="258" name="TextBox 257">
            <a:extLst>
              <a:ext uri="{FF2B5EF4-FFF2-40B4-BE49-F238E27FC236}">
                <a16:creationId xmlns:a16="http://schemas.microsoft.com/office/drawing/2014/main" id="{1E421157-2442-4C8B-B212-B91E0B4D96FE}"/>
              </a:ext>
            </a:extLst>
          </p:cNvPr>
          <p:cNvSpPr txBox="1">
            <a:spLocks/>
          </p:cNvSpPr>
          <p:nvPr/>
        </p:nvSpPr>
        <p:spPr>
          <a:xfrm>
            <a:off x="6282988" y="2930780"/>
            <a:ext cx="1284909" cy="369332"/>
          </a:xfrm>
          <a:prstGeom prst="rect">
            <a:avLst/>
          </a:prstGeom>
          <a:noFill/>
        </p:spPr>
        <p:txBody>
          <a:bodyPr vert="horz" wrap="square" lIns="0" tIns="0" rIns="0" bIns="0" rtlCol="0" anchor="ctr" anchorCtr="0">
            <a:spAutoFit/>
          </a:bodyPr>
          <a:lstStyle>
            <a:lvl1pPr lvl="0" indent="0" defTabSz="913473" fontAlgn="base">
              <a:spcBef>
                <a:spcPct val="0"/>
              </a:spcBef>
              <a:spcAft>
                <a:spcPct val="0"/>
              </a:spcAft>
              <a:buClr>
                <a:schemeClr val="tx2"/>
              </a:buClr>
              <a:buSzPct val="100000"/>
              <a:defRPr lang="ru-RU" sz="1600" baseline="0" dirty="0"/>
            </a:lvl1pPr>
            <a:lvl2pPr marL="198335" lvl="1" indent="-194662" defTabSz="913473" fontAlgn="base">
              <a:spcBef>
                <a:spcPct val="0"/>
              </a:spcBef>
              <a:spcAft>
                <a:spcPct val="0"/>
              </a:spcAft>
              <a:buClr>
                <a:schemeClr val="accent4"/>
              </a:buClr>
              <a:buSzPct val="125000"/>
              <a:buFont typeface="Arial" charset="0"/>
              <a:buChar char="▪"/>
              <a:defRPr lang="ru-RU" sz="1600" baseline="0" dirty="0"/>
            </a:lvl2pPr>
            <a:lvl3pPr marL="455435" lvl="2" indent="-253428" defTabSz="913473" fontAlgn="base">
              <a:spcBef>
                <a:spcPct val="0"/>
              </a:spcBef>
              <a:spcAft>
                <a:spcPct val="0"/>
              </a:spcAft>
              <a:buClr>
                <a:schemeClr val="accent6"/>
              </a:buClr>
              <a:buSzPct val="120000"/>
              <a:buFont typeface="Arial" charset="0"/>
              <a:buChar char="–"/>
              <a:defRPr lang="ru-RU" sz="1600" baseline="0" dirty="0"/>
            </a:lvl3pPr>
            <a:lvl4pPr marL="628060" lvl="3" indent="-157933" defTabSz="913473" fontAlgn="base">
              <a:spcBef>
                <a:spcPct val="0"/>
              </a:spcBef>
              <a:spcAft>
                <a:spcPct val="0"/>
              </a:spcAft>
              <a:buClr>
                <a:schemeClr val="accent6"/>
              </a:buClr>
              <a:buSzPct val="120000"/>
              <a:buFont typeface="Arial" charset="0"/>
              <a:buChar char="▫"/>
              <a:defRPr lang="ru-RU" sz="1600" baseline="0" dirty="0"/>
            </a:lvl4pPr>
            <a:lvl5pPr marL="763957" lvl="4" indent="-132223" defTabSz="913473" fontAlgn="base">
              <a:spcBef>
                <a:spcPct val="0"/>
              </a:spcBef>
              <a:spcAft>
                <a:spcPct val="0"/>
              </a:spcAft>
              <a:buClr>
                <a:schemeClr val="accent6"/>
              </a:buClr>
              <a:buSzPct val="89000"/>
              <a:buFont typeface="Arial" charset="0"/>
              <a:buChar char="-"/>
              <a:defRPr lang="ru-RU" sz="1600" baseline="0" dirty="0"/>
            </a:lvl5pPr>
            <a:lvl6pPr marL="1020030" indent="-177089" defTabSz="1218026" fontAlgn="base">
              <a:spcBef>
                <a:spcPct val="0"/>
              </a:spcBef>
              <a:spcAft>
                <a:spcPct val="0"/>
              </a:spcAft>
              <a:buClr>
                <a:schemeClr val="tx2"/>
              </a:buClr>
              <a:buSzPct val="89000"/>
              <a:buFont typeface="Arial" charset="0"/>
              <a:buChar char="-"/>
              <a:defRPr sz="2100" baseline="0"/>
            </a:lvl6pPr>
            <a:lvl7pPr marL="1020030" indent="-177089" defTabSz="1218026" fontAlgn="base">
              <a:spcBef>
                <a:spcPct val="0"/>
              </a:spcBef>
              <a:spcAft>
                <a:spcPct val="0"/>
              </a:spcAft>
              <a:buClr>
                <a:schemeClr val="tx2"/>
              </a:buClr>
              <a:buSzPct val="89000"/>
              <a:buFont typeface="Arial" charset="0"/>
              <a:buChar char="-"/>
              <a:defRPr sz="2100" baseline="0"/>
            </a:lvl7pPr>
            <a:lvl8pPr marL="1020030" indent="-177089" defTabSz="1218026" fontAlgn="base">
              <a:spcBef>
                <a:spcPct val="0"/>
              </a:spcBef>
              <a:spcAft>
                <a:spcPct val="0"/>
              </a:spcAft>
              <a:buClr>
                <a:schemeClr val="tx2"/>
              </a:buClr>
              <a:buSzPct val="89000"/>
              <a:buFont typeface="Arial" charset="0"/>
              <a:buChar char="-"/>
              <a:defRPr sz="2100" baseline="0"/>
            </a:lvl8pPr>
            <a:lvl9pPr marL="1020030" indent="-177089" defTabSz="1218026" fontAlgn="base">
              <a:spcBef>
                <a:spcPct val="0"/>
              </a:spcBef>
              <a:spcAft>
                <a:spcPct val="0"/>
              </a:spcAft>
              <a:buClr>
                <a:schemeClr val="tx2"/>
              </a:buClr>
              <a:buSzPct val="89000"/>
              <a:buFont typeface="Arial" charset="0"/>
              <a:buChar char="-"/>
              <a:defRPr sz="2100" baseline="0"/>
            </a:lvl9pPr>
          </a:lstStyle>
          <a:p>
            <a:pPr marL="0" marR="0" lvl="0" indent="0" algn="l" defTabSz="913473" rtl="0" eaLnBrk="1" fontAlgn="base" latinLnBrk="0" hangingPunct="1">
              <a:lnSpc>
                <a:spcPct val="100000"/>
              </a:lnSpc>
              <a:spcBef>
                <a:spcPct val="0"/>
              </a:spcBef>
              <a:spcAft>
                <a:spcPct val="0"/>
              </a:spcAft>
              <a:buClr>
                <a:srgbClr val="008080"/>
              </a:buClr>
              <a:buSzPct val="100000"/>
              <a:buFontTx/>
              <a:buNone/>
              <a:tabLst/>
              <a:defRPr/>
            </a:pPr>
            <a:r>
              <a:rPr kumimoji="0" lang="ru-RU" sz="800" b="0" i="1" u="none" strike="noStrike" kern="1200" cap="none" spc="0" normalizeH="0" baseline="0" noProof="0" dirty="0">
                <a:ln>
                  <a:noFill/>
                </a:ln>
                <a:solidFill>
                  <a:srgbClr val="000000"/>
                </a:solidFill>
                <a:effectLst/>
                <a:uLnTx/>
                <a:uFillTx/>
                <a:latin typeface="Arial"/>
                <a:ea typeface="+mn-ea"/>
                <a:cs typeface="+mn-cs"/>
              </a:rPr>
              <a:t>Срок расследования превышен? Есть запрос на эскалацию?</a:t>
            </a:r>
            <a:endParaRPr kumimoji="0" lang="en-US" sz="800" b="0" i="1" u="none" strike="noStrike" kern="1200" cap="none" spc="0" normalizeH="0" baseline="0" noProof="0" dirty="0">
              <a:ln>
                <a:noFill/>
              </a:ln>
              <a:solidFill>
                <a:srgbClr val="000000"/>
              </a:solidFill>
              <a:effectLst/>
              <a:uLnTx/>
              <a:uFillTx/>
              <a:latin typeface="Arial"/>
              <a:ea typeface="+mn-ea"/>
              <a:cs typeface="+mn-cs"/>
            </a:endParaRPr>
          </a:p>
        </p:txBody>
      </p:sp>
      <p:sp>
        <p:nvSpPr>
          <p:cNvPr id="266" name="TextBox 265">
            <a:extLst>
              <a:ext uri="{FF2B5EF4-FFF2-40B4-BE49-F238E27FC236}">
                <a16:creationId xmlns:a16="http://schemas.microsoft.com/office/drawing/2014/main" id="{1E421157-2442-4C8B-B212-B91E0B4D96FE}"/>
              </a:ext>
            </a:extLst>
          </p:cNvPr>
          <p:cNvSpPr txBox="1">
            <a:spLocks/>
          </p:cNvSpPr>
          <p:nvPr/>
        </p:nvSpPr>
        <p:spPr>
          <a:xfrm>
            <a:off x="2517335" y="4006050"/>
            <a:ext cx="126638" cy="123111"/>
          </a:xfrm>
          <a:prstGeom prst="rect">
            <a:avLst/>
          </a:prstGeom>
          <a:solidFill>
            <a:schemeClr val="bg1"/>
          </a:solidFill>
        </p:spPr>
        <p:txBody>
          <a:bodyPr vert="horz" wrap="none" lIns="0" tIns="0" rIns="0" bIns="0" rtlCol="0" anchor="ctr" anchorCtr="0">
            <a:spAutoFit/>
          </a:bodyPr>
          <a:lstStyle>
            <a:lvl1pPr lvl="0" indent="0" defTabSz="913473" fontAlgn="base">
              <a:spcBef>
                <a:spcPct val="0"/>
              </a:spcBef>
              <a:spcAft>
                <a:spcPct val="0"/>
              </a:spcAft>
              <a:buClr>
                <a:schemeClr val="tx2"/>
              </a:buClr>
              <a:buSzPct val="100000"/>
              <a:defRPr lang="ru-RU" sz="1600" baseline="0" dirty="0"/>
            </a:lvl1pPr>
            <a:lvl2pPr marL="198335" lvl="1" indent="-194662" defTabSz="913473" fontAlgn="base">
              <a:spcBef>
                <a:spcPct val="0"/>
              </a:spcBef>
              <a:spcAft>
                <a:spcPct val="0"/>
              </a:spcAft>
              <a:buClr>
                <a:schemeClr val="accent4"/>
              </a:buClr>
              <a:buSzPct val="125000"/>
              <a:buFont typeface="Arial" charset="0"/>
              <a:buChar char="▪"/>
              <a:defRPr lang="ru-RU" sz="1600" baseline="0" dirty="0"/>
            </a:lvl2pPr>
            <a:lvl3pPr marL="455435" lvl="2" indent="-253428" defTabSz="913473" fontAlgn="base">
              <a:spcBef>
                <a:spcPct val="0"/>
              </a:spcBef>
              <a:spcAft>
                <a:spcPct val="0"/>
              </a:spcAft>
              <a:buClr>
                <a:schemeClr val="accent6"/>
              </a:buClr>
              <a:buSzPct val="120000"/>
              <a:buFont typeface="Arial" charset="0"/>
              <a:buChar char="–"/>
              <a:defRPr lang="ru-RU" sz="1600" baseline="0" dirty="0"/>
            </a:lvl3pPr>
            <a:lvl4pPr marL="628060" lvl="3" indent="-157933" defTabSz="913473" fontAlgn="base">
              <a:spcBef>
                <a:spcPct val="0"/>
              </a:spcBef>
              <a:spcAft>
                <a:spcPct val="0"/>
              </a:spcAft>
              <a:buClr>
                <a:schemeClr val="accent6"/>
              </a:buClr>
              <a:buSzPct val="120000"/>
              <a:buFont typeface="Arial" charset="0"/>
              <a:buChar char="▫"/>
              <a:defRPr lang="ru-RU" sz="1600" baseline="0" dirty="0"/>
            </a:lvl4pPr>
            <a:lvl5pPr marL="763957" lvl="4" indent="-132223" defTabSz="913473" fontAlgn="base">
              <a:spcBef>
                <a:spcPct val="0"/>
              </a:spcBef>
              <a:spcAft>
                <a:spcPct val="0"/>
              </a:spcAft>
              <a:buClr>
                <a:schemeClr val="accent6"/>
              </a:buClr>
              <a:buSzPct val="89000"/>
              <a:buFont typeface="Arial" charset="0"/>
              <a:buChar char="-"/>
              <a:defRPr lang="ru-RU" sz="1600" baseline="0" dirty="0"/>
            </a:lvl5pPr>
            <a:lvl6pPr marL="1020030" indent="-177089" defTabSz="1218026" fontAlgn="base">
              <a:spcBef>
                <a:spcPct val="0"/>
              </a:spcBef>
              <a:spcAft>
                <a:spcPct val="0"/>
              </a:spcAft>
              <a:buClr>
                <a:schemeClr val="tx2"/>
              </a:buClr>
              <a:buSzPct val="89000"/>
              <a:buFont typeface="Arial" charset="0"/>
              <a:buChar char="-"/>
              <a:defRPr sz="2100" baseline="0"/>
            </a:lvl6pPr>
            <a:lvl7pPr marL="1020030" indent="-177089" defTabSz="1218026" fontAlgn="base">
              <a:spcBef>
                <a:spcPct val="0"/>
              </a:spcBef>
              <a:spcAft>
                <a:spcPct val="0"/>
              </a:spcAft>
              <a:buClr>
                <a:schemeClr val="tx2"/>
              </a:buClr>
              <a:buSzPct val="89000"/>
              <a:buFont typeface="Arial" charset="0"/>
              <a:buChar char="-"/>
              <a:defRPr sz="2100" baseline="0"/>
            </a:lvl7pPr>
            <a:lvl8pPr marL="1020030" indent="-177089" defTabSz="1218026" fontAlgn="base">
              <a:spcBef>
                <a:spcPct val="0"/>
              </a:spcBef>
              <a:spcAft>
                <a:spcPct val="0"/>
              </a:spcAft>
              <a:buClr>
                <a:schemeClr val="tx2"/>
              </a:buClr>
              <a:buSzPct val="89000"/>
              <a:buFont typeface="Arial" charset="0"/>
              <a:buChar char="-"/>
              <a:defRPr sz="2100" baseline="0"/>
            </a:lvl8pPr>
            <a:lvl9pPr marL="1020030" indent="-177089" defTabSz="1218026" fontAlgn="base">
              <a:spcBef>
                <a:spcPct val="0"/>
              </a:spcBef>
              <a:spcAft>
                <a:spcPct val="0"/>
              </a:spcAft>
              <a:buClr>
                <a:schemeClr val="tx2"/>
              </a:buClr>
              <a:buSzPct val="89000"/>
              <a:buFont typeface="Arial" charset="0"/>
              <a:buChar char="-"/>
              <a:defRPr sz="2100" baseline="0"/>
            </a:lvl9pPr>
          </a:lstStyle>
          <a:p>
            <a:pPr marL="0" marR="0" lvl="0" indent="0" algn="l" defTabSz="913473" rtl="0" eaLnBrk="1" fontAlgn="base" latinLnBrk="0" hangingPunct="1">
              <a:lnSpc>
                <a:spcPct val="100000"/>
              </a:lnSpc>
              <a:spcBef>
                <a:spcPct val="0"/>
              </a:spcBef>
              <a:spcAft>
                <a:spcPct val="0"/>
              </a:spcAft>
              <a:buClr>
                <a:srgbClr val="008080"/>
              </a:buClr>
              <a:buSzPct val="100000"/>
              <a:buFontTx/>
              <a:buNone/>
              <a:tabLst/>
              <a:defRPr/>
            </a:pPr>
            <a:r>
              <a:rPr kumimoji="0" lang="ru-RU" sz="800" b="0" i="0" u="none" strike="noStrike" kern="1200" cap="none" spc="0" normalizeH="0" baseline="0" noProof="0" dirty="0">
                <a:ln>
                  <a:noFill/>
                </a:ln>
                <a:solidFill>
                  <a:srgbClr val="000000"/>
                </a:solidFill>
                <a:effectLst/>
                <a:uLnTx/>
                <a:uFillTx/>
                <a:latin typeface="Arial"/>
                <a:ea typeface="+mn-ea"/>
                <a:cs typeface="+mn-cs"/>
              </a:rPr>
              <a:t>Да</a:t>
            </a:r>
            <a:endParaRPr kumimoji="0" lang="en-US" sz="800" b="0" i="0" u="none" strike="noStrike" kern="1200" cap="none" spc="0" normalizeH="0" baseline="0" noProof="0" dirty="0">
              <a:ln>
                <a:noFill/>
              </a:ln>
              <a:solidFill>
                <a:srgbClr val="000000"/>
              </a:solidFill>
              <a:effectLst/>
              <a:uLnTx/>
              <a:uFillTx/>
              <a:latin typeface="Arial"/>
              <a:ea typeface="+mn-ea"/>
              <a:cs typeface="+mn-cs"/>
            </a:endParaRPr>
          </a:p>
        </p:txBody>
      </p:sp>
      <p:cxnSp>
        <p:nvCxnSpPr>
          <p:cNvPr id="265" name="Прямая со стрелкой 264"/>
          <p:cNvCxnSpPr>
            <a:stCxn id="408" idx="3"/>
            <a:endCxn id="398" idx="2"/>
          </p:cNvCxnSpPr>
          <p:nvPr/>
        </p:nvCxnSpPr>
        <p:spPr>
          <a:xfrm>
            <a:off x="8769643" y="2784683"/>
            <a:ext cx="273930" cy="2541"/>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grpSp>
        <p:nvGrpSpPr>
          <p:cNvPr id="370" name="Группа 369"/>
          <p:cNvGrpSpPr/>
          <p:nvPr/>
        </p:nvGrpSpPr>
        <p:grpSpPr>
          <a:xfrm>
            <a:off x="9481820" y="2657573"/>
            <a:ext cx="257188" cy="257188"/>
            <a:chOff x="11291836" y="5009007"/>
            <a:chExt cx="257188" cy="257188"/>
          </a:xfrm>
        </p:grpSpPr>
        <p:sp>
          <p:nvSpPr>
            <p:cNvPr id="137" name="Oval 216">
              <a:extLst>
                <a:ext uri="{FF2B5EF4-FFF2-40B4-BE49-F238E27FC236}">
                  <a16:creationId xmlns:a16="http://schemas.microsoft.com/office/drawing/2014/main" id="{CE493247-5194-492B-BD22-B2F6F665A450}"/>
                </a:ext>
              </a:extLst>
            </p:cNvPr>
            <p:cNvSpPr>
              <a:spLocks/>
            </p:cNvSpPr>
            <p:nvPr/>
          </p:nvSpPr>
          <p:spPr bwMode="gray">
            <a:xfrm>
              <a:off x="11291836" y="5009007"/>
              <a:ext cx="257188" cy="257188"/>
            </a:xfrm>
            <a:prstGeom prst="ellipse">
              <a:avLst/>
            </a:prstGeom>
            <a:solidFill>
              <a:srgbClr val="FFFFFF"/>
            </a:solidFill>
            <a:ln w="9525" cap="flat" cmpd="sng" algn="ctr">
              <a:solidFill>
                <a:srgbClr val="FF0000"/>
              </a:solidFill>
              <a:prstDash val="solid"/>
            </a:ln>
            <a:effectLst/>
          </p:spPr>
          <p:txBody>
            <a:bodyPr rtlCol="0" anchor="ctr">
              <a:noAutofit/>
            </a:bodyPr>
            <a:lstStyle>
              <a:defPPr>
                <a:defRPr lang="ru-RU"/>
              </a:defPPr>
              <a:lvl1pPr marL="0" algn="l" defTabSz="913722" rtl="0" eaLnBrk="1" latinLnBrk="0" hangingPunct="1">
                <a:defRPr sz="1800" kern="1200">
                  <a:solidFill>
                    <a:schemeClr val="lt1"/>
                  </a:solidFill>
                  <a:latin typeface="+mn-lt"/>
                  <a:ea typeface="+mn-ea"/>
                  <a:cs typeface="+mn-cs"/>
                </a:defRPr>
              </a:lvl1pPr>
              <a:lvl2pPr marL="456864" algn="l" defTabSz="913722" rtl="0" eaLnBrk="1" latinLnBrk="0" hangingPunct="1">
                <a:defRPr sz="1800" kern="1200">
                  <a:solidFill>
                    <a:schemeClr val="lt1"/>
                  </a:solidFill>
                  <a:latin typeface="+mn-lt"/>
                  <a:ea typeface="+mn-ea"/>
                  <a:cs typeface="+mn-cs"/>
                </a:defRPr>
              </a:lvl2pPr>
              <a:lvl3pPr marL="913722" algn="l" defTabSz="913722" rtl="0" eaLnBrk="1" latinLnBrk="0" hangingPunct="1">
                <a:defRPr sz="1800" kern="1200">
                  <a:solidFill>
                    <a:schemeClr val="lt1"/>
                  </a:solidFill>
                  <a:latin typeface="+mn-lt"/>
                  <a:ea typeface="+mn-ea"/>
                  <a:cs typeface="+mn-cs"/>
                </a:defRPr>
              </a:lvl3pPr>
              <a:lvl4pPr marL="1370584" algn="l" defTabSz="913722" rtl="0" eaLnBrk="1" latinLnBrk="0" hangingPunct="1">
                <a:defRPr sz="1800" kern="1200">
                  <a:solidFill>
                    <a:schemeClr val="lt1"/>
                  </a:solidFill>
                  <a:latin typeface="+mn-lt"/>
                  <a:ea typeface="+mn-ea"/>
                  <a:cs typeface="+mn-cs"/>
                </a:defRPr>
              </a:lvl4pPr>
              <a:lvl5pPr marL="1827444" algn="l" defTabSz="913722" rtl="0" eaLnBrk="1" latinLnBrk="0" hangingPunct="1">
                <a:defRPr sz="1800" kern="1200">
                  <a:solidFill>
                    <a:schemeClr val="lt1"/>
                  </a:solidFill>
                  <a:latin typeface="+mn-lt"/>
                  <a:ea typeface="+mn-ea"/>
                  <a:cs typeface="+mn-cs"/>
                </a:defRPr>
              </a:lvl5pPr>
              <a:lvl6pPr marL="2284305" algn="l" defTabSz="913722" rtl="0" eaLnBrk="1" latinLnBrk="0" hangingPunct="1">
                <a:defRPr sz="1800" kern="1200">
                  <a:solidFill>
                    <a:schemeClr val="lt1"/>
                  </a:solidFill>
                  <a:latin typeface="+mn-lt"/>
                  <a:ea typeface="+mn-ea"/>
                  <a:cs typeface="+mn-cs"/>
                </a:defRPr>
              </a:lvl6pPr>
              <a:lvl7pPr marL="2741165" algn="l" defTabSz="913722" rtl="0" eaLnBrk="1" latinLnBrk="0" hangingPunct="1">
                <a:defRPr sz="1800" kern="1200">
                  <a:solidFill>
                    <a:schemeClr val="lt1"/>
                  </a:solidFill>
                  <a:latin typeface="+mn-lt"/>
                  <a:ea typeface="+mn-ea"/>
                  <a:cs typeface="+mn-cs"/>
                </a:defRPr>
              </a:lvl7pPr>
              <a:lvl8pPr marL="3198027" algn="l" defTabSz="913722" rtl="0" eaLnBrk="1" latinLnBrk="0" hangingPunct="1">
                <a:defRPr sz="1800" kern="1200">
                  <a:solidFill>
                    <a:schemeClr val="lt1"/>
                  </a:solidFill>
                  <a:latin typeface="+mn-lt"/>
                  <a:ea typeface="+mn-ea"/>
                  <a:cs typeface="+mn-cs"/>
                </a:defRPr>
              </a:lvl8pPr>
              <a:lvl9pPr marL="3654888" algn="l" defTabSz="913722" rtl="0" eaLnBrk="1" latinLnBrk="0" hangingPunct="1">
                <a:defRPr sz="1800" kern="1200">
                  <a:solidFill>
                    <a:schemeClr val="lt1"/>
                  </a:solidFill>
                  <a:latin typeface="+mn-lt"/>
                  <a:ea typeface="+mn-ea"/>
                  <a:cs typeface="+mn-cs"/>
                </a:defRPr>
              </a:lvl9pPr>
            </a:lstStyle>
            <a:p>
              <a:pPr marL="0" marR="0" lvl="0" indent="0" algn="ctr" defTabSz="913722" rtl="0" eaLnBrk="1" fontAlgn="auto" latinLnBrk="0" hangingPunct="1">
                <a:lnSpc>
                  <a:spcPct val="100000"/>
                </a:lnSpc>
                <a:spcBef>
                  <a:spcPts val="0"/>
                </a:spcBef>
                <a:spcAft>
                  <a:spcPts val="0"/>
                </a:spcAft>
                <a:buClrTx/>
                <a:buSzTx/>
                <a:buFontTx/>
                <a:buNone/>
                <a:tabLst/>
                <a:defRPr/>
              </a:pPr>
              <a:endParaRPr kumimoji="0" lang="ru-RU" sz="700" b="0" i="0" u="none" strike="noStrike" kern="1200" cap="none" spc="0" normalizeH="0" baseline="0" noProof="0" dirty="0" err="1">
                <a:ln>
                  <a:noFill/>
                </a:ln>
                <a:solidFill>
                  <a:srgbClr val="000000"/>
                </a:solidFill>
                <a:effectLst/>
                <a:uLnTx/>
                <a:uFillTx/>
                <a:latin typeface="Calibri" panose="020F0502020204030204"/>
                <a:ea typeface="+mn-ea"/>
                <a:cs typeface="+mn-cs"/>
              </a:endParaRPr>
            </a:p>
          </p:txBody>
        </p:sp>
        <p:sp>
          <p:nvSpPr>
            <p:cNvPr id="139" name="Oval 217">
              <a:extLst>
                <a:ext uri="{FF2B5EF4-FFF2-40B4-BE49-F238E27FC236}">
                  <a16:creationId xmlns:a16="http://schemas.microsoft.com/office/drawing/2014/main" id="{7582B005-5D7C-49D2-A01B-402F73D75FC5}"/>
                </a:ext>
              </a:extLst>
            </p:cNvPr>
            <p:cNvSpPr>
              <a:spLocks/>
            </p:cNvSpPr>
            <p:nvPr/>
          </p:nvSpPr>
          <p:spPr bwMode="gray">
            <a:xfrm>
              <a:off x="11348840" y="5066011"/>
              <a:ext cx="143179" cy="143179"/>
            </a:xfrm>
            <a:prstGeom prst="ellipse">
              <a:avLst/>
            </a:prstGeom>
            <a:solidFill>
              <a:srgbClr val="FF0000"/>
            </a:solidFill>
            <a:ln w="9525" cap="flat" cmpd="sng" algn="ctr">
              <a:solidFill>
                <a:srgbClr val="FF0000"/>
              </a:solidFill>
              <a:prstDash val="solid"/>
            </a:ln>
            <a:effectLst/>
          </p:spPr>
          <p:txBody>
            <a:bodyPr rtlCol="0" anchor="ctr">
              <a:noAutofit/>
            </a:bodyPr>
            <a:lstStyle>
              <a:defPPr>
                <a:defRPr lang="ru-RU"/>
              </a:defPPr>
              <a:lvl1pPr marL="0" algn="l" defTabSz="913722" rtl="0" eaLnBrk="1" latinLnBrk="0" hangingPunct="1">
                <a:defRPr sz="1800" kern="1200">
                  <a:solidFill>
                    <a:schemeClr val="lt1"/>
                  </a:solidFill>
                  <a:latin typeface="+mn-lt"/>
                  <a:ea typeface="+mn-ea"/>
                  <a:cs typeface="+mn-cs"/>
                </a:defRPr>
              </a:lvl1pPr>
              <a:lvl2pPr marL="456864" algn="l" defTabSz="913722" rtl="0" eaLnBrk="1" latinLnBrk="0" hangingPunct="1">
                <a:defRPr sz="1800" kern="1200">
                  <a:solidFill>
                    <a:schemeClr val="lt1"/>
                  </a:solidFill>
                  <a:latin typeface="+mn-lt"/>
                  <a:ea typeface="+mn-ea"/>
                  <a:cs typeface="+mn-cs"/>
                </a:defRPr>
              </a:lvl2pPr>
              <a:lvl3pPr marL="913722" algn="l" defTabSz="913722" rtl="0" eaLnBrk="1" latinLnBrk="0" hangingPunct="1">
                <a:defRPr sz="1800" kern="1200">
                  <a:solidFill>
                    <a:schemeClr val="lt1"/>
                  </a:solidFill>
                  <a:latin typeface="+mn-lt"/>
                  <a:ea typeface="+mn-ea"/>
                  <a:cs typeface="+mn-cs"/>
                </a:defRPr>
              </a:lvl3pPr>
              <a:lvl4pPr marL="1370584" algn="l" defTabSz="913722" rtl="0" eaLnBrk="1" latinLnBrk="0" hangingPunct="1">
                <a:defRPr sz="1800" kern="1200">
                  <a:solidFill>
                    <a:schemeClr val="lt1"/>
                  </a:solidFill>
                  <a:latin typeface="+mn-lt"/>
                  <a:ea typeface="+mn-ea"/>
                  <a:cs typeface="+mn-cs"/>
                </a:defRPr>
              </a:lvl4pPr>
              <a:lvl5pPr marL="1827444" algn="l" defTabSz="913722" rtl="0" eaLnBrk="1" latinLnBrk="0" hangingPunct="1">
                <a:defRPr sz="1800" kern="1200">
                  <a:solidFill>
                    <a:schemeClr val="lt1"/>
                  </a:solidFill>
                  <a:latin typeface="+mn-lt"/>
                  <a:ea typeface="+mn-ea"/>
                  <a:cs typeface="+mn-cs"/>
                </a:defRPr>
              </a:lvl5pPr>
              <a:lvl6pPr marL="2284305" algn="l" defTabSz="913722" rtl="0" eaLnBrk="1" latinLnBrk="0" hangingPunct="1">
                <a:defRPr sz="1800" kern="1200">
                  <a:solidFill>
                    <a:schemeClr val="lt1"/>
                  </a:solidFill>
                  <a:latin typeface="+mn-lt"/>
                  <a:ea typeface="+mn-ea"/>
                  <a:cs typeface="+mn-cs"/>
                </a:defRPr>
              </a:lvl6pPr>
              <a:lvl7pPr marL="2741165" algn="l" defTabSz="913722" rtl="0" eaLnBrk="1" latinLnBrk="0" hangingPunct="1">
                <a:defRPr sz="1800" kern="1200">
                  <a:solidFill>
                    <a:schemeClr val="lt1"/>
                  </a:solidFill>
                  <a:latin typeface="+mn-lt"/>
                  <a:ea typeface="+mn-ea"/>
                  <a:cs typeface="+mn-cs"/>
                </a:defRPr>
              </a:lvl7pPr>
              <a:lvl8pPr marL="3198027" algn="l" defTabSz="913722" rtl="0" eaLnBrk="1" latinLnBrk="0" hangingPunct="1">
                <a:defRPr sz="1800" kern="1200">
                  <a:solidFill>
                    <a:schemeClr val="lt1"/>
                  </a:solidFill>
                  <a:latin typeface="+mn-lt"/>
                  <a:ea typeface="+mn-ea"/>
                  <a:cs typeface="+mn-cs"/>
                </a:defRPr>
              </a:lvl8pPr>
              <a:lvl9pPr marL="3654888" algn="l" defTabSz="913722" rtl="0" eaLnBrk="1" latinLnBrk="0" hangingPunct="1">
                <a:defRPr sz="1800" kern="1200">
                  <a:solidFill>
                    <a:schemeClr val="lt1"/>
                  </a:solidFill>
                  <a:latin typeface="+mn-lt"/>
                  <a:ea typeface="+mn-ea"/>
                  <a:cs typeface="+mn-cs"/>
                </a:defRPr>
              </a:lvl9pPr>
            </a:lstStyle>
            <a:p>
              <a:pPr marL="0" marR="0" lvl="0" indent="0" algn="ctr" defTabSz="913722" rtl="0" eaLnBrk="1" fontAlgn="auto" latinLnBrk="0" hangingPunct="1">
                <a:lnSpc>
                  <a:spcPct val="100000"/>
                </a:lnSpc>
                <a:spcBef>
                  <a:spcPts val="0"/>
                </a:spcBef>
                <a:spcAft>
                  <a:spcPts val="0"/>
                </a:spcAft>
                <a:buClrTx/>
                <a:buSzTx/>
                <a:buFontTx/>
                <a:buNone/>
                <a:tabLst/>
                <a:defRPr/>
              </a:pPr>
              <a:endParaRPr kumimoji="0" lang="ru-RU" sz="700" b="0" i="0" u="none" strike="noStrike" kern="1200" cap="none" spc="0" normalizeH="0" baseline="0" noProof="0" dirty="0" err="1">
                <a:ln>
                  <a:noFill/>
                </a:ln>
                <a:solidFill>
                  <a:srgbClr val="000000"/>
                </a:solidFill>
                <a:effectLst/>
                <a:uLnTx/>
                <a:uFillTx/>
                <a:latin typeface="Calibri" panose="020F0502020204030204"/>
                <a:ea typeface="+mn-ea"/>
                <a:cs typeface="+mn-cs"/>
              </a:endParaRPr>
            </a:p>
          </p:txBody>
        </p:sp>
      </p:grpSp>
      <p:cxnSp>
        <p:nvCxnSpPr>
          <p:cNvPr id="205" name="Прямая соединительная линия 204"/>
          <p:cNvCxnSpPr/>
          <p:nvPr/>
        </p:nvCxnSpPr>
        <p:spPr>
          <a:xfrm flipV="1">
            <a:off x="206705" y="615369"/>
            <a:ext cx="11677480" cy="39951"/>
          </a:xfrm>
          <a:prstGeom prst="line">
            <a:avLst/>
          </a:prstGeom>
          <a:noFill/>
          <a:ln w="6350" cap="flat" cmpd="sng" algn="ctr">
            <a:solidFill>
              <a:schemeClr val="accent6"/>
            </a:solidFill>
            <a:prstDash val="solid"/>
            <a:miter lim="800000"/>
          </a:ln>
          <a:effectLst/>
        </p:spPr>
      </p:cxnSp>
      <p:cxnSp>
        <p:nvCxnSpPr>
          <p:cNvPr id="211" name="Straight Connector 396">
            <a:extLst>
              <a:ext uri="{FF2B5EF4-FFF2-40B4-BE49-F238E27FC236}">
                <a16:creationId xmlns:a16="http://schemas.microsoft.com/office/drawing/2014/main" id="{F19E3646-A3F1-4D78-A8E5-DE81E1EA55FC}"/>
              </a:ext>
            </a:extLst>
          </p:cNvPr>
          <p:cNvCxnSpPr>
            <a:cxnSpLocks/>
          </p:cNvCxnSpPr>
          <p:nvPr/>
        </p:nvCxnSpPr>
        <p:spPr bwMode="gray">
          <a:xfrm>
            <a:off x="161987" y="1073237"/>
            <a:ext cx="11725484" cy="0"/>
          </a:xfrm>
          <a:prstGeom prst="line">
            <a:avLst/>
          </a:prstGeom>
          <a:ln>
            <a:solidFill>
              <a:schemeClr val="accent2"/>
            </a:solidFill>
            <a:prstDash val="dash"/>
          </a:ln>
        </p:spPr>
        <p:style>
          <a:lnRef idx="1">
            <a:schemeClr val="accent1"/>
          </a:lnRef>
          <a:fillRef idx="0">
            <a:schemeClr val="accent1"/>
          </a:fillRef>
          <a:effectRef idx="0">
            <a:schemeClr val="accent1"/>
          </a:effectRef>
          <a:fontRef idx="minor">
            <a:schemeClr val="tx1"/>
          </a:fontRef>
        </p:style>
      </p:cxnSp>
      <p:sp>
        <p:nvSpPr>
          <p:cNvPr id="225" name="TextBox 224">
            <a:extLst>
              <a:ext uri="{FF2B5EF4-FFF2-40B4-BE49-F238E27FC236}">
                <a16:creationId xmlns:a16="http://schemas.microsoft.com/office/drawing/2014/main" id="{0F226236-7E06-449A-B7B9-321B9F92DB29}"/>
              </a:ext>
            </a:extLst>
          </p:cNvPr>
          <p:cNvSpPr txBox="1">
            <a:spLocks/>
          </p:cNvSpPr>
          <p:nvPr/>
        </p:nvSpPr>
        <p:spPr bwMode="gray">
          <a:xfrm>
            <a:off x="177627" y="699040"/>
            <a:ext cx="980164" cy="369332"/>
          </a:xfrm>
          <a:prstGeom prst="rect">
            <a:avLst/>
          </a:prstGeom>
        </p:spPr>
        <p:txBody>
          <a:bodyPr vert="horz" wrap="square" lIns="0" tIns="0" rIns="0" bIns="0" rtlCol="0" anchor="ctr">
            <a:noAutofit/>
          </a:bodyPr>
          <a:lstStyle>
            <a:lvl1pPr lvl="0" indent="0" defTabSz="913473" fontAlgn="base">
              <a:spcBef>
                <a:spcPct val="0"/>
              </a:spcBef>
              <a:spcAft>
                <a:spcPct val="0"/>
              </a:spcAft>
              <a:buClr>
                <a:schemeClr val="tx2"/>
              </a:buClr>
              <a:buSzPct val="100000"/>
              <a:defRPr lang="ru-RU" sz="1600" baseline="0" dirty="0"/>
            </a:lvl1pPr>
            <a:lvl2pPr marL="198335" lvl="1" indent="-194662" defTabSz="913473" fontAlgn="base">
              <a:spcBef>
                <a:spcPct val="0"/>
              </a:spcBef>
              <a:spcAft>
                <a:spcPct val="0"/>
              </a:spcAft>
              <a:buClr>
                <a:schemeClr val="accent4"/>
              </a:buClr>
              <a:buSzPct val="125000"/>
              <a:buFont typeface="Arial" charset="0"/>
              <a:buChar char="▪"/>
              <a:defRPr lang="ru-RU" sz="1600" baseline="0" dirty="0"/>
            </a:lvl2pPr>
            <a:lvl3pPr marL="455435" lvl="2" indent="-253428" defTabSz="913473" fontAlgn="base">
              <a:spcBef>
                <a:spcPct val="0"/>
              </a:spcBef>
              <a:spcAft>
                <a:spcPct val="0"/>
              </a:spcAft>
              <a:buClr>
                <a:schemeClr val="accent6"/>
              </a:buClr>
              <a:buSzPct val="120000"/>
              <a:buFont typeface="Arial" charset="0"/>
              <a:buChar char="–"/>
              <a:defRPr lang="ru-RU" sz="1600" baseline="0" dirty="0"/>
            </a:lvl3pPr>
            <a:lvl4pPr marL="628060" lvl="3" indent="-157933" defTabSz="913473" fontAlgn="base">
              <a:spcBef>
                <a:spcPct val="0"/>
              </a:spcBef>
              <a:spcAft>
                <a:spcPct val="0"/>
              </a:spcAft>
              <a:buClr>
                <a:schemeClr val="accent6"/>
              </a:buClr>
              <a:buSzPct val="120000"/>
              <a:buFont typeface="Arial" charset="0"/>
              <a:buChar char="▫"/>
              <a:defRPr lang="ru-RU" sz="1600" baseline="0" dirty="0"/>
            </a:lvl4pPr>
            <a:lvl5pPr marL="763957" lvl="4" indent="-132223" defTabSz="913473" fontAlgn="base">
              <a:spcBef>
                <a:spcPct val="0"/>
              </a:spcBef>
              <a:spcAft>
                <a:spcPct val="0"/>
              </a:spcAft>
              <a:buClr>
                <a:schemeClr val="accent6"/>
              </a:buClr>
              <a:buSzPct val="89000"/>
              <a:buFont typeface="Arial" charset="0"/>
              <a:buChar char="-"/>
              <a:defRPr lang="ru-RU" sz="1600" baseline="0" dirty="0"/>
            </a:lvl5pPr>
            <a:lvl6pPr marL="1020030" indent="-177089" defTabSz="1218026" fontAlgn="base">
              <a:spcBef>
                <a:spcPct val="0"/>
              </a:spcBef>
              <a:spcAft>
                <a:spcPct val="0"/>
              </a:spcAft>
              <a:buClr>
                <a:schemeClr val="tx2"/>
              </a:buClr>
              <a:buSzPct val="89000"/>
              <a:buFont typeface="Arial" charset="0"/>
              <a:buChar char="-"/>
              <a:defRPr sz="2100" baseline="0"/>
            </a:lvl6pPr>
            <a:lvl7pPr marL="1020030" indent="-177089" defTabSz="1218026" fontAlgn="base">
              <a:spcBef>
                <a:spcPct val="0"/>
              </a:spcBef>
              <a:spcAft>
                <a:spcPct val="0"/>
              </a:spcAft>
              <a:buClr>
                <a:schemeClr val="tx2"/>
              </a:buClr>
              <a:buSzPct val="89000"/>
              <a:buFont typeface="Arial" charset="0"/>
              <a:buChar char="-"/>
              <a:defRPr sz="2100" baseline="0"/>
            </a:lvl7pPr>
            <a:lvl8pPr marL="1020030" indent="-177089" defTabSz="1218026" fontAlgn="base">
              <a:spcBef>
                <a:spcPct val="0"/>
              </a:spcBef>
              <a:spcAft>
                <a:spcPct val="0"/>
              </a:spcAft>
              <a:buClr>
                <a:schemeClr val="tx2"/>
              </a:buClr>
              <a:buSzPct val="89000"/>
              <a:buFont typeface="Arial" charset="0"/>
              <a:buChar char="-"/>
              <a:defRPr sz="2100" baseline="0"/>
            </a:lvl8pPr>
            <a:lvl9pPr marL="1020030" indent="-177089" defTabSz="1218026" fontAlgn="base">
              <a:spcBef>
                <a:spcPct val="0"/>
              </a:spcBef>
              <a:spcAft>
                <a:spcPct val="0"/>
              </a:spcAft>
              <a:buClr>
                <a:schemeClr val="tx2"/>
              </a:buClr>
              <a:buSzPct val="89000"/>
              <a:buFont typeface="Arial" charset="0"/>
              <a:buChar char="-"/>
              <a:defRPr sz="2100" baseline="0"/>
            </a:lvl9pPr>
          </a:lstStyle>
          <a:p>
            <a:pPr marL="0" marR="0" lvl="0" indent="0" algn="l" defTabSz="913473" rtl="0" eaLnBrk="1" fontAlgn="base" latinLnBrk="0" hangingPunct="1">
              <a:lnSpc>
                <a:spcPct val="100000"/>
              </a:lnSpc>
              <a:spcBef>
                <a:spcPct val="0"/>
              </a:spcBef>
              <a:spcAft>
                <a:spcPct val="0"/>
              </a:spcAft>
              <a:buClr>
                <a:srgbClr val="008080"/>
              </a:buClr>
              <a:buSzPct val="100000"/>
              <a:buFontTx/>
              <a:buNone/>
              <a:tabLst/>
              <a:defRPr/>
            </a:pPr>
            <a:r>
              <a:rPr kumimoji="0" lang="ru-RU" sz="800" b="1" i="0" u="none" strike="noStrike" kern="1200" cap="none" spc="0" normalizeH="0" baseline="0" noProof="0" dirty="0">
                <a:ln>
                  <a:noFill/>
                </a:ln>
                <a:solidFill>
                  <a:srgbClr val="008080"/>
                </a:solidFill>
                <a:effectLst/>
                <a:uLnTx/>
                <a:uFillTx/>
                <a:latin typeface="Arial"/>
                <a:ea typeface="+mn-ea"/>
                <a:cs typeface="+mn-cs"/>
              </a:rPr>
              <a:t>Передающие/</a:t>
            </a:r>
            <a:br>
              <a:rPr kumimoji="0" lang="en-US" sz="800" b="1" i="0" u="none" strike="noStrike" kern="1200" cap="none" spc="0" normalizeH="0" baseline="0" noProof="0" dirty="0">
                <a:ln>
                  <a:noFill/>
                </a:ln>
                <a:solidFill>
                  <a:srgbClr val="008080"/>
                </a:solidFill>
                <a:effectLst/>
                <a:uLnTx/>
                <a:uFillTx/>
                <a:latin typeface="Arial"/>
                <a:ea typeface="+mn-ea"/>
                <a:cs typeface="+mn-cs"/>
              </a:rPr>
            </a:br>
            <a:r>
              <a:rPr kumimoji="0" lang="ru-RU" sz="800" b="1" i="0" u="none" strike="noStrike" kern="1200" cap="none" spc="0" normalizeH="0" baseline="0" noProof="0" dirty="0">
                <a:ln>
                  <a:noFill/>
                </a:ln>
                <a:solidFill>
                  <a:srgbClr val="008080"/>
                </a:solidFill>
                <a:effectLst/>
                <a:uLnTx/>
                <a:uFillTx/>
                <a:latin typeface="Arial"/>
                <a:ea typeface="+mn-ea"/>
                <a:cs typeface="+mn-cs"/>
              </a:rPr>
              <a:t>принимающие процессы</a:t>
            </a:r>
          </a:p>
        </p:txBody>
      </p:sp>
      <p:sp>
        <p:nvSpPr>
          <p:cNvPr id="175" name="Rectangle 372">
            <a:extLst>
              <a:ext uri="{FF2B5EF4-FFF2-40B4-BE49-F238E27FC236}">
                <a16:creationId xmlns:a16="http://schemas.microsoft.com/office/drawing/2014/main" id="{F72A6D72-55D3-48BA-9729-9A6F313A7552}"/>
              </a:ext>
            </a:extLst>
          </p:cNvPr>
          <p:cNvSpPr>
            <a:spLocks/>
          </p:cNvSpPr>
          <p:nvPr/>
        </p:nvSpPr>
        <p:spPr bwMode="gray">
          <a:xfrm>
            <a:off x="1418604" y="1568265"/>
            <a:ext cx="1822495" cy="318924"/>
          </a:xfrm>
          <a:prstGeom prst="rect">
            <a:avLst/>
          </a:prstGeom>
          <a:solidFill>
            <a:srgbClr val="E5F2F2"/>
          </a:solidFill>
          <a:ln w="6350" cap="flat" cmpd="sng" algn="ctr">
            <a:noFill/>
            <a:prstDash val="solid"/>
          </a:ln>
          <a:effectLst/>
        </p:spPr>
        <p:txBody>
          <a:bodyPr wrap="square" lIns="36000" tIns="36000" rIns="36000" bIns="36000" rtlCol="0" anchor="ctr">
            <a:spAutoFit/>
          </a:bodyPr>
          <a:lstStyle/>
          <a:p>
            <a:pPr marL="0" marR="0" lvl="0" indent="0" algn="l" defTabSz="913473" rtl="0" eaLnBrk="1" fontAlgn="base" latinLnBrk="0" hangingPunct="1">
              <a:lnSpc>
                <a:spcPct val="100000"/>
              </a:lnSpc>
              <a:spcBef>
                <a:spcPct val="0"/>
              </a:spcBef>
              <a:spcAft>
                <a:spcPct val="0"/>
              </a:spcAft>
              <a:buClr>
                <a:srgbClr val="008080"/>
              </a:buClr>
              <a:buSzPct val="100000"/>
              <a:buFontTx/>
              <a:buNone/>
              <a:tabLst/>
              <a:defRPr/>
            </a:pPr>
            <a:r>
              <a:rPr kumimoji="0" lang="ru-RU" sz="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hlinkClick r:id="" action="ppaction://noaction"/>
              </a:rPr>
              <a:t>Определение формата </a:t>
            </a:r>
            <a:r>
              <a:rPr kumimoji="0" lang="ru-RU" sz="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расследования и состава комиссии</a:t>
            </a:r>
          </a:p>
        </p:txBody>
      </p:sp>
      <p:sp>
        <p:nvSpPr>
          <p:cNvPr id="110" name="Oval 83">
            <a:extLst>
              <a:ext uri="{FF2B5EF4-FFF2-40B4-BE49-F238E27FC236}">
                <a16:creationId xmlns:a16="http://schemas.microsoft.com/office/drawing/2014/main" id="{1244C95A-69B0-4DAA-A8EC-7514FECEF06A}"/>
              </a:ext>
            </a:extLst>
          </p:cNvPr>
          <p:cNvSpPr>
            <a:spLocks noChangeArrowheads="1"/>
          </p:cNvSpPr>
          <p:nvPr/>
        </p:nvSpPr>
        <p:spPr bwMode="gray">
          <a:xfrm>
            <a:off x="3051567" y="1534823"/>
            <a:ext cx="179997" cy="179997"/>
          </a:xfrm>
          <a:prstGeom prst="ellipse">
            <a:avLst/>
          </a:prstGeom>
          <a:solidFill>
            <a:srgbClr val="008080"/>
          </a:solidFill>
          <a:ln w="9525">
            <a:solidFill>
              <a:srgbClr val="FFFFFF"/>
            </a:solidFill>
            <a:round/>
            <a:headEnd/>
            <a:tailEnd/>
          </a:ln>
          <a:effectLst/>
        </p:spPr>
        <p:txBody>
          <a:bodyPr vert="horz" wrap="none" lIns="0" tIns="0" rIns="0" bIns="0" numCol="1" anchor="ctr" anchorCtr="1" compatLnSpc="1">
            <a:prstTxWarp prst="textNoShape">
              <a:avLst/>
            </a:prstTxWarp>
            <a:noAutofit/>
          </a:bodyPr>
          <a:lstStyle/>
          <a:p>
            <a:pPr marL="0" marR="0" lvl="0" indent="0" algn="ctr" defTabSz="896108" rtl="0" eaLnBrk="1" fontAlgn="auto" latinLnBrk="0" hangingPunct="1">
              <a:lnSpc>
                <a:spcPct val="100000"/>
              </a:lnSpc>
              <a:spcBef>
                <a:spcPts val="0"/>
              </a:spcBef>
              <a:spcAft>
                <a:spcPts val="0"/>
              </a:spcAft>
              <a:buClr>
                <a:srgbClr val="FFFFFF"/>
              </a:buClr>
              <a:buSzTx/>
              <a:buFontTx/>
              <a:buNone/>
              <a:tabLst/>
              <a:defRPr/>
            </a:pPr>
            <a:r>
              <a:rPr kumimoji="0" lang="ru-RU" sz="800" b="1" i="0" u="none" strike="noStrike" kern="0" cap="none" spc="0" normalizeH="0" baseline="0" noProof="0" dirty="0">
                <a:ln>
                  <a:noFill/>
                </a:ln>
                <a:solidFill>
                  <a:srgbClr val="FFFFFF"/>
                </a:solidFill>
                <a:effectLst/>
                <a:uLnTx/>
                <a:uFillTx/>
                <a:latin typeface="Arial"/>
                <a:ea typeface="+mn-ea"/>
                <a:cs typeface="Arial" pitchFamily="34" charset="0"/>
              </a:rPr>
              <a:t>1</a:t>
            </a:r>
            <a:endParaRPr kumimoji="0" lang="en-US" sz="800" b="1" i="0" u="none" strike="noStrike" kern="0" cap="none" spc="0" normalizeH="0" baseline="0" noProof="0" dirty="0">
              <a:ln>
                <a:noFill/>
              </a:ln>
              <a:solidFill>
                <a:srgbClr val="FFFFFF"/>
              </a:solidFill>
              <a:effectLst/>
              <a:uLnTx/>
              <a:uFillTx/>
              <a:latin typeface="Arial"/>
              <a:ea typeface="+mn-ea"/>
              <a:cs typeface="Arial" pitchFamily="34" charset="0"/>
            </a:endParaRPr>
          </a:p>
        </p:txBody>
      </p:sp>
      <p:grpSp>
        <p:nvGrpSpPr>
          <p:cNvPr id="65" name="Группа 64"/>
          <p:cNvGrpSpPr/>
          <p:nvPr/>
        </p:nvGrpSpPr>
        <p:grpSpPr>
          <a:xfrm>
            <a:off x="2811535" y="2039094"/>
            <a:ext cx="1907761" cy="369293"/>
            <a:chOff x="2811535" y="2039094"/>
            <a:chExt cx="1907761" cy="369293"/>
          </a:xfrm>
        </p:grpSpPr>
        <p:sp>
          <p:nvSpPr>
            <p:cNvPr id="131" name="Rectangle 372">
              <a:extLst>
                <a:ext uri="{FF2B5EF4-FFF2-40B4-BE49-F238E27FC236}">
                  <a16:creationId xmlns:a16="http://schemas.microsoft.com/office/drawing/2014/main" id="{F72A6D72-55D3-48BA-9729-9A6F313A7552}"/>
                </a:ext>
              </a:extLst>
            </p:cNvPr>
            <p:cNvSpPr>
              <a:spLocks/>
            </p:cNvSpPr>
            <p:nvPr/>
          </p:nvSpPr>
          <p:spPr bwMode="gray">
            <a:xfrm>
              <a:off x="2811535" y="2089463"/>
              <a:ext cx="1871455" cy="318924"/>
            </a:xfrm>
            <a:prstGeom prst="rect">
              <a:avLst/>
            </a:prstGeom>
            <a:solidFill>
              <a:srgbClr val="E5F2F2"/>
            </a:solidFill>
            <a:ln w="6350" cap="flat" cmpd="sng" algn="ctr">
              <a:noFill/>
              <a:prstDash val="solid"/>
            </a:ln>
            <a:effectLst/>
          </p:spPr>
          <p:txBody>
            <a:bodyPr wrap="square" lIns="36000" tIns="36000" rIns="36000" bIns="36000" rtlCol="0" anchor="ctr">
              <a:spAutoFit/>
            </a:bodyPr>
            <a:lstStyle/>
            <a:p>
              <a:pPr marL="0" marR="0" lvl="0" indent="0" algn="l" defTabSz="913473" rtl="0" eaLnBrk="1" fontAlgn="base" latinLnBrk="0" hangingPunct="1">
                <a:lnSpc>
                  <a:spcPct val="100000"/>
                </a:lnSpc>
                <a:spcBef>
                  <a:spcPct val="0"/>
                </a:spcBef>
                <a:spcAft>
                  <a:spcPct val="0"/>
                </a:spcAft>
                <a:buClr>
                  <a:srgbClr val="008080"/>
                </a:buClr>
                <a:buSzPct val="100000"/>
                <a:buFontTx/>
                <a:buNone/>
                <a:tabLst/>
                <a:defRPr/>
              </a:pPr>
              <a:r>
                <a:rPr kumimoji="0" lang="ru-RU" sz="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Сбор и проверка первичных данных для АКП</a:t>
              </a:r>
              <a:r>
                <a:rPr kumimoji="0" lang="ru-RU" sz="800" b="0" i="0" u="none" strike="noStrike" kern="1200" cap="none" spc="0" normalizeH="0" baseline="30000" noProof="0" dirty="0">
                  <a:ln>
                    <a:noFill/>
                  </a:ln>
                  <a:solidFill>
                    <a:srgbClr val="000000"/>
                  </a:solidFill>
                  <a:effectLst/>
                  <a:uLnTx/>
                  <a:uFillTx/>
                  <a:latin typeface="Arial" panose="020B0604020202020204" pitchFamily="34" charset="0"/>
                  <a:ea typeface="+mn-ea"/>
                  <a:cs typeface="Arial" panose="020B0604020202020204" pitchFamily="34" charset="0"/>
                </a:rPr>
                <a:t>1</a:t>
              </a:r>
              <a:endPar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15" name="Oval 83">
              <a:extLst>
                <a:ext uri="{FF2B5EF4-FFF2-40B4-BE49-F238E27FC236}">
                  <a16:creationId xmlns:a16="http://schemas.microsoft.com/office/drawing/2014/main" id="{1244C95A-69B0-4DAA-A8EC-7514FECEF06A}"/>
                </a:ext>
              </a:extLst>
            </p:cNvPr>
            <p:cNvSpPr>
              <a:spLocks noChangeArrowheads="1"/>
            </p:cNvSpPr>
            <p:nvPr/>
          </p:nvSpPr>
          <p:spPr bwMode="gray">
            <a:xfrm>
              <a:off x="4539299" y="2039094"/>
              <a:ext cx="179997" cy="179997"/>
            </a:xfrm>
            <a:prstGeom prst="ellipse">
              <a:avLst/>
            </a:prstGeom>
            <a:solidFill>
              <a:schemeClr val="accent6"/>
            </a:solidFill>
            <a:ln w="9525">
              <a:solidFill>
                <a:srgbClr val="FFFFFF"/>
              </a:solidFill>
              <a:round/>
              <a:headEnd/>
              <a:tailEnd/>
            </a:ln>
            <a:effectLst/>
          </p:spPr>
          <p:txBody>
            <a:bodyPr vert="horz" wrap="none" lIns="0" tIns="0" rIns="0" bIns="0" numCol="1" anchor="ctr" anchorCtr="1" compatLnSpc="1">
              <a:prstTxWarp prst="textNoShape">
                <a:avLst/>
              </a:prstTxWarp>
              <a:noAutofit/>
            </a:bodyPr>
            <a:lstStyle/>
            <a:p>
              <a:pPr marL="0" marR="0" lvl="0" indent="0" algn="ctr" defTabSz="896108" rtl="0" eaLnBrk="1" fontAlgn="auto" latinLnBrk="0" hangingPunct="1">
                <a:lnSpc>
                  <a:spcPct val="100000"/>
                </a:lnSpc>
                <a:spcBef>
                  <a:spcPts val="0"/>
                </a:spcBef>
                <a:spcAft>
                  <a:spcPts val="0"/>
                </a:spcAft>
                <a:buClr>
                  <a:srgbClr val="FFFFFF"/>
                </a:buClr>
                <a:buSzTx/>
                <a:buFontTx/>
                <a:buNone/>
                <a:tabLst/>
                <a:defRPr/>
              </a:pPr>
              <a:r>
                <a:rPr kumimoji="0" lang="ru-RU" sz="800" b="1" i="0" u="none" strike="noStrike" kern="0" cap="none" spc="0" normalizeH="0" baseline="0" noProof="0" dirty="0">
                  <a:ln>
                    <a:noFill/>
                  </a:ln>
                  <a:solidFill>
                    <a:srgbClr val="FFFFFF"/>
                  </a:solidFill>
                  <a:effectLst/>
                  <a:uLnTx/>
                  <a:uFillTx/>
                  <a:latin typeface="Arial"/>
                  <a:ea typeface="+mn-ea"/>
                  <a:cs typeface="Arial" pitchFamily="34" charset="0"/>
                </a:rPr>
                <a:t>4</a:t>
              </a:r>
              <a:endParaRPr kumimoji="0" lang="en-US" sz="800" b="1" i="0" u="none" strike="noStrike" kern="0" cap="none" spc="0" normalizeH="0" baseline="0" noProof="0" dirty="0">
                <a:ln>
                  <a:noFill/>
                </a:ln>
                <a:solidFill>
                  <a:srgbClr val="FFFFFF"/>
                </a:solidFill>
                <a:effectLst/>
                <a:uLnTx/>
                <a:uFillTx/>
                <a:latin typeface="Arial"/>
                <a:ea typeface="+mn-ea"/>
                <a:cs typeface="Arial" pitchFamily="34" charset="0"/>
              </a:endParaRPr>
            </a:p>
          </p:txBody>
        </p:sp>
      </p:grpSp>
      <p:grpSp>
        <p:nvGrpSpPr>
          <p:cNvPr id="64" name="Группа 63"/>
          <p:cNvGrpSpPr/>
          <p:nvPr/>
        </p:nvGrpSpPr>
        <p:grpSpPr>
          <a:xfrm>
            <a:off x="5812213" y="1501416"/>
            <a:ext cx="1050827" cy="442035"/>
            <a:chOff x="5812213" y="1501416"/>
            <a:chExt cx="1050827" cy="442035"/>
          </a:xfrm>
        </p:grpSpPr>
        <p:sp>
          <p:nvSpPr>
            <p:cNvPr id="138" name="Rectangle 372">
              <a:extLst>
                <a:ext uri="{FF2B5EF4-FFF2-40B4-BE49-F238E27FC236}">
                  <a16:creationId xmlns:a16="http://schemas.microsoft.com/office/drawing/2014/main" id="{F72A6D72-55D3-48BA-9729-9A6F313A7552}"/>
                </a:ext>
              </a:extLst>
            </p:cNvPr>
            <p:cNvSpPr>
              <a:spLocks/>
            </p:cNvSpPr>
            <p:nvPr/>
          </p:nvSpPr>
          <p:spPr bwMode="gray">
            <a:xfrm>
              <a:off x="5812213" y="1501416"/>
              <a:ext cx="1036602" cy="442035"/>
            </a:xfrm>
            <a:prstGeom prst="rect">
              <a:avLst/>
            </a:prstGeom>
            <a:solidFill>
              <a:srgbClr val="E5F2F2"/>
            </a:solidFill>
            <a:ln w="6350" cap="flat" cmpd="sng" algn="ctr">
              <a:noFill/>
              <a:prstDash val="solid"/>
            </a:ln>
            <a:effectLst/>
          </p:spPr>
          <p:txBody>
            <a:bodyPr wrap="square" lIns="36000" tIns="36000" rIns="36000" bIns="36000" rtlCol="0" anchor="ctr">
              <a:spAutoFit/>
            </a:bodyPr>
            <a:lstStyle/>
            <a:p>
              <a:pPr marL="0" marR="0" lvl="0" indent="0" algn="l" defTabSz="913722" rtl="0" eaLnBrk="1" fontAlgn="auto" latinLnBrk="0" hangingPunct="1">
                <a:lnSpc>
                  <a:spcPct val="100000"/>
                </a:lnSpc>
                <a:spcBef>
                  <a:spcPts val="0"/>
                </a:spcBef>
                <a:spcAft>
                  <a:spcPts val="0"/>
                </a:spcAft>
                <a:buClr>
                  <a:srgbClr val="008080"/>
                </a:buClr>
                <a:buSzTx/>
                <a:buFontTx/>
                <a:buNone/>
                <a:tabLst/>
                <a:defRPr/>
              </a:pPr>
              <a:r>
                <a:rPr kumimoji="0" lang="ru-RU" sz="800" b="0" i="0" u="none" strike="noStrike" kern="1200" cap="none" spc="0" normalizeH="0" baseline="0" noProof="0" dirty="0">
                  <a:ln>
                    <a:noFill/>
                  </a:ln>
                  <a:solidFill>
                    <a:srgbClr val="000000"/>
                  </a:solidFill>
                  <a:effectLst/>
                  <a:uLnTx/>
                  <a:uFillTx/>
                  <a:latin typeface="Arial"/>
                  <a:ea typeface="+mn-ea"/>
                  <a:cs typeface="+mn-cs"/>
                </a:rPr>
                <a:t>Выпуск приказа о проведении расследования</a:t>
              </a:r>
            </a:p>
          </p:txBody>
        </p:sp>
        <p:sp>
          <p:nvSpPr>
            <p:cNvPr id="133" name="Oval 83">
              <a:extLst>
                <a:ext uri="{FF2B5EF4-FFF2-40B4-BE49-F238E27FC236}">
                  <a16:creationId xmlns:a16="http://schemas.microsoft.com/office/drawing/2014/main" id="{1244C95A-69B0-4DAA-A8EC-7514FECEF06A}"/>
                </a:ext>
              </a:extLst>
            </p:cNvPr>
            <p:cNvSpPr>
              <a:spLocks noChangeArrowheads="1"/>
            </p:cNvSpPr>
            <p:nvPr/>
          </p:nvSpPr>
          <p:spPr bwMode="gray">
            <a:xfrm>
              <a:off x="6683043" y="1511632"/>
              <a:ext cx="179997" cy="179997"/>
            </a:xfrm>
            <a:prstGeom prst="ellipse">
              <a:avLst/>
            </a:prstGeom>
            <a:solidFill>
              <a:schemeClr val="bg1">
                <a:lumMod val="50000"/>
              </a:schemeClr>
            </a:solidFill>
            <a:ln w="9525">
              <a:solidFill>
                <a:srgbClr val="FFFFFF"/>
              </a:solidFill>
              <a:round/>
              <a:headEnd/>
              <a:tailEnd/>
            </a:ln>
            <a:effectLst/>
          </p:spPr>
          <p:txBody>
            <a:bodyPr vert="horz" wrap="none" lIns="0" tIns="0" rIns="0" bIns="0" numCol="1" anchor="ctr" anchorCtr="1" compatLnSpc="1">
              <a:prstTxWarp prst="textNoShape">
                <a:avLst/>
              </a:prstTxWarp>
              <a:noAutofit/>
            </a:bodyPr>
            <a:lstStyle/>
            <a:p>
              <a:pPr marL="0" marR="0" lvl="0" indent="0" algn="ctr" defTabSz="896108" rtl="0" eaLnBrk="1" fontAlgn="auto" latinLnBrk="0" hangingPunct="1">
                <a:lnSpc>
                  <a:spcPct val="100000"/>
                </a:lnSpc>
                <a:spcBef>
                  <a:spcPts val="0"/>
                </a:spcBef>
                <a:spcAft>
                  <a:spcPts val="0"/>
                </a:spcAft>
                <a:buClr>
                  <a:srgbClr val="FFFFFF"/>
                </a:buClr>
                <a:buSzTx/>
                <a:buFontTx/>
                <a:buNone/>
                <a:tabLst/>
                <a:defRPr/>
              </a:pPr>
              <a:r>
                <a:rPr kumimoji="0" lang="ru-RU" sz="800" b="1" i="0" u="none" strike="noStrike" kern="0" cap="none" spc="0" normalizeH="0" baseline="0" noProof="0" dirty="0">
                  <a:ln>
                    <a:noFill/>
                  </a:ln>
                  <a:solidFill>
                    <a:srgbClr val="FFFFFF"/>
                  </a:solidFill>
                  <a:effectLst/>
                  <a:uLnTx/>
                  <a:uFillTx/>
                  <a:latin typeface="Arial"/>
                  <a:ea typeface="+mn-ea"/>
                  <a:cs typeface="Arial" pitchFamily="34" charset="0"/>
                </a:rPr>
                <a:t>3</a:t>
              </a:r>
              <a:endParaRPr kumimoji="0" lang="en-US" sz="800" b="1" i="0" u="none" strike="noStrike" kern="0" cap="none" spc="0" normalizeH="0" baseline="0" noProof="0" dirty="0">
                <a:ln>
                  <a:noFill/>
                </a:ln>
                <a:solidFill>
                  <a:srgbClr val="FFFFFF"/>
                </a:solidFill>
                <a:effectLst/>
                <a:uLnTx/>
                <a:uFillTx/>
                <a:latin typeface="Arial"/>
                <a:ea typeface="+mn-ea"/>
                <a:cs typeface="Arial" pitchFamily="34" charset="0"/>
              </a:endParaRPr>
            </a:p>
          </p:txBody>
        </p:sp>
      </p:grpSp>
      <p:sp>
        <p:nvSpPr>
          <p:cNvPr id="149" name="Rectangle 372">
            <a:extLst>
              <a:ext uri="{FF2B5EF4-FFF2-40B4-BE49-F238E27FC236}">
                <a16:creationId xmlns:a16="http://schemas.microsoft.com/office/drawing/2014/main" id="{F72A6D72-55D3-48BA-9729-9A6F313A7552}"/>
              </a:ext>
            </a:extLst>
          </p:cNvPr>
          <p:cNvSpPr>
            <a:spLocks/>
          </p:cNvSpPr>
          <p:nvPr/>
        </p:nvSpPr>
        <p:spPr bwMode="gray">
          <a:xfrm>
            <a:off x="1442130" y="2564581"/>
            <a:ext cx="1195408" cy="318924"/>
          </a:xfrm>
          <a:prstGeom prst="rect">
            <a:avLst/>
          </a:prstGeom>
          <a:solidFill>
            <a:srgbClr val="E5F2F2"/>
          </a:solidFill>
          <a:ln w="6350" cap="flat" cmpd="sng" algn="ctr">
            <a:noFill/>
            <a:prstDash val="solid"/>
          </a:ln>
          <a:effectLst/>
        </p:spPr>
        <p:txBody>
          <a:bodyPr wrap="square" lIns="36000" tIns="36000" rIns="36000" bIns="36000" rtlCol="0" anchor="ctr">
            <a:spAutoFit/>
          </a:bodyPr>
          <a:lstStyle/>
          <a:p>
            <a:pPr marL="0" marR="0" lvl="0" indent="0" algn="l" defTabSz="913473" rtl="0" eaLnBrk="1" fontAlgn="base" latinLnBrk="0" hangingPunct="1">
              <a:lnSpc>
                <a:spcPct val="100000"/>
              </a:lnSpc>
              <a:spcBef>
                <a:spcPct val="0"/>
              </a:spcBef>
              <a:spcAft>
                <a:spcPct val="0"/>
              </a:spcAft>
              <a:buClr>
                <a:srgbClr val="008080"/>
              </a:buClr>
              <a:buSzPct val="100000"/>
              <a:buFontTx/>
              <a:buNone/>
              <a:tabLst/>
              <a:defRPr/>
            </a:pPr>
            <a:r>
              <a:rPr kumimoji="0" lang="ru-RU" sz="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Создание нового расследования в ИС</a:t>
            </a:r>
            <a:endPar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54" name="Rectangle 372">
            <a:extLst>
              <a:ext uri="{FF2B5EF4-FFF2-40B4-BE49-F238E27FC236}">
                <a16:creationId xmlns:a16="http://schemas.microsoft.com/office/drawing/2014/main" id="{F72A6D72-55D3-48BA-9729-9A6F313A7552}"/>
              </a:ext>
            </a:extLst>
          </p:cNvPr>
          <p:cNvSpPr>
            <a:spLocks/>
          </p:cNvSpPr>
          <p:nvPr/>
        </p:nvSpPr>
        <p:spPr bwMode="gray">
          <a:xfrm>
            <a:off x="3305491" y="2567335"/>
            <a:ext cx="1650156" cy="318924"/>
          </a:xfrm>
          <a:prstGeom prst="rect">
            <a:avLst/>
          </a:prstGeom>
          <a:solidFill>
            <a:srgbClr val="E5F2F2"/>
          </a:solidFill>
          <a:ln w="6350" cap="flat" cmpd="sng" algn="ctr">
            <a:noFill/>
            <a:prstDash val="solid"/>
          </a:ln>
          <a:effectLst/>
        </p:spPr>
        <p:txBody>
          <a:bodyPr wrap="square" lIns="36000" tIns="36000" rIns="36000" bIns="36000" rtlCol="0" anchor="ctr">
            <a:spAutoFit/>
          </a:bodyPr>
          <a:lstStyle/>
          <a:p>
            <a:pPr marL="0" marR="0" lvl="0" indent="0" algn="l" defTabSz="913473" rtl="0" eaLnBrk="1" fontAlgn="base" latinLnBrk="0" hangingPunct="1">
              <a:lnSpc>
                <a:spcPct val="100000"/>
              </a:lnSpc>
              <a:spcBef>
                <a:spcPct val="0"/>
              </a:spcBef>
              <a:spcAft>
                <a:spcPct val="0"/>
              </a:spcAft>
              <a:buClr>
                <a:srgbClr val="008080"/>
              </a:buClr>
              <a:buSzPct val="100000"/>
              <a:buFontTx/>
              <a:buNone/>
              <a:tabLst/>
              <a:defRPr/>
            </a:pPr>
            <a:r>
              <a:rPr kumimoji="0" lang="ru-RU" sz="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Организация рабочих встреч </a:t>
            </a:r>
          </a:p>
          <a:p>
            <a:pPr marL="0" marR="0" lvl="0" indent="0" algn="l" defTabSz="913473" rtl="0" eaLnBrk="1" fontAlgn="base" latinLnBrk="0" hangingPunct="1">
              <a:lnSpc>
                <a:spcPct val="100000"/>
              </a:lnSpc>
              <a:spcBef>
                <a:spcPct val="0"/>
              </a:spcBef>
              <a:spcAft>
                <a:spcPct val="0"/>
              </a:spcAft>
              <a:buClr>
                <a:srgbClr val="008080"/>
              </a:buClr>
              <a:buSzPct val="100000"/>
              <a:buFontTx/>
              <a:buNone/>
              <a:tabLst/>
              <a:defRPr/>
            </a:pPr>
            <a:r>
              <a:rPr kumimoji="0" lang="ru-RU" sz="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по расследованию</a:t>
            </a:r>
            <a:endPar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26" name="Oval 83">
            <a:extLst>
              <a:ext uri="{FF2B5EF4-FFF2-40B4-BE49-F238E27FC236}">
                <a16:creationId xmlns:a16="http://schemas.microsoft.com/office/drawing/2014/main" id="{1244C95A-69B0-4DAA-A8EC-7514FECEF06A}"/>
              </a:ext>
            </a:extLst>
          </p:cNvPr>
          <p:cNvSpPr>
            <a:spLocks noChangeArrowheads="1"/>
          </p:cNvSpPr>
          <p:nvPr/>
        </p:nvSpPr>
        <p:spPr bwMode="gray">
          <a:xfrm>
            <a:off x="2465891" y="2569250"/>
            <a:ext cx="179997" cy="179997"/>
          </a:xfrm>
          <a:prstGeom prst="ellipse">
            <a:avLst/>
          </a:prstGeom>
          <a:solidFill>
            <a:srgbClr val="008080"/>
          </a:solidFill>
          <a:ln w="9525">
            <a:solidFill>
              <a:srgbClr val="FFFFFF"/>
            </a:solidFill>
            <a:round/>
            <a:headEnd/>
            <a:tailEnd/>
          </a:ln>
          <a:effectLst/>
        </p:spPr>
        <p:txBody>
          <a:bodyPr vert="horz" wrap="none" lIns="0" tIns="0" rIns="0" bIns="0" numCol="1" anchor="ctr" anchorCtr="1" compatLnSpc="1">
            <a:prstTxWarp prst="textNoShape">
              <a:avLst/>
            </a:prstTxWarp>
            <a:noAutofit/>
          </a:bodyPr>
          <a:lstStyle/>
          <a:p>
            <a:pPr marL="0" marR="0" lvl="0" indent="0" algn="ctr" defTabSz="896108" rtl="0" eaLnBrk="1" fontAlgn="auto" latinLnBrk="0" hangingPunct="1">
              <a:lnSpc>
                <a:spcPct val="100000"/>
              </a:lnSpc>
              <a:spcBef>
                <a:spcPts val="0"/>
              </a:spcBef>
              <a:spcAft>
                <a:spcPts val="0"/>
              </a:spcAft>
              <a:buClr>
                <a:srgbClr val="FFFFFF"/>
              </a:buClr>
              <a:buSzTx/>
              <a:buFontTx/>
              <a:buNone/>
              <a:tabLst/>
              <a:defRPr/>
            </a:pPr>
            <a:r>
              <a:rPr kumimoji="0" lang="ru-RU" sz="800" b="1" i="0" u="none" strike="noStrike" kern="0" cap="none" spc="0" normalizeH="0" baseline="0" noProof="0" dirty="0">
                <a:ln>
                  <a:noFill/>
                </a:ln>
                <a:solidFill>
                  <a:srgbClr val="FFFFFF"/>
                </a:solidFill>
                <a:effectLst/>
                <a:uLnTx/>
                <a:uFillTx/>
                <a:latin typeface="Arial"/>
                <a:ea typeface="+mn-ea"/>
                <a:cs typeface="Arial" pitchFamily="34" charset="0"/>
              </a:rPr>
              <a:t>5</a:t>
            </a:r>
            <a:endParaRPr kumimoji="0" lang="en-US" sz="800" b="1" i="0" u="none" strike="noStrike" kern="0" cap="none" spc="0" normalizeH="0" baseline="0" noProof="0" dirty="0">
              <a:ln>
                <a:noFill/>
              </a:ln>
              <a:solidFill>
                <a:srgbClr val="FFFFFF"/>
              </a:solidFill>
              <a:effectLst/>
              <a:uLnTx/>
              <a:uFillTx/>
              <a:latin typeface="Arial"/>
              <a:ea typeface="+mn-ea"/>
              <a:cs typeface="Arial" pitchFamily="34" charset="0"/>
            </a:endParaRPr>
          </a:p>
        </p:txBody>
      </p:sp>
      <p:sp>
        <p:nvSpPr>
          <p:cNvPr id="142" name="Oval 83">
            <a:extLst>
              <a:ext uri="{FF2B5EF4-FFF2-40B4-BE49-F238E27FC236}">
                <a16:creationId xmlns:a16="http://schemas.microsoft.com/office/drawing/2014/main" id="{1244C95A-69B0-4DAA-A8EC-7514FECEF06A}"/>
              </a:ext>
            </a:extLst>
          </p:cNvPr>
          <p:cNvSpPr>
            <a:spLocks noChangeArrowheads="1"/>
          </p:cNvSpPr>
          <p:nvPr/>
        </p:nvSpPr>
        <p:spPr bwMode="gray">
          <a:xfrm>
            <a:off x="4761392" y="2510454"/>
            <a:ext cx="179997" cy="179997"/>
          </a:xfrm>
          <a:prstGeom prst="ellipse">
            <a:avLst/>
          </a:prstGeom>
          <a:solidFill>
            <a:srgbClr val="008080"/>
          </a:solidFill>
          <a:ln w="9525">
            <a:solidFill>
              <a:srgbClr val="FFFFFF"/>
            </a:solidFill>
            <a:round/>
            <a:headEnd/>
            <a:tailEnd/>
          </a:ln>
          <a:effectLst/>
        </p:spPr>
        <p:txBody>
          <a:bodyPr vert="horz" wrap="none" lIns="0" tIns="0" rIns="0" bIns="0" numCol="1" anchor="ctr" anchorCtr="1" compatLnSpc="1">
            <a:prstTxWarp prst="textNoShape">
              <a:avLst/>
            </a:prstTxWarp>
            <a:noAutofit/>
          </a:bodyPr>
          <a:lstStyle/>
          <a:p>
            <a:pPr marL="0" marR="0" lvl="0" indent="0" algn="ctr" defTabSz="896108" rtl="0" eaLnBrk="1" fontAlgn="auto" latinLnBrk="0" hangingPunct="1">
              <a:lnSpc>
                <a:spcPct val="100000"/>
              </a:lnSpc>
              <a:spcBef>
                <a:spcPts val="0"/>
              </a:spcBef>
              <a:spcAft>
                <a:spcPts val="0"/>
              </a:spcAft>
              <a:buClr>
                <a:srgbClr val="FFFFFF"/>
              </a:buClr>
              <a:buSzTx/>
              <a:buFontTx/>
              <a:buNone/>
              <a:tabLst/>
              <a:defRPr/>
            </a:pPr>
            <a:r>
              <a:rPr kumimoji="0" lang="ru-RU" sz="800" b="1" i="0" u="none" strike="noStrike" kern="0" cap="none" spc="0" normalizeH="0" baseline="0" noProof="0" dirty="0">
                <a:ln>
                  <a:noFill/>
                </a:ln>
                <a:solidFill>
                  <a:srgbClr val="FFFFFF"/>
                </a:solidFill>
                <a:effectLst/>
                <a:uLnTx/>
                <a:uFillTx/>
                <a:latin typeface="Arial"/>
                <a:ea typeface="+mn-ea"/>
                <a:cs typeface="Arial" pitchFamily="34" charset="0"/>
              </a:rPr>
              <a:t>6</a:t>
            </a:r>
            <a:endParaRPr kumimoji="0" lang="en-US" sz="800" b="1" i="0" u="none" strike="noStrike" kern="0" cap="none" spc="0" normalizeH="0" baseline="0" noProof="0" dirty="0">
              <a:ln>
                <a:noFill/>
              </a:ln>
              <a:solidFill>
                <a:srgbClr val="FFFFFF"/>
              </a:solidFill>
              <a:effectLst/>
              <a:uLnTx/>
              <a:uFillTx/>
              <a:latin typeface="Arial"/>
              <a:ea typeface="+mn-ea"/>
              <a:cs typeface="Arial" pitchFamily="34" charset="0"/>
            </a:endParaRPr>
          </a:p>
        </p:txBody>
      </p:sp>
      <p:grpSp>
        <p:nvGrpSpPr>
          <p:cNvPr id="310" name="Группа 309"/>
          <p:cNvGrpSpPr/>
          <p:nvPr/>
        </p:nvGrpSpPr>
        <p:grpSpPr>
          <a:xfrm>
            <a:off x="4233898" y="3267626"/>
            <a:ext cx="1673828" cy="442035"/>
            <a:chOff x="3075658" y="4326487"/>
            <a:chExt cx="1673828" cy="442035"/>
          </a:xfrm>
        </p:grpSpPr>
        <p:sp>
          <p:nvSpPr>
            <p:cNvPr id="170" name="Rectangle 372">
              <a:extLst>
                <a:ext uri="{FF2B5EF4-FFF2-40B4-BE49-F238E27FC236}">
                  <a16:creationId xmlns:a16="http://schemas.microsoft.com/office/drawing/2014/main" id="{F72A6D72-55D3-48BA-9729-9A6F313A7552}"/>
                </a:ext>
              </a:extLst>
            </p:cNvPr>
            <p:cNvSpPr>
              <a:spLocks/>
            </p:cNvSpPr>
            <p:nvPr/>
          </p:nvSpPr>
          <p:spPr bwMode="gray">
            <a:xfrm>
              <a:off x="3075658" y="4326487"/>
              <a:ext cx="1673814" cy="442035"/>
            </a:xfrm>
            <a:prstGeom prst="rect">
              <a:avLst/>
            </a:prstGeom>
            <a:solidFill>
              <a:srgbClr val="E5F2F2"/>
            </a:solidFill>
            <a:ln w="6350" cap="flat" cmpd="sng" algn="ctr">
              <a:noFill/>
              <a:prstDash val="solid"/>
            </a:ln>
            <a:effectLst/>
          </p:spPr>
          <p:txBody>
            <a:bodyPr wrap="square" lIns="36000" tIns="36000" rIns="36000" bIns="36000" rtlCol="0" anchor="ctr">
              <a:spAutoFit/>
            </a:bodyPr>
            <a:lstStyle/>
            <a:p>
              <a:pPr marL="0" marR="0" lvl="0" indent="0" algn="l" defTabSz="913473" rtl="0" eaLnBrk="1" fontAlgn="base" latinLnBrk="0" hangingPunct="1">
                <a:lnSpc>
                  <a:spcPct val="100000"/>
                </a:lnSpc>
                <a:spcBef>
                  <a:spcPct val="0"/>
                </a:spcBef>
                <a:spcAft>
                  <a:spcPct val="0"/>
                </a:spcAft>
                <a:buClr>
                  <a:srgbClr val="008080"/>
                </a:buClr>
                <a:buSzPct val="100000"/>
                <a:buFontTx/>
                <a:buNone/>
                <a:tabLst/>
                <a:defRPr/>
              </a:pPr>
              <a:r>
                <a:rPr kumimoji="0" lang="ru-RU" sz="800" b="0" i="0" u="none" strike="noStrike" kern="1200" cap="none" spc="0" normalizeH="0" baseline="0" noProof="0" dirty="0">
                  <a:ln>
                    <a:noFill/>
                  </a:ln>
                  <a:solidFill>
                    <a:srgbClr val="000000"/>
                  </a:solidFill>
                  <a:effectLst/>
                  <a:uLnTx/>
                  <a:uFillTx/>
                  <a:latin typeface="Arial"/>
                  <a:ea typeface="+mn-ea"/>
                  <a:cs typeface="+mn-cs"/>
                </a:rPr>
                <a:t>Работа с результатами АКП</a:t>
              </a:r>
              <a:r>
                <a:rPr kumimoji="0" lang="ru-RU" sz="800" b="0" i="0" u="none" strike="noStrike" kern="1200" cap="none" spc="0" normalizeH="0" baseline="30000" noProof="0" dirty="0">
                  <a:ln>
                    <a:noFill/>
                  </a:ln>
                  <a:solidFill>
                    <a:srgbClr val="000000"/>
                  </a:solidFill>
                  <a:effectLst/>
                  <a:uLnTx/>
                  <a:uFillTx/>
                  <a:latin typeface="Arial"/>
                  <a:ea typeface="+mn-ea"/>
                  <a:cs typeface="+mn-cs"/>
                </a:rPr>
                <a:t>1</a:t>
              </a:r>
              <a:r>
                <a:rPr kumimoji="0" lang="ru-RU" sz="800" b="0" i="0" u="none" strike="noStrike" kern="1200" cap="none" spc="0" normalizeH="0" baseline="0" noProof="0" dirty="0">
                  <a:ln>
                    <a:noFill/>
                  </a:ln>
                  <a:solidFill>
                    <a:srgbClr val="000000"/>
                  </a:solidFill>
                  <a:effectLst/>
                  <a:uLnTx/>
                  <a:uFillTx/>
                  <a:latin typeface="Arial"/>
                  <a:ea typeface="+mn-ea"/>
                  <a:cs typeface="+mn-cs"/>
                </a:rPr>
                <a:t>, завершенных ранее. Анализ риска из РРП</a:t>
              </a:r>
              <a:r>
                <a:rPr kumimoji="0" lang="en-US" sz="800" b="0" i="0" u="none" strike="noStrike" kern="1200" cap="none" spc="0" normalizeH="0" baseline="30000" noProof="0" dirty="0">
                  <a:ln>
                    <a:noFill/>
                  </a:ln>
                  <a:solidFill>
                    <a:srgbClr val="000000"/>
                  </a:solidFill>
                  <a:effectLst/>
                  <a:uLnTx/>
                  <a:uFillTx/>
                  <a:latin typeface="Arial"/>
                  <a:ea typeface="+mn-ea"/>
                  <a:cs typeface="+mn-cs"/>
                </a:rPr>
                <a:t>2</a:t>
              </a:r>
              <a:r>
                <a:rPr kumimoji="0" lang="ru-RU" sz="800" b="0" i="0" u="none" strike="noStrike" kern="1200" cap="none" spc="0" normalizeH="0" baseline="0" noProof="0" dirty="0">
                  <a:ln>
                    <a:noFill/>
                  </a:ln>
                  <a:solidFill>
                    <a:srgbClr val="000000"/>
                  </a:solidFill>
                  <a:effectLst/>
                  <a:uLnTx/>
                  <a:uFillTx/>
                  <a:latin typeface="Arial"/>
                  <a:ea typeface="+mn-ea"/>
                  <a:cs typeface="+mn-cs"/>
                </a:rPr>
                <a:t> и </a:t>
              </a:r>
              <a:r>
                <a:rPr kumimoji="0" lang="ru-RU" sz="800" b="0" i="0" u="none" strike="noStrike" kern="1200" cap="none" spc="0" normalizeH="0" baseline="0" noProof="0" dirty="0" err="1">
                  <a:ln>
                    <a:noFill/>
                  </a:ln>
                  <a:solidFill>
                    <a:srgbClr val="000000"/>
                  </a:solidFill>
                  <a:effectLst/>
                  <a:uLnTx/>
                  <a:uFillTx/>
                  <a:latin typeface="Arial"/>
                  <a:ea typeface="+mn-ea"/>
                  <a:cs typeface="+mn-cs"/>
                </a:rPr>
                <a:t>ИУ</a:t>
              </a:r>
              <a:r>
                <a:rPr kumimoji="0" lang="ru-RU" sz="800" b="0" i="0" u="none" strike="noStrike" kern="1200" cap="none" spc="0" normalizeH="0" baseline="0" noProof="0" dirty="0">
                  <a:ln>
                    <a:noFill/>
                  </a:ln>
                  <a:solidFill>
                    <a:srgbClr val="000000"/>
                  </a:solidFill>
                  <a:effectLst/>
                  <a:uLnTx/>
                  <a:uFillTx/>
                  <a:latin typeface="Arial"/>
                  <a:ea typeface="+mn-ea"/>
                  <a:cs typeface="+mn-cs"/>
                </a:rPr>
                <a:t> </a:t>
              </a:r>
              <a:endPar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30" name="Oval 83">
              <a:extLst>
                <a:ext uri="{FF2B5EF4-FFF2-40B4-BE49-F238E27FC236}">
                  <a16:creationId xmlns:a16="http://schemas.microsoft.com/office/drawing/2014/main" id="{1244C95A-69B0-4DAA-A8EC-7514FECEF06A}"/>
                </a:ext>
              </a:extLst>
            </p:cNvPr>
            <p:cNvSpPr>
              <a:spLocks noChangeArrowheads="1"/>
            </p:cNvSpPr>
            <p:nvPr/>
          </p:nvSpPr>
          <p:spPr bwMode="gray">
            <a:xfrm>
              <a:off x="4569489" y="4329711"/>
              <a:ext cx="179997" cy="179997"/>
            </a:xfrm>
            <a:prstGeom prst="ellipse">
              <a:avLst/>
            </a:prstGeom>
            <a:solidFill>
              <a:srgbClr val="008080"/>
            </a:solidFill>
            <a:ln w="9525">
              <a:solidFill>
                <a:srgbClr val="FFFFFF"/>
              </a:solidFill>
              <a:round/>
              <a:headEnd/>
              <a:tailEnd/>
            </a:ln>
            <a:effectLst/>
          </p:spPr>
          <p:txBody>
            <a:bodyPr vert="horz" wrap="none" lIns="0" tIns="0" rIns="0" bIns="0" numCol="1" anchor="ctr" anchorCtr="1" compatLnSpc="1">
              <a:prstTxWarp prst="textNoShape">
                <a:avLst/>
              </a:prstTxWarp>
              <a:noAutofit/>
            </a:bodyPr>
            <a:lstStyle/>
            <a:p>
              <a:pPr marL="0" marR="0" lvl="0" indent="0" algn="ctr" defTabSz="896108" rtl="0" eaLnBrk="1" fontAlgn="auto" latinLnBrk="0" hangingPunct="1">
                <a:lnSpc>
                  <a:spcPct val="100000"/>
                </a:lnSpc>
                <a:spcBef>
                  <a:spcPts val="0"/>
                </a:spcBef>
                <a:spcAft>
                  <a:spcPts val="0"/>
                </a:spcAft>
                <a:buClr>
                  <a:srgbClr val="FFFFFF"/>
                </a:buClr>
                <a:buSzTx/>
                <a:buFontTx/>
                <a:buNone/>
                <a:tabLst/>
                <a:defRPr/>
              </a:pPr>
              <a:r>
                <a:rPr kumimoji="0" lang="ru-RU" sz="800" b="1" i="0" u="none" strike="noStrike" kern="0" cap="none" spc="0" normalizeH="0" baseline="0" noProof="0" dirty="0">
                  <a:ln>
                    <a:noFill/>
                  </a:ln>
                  <a:solidFill>
                    <a:srgbClr val="FFFFFF"/>
                  </a:solidFill>
                  <a:effectLst/>
                  <a:uLnTx/>
                  <a:uFillTx/>
                  <a:latin typeface="Arial"/>
                  <a:ea typeface="+mn-ea"/>
                  <a:cs typeface="Arial" pitchFamily="34" charset="0"/>
                </a:rPr>
                <a:t>7</a:t>
              </a:r>
              <a:endParaRPr kumimoji="0" lang="en-US" sz="800" b="1" i="0" u="none" strike="noStrike" kern="0" cap="none" spc="0" normalizeH="0" baseline="0" noProof="0" dirty="0">
                <a:ln>
                  <a:noFill/>
                </a:ln>
                <a:solidFill>
                  <a:srgbClr val="FFFFFF"/>
                </a:solidFill>
                <a:effectLst/>
                <a:uLnTx/>
                <a:uFillTx/>
                <a:latin typeface="Arial"/>
                <a:ea typeface="+mn-ea"/>
                <a:cs typeface="Arial" pitchFamily="34" charset="0"/>
              </a:endParaRPr>
            </a:p>
          </p:txBody>
        </p:sp>
      </p:grpSp>
      <p:sp>
        <p:nvSpPr>
          <p:cNvPr id="177" name="Rectangle 372">
            <a:extLst>
              <a:ext uri="{FF2B5EF4-FFF2-40B4-BE49-F238E27FC236}">
                <a16:creationId xmlns:a16="http://schemas.microsoft.com/office/drawing/2014/main" id="{F72A6D72-55D3-48BA-9729-9A6F313A7552}"/>
              </a:ext>
            </a:extLst>
          </p:cNvPr>
          <p:cNvSpPr>
            <a:spLocks/>
          </p:cNvSpPr>
          <p:nvPr/>
        </p:nvSpPr>
        <p:spPr bwMode="gray">
          <a:xfrm>
            <a:off x="1401759" y="3265163"/>
            <a:ext cx="2108206" cy="442035"/>
          </a:xfrm>
          <a:prstGeom prst="rect">
            <a:avLst/>
          </a:prstGeom>
          <a:solidFill>
            <a:srgbClr val="E5F2F2"/>
          </a:solidFill>
          <a:ln w="6350" cap="flat" cmpd="sng" algn="ctr">
            <a:noFill/>
            <a:prstDash val="solid"/>
          </a:ln>
          <a:effectLst/>
        </p:spPr>
        <p:txBody>
          <a:bodyPr wrap="square" lIns="36000" tIns="36000" rIns="36000" bIns="36000" rtlCol="0" anchor="ctr">
            <a:spAutoFit/>
          </a:bodyPr>
          <a:lstStyle/>
          <a:p>
            <a:pPr marL="0" marR="0" lvl="0" indent="0" algn="l" defTabSz="779021" rtl="0" eaLnBrk="1" fontAlgn="base" latinLnBrk="0" hangingPunct="1">
              <a:lnSpc>
                <a:spcPct val="100000"/>
              </a:lnSpc>
              <a:spcBef>
                <a:spcPct val="0"/>
              </a:spcBef>
              <a:spcAft>
                <a:spcPct val="0"/>
              </a:spcAft>
              <a:buClr>
                <a:srgbClr val="008080"/>
              </a:buClr>
              <a:buSzPct val="100000"/>
              <a:buFontTx/>
              <a:buNone/>
              <a:tabLst/>
              <a:defRPr/>
            </a:pPr>
            <a:r>
              <a:rPr kumimoji="0" lang="ru-RU" sz="800" b="0" i="0" u="none" strike="noStrike" kern="1200" cap="none" spc="0" normalizeH="0" baseline="0" noProof="0" dirty="0">
                <a:ln>
                  <a:noFill/>
                </a:ln>
                <a:solidFill>
                  <a:srgbClr val="000000"/>
                </a:solidFill>
                <a:effectLst/>
                <a:uLnTx/>
                <a:uFillTx/>
                <a:latin typeface="Arial"/>
                <a:ea typeface="+mn-ea"/>
                <a:cs typeface="+mn-cs"/>
              </a:rPr>
              <a:t>Участие в рабочих совещаниях, сбор данных, построение диаграммы событий, выдвижение и проверка гипотез</a:t>
            </a:r>
            <a:r>
              <a:rPr kumimoji="0" lang="ru-RU" sz="800" b="0" i="0" u="none" strike="noStrike" kern="1200" cap="none" spc="0" normalizeH="0" baseline="30000" noProof="0" dirty="0">
                <a:ln>
                  <a:noFill/>
                </a:ln>
                <a:solidFill>
                  <a:srgbClr val="000000"/>
                </a:solidFill>
                <a:effectLst/>
                <a:uLnTx/>
                <a:uFillTx/>
                <a:latin typeface="Arial"/>
                <a:ea typeface="+mn-ea"/>
                <a:cs typeface="+mn-cs"/>
              </a:rPr>
              <a:t>1</a:t>
            </a:r>
            <a:endParaRPr kumimoji="0" lang="ru-RU" sz="800" b="0" i="0" u="none" strike="noStrike" kern="1200" cap="none" spc="0" normalizeH="0" baseline="0" noProof="0" dirty="0">
              <a:ln>
                <a:noFill/>
              </a:ln>
              <a:solidFill>
                <a:srgbClr val="000000"/>
              </a:solidFill>
              <a:effectLst/>
              <a:uLnTx/>
              <a:uFillTx/>
              <a:latin typeface="Arial"/>
              <a:ea typeface="+mn-ea"/>
              <a:cs typeface="+mn-cs"/>
            </a:endParaRPr>
          </a:p>
        </p:txBody>
      </p:sp>
      <p:sp>
        <p:nvSpPr>
          <p:cNvPr id="274" name="Oval 83">
            <a:extLst>
              <a:ext uri="{FF2B5EF4-FFF2-40B4-BE49-F238E27FC236}">
                <a16:creationId xmlns:a16="http://schemas.microsoft.com/office/drawing/2014/main" id="{1244C95A-69B0-4DAA-A8EC-7514FECEF06A}"/>
              </a:ext>
            </a:extLst>
          </p:cNvPr>
          <p:cNvSpPr>
            <a:spLocks noChangeArrowheads="1"/>
          </p:cNvSpPr>
          <p:nvPr/>
        </p:nvSpPr>
        <p:spPr bwMode="gray">
          <a:xfrm>
            <a:off x="3336673" y="3227849"/>
            <a:ext cx="179997" cy="179997"/>
          </a:xfrm>
          <a:prstGeom prst="ellipse">
            <a:avLst/>
          </a:prstGeom>
          <a:solidFill>
            <a:srgbClr val="008080"/>
          </a:solidFill>
          <a:ln w="9525">
            <a:solidFill>
              <a:srgbClr val="FFFFFF"/>
            </a:solidFill>
            <a:round/>
            <a:headEnd/>
            <a:tailEnd/>
          </a:ln>
          <a:effectLst/>
        </p:spPr>
        <p:txBody>
          <a:bodyPr vert="horz" wrap="none" lIns="0" tIns="0" rIns="0" bIns="0" numCol="1" anchor="ctr" anchorCtr="1" compatLnSpc="1">
            <a:prstTxWarp prst="textNoShape">
              <a:avLst/>
            </a:prstTxWarp>
            <a:noAutofit/>
          </a:bodyPr>
          <a:lstStyle/>
          <a:p>
            <a:pPr marL="0" marR="0" lvl="0" indent="0" algn="ctr" defTabSz="896108" rtl="0" eaLnBrk="1" fontAlgn="auto" latinLnBrk="0" hangingPunct="1">
              <a:lnSpc>
                <a:spcPct val="100000"/>
              </a:lnSpc>
              <a:spcBef>
                <a:spcPts val="0"/>
              </a:spcBef>
              <a:spcAft>
                <a:spcPts val="0"/>
              </a:spcAft>
              <a:buClr>
                <a:srgbClr val="FFFFFF"/>
              </a:buClr>
              <a:buSzTx/>
              <a:buFontTx/>
              <a:buNone/>
              <a:tabLst/>
              <a:defRPr/>
            </a:pPr>
            <a:r>
              <a:rPr kumimoji="0" lang="ru-RU" sz="800" b="1" i="0" u="none" strike="noStrike" kern="0" cap="none" spc="0" normalizeH="0" baseline="0" noProof="0" dirty="0">
                <a:ln>
                  <a:noFill/>
                </a:ln>
                <a:solidFill>
                  <a:srgbClr val="FFFFFF"/>
                </a:solidFill>
                <a:effectLst/>
                <a:uLnTx/>
                <a:uFillTx/>
                <a:latin typeface="Arial"/>
                <a:ea typeface="+mn-ea"/>
                <a:cs typeface="Arial" pitchFamily="34" charset="0"/>
              </a:rPr>
              <a:t>8</a:t>
            </a:r>
            <a:endParaRPr kumimoji="0" lang="en-US" sz="800" b="1" i="0" u="none" strike="noStrike" kern="0" cap="none" spc="0" normalizeH="0" baseline="0" noProof="0" dirty="0">
              <a:ln>
                <a:noFill/>
              </a:ln>
              <a:solidFill>
                <a:srgbClr val="FFFFFF"/>
              </a:solidFill>
              <a:effectLst/>
              <a:uLnTx/>
              <a:uFillTx/>
              <a:latin typeface="Arial"/>
              <a:ea typeface="+mn-ea"/>
              <a:cs typeface="Arial" pitchFamily="34" charset="0"/>
            </a:endParaRPr>
          </a:p>
        </p:txBody>
      </p:sp>
      <p:cxnSp>
        <p:nvCxnSpPr>
          <p:cNvPr id="193" name="Прямая со стрелкой 192"/>
          <p:cNvCxnSpPr>
            <a:stCxn id="177" idx="2"/>
            <a:endCxn id="365" idx="0"/>
          </p:cNvCxnSpPr>
          <p:nvPr/>
        </p:nvCxnSpPr>
        <p:spPr>
          <a:xfrm flipH="1">
            <a:off x="2454758" y="3707198"/>
            <a:ext cx="1104" cy="133354"/>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206" name="Rectangle 372">
            <a:extLst>
              <a:ext uri="{FF2B5EF4-FFF2-40B4-BE49-F238E27FC236}">
                <a16:creationId xmlns:a16="http://schemas.microsoft.com/office/drawing/2014/main" id="{F72A6D72-55D3-48BA-9729-9A6F313A7552}"/>
              </a:ext>
            </a:extLst>
          </p:cNvPr>
          <p:cNvSpPr>
            <a:spLocks/>
          </p:cNvSpPr>
          <p:nvPr/>
        </p:nvSpPr>
        <p:spPr bwMode="gray">
          <a:xfrm>
            <a:off x="1406839" y="4267614"/>
            <a:ext cx="2432605" cy="442035"/>
          </a:xfrm>
          <a:prstGeom prst="rect">
            <a:avLst/>
          </a:prstGeom>
          <a:solidFill>
            <a:srgbClr val="E5F2F2"/>
          </a:solidFill>
          <a:ln w="6350" cap="flat" cmpd="sng" algn="ctr">
            <a:noFill/>
            <a:prstDash val="solid"/>
          </a:ln>
          <a:effectLst/>
        </p:spPr>
        <p:txBody>
          <a:bodyPr wrap="square" lIns="36000" tIns="36000" rIns="36000" bIns="36000" rtlCol="0" anchor="ctr">
            <a:spAutoFit/>
          </a:bodyPr>
          <a:lstStyle/>
          <a:p>
            <a:pPr marL="0" marR="0" lvl="0" indent="0" algn="l" defTabSz="779021" rtl="0" eaLnBrk="1" fontAlgn="base" latinLnBrk="0" hangingPunct="1">
              <a:lnSpc>
                <a:spcPct val="100000"/>
              </a:lnSpc>
              <a:spcBef>
                <a:spcPct val="0"/>
              </a:spcBef>
              <a:spcAft>
                <a:spcPct val="0"/>
              </a:spcAft>
              <a:buClr>
                <a:srgbClr val="008080"/>
              </a:buClr>
              <a:buSzPct val="100000"/>
              <a:buFontTx/>
              <a:buNone/>
              <a:tabLst/>
              <a:defRPr/>
            </a:pPr>
            <a:r>
              <a:rPr kumimoji="0" lang="ru-RU" sz="800" b="0" i="0" u="none" strike="noStrike" kern="1200" cap="none" spc="0" normalizeH="0" baseline="0" noProof="0" dirty="0">
                <a:ln>
                  <a:noFill/>
                </a:ln>
                <a:solidFill>
                  <a:srgbClr val="000000"/>
                </a:solidFill>
                <a:effectLst/>
                <a:uLnTx/>
                <a:uFillTx/>
                <a:latin typeface="Arial"/>
                <a:ea typeface="+mn-ea"/>
                <a:cs typeface="+mn-cs"/>
              </a:rPr>
              <a:t>Фиксация корневых причин.</a:t>
            </a:r>
            <a:r>
              <a:rPr kumimoji="0" lang="en-US" sz="800" b="0" i="0" u="none" strike="noStrike" kern="1200" cap="none" spc="0" normalizeH="0" baseline="0" noProof="0" dirty="0">
                <a:ln>
                  <a:noFill/>
                </a:ln>
                <a:solidFill>
                  <a:srgbClr val="000000"/>
                </a:solidFill>
                <a:effectLst/>
                <a:uLnTx/>
                <a:uFillTx/>
                <a:latin typeface="Arial"/>
                <a:ea typeface="+mn-ea"/>
                <a:cs typeface="+mn-cs"/>
              </a:rPr>
              <a:t> </a:t>
            </a:r>
            <a:r>
              <a:rPr kumimoji="0" lang="ru-RU" sz="800" b="0" i="0" u="none" strike="noStrike" kern="1200" cap="none" spc="0" normalizeH="0" baseline="0" noProof="0" dirty="0">
                <a:ln>
                  <a:noFill/>
                </a:ln>
                <a:solidFill>
                  <a:srgbClr val="000000"/>
                </a:solidFill>
                <a:effectLst/>
                <a:uLnTx/>
                <a:uFillTx/>
                <a:latin typeface="Arial"/>
                <a:ea typeface="+mn-ea"/>
                <a:cs typeface="+mn-cs"/>
              </a:rPr>
              <a:t>Оценка эффективности СУР</a:t>
            </a:r>
            <a:r>
              <a:rPr kumimoji="0" lang="en-US" sz="800" b="0" i="0" u="none" strike="noStrike" kern="1200" cap="none" spc="0" normalizeH="0" baseline="30000" noProof="0" dirty="0">
                <a:ln>
                  <a:noFill/>
                </a:ln>
                <a:solidFill>
                  <a:srgbClr val="000000"/>
                </a:solidFill>
                <a:effectLst/>
                <a:uLnTx/>
                <a:uFillTx/>
                <a:latin typeface="Arial"/>
                <a:ea typeface="+mn-ea"/>
                <a:cs typeface="+mn-cs"/>
              </a:rPr>
              <a:t>3</a:t>
            </a:r>
            <a:r>
              <a:rPr kumimoji="0" lang="ru-RU" sz="800" b="0" i="0" u="none" strike="noStrike" kern="1200" cap="none" spc="0" normalizeH="0" baseline="0" noProof="0" dirty="0">
                <a:ln>
                  <a:noFill/>
                </a:ln>
                <a:solidFill>
                  <a:srgbClr val="000000"/>
                </a:solidFill>
                <a:effectLst/>
                <a:uLnTx/>
                <a:uFillTx/>
                <a:latin typeface="Arial"/>
                <a:ea typeface="+mn-ea"/>
                <a:cs typeface="+mn-cs"/>
              </a:rPr>
              <a:t>. Категоризация УМД. Разработка корректирующих мероприятий</a:t>
            </a:r>
            <a:r>
              <a:rPr kumimoji="0" lang="ru-RU" sz="800" b="0" i="0" u="none" strike="noStrike" kern="1200" cap="none" spc="0" normalizeH="0" baseline="30000" noProof="0" dirty="0">
                <a:ln>
                  <a:noFill/>
                </a:ln>
                <a:solidFill>
                  <a:srgbClr val="000000"/>
                </a:solidFill>
                <a:effectLst/>
                <a:uLnTx/>
                <a:uFillTx/>
                <a:latin typeface="Arial"/>
                <a:ea typeface="+mn-ea"/>
                <a:cs typeface="+mn-cs"/>
              </a:rPr>
              <a:t>1</a:t>
            </a:r>
            <a:r>
              <a:rPr kumimoji="0" lang="en-US" sz="800" b="0" i="0" u="none" strike="noStrike" kern="1200" cap="none" spc="0" normalizeH="0" baseline="0" noProof="0" dirty="0">
                <a:ln>
                  <a:noFill/>
                </a:ln>
                <a:solidFill>
                  <a:srgbClr val="000000"/>
                </a:solidFill>
                <a:effectLst/>
                <a:uLnTx/>
                <a:uFillTx/>
                <a:latin typeface="Arial"/>
                <a:ea typeface="+mn-ea"/>
                <a:cs typeface="+mn-cs"/>
              </a:rPr>
              <a:t> </a:t>
            </a:r>
            <a:r>
              <a:rPr kumimoji="0" lang="ru-RU" sz="800" b="0" i="0" u="none" strike="noStrike" kern="1200" cap="none" spc="0" normalizeH="0" baseline="0" noProof="0" dirty="0">
                <a:ln>
                  <a:noFill/>
                </a:ln>
                <a:solidFill>
                  <a:srgbClr val="000000"/>
                </a:solidFill>
                <a:effectLst/>
                <a:uLnTx/>
                <a:uFillTx/>
                <a:latin typeface="Arial"/>
                <a:ea typeface="+mn-ea"/>
                <a:cs typeface="+mn-cs"/>
              </a:rPr>
              <a:t>(КМ)</a:t>
            </a:r>
            <a:endParaRPr kumimoji="0" lang="en-US" sz="800" b="0" i="0" u="none" strike="noStrike" kern="1200" cap="none" spc="0" normalizeH="0" baseline="0" noProof="0" dirty="0">
              <a:ln>
                <a:noFill/>
              </a:ln>
              <a:solidFill>
                <a:srgbClr val="000000"/>
              </a:solidFill>
              <a:effectLst/>
              <a:uLnTx/>
              <a:uFillTx/>
              <a:latin typeface="Arial"/>
              <a:ea typeface="+mn-ea"/>
              <a:cs typeface="+mn-cs"/>
            </a:endParaRPr>
          </a:p>
        </p:txBody>
      </p:sp>
      <p:sp>
        <p:nvSpPr>
          <p:cNvPr id="145" name="Oval 83">
            <a:extLst>
              <a:ext uri="{FF2B5EF4-FFF2-40B4-BE49-F238E27FC236}">
                <a16:creationId xmlns:a16="http://schemas.microsoft.com/office/drawing/2014/main" id="{1244C95A-69B0-4DAA-A8EC-7514FECEF06A}"/>
              </a:ext>
            </a:extLst>
          </p:cNvPr>
          <p:cNvSpPr>
            <a:spLocks noChangeArrowheads="1"/>
          </p:cNvSpPr>
          <p:nvPr/>
        </p:nvSpPr>
        <p:spPr bwMode="gray">
          <a:xfrm>
            <a:off x="3688895" y="4267084"/>
            <a:ext cx="187324" cy="179997"/>
          </a:xfrm>
          <a:prstGeom prst="ellipse">
            <a:avLst/>
          </a:prstGeom>
          <a:solidFill>
            <a:srgbClr val="008080"/>
          </a:solidFill>
          <a:ln w="9525">
            <a:solidFill>
              <a:srgbClr val="FFFFFF"/>
            </a:solidFill>
            <a:round/>
            <a:headEnd/>
            <a:tailEnd/>
          </a:ln>
          <a:effectLst/>
        </p:spPr>
        <p:txBody>
          <a:bodyPr vert="horz" wrap="none" lIns="0" tIns="0" rIns="0" bIns="0" numCol="1" anchor="ctr" anchorCtr="1" compatLnSpc="1">
            <a:prstTxWarp prst="textNoShape">
              <a:avLst/>
            </a:prstTxWarp>
            <a:noAutofit/>
          </a:bodyPr>
          <a:lstStyle/>
          <a:p>
            <a:pPr marL="0" marR="0" lvl="0" indent="0" algn="ctr" defTabSz="896108" rtl="0" eaLnBrk="1" fontAlgn="auto" latinLnBrk="0" hangingPunct="1">
              <a:lnSpc>
                <a:spcPct val="100000"/>
              </a:lnSpc>
              <a:spcBef>
                <a:spcPts val="0"/>
              </a:spcBef>
              <a:spcAft>
                <a:spcPts val="0"/>
              </a:spcAft>
              <a:buClr>
                <a:srgbClr val="FFFFFF"/>
              </a:buClr>
              <a:buSzTx/>
              <a:buFontTx/>
              <a:buNone/>
              <a:tabLst/>
              <a:defRPr/>
            </a:pPr>
            <a:r>
              <a:rPr kumimoji="0" lang="en-US" sz="800" b="1" i="0" u="none" strike="noStrike" kern="0" cap="none" spc="0" normalizeH="0" baseline="0" noProof="0" dirty="0">
                <a:ln>
                  <a:noFill/>
                </a:ln>
                <a:solidFill>
                  <a:srgbClr val="FFFFFF"/>
                </a:solidFill>
                <a:effectLst/>
                <a:uLnTx/>
                <a:uFillTx/>
                <a:latin typeface="Arial"/>
                <a:ea typeface="+mn-ea"/>
                <a:cs typeface="Arial" pitchFamily="34" charset="0"/>
              </a:rPr>
              <a:t>9</a:t>
            </a:r>
          </a:p>
        </p:txBody>
      </p:sp>
      <p:sp>
        <p:nvSpPr>
          <p:cNvPr id="227" name="Rectangle 372">
            <a:extLst>
              <a:ext uri="{FF2B5EF4-FFF2-40B4-BE49-F238E27FC236}">
                <a16:creationId xmlns:a16="http://schemas.microsoft.com/office/drawing/2014/main" id="{F72A6D72-55D3-48BA-9729-9A6F313A7552}"/>
              </a:ext>
            </a:extLst>
          </p:cNvPr>
          <p:cNvSpPr>
            <a:spLocks/>
          </p:cNvSpPr>
          <p:nvPr/>
        </p:nvSpPr>
        <p:spPr bwMode="gray">
          <a:xfrm>
            <a:off x="4508564" y="4205505"/>
            <a:ext cx="1273277" cy="565146"/>
          </a:xfrm>
          <a:prstGeom prst="rect">
            <a:avLst/>
          </a:prstGeom>
          <a:solidFill>
            <a:srgbClr val="E5F2F2"/>
          </a:solidFill>
          <a:ln w="6350" cap="flat" cmpd="sng" algn="ctr">
            <a:noFill/>
            <a:prstDash val="solid"/>
          </a:ln>
          <a:effectLst/>
        </p:spPr>
        <p:txBody>
          <a:bodyPr wrap="square" lIns="36000" tIns="36000" rIns="36000" bIns="36000" rtlCol="0" anchor="ctr">
            <a:spAutoFit/>
          </a:bodyPr>
          <a:lstStyle/>
          <a:p>
            <a:pPr marL="0" marR="0" lvl="0" indent="0" algn="l" defTabSz="913473" rtl="0" eaLnBrk="1" fontAlgn="base" latinLnBrk="0" hangingPunct="1">
              <a:lnSpc>
                <a:spcPct val="100000"/>
              </a:lnSpc>
              <a:spcBef>
                <a:spcPct val="0"/>
              </a:spcBef>
              <a:spcAft>
                <a:spcPct val="0"/>
              </a:spcAft>
              <a:buClr>
                <a:srgbClr val="008080"/>
              </a:buClr>
              <a:buSzPct val="100000"/>
              <a:buFontTx/>
              <a:buNone/>
              <a:tabLst/>
              <a:defRPr/>
            </a:pPr>
            <a:r>
              <a:rPr kumimoji="0" lang="ru-RU" sz="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Согласование отчета и корректирующих мероприятий</a:t>
            </a:r>
            <a:r>
              <a:rPr kumimoji="0" lang="ru-RU" sz="800" b="0" i="0" u="none" strike="noStrike" kern="1200" cap="none" spc="0" normalizeH="0" baseline="30000" noProof="0" dirty="0">
                <a:ln>
                  <a:noFill/>
                </a:ln>
                <a:solidFill>
                  <a:srgbClr val="000000"/>
                </a:solidFill>
                <a:effectLst/>
                <a:uLnTx/>
                <a:uFillTx/>
                <a:latin typeface="Arial" panose="020B0604020202020204" pitchFamily="34" charset="0"/>
                <a:ea typeface="+mn-ea"/>
                <a:cs typeface="Arial" panose="020B0604020202020204" pitchFamily="34" charset="0"/>
              </a:rPr>
              <a:t>1</a:t>
            </a:r>
            <a:r>
              <a:rPr kumimoji="0" lang="ru-RU" sz="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(КМ), самооценка качества</a:t>
            </a:r>
            <a:endPar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51" name="Oval 83">
            <a:extLst>
              <a:ext uri="{FF2B5EF4-FFF2-40B4-BE49-F238E27FC236}">
                <a16:creationId xmlns:a16="http://schemas.microsoft.com/office/drawing/2014/main" id="{1244C95A-69B0-4DAA-A8EC-7514FECEF06A}"/>
              </a:ext>
            </a:extLst>
          </p:cNvPr>
          <p:cNvSpPr>
            <a:spLocks noChangeArrowheads="1"/>
          </p:cNvSpPr>
          <p:nvPr/>
        </p:nvSpPr>
        <p:spPr bwMode="gray">
          <a:xfrm>
            <a:off x="5664288" y="4120185"/>
            <a:ext cx="179997" cy="179997"/>
          </a:xfrm>
          <a:prstGeom prst="ellipse">
            <a:avLst/>
          </a:prstGeom>
          <a:solidFill>
            <a:schemeClr val="bg1">
              <a:lumMod val="50000"/>
            </a:schemeClr>
          </a:solidFill>
          <a:ln w="9525">
            <a:solidFill>
              <a:srgbClr val="FFFFFF"/>
            </a:solidFill>
            <a:round/>
            <a:headEnd/>
            <a:tailEnd/>
          </a:ln>
          <a:effectLst/>
        </p:spPr>
        <p:txBody>
          <a:bodyPr vert="horz" wrap="none" lIns="0" tIns="0" rIns="0" bIns="0" numCol="1" anchor="ctr" anchorCtr="1" compatLnSpc="1">
            <a:prstTxWarp prst="textNoShape">
              <a:avLst/>
            </a:prstTxWarp>
            <a:noAutofit/>
          </a:bodyPr>
          <a:lstStyle/>
          <a:p>
            <a:pPr marL="0" marR="0" lvl="0" indent="0" algn="ctr" defTabSz="896108" rtl="0" eaLnBrk="1" fontAlgn="auto" latinLnBrk="0" hangingPunct="1">
              <a:lnSpc>
                <a:spcPct val="100000"/>
              </a:lnSpc>
              <a:spcBef>
                <a:spcPts val="0"/>
              </a:spcBef>
              <a:spcAft>
                <a:spcPts val="0"/>
              </a:spcAft>
              <a:buClr>
                <a:srgbClr val="FFFFFF"/>
              </a:buClr>
              <a:buSzTx/>
              <a:buFontTx/>
              <a:buNone/>
              <a:tabLst/>
              <a:defRPr/>
            </a:pPr>
            <a:r>
              <a:rPr kumimoji="0" lang="en-US" sz="800" b="1" i="0" u="none" strike="noStrike" kern="0" cap="none" spc="0" normalizeH="0" baseline="0" noProof="0" dirty="0">
                <a:ln>
                  <a:noFill/>
                </a:ln>
                <a:solidFill>
                  <a:srgbClr val="FFFFFF"/>
                </a:solidFill>
                <a:effectLst/>
                <a:uLnTx/>
                <a:uFillTx/>
                <a:latin typeface="Arial"/>
                <a:ea typeface="+mn-ea"/>
                <a:cs typeface="Arial" pitchFamily="34" charset="0"/>
              </a:rPr>
              <a:t>1</a:t>
            </a:r>
            <a:r>
              <a:rPr kumimoji="0" lang="ru-RU" sz="800" b="1" i="0" u="none" strike="noStrike" kern="0" cap="none" spc="0" normalizeH="0" baseline="0" noProof="0" dirty="0">
                <a:ln>
                  <a:noFill/>
                </a:ln>
                <a:solidFill>
                  <a:srgbClr val="FFFFFF"/>
                </a:solidFill>
                <a:effectLst/>
                <a:uLnTx/>
                <a:uFillTx/>
                <a:latin typeface="Arial"/>
                <a:ea typeface="+mn-ea"/>
                <a:cs typeface="Arial" pitchFamily="34" charset="0"/>
              </a:rPr>
              <a:t>1</a:t>
            </a:r>
            <a:endParaRPr kumimoji="0" lang="en-US" sz="800" b="1" i="0" u="none" strike="noStrike" kern="0" cap="none" spc="0" normalizeH="0" baseline="0" noProof="0" dirty="0">
              <a:ln>
                <a:noFill/>
              </a:ln>
              <a:solidFill>
                <a:srgbClr val="FFFFFF"/>
              </a:solidFill>
              <a:effectLst/>
              <a:uLnTx/>
              <a:uFillTx/>
              <a:latin typeface="Arial"/>
              <a:ea typeface="+mn-ea"/>
              <a:cs typeface="Arial" pitchFamily="34" charset="0"/>
            </a:endParaRPr>
          </a:p>
        </p:txBody>
      </p:sp>
      <p:cxnSp>
        <p:nvCxnSpPr>
          <p:cNvPr id="228" name="Прямая со стрелкой 227"/>
          <p:cNvCxnSpPr>
            <a:stCxn id="206" idx="3"/>
          </p:cNvCxnSpPr>
          <p:nvPr/>
        </p:nvCxnSpPr>
        <p:spPr>
          <a:xfrm>
            <a:off x="3839444" y="4488632"/>
            <a:ext cx="255999" cy="2033"/>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231" name="Rectangle 372">
            <a:extLst>
              <a:ext uri="{FF2B5EF4-FFF2-40B4-BE49-F238E27FC236}">
                <a16:creationId xmlns:a16="http://schemas.microsoft.com/office/drawing/2014/main" id="{F72A6D72-55D3-48BA-9729-9A6F313A7552}"/>
              </a:ext>
            </a:extLst>
          </p:cNvPr>
          <p:cNvSpPr>
            <a:spLocks/>
          </p:cNvSpPr>
          <p:nvPr/>
        </p:nvSpPr>
        <p:spPr bwMode="gray">
          <a:xfrm>
            <a:off x="1762759" y="5530673"/>
            <a:ext cx="2266692" cy="195814"/>
          </a:xfrm>
          <a:prstGeom prst="rect">
            <a:avLst/>
          </a:prstGeom>
          <a:solidFill>
            <a:srgbClr val="E5F2F2"/>
          </a:solidFill>
          <a:ln w="6350" cap="flat" cmpd="sng" algn="ctr">
            <a:noFill/>
            <a:prstDash val="solid"/>
          </a:ln>
          <a:effectLst/>
        </p:spPr>
        <p:txBody>
          <a:bodyPr wrap="square" lIns="36000" tIns="36000" rIns="36000" bIns="36000" rtlCol="0" anchor="ctr">
            <a:spAutoFit/>
          </a:bodyPr>
          <a:lstStyle/>
          <a:p>
            <a:pPr marL="0" marR="0" lvl="0" indent="0" algn="l" defTabSz="913473" rtl="0" eaLnBrk="1" fontAlgn="base" latinLnBrk="0" hangingPunct="1">
              <a:lnSpc>
                <a:spcPct val="100000"/>
              </a:lnSpc>
              <a:spcBef>
                <a:spcPct val="0"/>
              </a:spcBef>
              <a:spcAft>
                <a:spcPct val="0"/>
              </a:spcAft>
              <a:buClr>
                <a:srgbClr val="008080"/>
              </a:buClr>
              <a:buSzPct val="100000"/>
              <a:buFontTx/>
              <a:buNone/>
              <a:tabLst/>
              <a:defRPr/>
            </a:pPr>
            <a:r>
              <a:rPr kumimoji="0" lang="ru-RU" sz="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Согласование результатов расследования</a:t>
            </a:r>
            <a:r>
              <a:rPr kumimoji="0" lang="ru-RU" sz="800" b="0" i="0" u="none" strike="noStrike" kern="1200" cap="none" spc="0" normalizeH="0" baseline="30000" noProof="0" dirty="0">
                <a:ln>
                  <a:noFill/>
                </a:ln>
                <a:solidFill>
                  <a:srgbClr val="000000"/>
                </a:solidFill>
                <a:effectLst/>
                <a:uLnTx/>
                <a:uFillTx/>
                <a:latin typeface="Arial" panose="020B0604020202020204" pitchFamily="34" charset="0"/>
                <a:ea typeface="+mn-ea"/>
                <a:cs typeface="Arial" panose="020B0604020202020204" pitchFamily="34" charset="0"/>
              </a:rPr>
              <a:t>1</a:t>
            </a:r>
            <a:r>
              <a:rPr kumimoji="0" lang="ru-RU" sz="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a:r>
          </a:p>
        </p:txBody>
      </p:sp>
      <p:sp>
        <p:nvSpPr>
          <p:cNvPr id="237" name="Oval 83">
            <a:extLst>
              <a:ext uri="{FF2B5EF4-FFF2-40B4-BE49-F238E27FC236}">
                <a16:creationId xmlns:a16="http://schemas.microsoft.com/office/drawing/2014/main" id="{1244C95A-69B0-4DAA-A8EC-7514FECEF06A}"/>
              </a:ext>
            </a:extLst>
          </p:cNvPr>
          <p:cNvSpPr>
            <a:spLocks noChangeArrowheads="1"/>
          </p:cNvSpPr>
          <p:nvPr/>
        </p:nvSpPr>
        <p:spPr bwMode="gray">
          <a:xfrm>
            <a:off x="3878399" y="5449893"/>
            <a:ext cx="179997" cy="179997"/>
          </a:xfrm>
          <a:prstGeom prst="ellipse">
            <a:avLst/>
          </a:prstGeom>
          <a:solidFill>
            <a:schemeClr val="accent6"/>
          </a:solidFill>
          <a:ln w="9525">
            <a:solidFill>
              <a:srgbClr val="FFFFFF"/>
            </a:solidFill>
            <a:round/>
            <a:headEnd/>
            <a:tailEnd/>
          </a:ln>
          <a:effectLst/>
        </p:spPr>
        <p:txBody>
          <a:bodyPr vert="horz" wrap="none" lIns="0" tIns="0" rIns="0" bIns="0" numCol="1" anchor="ctr" anchorCtr="1" compatLnSpc="1">
            <a:prstTxWarp prst="textNoShape">
              <a:avLst/>
            </a:prstTxWarp>
            <a:noAutofit/>
          </a:bodyPr>
          <a:lstStyle/>
          <a:p>
            <a:pPr marL="0" marR="0" lvl="0" indent="0" algn="ctr" defTabSz="896108" rtl="0" eaLnBrk="1" fontAlgn="auto" latinLnBrk="0" hangingPunct="1">
              <a:lnSpc>
                <a:spcPct val="100000"/>
              </a:lnSpc>
              <a:spcBef>
                <a:spcPts val="0"/>
              </a:spcBef>
              <a:spcAft>
                <a:spcPts val="0"/>
              </a:spcAft>
              <a:buClr>
                <a:srgbClr val="FFFFFF"/>
              </a:buClr>
              <a:buSzTx/>
              <a:buFontTx/>
              <a:buNone/>
              <a:tabLst/>
              <a:defRPr/>
            </a:pPr>
            <a:r>
              <a:rPr kumimoji="0" lang="ru-RU" sz="800" b="1" i="0" u="none" strike="noStrike" kern="0" cap="none" spc="0" normalizeH="0" baseline="0" noProof="0" dirty="0">
                <a:ln>
                  <a:noFill/>
                </a:ln>
                <a:solidFill>
                  <a:srgbClr val="FFFFFF"/>
                </a:solidFill>
                <a:effectLst/>
                <a:uLnTx/>
                <a:uFillTx/>
                <a:latin typeface="Arial"/>
                <a:ea typeface="+mn-ea"/>
                <a:cs typeface="Arial" pitchFamily="34" charset="0"/>
              </a:rPr>
              <a:t>12</a:t>
            </a:r>
            <a:endParaRPr kumimoji="0" lang="en-US" sz="800" b="1" i="0" u="none" strike="noStrike" kern="0" cap="none" spc="0" normalizeH="0" baseline="0" noProof="0" dirty="0">
              <a:ln>
                <a:noFill/>
              </a:ln>
              <a:solidFill>
                <a:srgbClr val="FFFFFF"/>
              </a:solidFill>
              <a:effectLst/>
              <a:uLnTx/>
              <a:uFillTx/>
              <a:latin typeface="Arial"/>
              <a:ea typeface="+mn-ea"/>
              <a:cs typeface="Arial" pitchFamily="34" charset="0"/>
            </a:endParaRPr>
          </a:p>
        </p:txBody>
      </p:sp>
      <p:sp>
        <p:nvSpPr>
          <p:cNvPr id="156" name="TextBox 155">
            <a:extLst>
              <a:ext uri="{FF2B5EF4-FFF2-40B4-BE49-F238E27FC236}">
                <a16:creationId xmlns:a16="http://schemas.microsoft.com/office/drawing/2014/main" id="{1E421157-2442-4C8B-B212-B91E0B4D96FE}"/>
              </a:ext>
            </a:extLst>
          </p:cNvPr>
          <p:cNvSpPr txBox="1">
            <a:spLocks/>
          </p:cNvSpPr>
          <p:nvPr/>
        </p:nvSpPr>
        <p:spPr>
          <a:xfrm flipH="1">
            <a:off x="6156913" y="4223152"/>
            <a:ext cx="1009225" cy="492443"/>
          </a:xfrm>
          <a:prstGeom prst="rect">
            <a:avLst/>
          </a:prstGeom>
          <a:noFill/>
        </p:spPr>
        <p:txBody>
          <a:bodyPr vert="horz" wrap="square" lIns="0" tIns="0" rIns="0" bIns="0" rtlCol="0" anchor="ctr" anchorCtr="0">
            <a:spAutoFit/>
          </a:bodyPr>
          <a:lstStyle>
            <a:lvl1pPr lvl="0" indent="0" defTabSz="913473" fontAlgn="base">
              <a:spcBef>
                <a:spcPct val="0"/>
              </a:spcBef>
              <a:spcAft>
                <a:spcPct val="0"/>
              </a:spcAft>
              <a:buClr>
                <a:schemeClr val="tx2"/>
              </a:buClr>
              <a:buSzPct val="100000"/>
              <a:defRPr lang="ru-RU" sz="1600" baseline="0" dirty="0"/>
            </a:lvl1pPr>
            <a:lvl2pPr marL="198335" lvl="1" indent="-194662" defTabSz="913473" fontAlgn="base">
              <a:spcBef>
                <a:spcPct val="0"/>
              </a:spcBef>
              <a:spcAft>
                <a:spcPct val="0"/>
              </a:spcAft>
              <a:buClr>
                <a:schemeClr val="accent4"/>
              </a:buClr>
              <a:buSzPct val="125000"/>
              <a:buFont typeface="Arial" charset="0"/>
              <a:buChar char="▪"/>
              <a:defRPr lang="ru-RU" sz="1600" baseline="0" dirty="0"/>
            </a:lvl2pPr>
            <a:lvl3pPr marL="455435" lvl="2" indent="-253428" defTabSz="913473" fontAlgn="base">
              <a:spcBef>
                <a:spcPct val="0"/>
              </a:spcBef>
              <a:spcAft>
                <a:spcPct val="0"/>
              </a:spcAft>
              <a:buClr>
                <a:schemeClr val="accent6"/>
              </a:buClr>
              <a:buSzPct val="120000"/>
              <a:buFont typeface="Arial" charset="0"/>
              <a:buChar char="–"/>
              <a:defRPr lang="ru-RU" sz="1600" baseline="0" dirty="0"/>
            </a:lvl3pPr>
            <a:lvl4pPr marL="628060" lvl="3" indent="-157933" defTabSz="913473" fontAlgn="base">
              <a:spcBef>
                <a:spcPct val="0"/>
              </a:spcBef>
              <a:spcAft>
                <a:spcPct val="0"/>
              </a:spcAft>
              <a:buClr>
                <a:schemeClr val="accent6"/>
              </a:buClr>
              <a:buSzPct val="120000"/>
              <a:buFont typeface="Arial" charset="0"/>
              <a:buChar char="▫"/>
              <a:defRPr lang="ru-RU" sz="1600" baseline="0" dirty="0"/>
            </a:lvl4pPr>
            <a:lvl5pPr marL="763957" lvl="4" indent="-132223" defTabSz="913473" fontAlgn="base">
              <a:spcBef>
                <a:spcPct val="0"/>
              </a:spcBef>
              <a:spcAft>
                <a:spcPct val="0"/>
              </a:spcAft>
              <a:buClr>
                <a:schemeClr val="accent6"/>
              </a:buClr>
              <a:buSzPct val="89000"/>
              <a:buFont typeface="Arial" charset="0"/>
              <a:buChar char="-"/>
              <a:defRPr lang="ru-RU" sz="1600" baseline="0" dirty="0"/>
            </a:lvl5pPr>
            <a:lvl6pPr marL="1020030" indent="-177089" defTabSz="1218026" fontAlgn="base">
              <a:spcBef>
                <a:spcPct val="0"/>
              </a:spcBef>
              <a:spcAft>
                <a:spcPct val="0"/>
              </a:spcAft>
              <a:buClr>
                <a:schemeClr val="tx2"/>
              </a:buClr>
              <a:buSzPct val="89000"/>
              <a:buFont typeface="Arial" charset="0"/>
              <a:buChar char="-"/>
              <a:defRPr sz="2100" baseline="0"/>
            </a:lvl6pPr>
            <a:lvl7pPr marL="1020030" indent="-177089" defTabSz="1218026" fontAlgn="base">
              <a:spcBef>
                <a:spcPct val="0"/>
              </a:spcBef>
              <a:spcAft>
                <a:spcPct val="0"/>
              </a:spcAft>
              <a:buClr>
                <a:schemeClr val="tx2"/>
              </a:buClr>
              <a:buSzPct val="89000"/>
              <a:buFont typeface="Arial" charset="0"/>
              <a:buChar char="-"/>
              <a:defRPr sz="2100" baseline="0"/>
            </a:lvl7pPr>
            <a:lvl8pPr marL="1020030" indent="-177089" defTabSz="1218026" fontAlgn="base">
              <a:spcBef>
                <a:spcPct val="0"/>
              </a:spcBef>
              <a:spcAft>
                <a:spcPct val="0"/>
              </a:spcAft>
              <a:buClr>
                <a:schemeClr val="tx2"/>
              </a:buClr>
              <a:buSzPct val="89000"/>
              <a:buFont typeface="Arial" charset="0"/>
              <a:buChar char="-"/>
              <a:defRPr sz="2100" baseline="0"/>
            </a:lvl8pPr>
            <a:lvl9pPr marL="1020030" indent="-177089" defTabSz="1218026" fontAlgn="base">
              <a:spcBef>
                <a:spcPct val="0"/>
              </a:spcBef>
              <a:spcAft>
                <a:spcPct val="0"/>
              </a:spcAft>
              <a:buClr>
                <a:schemeClr val="tx2"/>
              </a:buClr>
              <a:buSzPct val="89000"/>
              <a:buFont typeface="Arial" charset="0"/>
              <a:buChar char="-"/>
              <a:defRPr sz="2100" baseline="0"/>
            </a:lvl9pPr>
          </a:lstStyle>
          <a:p>
            <a:pPr marL="0" marR="0" lvl="0" indent="0" algn="ctr" defTabSz="913473" rtl="0" eaLnBrk="1" fontAlgn="base" latinLnBrk="0" hangingPunct="1">
              <a:lnSpc>
                <a:spcPct val="100000"/>
              </a:lnSpc>
              <a:spcBef>
                <a:spcPct val="0"/>
              </a:spcBef>
              <a:spcAft>
                <a:spcPct val="0"/>
              </a:spcAft>
              <a:buClr>
                <a:srgbClr val="008080"/>
              </a:buClr>
              <a:buSzPct val="100000"/>
              <a:buFontTx/>
              <a:buNone/>
              <a:tabLst/>
              <a:defRPr/>
            </a:pPr>
            <a:r>
              <a:rPr kumimoji="0" lang="ru-RU" sz="8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Отчёт соответствует критериям качества</a:t>
            </a:r>
            <a:r>
              <a:rPr kumimoji="0" lang="ru-RU" sz="800" b="0" i="1" u="none" strike="noStrike" kern="1200" cap="none" spc="0" normalizeH="0" baseline="30000" noProof="0" dirty="0">
                <a:ln>
                  <a:noFill/>
                </a:ln>
                <a:solidFill>
                  <a:srgbClr val="000000"/>
                </a:solidFill>
                <a:effectLst/>
                <a:uLnTx/>
                <a:uFillTx/>
                <a:latin typeface="Arial" panose="020B0604020202020204" pitchFamily="34" charset="0"/>
                <a:ea typeface="+mn-ea"/>
                <a:cs typeface="Arial" panose="020B0604020202020204" pitchFamily="34" charset="0"/>
              </a:rPr>
              <a:t>1</a:t>
            </a:r>
            <a:r>
              <a:rPr kumimoji="0" lang="ru-RU" sz="8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a:r>
            <a:endParaRPr kumimoji="0" lang="en-US" sz="8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57" name="Блок-схема: узел суммирования 156"/>
          <p:cNvSpPr>
            <a:spLocks/>
          </p:cNvSpPr>
          <p:nvPr/>
        </p:nvSpPr>
        <p:spPr>
          <a:xfrm>
            <a:off x="6082058" y="4400220"/>
            <a:ext cx="180000" cy="180000"/>
          </a:xfrm>
          <a:prstGeom prst="flowChartSummingJunction">
            <a:avLst/>
          </a:prstGeom>
          <a:solidFill>
            <a:srgbClr val="F58A1F"/>
          </a:solidFill>
          <a:ln w="19050" cap="flat" cmpd="sng" algn="ctr">
            <a:solidFill>
              <a:srgbClr val="FFFFFF"/>
            </a:solidFill>
            <a:prstDash val="solid"/>
          </a:ln>
          <a:effectLst/>
        </p:spPr>
        <p:txBody>
          <a:bodyPr rtlCol="0" anchor="ctr">
            <a:noAutofit/>
          </a:bodyPr>
          <a:lstStyle/>
          <a:p>
            <a:pPr marL="0" marR="0" lvl="0" indent="0" algn="ctr" defTabSz="913722" rtl="0" eaLnBrk="1" fontAlgn="auto" latinLnBrk="0" hangingPunct="1">
              <a:lnSpc>
                <a:spcPct val="100000"/>
              </a:lnSpc>
              <a:spcBef>
                <a:spcPts val="0"/>
              </a:spcBef>
              <a:spcAft>
                <a:spcPts val="0"/>
              </a:spcAft>
              <a:buClrTx/>
              <a:buSzTx/>
              <a:buFontTx/>
              <a:buNone/>
              <a:tabLst/>
              <a:defRPr/>
            </a:pPr>
            <a:endParaRPr kumimoji="0" lang="ru-RU" sz="800" b="0" i="0" u="none" strike="noStrike" kern="0" cap="none" spc="0" normalizeH="0" baseline="0" noProof="0" dirty="0">
              <a:ln>
                <a:noFill/>
              </a:ln>
              <a:solidFill>
                <a:srgbClr val="000000"/>
              </a:solidFill>
              <a:effectLst/>
              <a:uLnTx/>
              <a:uFillTx/>
              <a:latin typeface="Arial"/>
              <a:ea typeface="+mn-ea"/>
              <a:cs typeface="+mn-cs"/>
            </a:endParaRPr>
          </a:p>
        </p:txBody>
      </p:sp>
      <p:cxnSp>
        <p:nvCxnSpPr>
          <p:cNvPr id="174" name="Прямая со стрелкой 173"/>
          <p:cNvCxnSpPr>
            <a:stCxn id="320" idx="6"/>
            <a:endCxn id="286" idx="2"/>
          </p:cNvCxnSpPr>
          <p:nvPr/>
        </p:nvCxnSpPr>
        <p:spPr>
          <a:xfrm>
            <a:off x="8458171" y="4473815"/>
            <a:ext cx="1848889" cy="9124"/>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78" name="TextBox 177">
            <a:extLst>
              <a:ext uri="{FF2B5EF4-FFF2-40B4-BE49-F238E27FC236}">
                <a16:creationId xmlns:a16="http://schemas.microsoft.com/office/drawing/2014/main" id="{1E421157-2442-4C8B-B212-B91E0B4D96FE}"/>
              </a:ext>
            </a:extLst>
          </p:cNvPr>
          <p:cNvSpPr txBox="1">
            <a:spLocks/>
          </p:cNvSpPr>
          <p:nvPr/>
        </p:nvSpPr>
        <p:spPr>
          <a:xfrm>
            <a:off x="5945531" y="4573348"/>
            <a:ext cx="305441" cy="123111"/>
          </a:xfrm>
          <a:prstGeom prst="rect">
            <a:avLst/>
          </a:prstGeom>
          <a:solidFill>
            <a:schemeClr val="bg1"/>
          </a:solidFill>
        </p:spPr>
        <p:txBody>
          <a:bodyPr vert="horz" wrap="square" lIns="0" tIns="0" rIns="0" bIns="0" rtlCol="0" anchor="ctr" anchorCtr="0">
            <a:spAutoFit/>
          </a:bodyPr>
          <a:lstStyle>
            <a:lvl1pPr lvl="0" indent="0" defTabSz="913473" fontAlgn="base">
              <a:spcBef>
                <a:spcPct val="0"/>
              </a:spcBef>
              <a:spcAft>
                <a:spcPct val="0"/>
              </a:spcAft>
              <a:buClr>
                <a:schemeClr val="tx2"/>
              </a:buClr>
              <a:buSzPct val="100000"/>
              <a:defRPr lang="ru-RU" sz="1600" baseline="0" dirty="0"/>
            </a:lvl1pPr>
            <a:lvl2pPr marL="198335" lvl="1" indent="-194662" defTabSz="913473" fontAlgn="base">
              <a:spcBef>
                <a:spcPct val="0"/>
              </a:spcBef>
              <a:spcAft>
                <a:spcPct val="0"/>
              </a:spcAft>
              <a:buClr>
                <a:schemeClr val="accent4"/>
              </a:buClr>
              <a:buSzPct val="125000"/>
              <a:buFont typeface="Arial" charset="0"/>
              <a:buChar char="▪"/>
              <a:defRPr lang="ru-RU" sz="1600" baseline="0" dirty="0"/>
            </a:lvl2pPr>
            <a:lvl3pPr marL="455435" lvl="2" indent="-253428" defTabSz="913473" fontAlgn="base">
              <a:spcBef>
                <a:spcPct val="0"/>
              </a:spcBef>
              <a:spcAft>
                <a:spcPct val="0"/>
              </a:spcAft>
              <a:buClr>
                <a:schemeClr val="accent6"/>
              </a:buClr>
              <a:buSzPct val="120000"/>
              <a:buFont typeface="Arial" charset="0"/>
              <a:buChar char="–"/>
              <a:defRPr lang="ru-RU" sz="1600" baseline="0" dirty="0"/>
            </a:lvl3pPr>
            <a:lvl4pPr marL="628060" lvl="3" indent="-157933" defTabSz="913473" fontAlgn="base">
              <a:spcBef>
                <a:spcPct val="0"/>
              </a:spcBef>
              <a:spcAft>
                <a:spcPct val="0"/>
              </a:spcAft>
              <a:buClr>
                <a:schemeClr val="accent6"/>
              </a:buClr>
              <a:buSzPct val="120000"/>
              <a:buFont typeface="Arial" charset="0"/>
              <a:buChar char="▫"/>
              <a:defRPr lang="ru-RU" sz="1600" baseline="0" dirty="0"/>
            </a:lvl4pPr>
            <a:lvl5pPr marL="763957" lvl="4" indent="-132223" defTabSz="913473" fontAlgn="base">
              <a:spcBef>
                <a:spcPct val="0"/>
              </a:spcBef>
              <a:spcAft>
                <a:spcPct val="0"/>
              </a:spcAft>
              <a:buClr>
                <a:schemeClr val="accent6"/>
              </a:buClr>
              <a:buSzPct val="89000"/>
              <a:buFont typeface="Arial" charset="0"/>
              <a:buChar char="-"/>
              <a:defRPr lang="ru-RU" sz="1600" baseline="0" dirty="0"/>
            </a:lvl5pPr>
            <a:lvl6pPr marL="1020030" indent="-177089" defTabSz="1218026" fontAlgn="base">
              <a:spcBef>
                <a:spcPct val="0"/>
              </a:spcBef>
              <a:spcAft>
                <a:spcPct val="0"/>
              </a:spcAft>
              <a:buClr>
                <a:schemeClr val="tx2"/>
              </a:buClr>
              <a:buSzPct val="89000"/>
              <a:buFont typeface="Arial" charset="0"/>
              <a:buChar char="-"/>
              <a:defRPr sz="2100" baseline="0"/>
            </a:lvl6pPr>
            <a:lvl7pPr marL="1020030" indent="-177089" defTabSz="1218026" fontAlgn="base">
              <a:spcBef>
                <a:spcPct val="0"/>
              </a:spcBef>
              <a:spcAft>
                <a:spcPct val="0"/>
              </a:spcAft>
              <a:buClr>
                <a:schemeClr val="tx2"/>
              </a:buClr>
              <a:buSzPct val="89000"/>
              <a:buFont typeface="Arial" charset="0"/>
              <a:buChar char="-"/>
              <a:defRPr sz="2100" baseline="0"/>
            </a:lvl7pPr>
            <a:lvl8pPr marL="1020030" indent="-177089" defTabSz="1218026" fontAlgn="base">
              <a:spcBef>
                <a:spcPct val="0"/>
              </a:spcBef>
              <a:spcAft>
                <a:spcPct val="0"/>
              </a:spcAft>
              <a:buClr>
                <a:schemeClr val="tx2"/>
              </a:buClr>
              <a:buSzPct val="89000"/>
              <a:buFont typeface="Arial" charset="0"/>
              <a:buChar char="-"/>
              <a:defRPr sz="2100" baseline="0"/>
            </a:lvl8pPr>
            <a:lvl9pPr marL="1020030" indent="-177089" defTabSz="1218026" fontAlgn="base">
              <a:spcBef>
                <a:spcPct val="0"/>
              </a:spcBef>
              <a:spcAft>
                <a:spcPct val="0"/>
              </a:spcAft>
              <a:buClr>
                <a:schemeClr val="tx2"/>
              </a:buClr>
              <a:buSzPct val="89000"/>
              <a:buFont typeface="Arial" charset="0"/>
              <a:buChar char="-"/>
              <a:defRPr sz="2100" baseline="0"/>
            </a:lvl9pPr>
          </a:lstStyle>
          <a:p>
            <a:pPr marL="0" marR="0" lvl="0" indent="0" algn="l" defTabSz="913473" rtl="0" eaLnBrk="1" fontAlgn="base" latinLnBrk="0" hangingPunct="1">
              <a:lnSpc>
                <a:spcPct val="100000"/>
              </a:lnSpc>
              <a:spcBef>
                <a:spcPct val="0"/>
              </a:spcBef>
              <a:spcAft>
                <a:spcPct val="0"/>
              </a:spcAft>
              <a:buClr>
                <a:srgbClr val="008080"/>
              </a:buClr>
              <a:buSzPct val="100000"/>
              <a:buFontTx/>
              <a:buNone/>
              <a:tabLst/>
              <a:defRPr/>
            </a:pPr>
            <a:r>
              <a:rPr kumimoji="0" lang="ru-RU" sz="800" b="0" i="0" u="none" strike="noStrike" kern="1200" cap="none" spc="0" normalizeH="0" baseline="0" noProof="0" dirty="0">
                <a:ln>
                  <a:noFill/>
                </a:ln>
                <a:solidFill>
                  <a:srgbClr val="000000"/>
                </a:solidFill>
                <a:effectLst/>
                <a:uLnTx/>
                <a:uFillTx/>
                <a:latin typeface="Arial"/>
                <a:ea typeface="+mn-ea"/>
                <a:cs typeface="+mn-cs"/>
              </a:rPr>
              <a:t>Да</a:t>
            </a:r>
            <a:endParaRPr kumimoji="0" lang="en-US" sz="800" b="0" i="0" u="none" strike="noStrike" kern="1200" cap="none" spc="0" normalizeH="0" baseline="0" noProof="0" dirty="0">
              <a:ln>
                <a:noFill/>
              </a:ln>
              <a:solidFill>
                <a:srgbClr val="000000"/>
              </a:solidFill>
              <a:effectLst/>
              <a:uLnTx/>
              <a:uFillTx/>
              <a:latin typeface="Arial"/>
              <a:ea typeface="+mn-ea"/>
              <a:cs typeface="+mn-cs"/>
            </a:endParaRPr>
          </a:p>
        </p:txBody>
      </p:sp>
      <p:sp>
        <p:nvSpPr>
          <p:cNvPr id="180" name="TextBox 179">
            <a:extLst>
              <a:ext uri="{FF2B5EF4-FFF2-40B4-BE49-F238E27FC236}">
                <a16:creationId xmlns:a16="http://schemas.microsoft.com/office/drawing/2014/main" id="{1E421157-2442-4C8B-B212-B91E0B4D96FE}"/>
              </a:ext>
            </a:extLst>
          </p:cNvPr>
          <p:cNvSpPr txBox="1">
            <a:spLocks/>
          </p:cNvSpPr>
          <p:nvPr/>
        </p:nvSpPr>
        <p:spPr>
          <a:xfrm>
            <a:off x="5942662" y="4281839"/>
            <a:ext cx="177934" cy="123111"/>
          </a:xfrm>
          <a:prstGeom prst="rect">
            <a:avLst/>
          </a:prstGeom>
          <a:solidFill>
            <a:schemeClr val="bg1"/>
          </a:solidFill>
        </p:spPr>
        <p:txBody>
          <a:bodyPr vert="horz" wrap="none" lIns="0" tIns="0" rIns="0" bIns="0" rtlCol="0" anchor="ctr" anchorCtr="0">
            <a:spAutoFit/>
          </a:bodyPr>
          <a:lstStyle>
            <a:lvl1pPr lvl="0" indent="0" defTabSz="913473" fontAlgn="base">
              <a:spcBef>
                <a:spcPct val="0"/>
              </a:spcBef>
              <a:spcAft>
                <a:spcPct val="0"/>
              </a:spcAft>
              <a:buClr>
                <a:schemeClr val="tx2"/>
              </a:buClr>
              <a:buSzPct val="100000"/>
              <a:defRPr lang="ru-RU" sz="1600" baseline="0" dirty="0"/>
            </a:lvl1pPr>
            <a:lvl2pPr marL="198335" lvl="1" indent="-194662" defTabSz="913473" fontAlgn="base">
              <a:spcBef>
                <a:spcPct val="0"/>
              </a:spcBef>
              <a:spcAft>
                <a:spcPct val="0"/>
              </a:spcAft>
              <a:buClr>
                <a:schemeClr val="accent4"/>
              </a:buClr>
              <a:buSzPct val="125000"/>
              <a:buFont typeface="Arial" charset="0"/>
              <a:buChar char="▪"/>
              <a:defRPr lang="ru-RU" sz="1600" baseline="0" dirty="0"/>
            </a:lvl2pPr>
            <a:lvl3pPr marL="455435" lvl="2" indent="-253428" defTabSz="913473" fontAlgn="base">
              <a:spcBef>
                <a:spcPct val="0"/>
              </a:spcBef>
              <a:spcAft>
                <a:spcPct val="0"/>
              </a:spcAft>
              <a:buClr>
                <a:schemeClr val="accent6"/>
              </a:buClr>
              <a:buSzPct val="120000"/>
              <a:buFont typeface="Arial" charset="0"/>
              <a:buChar char="–"/>
              <a:defRPr lang="ru-RU" sz="1600" baseline="0" dirty="0"/>
            </a:lvl3pPr>
            <a:lvl4pPr marL="628060" lvl="3" indent="-157933" defTabSz="913473" fontAlgn="base">
              <a:spcBef>
                <a:spcPct val="0"/>
              </a:spcBef>
              <a:spcAft>
                <a:spcPct val="0"/>
              </a:spcAft>
              <a:buClr>
                <a:schemeClr val="accent6"/>
              </a:buClr>
              <a:buSzPct val="120000"/>
              <a:buFont typeface="Arial" charset="0"/>
              <a:buChar char="▫"/>
              <a:defRPr lang="ru-RU" sz="1600" baseline="0" dirty="0"/>
            </a:lvl4pPr>
            <a:lvl5pPr marL="763957" lvl="4" indent="-132223" defTabSz="913473" fontAlgn="base">
              <a:spcBef>
                <a:spcPct val="0"/>
              </a:spcBef>
              <a:spcAft>
                <a:spcPct val="0"/>
              </a:spcAft>
              <a:buClr>
                <a:schemeClr val="accent6"/>
              </a:buClr>
              <a:buSzPct val="89000"/>
              <a:buFont typeface="Arial" charset="0"/>
              <a:buChar char="-"/>
              <a:defRPr lang="ru-RU" sz="1600" baseline="0" dirty="0"/>
            </a:lvl5pPr>
            <a:lvl6pPr marL="1020030" indent="-177089" defTabSz="1218026" fontAlgn="base">
              <a:spcBef>
                <a:spcPct val="0"/>
              </a:spcBef>
              <a:spcAft>
                <a:spcPct val="0"/>
              </a:spcAft>
              <a:buClr>
                <a:schemeClr val="tx2"/>
              </a:buClr>
              <a:buSzPct val="89000"/>
              <a:buFont typeface="Arial" charset="0"/>
              <a:buChar char="-"/>
              <a:defRPr sz="2100" baseline="0"/>
            </a:lvl6pPr>
            <a:lvl7pPr marL="1020030" indent="-177089" defTabSz="1218026" fontAlgn="base">
              <a:spcBef>
                <a:spcPct val="0"/>
              </a:spcBef>
              <a:spcAft>
                <a:spcPct val="0"/>
              </a:spcAft>
              <a:buClr>
                <a:schemeClr val="tx2"/>
              </a:buClr>
              <a:buSzPct val="89000"/>
              <a:buFont typeface="Arial" charset="0"/>
              <a:buChar char="-"/>
              <a:defRPr sz="2100" baseline="0"/>
            </a:lvl7pPr>
            <a:lvl8pPr marL="1020030" indent="-177089" defTabSz="1218026" fontAlgn="base">
              <a:spcBef>
                <a:spcPct val="0"/>
              </a:spcBef>
              <a:spcAft>
                <a:spcPct val="0"/>
              </a:spcAft>
              <a:buClr>
                <a:schemeClr val="tx2"/>
              </a:buClr>
              <a:buSzPct val="89000"/>
              <a:buFont typeface="Arial" charset="0"/>
              <a:buChar char="-"/>
              <a:defRPr sz="2100" baseline="0"/>
            </a:lvl8pPr>
            <a:lvl9pPr marL="1020030" indent="-177089" defTabSz="1218026" fontAlgn="base">
              <a:spcBef>
                <a:spcPct val="0"/>
              </a:spcBef>
              <a:spcAft>
                <a:spcPct val="0"/>
              </a:spcAft>
              <a:buClr>
                <a:schemeClr val="tx2"/>
              </a:buClr>
              <a:buSzPct val="89000"/>
              <a:buFont typeface="Arial" charset="0"/>
              <a:buChar char="-"/>
              <a:defRPr sz="2100" baseline="0"/>
            </a:lvl9pPr>
          </a:lstStyle>
          <a:p>
            <a:pPr marL="0" marR="0" lvl="0" indent="0" algn="l" defTabSz="913473" rtl="0" eaLnBrk="1" fontAlgn="base" latinLnBrk="0" hangingPunct="1">
              <a:lnSpc>
                <a:spcPct val="100000"/>
              </a:lnSpc>
              <a:spcBef>
                <a:spcPct val="0"/>
              </a:spcBef>
              <a:spcAft>
                <a:spcPct val="0"/>
              </a:spcAft>
              <a:buClr>
                <a:srgbClr val="008080"/>
              </a:buClr>
              <a:buSzPct val="100000"/>
              <a:buFontTx/>
              <a:buNone/>
              <a:tabLst/>
              <a:defRPr/>
            </a:pPr>
            <a:r>
              <a:rPr kumimoji="0" lang="ru-RU" sz="800" b="0" i="0" u="none" strike="noStrike" kern="1200" cap="none" spc="0" normalizeH="0" baseline="0" noProof="0" dirty="0">
                <a:ln>
                  <a:noFill/>
                </a:ln>
                <a:solidFill>
                  <a:srgbClr val="000000"/>
                </a:solidFill>
                <a:effectLst/>
                <a:uLnTx/>
                <a:uFillTx/>
                <a:latin typeface="Arial"/>
                <a:ea typeface="+mn-ea"/>
                <a:cs typeface="+mn-cs"/>
              </a:rPr>
              <a:t>Нет</a:t>
            </a:r>
            <a:endParaRPr kumimoji="0" lang="en-US" sz="800" b="0" i="0" u="none" strike="noStrike" kern="1200" cap="none" spc="0" normalizeH="0" baseline="0" noProof="0" dirty="0">
              <a:ln>
                <a:noFill/>
              </a:ln>
              <a:solidFill>
                <a:srgbClr val="000000"/>
              </a:solidFill>
              <a:effectLst/>
              <a:uLnTx/>
              <a:uFillTx/>
              <a:latin typeface="Arial"/>
              <a:ea typeface="+mn-ea"/>
              <a:cs typeface="+mn-cs"/>
            </a:endParaRPr>
          </a:p>
        </p:txBody>
      </p:sp>
      <p:cxnSp>
        <p:nvCxnSpPr>
          <p:cNvPr id="62" name="Прямая со стрелкой 61"/>
          <p:cNvCxnSpPr>
            <a:stCxn id="124" idx="0"/>
            <a:endCxn id="438" idx="2"/>
          </p:cNvCxnSpPr>
          <p:nvPr/>
        </p:nvCxnSpPr>
        <p:spPr>
          <a:xfrm flipV="1">
            <a:off x="11377559" y="1026921"/>
            <a:ext cx="4441" cy="988891"/>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214" name="Скругленный прямоугольник 213"/>
          <p:cNvSpPr>
            <a:spLocks/>
          </p:cNvSpPr>
          <p:nvPr/>
        </p:nvSpPr>
        <p:spPr>
          <a:xfrm>
            <a:off x="7050175" y="666725"/>
            <a:ext cx="1287878" cy="369332"/>
          </a:xfrm>
          <a:prstGeom prst="roundRect">
            <a:avLst/>
          </a:pr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35282" tIns="35282" rIns="35282" bIns="35282" rtlCol="0" anchor="ctr">
            <a:noAutofit/>
          </a:bodyPr>
          <a:lstStyle/>
          <a:p>
            <a:pPr marL="0" marR="0" lvl="0" indent="0" algn="ctr" defTabSz="1775578" rtl="0" eaLnBrk="1" fontAlgn="auto" latinLnBrk="0" hangingPunct="1">
              <a:lnSpc>
                <a:spcPct val="100000"/>
              </a:lnSpc>
              <a:spcBef>
                <a:spcPts val="0"/>
              </a:spcBef>
              <a:spcAft>
                <a:spcPts val="0"/>
              </a:spcAft>
              <a:buClr>
                <a:srgbClr val="FFFFFF"/>
              </a:buClr>
              <a:buSzTx/>
              <a:buFontTx/>
              <a:buNone/>
              <a:tabLst/>
              <a:defRPr/>
            </a:pPr>
            <a:r>
              <a:rPr kumimoji="0" lang="ru-RU" sz="800" b="1" i="0" u="none" strike="noStrike" kern="1200" cap="none" spc="0" normalizeH="0" baseline="0" noProof="0" dirty="0">
                <a:ln>
                  <a:noFill/>
                </a:ln>
                <a:solidFill>
                  <a:srgbClr val="FFFFFF"/>
                </a:solidFill>
                <a:effectLst/>
                <a:uLnTx/>
                <a:uFillTx/>
                <a:latin typeface="Arial"/>
                <a:ea typeface="+mn-ea"/>
                <a:cs typeface="+mn-cs"/>
              </a:rPr>
              <a:t>Этап 3. Распространение «извлеченных уроков»</a:t>
            </a:r>
          </a:p>
        </p:txBody>
      </p:sp>
      <p:grpSp>
        <p:nvGrpSpPr>
          <p:cNvPr id="85" name="Группа 84"/>
          <p:cNvGrpSpPr/>
          <p:nvPr/>
        </p:nvGrpSpPr>
        <p:grpSpPr>
          <a:xfrm>
            <a:off x="6453035" y="2538935"/>
            <a:ext cx="1056139" cy="343145"/>
            <a:chOff x="6737131" y="2547813"/>
            <a:chExt cx="1056139" cy="343145"/>
          </a:xfrm>
        </p:grpSpPr>
        <p:sp>
          <p:nvSpPr>
            <p:cNvPr id="221" name="Rectangle 372">
              <a:extLst>
                <a:ext uri="{FF2B5EF4-FFF2-40B4-BE49-F238E27FC236}">
                  <a16:creationId xmlns:a16="http://schemas.microsoft.com/office/drawing/2014/main" id="{F72A6D72-55D3-48BA-9729-9A6F313A7552}"/>
                </a:ext>
              </a:extLst>
            </p:cNvPr>
            <p:cNvSpPr>
              <a:spLocks/>
            </p:cNvSpPr>
            <p:nvPr/>
          </p:nvSpPr>
          <p:spPr bwMode="gray">
            <a:xfrm>
              <a:off x="6737131" y="2572034"/>
              <a:ext cx="940756" cy="318924"/>
            </a:xfrm>
            <a:prstGeom prst="rect">
              <a:avLst/>
            </a:prstGeom>
            <a:solidFill>
              <a:srgbClr val="E5F2F2"/>
            </a:solidFill>
            <a:ln w="6350" cap="flat" cmpd="sng" algn="ctr">
              <a:noFill/>
              <a:prstDash val="solid"/>
            </a:ln>
            <a:effectLst/>
          </p:spPr>
          <p:txBody>
            <a:bodyPr wrap="square" lIns="36000" tIns="36000" rIns="36000" bIns="36000" rtlCol="0" anchor="ctr">
              <a:spAutoFit/>
            </a:bodyPr>
            <a:lstStyle/>
            <a:p>
              <a:pPr marL="0" marR="0" lvl="0" indent="0" algn="ctr" defTabSz="913473" rtl="0" eaLnBrk="1" fontAlgn="base" latinLnBrk="0" hangingPunct="1">
                <a:lnSpc>
                  <a:spcPct val="100000"/>
                </a:lnSpc>
                <a:spcBef>
                  <a:spcPct val="0"/>
                </a:spcBef>
                <a:spcAft>
                  <a:spcPct val="0"/>
                </a:spcAft>
                <a:buClr>
                  <a:srgbClr val="008080"/>
                </a:buClr>
                <a:buSzPct val="100000"/>
                <a:buFontTx/>
                <a:buNone/>
                <a:tabLst/>
                <a:defRPr/>
              </a:pPr>
              <a:r>
                <a:rPr kumimoji="0" lang="ru-RU" sz="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Информирование </a:t>
              </a:r>
            </a:p>
            <a:p>
              <a:pPr marL="0" marR="0" lvl="0" indent="0" algn="ctr" defTabSz="913473" rtl="0" eaLnBrk="1" fontAlgn="base" latinLnBrk="0" hangingPunct="1">
                <a:lnSpc>
                  <a:spcPct val="100000"/>
                </a:lnSpc>
                <a:spcBef>
                  <a:spcPct val="0"/>
                </a:spcBef>
                <a:spcAft>
                  <a:spcPct val="0"/>
                </a:spcAft>
                <a:buClr>
                  <a:srgbClr val="008080"/>
                </a:buClr>
                <a:buSzPct val="100000"/>
                <a:buFontTx/>
                <a:buNone/>
                <a:tabLst/>
                <a:defRPr/>
              </a:pPr>
              <a:r>
                <a:rPr kumimoji="0" lang="ru-RU" sz="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о статусе</a:t>
              </a:r>
            </a:p>
          </p:txBody>
        </p:sp>
        <p:sp>
          <p:nvSpPr>
            <p:cNvPr id="232" name="Oval 83">
              <a:extLst>
                <a:ext uri="{FF2B5EF4-FFF2-40B4-BE49-F238E27FC236}">
                  <a16:creationId xmlns:a16="http://schemas.microsoft.com/office/drawing/2014/main" id="{1244C95A-69B0-4DAA-A8EC-7514FECEF06A}"/>
                </a:ext>
              </a:extLst>
            </p:cNvPr>
            <p:cNvSpPr>
              <a:spLocks noChangeArrowheads="1"/>
            </p:cNvSpPr>
            <p:nvPr/>
          </p:nvSpPr>
          <p:spPr bwMode="gray">
            <a:xfrm>
              <a:off x="7613273" y="2547813"/>
              <a:ext cx="179997" cy="179997"/>
            </a:xfrm>
            <a:prstGeom prst="ellipse">
              <a:avLst/>
            </a:prstGeom>
            <a:solidFill>
              <a:srgbClr val="008080"/>
            </a:solidFill>
            <a:ln w="9525">
              <a:solidFill>
                <a:srgbClr val="FFFFFF"/>
              </a:solidFill>
              <a:round/>
              <a:headEnd/>
              <a:tailEnd/>
            </a:ln>
            <a:effectLst/>
          </p:spPr>
          <p:txBody>
            <a:bodyPr vert="horz" wrap="none" lIns="0" tIns="0" rIns="0" bIns="0" numCol="1" anchor="ctr" anchorCtr="1" compatLnSpc="1">
              <a:prstTxWarp prst="textNoShape">
                <a:avLst/>
              </a:prstTxWarp>
              <a:noAutofit/>
            </a:bodyPr>
            <a:lstStyle/>
            <a:p>
              <a:pPr marL="0" marR="0" lvl="0" indent="0" algn="ctr" defTabSz="896108" rtl="0" eaLnBrk="1" fontAlgn="auto" latinLnBrk="0" hangingPunct="1">
                <a:lnSpc>
                  <a:spcPct val="100000"/>
                </a:lnSpc>
                <a:spcBef>
                  <a:spcPts val="0"/>
                </a:spcBef>
                <a:spcAft>
                  <a:spcPts val="0"/>
                </a:spcAft>
                <a:buClr>
                  <a:srgbClr val="FFFFFF"/>
                </a:buClr>
                <a:buSzTx/>
                <a:buFontTx/>
                <a:buNone/>
                <a:tabLst/>
                <a:defRPr/>
              </a:pPr>
              <a:r>
                <a:rPr kumimoji="0" lang="ru-RU" sz="800" b="1" i="0" u="none" strike="noStrike" kern="0" cap="none" spc="0" normalizeH="0" baseline="0" noProof="0" dirty="0">
                  <a:ln>
                    <a:noFill/>
                  </a:ln>
                  <a:solidFill>
                    <a:srgbClr val="FFFFFF"/>
                  </a:solidFill>
                  <a:effectLst/>
                  <a:uLnTx/>
                  <a:uFillTx/>
                  <a:latin typeface="Arial"/>
                  <a:ea typeface="+mn-ea"/>
                  <a:cs typeface="Arial" pitchFamily="34" charset="0"/>
                </a:rPr>
                <a:t>13</a:t>
              </a:r>
              <a:endParaRPr kumimoji="0" lang="en-US" sz="800" b="1" i="0" u="none" strike="noStrike" kern="0" cap="none" spc="0" normalizeH="0" baseline="0" noProof="0" dirty="0">
                <a:ln>
                  <a:noFill/>
                </a:ln>
                <a:solidFill>
                  <a:srgbClr val="FFFFFF"/>
                </a:solidFill>
                <a:effectLst/>
                <a:uLnTx/>
                <a:uFillTx/>
                <a:latin typeface="Arial"/>
                <a:ea typeface="+mn-ea"/>
                <a:cs typeface="Arial" pitchFamily="34" charset="0"/>
              </a:endParaRPr>
            </a:p>
          </p:txBody>
        </p:sp>
      </p:grpSp>
      <p:cxnSp>
        <p:nvCxnSpPr>
          <p:cNvPr id="116" name="Прямая со стрелкой 115"/>
          <p:cNvCxnSpPr>
            <a:endCxn id="154" idx="3"/>
          </p:cNvCxnSpPr>
          <p:nvPr/>
        </p:nvCxnSpPr>
        <p:spPr>
          <a:xfrm flipH="1" flipV="1">
            <a:off x="4955647" y="2726797"/>
            <a:ext cx="1102199" cy="3936"/>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317" name="Straight Connector 396">
            <a:extLst>
              <a:ext uri="{FF2B5EF4-FFF2-40B4-BE49-F238E27FC236}">
                <a16:creationId xmlns:a16="http://schemas.microsoft.com/office/drawing/2014/main" id="{F19E3646-A3F1-4D78-A8E5-DE81E1EA55FC}"/>
              </a:ext>
            </a:extLst>
          </p:cNvPr>
          <p:cNvCxnSpPr>
            <a:cxnSpLocks/>
          </p:cNvCxnSpPr>
          <p:nvPr/>
        </p:nvCxnSpPr>
        <p:spPr bwMode="gray">
          <a:xfrm>
            <a:off x="121169" y="3165818"/>
            <a:ext cx="11725484" cy="0"/>
          </a:xfrm>
          <a:prstGeom prst="line">
            <a:avLst/>
          </a:prstGeom>
          <a:ln>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319" name="Straight Connector 396">
            <a:extLst>
              <a:ext uri="{FF2B5EF4-FFF2-40B4-BE49-F238E27FC236}">
                <a16:creationId xmlns:a16="http://schemas.microsoft.com/office/drawing/2014/main" id="{F19E3646-A3F1-4D78-A8E5-DE81E1EA55FC}"/>
              </a:ext>
            </a:extLst>
          </p:cNvPr>
          <p:cNvCxnSpPr>
            <a:cxnSpLocks/>
          </p:cNvCxnSpPr>
          <p:nvPr/>
        </p:nvCxnSpPr>
        <p:spPr bwMode="gray">
          <a:xfrm>
            <a:off x="141772" y="2485022"/>
            <a:ext cx="11725484" cy="0"/>
          </a:xfrm>
          <a:prstGeom prst="line">
            <a:avLst/>
          </a:prstGeom>
          <a:ln>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412" name="Прямая со стрелкой 411"/>
          <p:cNvCxnSpPr>
            <a:stCxn id="154" idx="2"/>
            <a:endCxn id="204" idx="0"/>
          </p:cNvCxnSpPr>
          <p:nvPr/>
        </p:nvCxnSpPr>
        <p:spPr>
          <a:xfrm>
            <a:off x="4130569" y="2886259"/>
            <a:ext cx="1432" cy="140254"/>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448" name="Соединительная линия уступом 447"/>
          <p:cNvCxnSpPr>
            <a:stCxn id="204" idx="2"/>
            <a:endCxn id="177" idx="0"/>
          </p:cNvCxnSpPr>
          <p:nvPr/>
        </p:nvCxnSpPr>
        <p:spPr>
          <a:xfrm rot="10800000" flipV="1">
            <a:off x="2455862" y="3123799"/>
            <a:ext cx="1581228" cy="141363"/>
          </a:xfrm>
          <a:prstGeom prst="bentConnector2">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391" name="Прямая со стрелкой 390"/>
          <p:cNvCxnSpPr>
            <a:stCxn id="157" idx="0"/>
          </p:cNvCxnSpPr>
          <p:nvPr/>
        </p:nvCxnSpPr>
        <p:spPr>
          <a:xfrm flipH="1" flipV="1">
            <a:off x="6170038" y="2839092"/>
            <a:ext cx="2020" cy="1561128"/>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456" name="Соединительная линия уступом 455"/>
          <p:cNvCxnSpPr>
            <a:stCxn id="227" idx="3"/>
            <a:endCxn id="157" idx="2"/>
          </p:cNvCxnSpPr>
          <p:nvPr/>
        </p:nvCxnSpPr>
        <p:spPr>
          <a:xfrm>
            <a:off x="5781841" y="4488078"/>
            <a:ext cx="300217" cy="2142"/>
          </a:xfrm>
          <a:prstGeom prst="bentConnector3">
            <a:avLst>
              <a:gd name="adj1" fmla="val 50000"/>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507" name="Straight Connector 396">
            <a:extLst>
              <a:ext uri="{FF2B5EF4-FFF2-40B4-BE49-F238E27FC236}">
                <a16:creationId xmlns:a16="http://schemas.microsoft.com/office/drawing/2014/main" id="{F19E3646-A3F1-4D78-A8E5-DE81E1EA55FC}"/>
              </a:ext>
            </a:extLst>
          </p:cNvPr>
          <p:cNvCxnSpPr>
            <a:cxnSpLocks/>
          </p:cNvCxnSpPr>
          <p:nvPr/>
        </p:nvCxnSpPr>
        <p:spPr bwMode="gray">
          <a:xfrm>
            <a:off x="161987" y="1972151"/>
            <a:ext cx="11725484" cy="0"/>
          </a:xfrm>
          <a:prstGeom prst="line">
            <a:avLst/>
          </a:prstGeom>
          <a:ln>
            <a:solidFill>
              <a:schemeClr val="accent2"/>
            </a:solidFill>
            <a:prstDash val="dash"/>
          </a:ln>
        </p:spPr>
        <p:style>
          <a:lnRef idx="1">
            <a:schemeClr val="accent1"/>
          </a:lnRef>
          <a:fillRef idx="0">
            <a:schemeClr val="accent1"/>
          </a:fillRef>
          <a:effectRef idx="0">
            <a:schemeClr val="accent1"/>
          </a:effectRef>
          <a:fontRef idx="minor">
            <a:schemeClr val="tx1"/>
          </a:fontRef>
        </p:style>
      </p:cxnSp>
      <p:grpSp>
        <p:nvGrpSpPr>
          <p:cNvPr id="63" name="Группа 62"/>
          <p:cNvGrpSpPr/>
          <p:nvPr/>
        </p:nvGrpSpPr>
        <p:grpSpPr>
          <a:xfrm>
            <a:off x="10794158" y="1949054"/>
            <a:ext cx="1197158" cy="508793"/>
            <a:chOff x="9059768" y="1951261"/>
            <a:chExt cx="1197158" cy="508793"/>
          </a:xfrm>
        </p:grpSpPr>
        <p:sp>
          <p:nvSpPr>
            <p:cNvPr id="124" name="Rectangle 372">
              <a:extLst>
                <a:ext uri="{FF2B5EF4-FFF2-40B4-BE49-F238E27FC236}">
                  <a16:creationId xmlns:a16="http://schemas.microsoft.com/office/drawing/2014/main" id="{F72A6D72-55D3-48BA-9729-9A6F313A7552}"/>
                </a:ext>
              </a:extLst>
            </p:cNvPr>
            <p:cNvSpPr>
              <a:spLocks/>
            </p:cNvSpPr>
            <p:nvPr/>
          </p:nvSpPr>
          <p:spPr bwMode="gray">
            <a:xfrm>
              <a:off x="9059768" y="2018019"/>
              <a:ext cx="1166802" cy="442035"/>
            </a:xfrm>
            <a:prstGeom prst="rect">
              <a:avLst/>
            </a:prstGeom>
            <a:solidFill>
              <a:srgbClr val="E5F2F2"/>
            </a:solidFill>
            <a:ln w="6350" cap="flat" cmpd="sng" algn="ctr">
              <a:noFill/>
              <a:prstDash val="solid"/>
            </a:ln>
            <a:effectLst/>
          </p:spPr>
          <p:txBody>
            <a:bodyPr wrap="square" lIns="36000" tIns="36000" rIns="36000" bIns="36000" rtlCol="0" anchor="ctr">
              <a:spAutoFit/>
            </a:bodyPr>
            <a:lstStyle/>
            <a:p>
              <a:pPr marL="0" marR="0" lvl="0" indent="0" algn="l" defTabSz="913473" rtl="0" eaLnBrk="1" fontAlgn="base" latinLnBrk="0" hangingPunct="1">
                <a:lnSpc>
                  <a:spcPct val="100000"/>
                </a:lnSpc>
                <a:spcBef>
                  <a:spcPct val="0"/>
                </a:spcBef>
                <a:spcAft>
                  <a:spcPct val="0"/>
                </a:spcAft>
                <a:buClr>
                  <a:srgbClr val="008080"/>
                </a:buClr>
                <a:buSzPct val="100000"/>
                <a:buFontTx/>
                <a:buNone/>
                <a:tabLst/>
                <a:defRPr/>
              </a:pPr>
              <a:r>
                <a:rPr kumimoji="0" lang="ru-RU" sz="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Фиксация нового или актуализация риска в РРП</a:t>
              </a:r>
              <a:endPar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23" name="Oval 83">
              <a:extLst>
                <a:ext uri="{FF2B5EF4-FFF2-40B4-BE49-F238E27FC236}">
                  <a16:creationId xmlns:a16="http://schemas.microsoft.com/office/drawing/2014/main" id="{1244C95A-69B0-4DAA-A8EC-7514FECEF06A}"/>
                </a:ext>
              </a:extLst>
            </p:cNvPr>
            <p:cNvSpPr>
              <a:spLocks noChangeArrowheads="1"/>
            </p:cNvSpPr>
            <p:nvPr/>
          </p:nvSpPr>
          <p:spPr bwMode="gray">
            <a:xfrm>
              <a:off x="10076929" y="1951261"/>
              <a:ext cx="179997" cy="179997"/>
            </a:xfrm>
            <a:prstGeom prst="ellipse">
              <a:avLst/>
            </a:prstGeom>
            <a:solidFill>
              <a:srgbClr val="008080"/>
            </a:solidFill>
            <a:ln w="9525">
              <a:solidFill>
                <a:srgbClr val="FFFFFF"/>
              </a:solidFill>
              <a:round/>
              <a:headEnd/>
              <a:tailEnd/>
            </a:ln>
            <a:effectLst/>
          </p:spPr>
          <p:txBody>
            <a:bodyPr vert="horz" wrap="none" lIns="0" tIns="0" rIns="0" bIns="0" numCol="1" anchor="ctr" anchorCtr="1" compatLnSpc="1">
              <a:prstTxWarp prst="textNoShape">
                <a:avLst/>
              </a:prstTxWarp>
              <a:noAutofit/>
            </a:bodyPr>
            <a:lstStyle/>
            <a:p>
              <a:pPr marL="0" marR="0" lvl="0" indent="0" algn="ctr" defTabSz="896108" rtl="0" eaLnBrk="1" fontAlgn="auto" latinLnBrk="0" hangingPunct="1">
                <a:lnSpc>
                  <a:spcPct val="100000"/>
                </a:lnSpc>
                <a:spcBef>
                  <a:spcPts val="0"/>
                </a:spcBef>
                <a:spcAft>
                  <a:spcPts val="0"/>
                </a:spcAft>
                <a:buClr>
                  <a:srgbClr val="FFFFFF"/>
                </a:buClr>
                <a:buSzTx/>
                <a:buFontTx/>
                <a:buNone/>
                <a:tabLst/>
                <a:defRPr/>
              </a:pPr>
              <a:r>
                <a:rPr kumimoji="0" lang="en-US" sz="800" b="1" i="0" u="none" strike="noStrike" kern="0" cap="none" spc="0" normalizeH="0" baseline="0" noProof="0" dirty="0">
                  <a:ln>
                    <a:noFill/>
                  </a:ln>
                  <a:solidFill>
                    <a:srgbClr val="FFFFFF"/>
                  </a:solidFill>
                  <a:effectLst/>
                  <a:uLnTx/>
                  <a:uFillTx/>
                  <a:latin typeface="Arial"/>
                  <a:ea typeface="+mn-ea"/>
                  <a:cs typeface="Arial" pitchFamily="34" charset="0"/>
                </a:rPr>
                <a:t>1</a:t>
              </a:r>
              <a:r>
                <a:rPr kumimoji="0" lang="ru-RU" sz="800" b="1" i="0" u="none" strike="noStrike" kern="0" cap="none" spc="0" normalizeH="0" baseline="0" noProof="0" dirty="0">
                  <a:ln>
                    <a:noFill/>
                  </a:ln>
                  <a:solidFill>
                    <a:srgbClr val="FFFFFF"/>
                  </a:solidFill>
                  <a:effectLst/>
                  <a:uLnTx/>
                  <a:uFillTx/>
                  <a:latin typeface="Arial"/>
                  <a:ea typeface="+mn-ea"/>
                  <a:cs typeface="Arial" pitchFamily="34" charset="0"/>
                </a:rPr>
                <a:t>5</a:t>
              </a:r>
              <a:endParaRPr kumimoji="0" lang="en-US" sz="800" b="1" i="0" u="none" strike="noStrike" kern="0" cap="none" spc="0" normalizeH="0" baseline="0" noProof="0" dirty="0">
                <a:ln>
                  <a:noFill/>
                </a:ln>
                <a:solidFill>
                  <a:srgbClr val="FFFFFF"/>
                </a:solidFill>
                <a:effectLst/>
                <a:uLnTx/>
                <a:uFillTx/>
                <a:latin typeface="Arial"/>
                <a:ea typeface="+mn-ea"/>
                <a:cs typeface="Arial" pitchFamily="34" charset="0"/>
              </a:endParaRPr>
            </a:p>
          </p:txBody>
        </p:sp>
      </p:grpSp>
      <p:cxnSp>
        <p:nvCxnSpPr>
          <p:cNvPr id="565" name="Прямая со стрелкой 564"/>
          <p:cNvCxnSpPr>
            <a:stCxn id="170" idx="1"/>
          </p:cNvCxnSpPr>
          <p:nvPr/>
        </p:nvCxnSpPr>
        <p:spPr>
          <a:xfrm flipH="1" flipV="1">
            <a:off x="3839446" y="3486182"/>
            <a:ext cx="394452" cy="2462"/>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576" name="Straight Connector 396">
            <a:extLst>
              <a:ext uri="{FF2B5EF4-FFF2-40B4-BE49-F238E27FC236}">
                <a16:creationId xmlns:a16="http://schemas.microsoft.com/office/drawing/2014/main" id="{F19E3646-A3F1-4D78-A8E5-DE81E1EA55FC}"/>
              </a:ext>
            </a:extLst>
          </p:cNvPr>
          <p:cNvCxnSpPr>
            <a:cxnSpLocks/>
          </p:cNvCxnSpPr>
          <p:nvPr/>
        </p:nvCxnSpPr>
        <p:spPr bwMode="gray">
          <a:xfrm>
            <a:off x="1348622" y="629731"/>
            <a:ext cx="841" cy="5164663"/>
          </a:xfrm>
          <a:prstGeom prst="line">
            <a:avLst/>
          </a:prstGeom>
          <a:ln>
            <a:solidFill>
              <a:schemeClr val="accent2"/>
            </a:solidFill>
            <a:prstDash val="dash"/>
          </a:ln>
        </p:spPr>
        <p:style>
          <a:lnRef idx="1">
            <a:schemeClr val="accent1"/>
          </a:lnRef>
          <a:fillRef idx="0">
            <a:schemeClr val="accent1"/>
          </a:fillRef>
          <a:effectRef idx="0">
            <a:schemeClr val="accent1"/>
          </a:effectRef>
          <a:fontRef idx="minor">
            <a:schemeClr val="tx1"/>
          </a:fontRef>
        </p:style>
      </p:cxnSp>
      <p:grpSp>
        <p:nvGrpSpPr>
          <p:cNvPr id="22" name="Группа 21"/>
          <p:cNvGrpSpPr/>
          <p:nvPr/>
        </p:nvGrpSpPr>
        <p:grpSpPr>
          <a:xfrm>
            <a:off x="194177" y="5896249"/>
            <a:ext cx="4299610" cy="387851"/>
            <a:chOff x="1083063" y="6304487"/>
            <a:chExt cx="4299610" cy="387851"/>
          </a:xfrm>
        </p:grpSpPr>
        <p:sp>
          <p:nvSpPr>
            <p:cNvPr id="577" name="Oval 83">
              <a:extLst>
                <a:ext uri="{FF2B5EF4-FFF2-40B4-BE49-F238E27FC236}">
                  <a16:creationId xmlns:a16="http://schemas.microsoft.com/office/drawing/2014/main" id="{1244C95A-69B0-4DAA-A8EC-7514FECEF06A}"/>
                </a:ext>
              </a:extLst>
            </p:cNvPr>
            <p:cNvSpPr>
              <a:spLocks noChangeArrowheads="1"/>
            </p:cNvSpPr>
            <p:nvPr/>
          </p:nvSpPr>
          <p:spPr bwMode="gray">
            <a:xfrm>
              <a:off x="1087215" y="6512341"/>
              <a:ext cx="179997" cy="179997"/>
            </a:xfrm>
            <a:prstGeom prst="ellipse">
              <a:avLst/>
            </a:prstGeom>
            <a:solidFill>
              <a:schemeClr val="accent6"/>
            </a:solidFill>
            <a:ln w="9525">
              <a:solidFill>
                <a:srgbClr val="FFFFFF"/>
              </a:solidFill>
              <a:round/>
              <a:headEnd/>
              <a:tailEnd/>
            </a:ln>
            <a:effectLst/>
          </p:spPr>
          <p:txBody>
            <a:bodyPr vert="horz" wrap="none" lIns="0" tIns="0" rIns="0" bIns="0" numCol="1" anchor="ctr" anchorCtr="1" compatLnSpc="1">
              <a:prstTxWarp prst="textNoShape">
                <a:avLst/>
              </a:prstTxWarp>
              <a:noAutofit/>
            </a:bodyPr>
            <a:lstStyle/>
            <a:p>
              <a:pPr marL="0" marR="0" lvl="0" indent="0" algn="ctr" defTabSz="896108" rtl="0" eaLnBrk="1" fontAlgn="auto" latinLnBrk="0" hangingPunct="1">
                <a:lnSpc>
                  <a:spcPct val="100000"/>
                </a:lnSpc>
                <a:spcBef>
                  <a:spcPts val="0"/>
                </a:spcBef>
                <a:spcAft>
                  <a:spcPts val="0"/>
                </a:spcAft>
                <a:buClr>
                  <a:srgbClr val="FFFFFF"/>
                </a:buClr>
                <a:buSzTx/>
                <a:buFontTx/>
                <a:buNone/>
                <a:tabLst/>
                <a:defRPr/>
              </a:pPr>
              <a:r>
                <a:rPr kumimoji="0" lang="ru-RU" sz="800" b="1" i="0" u="none" strike="noStrike" kern="0" cap="none" spc="0" normalizeH="0" baseline="0" noProof="0" dirty="0">
                  <a:ln>
                    <a:noFill/>
                  </a:ln>
                  <a:solidFill>
                    <a:srgbClr val="FFFFFF"/>
                  </a:solidFill>
                  <a:effectLst/>
                  <a:uLnTx/>
                  <a:uFillTx/>
                  <a:latin typeface="Arial"/>
                  <a:ea typeface="+mn-ea"/>
                  <a:cs typeface="Arial" pitchFamily="34" charset="0"/>
                </a:rPr>
                <a:t>12</a:t>
              </a:r>
              <a:endParaRPr kumimoji="0" lang="en-US" sz="800" b="1" i="0" u="none" strike="noStrike" kern="0" cap="none" spc="0" normalizeH="0" baseline="0" noProof="0" dirty="0">
                <a:ln>
                  <a:noFill/>
                </a:ln>
                <a:solidFill>
                  <a:srgbClr val="FFFFFF"/>
                </a:solidFill>
                <a:effectLst/>
                <a:uLnTx/>
                <a:uFillTx/>
                <a:latin typeface="Arial"/>
                <a:ea typeface="+mn-ea"/>
                <a:cs typeface="Arial" pitchFamily="34" charset="0"/>
              </a:endParaRPr>
            </a:p>
          </p:txBody>
        </p:sp>
        <p:sp>
          <p:nvSpPr>
            <p:cNvPr id="578" name="TextBox 577">
              <a:extLst>
                <a:ext uri="{FF2B5EF4-FFF2-40B4-BE49-F238E27FC236}">
                  <a16:creationId xmlns:a16="http://schemas.microsoft.com/office/drawing/2014/main" id="{86B933E7-7FCC-4517-B1CB-CC998E895F2F}"/>
                </a:ext>
              </a:extLst>
            </p:cNvPr>
            <p:cNvSpPr txBox="1"/>
            <p:nvPr/>
          </p:nvSpPr>
          <p:spPr>
            <a:xfrm>
              <a:off x="1312012" y="6553754"/>
              <a:ext cx="4070661" cy="123111"/>
            </a:xfrm>
            <a:prstGeom prst="rect">
              <a:avLst/>
            </a:prstGeom>
          </p:spPr>
          <p:txBody>
            <a:bodyPr vert="horz" wrap="square" lIns="0" tIns="0" rIns="0" bIns="0" rtlCol="0" anchor="ctr" anchorCtr="0">
              <a:spAutoFit/>
            </a:bodyPr>
            <a:lstStyle>
              <a:lvl1pPr lvl="0" indent="0" defTabSz="913473" fontAlgn="base">
                <a:spcBef>
                  <a:spcPct val="0"/>
                </a:spcBef>
                <a:spcAft>
                  <a:spcPct val="0"/>
                </a:spcAft>
                <a:buClr>
                  <a:schemeClr val="tx2"/>
                </a:buClr>
                <a:buSzPct val="100000"/>
                <a:defRPr lang="ru-RU" sz="1600" baseline="0" dirty="0"/>
              </a:lvl1pPr>
              <a:lvl2pPr marL="198335" lvl="1" indent="-194662" defTabSz="913473" fontAlgn="base">
                <a:spcBef>
                  <a:spcPct val="0"/>
                </a:spcBef>
                <a:spcAft>
                  <a:spcPct val="0"/>
                </a:spcAft>
                <a:buClr>
                  <a:schemeClr val="accent4"/>
                </a:buClr>
                <a:buSzPct val="125000"/>
                <a:buFont typeface="Arial" charset="0"/>
                <a:buChar char="▪"/>
                <a:defRPr lang="ru-RU" sz="1600" baseline="0" dirty="0"/>
              </a:lvl2pPr>
              <a:lvl3pPr marL="455435" lvl="2" indent="-253428" defTabSz="913473" fontAlgn="base">
                <a:spcBef>
                  <a:spcPct val="0"/>
                </a:spcBef>
                <a:spcAft>
                  <a:spcPct val="0"/>
                </a:spcAft>
                <a:buClr>
                  <a:schemeClr val="accent6"/>
                </a:buClr>
                <a:buSzPct val="120000"/>
                <a:buFont typeface="Arial" charset="0"/>
                <a:buChar char="–"/>
                <a:defRPr lang="ru-RU" sz="1600" baseline="0" dirty="0"/>
              </a:lvl3pPr>
              <a:lvl4pPr marL="628060" lvl="3" indent="-157933" defTabSz="913473" fontAlgn="base">
                <a:spcBef>
                  <a:spcPct val="0"/>
                </a:spcBef>
                <a:spcAft>
                  <a:spcPct val="0"/>
                </a:spcAft>
                <a:buClr>
                  <a:schemeClr val="accent6"/>
                </a:buClr>
                <a:buSzPct val="120000"/>
                <a:buFont typeface="Arial" charset="0"/>
                <a:buChar char="▫"/>
                <a:defRPr lang="ru-RU" sz="1600" baseline="0" dirty="0"/>
              </a:lvl4pPr>
              <a:lvl5pPr marL="763957" lvl="4" indent="-132223" defTabSz="913473" fontAlgn="base">
                <a:spcBef>
                  <a:spcPct val="0"/>
                </a:spcBef>
                <a:spcAft>
                  <a:spcPct val="0"/>
                </a:spcAft>
                <a:buClr>
                  <a:schemeClr val="accent6"/>
                </a:buClr>
                <a:buSzPct val="89000"/>
                <a:buFont typeface="Arial" charset="0"/>
                <a:buChar char="-"/>
                <a:defRPr lang="ru-RU" sz="1600" baseline="0" dirty="0"/>
              </a:lvl5pPr>
              <a:lvl6pPr marL="1020030" indent="-177089" defTabSz="1218026" fontAlgn="base">
                <a:spcBef>
                  <a:spcPct val="0"/>
                </a:spcBef>
                <a:spcAft>
                  <a:spcPct val="0"/>
                </a:spcAft>
                <a:buClr>
                  <a:schemeClr val="tx2"/>
                </a:buClr>
                <a:buSzPct val="89000"/>
                <a:buFont typeface="Arial" charset="0"/>
                <a:buChar char="-"/>
                <a:defRPr sz="2100" baseline="0"/>
              </a:lvl6pPr>
              <a:lvl7pPr marL="1020030" indent="-177089" defTabSz="1218026" fontAlgn="base">
                <a:spcBef>
                  <a:spcPct val="0"/>
                </a:spcBef>
                <a:spcAft>
                  <a:spcPct val="0"/>
                </a:spcAft>
                <a:buClr>
                  <a:schemeClr val="tx2"/>
                </a:buClr>
                <a:buSzPct val="89000"/>
                <a:buFont typeface="Arial" charset="0"/>
                <a:buChar char="-"/>
                <a:defRPr sz="2100" baseline="0"/>
              </a:lvl7pPr>
              <a:lvl8pPr marL="1020030" indent="-177089" defTabSz="1218026" fontAlgn="base">
                <a:spcBef>
                  <a:spcPct val="0"/>
                </a:spcBef>
                <a:spcAft>
                  <a:spcPct val="0"/>
                </a:spcAft>
                <a:buClr>
                  <a:schemeClr val="tx2"/>
                </a:buClr>
                <a:buSzPct val="89000"/>
                <a:buFont typeface="Arial" charset="0"/>
                <a:buChar char="-"/>
                <a:defRPr sz="2100" baseline="0"/>
              </a:lvl8pPr>
              <a:lvl9pPr marL="1020030" indent="-177089" defTabSz="1218026" fontAlgn="base">
                <a:spcBef>
                  <a:spcPct val="0"/>
                </a:spcBef>
                <a:spcAft>
                  <a:spcPct val="0"/>
                </a:spcAft>
                <a:buClr>
                  <a:schemeClr val="tx2"/>
                </a:buClr>
                <a:buSzPct val="89000"/>
                <a:buFont typeface="Arial" charset="0"/>
                <a:buChar char="-"/>
                <a:defRPr sz="2100" baseline="0"/>
              </a:lvl9pPr>
            </a:lstStyle>
            <a:p>
              <a:pPr marL="0" marR="0" lvl="0" indent="0" algn="l" defTabSz="913473" rtl="0" eaLnBrk="1" fontAlgn="base" latinLnBrk="0" hangingPunct="1">
                <a:lnSpc>
                  <a:spcPct val="100000"/>
                </a:lnSpc>
                <a:spcBef>
                  <a:spcPct val="0"/>
                </a:spcBef>
                <a:spcAft>
                  <a:spcPct val="0"/>
                </a:spcAft>
                <a:buClr>
                  <a:srgbClr val="008080"/>
                </a:buClr>
                <a:buSzPct val="100000"/>
                <a:buFontTx/>
                <a:buNone/>
                <a:tabLst/>
                <a:defRPr/>
              </a:pPr>
              <a:r>
                <a:rPr kumimoji="0" lang="ru-RU" sz="800" b="0" i="0" u="none" strike="noStrike" kern="1200" cap="none" spc="0" normalizeH="0" baseline="0" noProof="0" dirty="0">
                  <a:ln>
                    <a:noFill/>
                  </a:ln>
                  <a:solidFill>
                    <a:srgbClr val="000000"/>
                  </a:solidFill>
                  <a:effectLst/>
                  <a:uLnTx/>
                  <a:uFillTx/>
                  <a:latin typeface="Arial"/>
                  <a:ea typeface="+mn-ea"/>
                  <a:cs typeface="+mn-cs"/>
                </a:rPr>
                <a:t>Шаги могут не выполнятся в Упрощенном расследовании</a:t>
              </a:r>
            </a:p>
          </p:txBody>
        </p:sp>
        <p:sp>
          <p:nvSpPr>
            <p:cNvPr id="579" name="Oval 83">
              <a:extLst>
                <a:ext uri="{FF2B5EF4-FFF2-40B4-BE49-F238E27FC236}">
                  <a16:creationId xmlns:a16="http://schemas.microsoft.com/office/drawing/2014/main" id="{1244C95A-69B0-4DAA-A8EC-7514FECEF06A}"/>
                </a:ext>
              </a:extLst>
            </p:cNvPr>
            <p:cNvSpPr>
              <a:spLocks noChangeArrowheads="1"/>
            </p:cNvSpPr>
            <p:nvPr/>
          </p:nvSpPr>
          <p:spPr bwMode="gray">
            <a:xfrm>
              <a:off x="1083063" y="6304487"/>
              <a:ext cx="179997" cy="179997"/>
            </a:xfrm>
            <a:prstGeom prst="ellipse">
              <a:avLst/>
            </a:prstGeom>
            <a:solidFill>
              <a:srgbClr val="008080"/>
            </a:solidFill>
            <a:ln w="9525">
              <a:solidFill>
                <a:srgbClr val="FFFFFF"/>
              </a:solidFill>
              <a:round/>
              <a:headEnd/>
              <a:tailEnd/>
            </a:ln>
            <a:effectLst/>
          </p:spPr>
          <p:txBody>
            <a:bodyPr vert="horz" wrap="none" lIns="0" tIns="0" rIns="0" bIns="0" numCol="1" anchor="ctr" anchorCtr="1" compatLnSpc="1">
              <a:prstTxWarp prst="textNoShape">
                <a:avLst/>
              </a:prstTxWarp>
              <a:noAutofit/>
            </a:bodyPr>
            <a:lstStyle/>
            <a:p>
              <a:pPr marL="0" marR="0" lvl="0" indent="0" algn="ctr" defTabSz="896108" rtl="0" eaLnBrk="1" fontAlgn="auto" latinLnBrk="0" hangingPunct="1">
                <a:lnSpc>
                  <a:spcPct val="100000"/>
                </a:lnSpc>
                <a:spcBef>
                  <a:spcPts val="0"/>
                </a:spcBef>
                <a:spcAft>
                  <a:spcPts val="0"/>
                </a:spcAft>
                <a:buClr>
                  <a:srgbClr val="FFFFFF"/>
                </a:buClr>
                <a:buSzTx/>
                <a:buFontTx/>
                <a:buNone/>
                <a:tabLst/>
                <a:defRPr/>
              </a:pPr>
              <a:r>
                <a:rPr kumimoji="0" lang="ru-RU" sz="800" b="1" i="0" u="none" strike="noStrike" kern="0" cap="none" spc="0" normalizeH="0" baseline="0" noProof="0" dirty="0">
                  <a:ln>
                    <a:noFill/>
                  </a:ln>
                  <a:solidFill>
                    <a:srgbClr val="FFFFFF"/>
                  </a:solidFill>
                  <a:effectLst/>
                  <a:uLnTx/>
                  <a:uFillTx/>
                  <a:latin typeface="Arial"/>
                  <a:ea typeface="+mn-ea"/>
                  <a:cs typeface="Arial" pitchFamily="34" charset="0"/>
                </a:rPr>
                <a:t>1</a:t>
              </a:r>
              <a:endParaRPr kumimoji="0" lang="en-US" sz="800" b="1" i="0" u="none" strike="noStrike" kern="0" cap="none" spc="0" normalizeH="0" baseline="0" noProof="0" dirty="0">
                <a:ln>
                  <a:noFill/>
                </a:ln>
                <a:solidFill>
                  <a:srgbClr val="FFFFFF"/>
                </a:solidFill>
                <a:effectLst/>
                <a:uLnTx/>
                <a:uFillTx/>
                <a:latin typeface="Arial"/>
                <a:ea typeface="+mn-ea"/>
                <a:cs typeface="Arial" pitchFamily="34" charset="0"/>
              </a:endParaRPr>
            </a:p>
          </p:txBody>
        </p:sp>
        <p:sp>
          <p:nvSpPr>
            <p:cNvPr id="580" name="TextBox 579">
              <a:extLst>
                <a:ext uri="{FF2B5EF4-FFF2-40B4-BE49-F238E27FC236}">
                  <a16:creationId xmlns:a16="http://schemas.microsoft.com/office/drawing/2014/main" id="{86B933E7-7FCC-4517-B1CB-CC998E895F2F}"/>
                </a:ext>
              </a:extLst>
            </p:cNvPr>
            <p:cNvSpPr txBox="1"/>
            <p:nvPr/>
          </p:nvSpPr>
          <p:spPr>
            <a:xfrm>
              <a:off x="1298125" y="6336537"/>
              <a:ext cx="3807789" cy="123111"/>
            </a:xfrm>
            <a:prstGeom prst="rect">
              <a:avLst/>
            </a:prstGeom>
          </p:spPr>
          <p:txBody>
            <a:bodyPr vert="horz" wrap="square" lIns="0" tIns="0" rIns="0" bIns="0" rtlCol="0" anchor="ctr" anchorCtr="0">
              <a:spAutoFit/>
            </a:bodyPr>
            <a:lstStyle>
              <a:lvl1pPr lvl="0" indent="0" defTabSz="913473" fontAlgn="base">
                <a:spcBef>
                  <a:spcPct val="0"/>
                </a:spcBef>
                <a:spcAft>
                  <a:spcPct val="0"/>
                </a:spcAft>
                <a:buClr>
                  <a:schemeClr val="tx2"/>
                </a:buClr>
                <a:buSzPct val="100000"/>
                <a:defRPr lang="ru-RU" sz="1600" baseline="0" dirty="0"/>
              </a:lvl1pPr>
              <a:lvl2pPr marL="198335" lvl="1" indent="-194662" defTabSz="913473" fontAlgn="base">
                <a:spcBef>
                  <a:spcPct val="0"/>
                </a:spcBef>
                <a:spcAft>
                  <a:spcPct val="0"/>
                </a:spcAft>
                <a:buClr>
                  <a:schemeClr val="accent4"/>
                </a:buClr>
                <a:buSzPct val="125000"/>
                <a:buFont typeface="Arial" charset="0"/>
                <a:buChar char="▪"/>
                <a:defRPr lang="ru-RU" sz="1600" baseline="0" dirty="0"/>
              </a:lvl2pPr>
              <a:lvl3pPr marL="455435" lvl="2" indent="-253428" defTabSz="913473" fontAlgn="base">
                <a:spcBef>
                  <a:spcPct val="0"/>
                </a:spcBef>
                <a:spcAft>
                  <a:spcPct val="0"/>
                </a:spcAft>
                <a:buClr>
                  <a:schemeClr val="accent6"/>
                </a:buClr>
                <a:buSzPct val="120000"/>
                <a:buFont typeface="Arial" charset="0"/>
                <a:buChar char="–"/>
                <a:defRPr lang="ru-RU" sz="1600" baseline="0" dirty="0"/>
              </a:lvl3pPr>
              <a:lvl4pPr marL="628060" lvl="3" indent="-157933" defTabSz="913473" fontAlgn="base">
                <a:spcBef>
                  <a:spcPct val="0"/>
                </a:spcBef>
                <a:spcAft>
                  <a:spcPct val="0"/>
                </a:spcAft>
                <a:buClr>
                  <a:schemeClr val="accent6"/>
                </a:buClr>
                <a:buSzPct val="120000"/>
                <a:buFont typeface="Arial" charset="0"/>
                <a:buChar char="▫"/>
                <a:defRPr lang="ru-RU" sz="1600" baseline="0" dirty="0"/>
              </a:lvl4pPr>
              <a:lvl5pPr marL="763957" lvl="4" indent="-132223" defTabSz="913473" fontAlgn="base">
                <a:spcBef>
                  <a:spcPct val="0"/>
                </a:spcBef>
                <a:spcAft>
                  <a:spcPct val="0"/>
                </a:spcAft>
                <a:buClr>
                  <a:schemeClr val="accent6"/>
                </a:buClr>
                <a:buSzPct val="89000"/>
                <a:buFont typeface="Arial" charset="0"/>
                <a:buChar char="-"/>
                <a:defRPr lang="ru-RU" sz="1600" baseline="0" dirty="0"/>
              </a:lvl5pPr>
              <a:lvl6pPr marL="1020030" indent="-177089" defTabSz="1218026" fontAlgn="base">
                <a:spcBef>
                  <a:spcPct val="0"/>
                </a:spcBef>
                <a:spcAft>
                  <a:spcPct val="0"/>
                </a:spcAft>
                <a:buClr>
                  <a:schemeClr val="tx2"/>
                </a:buClr>
                <a:buSzPct val="89000"/>
                <a:buFont typeface="Arial" charset="0"/>
                <a:buChar char="-"/>
                <a:defRPr sz="2100" baseline="0"/>
              </a:lvl6pPr>
              <a:lvl7pPr marL="1020030" indent="-177089" defTabSz="1218026" fontAlgn="base">
                <a:spcBef>
                  <a:spcPct val="0"/>
                </a:spcBef>
                <a:spcAft>
                  <a:spcPct val="0"/>
                </a:spcAft>
                <a:buClr>
                  <a:schemeClr val="tx2"/>
                </a:buClr>
                <a:buSzPct val="89000"/>
                <a:buFont typeface="Arial" charset="0"/>
                <a:buChar char="-"/>
                <a:defRPr sz="2100" baseline="0"/>
              </a:lvl7pPr>
              <a:lvl8pPr marL="1020030" indent="-177089" defTabSz="1218026" fontAlgn="base">
                <a:spcBef>
                  <a:spcPct val="0"/>
                </a:spcBef>
                <a:spcAft>
                  <a:spcPct val="0"/>
                </a:spcAft>
                <a:buClr>
                  <a:schemeClr val="tx2"/>
                </a:buClr>
                <a:buSzPct val="89000"/>
                <a:buFont typeface="Arial" charset="0"/>
                <a:buChar char="-"/>
                <a:defRPr sz="2100" baseline="0"/>
              </a:lvl8pPr>
              <a:lvl9pPr marL="1020030" indent="-177089" defTabSz="1218026" fontAlgn="base">
                <a:spcBef>
                  <a:spcPct val="0"/>
                </a:spcBef>
                <a:spcAft>
                  <a:spcPct val="0"/>
                </a:spcAft>
                <a:buClr>
                  <a:schemeClr val="tx2"/>
                </a:buClr>
                <a:buSzPct val="89000"/>
                <a:buFont typeface="Arial" charset="0"/>
                <a:buChar char="-"/>
                <a:defRPr sz="2100" baseline="0"/>
              </a:lvl9pPr>
            </a:lstStyle>
            <a:p>
              <a:pPr marL="0" marR="0" lvl="0" indent="0" algn="l" defTabSz="913473" rtl="0" eaLnBrk="1" fontAlgn="base" latinLnBrk="0" hangingPunct="1">
                <a:lnSpc>
                  <a:spcPct val="100000"/>
                </a:lnSpc>
                <a:spcBef>
                  <a:spcPct val="0"/>
                </a:spcBef>
                <a:spcAft>
                  <a:spcPct val="0"/>
                </a:spcAft>
                <a:buClr>
                  <a:srgbClr val="008080"/>
                </a:buClr>
                <a:buSzPct val="100000"/>
                <a:buFontTx/>
                <a:buNone/>
                <a:tabLst/>
                <a:defRPr/>
              </a:pPr>
              <a:r>
                <a:rPr kumimoji="0" lang="ru-RU" sz="800" b="0" i="0" u="none" strike="noStrike" kern="1200" cap="none" spc="0" normalizeH="0" baseline="0" noProof="0" dirty="0">
                  <a:ln>
                    <a:noFill/>
                  </a:ln>
                  <a:solidFill>
                    <a:srgbClr val="000000"/>
                  </a:solidFill>
                  <a:effectLst/>
                  <a:uLnTx/>
                  <a:uFillTx/>
                  <a:latin typeface="Arial"/>
                  <a:ea typeface="+mn-ea"/>
                  <a:cs typeface="+mn-cs"/>
                </a:rPr>
                <a:t>Обязательные шаги для любого формата расследования</a:t>
              </a:r>
            </a:p>
          </p:txBody>
        </p:sp>
      </p:grpSp>
      <p:grpSp>
        <p:nvGrpSpPr>
          <p:cNvPr id="23" name="Группа 22"/>
          <p:cNvGrpSpPr/>
          <p:nvPr/>
        </p:nvGrpSpPr>
        <p:grpSpPr>
          <a:xfrm>
            <a:off x="180215" y="1410356"/>
            <a:ext cx="1015516" cy="369332"/>
            <a:chOff x="191018" y="1525277"/>
            <a:chExt cx="1015516" cy="369332"/>
          </a:xfrm>
        </p:grpSpPr>
        <p:sp>
          <p:nvSpPr>
            <p:cNvPr id="318" name="TextBox 317">
              <a:extLst>
                <a:ext uri="{FF2B5EF4-FFF2-40B4-BE49-F238E27FC236}">
                  <a16:creationId xmlns:a16="http://schemas.microsoft.com/office/drawing/2014/main" id="{0F226236-7E06-449A-B7B9-321B9F92DB29}"/>
                </a:ext>
              </a:extLst>
            </p:cNvPr>
            <p:cNvSpPr txBox="1">
              <a:spLocks/>
            </p:cNvSpPr>
            <p:nvPr/>
          </p:nvSpPr>
          <p:spPr bwMode="gray">
            <a:xfrm>
              <a:off x="446243" y="1525277"/>
              <a:ext cx="760291" cy="369332"/>
            </a:xfrm>
            <a:prstGeom prst="rect">
              <a:avLst/>
            </a:prstGeom>
          </p:spPr>
          <p:txBody>
            <a:bodyPr vert="horz" wrap="square" lIns="0" tIns="0" rIns="0" bIns="0" rtlCol="0" anchor="ctr">
              <a:noAutofit/>
            </a:bodyPr>
            <a:lstStyle>
              <a:lvl1pPr lvl="0" indent="0" defTabSz="913473" fontAlgn="base">
                <a:spcBef>
                  <a:spcPct val="0"/>
                </a:spcBef>
                <a:spcAft>
                  <a:spcPct val="0"/>
                </a:spcAft>
                <a:buClr>
                  <a:schemeClr val="tx2"/>
                </a:buClr>
                <a:buSzPct val="100000"/>
                <a:defRPr lang="ru-RU" sz="1600" baseline="0" dirty="0"/>
              </a:lvl1pPr>
              <a:lvl2pPr marL="198335" lvl="1" indent="-194662" defTabSz="913473" fontAlgn="base">
                <a:spcBef>
                  <a:spcPct val="0"/>
                </a:spcBef>
                <a:spcAft>
                  <a:spcPct val="0"/>
                </a:spcAft>
                <a:buClr>
                  <a:schemeClr val="accent4"/>
                </a:buClr>
                <a:buSzPct val="125000"/>
                <a:buFont typeface="Arial" charset="0"/>
                <a:buChar char="▪"/>
                <a:defRPr lang="ru-RU" sz="1600" baseline="0" dirty="0"/>
              </a:lvl2pPr>
              <a:lvl3pPr marL="455435" lvl="2" indent="-253428" defTabSz="913473" fontAlgn="base">
                <a:spcBef>
                  <a:spcPct val="0"/>
                </a:spcBef>
                <a:spcAft>
                  <a:spcPct val="0"/>
                </a:spcAft>
                <a:buClr>
                  <a:schemeClr val="accent6"/>
                </a:buClr>
                <a:buSzPct val="120000"/>
                <a:buFont typeface="Arial" charset="0"/>
                <a:buChar char="–"/>
                <a:defRPr lang="ru-RU" sz="1600" baseline="0" dirty="0"/>
              </a:lvl3pPr>
              <a:lvl4pPr marL="628060" lvl="3" indent="-157933" defTabSz="913473" fontAlgn="base">
                <a:spcBef>
                  <a:spcPct val="0"/>
                </a:spcBef>
                <a:spcAft>
                  <a:spcPct val="0"/>
                </a:spcAft>
                <a:buClr>
                  <a:schemeClr val="accent6"/>
                </a:buClr>
                <a:buSzPct val="120000"/>
                <a:buFont typeface="Arial" charset="0"/>
                <a:buChar char="▫"/>
                <a:defRPr lang="ru-RU" sz="1600" baseline="0" dirty="0"/>
              </a:lvl4pPr>
              <a:lvl5pPr marL="763957" lvl="4" indent="-132223" defTabSz="913473" fontAlgn="base">
                <a:spcBef>
                  <a:spcPct val="0"/>
                </a:spcBef>
                <a:spcAft>
                  <a:spcPct val="0"/>
                </a:spcAft>
                <a:buClr>
                  <a:schemeClr val="accent6"/>
                </a:buClr>
                <a:buSzPct val="89000"/>
                <a:buFont typeface="Arial" charset="0"/>
                <a:buChar char="-"/>
                <a:defRPr lang="ru-RU" sz="1600" baseline="0" dirty="0"/>
              </a:lvl5pPr>
              <a:lvl6pPr marL="1020030" indent="-177089" defTabSz="1218026" fontAlgn="base">
                <a:spcBef>
                  <a:spcPct val="0"/>
                </a:spcBef>
                <a:spcAft>
                  <a:spcPct val="0"/>
                </a:spcAft>
                <a:buClr>
                  <a:schemeClr val="tx2"/>
                </a:buClr>
                <a:buSzPct val="89000"/>
                <a:buFont typeface="Arial" charset="0"/>
                <a:buChar char="-"/>
                <a:defRPr sz="2100" baseline="0"/>
              </a:lvl6pPr>
              <a:lvl7pPr marL="1020030" indent="-177089" defTabSz="1218026" fontAlgn="base">
                <a:spcBef>
                  <a:spcPct val="0"/>
                </a:spcBef>
                <a:spcAft>
                  <a:spcPct val="0"/>
                </a:spcAft>
                <a:buClr>
                  <a:schemeClr val="tx2"/>
                </a:buClr>
                <a:buSzPct val="89000"/>
                <a:buFont typeface="Arial" charset="0"/>
                <a:buChar char="-"/>
                <a:defRPr sz="2100" baseline="0"/>
              </a:lvl7pPr>
              <a:lvl8pPr marL="1020030" indent="-177089" defTabSz="1218026" fontAlgn="base">
                <a:spcBef>
                  <a:spcPct val="0"/>
                </a:spcBef>
                <a:spcAft>
                  <a:spcPct val="0"/>
                </a:spcAft>
                <a:buClr>
                  <a:schemeClr val="tx2"/>
                </a:buClr>
                <a:buSzPct val="89000"/>
                <a:buFont typeface="Arial" charset="0"/>
                <a:buChar char="-"/>
                <a:defRPr sz="2100" baseline="0"/>
              </a:lvl8pPr>
              <a:lvl9pPr marL="1020030" indent="-177089" defTabSz="1218026" fontAlgn="base">
                <a:spcBef>
                  <a:spcPct val="0"/>
                </a:spcBef>
                <a:spcAft>
                  <a:spcPct val="0"/>
                </a:spcAft>
                <a:buClr>
                  <a:schemeClr val="tx2"/>
                </a:buClr>
                <a:buSzPct val="89000"/>
                <a:buFont typeface="Arial" charset="0"/>
                <a:buChar char="-"/>
                <a:defRPr sz="2100" baseline="0"/>
              </a:lvl9pPr>
            </a:lstStyle>
            <a:p>
              <a:pPr marL="0" marR="0" lvl="0" indent="0" algn="l" defTabSz="913473" rtl="0" eaLnBrk="1" fontAlgn="base" latinLnBrk="0" hangingPunct="1">
                <a:lnSpc>
                  <a:spcPct val="100000"/>
                </a:lnSpc>
                <a:spcBef>
                  <a:spcPct val="0"/>
                </a:spcBef>
                <a:spcAft>
                  <a:spcPct val="0"/>
                </a:spcAft>
                <a:buClr>
                  <a:srgbClr val="008080"/>
                </a:buClr>
                <a:buSzPct val="100000"/>
                <a:buFontTx/>
                <a:buNone/>
                <a:tabLst/>
                <a:defRPr/>
              </a:pPr>
              <a:r>
                <a:rPr kumimoji="0" lang="ru-RU" sz="800" b="1" i="0" u="none" strike="noStrike" kern="1200" cap="none" spc="0" normalizeH="0" baseline="0" noProof="0" dirty="0">
                  <a:ln>
                    <a:noFill/>
                  </a:ln>
                  <a:solidFill>
                    <a:srgbClr val="008080"/>
                  </a:solidFill>
                  <a:effectLst/>
                  <a:uLnTx/>
                  <a:uFillTx/>
                  <a:latin typeface="Arial"/>
                  <a:ea typeface="+mn-ea"/>
                  <a:cs typeface="+mn-cs"/>
                </a:rPr>
                <a:t>Руководитель СУН</a:t>
              </a:r>
            </a:p>
          </p:txBody>
        </p:sp>
        <p:sp>
          <p:nvSpPr>
            <p:cNvPr id="141" name="Freeform 12">
              <a:extLst>
                <a:ext uri="{FF2B5EF4-FFF2-40B4-BE49-F238E27FC236}">
                  <a16:creationId xmlns:a16="http://schemas.microsoft.com/office/drawing/2014/main" id="{5CEF0D3F-71B1-4F11-BA02-262210C17609}"/>
                </a:ext>
              </a:extLst>
            </p:cNvPr>
            <p:cNvSpPr>
              <a:spLocks noEditPoints="1"/>
            </p:cNvSpPr>
            <p:nvPr/>
          </p:nvSpPr>
          <p:spPr bwMode="gray">
            <a:xfrm>
              <a:off x="191018" y="1566530"/>
              <a:ext cx="98471" cy="268885"/>
            </a:xfrm>
            <a:custGeom>
              <a:avLst/>
              <a:gdLst>
                <a:gd name="T0" fmla="*/ 19 w 97"/>
                <a:gd name="T1" fmla="*/ 197 h 282"/>
                <a:gd name="T2" fmla="*/ 4 w 97"/>
                <a:gd name="T3" fmla="*/ 187 h 282"/>
                <a:gd name="T4" fmla="*/ 0 w 97"/>
                <a:gd name="T5" fmla="*/ 132 h 282"/>
                <a:gd name="T6" fmla="*/ 2 w 97"/>
                <a:gd name="T7" fmla="*/ 87 h 282"/>
                <a:gd name="T8" fmla="*/ 48 w 97"/>
                <a:gd name="T9" fmla="*/ 67 h 282"/>
                <a:gd name="T10" fmla="*/ 94 w 97"/>
                <a:gd name="T11" fmla="*/ 87 h 282"/>
                <a:gd name="T12" fmla="*/ 97 w 97"/>
                <a:gd name="T13" fmla="*/ 132 h 282"/>
                <a:gd name="T14" fmla="*/ 93 w 97"/>
                <a:gd name="T15" fmla="*/ 187 h 282"/>
                <a:gd name="T16" fmla="*/ 78 w 97"/>
                <a:gd name="T17" fmla="*/ 197 h 282"/>
                <a:gd name="T18" fmla="*/ 18 w 97"/>
                <a:gd name="T19" fmla="*/ 95 h 282"/>
                <a:gd name="T20" fmla="*/ 18 w 97"/>
                <a:gd name="T21" fmla="*/ 163 h 282"/>
                <a:gd name="T22" fmla="*/ 27 w 97"/>
                <a:gd name="T23" fmla="*/ 282 h 282"/>
                <a:gd name="T24" fmla="*/ 25 w 97"/>
                <a:gd name="T25" fmla="*/ 17 h 282"/>
                <a:gd name="T26" fmla="*/ 48 w 97"/>
                <a:gd name="T27" fmla="*/ 0 h 282"/>
                <a:gd name="T28" fmla="*/ 71 w 97"/>
                <a:gd name="T29" fmla="*/ 17 h 282"/>
                <a:gd name="T30" fmla="*/ 68 w 97"/>
                <a:gd name="T31" fmla="*/ 43 h 282"/>
                <a:gd name="T32" fmla="*/ 52 w 97"/>
                <a:gd name="T33" fmla="*/ 54 h 282"/>
                <a:gd name="T34" fmla="*/ 45 w 97"/>
                <a:gd name="T35" fmla="*/ 54 h 282"/>
                <a:gd name="T36" fmla="*/ 29 w 97"/>
                <a:gd name="T37" fmla="*/ 43 h 282"/>
                <a:gd name="T38" fmla="*/ 25 w 97"/>
                <a:gd name="T39" fmla="*/ 17 h 282"/>
                <a:gd name="T40" fmla="*/ 48 w 97"/>
                <a:gd name="T41" fmla="*/ 282 h 282"/>
                <a:gd name="T42" fmla="*/ 48 w 97"/>
                <a:gd name="T43" fmla="*/ 177 h 282"/>
                <a:gd name="T44" fmla="*/ 79 w 97"/>
                <a:gd name="T45" fmla="*/ 95 h 282"/>
                <a:gd name="T46" fmla="*/ 79 w 97"/>
                <a:gd name="T47" fmla="*/ 163 h 282"/>
                <a:gd name="T48" fmla="*/ 70 w 97"/>
                <a:gd name="T49" fmla="*/ 282 h 282"/>
                <a:gd name="T50" fmla="*/ 48 w 97"/>
                <a:gd name="T51" fmla="*/ 85 h 282"/>
                <a:gd name="T52" fmla="*/ 48 w 97"/>
                <a:gd name="T53" fmla="*/ 150 h 282"/>
                <a:gd name="T54" fmla="*/ 48 w 97"/>
                <a:gd name="T55" fmla="*/ 67 h 282"/>
                <a:gd name="T56" fmla="*/ 48 w 97"/>
                <a:gd name="T57" fmla="*/ 8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7" h="282">
                  <a:moveTo>
                    <a:pt x="19" y="197"/>
                  </a:moveTo>
                  <a:cubicBezTo>
                    <a:pt x="4" y="187"/>
                    <a:pt x="4" y="187"/>
                    <a:pt x="4" y="187"/>
                  </a:cubicBezTo>
                  <a:cubicBezTo>
                    <a:pt x="0" y="132"/>
                    <a:pt x="0" y="132"/>
                    <a:pt x="0" y="132"/>
                  </a:cubicBezTo>
                  <a:cubicBezTo>
                    <a:pt x="2" y="87"/>
                    <a:pt x="2" y="87"/>
                    <a:pt x="2" y="87"/>
                  </a:cubicBezTo>
                  <a:cubicBezTo>
                    <a:pt x="3" y="72"/>
                    <a:pt x="26" y="68"/>
                    <a:pt x="48" y="67"/>
                  </a:cubicBezTo>
                  <a:cubicBezTo>
                    <a:pt x="71" y="68"/>
                    <a:pt x="94" y="72"/>
                    <a:pt x="94" y="87"/>
                  </a:cubicBezTo>
                  <a:cubicBezTo>
                    <a:pt x="97" y="132"/>
                    <a:pt x="97" y="132"/>
                    <a:pt x="97" y="132"/>
                  </a:cubicBezTo>
                  <a:cubicBezTo>
                    <a:pt x="93" y="187"/>
                    <a:pt x="93" y="187"/>
                    <a:pt x="93" y="187"/>
                  </a:cubicBezTo>
                  <a:cubicBezTo>
                    <a:pt x="78" y="197"/>
                    <a:pt x="78" y="197"/>
                    <a:pt x="78" y="197"/>
                  </a:cubicBezTo>
                  <a:moveTo>
                    <a:pt x="18" y="95"/>
                  </a:moveTo>
                  <a:cubicBezTo>
                    <a:pt x="18" y="163"/>
                    <a:pt x="18" y="163"/>
                    <a:pt x="18" y="163"/>
                  </a:cubicBezTo>
                  <a:cubicBezTo>
                    <a:pt x="27" y="282"/>
                    <a:pt x="27" y="282"/>
                    <a:pt x="27" y="282"/>
                  </a:cubicBezTo>
                  <a:moveTo>
                    <a:pt x="25" y="17"/>
                  </a:moveTo>
                  <a:cubicBezTo>
                    <a:pt x="26" y="6"/>
                    <a:pt x="37" y="0"/>
                    <a:pt x="48" y="0"/>
                  </a:cubicBezTo>
                  <a:cubicBezTo>
                    <a:pt x="60" y="0"/>
                    <a:pt x="70" y="6"/>
                    <a:pt x="71" y="17"/>
                  </a:cubicBezTo>
                  <a:cubicBezTo>
                    <a:pt x="72" y="23"/>
                    <a:pt x="71" y="38"/>
                    <a:pt x="68" y="43"/>
                  </a:cubicBezTo>
                  <a:cubicBezTo>
                    <a:pt x="65" y="48"/>
                    <a:pt x="59" y="53"/>
                    <a:pt x="52" y="54"/>
                  </a:cubicBezTo>
                  <a:cubicBezTo>
                    <a:pt x="49" y="55"/>
                    <a:pt x="48" y="55"/>
                    <a:pt x="45" y="54"/>
                  </a:cubicBezTo>
                  <a:cubicBezTo>
                    <a:pt x="38" y="53"/>
                    <a:pt x="32" y="48"/>
                    <a:pt x="29" y="43"/>
                  </a:cubicBezTo>
                  <a:cubicBezTo>
                    <a:pt x="26" y="38"/>
                    <a:pt x="25" y="23"/>
                    <a:pt x="25" y="17"/>
                  </a:cubicBezTo>
                  <a:close/>
                  <a:moveTo>
                    <a:pt x="48" y="282"/>
                  </a:moveTo>
                  <a:cubicBezTo>
                    <a:pt x="48" y="177"/>
                    <a:pt x="48" y="177"/>
                    <a:pt x="48" y="177"/>
                  </a:cubicBezTo>
                  <a:moveTo>
                    <a:pt x="79" y="95"/>
                  </a:moveTo>
                  <a:cubicBezTo>
                    <a:pt x="79" y="163"/>
                    <a:pt x="79" y="163"/>
                    <a:pt x="79" y="163"/>
                  </a:cubicBezTo>
                  <a:cubicBezTo>
                    <a:pt x="70" y="282"/>
                    <a:pt x="70" y="282"/>
                    <a:pt x="70" y="282"/>
                  </a:cubicBezTo>
                  <a:moveTo>
                    <a:pt x="48" y="85"/>
                  </a:moveTo>
                  <a:cubicBezTo>
                    <a:pt x="48" y="150"/>
                    <a:pt x="48" y="150"/>
                    <a:pt x="48" y="150"/>
                  </a:cubicBezTo>
                  <a:moveTo>
                    <a:pt x="48" y="67"/>
                  </a:moveTo>
                  <a:cubicBezTo>
                    <a:pt x="48" y="80"/>
                    <a:pt x="48" y="80"/>
                    <a:pt x="48" y="80"/>
                  </a:cubicBezTo>
                </a:path>
              </a:pathLst>
            </a:custGeom>
            <a:noFill/>
            <a:ln w="635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38" tIns="45719" rIns="91438" bIns="45719" numCol="1" anchor="t" anchorCtr="0" compatLnSpc="1">
              <a:prstTxWarp prst="textNoShape">
                <a:avLst/>
              </a:prstTxWarp>
              <a:noAutofit/>
            </a:bodyPr>
            <a:lstStyle/>
            <a:p>
              <a:pPr marL="0" marR="0" lvl="0" indent="0" algn="l" defTabSz="913722" rtl="0" eaLnBrk="1" fontAlgn="auto" latinLnBrk="0" hangingPunct="1">
                <a:lnSpc>
                  <a:spcPct val="100000"/>
                </a:lnSpc>
                <a:spcBef>
                  <a:spcPts val="0"/>
                </a:spcBef>
                <a:spcAft>
                  <a:spcPts val="0"/>
                </a:spcAft>
                <a:buClrTx/>
                <a:buSzTx/>
                <a:buFontTx/>
                <a:buNone/>
                <a:tabLst/>
                <a:defRPr/>
              </a:pPr>
              <a:endParaRPr kumimoji="0" lang="ru-RU" sz="9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104" name="Группа 103"/>
          <p:cNvGrpSpPr/>
          <p:nvPr/>
        </p:nvGrpSpPr>
        <p:grpSpPr>
          <a:xfrm>
            <a:off x="170697" y="2633833"/>
            <a:ext cx="772494" cy="369332"/>
            <a:chOff x="170697" y="2572870"/>
            <a:chExt cx="772494" cy="369332"/>
          </a:xfrm>
        </p:grpSpPr>
        <p:sp>
          <p:nvSpPr>
            <p:cNvPr id="340" name="TextBox 339">
              <a:extLst>
                <a:ext uri="{FF2B5EF4-FFF2-40B4-BE49-F238E27FC236}">
                  <a16:creationId xmlns:a16="http://schemas.microsoft.com/office/drawing/2014/main" id="{0F226236-7E06-449A-B7B9-321B9F92DB29}"/>
                </a:ext>
              </a:extLst>
            </p:cNvPr>
            <p:cNvSpPr txBox="1">
              <a:spLocks/>
            </p:cNvSpPr>
            <p:nvPr/>
          </p:nvSpPr>
          <p:spPr bwMode="gray">
            <a:xfrm>
              <a:off x="437570" y="2572870"/>
              <a:ext cx="505621" cy="369332"/>
            </a:xfrm>
            <a:prstGeom prst="rect">
              <a:avLst/>
            </a:prstGeom>
          </p:spPr>
          <p:txBody>
            <a:bodyPr vert="horz" wrap="square" lIns="0" tIns="0" rIns="0" bIns="0" rtlCol="0" anchor="ctr">
              <a:noAutofit/>
            </a:bodyPr>
            <a:lstStyle>
              <a:lvl1pPr lvl="0" indent="0" defTabSz="913473" fontAlgn="base">
                <a:spcBef>
                  <a:spcPct val="0"/>
                </a:spcBef>
                <a:spcAft>
                  <a:spcPct val="0"/>
                </a:spcAft>
                <a:buClr>
                  <a:schemeClr val="tx2"/>
                </a:buClr>
                <a:buSzPct val="100000"/>
                <a:defRPr lang="ru-RU" sz="1600" baseline="0" dirty="0"/>
              </a:lvl1pPr>
              <a:lvl2pPr marL="198335" lvl="1" indent="-194662" defTabSz="913473" fontAlgn="base">
                <a:spcBef>
                  <a:spcPct val="0"/>
                </a:spcBef>
                <a:spcAft>
                  <a:spcPct val="0"/>
                </a:spcAft>
                <a:buClr>
                  <a:schemeClr val="accent4"/>
                </a:buClr>
                <a:buSzPct val="125000"/>
                <a:buFont typeface="Arial" charset="0"/>
                <a:buChar char="▪"/>
                <a:defRPr lang="ru-RU" sz="1600" baseline="0" dirty="0"/>
              </a:lvl2pPr>
              <a:lvl3pPr marL="455435" lvl="2" indent="-253428" defTabSz="913473" fontAlgn="base">
                <a:spcBef>
                  <a:spcPct val="0"/>
                </a:spcBef>
                <a:spcAft>
                  <a:spcPct val="0"/>
                </a:spcAft>
                <a:buClr>
                  <a:schemeClr val="accent6"/>
                </a:buClr>
                <a:buSzPct val="120000"/>
                <a:buFont typeface="Arial" charset="0"/>
                <a:buChar char="–"/>
                <a:defRPr lang="ru-RU" sz="1600" baseline="0" dirty="0"/>
              </a:lvl3pPr>
              <a:lvl4pPr marL="628060" lvl="3" indent="-157933" defTabSz="913473" fontAlgn="base">
                <a:spcBef>
                  <a:spcPct val="0"/>
                </a:spcBef>
                <a:spcAft>
                  <a:spcPct val="0"/>
                </a:spcAft>
                <a:buClr>
                  <a:schemeClr val="accent6"/>
                </a:buClr>
                <a:buSzPct val="120000"/>
                <a:buFont typeface="Arial" charset="0"/>
                <a:buChar char="▫"/>
                <a:defRPr lang="ru-RU" sz="1600" baseline="0" dirty="0"/>
              </a:lvl4pPr>
              <a:lvl5pPr marL="763957" lvl="4" indent="-132223" defTabSz="913473" fontAlgn="base">
                <a:spcBef>
                  <a:spcPct val="0"/>
                </a:spcBef>
                <a:spcAft>
                  <a:spcPct val="0"/>
                </a:spcAft>
                <a:buClr>
                  <a:schemeClr val="accent6"/>
                </a:buClr>
                <a:buSzPct val="89000"/>
                <a:buFont typeface="Arial" charset="0"/>
                <a:buChar char="-"/>
                <a:defRPr lang="ru-RU" sz="1600" baseline="0" dirty="0"/>
              </a:lvl5pPr>
              <a:lvl6pPr marL="1020030" indent="-177089" defTabSz="1218026" fontAlgn="base">
                <a:spcBef>
                  <a:spcPct val="0"/>
                </a:spcBef>
                <a:spcAft>
                  <a:spcPct val="0"/>
                </a:spcAft>
                <a:buClr>
                  <a:schemeClr val="tx2"/>
                </a:buClr>
                <a:buSzPct val="89000"/>
                <a:buFont typeface="Arial" charset="0"/>
                <a:buChar char="-"/>
                <a:defRPr sz="2100" baseline="0"/>
              </a:lvl6pPr>
              <a:lvl7pPr marL="1020030" indent="-177089" defTabSz="1218026" fontAlgn="base">
                <a:spcBef>
                  <a:spcPct val="0"/>
                </a:spcBef>
                <a:spcAft>
                  <a:spcPct val="0"/>
                </a:spcAft>
                <a:buClr>
                  <a:schemeClr val="tx2"/>
                </a:buClr>
                <a:buSzPct val="89000"/>
                <a:buFont typeface="Arial" charset="0"/>
                <a:buChar char="-"/>
                <a:defRPr sz="2100" baseline="0"/>
              </a:lvl7pPr>
              <a:lvl8pPr marL="1020030" indent="-177089" defTabSz="1218026" fontAlgn="base">
                <a:spcBef>
                  <a:spcPct val="0"/>
                </a:spcBef>
                <a:spcAft>
                  <a:spcPct val="0"/>
                </a:spcAft>
                <a:buClr>
                  <a:schemeClr val="tx2"/>
                </a:buClr>
                <a:buSzPct val="89000"/>
                <a:buFont typeface="Arial" charset="0"/>
                <a:buChar char="-"/>
                <a:defRPr sz="2100" baseline="0"/>
              </a:lvl8pPr>
              <a:lvl9pPr marL="1020030" indent="-177089" defTabSz="1218026" fontAlgn="base">
                <a:spcBef>
                  <a:spcPct val="0"/>
                </a:spcBef>
                <a:spcAft>
                  <a:spcPct val="0"/>
                </a:spcAft>
                <a:buClr>
                  <a:schemeClr val="tx2"/>
                </a:buClr>
                <a:buSzPct val="89000"/>
                <a:buFont typeface="Arial" charset="0"/>
                <a:buChar char="-"/>
                <a:defRPr sz="2100" baseline="0"/>
              </a:lvl9pPr>
            </a:lstStyle>
            <a:p>
              <a:pPr marL="0" marR="0" lvl="0" indent="0" algn="l" defTabSz="913473" rtl="0" eaLnBrk="1" fontAlgn="base" latinLnBrk="0" hangingPunct="1">
                <a:lnSpc>
                  <a:spcPct val="100000"/>
                </a:lnSpc>
                <a:spcBef>
                  <a:spcPct val="0"/>
                </a:spcBef>
                <a:spcAft>
                  <a:spcPct val="0"/>
                </a:spcAft>
                <a:buClr>
                  <a:srgbClr val="008080"/>
                </a:buClr>
                <a:buSzPct val="100000"/>
                <a:buFontTx/>
                <a:buNone/>
                <a:tabLst/>
                <a:defRPr/>
              </a:pPr>
              <a:r>
                <a:rPr kumimoji="0" lang="ru-RU" sz="800" b="1" i="0" u="none" strike="noStrike" kern="1200" cap="none" spc="0" normalizeH="0" baseline="0" noProof="0" dirty="0">
                  <a:ln>
                    <a:noFill/>
                  </a:ln>
                  <a:solidFill>
                    <a:srgbClr val="008080"/>
                  </a:solidFill>
                  <a:effectLst/>
                  <a:uLnTx/>
                  <a:uFillTx/>
                  <a:latin typeface="Arial"/>
                  <a:ea typeface="+mn-ea"/>
                  <a:cs typeface="+mn-cs"/>
                </a:rPr>
                <a:t>Главный аналитик</a:t>
              </a:r>
            </a:p>
          </p:txBody>
        </p:sp>
        <p:sp>
          <p:nvSpPr>
            <p:cNvPr id="143" name="Freeform 12">
              <a:extLst>
                <a:ext uri="{FF2B5EF4-FFF2-40B4-BE49-F238E27FC236}">
                  <a16:creationId xmlns:a16="http://schemas.microsoft.com/office/drawing/2014/main" id="{5CEF0D3F-71B1-4F11-BA02-262210C17609}"/>
                </a:ext>
              </a:extLst>
            </p:cNvPr>
            <p:cNvSpPr>
              <a:spLocks noEditPoints="1"/>
            </p:cNvSpPr>
            <p:nvPr/>
          </p:nvSpPr>
          <p:spPr bwMode="gray">
            <a:xfrm>
              <a:off x="170697" y="2625908"/>
              <a:ext cx="98471" cy="268885"/>
            </a:xfrm>
            <a:custGeom>
              <a:avLst/>
              <a:gdLst>
                <a:gd name="T0" fmla="*/ 19 w 97"/>
                <a:gd name="T1" fmla="*/ 197 h 282"/>
                <a:gd name="T2" fmla="*/ 4 w 97"/>
                <a:gd name="T3" fmla="*/ 187 h 282"/>
                <a:gd name="T4" fmla="*/ 0 w 97"/>
                <a:gd name="T5" fmla="*/ 132 h 282"/>
                <a:gd name="T6" fmla="*/ 2 w 97"/>
                <a:gd name="T7" fmla="*/ 87 h 282"/>
                <a:gd name="T8" fmla="*/ 48 w 97"/>
                <a:gd name="T9" fmla="*/ 67 h 282"/>
                <a:gd name="T10" fmla="*/ 94 w 97"/>
                <a:gd name="T11" fmla="*/ 87 h 282"/>
                <a:gd name="T12" fmla="*/ 97 w 97"/>
                <a:gd name="T13" fmla="*/ 132 h 282"/>
                <a:gd name="T14" fmla="*/ 93 w 97"/>
                <a:gd name="T15" fmla="*/ 187 h 282"/>
                <a:gd name="T16" fmla="*/ 78 w 97"/>
                <a:gd name="T17" fmla="*/ 197 h 282"/>
                <a:gd name="T18" fmla="*/ 18 w 97"/>
                <a:gd name="T19" fmla="*/ 95 h 282"/>
                <a:gd name="T20" fmla="*/ 18 w 97"/>
                <a:gd name="T21" fmla="*/ 163 h 282"/>
                <a:gd name="T22" fmla="*/ 27 w 97"/>
                <a:gd name="T23" fmla="*/ 282 h 282"/>
                <a:gd name="T24" fmla="*/ 25 w 97"/>
                <a:gd name="T25" fmla="*/ 17 h 282"/>
                <a:gd name="T26" fmla="*/ 48 w 97"/>
                <a:gd name="T27" fmla="*/ 0 h 282"/>
                <a:gd name="T28" fmla="*/ 71 w 97"/>
                <a:gd name="T29" fmla="*/ 17 h 282"/>
                <a:gd name="T30" fmla="*/ 68 w 97"/>
                <a:gd name="T31" fmla="*/ 43 h 282"/>
                <a:gd name="T32" fmla="*/ 52 w 97"/>
                <a:gd name="T33" fmla="*/ 54 h 282"/>
                <a:gd name="T34" fmla="*/ 45 w 97"/>
                <a:gd name="T35" fmla="*/ 54 h 282"/>
                <a:gd name="T36" fmla="*/ 29 w 97"/>
                <a:gd name="T37" fmla="*/ 43 h 282"/>
                <a:gd name="T38" fmla="*/ 25 w 97"/>
                <a:gd name="T39" fmla="*/ 17 h 282"/>
                <a:gd name="T40" fmla="*/ 48 w 97"/>
                <a:gd name="T41" fmla="*/ 282 h 282"/>
                <a:gd name="T42" fmla="*/ 48 w 97"/>
                <a:gd name="T43" fmla="*/ 177 h 282"/>
                <a:gd name="T44" fmla="*/ 79 w 97"/>
                <a:gd name="T45" fmla="*/ 95 h 282"/>
                <a:gd name="T46" fmla="*/ 79 w 97"/>
                <a:gd name="T47" fmla="*/ 163 h 282"/>
                <a:gd name="T48" fmla="*/ 70 w 97"/>
                <a:gd name="T49" fmla="*/ 282 h 282"/>
                <a:gd name="T50" fmla="*/ 48 w 97"/>
                <a:gd name="T51" fmla="*/ 85 h 282"/>
                <a:gd name="T52" fmla="*/ 48 w 97"/>
                <a:gd name="T53" fmla="*/ 150 h 282"/>
                <a:gd name="T54" fmla="*/ 48 w 97"/>
                <a:gd name="T55" fmla="*/ 67 h 282"/>
                <a:gd name="T56" fmla="*/ 48 w 97"/>
                <a:gd name="T57" fmla="*/ 8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7" h="282">
                  <a:moveTo>
                    <a:pt x="19" y="197"/>
                  </a:moveTo>
                  <a:cubicBezTo>
                    <a:pt x="4" y="187"/>
                    <a:pt x="4" y="187"/>
                    <a:pt x="4" y="187"/>
                  </a:cubicBezTo>
                  <a:cubicBezTo>
                    <a:pt x="0" y="132"/>
                    <a:pt x="0" y="132"/>
                    <a:pt x="0" y="132"/>
                  </a:cubicBezTo>
                  <a:cubicBezTo>
                    <a:pt x="2" y="87"/>
                    <a:pt x="2" y="87"/>
                    <a:pt x="2" y="87"/>
                  </a:cubicBezTo>
                  <a:cubicBezTo>
                    <a:pt x="3" y="72"/>
                    <a:pt x="26" y="68"/>
                    <a:pt x="48" y="67"/>
                  </a:cubicBezTo>
                  <a:cubicBezTo>
                    <a:pt x="71" y="68"/>
                    <a:pt x="94" y="72"/>
                    <a:pt x="94" y="87"/>
                  </a:cubicBezTo>
                  <a:cubicBezTo>
                    <a:pt x="97" y="132"/>
                    <a:pt x="97" y="132"/>
                    <a:pt x="97" y="132"/>
                  </a:cubicBezTo>
                  <a:cubicBezTo>
                    <a:pt x="93" y="187"/>
                    <a:pt x="93" y="187"/>
                    <a:pt x="93" y="187"/>
                  </a:cubicBezTo>
                  <a:cubicBezTo>
                    <a:pt x="78" y="197"/>
                    <a:pt x="78" y="197"/>
                    <a:pt x="78" y="197"/>
                  </a:cubicBezTo>
                  <a:moveTo>
                    <a:pt x="18" y="95"/>
                  </a:moveTo>
                  <a:cubicBezTo>
                    <a:pt x="18" y="163"/>
                    <a:pt x="18" y="163"/>
                    <a:pt x="18" y="163"/>
                  </a:cubicBezTo>
                  <a:cubicBezTo>
                    <a:pt x="27" y="282"/>
                    <a:pt x="27" y="282"/>
                    <a:pt x="27" y="282"/>
                  </a:cubicBezTo>
                  <a:moveTo>
                    <a:pt x="25" y="17"/>
                  </a:moveTo>
                  <a:cubicBezTo>
                    <a:pt x="26" y="6"/>
                    <a:pt x="37" y="0"/>
                    <a:pt x="48" y="0"/>
                  </a:cubicBezTo>
                  <a:cubicBezTo>
                    <a:pt x="60" y="0"/>
                    <a:pt x="70" y="6"/>
                    <a:pt x="71" y="17"/>
                  </a:cubicBezTo>
                  <a:cubicBezTo>
                    <a:pt x="72" y="23"/>
                    <a:pt x="71" y="38"/>
                    <a:pt x="68" y="43"/>
                  </a:cubicBezTo>
                  <a:cubicBezTo>
                    <a:pt x="65" y="48"/>
                    <a:pt x="59" y="53"/>
                    <a:pt x="52" y="54"/>
                  </a:cubicBezTo>
                  <a:cubicBezTo>
                    <a:pt x="49" y="55"/>
                    <a:pt x="48" y="55"/>
                    <a:pt x="45" y="54"/>
                  </a:cubicBezTo>
                  <a:cubicBezTo>
                    <a:pt x="38" y="53"/>
                    <a:pt x="32" y="48"/>
                    <a:pt x="29" y="43"/>
                  </a:cubicBezTo>
                  <a:cubicBezTo>
                    <a:pt x="26" y="38"/>
                    <a:pt x="25" y="23"/>
                    <a:pt x="25" y="17"/>
                  </a:cubicBezTo>
                  <a:close/>
                  <a:moveTo>
                    <a:pt x="48" y="282"/>
                  </a:moveTo>
                  <a:cubicBezTo>
                    <a:pt x="48" y="177"/>
                    <a:pt x="48" y="177"/>
                    <a:pt x="48" y="177"/>
                  </a:cubicBezTo>
                  <a:moveTo>
                    <a:pt x="79" y="95"/>
                  </a:moveTo>
                  <a:cubicBezTo>
                    <a:pt x="79" y="163"/>
                    <a:pt x="79" y="163"/>
                    <a:pt x="79" y="163"/>
                  </a:cubicBezTo>
                  <a:cubicBezTo>
                    <a:pt x="70" y="282"/>
                    <a:pt x="70" y="282"/>
                    <a:pt x="70" y="282"/>
                  </a:cubicBezTo>
                  <a:moveTo>
                    <a:pt x="48" y="85"/>
                  </a:moveTo>
                  <a:cubicBezTo>
                    <a:pt x="48" y="150"/>
                    <a:pt x="48" y="150"/>
                    <a:pt x="48" y="150"/>
                  </a:cubicBezTo>
                  <a:moveTo>
                    <a:pt x="48" y="67"/>
                  </a:moveTo>
                  <a:cubicBezTo>
                    <a:pt x="48" y="80"/>
                    <a:pt x="48" y="80"/>
                    <a:pt x="48" y="80"/>
                  </a:cubicBezTo>
                </a:path>
              </a:pathLst>
            </a:custGeom>
            <a:noFill/>
            <a:ln w="635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38" tIns="45719" rIns="91438" bIns="45719" numCol="1" anchor="t" anchorCtr="0" compatLnSpc="1">
              <a:prstTxWarp prst="textNoShape">
                <a:avLst/>
              </a:prstTxWarp>
              <a:noAutofit/>
            </a:bodyPr>
            <a:lstStyle/>
            <a:p>
              <a:pPr marL="0" marR="0" lvl="0" indent="0" algn="l" defTabSz="913722" rtl="0" eaLnBrk="1" fontAlgn="auto" latinLnBrk="0" hangingPunct="1">
                <a:lnSpc>
                  <a:spcPct val="100000"/>
                </a:lnSpc>
                <a:spcBef>
                  <a:spcPts val="0"/>
                </a:spcBef>
                <a:spcAft>
                  <a:spcPts val="0"/>
                </a:spcAft>
                <a:buClrTx/>
                <a:buSzTx/>
                <a:buFontTx/>
                <a:buNone/>
                <a:tabLst/>
                <a:defRPr/>
              </a:pPr>
              <a:endParaRPr kumimoji="0" lang="ru-RU" sz="9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61" name="Группа 60"/>
          <p:cNvGrpSpPr/>
          <p:nvPr/>
        </p:nvGrpSpPr>
        <p:grpSpPr>
          <a:xfrm>
            <a:off x="164403" y="1970644"/>
            <a:ext cx="1091551" cy="512003"/>
            <a:chOff x="164403" y="2352385"/>
            <a:chExt cx="1091551" cy="512003"/>
          </a:xfrm>
        </p:grpSpPr>
        <p:sp>
          <p:nvSpPr>
            <p:cNvPr id="511" name="TextBox 510">
              <a:extLst>
                <a:ext uri="{FF2B5EF4-FFF2-40B4-BE49-F238E27FC236}">
                  <a16:creationId xmlns:a16="http://schemas.microsoft.com/office/drawing/2014/main" id="{0F226236-7E06-449A-B7B9-321B9F92DB29}"/>
                </a:ext>
              </a:extLst>
            </p:cNvPr>
            <p:cNvSpPr txBox="1">
              <a:spLocks/>
            </p:cNvSpPr>
            <p:nvPr/>
          </p:nvSpPr>
          <p:spPr bwMode="gray">
            <a:xfrm>
              <a:off x="427361" y="2352385"/>
              <a:ext cx="828593" cy="512003"/>
            </a:xfrm>
            <a:prstGeom prst="rect">
              <a:avLst/>
            </a:prstGeom>
          </p:spPr>
          <p:txBody>
            <a:bodyPr vert="horz" wrap="square" lIns="0" tIns="0" rIns="0" bIns="0" rtlCol="0" anchor="ctr">
              <a:noAutofit/>
            </a:bodyPr>
            <a:lstStyle>
              <a:lvl1pPr lvl="0" indent="0" defTabSz="913473" fontAlgn="base">
                <a:spcBef>
                  <a:spcPct val="0"/>
                </a:spcBef>
                <a:spcAft>
                  <a:spcPct val="0"/>
                </a:spcAft>
                <a:buClr>
                  <a:schemeClr val="tx2"/>
                </a:buClr>
                <a:buSzPct val="100000"/>
                <a:defRPr lang="ru-RU" sz="1600" baseline="0" dirty="0"/>
              </a:lvl1pPr>
              <a:lvl2pPr marL="198335" lvl="1" indent="-194662" defTabSz="913473" fontAlgn="base">
                <a:spcBef>
                  <a:spcPct val="0"/>
                </a:spcBef>
                <a:spcAft>
                  <a:spcPct val="0"/>
                </a:spcAft>
                <a:buClr>
                  <a:schemeClr val="accent4"/>
                </a:buClr>
                <a:buSzPct val="125000"/>
                <a:buFont typeface="Arial" charset="0"/>
                <a:buChar char="▪"/>
                <a:defRPr lang="ru-RU" sz="1600" baseline="0" dirty="0"/>
              </a:lvl2pPr>
              <a:lvl3pPr marL="455435" lvl="2" indent="-253428" defTabSz="913473" fontAlgn="base">
                <a:spcBef>
                  <a:spcPct val="0"/>
                </a:spcBef>
                <a:spcAft>
                  <a:spcPct val="0"/>
                </a:spcAft>
                <a:buClr>
                  <a:schemeClr val="accent6"/>
                </a:buClr>
                <a:buSzPct val="120000"/>
                <a:buFont typeface="Arial" charset="0"/>
                <a:buChar char="–"/>
                <a:defRPr lang="ru-RU" sz="1600" baseline="0" dirty="0"/>
              </a:lvl3pPr>
              <a:lvl4pPr marL="628060" lvl="3" indent="-157933" defTabSz="913473" fontAlgn="base">
                <a:spcBef>
                  <a:spcPct val="0"/>
                </a:spcBef>
                <a:spcAft>
                  <a:spcPct val="0"/>
                </a:spcAft>
                <a:buClr>
                  <a:schemeClr val="accent6"/>
                </a:buClr>
                <a:buSzPct val="120000"/>
                <a:buFont typeface="Arial" charset="0"/>
                <a:buChar char="▫"/>
                <a:defRPr lang="ru-RU" sz="1600" baseline="0" dirty="0"/>
              </a:lvl4pPr>
              <a:lvl5pPr marL="763957" lvl="4" indent="-132223" defTabSz="913473" fontAlgn="base">
                <a:spcBef>
                  <a:spcPct val="0"/>
                </a:spcBef>
                <a:spcAft>
                  <a:spcPct val="0"/>
                </a:spcAft>
                <a:buClr>
                  <a:schemeClr val="accent6"/>
                </a:buClr>
                <a:buSzPct val="89000"/>
                <a:buFont typeface="Arial" charset="0"/>
                <a:buChar char="-"/>
                <a:defRPr lang="ru-RU" sz="1600" baseline="0" dirty="0"/>
              </a:lvl5pPr>
              <a:lvl6pPr marL="1020030" indent="-177089" defTabSz="1218026" fontAlgn="base">
                <a:spcBef>
                  <a:spcPct val="0"/>
                </a:spcBef>
                <a:spcAft>
                  <a:spcPct val="0"/>
                </a:spcAft>
                <a:buClr>
                  <a:schemeClr val="tx2"/>
                </a:buClr>
                <a:buSzPct val="89000"/>
                <a:buFont typeface="Arial" charset="0"/>
                <a:buChar char="-"/>
                <a:defRPr sz="2100" baseline="0"/>
              </a:lvl6pPr>
              <a:lvl7pPr marL="1020030" indent="-177089" defTabSz="1218026" fontAlgn="base">
                <a:spcBef>
                  <a:spcPct val="0"/>
                </a:spcBef>
                <a:spcAft>
                  <a:spcPct val="0"/>
                </a:spcAft>
                <a:buClr>
                  <a:schemeClr val="tx2"/>
                </a:buClr>
                <a:buSzPct val="89000"/>
                <a:buFont typeface="Arial" charset="0"/>
                <a:buChar char="-"/>
                <a:defRPr sz="2100" baseline="0"/>
              </a:lvl7pPr>
              <a:lvl8pPr marL="1020030" indent="-177089" defTabSz="1218026" fontAlgn="base">
                <a:spcBef>
                  <a:spcPct val="0"/>
                </a:spcBef>
                <a:spcAft>
                  <a:spcPct val="0"/>
                </a:spcAft>
                <a:buClr>
                  <a:schemeClr val="tx2"/>
                </a:buClr>
                <a:buSzPct val="89000"/>
                <a:buFont typeface="Arial" charset="0"/>
                <a:buChar char="-"/>
                <a:defRPr sz="2100" baseline="0"/>
              </a:lvl8pPr>
              <a:lvl9pPr marL="1020030" indent="-177089" defTabSz="1218026" fontAlgn="base">
                <a:spcBef>
                  <a:spcPct val="0"/>
                </a:spcBef>
                <a:spcAft>
                  <a:spcPct val="0"/>
                </a:spcAft>
                <a:buClr>
                  <a:schemeClr val="tx2"/>
                </a:buClr>
                <a:buSzPct val="89000"/>
                <a:buFont typeface="Arial" charset="0"/>
                <a:buChar char="-"/>
                <a:defRPr sz="2100" baseline="0"/>
              </a:lvl9pPr>
            </a:lstStyle>
            <a:p>
              <a:pPr marL="0" marR="0" lvl="0" indent="0" algn="l" defTabSz="913473" rtl="0" eaLnBrk="1" fontAlgn="base" latinLnBrk="0" hangingPunct="1">
                <a:lnSpc>
                  <a:spcPct val="100000"/>
                </a:lnSpc>
                <a:spcBef>
                  <a:spcPct val="0"/>
                </a:spcBef>
                <a:spcAft>
                  <a:spcPct val="0"/>
                </a:spcAft>
                <a:buClr>
                  <a:srgbClr val="008080"/>
                </a:buClr>
                <a:buSzPct val="100000"/>
                <a:buFontTx/>
                <a:buNone/>
                <a:tabLst/>
                <a:defRPr/>
              </a:pPr>
              <a:r>
                <a:rPr kumimoji="0" lang="ru-RU" sz="800" b="1" i="0" u="none" strike="noStrike" kern="1200" cap="none" spc="0" normalizeH="0" baseline="0" noProof="0" dirty="0">
                  <a:ln>
                    <a:noFill/>
                  </a:ln>
                  <a:solidFill>
                    <a:srgbClr val="008080"/>
                  </a:solidFill>
                  <a:effectLst/>
                  <a:uLnTx/>
                  <a:uFillTx/>
                  <a:latin typeface="Arial"/>
                  <a:ea typeface="+mn-ea"/>
                  <a:cs typeface="+mn-cs"/>
                </a:rPr>
                <a:t>Руководитель структурного подразделения</a:t>
              </a:r>
              <a:endParaRPr kumimoji="0" lang="en-US" sz="800" b="1" i="0" u="none" strike="noStrike" kern="1200" cap="none" spc="0" normalizeH="0" baseline="0" noProof="0" dirty="0">
                <a:ln>
                  <a:noFill/>
                </a:ln>
                <a:solidFill>
                  <a:srgbClr val="008080"/>
                </a:solidFill>
                <a:effectLst/>
                <a:uLnTx/>
                <a:uFillTx/>
                <a:latin typeface="Arial"/>
                <a:ea typeface="+mn-ea"/>
                <a:cs typeface="+mn-cs"/>
              </a:endParaRPr>
            </a:p>
          </p:txBody>
        </p:sp>
        <p:sp>
          <p:nvSpPr>
            <p:cNvPr id="144" name="Freeform 12">
              <a:extLst>
                <a:ext uri="{FF2B5EF4-FFF2-40B4-BE49-F238E27FC236}">
                  <a16:creationId xmlns:a16="http://schemas.microsoft.com/office/drawing/2014/main" id="{5CEF0D3F-71B1-4F11-BA02-262210C17609}"/>
                </a:ext>
              </a:extLst>
            </p:cNvPr>
            <p:cNvSpPr>
              <a:spLocks noEditPoints="1"/>
            </p:cNvSpPr>
            <p:nvPr/>
          </p:nvSpPr>
          <p:spPr bwMode="gray">
            <a:xfrm>
              <a:off x="164403" y="2472143"/>
              <a:ext cx="98471" cy="268885"/>
            </a:xfrm>
            <a:custGeom>
              <a:avLst/>
              <a:gdLst>
                <a:gd name="T0" fmla="*/ 19 w 97"/>
                <a:gd name="T1" fmla="*/ 197 h 282"/>
                <a:gd name="T2" fmla="*/ 4 w 97"/>
                <a:gd name="T3" fmla="*/ 187 h 282"/>
                <a:gd name="T4" fmla="*/ 0 w 97"/>
                <a:gd name="T5" fmla="*/ 132 h 282"/>
                <a:gd name="T6" fmla="*/ 2 w 97"/>
                <a:gd name="T7" fmla="*/ 87 h 282"/>
                <a:gd name="T8" fmla="*/ 48 w 97"/>
                <a:gd name="T9" fmla="*/ 67 h 282"/>
                <a:gd name="T10" fmla="*/ 94 w 97"/>
                <a:gd name="T11" fmla="*/ 87 h 282"/>
                <a:gd name="T12" fmla="*/ 97 w 97"/>
                <a:gd name="T13" fmla="*/ 132 h 282"/>
                <a:gd name="T14" fmla="*/ 93 w 97"/>
                <a:gd name="T15" fmla="*/ 187 h 282"/>
                <a:gd name="T16" fmla="*/ 78 w 97"/>
                <a:gd name="T17" fmla="*/ 197 h 282"/>
                <a:gd name="T18" fmla="*/ 18 w 97"/>
                <a:gd name="T19" fmla="*/ 95 h 282"/>
                <a:gd name="T20" fmla="*/ 18 w 97"/>
                <a:gd name="T21" fmla="*/ 163 h 282"/>
                <a:gd name="T22" fmla="*/ 27 w 97"/>
                <a:gd name="T23" fmla="*/ 282 h 282"/>
                <a:gd name="T24" fmla="*/ 25 w 97"/>
                <a:gd name="T25" fmla="*/ 17 h 282"/>
                <a:gd name="T26" fmla="*/ 48 w 97"/>
                <a:gd name="T27" fmla="*/ 0 h 282"/>
                <a:gd name="T28" fmla="*/ 71 w 97"/>
                <a:gd name="T29" fmla="*/ 17 h 282"/>
                <a:gd name="T30" fmla="*/ 68 w 97"/>
                <a:gd name="T31" fmla="*/ 43 h 282"/>
                <a:gd name="T32" fmla="*/ 52 w 97"/>
                <a:gd name="T33" fmla="*/ 54 h 282"/>
                <a:gd name="T34" fmla="*/ 45 w 97"/>
                <a:gd name="T35" fmla="*/ 54 h 282"/>
                <a:gd name="T36" fmla="*/ 29 w 97"/>
                <a:gd name="T37" fmla="*/ 43 h 282"/>
                <a:gd name="T38" fmla="*/ 25 w 97"/>
                <a:gd name="T39" fmla="*/ 17 h 282"/>
                <a:gd name="T40" fmla="*/ 48 w 97"/>
                <a:gd name="T41" fmla="*/ 282 h 282"/>
                <a:gd name="T42" fmla="*/ 48 w 97"/>
                <a:gd name="T43" fmla="*/ 177 h 282"/>
                <a:gd name="T44" fmla="*/ 79 w 97"/>
                <a:gd name="T45" fmla="*/ 95 h 282"/>
                <a:gd name="T46" fmla="*/ 79 w 97"/>
                <a:gd name="T47" fmla="*/ 163 h 282"/>
                <a:gd name="T48" fmla="*/ 70 w 97"/>
                <a:gd name="T49" fmla="*/ 282 h 282"/>
                <a:gd name="T50" fmla="*/ 48 w 97"/>
                <a:gd name="T51" fmla="*/ 85 h 282"/>
                <a:gd name="T52" fmla="*/ 48 w 97"/>
                <a:gd name="T53" fmla="*/ 150 h 282"/>
                <a:gd name="T54" fmla="*/ 48 w 97"/>
                <a:gd name="T55" fmla="*/ 67 h 282"/>
                <a:gd name="T56" fmla="*/ 48 w 97"/>
                <a:gd name="T57" fmla="*/ 8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7" h="282">
                  <a:moveTo>
                    <a:pt x="19" y="197"/>
                  </a:moveTo>
                  <a:cubicBezTo>
                    <a:pt x="4" y="187"/>
                    <a:pt x="4" y="187"/>
                    <a:pt x="4" y="187"/>
                  </a:cubicBezTo>
                  <a:cubicBezTo>
                    <a:pt x="0" y="132"/>
                    <a:pt x="0" y="132"/>
                    <a:pt x="0" y="132"/>
                  </a:cubicBezTo>
                  <a:cubicBezTo>
                    <a:pt x="2" y="87"/>
                    <a:pt x="2" y="87"/>
                    <a:pt x="2" y="87"/>
                  </a:cubicBezTo>
                  <a:cubicBezTo>
                    <a:pt x="3" y="72"/>
                    <a:pt x="26" y="68"/>
                    <a:pt x="48" y="67"/>
                  </a:cubicBezTo>
                  <a:cubicBezTo>
                    <a:pt x="71" y="68"/>
                    <a:pt x="94" y="72"/>
                    <a:pt x="94" y="87"/>
                  </a:cubicBezTo>
                  <a:cubicBezTo>
                    <a:pt x="97" y="132"/>
                    <a:pt x="97" y="132"/>
                    <a:pt x="97" y="132"/>
                  </a:cubicBezTo>
                  <a:cubicBezTo>
                    <a:pt x="93" y="187"/>
                    <a:pt x="93" y="187"/>
                    <a:pt x="93" y="187"/>
                  </a:cubicBezTo>
                  <a:cubicBezTo>
                    <a:pt x="78" y="197"/>
                    <a:pt x="78" y="197"/>
                    <a:pt x="78" y="197"/>
                  </a:cubicBezTo>
                  <a:moveTo>
                    <a:pt x="18" y="95"/>
                  </a:moveTo>
                  <a:cubicBezTo>
                    <a:pt x="18" y="163"/>
                    <a:pt x="18" y="163"/>
                    <a:pt x="18" y="163"/>
                  </a:cubicBezTo>
                  <a:cubicBezTo>
                    <a:pt x="27" y="282"/>
                    <a:pt x="27" y="282"/>
                    <a:pt x="27" y="282"/>
                  </a:cubicBezTo>
                  <a:moveTo>
                    <a:pt x="25" y="17"/>
                  </a:moveTo>
                  <a:cubicBezTo>
                    <a:pt x="26" y="6"/>
                    <a:pt x="37" y="0"/>
                    <a:pt x="48" y="0"/>
                  </a:cubicBezTo>
                  <a:cubicBezTo>
                    <a:pt x="60" y="0"/>
                    <a:pt x="70" y="6"/>
                    <a:pt x="71" y="17"/>
                  </a:cubicBezTo>
                  <a:cubicBezTo>
                    <a:pt x="72" y="23"/>
                    <a:pt x="71" y="38"/>
                    <a:pt x="68" y="43"/>
                  </a:cubicBezTo>
                  <a:cubicBezTo>
                    <a:pt x="65" y="48"/>
                    <a:pt x="59" y="53"/>
                    <a:pt x="52" y="54"/>
                  </a:cubicBezTo>
                  <a:cubicBezTo>
                    <a:pt x="49" y="55"/>
                    <a:pt x="48" y="55"/>
                    <a:pt x="45" y="54"/>
                  </a:cubicBezTo>
                  <a:cubicBezTo>
                    <a:pt x="38" y="53"/>
                    <a:pt x="32" y="48"/>
                    <a:pt x="29" y="43"/>
                  </a:cubicBezTo>
                  <a:cubicBezTo>
                    <a:pt x="26" y="38"/>
                    <a:pt x="25" y="23"/>
                    <a:pt x="25" y="17"/>
                  </a:cubicBezTo>
                  <a:close/>
                  <a:moveTo>
                    <a:pt x="48" y="282"/>
                  </a:moveTo>
                  <a:cubicBezTo>
                    <a:pt x="48" y="177"/>
                    <a:pt x="48" y="177"/>
                    <a:pt x="48" y="177"/>
                  </a:cubicBezTo>
                  <a:moveTo>
                    <a:pt x="79" y="95"/>
                  </a:moveTo>
                  <a:cubicBezTo>
                    <a:pt x="79" y="163"/>
                    <a:pt x="79" y="163"/>
                    <a:pt x="79" y="163"/>
                  </a:cubicBezTo>
                  <a:cubicBezTo>
                    <a:pt x="70" y="282"/>
                    <a:pt x="70" y="282"/>
                    <a:pt x="70" y="282"/>
                  </a:cubicBezTo>
                  <a:moveTo>
                    <a:pt x="48" y="85"/>
                  </a:moveTo>
                  <a:cubicBezTo>
                    <a:pt x="48" y="150"/>
                    <a:pt x="48" y="150"/>
                    <a:pt x="48" y="150"/>
                  </a:cubicBezTo>
                  <a:moveTo>
                    <a:pt x="48" y="67"/>
                  </a:moveTo>
                  <a:cubicBezTo>
                    <a:pt x="48" y="80"/>
                    <a:pt x="48" y="80"/>
                    <a:pt x="48" y="80"/>
                  </a:cubicBezTo>
                </a:path>
              </a:pathLst>
            </a:custGeom>
            <a:noFill/>
            <a:ln w="635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38" tIns="45719" rIns="91438" bIns="45719" numCol="1" anchor="t" anchorCtr="0" compatLnSpc="1">
              <a:prstTxWarp prst="textNoShape">
                <a:avLst/>
              </a:prstTxWarp>
              <a:noAutofit/>
            </a:bodyPr>
            <a:lstStyle/>
            <a:p>
              <a:pPr marL="0" marR="0" lvl="0" indent="0" algn="l" defTabSz="913722" rtl="0" eaLnBrk="1" fontAlgn="auto" latinLnBrk="0" hangingPunct="1">
                <a:lnSpc>
                  <a:spcPct val="100000"/>
                </a:lnSpc>
                <a:spcBef>
                  <a:spcPts val="0"/>
                </a:spcBef>
                <a:spcAft>
                  <a:spcPts val="0"/>
                </a:spcAft>
                <a:buClrTx/>
                <a:buSzTx/>
                <a:buFontTx/>
                <a:buNone/>
                <a:tabLst/>
                <a:defRPr/>
              </a:pPr>
              <a:endParaRPr kumimoji="0" lang="ru-RU" sz="9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190" name="Группа 189"/>
          <p:cNvGrpSpPr/>
          <p:nvPr/>
        </p:nvGrpSpPr>
        <p:grpSpPr>
          <a:xfrm>
            <a:off x="10069674" y="94545"/>
            <a:ext cx="1836912" cy="270925"/>
            <a:chOff x="10272872" y="20657"/>
            <a:chExt cx="1836912" cy="270925"/>
          </a:xfrm>
        </p:grpSpPr>
        <p:grpSp>
          <p:nvGrpSpPr>
            <p:cNvPr id="191" name="Group 157">
              <a:extLst>
                <a:ext uri="{FF2B5EF4-FFF2-40B4-BE49-F238E27FC236}">
                  <a16:creationId xmlns:a16="http://schemas.microsoft.com/office/drawing/2014/main" id="{4CEEC936-88F2-487F-9301-BBF7EE53302E}"/>
                </a:ext>
              </a:extLst>
            </p:cNvPr>
            <p:cNvGrpSpPr>
              <a:grpSpLocks/>
            </p:cNvGrpSpPr>
            <p:nvPr>
              <p:custDataLst>
                <p:tags r:id="rId3"/>
              </p:custDataLst>
            </p:nvPr>
          </p:nvGrpSpPr>
          <p:grpSpPr>
            <a:xfrm>
              <a:off x="10635114" y="75002"/>
              <a:ext cx="387944" cy="216580"/>
              <a:chOff x="3088884" y="1164709"/>
              <a:chExt cx="2296426" cy="1282037"/>
            </a:xfrm>
            <a:solidFill>
              <a:srgbClr val="008080"/>
            </a:solidFill>
          </p:grpSpPr>
          <p:sp>
            <p:nvSpPr>
              <p:cNvPr id="219" name="Freeform: Shape 158">
                <a:extLst>
                  <a:ext uri="{FF2B5EF4-FFF2-40B4-BE49-F238E27FC236}">
                    <a16:creationId xmlns:a16="http://schemas.microsoft.com/office/drawing/2014/main" id="{F4F9E692-AE8C-4FC4-A89B-E6184CB74099}"/>
                  </a:ext>
                </a:extLst>
              </p:cNvPr>
              <p:cNvSpPr/>
              <p:nvPr>
                <p:custDataLst>
                  <p:tags r:id="rId21"/>
                </p:custDataLst>
              </p:nvPr>
            </p:nvSpPr>
            <p:spPr>
              <a:xfrm>
                <a:off x="3088884" y="1164709"/>
                <a:ext cx="2296426" cy="1282037"/>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53573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53573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153573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7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7 w 1828800"/>
                  <a:gd name="connsiteY1" fmla="*/ 0 h 914400"/>
                  <a:gd name="connsiteX2" fmla="*/ 1828800 w 1828800"/>
                  <a:gd name="connsiteY2" fmla="*/ 457200 h 914400"/>
                  <a:gd name="connsiteX3" fmla="*/ 1645787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7 w 1828800"/>
                  <a:gd name="connsiteY1" fmla="*/ 0 h 914400"/>
                  <a:gd name="connsiteX2" fmla="*/ 1828800 w 1828800"/>
                  <a:gd name="connsiteY2" fmla="*/ 457200 h 914400"/>
                  <a:gd name="connsiteX3" fmla="*/ 1645787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45787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645025" y="0"/>
                    </a:lnTo>
                    <a:lnTo>
                      <a:pt x="1828800" y="457200"/>
                    </a:lnTo>
                    <a:lnTo>
                      <a:pt x="1645025" y="914400"/>
                    </a:lnTo>
                    <a:lnTo>
                      <a:pt x="0" y="914400"/>
                    </a:lnTo>
                    <a:lnTo>
                      <a:pt x="183775" y="457200"/>
                    </a:lnTo>
                    <a:close/>
                  </a:path>
                </a:pathLst>
              </a:custGeom>
              <a:grp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rtlCol="0" anchor="ctr"/>
              <a:lstStyle/>
              <a:p>
                <a:pPr marL="0" marR="0" lvl="0" indent="0" algn="ctr" defTabSz="913722" rtl="0" eaLnBrk="1" fontAlgn="auto" latinLnBrk="0" hangingPunct="1">
                  <a:lnSpc>
                    <a:spcPct val="100000"/>
                  </a:lnSpc>
                  <a:spcBef>
                    <a:spcPts val="0"/>
                  </a:spcBef>
                  <a:spcAft>
                    <a:spcPts val="0"/>
                  </a:spcAft>
                  <a:buClrTx/>
                  <a:buSzTx/>
                  <a:buFontTx/>
                  <a:buNone/>
                  <a:tabLst/>
                  <a:defRPr/>
                </a:pPr>
                <a:endParaRPr kumimoji="0" lang="ru-RU" sz="800" b="0" i="0" u="none" strike="noStrike" kern="1200" cap="none" spc="0" normalizeH="0" baseline="0" noProof="0" dirty="0" err="1">
                  <a:ln>
                    <a:noFill/>
                  </a:ln>
                  <a:solidFill>
                    <a:srgbClr val="FFFFFF"/>
                  </a:solidFill>
                  <a:effectLst/>
                  <a:uLnTx/>
                  <a:uFillTx/>
                  <a:latin typeface="Arial"/>
                  <a:ea typeface="+mn-ea"/>
                  <a:cs typeface="+mn-cs"/>
                </a:endParaRPr>
              </a:p>
            </p:txBody>
          </p:sp>
          <p:sp>
            <p:nvSpPr>
              <p:cNvPr id="220" name="TextBox 219">
                <a:extLst>
                  <a:ext uri="{FF2B5EF4-FFF2-40B4-BE49-F238E27FC236}">
                    <a16:creationId xmlns:a16="http://schemas.microsoft.com/office/drawing/2014/main" id="{DBD621E5-087B-4D36-BF72-18BE3ACC1830}"/>
                  </a:ext>
                </a:extLst>
              </p:cNvPr>
              <p:cNvSpPr txBox="1"/>
              <p:nvPr>
                <p:custDataLst>
                  <p:tags r:id="rId22"/>
                </p:custDataLst>
              </p:nvPr>
            </p:nvSpPr>
            <p:spPr>
              <a:xfrm>
                <a:off x="3370450" y="1253740"/>
                <a:ext cx="1784092" cy="1103976"/>
              </a:xfrm>
              <a:prstGeom prst="rect">
                <a:avLst/>
              </a:prstGeom>
              <a:grpFill/>
            </p:spPr>
            <p:txBody>
              <a:bodyPr vert="horz" wrap="square" lIns="36000" tIns="0" rIns="0" bIns="0" rtlCol="0" anchor="ctr">
                <a:noAutofit/>
              </a:bodyPr>
              <a:lstStyle>
                <a:lvl1pPr lvl="0" indent="0" defTabSz="913473" fontAlgn="base">
                  <a:spcBef>
                    <a:spcPct val="0"/>
                  </a:spcBef>
                  <a:spcAft>
                    <a:spcPct val="0"/>
                  </a:spcAft>
                  <a:buClr>
                    <a:schemeClr val="tx2"/>
                  </a:buClr>
                  <a:buSzPct val="100000"/>
                  <a:defRPr lang="ru-RU" sz="1600" baseline="0" dirty="0"/>
                </a:lvl1pPr>
                <a:lvl2pPr marL="198335" lvl="1" indent="-194662" defTabSz="913473" fontAlgn="base">
                  <a:spcBef>
                    <a:spcPct val="0"/>
                  </a:spcBef>
                  <a:spcAft>
                    <a:spcPct val="0"/>
                  </a:spcAft>
                  <a:buClr>
                    <a:schemeClr val="accent4"/>
                  </a:buClr>
                  <a:buSzPct val="125000"/>
                  <a:buFont typeface="Arial" charset="0"/>
                  <a:buChar char="▪"/>
                  <a:defRPr lang="ru-RU" sz="1600" baseline="0" dirty="0"/>
                </a:lvl2pPr>
                <a:lvl3pPr marL="455435" lvl="2" indent="-253428" defTabSz="913473" fontAlgn="base">
                  <a:spcBef>
                    <a:spcPct val="0"/>
                  </a:spcBef>
                  <a:spcAft>
                    <a:spcPct val="0"/>
                  </a:spcAft>
                  <a:buClr>
                    <a:schemeClr val="accent6"/>
                  </a:buClr>
                  <a:buSzPct val="120000"/>
                  <a:buFont typeface="Arial" charset="0"/>
                  <a:buChar char="–"/>
                  <a:defRPr lang="ru-RU" sz="1600" baseline="0" dirty="0"/>
                </a:lvl3pPr>
                <a:lvl4pPr marL="628060" lvl="3" indent="-157933" defTabSz="913473" fontAlgn="base">
                  <a:spcBef>
                    <a:spcPct val="0"/>
                  </a:spcBef>
                  <a:spcAft>
                    <a:spcPct val="0"/>
                  </a:spcAft>
                  <a:buClr>
                    <a:schemeClr val="accent6"/>
                  </a:buClr>
                  <a:buSzPct val="120000"/>
                  <a:buFont typeface="Arial" charset="0"/>
                  <a:buChar char="▫"/>
                  <a:defRPr lang="ru-RU" sz="1600" baseline="0" dirty="0"/>
                </a:lvl4pPr>
                <a:lvl5pPr marL="763957" lvl="4" indent="-132223" defTabSz="913473" fontAlgn="base">
                  <a:spcBef>
                    <a:spcPct val="0"/>
                  </a:spcBef>
                  <a:spcAft>
                    <a:spcPct val="0"/>
                  </a:spcAft>
                  <a:buClr>
                    <a:schemeClr val="accent6"/>
                  </a:buClr>
                  <a:buSzPct val="89000"/>
                  <a:buFont typeface="Arial" charset="0"/>
                  <a:buChar char="-"/>
                  <a:defRPr lang="ru-RU" sz="1600" baseline="0" dirty="0"/>
                </a:lvl5pPr>
                <a:lvl6pPr marL="1020030" indent="-177089" defTabSz="1218026" fontAlgn="base">
                  <a:spcBef>
                    <a:spcPct val="0"/>
                  </a:spcBef>
                  <a:spcAft>
                    <a:spcPct val="0"/>
                  </a:spcAft>
                  <a:buClr>
                    <a:schemeClr val="tx2"/>
                  </a:buClr>
                  <a:buSzPct val="89000"/>
                  <a:buFont typeface="Arial" charset="0"/>
                  <a:buChar char="-"/>
                  <a:defRPr sz="2100" baseline="0"/>
                </a:lvl6pPr>
                <a:lvl7pPr marL="1020030" indent="-177089" defTabSz="1218026" fontAlgn="base">
                  <a:spcBef>
                    <a:spcPct val="0"/>
                  </a:spcBef>
                  <a:spcAft>
                    <a:spcPct val="0"/>
                  </a:spcAft>
                  <a:buClr>
                    <a:schemeClr val="tx2"/>
                  </a:buClr>
                  <a:buSzPct val="89000"/>
                  <a:buFont typeface="Arial" charset="0"/>
                  <a:buChar char="-"/>
                  <a:defRPr sz="2100" baseline="0"/>
                </a:lvl7pPr>
                <a:lvl8pPr marL="1020030" indent="-177089" defTabSz="1218026" fontAlgn="base">
                  <a:spcBef>
                    <a:spcPct val="0"/>
                  </a:spcBef>
                  <a:spcAft>
                    <a:spcPct val="0"/>
                  </a:spcAft>
                  <a:buClr>
                    <a:schemeClr val="tx2"/>
                  </a:buClr>
                  <a:buSzPct val="89000"/>
                  <a:buFont typeface="Arial" charset="0"/>
                  <a:buChar char="-"/>
                  <a:defRPr sz="2100" baseline="0"/>
                </a:lvl8pPr>
                <a:lvl9pPr marL="1020030" indent="-177089" defTabSz="1218026" fontAlgn="base">
                  <a:spcBef>
                    <a:spcPct val="0"/>
                  </a:spcBef>
                  <a:spcAft>
                    <a:spcPct val="0"/>
                  </a:spcAft>
                  <a:buClr>
                    <a:schemeClr val="tx2"/>
                  </a:buClr>
                  <a:buSzPct val="89000"/>
                  <a:buFont typeface="Arial" charset="0"/>
                  <a:buChar char="-"/>
                  <a:defRPr sz="2100" baseline="0"/>
                </a:lvl9pPr>
              </a:lstStyle>
              <a:p>
                <a:pPr marL="0" marR="0" lvl="0" indent="0" algn="l" defTabSz="913473" rtl="0" eaLnBrk="1" fontAlgn="base" latinLnBrk="0" hangingPunct="1">
                  <a:lnSpc>
                    <a:spcPct val="100000"/>
                  </a:lnSpc>
                  <a:spcBef>
                    <a:spcPct val="0"/>
                  </a:spcBef>
                  <a:spcAft>
                    <a:spcPct val="0"/>
                  </a:spcAft>
                  <a:buClr>
                    <a:srgbClr val="008080"/>
                  </a:buClr>
                  <a:buSzPct val="100000"/>
                  <a:buFontTx/>
                  <a:buNone/>
                  <a:tabLst/>
                  <a:defRPr/>
                </a:pPr>
                <a:endParaRPr kumimoji="0" lang="ru-RU" sz="800" b="1" i="0" u="none" strike="noStrike" kern="1200" cap="none" spc="0" normalizeH="0" baseline="0" noProof="0" dirty="0">
                  <a:ln>
                    <a:noFill/>
                  </a:ln>
                  <a:solidFill>
                    <a:srgbClr val="FFFFFF"/>
                  </a:solidFill>
                  <a:effectLst/>
                  <a:uLnTx/>
                  <a:uFillTx/>
                  <a:latin typeface="Arial"/>
                  <a:ea typeface="+mn-ea"/>
                  <a:cs typeface="+mn-cs"/>
                </a:endParaRPr>
              </a:p>
            </p:txBody>
          </p:sp>
        </p:grpSp>
        <p:grpSp>
          <p:nvGrpSpPr>
            <p:cNvPr id="192" name="Group 160">
              <a:extLst>
                <a:ext uri="{FF2B5EF4-FFF2-40B4-BE49-F238E27FC236}">
                  <a16:creationId xmlns:a16="http://schemas.microsoft.com/office/drawing/2014/main" id="{04FC4A19-C68D-44AC-BCE4-E0CA3A8AEF16}"/>
                </a:ext>
              </a:extLst>
            </p:cNvPr>
            <p:cNvGrpSpPr/>
            <p:nvPr>
              <p:custDataLst>
                <p:tags r:id="rId4"/>
              </p:custDataLst>
            </p:nvPr>
          </p:nvGrpSpPr>
          <p:grpSpPr>
            <a:xfrm>
              <a:off x="10272872" y="75002"/>
              <a:ext cx="387944" cy="216580"/>
              <a:chOff x="921522" y="1164709"/>
              <a:chExt cx="2296426" cy="1282037"/>
            </a:xfrm>
            <a:solidFill>
              <a:srgbClr val="B2D2D8"/>
            </a:solidFill>
          </p:grpSpPr>
          <p:sp>
            <p:nvSpPr>
              <p:cNvPr id="216" name="Freeform: Shape 161">
                <a:extLst>
                  <a:ext uri="{FF2B5EF4-FFF2-40B4-BE49-F238E27FC236}">
                    <a16:creationId xmlns:a16="http://schemas.microsoft.com/office/drawing/2014/main" id="{197CF1A7-7FE1-46BA-ACC2-20AA31C51914}"/>
                  </a:ext>
                </a:extLst>
              </p:cNvPr>
              <p:cNvSpPr/>
              <p:nvPr>
                <p:custDataLst>
                  <p:tags r:id="rId19"/>
                </p:custDataLst>
              </p:nvPr>
            </p:nvSpPr>
            <p:spPr>
              <a:xfrm>
                <a:off x="921522" y="1164709"/>
                <a:ext cx="2296426" cy="1282037"/>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83775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83775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0 w 1828800"/>
                  <a:gd name="connsiteY5"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645025" y="0"/>
                    </a:lnTo>
                    <a:lnTo>
                      <a:pt x="1828800" y="457200"/>
                    </a:lnTo>
                    <a:lnTo>
                      <a:pt x="1645025" y="914400"/>
                    </a:lnTo>
                    <a:lnTo>
                      <a:pt x="0" y="914400"/>
                    </a:lnTo>
                    <a:lnTo>
                      <a:pt x="0" y="457200"/>
                    </a:lnTo>
                    <a:close/>
                  </a:path>
                </a:pathLst>
              </a:custGeom>
              <a:grp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rtlCol="0" anchor="ctr"/>
              <a:lstStyle/>
              <a:p>
                <a:pPr marL="0" marR="0" lvl="0" indent="0" algn="ctr" defTabSz="913722" rtl="0" eaLnBrk="1" fontAlgn="auto" latinLnBrk="0" hangingPunct="1">
                  <a:lnSpc>
                    <a:spcPct val="100000"/>
                  </a:lnSpc>
                  <a:spcBef>
                    <a:spcPts val="0"/>
                  </a:spcBef>
                  <a:spcAft>
                    <a:spcPts val="0"/>
                  </a:spcAft>
                  <a:buClrTx/>
                  <a:buSzTx/>
                  <a:buFontTx/>
                  <a:buNone/>
                  <a:tabLst/>
                  <a:defRPr/>
                </a:pPr>
                <a:endParaRPr kumimoji="0" lang="ru-RU" sz="800" b="0" i="0" u="none" strike="noStrike" kern="1200" cap="none" spc="0" normalizeH="0" baseline="0" noProof="0" dirty="0" err="1">
                  <a:ln>
                    <a:noFill/>
                  </a:ln>
                  <a:solidFill>
                    <a:srgbClr val="FFFFFF"/>
                  </a:solidFill>
                  <a:effectLst/>
                  <a:uLnTx/>
                  <a:uFillTx/>
                  <a:latin typeface="Arial"/>
                  <a:ea typeface="+mn-ea"/>
                  <a:cs typeface="+mn-cs"/>
                </a:endParaRPr>
              </a:p>
            </p:txBody>
          </p:sp>
          <p:sp>
            <p:nvSpPr>
              <p:cNvPr id="218" name="TextBox 217">
                <a:extLst>
                  <a:ext uri="{FF2B5EF4-FFF2-40B4-BE49-F238E27FC236}">
                    <a16:creationId xmlns:a16="http://schemas.microsoft.com/office/drawing/2014/main" id="{53079148-39E0-4FCB-82CF-F97B48FC81A3}"/>
                  </a:ext>
                </a:extLst>
              </p:cNvPr>
              <p:cNvSpPr txBox="1"/>
              <p:nvPr>
                <p:custDataLst>
                  <p:tags r:id="rId20"/>
                </p:custDataLst>
              </p:nvPr>
            </p:nvSpPr>
            <p:spPr>
              <a:xfrm>
                <a:off x="985022" y="1253740"/>
                <a:ext cx="2002159" cy="1103976"/>
              </a:xfrm>
              <a:prstGeom prst="rect">
                <a:avLst/>
              </a:prstGeom>
              <a:grpFill/>
            </p:spPr>
            <p:txBody>
              <a:bodyPr vert="horz" wrap="square" lIns="36000" tIns="0" rIns="0" bIns="0" rtlCol="0" anchor="ctr">
                <a:noAutofit/>
              </a:bodyPr>
              <a:lstStyle>
                <a:lvl1pPr lvl="0" indent="0" defTabSz="913473" fontAlgn="base">
                  <a:spcBef>
                    <a:spcPct val="0"/>
                  </a:spcBef>
                  <a:spcAft>
                    <a:spcPct val="0"/>
                  </a:spcAft>
                  <a:buClr>
                    <a:schemeClr val="tx2"/>
                  </a:buClr>
                  <a:buSzPct val="100000"/>
                  <a:defRPr lang="ru-RU" sz="1600" baseline="0" dirty="0"/>
                </a:lvl1pPr>
                <a:lvl2pPr marL="198335" lvl="1" indent="-194662" defTabSz="913473" fontAlgn="base">
                  <a:spcBef>
                    <a:spcPct val="0"/>
                  </a:spcBef>
                  <a:spcAft>
                    <a:spcPct val="0"/>
                  </a:spcAft>
                  <a:buClr>
                    <a:schemeClr val="accent4"/>
                  </a:buClr>
                  <a:buSzPct val="125000"/>
                  <a:buFont typeface="Arial" charset="0"/>
                  <a:buChar char="▪"/>
                  <a:defRPr lang="ru-RU" sz="1600" baseline="0" dirty="0"/>
                </a:lvl2pPr>
                <a:lvl3pPr marL="455435" lvl="2" indent="-253428" defTabSz="913473" fontAlgn="base">
                  <a:spcBef>
                    <a:spcPct val="0"/>
                  </a:spcBef>
                  <a:spcAft>
                    <a:spcPct val="0"/>
                  </a:spcAft>
                  <a:buClr>
                    <a:schemeClr val="accent6"/>
                  </a:buClr>
                  <a:buSzPct val="120000"/>
                  <a:buFont typeface="Arial" charset="0"/>
                  <a:buChar char="–"/>
                  <a:defRPr lang="ru-RU" sz="1600" baseline="0" dirty="0"/>
                </a:lvl3pPr>
                <a:lvl4pPr marL="628060" lvl="3" indent="-157933" defTabSz="913473" fontAlgn="base">
                  <a:spcBef>
                    <a:spcPct val="0"/>
                  </a:spcBef>
                  <a:spcAft>
                    <a:spcPct val="0"/>
                  </a:spcAft>
                  <a:buClr>
                    <a:schemeClr val="accent6"/>
                  </a:buClr>
                  <a:buSzPct val="120000"/>
                  <a:buFont typeface="Arial" charset="0"/>
                  <a:buChar char="▫"/>
                  <a:defRPr lang="ru-RU" sz="1600" baseline="0" dirty="0"/>
                </a:lvl4pPr>
                <a:lvl5pPr marL="763957" lvl="4" indent="-132223" defTabSz="913473" fontAlgn="base">
                  <a:spcBef>
                    <a:spcPct val="0"/>
                  </a:spcBef>
                  <a:spcAft>
                    <a:spcPct val="0"/>
                  </a:spcAft>
                  <a:buClr>
                    <a:schemeClr val="accent6"/>
                  </a:buClr>
                  <a:buSzPct val="89000"/>
                  <a:buFont typeface="Arial" charset="0"/>
                  <a:buChar char="-"/>
                  <a:defRPr lang="ru-RU" sz="1600" baseline="0" dirty="0"/>
                </a:lvl5pPr>
                <a:lvl6pPr marL="1020030" indent="-177089" defTabSz="1218026" fontAlgn="base">
                  <a:spcBef>
                    <a:spcPct val="0"/>
                  </a:spcBef>
                  <a:spcAft>
                    <a:spcPct val="0"/>
                  </a:spcAft>
                  <a:buClr>
                    <a:schemeClr val="tx2"/>
                  </a:buClr>
                  <a:buSzPct val="89000"/>
                  <a:buFont typeface="Arial" charset="0"/>
                  <a:buChar char="-"/>
                  <a:defRPr sz="2100" baseline="0"/>
                </a:lvl6pPr>
                <a:lvl7pPr marL="1020030" indent="-177089" defTabSz="1218026" fontAlgn="base">
                  <a:spcBef>
                    <a:spcPct val="0"/>
                  </a:spcBef>
                  <a:spcAft>
                    <a:spcPct val="0"/>
                  </a:spcAft>
                  <a:buClr>
                    <a:schemeClr val="tx2"/>
                  </a:buClr>
                  <a:buSzPct val="89000"/>
                  <a:buFont typeface="Arial" charset="0"/>
                  <a:buChar char="-"/>
                  <a:defRPr sz="2100" baseline="0"/>
                </a:lvl7pPr>
                <a:lvl8pPr marL="1020030" indent="-177089" defTabSz="1218026" fontAlgn="base">
                  <a:spcBef>
                    <a:spcPct val="0"/>
                  </a:spcBef>
                  <a:spcAft>
                    <a:spcPct val="0"/>
                  </a:spcAft>
                  <a:buClr>
                    <a:schemeClr val="tx2"/>
                  </a:buClr>
                  <a:buSzPct val="89000"/>
                  <a:buFont typeface="Arial" charset="0"/>
                  <a:buChar char="-"/>
                  <a:defRPr sz="2100" baseline="0"/>
                </a:lvl8pPr>
                <a:lvl9pPr marL="1020030" indent="-177089" defTabSz="1218026" fontAlgn="base">
                  <a:spcBef>
                    <a:spcPct val="0"/>
                  </a:spcBef>
                  <a:spcAft>
                    <a:spcPct val="0"/>
                  </a:spcAft>
                  <a:buClr>
                    <a:schemeClr val="tx2"/>
                  </a:buClr>
                  <a:buSzPct val="89000"/>
                  <a:buFont typeface="Arial" charset="0"/>
                  <a:buChar char="-"/>
                  <a:defRPr sz="2100" baseline="0"/>
                </a:lvl9pPr>
              </a:lstStyle>
              <a:p>
                <a:pPr marL="0" marR="0" lvl="0" indent="0" algn="l" defTabSz="913473" rtl="0" eaLnBrk="1" fontAlgn="base" latinLnBrk="0" hangingPunct="1">
                  <a:lnSpc>
                    <a:spcPct val="100000"/>
                  </a:lnSpc>
                  <a:spcBef>
                    <a:spcPct val="0"/>
                  </a:spcBef>
                  <a:spcAft>
                    <a:spcPct val="0"/>
                  </a:spcAft>
                  <a:buClr>
                    <a:srgbClr val="008080"/>
                  </a:buClr>
                  <a:buSzPct val="100000"/>
                  <a:buFontTx/>
                  <a:buNone/>
                  <a:tabLst/>
                  <a:defRPr/>
                </a:pPr>
                <a:endParaRPr kumimoji="0" lang="en-US" sz="800" b="1" i="0" u="none" strike="noStrike" kern="1200" cap="none" spc="0" normalizeH="0" baseline="0" noProof="0" dirty="0">
                  <a:ln>
                    <a:noFill/>
                  </a:ln>
                  <a:solidFill>
                    <a:srgbClr val="FFFFFF"/>
                  </a:solidFill>
                  <a:effectLst/>
                  <a:uLnTx/>
                  <a:uFillTx/>
                  <a:latin typeface="Arial"/>
                  <a:ea typeface="+mn-ea"/>
                  <a:cs typeface="+mn-cs"/>
                </a:endParaRPr>
              </a:p>
            </p:txBody>
          </p:sp>
        </p:grpSp>
        <p:sp>
          <p:nvSpPr>
            <p:cNvPr id="194" name="Oval 21">
              <a:extLst>
                <a:ext uri="{FF2B5EF4-FFF2-40B4-BE49-F238E27FC236}">
                  <a16:creationId xmlns:a16="http://schemas.microsoft.com/office/drawing/2014/main" id="{CA8C2CDF-DFFA-426A-BAAE-897286934E9F}"/>
                </a:ext>
              </a:extLst>
            </p:cNvPr>
            <p:cNvSpPr>
              <a:spLocks noChangeArrowheads="1"/>
            </p:cNvSpPr>
            <p:nvPr>
              <p:custDataLst>
                <p:tags r:id="rId5"/>
              </p:custDataLst>
            </p:nvPr>
          </p:nvSpPr>
          <p:spPr bwMode="gray">
            <a:xfrm>
              <a:off x="10392370" y="20657"/>
              <a:ext cx="109965" cy="109965"/>
            </a:xfrm>
            <a:prstGeom prst="ellipse">
              <a:avLst/>
            </a:prstGeom>
            <a:solidFill>
              <a:srgbClr val="B2D2D8"/>
            </a:solidFill>
            <a:ln w="9525">
              <a:solidFill>
                <a:schemeClr val="bg2"/>
              </a:solidFill>
              <a:round/>
              <a:headEnd/>
              <a:tailEnd/>
            </a:ln>
          </p:spPr>
          <p:txBody>
            <a:bodyPr wrap="none" lIns="91430" tIns="45715" rIns="91430" bIns="45715" anchor="ctr">
              <a:noAutofit/>
            </a:bodyPr>
            <a:lstStyle/>
            <a:p>
              <a:pPr marL="0" marR="0" lvl="0" indent="0" algn="ctr" defTabSz="913523" rtl="0" eaLnBrk="1" fontAlgn="auto" latinLnBrk="0" hangingPunct="1">
                <a:lnSpc>
                  <a:spcPct val="100000"/>
                </a:lnSpc>
                <a:spcBef>
                  <a:spcPts val="0"/>
                </a:spcBef>
                <a:spcAft>
                  <a:spcPts val="0"/>
                </a:spcAft>
                <a:buClr>
                  <a:srgbClr val="000000"/>
                </a:buClr>
                <a:buSzTx/>
                <a:buFontTx/>
                <a:buNone/>
                <a:tabLst/>
                <a:defRPr/>
              </a:pPr>
              <a:r>
                <a:rPr kumimoji="0" lang="en-US" sz="600" b="1" i="0" u="none" strike="noStrike" kern="1200" cap="none" spc="0" normalizeH="0" baseline="0" noProof="0" dirty="0">
                  <a:ln>
                    <a:noFill/>
                  </a:ln>
                  <a:solidFill>
                    <a:srgbClr val="008080"/>
                  </a:solidFill>
                  <a:effectLst/>
                  <a:uLnTx/>
                  <a:uFillTx/>
                  <a:latin typeface="Arial"/>
                  <a:ea typeface="+mn-ea"/>
                  <a:cs typeface="+mn-cs"/>
                </a:rPr>
                <a:t>1</a:t>
              </a:r>
            </a:p>
          </p:txBody>
        </p:sp>
        <p:sp>
          <p:nvSpPr>
            <p:cNvPr id="195" name="Oval 21">
              <a:extLst>
                <a:ext uri="{FF2B5EF4-FFF2-40B4-BE49-F238E27FC236}">
                  <a16:creationId xmlns:a16="http://schemas.microsoft.com/office/drawing/2014/main" id="{24F374FD-1D76-4320-A12C-1FE7B2FD066D}"/>
                </a:ext>
              </a:extLst>
            </p:cNvPr>
            <p:cNvSpPr>
              <a:spLocks noChangeArrowheads="1"/>
            </p:cNvSpPr>
            <p:nvPr>
              <p:custDataLst>
                <p:tags r:id="rId6"/>
              </p:custDataLst>
            </p:nvPr>
          </p:nvSpPr>
          <p:spPr bwMode="gray">
            <a:xfrm>
              <a:off x="10754612" y="20657"/>
              <a:ext cx="109965" cy="109965"/>
            </a:xfrm>
            <a:prstGeom prst="ellipse">
              <a:avLst/>
            </a:prstGeom>
            <a:solidFill>
              <a:srgbClr val="008080"/>
            </a:solidFill>
            <a:ln w="9525">
              <a:solidFill>
                <a:schemeClr val="bg2"/>
              </a:solidFill>
              <a:round/>
              <a:headEnd/>
              <a:tailEnd/>
            </a:ln>
          </p:spPr>
          <p:txBody>
            <a:bodyPr wrap="none" lIns="91430" tIns="45715" rIns="91430" bIns="45715" anchor="ctr">
              <a:noAutofit/>
            </a:bodyPr>
            <a:lstStyle/>
            <a:p>
              <a:pPr marL="0" marR="0" lvl="0" indent="0" algn="ctr" defTabSz="913523" rtl="0" eaLnBrk="1" fontAlgn="auto" latinLnBrk="0" hangingPunct="1">
                <a:lnSpc>
                  <a:spcPct val="100000"/>
                </a:lnSpc>
                <a:spcBef>
                  <a:spcPts val="0"/>
                </a:spcBef>
                <a:spcAft>
                  <a:spcPts val="0"/>
                </a:spcAft>
                <a:buClr>
                  <a:srgbClr val="000000"/>
                </a:buClr>
                <a:buSzTx/>
                <a:buFontTx/>
                <a:buNone/>
                <a:tabLst/>
                <a:defRPr/>
              </a:pPr>
              <a:r>
                <a:rPr kumimoji="0" lang="en-US" sz="600" b="1" i="0" u="none" strike="noStrike" kern="1200" cap="none" spc="0" normalizeH="0" baseline="0" noProof="0" dirty="0">
                  <a:ln>
                    <a:noFill/>
                  </a:ln>
                  <a:solidFill>
                    <a:srgbClr val="FFFFFF"/>
                  </a:solidFill>
                  <a:effectLst/>
                  <a:uLnTx/>
                  <a:uFillTx/>
                  <a:latin typeface="Arial"/>
                  <a:ea typeface="+mn-ea"/>
                  <a:cs typeface="+mn-cs"/>
                </a:rPr>
                <a:t>2</a:t>
              </a:r>
            </a:p>
          </p:txBody>
        </p:sp>
        <p:grpSp>
          <p:nvGrpSpPr>
            <p:cNvPr id="196" name="Group 165">
              <a:extLst>
                <a:ext uri="{FF2B5EF4-FFF2-40B4-BE49-F238E27FC236}">
                  <a16:creationId xmlns:a16="http://schemas.microsoft.com/office/drawing/2014/main" id="{6A479927-CF71-4D23-9A1F-AC5ADBA948D7}"/>
                </a:ext>
              </a:extLst>
            </p:cNvPr>
            <p:cNvGrpSpPr>
              <a:grpSpLocks/>
            </p:cNvGrpSpPr>
            <p:nvPr>
              <p:custDataLst>
                <p:tags r:id="rId7"/>
              </p:custDataLst>
            </p:nvPr>
          </p:nvGrpSpPr>
          <p:grpSpPr>
            <a:xfrm>
              <a:off x="10997356" y="75002"/>
              <a:ext cx="387944" cy="216580"/>
              <a:chOff x="5256246" y="1164709"/>
              <a:chExt cx="2296426" cy="1282037"/>
            </a:xfrm>
            <a:solidFill>
              <a:schemeClr val="accent2"/>
            </a:solidFill>
          </p:grpSpPr>
          <p:sp>
            <p:nvSpPr>
              <p:cNvPr id="212" name="Freeform: Shape 166">
                <a:extLst>
                  <a:ext uri="{FF2B5EF4-FFF2-40B4-BE49-F238E27FC236}">
                    <a16:creationId xmlns:a16="http://schemas.microsoft.com/office/drawing/2014/main" id="{22D52BEC-83FC-4511-ADA5-830242BCB184}"/>
                  </a:ext>
                </a:extLst>
              </p:cNvPr>
              <p:cNvSpPr/>
              <p:nvPr>
                <p:custDataLst>
                  <p:tags r:id="rId17"/>
                </p:custDataLst>
              </p:nvPr>
            </p:nvSpPr>
            <p:spPr>
              <a:xfrm>
                <a:off x="5256246" y="1164709"/>
                <a:ext cx="2296426" cy="1282037"/>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53573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53573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153573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183013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183013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3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6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6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6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645025" y="0"/>
                    </a:lnTo>
                    <a:lnTo>
                      <a:pt x="1828800" y="457200"/>
                    </a:lnTo>
                    <a:lnTo>
                      <a:pt x="1645025" y="914400"/>
                    </a:lnTo>
                    <a:lnTo>
                      <a:pt x="0" y="914400"/>
                    </a:lnTo>
                    <a:lnTo>
                      <a:pt x="183775" y="457200"/>
                    </a:lnTo>
                    <a:close/>
                  </a:path>
                </a:pathLst>
              </a:custGeom>
              <a:grp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rtlCol="0" anchor="ctr"/>
              <a:lstStyle/>
              <a:p>
                <a:pPr marL="0" marR="0" lvl="0" indent="0" algn="ctr" defTabSz="913722" rtl="0" eaLnBrk="1" fontAlgn="auto" latinLnBrk="0" hangingPunct="1">
                  <a:lnSpc>
                    <a:spcPct val="100000"/>
                  </a:lnSpc>
                  <a:spcBef>
                    <a:spcPts val="0"/>
                  </a:spcBef>
                  <a:spcAft>
                    <a:spcPts val="0"/>
                  </a:spcAft>
                  <a:buClrTx/>
                  <a:buSzTx/>
                  <a:buFontTx/>
                  <a:buNone/>
                  <a:tabLst/>
                  <a:defRPr/>
                </a:pPr>
                <a:endParaRPr kumimoji="0" lang="ru-RU" sz="800" b="0" i="0" u="none" strike="noStrike" kern="1200" cap="none" spc="0" normalizeH="0" baseline="0" noProof="0" dirty="0" err="1">
                  <a:ln>
                    <a:noFill/>
                  </a:ln>
                  <a:solidFill>
                    <a:srgbClr val="FFFFFF"/>
                  </a:solidFill>
                  <a:effectLst/>
                  <a:uLnTx/>
                  <a:uFillTx/>
                  <a:latin typeface="Arial"/>
                  <a:ea typeface="+mn-ea"/>
                  <a:cs typeface="+mn-cs"/>
                </a:endParaRPr>
              </a:p>
            </p:txBody>
          </p:sp>
          <p:sp>
            <p:nvSpPr>
              <p:cNvPr id="215" name="TextBox 214">
                <a:extLst>
                  <a:ext uri="{FF2B5EF4-FFF2-40B4-BE49-F238E27FC236}">
                    <a16:creationId xmlns:a16="http://schemas.microsoft.com/office/drawing/2014/main" id="{41D6F7D5-7207-4EA6-A00C-094CDCE9741C}"/>
                  </a:ext>
                </a:extLst>
              </p:cNvPr>
              <p:cNvSpPr txBox="1"/>
              <p:nvPr>
                <p:custDataLst>
                  <p:tags r:id="rId18"/>
                </p:custDataLst>
              </p:nvPr>
            </p:nvSpPr>
            <p:spPr>
              <a:xfrm>
                <a:off x="5537812" y="1253740"/>
                <a:ext cx="1784092" cy="1103976"/>
              </a:xfrm>
              <a:prstGeom prst="rect">
                <a:avLst/>
              </a:prstGeom>
              <a:grpFill/>
            </p:spPr>
            <p:txBody>
              <a:bodyPr vert="horz" wrap="square" lIns="36000" tIns="0" rIns="0" bIns="0" rtlCol="0" anchor="ctr">
                <a:noAutofit/>
              </a:bodyPr>
              <a:lstStyle>
                <a:lvl1pPr lvl="0" indent="0" defTabSz="913473" fontAlgn="base">
                  <a:spcBef>
                    <a:spcPct val="0"/>
                  </a:spcBef>
                  <a:spcAft>
                    <a:spcPct val="0"/>
                  </a:spcAft>
                  <a:buClr>
                    <a:schemeClr val="tx2"/>
                  </a:buClr>
                  <a:buSzPct val="100000"/>
                  <a:defRPr lang="ru-RU" sz="1600" baseline="0" dirty="0"/>
                </a:lvl1pPr>
                <a:lvl2pPr marL="198335" lvl="1" indent="-194662" defTabSz="913473" fontAlgn="base">
                  <a:spcBef>
                    <a:spcPct val="0"/>
                  </a:spcBef>
                  <a:spcAft>
                    <a:spcPct val="0"/>
                  </a:spcAft>
                  <a:buClr>
                    <a:schemeClr val="accent4"/>
                  </a:buClr>
                  <a:buSzPct val="125000"/>
                  <a:buFont typeface="Arial" charset="0"/>
                  <a:buChar char="▪"/>
                  <a:defRPr lang="ru-RU" sz="1600" baseline="0" dirty="0"/>
                </a:lvl2pPr>
                <a:lvl3pPr marL="455435" lvl="2" indent="-253428" defTabSz="913473" fontAlgn="base">
                  <a:spcBef>
                    <a:spcPct val="0"/>
                  </a:spcBef>
                  <a:spcAft>
                    <a:spcPct val="0"/>
                  </a:spcAft>
                  <a:buClr>
                    <a:schemeClr val="accent6"/>
                  </a:buClr>
                  <a:buSzPct val="120000"/>
                  <a:buFont typeface="Arial" charset="0"/>
                  <a:buChar char="–"/>
                  <a:defRPr lang="ru-RU" sz="1600" baseline="0" dirty="0"/>
                </a:lvl3pPr>
                <a:lvl4pPr marL="628060" lvl="3" indent="-157933" defTabSz="913473" fontAlgn="base">
                  <a:spcBef>
                    <a:spcPct val="0"/>
                  </a:spcBef>
                  <a:spcAft>
                    <a:spcPct val="0"/>
                  </a:spcAft>
                  <a:buClr>
                    <a:schemeClr val="accent6"/>
                  </a:buClr>
                  <a:buSzPct val="120000"/>
                  <a:buFont typeface="Arial" charset="0"/>
                  <a:buChar char="▫"/>
                  <a:defRPr lang="ru-RU" sz="1600" baseline="0" dirty="0"/>
                </a:lvl4pPr>
                <a:lvl5pPr marL="763957" lvl="4" indent="-132223" defTabSz="913473" fontAlgn="base">
                  <a:spcBef>
                    <a:spcPct val="0"/>
                  </a:spcBef>
                  <a:spcAft>
                    <a:spcPct val="0"/>
                  </a:spcAft>
                  <a:buClr>
                    <a:schemeClr val="accent6"/>
                  </a:buClr>
                  <a:buSzPct val="89000"/>
                  <a:buFont typeface="Arial" charset="0"/>
                  <a:buChar char="-"/>
                  <a:defRPr lang="ru-RU" sz="1600" baseline="0" dirty="0"/>
                </a:lvl5pPr>
                <a:lvl6pPr marL="1020030" indent="-177089" defTabSz="1218026" fontAlgn="base">
                  <a:spcBef>
                    <a:spcPct val="0"/>
                  </a:spcBef>
                  <a:spcAft>
                    <a:spcPct val="0"/>
                  </a:spcAft>
                  <a:buClr>
                    <a:schemeClr val="tx2"/>
                  </a:buClr>
                  <a:buSzPct val="89000"/>
                  <a:buFont typeface="Arial" charset="0"/>
                  <a:buChar char="-"/>
                  <a:defRPr sz="2100" baseline="0"/>
                </a:lvl6pPr>
                <a:lvl7pPr marL="1020030" indent="-177089" defTabSz="1218026" fontAlgn="base">
                  <a:spcBef>
                    <a:spcPct val="0"/>
                  </a:spcBef>
                  <a:spcAft>
                    <a:spcPct val="0"/>
                  </a:spcAft>
                  <a:buClr>
                    <a:schemeClr val="tx2"/>
                  </a:buClr>
                  <a:buSzPct val="89000"/>
                  <a:buFont typeface="Arial" charset="0"/>
                  <a:buChar char="-"/>
                  <a:defRPr sz="2100" baseline="0"/>
                </a:lvl7pPr>
                <a:lvl8pPr marL="1020030" indent="-177089" defTabSz="1218026" fontAlgn="base">
                  <a:spcBef>
                    <a:spcPct val="0"/>
                  </a:spcBef>
                  <a:spcAft>
                    <a:spcPct val="0"/>
                  </a:spcAft>
                  <a:buClr>
                    <a:schemeClr val="tx2"/>
                  </a:buClr>
                  <a:buSzPct val="89000"/>
                  <a:buFont typeface="Arial" charset="0"/>
                  <a:buChar char="-"/>
                  <a:defRPr sz="2100" baseline="0"/>
                </a:lvl8pPr>
                <a:lvl9pPr marL="1020030" indent="-177089" defTabSz="1218026" fontAlgn="base">
                  <a:spcBef>
                    <a:spcPct val="0"/>
                  </a:spcBef>
                  <a:spcAft>
                    <a:spcPct val="0"/>
                  </a:spcAft>
                  <a:buClr>
                    <a:schemeClr val="tx2"/>
                  </a:buClr>
                  <a:buSzPct val="89000"/>
                  <a:buFont typeface="Arial" charset="0"/>
                  <a:buChar char="-"/>
                  <a:defRPr sz="2100" baseline="0"/>
                </a:lvl9pPr>
              </a:lstStyle>
              <a:p>
                <a:pPr marL="0" marR="0" lvl="0" indent="0" algn="l" defTabSz="913473" rtl="0" eaLnBrk="1" fontAlgn="base" latinLnBrk="0" hangingPunct="1">
                  <a:lnSpc>
                    <a:spcPct val="100000"/>
                  </a:lnSpc>
                  <a:spcBef>
                    <a:spcPct val="0"/>
                  </a:spcBef>
                  <a:spcAft>
                    <a:spcPct val="0"/>
                  </a:spcAft>
                  <a:buClr>
                    <a:srgbClr val="008080"/>
                  </a:buClr>
                  <a:buSzPct val="100000"/>
                  <a:buFontTx/>
                  <a:buNone/>
                  <a:tabLst/>
                  <a:defRPr/>
                </a:pPr>
                <a:endParaRPr kumimoji="0" lang="az-Cyrl-AZ" sz="800" b="1" i="0" u="none" strike="noStrike" kern="1200" cap="none" spc="0" normalizeH="0" baseline="0" noProof="0" dirty="0">
                  <a:ln>
                    <a:noFill/>
                  </a:ln>
                  <a:solidFill>
                    <a:srgbClr val="FFFFFF"/>
                  </a:solidFill>
                  <a:effectLst/>
                  <a:uLnTx/>
                  <a:uFillTx/>
                  <a:latin typeface="Arial"/>
                  <a:ea typeface="+mn-ea"/>
                  <a:cs typeface="+mn-cs"/>
                </a:endParaRPr>
              </a:p>
            </p:txBody>
          </p:sp>
        </p:grpSp>
        <p:sp>
          <p:nvSpPr>
            <p:cNvPr id="197" name="Oval 21">
              <a:extLst>
                <a:ext uri="{FF2B5EF4-FFF2-40B4-BE49-F238E27FC236}">
                  <a16:creationId xmlns:a16="http://schemas.microsoft.com/office/drawing/2014/main" id="{534F44EC-FB5F-47D7-BFF8-6E1D0857E593}"/>
                </a:ext>
              </a:extLst>
            </p:cNvPr>
            <p:cNvSpPr>
              <a:spLocks noChangeArrowheads="1"/>
            </p:cNvSpPr>
            <p:nvPr>
              <p:custDataLst>
                <p:tags r:id="rId8"/>
              </p:custDataLst>
            </p:nvPr>
          </p:nvSpPr>
          <p:spPr bwMode="gray">
            <a:xfrm>
              <a:off x="11116853" y="20657"/>
              <a:ext cx="109965" cy="109965"/>
            </a:xfrm>
            <a:prstGeom prst="ellipse">
              <a:avLst/>
            </a:prstGeom>
            <a:solidFill>
              <a:srgbClr val="B2D2D8"/>
            </a:solidFill>
            <a:ln w="9525">
              <a:solidFill>
                <a:schemeClr val="bg2"/>
              </a:solidFill>
              <a:round/>
              <a:headEnd/>
              <a:tailEnd/>
            </a:ln>
          </p:spPr>
          <p:txBody>
            <a:bodyPr wrap="none" lIns="91430" tIns="45715" rIns="91430" bIns="45715" anchor="ctr">
              <a:noAutofit/>
            </a:bodyPr>
            <a:lstStyle/>
            <a:p>
              <a:pPr marL="0" marR="0" lvl="0" indent="0" algn="ctr" defTabSz="913523" rtl="0" eaLnBrk="1" fontAlgn="auto" latinLnBrk="0" hangingPunct="1">
                <a:lnSpc>
                  <a:spcPct val="100000"/>
                </a:lnSpc>
                <a:spcBef>
                  <a:spcPts val="0"/>
                </a:spcBef>
                <a:spcAft>
                  <a:spcPts val="0"/>
                </a:spcAft>
                <a:buClr>
                  <a:srgbClr val="000000"/>
                </a:buClr>
                <a:buSzTx/>
                <a:buFontTx/>
                <a:buNone/>
                <a:tabLst/>
                <a:defRPr/>
              </a:pPr>
              <a:r>
                <a:rPr kumimoji="0" lang="en-US" sz="600" b="1" i="0" u="none" strike="noStrike" kern="1200" cap="none" spc="0" normalizeH="0" baseline="0" noProof="0" dirty="0">
                  <a:ln>
                    <a:noFill/>
                  </a:ln>
                  <a:solidFill>
                    <a:srgbClr val="008080"/>
                  </a:solidFill>
                  <a:effectLst/>
                  <a:uLnTx/>
                  <a:uFillTx/>
                  <a:latin typeface="Arial"/>
                  <a:ea typeface="+mn-ea"/>
                  <a:cs typeface="+mn-cs"/>
                </a:rPr>
                <a:t>3</a:t>
              </a:r>
            </a:p>
          </p:txBody>
        </p:sp>
        <p:grpSp>
          <p:nvGrpSpPr>
            <p:cNvPr id="198" name="Group 169">
              <a:extLst>
                <a:ext uri="{FF2B5EF4-FFF2-40B4-BE49-F238E27FC236}">
                  <a16:creationId xmlns:a16="http://schemas.microsoft.com/office/drawing/2014/main" id="{13285675-2FDB-48AB-86DD-E0FA8ABD9726}"/>
                </a:ext>
              </a:extLst>
            </p:cNvPr>
            <p:cNvGrpSpPr>
              <a:grpSpLocks/>
            </p:cNvGrpSpPr>
            <p:nvPr>
              <p:custDataLst>
                <p:tags r:id="rId9"/>
              </p:custDataLst>
            </p:nvPr>
          </p:nvGrpSpPr>
          <p:grpSpPr>
            <a:xfrm>
              <a:off x="11359598" y="75002"/>
              <a:ext cx="387944" cy="216580"/>
              <a:chOff x="7423608" y="1164709"/>
              <a:chExt cx="2296426" cy="1282037"/>
            </a:xfrm>
            <a:solidFill>
              <a:schemeClr val="accent2"/>
            </a:solidFill>
          </p:grpSpPr>
          <p:sp>
            <p:nvSpPr>
              <p:cNvPr id="209" name="Freeform: Shape 170">
                <a:extLst>
                  <a:ext uri="{FF2B5EF4-FFF2-40B4-BE49-F238E27FC236}">
                    <a16:creationId xmlns:a16="http://schemas.microsoft.com/office/drawing/2014/main" id="{9922053E-E6BB-46F5-AFA6-3CD333C80E1D}"/>
                  </a:ext>
                </a:extLst>
              </p:cNvPr>
              <p:cNvSpPr/>
              <p:nvPr>
                <p:custDataLst>
                  <p:tags r:id="rId15"/>
                </p:custDataLst>
              </p:nvPr>
            </p:nvSpPr>
            <p:spPr>
              <a:xfrm>
                <a:off x="7423608" y="1164709"/>
                <a:ext cx="2296426" cy="1282037"/>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53573 w 1828800"/>
                  <a:gd name="connsiteY5" fmla="*/ 457200 h 914400"/>
                  <a:gd name="connsiteX0" fmla="*/ 0 w 1828800"/>
                  <a:gd name="connsiteY0" fmla="*/ 0 h 914400"/>
                  <a:gd name="connsiteX1" fmla="*/ 1675226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53573 w 1828800"/>
                  <a:gd name="connsiteY5" fmla="*/ 457200 h 914400"/>
                  <a:gd name="connsiteX0" fmla="*/ 0 w 1828800"/>
                  <a:gd name="connsiteY0" fmla="*/ 0 h 914400"/>
                  <a:gd name="connsiteX1" fmla="*/ 1675226 w 1828800"/>
                  <a:gd name="connsiteY1" fmla="*/ 0 h 914400"/>
                  <a:gd name="connsiteX2" fmla="*/ 1828800 w 1828800"/>
                  <a:gd name="connsiteY2" fmla="*/ 457200 h 914400"/>
                  <a:gd name="connsiteX3" fmla="*/ 1675226 w 1828800"/>
                  <a:gd name="connsiteY3" fmla="*/ 914400 h 914400"/>
                  <a:gd name="connsiteX4" fmla="*/ 0 w 1828800"/>
                  <a:gd name="connsiteY4" fmla="*/ 914400 h 914400"/>
                  <a:gd name="connsiteX5" fmla="*/ 153573 w 1828800"/>
                  <a:gd name="connsiteY5" fmla="*/ 457200 h 914400"/>
                  <a:gd name="connsiteX0" fmla="*/ 0 w 1828800"/>
                  <a:gd name="connsiteY0" fmla="*/ 0 h 914400"/>
                  <a:gd name="connsiteX1" fmla="*/ 1675226 w 1828800"/>
                  <a:gd name="connsiteY1" fmla="*/ 0 h 914400"/>
                  <a:gd name="connsiteX2" fmla="*/ 1828800 w 1828800"/>
                  <a:gd name="connsiteY2" fmla="*/ 457200 h 914400"/>
                  <a:gd name="connsiteX3" fmla="*/ 1675226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7 w 1828800"/>
                  <a:gd name="connsiteY1" fmla="*/ 0 h 914400"/>
                  <a:gd name="connsiteX2" fmla="*/ 1828800 w 1828800"/>
                  <a:gd name="connsiteY2" fmla="*/ 457200 h 914400"/>
                  <a:gd name="connsiteX3" fmla="*/ 1675226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7 w 1828800"/>
                  <a:gd name="connsiteY1" fmla="*/ 0 h 914400"/>
                  <a:gd name="connsiteX2" fmla="*/ 1828800 w 1828800"/>
                  <a:gd name="connsiteY2" fmla="*/ 457200 h 914400"/>
                  <a:gd name="connsiteX3" fmla="*/ 1645787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7 w 1828800"/>
                  <a:gd name="connsiteY1" fmla="*/ 0 h 914400"/>
                  <a:gd name="connsiteX2" fmla="*/ 1828800 w 1828800"/>
                  <a:gd name="connsiteY2" fmla="*/ 457200 h 914400"/>
                  <a:gd name="connsiteX3" fmla="*/ 1645787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7 w 1828800"/>
                  <a:gd name="connsiteY1" fmla="*/ 0 h 914400"/>
                  <a:gd name="connsiteX2" fmla="*/ 1828800 w 1828800"/>
                  <a:gd name="connsiteY2" fmla="*/ 457200 h 914400"/>
                  <a:gd name="connsiteX3" fmla="*/ 1645787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7 w 1828800"/>
                  <a:gd name="connsiteY1" fmla="*/ 0 h 914400"/>
                  <a:gd name="connsiteX2" fmla="*/ 1828800 w 1828800"/>
                  <a:gd name="connsiteY2" fmla="*/ 457200 h 914400"/>
                  <a:gd name="connsiteX3" fmla="*/ 1645787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7 w 1828800"/>
                  <a:gd name="connsiteY1" fmla="*/ 0 h 914400"/>
                  <a:gd name="connsiteX2" fmla="*/ 1828800 w 1828800"/>
                  <a:gd name="connsiteY2" fmla="*/ 457200 h 914400"/>
                  <a:gd name="connsiteX3" fmla="*/ 1645787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7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645025" y="0"/>
                    </a:lnTo>
                    <a:lnTo>
                      <a:pt x="1828800" y="457200"/>
                    </a:lnTo>
                    <a:lnTo>
                      <a:pt x="1645025" y="914400"/>
                    </a:lnTo>
                    <a:lnTo>
                      <a:pt x="0" y="914400"/>
                    </a:lnTo>
                    <a:lnTo>
                      <a:pt x="183775" y="457200"/>
                    </a:lnTo>
                    <a:close/>
                  </a:path>
                </a:pathLst>
              </a:custGeom>
              <a:grp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rtlCol="0" anchor="ctr"/>
              <a:lstStyle/>
              <a:p>
                <a:pPr marL="0" marR="0" lvl="0" indent="0" algn="ctr" defTabSz="913722" rtl="0" eaLnBrk="1" fontAlgn="auto" latinLnBrk="0" hangingPunct="1">
                  <a:lnSpc>
                    <a:spcPct val="100000"/>
                  </a:lnSpc>
                  <a:spcBef>
                    <a:spcPts val="0"/>
                  </a:spcBef>
                  <a:spcAft>
                    <a:spcPts val="0"/>
                  </a:spcAft>
                  <a:buClrTx/>
                  <a:buSzTx/>
                  <a:buFontTx/>
                  <a:buNone/>
                  <a:tabLst/>
                  <a:defRPr/>
                </a:pPr>
                <a:endParaRPr kumimoji="0" lang="ru-RU" sz="800" b="0" i="0" u="none" strike="noStrike" kern="1200" cap="none" spc="0" normalizeH="0" baseline="0" noProof="0" dirty="0" err="1">
                  <a:ln>
                    <a:noFill/>
                  </a:ln>
                  <a:solidFill>
                    <a:srgbClr val="FFFFFF"/>
                  </a:solidFill>
                  <a:effectLst/>
                  <a:uLnTx/>
                  <a:uFillTx/>
                  <a:latin typeface="Arial"/>
                  <a:ea typeface="+mn-ea"/>
                  <a:cs typeface="+mn-cs"/>
                </a:endParaRPr>
              </a:p>
            </p:txBody>
          </p:sp>
          <p:sp>
            <p:nvSpPr>
              <p:cNvPr id="210" name="TextBox 209">
                <a:extLst>
                  <a:ext uri="{FF2B5EF4-FFF2-40B4-BE49-F238E27FC236}">
                    <a16:creationId xmlns:a16="http://schemas.microsoft.com/office/drawing/2014/main" id="{DACEA2A0-EF26-43D3-9018-518CFBAE9072}"/>
                  </a:ext>
                </a:extLst>
              </p:cNvPr>
              <p:cNvSpPr txBox="1"/>
              <p:nvPr>
                <p:custDataLst>
                  <p:tags r:id="rId16"/>
                </p:custDataLst>
              </p:nvPr>
            </p:nvSpPr>
            <p:spPr>
              <a:xfrm>
                <a:off x="7705175" y="1253740"/>
                <a:ext cx="1784092" cy="1103976"/>
              </a:xfrm>
              <a:prstGeom prst="rect">
                <a:avLst/>
              </a:prstGeom>
              <a:grpFill/>
            </p:spPr>
            <p:txBody>
              <a:bodyPr vert="horz" wrap="square" lIns="36000" tIns="0" rIns="0" bIns="0" rtlCol="0" anchor="ctr">
                <a:noAutofit/>
              </a:bodyPr>
              <a:lstStyle>
                <a:lvl1pPr lvl="0" indent="0" defTabSz="913473" fontAlgn="base">
                  <a:spcBef>
                    <a:spcPct val="0"/>
                  </a:spcBef>
                  <a:spcAft>
                    <a:spcPct val="0"/>
                  </a:spcAft>
                  <a:buClr>
                    <a:schemeClr val="tx2"/>
                  </a:buClr>
                  <a:buSzPct val="100000"/>
                  <a:defRPr lang="ru-RU" sz="1600" baseline="0" dirty="0"/>
                </a:lvl1pPr>
                <a:lvl2pPr marL="198335" lvl="1" indent="-194662" defTabSz="913473" fontAlgn="base">
                  <a:spcBef>
                    <a:spcPct val="0"/>
                  </a:spcBef>
                  <a:spcAft>
                    <a:spcPct val="0"/>
                  </a:spcAft>
                  <a:buClr>
                    <a:schemeClr val="accent4"/>
                  </a:buClr>
                  <a:buSzPct val="125000"/>
                  <a:buFont typeface="Arial" charset="0"/>
                  <a:buChar char="▪"/>
                  <a:defRPr lang="ru-RU" sz="1600" baseline="0" dirty="0"/>
                </a:lvl2pPr>
                <a:lvl3pPr marL="455435" lvl="2" indent="-253428" defTabSz="913473" fontAlgn="base">
                  <a:spcBef>
                    <a:spcPct val="0"/>
                  </a:spcBef>
                  <a:spcAft>
                    <a:spcPct val="0"/>
                  </a:spcAft>
                  <a:buClr>
                    <a:schemeClr val="accent6"/>
                  </a:buClr>
                  <a:buSzPct val="120000"/>
                  <a:buFont typeface="Arial" charset="0"/>
                  <a:buChar char="–"/>
                  <a:defRPr lang="ru-RU" sz="1600" baseline="0" dirty="0"/>
                </a:lvl3pPr>
                <a:lvl4pPr marL="628060" lvl="3" indent="-157933" defTabSz="913473" fontAlgn="base">
                  <a:spcBef>
                    <a:spcPct val="0"/>
                  </a:spcBef>
                  <a:spcAft>
                    <a:spcPct val="0"/>
                  </a:spcAft>
                  <a:buClr>
                    <a:schemeClr val="accent6"/>
                  </a:buClr>
                  <a:buSzPct val="120000"/>
                  <a:buFont typeface="Arial" charset="0"/>
                  <a:buChar char="▫"/>
                  <a:defRPr lang="ru-RU" sz="1600" baseline="0" dirty="0"/>
                </a:lvl4pPr>
                <a:lvl5pPr marL="763957" lvl="4" indent="-132223" defTabSz="913473" fontAlgn="base">
                  <a:spcBef>
                    <a:spcPct val="0"/>
                  </a:spcBef>
                  <a:spcAft>
                    <a:spcPct val="0"/>
                  </a:spcAft>
                  <a:buClr>
                    <a:schemeClr val="accent6"/>
                  </a:buClr>
                  <a:buSzPct val="89000"/>
                  <a:buFont typeface="Arial" charset="0"/>
                  <a:buChar char="-"/>
                  <a:defRPr lang="ru-RU" sz="1600" baseline="0" dirty="0"/>
                </a:lvl5pPr>
                <a:lvl6pPr marL="1020030" indent="-177089" defTabSz="1218026" fontAlgn="base">
                  <a:spcBef>
                    <a:spcPct val="0"/>
                  </a:spcBef>
                  <a:spcAft>
                    <a:spcPct val="0"/>
                  </a:spcAft>
                  <a:buClr>
                    <a:schemeClr val="tx2"/>
                  </a:buClr>
                  <a:buSzPct val="89000"/>
                  <a:buFont typeface="Arial" charset="0"/>
                  <a:buChar char="-"/>
                  <a:defRPr sz="2100" baseline="0"/>
                </a:lvl6pPr>
                <a:lvl7pPr marL="1020030" indent="-177089" defTabSz="1218026" fontAlgn="base">
                  <a:spcBef>
                    <a:spcPct val="0"/>
                  </a:spcBef>
                  <a:spcAft>
                    <a:spcPct val="0"/>
                  </a:spcAft>
                  <a:buClr>
                    <a:schemeClr val="tx2"/>
                  </a:buClr>
                  <a:buSzPct val="89000"/>
                  <a:buFont typeface="Arial" charset="0"/>
                  <a:buChar char="-"/>
                  <a:defRPr sz="2100" baseline="0"/>
                </a:lvl7pPr>
                <a:lvl8pPr marL="1020030" indent="-177089" defTabSz="1218026" fontAlgn="base">
                  <a:spcBef>
                    <a:spcPct val="0"/>
                  </a:spcBef>
                  <a:spcAft>
                    <a:spcPct val="0"/>
                  </a:spcAft>
                  <a:buClr>
                    <a:schemeClr val="tx2"/>
                  </a:buClr>
                  <a:buSzPct val="89000"/>
                  <a:buFont typeface="Arial" charset="0"/>
                  <a:buChar char="-"/>
                  <a:defRPr sz="2100" baseline="0"/>
                </a:lvl8pPr>
                <a:lvl9pPr marL="1020030" indent="-177089" defTabSz="1218026" fontAlgn="base">
                  <a:spcBef>
                    <a:spcPct val="0"/>
                  </a:spcBef>
                  <a:spcAft>
                    <a:spcPct val="0"/>
                  </a:spcAft>
                  <a:buClr>
                    <a:schemeClr val="tx2"/>
                  </a:buClr>
                  <a:buSzPct val="89000"/>
                  <a:buFont typeface="Arial" charset="0"/>
                  <a:buChar char="-"/>
                  <a:defRPr sz="2100" baseline="0"/>
                </a:lvl9pPr>
              </a:lstStyle>
              <a:p>
                <a:pPr marL="0" marR="0" lvl="0" indent="0" algn="l" defTabSz="913473" rtl="0" eaLnBrk="1" fontAlgn="base" latinLnBrk="0" hangingPunct="1">
                  <a:lnSpc>
                    <a:spcPct val="100000"/>
                  </a:lnSpc>
                  <a:spcBef>
                    <a:spcPct val="0"/>
                  </a:spcBef>
                  <a:spcAft>
                    <a:spcPct val="0"/>
                  </a:spcAft>
                  <a:buClr>
                    <a:srgbClr val="008080"/>
                  </a:buClr>
                  <a:buSzPct val="100000"/>
                  <a:buFontTx/>
                  <a:buNone/>
                  <a:tabLst/>
                  <a:defRPr/>
                </a:pPr>
                <a:endParaRPr kumimoji="0" lang="az-Cyrl-AZ" sz="800" b="1" i="0" u="none" strike="noStrike" kern="1200" cap="none" spc="0" normalizeH="0" baseline="0" noProof="0" dirty="0">
                  <a:ln>
                    <a:noFill/>
                  </a:ln>
                  <a:solidFill>
                    <a:srgbClr val="FFFFFF"/>
                  </a:solidFill>
                  <a:effectLst/>
                  <a:uLnTx/>
                  <a:uFillTx/>
                  <a:latin typeface="Arial"/>
                  <a:ea typeface="+mn-ea"/>
                  <a:cs typeface="+mn-cs"/>
                </a:endParaRPr>
              </a:p>
            </p:txBody>
          </p:sp>
        </p:grpSp>
        <p:sp>
          <p:nvSpPr>
            <p:cNvPr id="199" name="Oval 21">
              <a:extLst>
                <a:ext uri="{FF2B5EF4-FFF2-40B4-BE49-F238E27FC236}">
                  <a16:creationId xmlns:a16="http://schemas.microsoft.com/office/drawing/2014/main" id="{C49C3772-49F1-4739-B4E0-3049E64FD491}"/>
                </a:ext>
              </a:extLst>
            </p:cNvPr>
            <p:cNvSpPr>
              <a:spLocks noChangeArrowheads="1"/>
            </p:cNvSpPr>
            <p:nvPr>
              <p:custDataLst>
                <p:tags r:id="rId10"/>
              </p:custDataLst>
            </p:nvPr>
          </p:nvSpPr>
          <p:spPr bwMode="gray">
            <a:xfrm>
              <a:off x="11479095" y="20657"/>
              <a:ext cx="109965" cy="109965"/>
            </a:xfrm>
            <a:prstGeom prst="ellipse">
              <a:avLst/>
            </a:prstGeom>
            <a:solidFill>
              <a:srgbClr val="B2D2D8"/>
            </a:solidFill>
            <a:ln w="9525">
              <a:solidFill>
                <a:schemeClr val="bg2"/>
              </a:solidFill>
              <a:round/>
              <a:headEnd/>
              <a:tailEnd/>
            </a:ln>
          </p:spPr>
          <p:txBody>
            <a:bodyPr wrap="none" lIns="91430" tIns="45715" rIns="91430" bIns="45715" anchor="ctr">
              <a:noAutofit/>
            </a:bodyPr>
            <a:lstStyle/>
            <a:p>
              <a:pPr marL="0" marR="0" lvl="0" indent="0" algn="ctr" defTabSz="913523" rtl="0" eaLnBrk="1" fontAlgn="auto" latinLnBrk="0" hangingPunct="1">
                <a:lnSpc>
                  <a:spcPct val="100000"/>
                </a:lnSpc>
                <a:spcBef>
                  <a:spcPts val="0"/>
                </a:spcBef>
                <a:spcAft>
                  <a:spcPts val="0"/>
                </a:spcAft>
                <a:buClr>
                  <a:srgbClr val="000000"/>
                </a:buClr>
                <a:buSzTx/>
                <a:buFontTx/>
                <a:buNone/>
                <a:tabLst/>
                <a:defRPr/>
              </a:pPr>
              <a:r>
                <a:rPr kumimoji="0" lang="en-US" sz="600" b="1" i="0" u="none" strike="noStrike" kern="1200" cap="none" spc="0" normalizeH="0" baseline="0" noProof="0" dirty="0">
                  <a:ln>
                    <a:noFill/>
                  </a:ln>
                  <a:solidFill>
                    <a:srgbClr val="008080"/>
                  </a:solidFill>
                  <a:effectLst/>
                  <a:uLnTx/>
                  <a:uFillTx/>
                  <a:latin typeface="Arial"/>
                  <a:ea typeface="+mn-ea"/>
                  <a:cs typeface="+mn-cs"/>
                </a:rPr>
                <a:t>4</a:t>
              </a:r>
            </a:p>
          </p:txBody>
        </p:sp>
        <p:grpSp>
          <p:nvGrpSpPr>
            <p:cNvPr id="200" name="Group 174">
              <a:extLst>
                <a:ext uri="{FF2B5EF4-FFF2-40B4-BE49-F238E27FC236}">
                  <a16:creationId xmlns:a16="http://schemas.microsoft.com/office/drawing/2014/main" id="{514841D9-CB74-466E-89FC-BB456C7184F2}"/>
                </a:ext>
              </a:extLst>
            </p:cNvPr>
            <p:cNvGrpSpPr>
              <a:grpSpLocks/>
            </p:cNvGrpSpPr>
            <p:nvPr>
              <p:custDataLst>
                <p:tags r:id="rId11"/>
              </p:custDataLst>
            </p:nvPr>
          </p:nvGrpSpPr>
          <p:grpSpPr>
            <a:xfrm>
              <a:off x="11721840" y="75002"/>
              <a:ext cx="387944" cy="216580"/>
              <a:chOff x="9590971" y="1164709"/>
              <a:chExt cx="2296426" cy="1282037"/>
            </a:xfrm>
            <a:solidFill>
              <a:schemeClr val="accent2"/>
            </a:solidFill>
          </p:grpSpPr>
          <p:sp>
            <p:nvSpPr>
              <p:cNvPr id="207" name="Freeform: Shape 175">
                <a:extLst>
                  <a:ext uri="{FF2B5EF4-FFF2-40B4-BE49-F238E27FC236}">
                    <a16:creationId xmlns:a16="http://schemas.microsoft.com/office/drawing/2014/main" id="{6ADF75C3-1BBB-4471-855C-5081288C18F6}"/>
                  </a:ext>
                </a:extLst>
              </p:cNvPr>
              <p:cNvSpPr/>
              <p:nvPr>
                <p:custDataLst>
                  <p:tags r:id="rId13"/>
                </p:custDataLst>
              </p:nvPr>
            </p:nvSpPr>
            <p:spPr>
              <a:xfrm>
                <a:off x="9590971" y="1164709"/>
                <a:ext cx="2296426" cy="1282037"/>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53574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53574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153574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645025" y="0"/>
                    </a:lnTo>
                    <a:lnTo>
                      <a:pt x="1828800" y="457200"/>
                    </a:lnTo>
                    <a:lnTo>
                      <a:pt x="1645025" y="914400"/>
                    </a:lnTo>
                    <a:lnTo>
                      <a:pt x="0" y="914400"/>
                    </a:lnTo>
                    <a:lnTo>
                      <a:pt x="183775" y="457200"/>
                    </a:lnTo>
                    <a:close/>
                  </a:path>
                </a:pathLst>
              </a:custGeom>
              <a:grp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rtlCol="0" anchor="ctr"/>
              <a:lstStyle/>
              <a:p>
                <a:pPr marL="0" marR="0" lvl="0" indent="0" algn="ctr" defTabSz="913722" rtl="0" eaLnBrk="1" fontAlgn="auto" latinLnBrk="0" hangingPunct="1">
                  <a:lnSpc>
                    <a:spcPct val="100000"/>
                  </a:lnSpc>
                  <a:spcBef>
                    <a:spcPts val="0"/>
                  </a:spcBef>
                  <a:spcAft>
                    <a:spcPts val="0"/>
                  </a:spcAft>
                  <a:buClrTx/>
                  <a:buSzTx/>
                  <a:buFontTx/>
                  <a:buNone/>
                  <a:tabLst/>
                  <a:defRPr/>
                </a:pPr>
                <a:endParaRPr kumimoji="0" lang="ru-RU" sz="800" b="0" i="0" u="none" strike="noStrike" kern="1200" cap="none" spc="0" normalizeH="0" baseline="0" noProof="0" dirty="0" err="1">
                  <a:ln>
                    <a:noFill/>
                  </a:ln>
                  <a:solidFill>
                    <a:srgbClr val="FFFFFF"/>
                  </a:solidFill>
                  <a:effectLst/>
                  <a:uLnTx/>
                  <a:uFillTx/>
                  <a:latin typeface="Arial"/>
                  <a:ea typeface="+mn-ea"/>
                  <a:cs typeface="+mn-cs"/>
                </a:endParaRPr>
              </a:p>
            </p:txBody>
          </p:sp>
          <p:sp>
            <p:nvSpPr>
              <p:cNvPr id="208" name="TextBox 207">
                <a:extLst>
                  <a:ext uri="{FF2B5EF4-FFF2-40B4-BE49-F238E27FC236}">
                    <a16:creationId xmlns:a16="http://schemas.microsoft.com/office/drawing/2014/main" id="{2B9CE2EE-E0EE-4848-98FC-7C53D156FDF2}"/>
                  </a:ext>
                </a:extLst>
              </p:cNvPr>
              <p:cNvSpPr txBox="1"/>
              <p:nvPr>
                <p:custDataLst>
                  <p:tags r:id="rId14"/>
                </p:custDataLst>
              </p:nvPr>
            </p:nvSpPr>
            <p:spPr>
              <a:xfrm>
                <a:off x="9872538" y="1253740"/>
                <a:ext cx="1784092" cy="1103976"/>
              </a:xfrm>
              <a:prstGeom prst="rect">
                <a:avLst/>
              </a:prstGeom>
              <a:grpFill/>
            </p:spPr>
            <p:txBody>
              <a:bodyPr vert="horz" wrap="square" lIns="36000" tIns="0" rIns="0" bIns="0" rtlCol="0" anchor="ctr">
                <a:noAutofit/>
              </a:bodyPr>
              <a:lstStyle>
                <a:lvl1pPr lvl="0" indent="0" defTabSz="913473" fontAlgn="base">
                  <a:spcBef>
                    <a:spcPct val="0"/>
                  </a:spcBef>
                  <a:spcAft>
                    <a:spcPct val="0"/>
                  </a:spcAft>
                  <a:buClr>
                    <a:schemeClr val="tx2"/>
                  </a:buClr>
                  <a:buSzPct val="100000"/>
                  <a:defRPr lang="ru-RU" sz="1600" baseline="0" dirty="0"/>
                </a:lvl1pPr>
                <a:lvl2pPr marL="198335" lvl="1" indent="-194662" defTabSz="913473" fontAlgn="base">
                  <a:spcBef>
                    <a:spcPct val="0"/>
                  </a:spcBef>
                  <a:spcAft>
                    <a:spcPct val="0"/>
                  </a:spcAft>
                  <a:buClr>
                    <a:schemeClr val="accent4"/>
                  </a:buClr>
                  <a:buSzPct val="125000"/>
                  <a:buFont typeface="Arial" charset="0"/>
                  <a:buChar char="▪"/>
                  <a:defRPr lang="ru-RU" sz="1600" baseline="0" dirty="0"/>
                </a:lvl2pPr>
                <a:lvl3pPr marL="455435" lvl="2" indent="-253428" defTabSz="913473" fontAlgn="base">
                  <a:spcBef>
                    <a:spcPct val="0"/>
                  </a:spcBef>
                  <a:spcAft>
                    <a:spcPct val="0"/>
                  </a:spcAft>
                  <a:buClr>
                    <a:schemeClr val="accent6"/>
                  </a:buClr>
                  <a:buSzPct val="120000"/>
                  <a:buFont typeface="Arial" charset="0"/>
                  <a:buChar char="–"/>
                  <a:defRPr lang="ru-RU" sz="1600" baseline="0" dirty="0"/>
                </a:lvl3pPr>
                <a:lvl4pPr marL="628060" lvl="3" indent="-157933" defTabSz="913473" fontAlgn="base">
                  <a:spcBef>
                    <a:spcPct val="0"/>
                  </a:spcBef>
                  <a:spcAft>
                    <a:spcPct val="0"/>
                  </a:spcAft>
                  <a:buClr>
                    <a:schemeClr val="accent6"/>
                  </a:buClr>
                  <a:buSzPct val="120000"/>
                  <a:buFont typeface="Arial" charset="0"/>
                  <a:buChar char="▫"/>
                  <a:defRPr lang="ru-RU" sz="1600" baseline="0" dirty="0"/>
                </a:lvl4pPr>
                <a:lvl5pPr marL="763957" lvl="4" indent="-132223" defTabSz="913473" fontAlgn="base">
                  <a:spcBef>
                    <a:spcPct val="0"/>
                  </a:spcBef>
                  <a:spcAft>
                    <a:spcPct val="0"/>
                  </a:spcAft>
                  <a:buClr>
                    <a:schemeClr val="accent6"/>
                  </a:buClr>
                  <a:buSzPct val="89000"/>
                  <a:buFont typeface="Arial" charset="0"/>
                  <a:buChar char="-"/>
                  <a:defRPr lang="ru-RU" sz="1600" baseline="0" dirty="0"/>
                </a:lvl5pPr>
                <a:lvl6pPr marL="1020030" indent="-177089" defTabSz="1218026" fontAlgn="base">
                  <a:spcBef>
                    <a:spcPct val="0"/>
                  </a:spcBef>
                  <a:spcAft>
                    <a:spcPct val="0"/>
                  </a:spcAft>
                  <a:buClr>
                    <a:schemeClr val="tx2"/>
                  </a:buClr>
                  <a:buSzPct val="89000"/>
                  <a:buFont typeface="Arial" charset="0"/>
                  <a:buChar char="-"/>
                  <a:defRPr sz="2100" baseline="0"/>
                </a:lvl6pPr>
                <a:lvl7pPr marL="1020030" indent="-177089" defTabSz="1218026" fontAlgn="base">
                  <a:spcBef>
                    <a:spcPct val="0"/>
                  </a:spcBef>
                  <a:spcAft>
                    <a:spcPct val="0"/>
                  </a:spcAft>
                  <a:buClr>
                    <a:schemeClr val="tx2"/>
                  </a:buClr>
                  <a:buSzPct val="89000"/>
                  <a:buFont typeface="Arial" charset="0"/>
                  <a:buChar char="-"/>
                  <a:defRPr sz="2100" baseline="0"/>
                </a:lvl7pPr>
                <a:lvl8pPr marL="1020030" indent="-177089" defTabSz="1218026" fontAlgn="base">
                  <a:spcBef>
                    <a:spcPct val="0"/>
                  </a:spcBef>
                  <a:spcAft>
                    <a:spcPct val="0"/>
                  </a:spcAft>
                  <a:buClr>
                    <a:schemeClr val="tx2"/>
                  </a:buClr>
                  <a:buSzPct val="89000"/>
                  <a:buFont typeface="Arial" charset="0"/>
                  <a:buChar char="-"/>
                  <a:defRPr sz="2100" baseline="0"/>
                </a:lvl8pPr>
                <a:lvl9pPr marL="1020030" indent="-177089" defTabSz="1218026" fontAlgn="base">
                  <a:spcBef>
                    <a:spcPct val="0"/>
                  </a:spcBef>
                  <a:spcAft>
                    <a:spcPct val="0"/>
                  </a:spcAft>
                  <a:buClr>
                    <a:schemeClr val="tx2"/>
                  </a:buClr>
                  <a:buSzPct val="89000"/>
                  <a:buFont typeface="Arial" charset="0"/>
                  <a:buChar char="-"/>
                  <a:defRPr sz="2100" baseline="0"/>
                </a:lvl9pPr>
              </a:lstStyle>
              <a:p>
                <a:pPr marL="0" marR="0" lvl="0" indent="0" algn="l" defTabSz="913473" rtl="0" eaLnBrk="1" fontAlgn="base" latinLnBrk="0" hangingPunct="1">
                  <a:lnSpc>
                    <a:spcPct val="100000"/>
                  </a:lnSpc>
                  <a:spcBef>
                    <a:spcPct val="0"/>
                  </a:spcBef>
                  <a:spcAft>
                    <a:spcPct val="0"/>
                  </a:spcAft>
                  <a:buClr>
                    <a:srgbClr val="008080"/>
                  </a:buClr>
                  <a:buSzPct val="100000"/>
                  <a:buFontTx/>
                  <a:buNone/>
                  <a:tabLst/>
                  <a:defRPr/>
                </a:pPr>
                <a:endParaRPr kumimoji="0" lang="ru-RU" sz="800" b="1" i="0" u="none" strike="noStrike" kern="1200" cap="none" spc="0" normalizeH="0" baseline="0" noProof="0" dirty="0">
                  <a:ln>
                    <a:noFill/>
                  </a:ln>
                  <a:solidFill>
                    <a:srgbClr val="FFFFFF"/>
                  </a:solidFill>
                  <a:effectLst/>
                  <a:uLnTx/>
                  <a:uFillTx/>
                  <a:latin typeface="Arial"/>
                  <a:ea typeface="+mn-ea"/>
                  <a:cs typeface="+mn-cs"/>
                </a:endParaRPr>
              </a:p>
            </p:txBody>
          </p:sp>
        </p:grpSp>
        <p:sp>
          <p:nvSpPr>
            <p:cNvPr id="202" name="Oval 21">
              <a:extLst>
                <a:ext uri="{FF2B5EF4-FFF2-40B4-BE49-F238E27FC236}">
                  <a16:creationId xmlns:a16="http://schemas.microsoft.com/office/drawing/2014/main" id="{F297F70D-F897-4D89-9DCC-3B6AD33077BF}"/>
                </a:ext>
              </a:extLst>
            </p:cNvPr>
            <p:cNvSpPr>
              <a:spLocks noChangeArrowheads="1"/>
            </p:cNvSpPr>
            <p:nvPr>
              <p:custDataLst>
                <p:tags r:id="rId12"/>
              </p:custDataLst>
            </p:nvPr>
          </p:nvSpPr>
          <p:spPr bwMode="gray">
            <a:xfrm>
              <a:off x="11841338" y="20657"/>
              <a:ext cx="109965" cy="109965"/>
            </a:xfrm>
            <a:prstGeom prst="ellipse">
              <a:avLst/>
            </a:prstGeom>
            <a:solidFill>
              <a:srgbClr val="B2D2D8"/>
            </a:solidFill>
            <a:ln w="9525">
              <a:solidFill>
                <a:schemeClr val="bg2"/>
              </a:solidFill>
              <a:round/>
              <a:headEnd/>
              <a:tailEnd/>
            </a:ln>
          </p:spPr>
          <p:txBody>
            <a:bodyPr wrap="none" lIns="91430" tIns="45715" rIns="91430" bIns="45715" anchor="ctr">
              <a:noAutofit/>
            </a:bodyPr>
            <a:lstStyle/>
            <a:p>
              <a:pPr marL="0" marR="0" lvl="0" indent="0" algn="ctr" defTabSz="913523" rtl="0" eaLnBrk="1" fontAlgn="auto" latinLnBrk="0" hangingPunct="1">
                <a:lnSpc>
                  <a:spcPct val="100000"/>
                </a:lnSpc>
                <a:spcBef>
                  <a:spcPts val="0"/>
                </a:spcBef>
                <a:spcAft>
                  <a:spcPts val="0"/>
                </a:spcAft>
                <a:buClr>
                  <a:srgbClr val="000000"/>
                </a:buClr>
                <a:buSzTx/>
                <a:buFontTx/>
                <a:buNone/>
                <a:tabLst/>
                <a:defRPr/>
              </a:pPr>
              <a:r>
                <a:rPr kumimoji="0" lang="en-US" sz="600" b="1" i="0" u="none" strike="noStrike" kern="1200" cap="none" spc="0" normalizeH="0" baseline="0" noProof="0" dirty="0">
                  <a:ln>
                    <a:noFill/>
                  </a:ln>
                  <a:solidFill>
                    <a:srgbClr val="008080"/>
                  </a:solidFill>
                  <a:effectLst/>
                  <a:uLnTx/>
                  <a:uFillTx/>
                  <a:latin typeface="Arial"/>
                  <a:ea typeface="+mn-ea"/>
                  <a:cs typeface="+mn-cs"/>
                </a:rPr>
                <a:t>5</a:t>
              </a:r>
            </a:p>
          </p:txBody>
        </p:sp>
      </p:grpSp>
      <p:grpSp>
        <p:nvGrpSpPr>
          <p:cNvPr id="229" name="Group 28">
            <a:extLst>
              <a:ext uri="{FF2B5EF4-FFF2-40B4-BE49-F238E27FC236}">
                <a16:creationId xmlns:a16="http://schemas.microsoft.com/office/drawing/2014/main" id="{6CA4308D-7937-405A-B8A3-F1C18C21C6A9}"/>
              </a:ext>
            </a:extLst>
          </p:cNvPr>
          <p:cNvGrpSpPr/>
          <p:nvPr/>
        </p:nvGrpSpPr>
        <p:grpSpPr>
          <a:xfrm>
            <a:off x="7278870" y="5540230"/>
            <a:ext cx="4774287" cy="801468"/>
            <a:chOff x="7650039" y="242633"/>
            <a:chExt cx="4774357" cy="801480"/>
          </a:xfrm>
        </p:grpSpPr>
        <p:grpSp>
          <p:nvGrpSpPr>
            <p:cNvPr id="230" name="Group 23">
              <a:extLst>
                <a:ext uri="{FF2B5EF4-FFF2-40B4-BE49-F238E27FC236}">
                  <a16:creationId xmlns:a16="http://schemas.microsoft.com/office/drawing/2014/main" id="{FC36C116-2AEB-4AD9-A324-74BDBD493C10}"/>
                </a:ext>
              </a:extLst>
            </p:cNvPr>
            <p:cNvGrpSpPr/>
            <p:nvPr/>
          </p:nvGrpSpPr>
          <p:grpSpPr>
            <a:xfrm>
              <a:off x="9405937" y="242633"/>
              <a:ext cx="3018459" cy="801474"/>
              <a:chOff x="9405937" y="242633"/>
              <a:chExt cx="3018459" cy="801474"/>
            </a:xfrm>
          </p:grpSpPr>
          <p:sp>
            <p:nvSpPr>
              <p:cNvPr id="244" name="TextBox 243">
                <a:extLst>
                  <a:ext uri="{FF2B5EF4-FFF2-40B4-BE49-F238E27FC236}">
                    <a16:creationId xmlns:a16="http://schemas.microsoft.com/office/drawing/2014/main" id="{7F2FA652-9C9F-414D-ACE6-DE5DF8B992D4}"/>
                  </a:ext>
                </a:extLst>
              </p:cNvPr>
              <p:cNvSpPr txBox="1">
                <a:spLocks/>
              </p:cNvSpPr>
              <p:nvPr/>
            </p:nvSpPr>
            <p:spPr bwMode="gray">
              <a:xfrm>
                <a:off x="9730584" y="581815"/>
                <a:ext cx="1223419" cy="125613"/>
              </a:xfrm>
              <a:prstGeom prst="rect">
                <a:avLst/>
              </a:prstGeom>
            </p:spPr>
            <p:txBody>
              <a:bodyPr vert="horz" wrap="none" lIns="0" tIns="0" rIns="0" bIns="0" rtlCol="0">
                <a:spAutoFit/>
              </a:bodyPr>
              <a:lstStyle>
                <a:lvl1pPr lvl="0" indent="0" defTabSz="913473" fontAlgn="base">
                  <a:spcBef>
                    <a:spcPct val="0"/>
                  </a:spcBef>
                  <a:spcAft>
                    <a:spcPct val="0"/>
                  </a:spcAft>
                  <a:buClr>
                    <a:schemeClr val="tx2"/>
                  </a:buClr>
                  <a:buSzPct val="100000"/>
                  <a:defRPr lang="ru-RU" sz="1600" baseline="0" dirty="0"/>
                </a:lvl1pPr>
                <a:lvl2pPr marL="198335" lvl="1" indent="-194662" defTabSz="913473" fontAlgn="base">
                  <a:spcBef>
                    <a:spcPct val="0"/>
                  </a:spcBef>
                  <a:spcAft>
                    <a:spcPct val="0"/>
                  </a:spcAft>
                  <a:buClr>
                    <a:schemeClr val="accent4"/>
                  </a:buClr>
                  <a:buSzPct val="125000"/>
                  <a:buFont typeface="Arial" charset="0"/>
                  <a:buChar char="▪"/>
                  <a:defRPr lang="ru-RU" sz="1600" baseline="0" dirty="0"/>
                </a:lvl2pPr>
                <a:lvl3pPr marL="455435" lvl="2" indent="-253428" defTabSz="913473" fontAlgn="base">
                  <a:spcBef>
                    <a:spcPct val="0"/>
                  </a:spcBef>
                  <a:spcAft>
                    <a:spcPct val="0"/>
                  </a:spcAft>
                  <a:buClr>
                    <a:schemeClr val="accent6"/>
                  </a:buClr>
                  <a:buSzPct val="120000"/>
                  <a:buFont typeface="Arial" charset="0"/>
                  <a:buChar char="–"/>
                  <a:defRPr lang="ru-RU" sz="1600" baseline="0" dirty="0"/>
                </a:lvl3pPr>
                <a:lvl4pPr marL="628060" lvl="3" indent="-157933" defTabSz="913473" fontAlgn="base">
                  <a:spcBef>
                    <a:spcPct val="0"/>
                  </a:spcBef>
                  <a:spcAft>
                    <a:spcPct val="0"/>
                  </a:spcAft>
                  <a:buClr>
                    <a:schemeClr val="accent6"/>
                  </a:buClr>
                  <a:buSzPct val="120000"/>
                  <a:buFont typeface="Arial" charset="0"/>
                  <a:buChar char="▫"/>
                  <a:defRPr lang="ru-RU" sz="1600" baseline="0" dirty="0"/>
                </a:lvl4pPr>
                <a:lvl5pPr marL="763957" lvl="4" indent="-132223" defTabSz="913473" fontAlgn="base">
                  <a:spcBef>
                    <a:spcPct val="0"/>
                  </a:spcBef>
                  <a:spcAft>
                    <a:spcPct val="0"/>
                  </a:spcAft>
                  <a:buClr>
                    <a:schemeClr val="accent6"/>
                  </a:buClr>
                  <a:buSzPct val="89000"/>
                  <a:buFont typeface="Arial" charset="0"/>
                  <a:buChar char="-"/>
                  <a:defRPr lang="ru-RU" sz="1600" baseline="0" dirty="0"/>
                </a:lvl5pPr>
                <a:lvl6pPr marL="1020030" indent="-177089" defTabSz="1218026" fontAlgn="base">
                  <a:spcBef>
                    <a:spcPct val="0"/>
                  </a:spcBef>
                  <a:spcAft>
                    <a:spcPct val="0"/>
                  </a:spcAft>
                  <a:buClr>
                    <a:schemeClr val="tx2"/>
                  </a:buClr>
                  <a:buSzPct val="89000"/>
                  <a:buFont typeface="Arial" charset="0"/>
                  <a:buChar char="-"/>
                  <a:defRPr sz="2100" baseline="0"/>
                </a:lvl6pPr>
                <a:lvl7pPr marL="1020030" indent="-177089" defTabSz="1218026" fontAlgn="base">
                  <a:spcBef>
                    <a:spcPct val="0"/>
                  </a:spcBef>
                  <a:spcAft>
                    <a:spcPct val="0"/>
                  </a:spcAft>
                  <a:buClr>
                    <a:schemeClr val="tx2"/>
                  </a:buClr>
                  <a:buSzPct val="89000"/>
                  <a:buFont typeface="Arial" charset="0"/>
                  <a:buChar char="-"/>
                  <a:defRPr sz="2100" baseline="0"/>
                </a:lvl7pPr>
                <a:lvl8pPr marL="1020030" indent="-177089" defTabSz="1218026" fontAlgn="base">
                  <a:spcBef>
                    <a:spcPct val="0"/>
                  </a:spcBef>
                  <a:spcAft>
                    <a:spcPct val="0"/>
                  </a:spcAft>
                  <a:buClr>
                    <a:schemeClr val="tx2"/>
                  </a:buClr>
                  <a:buSzPct val="89000"/>
                  <a:buFont typeface="Arial" charset="0"/>
                  <a:buChar char="-"/>
                  <a:defRPr sz="2100" baseline="0"/>
                </a:lvl8pPr>
                <a:lvl9pPr marL="1020030" indent="-177089" defTabSz="1218026" fontAlgn="base">
                  <a:spcBef>
                    <a:spcPct val="0"/>
                  </a:spcBef>
                  <a:spcAft>
                    <a:spcPct val="0"/>
                  </a:spcAft>
                  <a:buClr>
                    <a:schemeClr val="tx2"/>
                  </a:buClr>
                  <a:buSzPct val="89000"/>
                  <a:buFont typeface="Arial" charset="0"/>
                  <a:buChar char="-"/>
                  <a:defRPr sz="2100" baseline="0"/>
                </a:lvl9pPr>
              </a:lstStyle>
              <a:p>
                <a:pPr marL="0" marR="0" lvl="0" indent="0" algn="l" defTabSz="913473" rtl="0" eaLnBrk="1" fontAlgn="base" latinLnBrk="0" hangingPunct="1">
                  <a:lnSpc>
                    <a:spcPct val="100000"/>
                  </a:lnSpc>
                  <a:spcBef>
                    <a:spcPct val="0"/>
                  </a:spcBef>
                  <a:spcAft>
                    <a:spcPct val="0"/>
                  </a:spcAft>
                  <a:buClr>
                    <a:srgbClr val="008080"/>
                  </a:buClr>
                  <a:buSzPct val="100000"/>
                  <a:buFontTx/>
                  <a:buNone/>
                  <a:tabLst/>
                  <a:defRPr/>
                </a:pPr>
                <a:r>
                  <a:rPr kumimoji="0" lang="ru-RU" sz="800" b="0" i="0" u="none" strike="noStrike" kern="1200" cap="none" spc="0" normalizeH="0" baseline="0" noProof="0" dirty="0">
                    <a:ln>
                      <a:noFill/>
                    </a:ln>
                    <a:solidFill>
                      <a:srgbClr val="000000"/>
                    </a:solidFill>
                    <a:effectLst/>
                    <a:uLnTx/>
                    <a:uFillTx/>
                    <a:latin typeface="Arial"/>
                    <a:ea typeface="+mn-ea"/>
                    <a:cs typeface="+mn-cs"/>
                  </a:rPr>
                  <a:t>Промежуточное событие</a:t>
                </a:r>
              </a:p>
            </p:txBody>
          </p:sp>
          <p:sp>
            <p:nvSpPr>
              <p:cNvPr id="245" name="TextBox 244">
                <a:extLst>
                  <a:ext uri="{FF2B5EF4-FFF2-40B4-BE49-F238E27FC236}">
                    <a16:creationId xmlns:a16="http://schemas.microsoft.com/office/drawing/2014/main" id="{216268E4-C73D-4DBC-B82B-9E4338B290FE}"/>
                  </a:ext>
                </a:extLst>
              </p:cNvPr>
              <p:cNvSpPr txBox="1"/>
              <p:nvPr/>
            </p:nvSpPr>
            <p:spPr>
              <a:xfrm>
                <a:off x="9730584" y="296662"/>
                <a:ext cx="978081" cy="125613"/>
              </a:xfrm>
              <a:prstGeom prst="rect">
                <a:avLst/>
              </a:prstGeom>
            </p:spPr>
            <p:txBody>
              <a:bodyPr vert="horz" wrap="none" lIns="0" tIns="0" rIns="0" bIns="0" rtlCol="0" anchor="t" anchorCtr="0">
                <a:spAutoFit/>
              </a:bodyPr>
              <a:lstStyle>
                <a:lvl1pPr lvl="0" indent="0" defTabSz="913473" fontAlgn="base">
                  <a:spcBef>
                    <a:spcPct val="0"/>
                  </a:spcBef>
                  <a:spcAft>
                    <a:spcPct val="0"/>
                  </a:spcAft>
                  <a:buClr>
                    <a:schemeClr val="tx2"/>
                  </a:buClr>
                  <a:buSzPct val="100000"/>
                  <a:defRPr lang="ru-RU" sz="1600" baseline="0" dirty="0"/>
                </a:lvl1pPr>
                <a:lvl2pPr marL="198335" lvl="1" indent="-194662" defTabSz="913473" fontAlgn="base">
                  <a:spcBef>
                    <a:spcPct val="0"/>
                  </a:spcBef>
                  <a:spcAft>
                    <a:spcPct val="0"/>
                  </a:spcAft>
                  <a:buClr>
                    <a:schemeClr val="accent4"/>
                  </a:buClr>
                  <a:buSzPct val="125000"/>
                  <a:buFont typeface="Arial" charset="0"/>
                  <a:buChar char="▪"/>
                  <a:defRPr lang="ru-RU" sz="1600" baseline="0" dirty="0"/>
                </a:lvl2pPr>
                <a:lvl3pPr marL="455435" lvl="2" indent="-253428" defTabSz="913473" fontAlgn="base">
                  <a:spcBef>
                    <a:spcPct val="0"/>
                  </a:spcBef>
                  <a:spcAft>
                    <a:spcPct val="0"/>
                  </a:spcAft>
                  <a:buClr>
                    <a:schemeClr val="accent6"/>
                  </a:buClr>
                  <a:buSzPct val="120000"/>
                  <a:buFont typeface="Arial" charset="0"/>
                  <a:buChar char="–"/>
                  <a:defRPr lang="ru-RU" sz="1600" baseline="0" dirty="0"/>
                </a:lvl3pPr>
                <a:lvl4pPr marL="628060" lvl="3" indent="-157933" defTabSz="913473" fontAlgn="base">
                  <a:spcBef>
                    <a:spcPct val="0"/>
                  </a:spcBef>
                  <a:spcAft>
                    <a:spcPct val="0"/>
                  </a:spcAft>
                  <a:buClr>
                    <a:schemeClr val="accent6"/>
                  </a:buClr>
                  <a:buSzPct val="120000"/>
                  <a:buFont typeface="Arial" charset="0"/>
                  <a:buChar char="▫"/>
                  <a:defRPr lang="ru-RU" sz="1600" baseline="0" dirty="0"/>
                </a:lvl4pPr>
                <a:lvl5pPr marL="763957" lvl="4" indent="-132223" defTabSz="913473" fontAlgn="base">
                  <a:spcBef>
                    <a:spcPct val="0"/>
                  </a:spcBef>
                  <a:spcAft>
                    <a:spcPct val="0"/>
                  </a:spcAft>
                  <a:buClr>
                    <a:schemeClr val="accent6"/>
                  </a:buClr>
                  <a:buSzPct val="89000"/>
                  <a:buFont typeface="Arial" charset="0"/>
                  <a:buChar char="-"/>
                  <a:defRPr lang="ru-RU" sz="1600" baseline="0" dirty="0"/>
                </a:lvl5pPr>
                <a:lvl6pPr marL="1020030" indent="-177089" defTabSz="1218026" fontAlgn="base">
                  <a:spcBef>
                    <a:spcPct val="0"/>
                  </a:spcBef>
                  <a:spcAft>
                    <a:spcPct val="0"/>
                  </a:spcAft>
                  <a:buClr>
                    <a:schemeClr val="tx2"/>
                  </a:buClr>
                  <a:buSzPct val="89000"/>
                  <a:buFont typeface="Arial" charset="0"/>
                  <a:buChar char="-"/>
                  <a:defRPr sz="2100" baseline="0"/>
                </a:lvl6pPr>
                <a:lvl7pPr marL="1020030" indent="-177089" defTabSz="1218026" fontAlgn="base">
                  <a:spcBef>
                    <a:spcPct val="0"/>
                  </a:spcBef>
                  <a:spcAft>
                    <a:spcPct val="0"/>
                  </a:spcAft>
                  <a:buClr>
                    <a:schemeClr val="tx2"/>
                  </a:buClr>
                  <a:buSzPct val="89000"/>
                  <a:buFont typeface="Arial" charset="0"/>
                  <a:buChar char="-"/>
                  <a:defRPr sz="2100" baseline="0"/>
                </a:lvl7pPr>
                <a:lvl8pPr marL="1020030" indent="-177089" defTabSz="1218026" fontAlgn="base">
                  <a:spcBef>
                    <a:spcPct val="0"/>
                  </a:spcBef>
                  <a:spcAft>
                    <a:spcPct val="0"/>
                  </a:spcAft>
                  <a:buClr>
                    <a:schemeClr val="tx2"/>
                  </a:buClr>
                  <a:buSzPct val="89000"/>
                  <a:buFont typeface="Arial" charset="0"/>
                  <a:buChar char="-"/>
                  <a:defRPr sz="2100" baseline="0"/>
                </a:lvl8pPr>
                <a:lvl9pPr marL="1020030" indent="-177089" defTabSz="1218026" fontAlgn="base">
                  <a:spcBef>
                    <a:spcPct val="0"/>
                  </a:spcBef>
                  <a:spcAft>
                    <a:spcPct val="0"/>
                  </a:spcAft>
                  <a:buClr>
                    <a:schemeClr val="tx2"/>
                  </a:buClr>
                  <a:buSzPct val="89000"/>
                  <a:buFont typeface="Arial" charset="0"/>
                  <a:buChar char="-"/>
                  <a:defRPr sz="2100" baseline="0"/>
                </a:lvl9pPr>
              </a:lstStyle>
              <a:p>
                <a:pPr marL="0" marR="0" lvl="0" indent="0" algn="l" defTabSz="913473" rtl="0" eaLnBrk="1" fontAlgn="base" latinLnBrk="0" hangingPunct="1">
                  <a:lnSpc>
                    <a:spcPct val="100000"/>
                  </a:lnSpc>
                  <a:spcBef>
                    <a:spcPct val="0"/>
                  </a:spcBef>
                  <a:spcAft>
                    <a:spcPct val="0"/>
                  </a:spcAft>
                  <a:buClr>
                    <a:srgbClr val="008080"/>
                  </a:buClr>
                  <a:buSzPct val="100000"/>
                  <a:buFontTx/>
                  <a:buNone/>
                  <a:tabLst/>
                  <a:defRPr/>
                </a:pPr>
                <a:r>
                  <a:rPr kumimoji="0" lang="ru-RU" sz="800" b="0" i="0" u="none" strike="noStrike" kern="1200" cap="none" spc="0" normalizeH="0" baseline="0" noProof="0" dirty="0">
                    <a:ln>
                      <a:noFill/>
                    </a:ln>
                    <a:solidFill>
                      <a:srgbClr val="000000"/>
                    </a:solidFill>
                    <a:effectLst/>
                    <a:uLnTx/>
                    <a:uFillTx/>
                    <a:latin typeface="Arial"/>
                    <a:ea typeface="+mn-ea"/>
                    <a:cs typeface="+mn-cs"/>
                  </a:rPr>
                  <a:t>Начальное событие</a:t>
                </a:r>
              </a:p>
            </p:txBody>
          </p:sp>
          <p:sp>
            <p:nvSpPr>
              <p:cNvPr id="247" name="TextBox 246">
                <a:extLst>
                  <a:ext uri="{FF2B5EF4-FFF2-40B4-BE49-F238E27FC236}">
                    <a16:creationId xmlns:a16="http://schemas.microsoft.com/office/drawing/2014/main" id="{7F2FA652-9C9F-414D-ACE6-DE5DF8B992D4}"/>
                  </a:ext>
                </a:extLst>
              </p:cNvPr>
              <p:cNvSpPr txBox="1">
                <a:spLocks/>
              </p:cNvSpPr>
              <p:nvPr/>
            </p:nvSpPr>
            <p:spPr bwMode="gray">
              <a:xfrm>
                <a:off x="9730584" y="866967"/>
                <a:ext cx="2693812" cy="125613"/>
              </a:xfrm>
              <a:prstGeom prst="rect">
                <a:avLst/>
              </a:prstGeom>
            </p:spPr>
            <p:txBody>
              <a:bodyPr vert="horz" wrap="none" lIns="0" tIns="0" rIns="0" bIns="0" rtlCol="0">
                <a:spAutoFit/>
              </a:bodyPr>
              <a:lstStyle>
                <a:lvl1pPr lvl="0" indent="0" defTabSz="913473" fontAlgn="base">
                  <a:spcBef>
                    <a:spcPct val="0"/>
                  </a:spcBef>
                  <a:spcAft>
                    <a:spcPct val="0"/>
                  </a:spcAft>
                  <a:buClr>
                    <a:schemeClr val="tx2"/>
                  </a:buClr>
                  <a:buSzPct val="100000"/>
                  <a:defRPr lang="ru-RU" sz="1600" baseline="0" dirty="0"/>
                </a:lvl1pPr>
                <a:lvl2pPr marL="198335" lvl="1" indent="-194662" defTabSz="913473" fontAlgn="base">
                  <a:spcBef>
                    <a:spcPct val="0"/>
                  </a:spcBef>
                  <a:spcAft>
                    <a:spcPct val="0"/>
                  </a:spcAft>
                  <a:buClr>
                    <a:schemeClr val="accent4"/>
                  </a:buClr>
                  <a:buSzPct val="125000"/>
                  <a:buFont typeface="Arial" charset="0"/>
                  <a:buChar char="▪"/>
                  <a:defRPr lang="ru-RU" sz="1600" baseline="0" dirty="0"/>
                </a:lvl2pPr>
                <a:lvl3pPr marL="455435" lvl="2" indent="-253428" defTabSz="913473" fontAlgn="base">
                  <a:spcBef>
                    <a:spcPct val="0"/>
                  </a:spcBef>
                  <a:spcAft>
                    <a:spcPct val="0"/>
                  </a:spcAft>
                  <a:buClr>
                    <a:schemeClr val="accent6"/>
                  </a:buClr>
                  <a:buSzPct val="120000"/>
                  <a:buFont typeface="Arial" charset="0"/>
                  <a:buChar char="–"/>
                  <a:defRPr lang="ru-RU" sz="1600" baseline="0" dirty="0"/>
                </a:lvl3pPr>
                <a:lvl4pPr marL="628060" lvl="3" indent="-157933" defTabSz="913473" fontAlgn="base">
                  <a:spcBef>
                    <a:spcPct val="0"/>
                  </a:spcBef>
                  <a:spcAft>
                    <a:spcPct val="0"/>
                  </a:spcAft>
                  <a:buClr>
                    <a:schemeClr val="accent6"/>
                  </a:buClr>
                  <a:buSzPct val="120000"/>
                  <a:buFont typeface="Arial" charset="0"/>
                  <a:buChar char="▫"/>
                  <a:defRPr lang="ru-RU" sz="1600" baseline="0" dirty="0"/>
                </a:lvl4pPr>
                <a:lvl5pPr marL="763957" lvl="4" indent="-132223" defTabSz="913473" fontAlgn="base">
                  <a:spcBef>
                    <a:spcPct val="0"/>
                  </a:spcBef>
                  <a:spcAft>
                    <a:spcPct val="0"/>
                  </a:spcAft>
                  <a:buClr>
                    <a:schemeClr val="accent6"/>
                  </a:buClr>
                  <a:buSzPct val="89000"/>
                  <a:buFont typeface="Arial" charset="0"/>
                  <a:buChar char="-"/>
                  <a:defRPr lang="ru-RU" sz="1600" baseline="0" dirty="0"/>
                </a:lvl5pPr>
                <a:lvl6pPr marL="1020030" indent="-177089" defTabSz="1218026" fontAlgn="base">
                  <a:spcBef>
                    <a:spcPct val="0"/>
                  </a:spcBef>
                  <a:spcAft>
                    <a:spcPct val="0"/>
                  </a:spcAft>
                  <a:buClr>
                    <a:schemeClr val="tx2"/>
                  </a:buClr>
                  <a:buSzPct val="89000"/>
                  <a:buFont typeface="Arial" charset="0"/>
                  <a:buChar char="-"/>
                  <a:defRPr sz="2100" baseline="0"/>
                </a:lvl6pPr>
                <a:lvl7pPr marL="1020030" indent="-177089" defTabSz="1218026" fontAlgn="base">
                  <a:spcBef>
                    <a:spcPct val="0"/>
                  </a:spcBef>
                  <a:spcAft>
                    <a:spcPct val="0"/>
                  </a:spcAft>
                  <a:buClr>
                    <a:schemeClr val="tx2"/>
                  </a:buClr>
                  <a:buSzPct val="89000"/>
                  <a:buFont typeface="Arial" charset="0"/>
                  <a:buChar char="-"/>
                  <a:defRPr sz="2100" baseline="0"/>
                </a:lvl7pPr>
                <a:lvl8pPr marL="1020030" indent="-177089" defTabSz="1218026" fontAlgn="base">
                  <a:spcBef>
                    <a:spcPct val="0"/>
                  </a:spcBef>
                  <a:spcAft>
                    <a:spcPct val="0"/>
                  </a:spcAft>
                  <a:buClr>
                    <a:schemeClr val="tx2"/>
                  </a:buClr>
                  <a:buSzPct val="89000"/>
                  <a:buFont typeface="Arial" charset="0"/>
                  <a:buChar char="-"/>
                  <a:defRPr sz="2100" baseline="0"/>
                </a:lvl8pPr>
                <a:lvl9pPr marL="1020030" indent="-177089" defTabSz="1218026" fontAlgn="base">
                  <a:spcBef>
                    <a:spcPct val="0"/>
                  </a:spcBef>
                  <a:spcAft>
                    <a:spcPct val="0"/>
                  </a:spcAft>
                  <a:buClr>
                    <a:schemeClr val="tx2"/>
                  </a:buClr>
                  <a:buSzPct val="89000"/>
                  <a:buFont typeface="Arial" charset="0"/>
                  <a:buChar char="-"/>
                  <a:defRPr sz="2100" baseline="0"/>
                </a:lvl9pPr>
              </a:lstStyle>
              <a:p>
                <a:pPr marL="0" marR="0" lvl="0" indent="0" algn="l" defTabSz="913473" rtl="0" eaLnBrk="1" fontAlgn="base" latinLnBrk="0" hangingPunct="1">
                  <a:lnSpc>
                    <a:spcPct val="100000"/>
                  </a:lnSpc>
                  <a:spcBef>
                    <a:spcPct val="0"/>
                  </a:spcBef>
                  <a:spcAft>
                    <a:spcPct val="0"/>
                  </a:spcAft>
                  <a:buClr>
                    <a:srgbClr val="008080"/>
                  </a:buClr>
                  <a:buSzPct val="100000"/>
                  <a:buFontTx/>
                  <a:buNone/>
                  <a:tabLst/>
                  <a:defRPr/>
                </a:pPr>
                <a:r>
                  <a:rPr kumimoji="0" lang="ru-RU" sz="800" b="0" i="0" u="none" strike="noStrike" kern="1200" cap="none" spc="0" normalizeH="0" baseline="0" noProof="0" dirty="0">
                    <a:ln>
                      <a:noFill/>
                    </a:ln>
                    <a:solidFill>
                      <a:srgbClr val="000000"/>
                    </a:solidFill>
                    <a:effectLst/>
                    <a:uLnTx/>
                    <a:uFillTx/>
                    <a:latin typeface="Arial"/>
                    <a:ea typeface="+mn-ea"/>
                    <a:cs typeface="+mn-cs"/>
                  </a:rPr>
                  <a:t>Событие, которым завершается выполнение процесса</a:t>
                </a:r>
              </a:p>
            </p:txBody>
          </p:sp>
          <p:grpSp>
            <p:nvGrpSpPr>
              <p:cNvPr id="248" name="Group 5">
                <a:extLst>
                  <a:ext uri="{FF2B5EF4-FFF2-40B4-BE49-F238E27FC236}">
                    <a16:creationId xmlns:a16="http://schemas.microsoft.com/office/drawing/2014/main" id="{5E50DB49-9F4C-4078-B226-EAB1AB49DEE9}"/>
                  </a:ext>
                </a:extLst>
              </p:cNvPr>
              <p:cNvGrpSpPr>
                <a:grpSpLocks/>
              </p:cNvGrpSpPr>
              <p:nvPr/>
            </p:nvGrpSpPr>
            <p:grpSpPr>
              <a:xfrm>
                <a:off x="9405937" y="812938"/>
                <a:ext cx="231169" cy="231169"/>
                <a:chOff x="11260222" y="3084475"/>
                <a:chExt cx="216000" cy="216000"/>
              </a:xfrm>
            </p:grpSpPr>
            <p:sp>
              <p:nvSpPr>
                <p:cNvPr id="251" name="Oval 216">
                  <a:extLst>
                    <a:ext uri="{FF2B5EF4-FFF2-40B4-BE49-F238E27FC236}">
                      <a16:creationId xmlns:a16="http://schemas.microsoft.com/office/drawing/2014/main" id="{A24A9FD2-D07F-44C8-9D2E-1FADEC7693FD}"/>
                    </a:ext>
                  </a:extLst>
                </p:cNvPr>
                <p:cNvSpPr>
                  <a:spLocks/>
                </p:cNvSpPr>
                <p:nvPr/>
              </p:nvSpPr>
              <p:spPr bwMode="gray">
                <a:xfrm>
                  <a:off x="11260222" y="3084475"/>
                  <a:ext cx="216000" cy="216000"/>
                </a:xfrm>
                <a:prstGeom prst="ellipse">
                  <a:avLst/>
                </a:prstGeom>
                <a:solidFill>
                  <a:schemeClr val="bg1"/>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ru-RU"/>
                  </a:defPPr>
                  <a:lvl1pPr marL="0" algn="l" defTabSz="913722" rtl="0" eaLnBrk="1" latinLnBrk="0" hangingPunct="1">
                    <a:defRPr sz="1800" kern="1200">
                      <a:solidFill>
                        <a:schemeClr val="lt1"/>
                      </a:solidFill>
                      <a:latin typeface="+mn-lt"/>
                      <a:ea typeface="+mn-ea"/>
                      <a:cs typeface="+mn-cs"/>
                    </a:defRPr>
                  </a:lvl1pPr>
                  <a:lvl2pPr marL="456864" algn="l" defTabSz="913722" rtl="0" eaLnBrk="1" latinLnBrk="0" hangingPunct="1">
                    <a:defRPr sz="1800" kern="1200">
                      <a:solidFill>
                        <a:schemeClr val="lt1"/>
                      </a:solidFill>
                      <a:latin typeface="+mn-lt"/>
                      <a:ea typeface="+mn-ea"/>
                      <a:cs typeface="+mn-cs"/>
                    </a:defRPr>
                  </a:lvl2pPr>
                  <a:lvl3pPr marL="913722" algn="l" defTabSz="913722" rtl="0" eaLnBrk="1" latinLnBrk="0" hangingPunct="1">
                    <a:defRPr sz="1800" kern="1200">
                      <a:solidFill>
                        <a:schemeClr val="lt1"/>
                      </a:solidFill>
                      <a:latin typeface="+mn-lt"/>
                      <a:ea typeface="+mn-ea"/>
                      <a:cs typeface="+mn-cs"/>
                    </a:defRPr>
                  </a:lvl3pPr>
                  <a:lvl4pPr marL="1370584" algn="l" defTabSz="913722" rtl="0" eaLnBrk="1" latinLnBrk="0" hangingPunct="1">
                    <a:defRPr sz="1800" kern="1200">
                      <a:solidFill>
                        <a:schemeClr val="lt1"/>
                      </a:solidFill>
                      <a:latin typeface="+mn-lt"/>
                      <a:ea typeface="+mn-ea"/>
                      <a:cs typeface="+mn-cs"/>
                    </a:defRPr>
                  </a:lvl4pPr>
                  <a:lvl5pPr marL="1827444" algn="l" defTabSz="913722" rtl="0" eaLnBrk="1" latinLnBrk="0" hangingPunct="1">
                    <a:defRPr sz="1800" kern="1200">
                      <a:solidFill>
                        <a:schemeClr val="lt1"/>
                      </a:solidFill>
                      <a:latin typeface="+mn-lt"/>
                      <a:ea typeface="+mn-ea"/>
                      <a:cs typeface="+mn-cs"/>
                    </a:defRPr>
                  </a:lvl5pPr>
                  <a:lvl6pPr marL="2284305" algn="l" defTabSz="913722" rtl="0" eaLnBrk="1" latinLnBrk="0" hangingPunct="1">
                    <a:defRPr sz="1800" kern="1200">
                      <a:solidFill>
                        <a:schemeClr val="lt1"/>
                      </a:solidFill>
                      <a:latin typeface="+mn-lt"/>
                      <a:ea typeface="+mn-ea"/>
                      <a:cs typeface="+mn-cs"/>
                    </a:defRPr>
                  </a:lvl6pPr>
                  <a:lvl7pPr marL="2741165" algn="l" defTabSz="913722" rtl="0" eaLnBrk="1" latinLnBrk="0" hangingPunct="1">
                    <a:defRPr sz="1800" kern="1200">
                      <a:solidFill>
                        <a:schemeClr val="lt1"/>
                      </a:solidFill>
                      <a:latin typeface="+mn-lt"/>
                      <a:ea typeface="+mn-ea"/>
                      <a:cs typeface="+mn-cs"/>
                    </a:defRPr>
                  </a:lvl7pPr>
                  <a:lvl8pPr marL="3198027" algn="l" defTabSz="913722" rtl="0" eaLnBrk="1" latinLnBrk="0" hangingPunct="1">
                    <a:defRPr sz="1800" kern="1200">
                      <a:solidFill>
                        <a:schemeClr val="lt1"/>
                      </a:solidFill>
                      <a:latin typeface="+mn-lt"/>
                      <a:ea typeface="+mn-ea"/>
                      <a:cs typeface="+mn-cs"/>
                    </a:defRPr>
                  </a:lvl8pPr>
                  <a:lvl9pPr marL="3654888" algn="l" defTabSz="913722" rtl="0" eaLnBrk="1" latinLnBrk="0" hangingPunct="1">
                    <a:defRPr sz="1800" kern="1200">
                      <a:solidFill>
                        <a:schemeClr val="lt1"/>
                      </a:solidFill>
                      <a:latin typeface="+mn-lt"/>
                      <a:ea typeface="+mn-ea"/>
                      <a:cs typeface="+mn-cs"/>
                    </a:defRPr>
                  </a:lvl9pPr>
                </a:lstStyle>
                <a:p>
                  <a:pPr marL="0" marR="0" lvl="0" indent="0" algn="ctr" defTabSz="913722" rtl="0" eaLnBrk="1" fontAlgn="auto" latinLnBrk="0" hangingPunct="1">
                    <a:lnSpc>
                      <a:spcPct val="100000"/>
                    </a:lnSpc>
                    <a:spcBef>
                      <a:spcPts val="0"/>
                    </a:spcBef>
                    <a:spcAft>
                      <a:spcPts val="0"/>
                    </a:spcAft>
                    <a:buClrTx/>
                    <a:buSzTx/>
                    <a:buFontTx/>
                    <a:buNone/>
                    <a:tabLst/>
                    <a:defRPr/>
                  </a:pPr>
                  <a:endParaRPr kumimoji="0" lang="ru-RU" sz="800" b="0" i="0" u="none" strike="noStrike" kern="1200" cap="none" spc="0" normalizeH="0" baseline="0" noProof="0" dirty="0" err="1">
                    <a:ln>
                      <a:noFill/>
                    </a:ln>
                    <a:solidFill>
                      <a:srgbClr val="000000"/>
                    </a:solidFill>
                    <a:effectLst/>
                    <a:uLnTx/>
                    <a:uFillTx/>
                    <a:latin typeface="Arial"/>
                    <a:ea typeface="+mn-ea"/>
                    <a:cs typeface="+mn-cs"/>
                  </a:endParaRPr>
                </a:p>
              </p:txBody>
            </p:sp>
            <p:sp>
              <p:nvSpPr>
                <p:cNvPr id="252" name="Oval 217">
                  <a:extLst>
                    <a:ext uri="{FF2B5EF4-FFF2-40B4-BE49-F238E27FC236}">
                      <a16:creationId xmlns:a16="http://schemas.microsoft.com/office/drawing/2014/main" id="{56A7B1F1-363B-419B-8411-EC8C6DCBFC99}"/>
                    </a:ext>
                  </a:extLst>
                </p:cNvPr>
                <p:cNvSpPr>
                  <a:spLocks/>
                </p:cNvSpPr>
                <p:nvPr/>
              </p:nvSpPr>
              <p:spPr bwMode="gray">
                <a:xfrm>
                  <a:off x="11308094" y="3132352"/>
                  <a:ext cx="120249" cy="120249"/>
                </a:xfrm>
                <a:prstGeom prst="ellipse">
                  <a:avLst/>
                </a:prstGeom>
                <a:solidFill>
                  <a:srgbClr val="FF0000"/>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ru-RU"/>
                  </a:defPPr>
                  <a:lvl1pPr marL="0" algn="l" defTabSz="913722" rtl="0" eaLnBrk="1" latinLnBrk="0" hangingPunct="1">
                    <a:defRPr sz="1800" kern="1200">
                      <a:solidFill>
                        <a:schemeClr val="lt1"/>
                      </a:solidFill>
                      <a:latin typeface="+mn-lt"/>
                      <a:ea typeface="+mn-ea"/>
                      <a:cs typeface="+mn-cs"/>
                    </a:defRPr>
                  </a:lvl1pPr>
                  <a:lvl2pPr marL="456864" algn="l" defTabSz="913722" rtl="0" eaLnBrk="1" latinLnBrk="0" hangingPunct="1">
                    <a:defRPr sz="1800" kern="1200">
                      <a:solidFill>
                        <a:schemeClr val="lt1"/>
                      </a:solidFill>
                      <a:latin typeface="+mn-lt"/>
                      <a:ea typeface="+mn-ea"/>
                      <a:cs typeface="+mn-cs"/>
                    </a:defRPr>
                  </a:lvl2pPr>
                  <a:lvl3pPr marL="913722" algn="l" defTabSz="913722" rtl="0" eaLnBrk="1" latinLnBrk="0" hangingPunct="1">
                    <a:defRPr sz="1800" kern="1200">
                      <a:solidFill>
                        <a:schemeClr val="lt1"/>
                      </a:solidFill>
                      <a:latin typeface="+mn-lt"/>
                      <a:ea typeface="+mn-ea"/>
                      <a:cs typeface="+mn-cs"/>
                    </a:defRPr>
                  </a:lvl3pPr>
                  <a:lvl4pPr marL="1370584" algn="l" defTabSz="913722" rtl="0" eaLnBrk="1" latinLnBrk="0" hangingPunct="1">
                    <a:defRPr sz="1800" kern="1200">
                      <a:solidFill>
                        <a:schemeClr val="lt1"/>
                      </a:solidFill>
                      <a:latin typeface="+mn-lt"/>
                      <a:ea typeface="+mn-ea"/>
                      <a:cs typeface="+mn-cs"/>
                    </a:defRPr>
                  </a:lvl4pPr>
                  <a:lvl5pPr marL="1827444" algn="l" defTabSz="913722" rtl="0" eaLnBrk="1" latinLnBrk="0" hangingPunct="1">
                    <a:defRPr sz="1800" kern="1200">
                      <a:solidFill>
                        <a:schemeClr val="lt1"/>
                      </a:solidFill>
                      <a:latin typeface="+mn-lt"/>
                      <a:ea typeface="+mn-ea"/>
                      <a:cs typeface="+mn-cs"/>
                    </a:defRPr>
                  </a:lvl5pPr>
                  <a:lvl6pPr marL="2284305" algn="l" defTabSz="913722" rtl="0" eaLnBrk="1" latinLnBrk="0" hangingPunct="1">
                    <a:defRPr sz="1800" kern="1200">
                      <a:solidFill>
                        <a:schemeClr val="lt1"/>
                      </a:solidFill>
                      <a:latin typeface="+mn-lt"/>
                      <a:ea typeface="+mn-ea"/>
                      <a:cs typeface="+mn-cs"/>
                    </a:defRPr>
                  </a:lvl6pPr>
                  <a:lvl7pPr marL="2741165" algn="l" defTabSz="913722" rtl="0" eaLnBrk="1" latinLnBrk="0" hangingPunct="1">
                    <a:defRPr sz="1800" kern="1200">
                      <a:solidFill>
                        <a:schemeClr val="lt1"/>
                      </a:solidFill>
                      <a:latin typeface="+mn-lt"/>
                      <a:ea typeface="+mn-ea"/>
                      <a:cs typeface="+mn-cs"/>
                    </a:defRPr>
                  </a:lvl7pPr>
                  <a:lvl8pPr marL="3198027" algn="l" defTabSz="913722" rtl="0" eaLnBrk="1" latinLnBrk="0" hangingPunct="1">
                    <a:defRPr sz="1800" kern="1200">
                      <a:solidFill>
                        <a:schemeClr val="lt1"/>
                      </a:solidFill>
                      <a:latin typeface="+mn-lt"/>
                      <a:ea typeface="+mn-ea"/>
                      <a:cs typeface="+mn-cs"/>
                    </a:defRPr>
                  </a:lvl8pPr>
                  <a:lvl9pPr marL="3654888" algn="l" defTabSz="913722" rtl="0" eaLnBrk="1" latinLnBrk="0" hangingPunct="1">
                    <a:defRPr sz="1800" kern="1200">
                      <a:solidFill>
                        <a:schemeClr val="lt1"/>
                      </a:solidFill>
                      <a:latin typeface="+mn-lt"/>
                      <a:ea typeface="+mn-ea"/>
                      <a:cs typeface="+mn-cs"/>
                    </a:defRPr>
                  </a:lvl9pPr>
                </a:lstStyle>
                <a:p>
                  <a:pPr marL="0" marR="0" lvl="0" indent="0" algn="ctr" defTabSz="913722" rtl="0" eaLnBrk="1" fontAlgn="auto" latinLnBrk="0" hangingPunct="1">
                    <a:lnSpc>
                      <a:spcPct val="100000"/>
                    </a:lnSpc>
                    <a:spcBef>
                      <a:spcPts val="0"/>
                    </a:spcBef>
                    <a:spcAft>
                      <a:spcPts val="0"/>
                    </a:spcAft>
                    <a:buClrTx/>
                    <a:buSzTx/>
                    <a:buFontTx/>
                    <a:buNone/>
                    <a:tabLst/>
                    <a:defRPr/>
                  </a:pPr>
                  <a:endParaRPr kumimoji="0" lang="ru-RU" sz="800" b="0" i="0" u="none" strike="noStrike" kern="1200" cap="none" spc="0" normalizeH="0" baseline="0" noProof="0" dirty="0" err="1">
                    <a:ln>
                      <a:noFill/>
                    </a:ln>
                    <a:solidFill>
                      <a:srgbClr val="000000"/>
                    </a:solidFill>
                    <a:effectLst/>
                    <a:uLnTx/>
                    <a:uFillTx/>
                    <a:latin typeface="Arial"/>
                    <a:ea typeface="+mn-ea"/>
                    <a:cs typeface="+mn-cs"/>
                  </a:endParaRPr>
                </a:p>
              </p:txBody>
            </p:sp>
          </p:grpSp>
          <p:sp>
            <p:nvSpPr>
              <p:cNvPr id="249" name="Oval 53">
                <a:extLst>
                  <a:ext uri="{FF2B5EF4-FFF2-40B4-BE49-F238E27FC236}">
                    <a16:creationId xmlns:a16="http://schemas.microsoft.com/office/drawing/2014/main" id="{E52BB870-CF06-4378-A410-3B19EC659736}"/>
                  </a:ext>
                </a:extLst>
              </p:cNvPr>
              <p:cNvSpPr>
                <a:spLocks/>
              </p:cNvSpPr>
              <p:nvPr/>
            </p:nvSpPr>
            <p:spPr bwMode="gray">
              <a:xfrm>
                <a:off x="9405937" y="527786"/>
                <a:ext cx="231169" cy="231169"/>
              </a:xfrm>
              <a:prstGeom prst="ellipse">
                <a:avLst/>
              </a:prstGeom>
              <a:solidFill>
                <a:schemeClr val="bg1"/>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3722" rtl="0" eaLnBrk="1" fontAlgn="auto" latinLnBrk="0" hangingPunct="1">
                  <a:lnSpc>
                    <a:spcPct val="100000"/>
                  </a:lnSpc>
                  <a:spcBef>
                    <a:spcPts val="0"/>
                  </a:spcBef>
                  <a:spcAft>
                    <a:spcPts val="0"/>
                  </a:spcAft>
                  <a:buClrTx/>
                  <a:buSzTx/>
                  <a:buFontTx/>
                  <a:buNone/>
                  <a:tabLst/>
                  <a:defRPr/>
                </a:pPr>
                <a:endParaRPr kumimoji="0" lang="ru-RU" sz="800" b="0" i="0" u="none" strike="noStrike" kern="1200" cap="none" spc="0" normalizeH="0" baseline="0" noProof="0" dirty="0" err="1">
                  <a:ln>
                    <a:noFill/>
                  </a:ln>
                  <a:solidFill>
                    <a:srgbClr val="000000"/>
                  </a:solidFill>
                  <a:effectLst/>
                  <a:uLnTx/>
                  <a:uFillTx/>
                  <a:latin typeface="Arial"/>
                  <a:ea typeface="+mn-ea"/>
                  <a:cs typeface="+mn-cs"/>
                </a:endParaRPr>
              </a:p>
            </p:txBody>
          </p:sp>
          <p:sp>
            <p:nvSpPr>
              <p:cNvPr id="250" name="Oval 53">
                <a:extLst>
                  <a:ext uri="{FF2B5EF4-FFF2-40B4-BE49-F238E27FC236}">
                    <a16:creationId xmlns:a16="http://schemas.microsoft.com/office/drawing/2014/main" id="{E52BB870-CF06-4378-A410-3B19EC659736}"/>
                  </a:ext>
                </a:extLst>
              </p:cNvPr>
              <p:cNvSpPr>
                <a:spLocks/>
              </p:cNvSpPr>
              <p:nvPr/>
            </p:nvSpPr>
            <p:spPr bwMode="gray">
              <a:xfrm>
                <a:off x="9405937" y="242633"/>
                <a:ext cx="231169" cy="231169"/>
              </a:xfrm>
              <a:prstGeom prst="ellipse">
                <a:avLst/>
              </a:prstGeom>
              <a:solidFill>
                <a:schemeClr val="bg1"/>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3722" rtl="0" eaLnBrk="1" fontAlgn="auto" latinLnBrk="0" hangingPunct="1">
                  <a:lnSpc>
                    <a:spcPct val="100000"/>
                  </a:lnSpc>
                  <a:spcBef>
                    <a:spcPts val="0"/>
                  </a:spcBef>
                  <a:spcAft>
                    <a:spcPts val="0"/>
                  </a:spcAft>
                  <a:buClrTx/>
                  <a:buSzTx/>
                  <a:buFontTx/>
                  <a:buNone/>
                  <a:tabLst/>
                  <a:defRPr/>
                </a:pPr>
                <a:endParaRPr kumimoji="0" lang="ru-RU" sz="800" b="0" i="0" u="none" strike="noStrike" kern="1200" cap="none" spc="0" normalizeH="0" baseline="0" noProof="0" dirty="0" err="1">
                  <a:ln>
                    <a:noFill/>
                  </a:ln>
                  <a:solidFill>
                    <a:srgbClr val="000000"/>
                  </a:solidFill>
                  <a:effectLst/>
                  <a:uLnTx/>
                  <a:uFillTx/>
                  <a:latin typeface="Arial"/>
                  <a:ea typeface="+mn-ea"/>
                  <a:cs typeface="+mn-cs"/>
                </a:endParaRPr>
              </a:p>
            </p:txBody>
          </p:sp>
        </p:grpSp>
        <p:grpSp>
          <p:nvGrpSpPr>
            <p:cNvPr id="234" name="Group 26">
              <a:extLst>
                <a:ext uri="{FF2B5EF4-FFF2-40B4-BE49-F238E27FC236}">
                  <a16:creationId xmlns:a16="http://schemas.microsoft.com/office/drawing/2014/main" id="{85AD137A-308D-4A3A-A158-7ADC818EA964}"/>
                </a:ext>
              </a:extLst>
            </p:cNvPr>
            <p:cNvGrpSpPr/>
            <p:nvPr/>
          </p:nvGrpSpPr>
          <p:grpSpPr>
            <a:xfrm>
              <a:off x="7650039" y="242633"/>
              <a:ext cx="1604043" cy="801480"/>
              <a:chOff x="6949407" y="242633"/>
              <a:chExt cx="1604043" cy="801480"/>
            </a:xfrm>
          </p:grpSpPr>
          <p:grpSp>
            <p:nvGrpSpPr>
              <p:cNvPr id="236" name="Group 24">
                <a:extLst>
                  <a:ext uri="{FF2B5EF4-FFF2-40B4-BE49-F238E27FC236}">
                    <a16:creationId xmlns:a16="http://schemas.microsoft.com/office/drawing/2014/main" id="{E05F3C5C-B6F7-4D24-8F1E-07D132F87390}"/>
                  </a:ext>
                </a:extLst>
              </p:cNvPr>
              <p:cNvGrpSpPr/>
              <p:nvPr/>
            </p:nvGrpSpPr>
            <p:grpSpPr>
              <a:xfrm>
                <a:off x="6949407" y="242633"/>
                <a:ext cx="1604043" cy="376840"/>
                <a:chOff x="6949407" y="242633"/>
                <a:chExt cx="1604043" cy="376840"/>
              </a:xfrm>
            </p:grpSpPr>
            <p:sp>
              <p:nvSpPr>
                <p:cNvPr id="242" name="TextBox 241">
                  <a:extLst>
                    <a:ext uri="{FF2B5EF4-FFF2-40B4-BE49-F238E27FC236}">
                      <a16:creationId xmlns:a16="http://schemas.microsoft.com/office/drawing/2014/main" id="{B3611BAF-D772-4301-8732-4FE4CB956688}"/>
                    </a:ext>
                  </a:extLst>
                </p:cNvPr>
                <p:cNvSpPr txBox="1">
                  <a:spLocks/>
                </p:cNvSpPr>
                <p:nvPr/>
              </p:nvSpPr>
              <p:spPr bwMode="gray">
                <a:xfrm>
                  <a:off x="7203815" y="242633"/>
                  <a:ext cx="1349635" cy="376840"/>
                </a:xfrm>
                <a:prstGeom prst="rect">
                  <a:avLst/>
                </a:prstGeom>
              </p:spPr>
              <p:txBody>
                <a:bodyPr vert="horz" wrap="square" lIns="0" tIns="0" rIns="0" bIns="0" rtlCol="0">
                  <a:spAutoFit/>
                </a:bodyPr>
                <a:lstStyle>
                  <a:lvl1pPr lvl="0" indent="0" defTabSz="913473" fontAlgn="base">
                    <a:spcBef>
                      <a:spcPct val="0"/>
                    </a:spcBef>
                    <a:spcAft>
                      <a:spcPct val="0"/>
                    </a:spcAft>
                    <a:buClr>
                      <a:schemeClr val="tx2"/>
                    </a:buClr>
                    <a:buSzPct val="100000"/>
                    <a:defRPr lang="ru-RU" sz="1600" baseline="0" dirty="0"/>
                  </a:lvl1pPr>
                  <a:lvl2pPr marL="198335" lvl="1" indent="-194662" defTabSz="913473" fontAlgn="base">
                    <a:spcBef>
                      <a:spcPct val="0"/>
                    </a:spcBef>
                    <a:spcAft>
                      <a:spcPct val="0"/>
                    </a:spcAft>
                    <a:buClr>
                      <a:schemeClr val="accent4"/>
                    </a:buClr>
                    <a:buSzPct val="125000"/>
                    <a:buFont typeface="Arial" charset="0"/>
                    <a:buChar char="▪"/>
                    <a:defRPr lang="ru-RU" sz="1600" baseline="0" dirty="0"/>
                  </a:lvl2pPr>
                  <a:lvl3pPr marL="455435" lvl="2" indent="-253428" defTabSz="913473" fontAlgn="base">
                    <a:spcBef>
                      <a:spcPct val="0"/>
                    </a:spcBef>
                    <a:spcAft>
                      <a:spcPct val="0"/>
                    </a:spcAft>
                    <a:buClr>
                      <a:schemeClr val="accent6"/>
                    </a:buClr>
                    <a:buSzPct val="120000"/>
                    <a:buFont typeface="Arial" charset="0"/>
                    <a:buChar char="–"/>
                    <a:defRPr lang="ru-RU" sz="1600" baseline="0" dirty="0"/>
                  </a:lvl3pPr>
                  <a:lvl4pPr marL="628060" lvl="3" indent="-157933" defTabSz="913473" fontAlgn="base">
                    <a:spcBef>
                      <a:spcPct val="0"/>
                    </a:spcBef>
                    <a:spcAft>
                      <a:spcPct val="0"/>
                    </a:spcAft>
                    <a:buClr>
                      <a:schemeClr val="accent6"/>
                    </a:buClr>
                    <a:buSzPct val="120000"/>
                    <a:buFont typeface="Arial" charset="0"/>
                    <a:buChar char="▫"/>
                    <a:defRPr lang="ru-RU" sz="1600" baseline="0" dirty="0"/>
                  </a:lvl4pPr>
                  <a:lvl5pPr marL="763957" lvl="4" indent="-132223" defTabSz="913473" fontAlgn="base">
                    <a:spcBef>
                      <a:spcPct val="0"/>
                    </a:spcBef>
                    <a:spcAft>
                      <a:spcPct val="0"/>
                    </a:spcAft>
                    <a:buClr>
                      <a:schemeClr val="accent6"/>
                    </a:buClr>
                    <a:buSzPct val="89000"/>
                    <a:buFont typeface="Arial" charset="0"/>
                    <a:buChar char="-"/>
                    <a:defRPr lang="ru-RU" sz="1600" baseline="0" dirty="0"/>
                  </a:lvl5pPr>
                  <a:lvl6pPr marL="1020030" indent="-177089" defTabSz="1218026" fontAlgn="base">
                    <a:spcBef>
                      <a:spcPct val="0"/>
                    </a:spcBef>
                    <a:spcAft>
                      <a:spcPct val="0"/>
                    </a:spcAft>
                    <a:buClr>
                      <a:schemeClr val="tx2"/>
                    </a:buClr>
                    <a:buSzPct val="89000"/>
                    <a:buFont typeface="Arial" charset="0"/>
                    <a:buChar char="-"/>
                    <a:defRPr sz="2100" baseline="0"/>
                  </a:lvl6pPr>
                  <a:lvl7pPr marL="1020030" indent="-177089" defTabSz="1218026" fontAlgn="base">
                    <a:spcBef>
                      <a:spcPct val="0"/>
                    </a:spcBef>
                    <a:spcAft>
                      <a:spcPct val="0"/>
                    </a:spcAft>
                    <a:buClr>
                      <a:schemeClr val="tx2"/>
                    </a:buClr>
                    <a:buSzPct val="89000"/>
                    <a:buFont typeface="Arial" charset="0"/>
                    <a:buChar char="-"/>
                    <a:defRPr sz="2100" baseline="0"/>
                  </a:lvl7pPr>
                  <a:lvl8pPr marL="1020030" indent="-177089" defTabSz="1218026" fontAlgn="base">
                    <a:spcBef>
                      <a:spcPct val="0"/>
                    </a:spcBef>
                    <a:spcAft>
                      <a:spcPct val="0"/>
                    </a:spcAft>
                    <a:buClr>
                      <a:schemeClr val="tx2"/>
                    </a:buClr>
                    <a:buSzPct val="89000"/>
                    <a:buFont typeface="Arial" charset="0"/>
                    <a:buChar char="-"/>
                    <a:defRPr sz="2100" baseline="0"/>
                  </a:lvl8pPr>
                  <a:lvl9pPr marL="1020030" indent="-177089" defTabSz="1218026" fontAlgn="base">
                    <a:spcBef>
                      <a:spcPct val="0"/>
                    </a:spcBef>
                    <a:spcAft>
                      <a:spcPct val="0"/>
                    </a:spcAft>
                    <a:buClr>
                      <a:schemeClr val="tx2"/>
                    </a:buClr>
                    <a:buSzPct val="89000"/>
                    <a:buFont typeface="Arial" charset="0"/>
                    <a:buChar char="-"/>
                    <a:defRPr sz="2100" baseline="0"/>
                  </a:lvl9pPr>
                </a:lstStyle>
                <a:p>
                  <a:pPr marL="0" marR="0" lvl="0" indent="0" algn="l" defTabSz="913473" rtl="0" eaLnBrk="1" fontAlgn="base" latinLnBrk="0" hangingPunct="1">
                    <a:lnSpc>
                      <a:spcPct val="100000"/>
                    </a:lnSpc>
                    <a:spcBef>
                      <a:spcPct val="0"/>
                    </a:spcBef>
                    <a:spcAft>
                      <a:spcPct val="0"/>
                    </a:spcAft>
                    <a:buClr>
                      <a:srgbClr val="008080"/>
                    </a:buClr>
                    <a:buSzPct val="100000"/>
                    <a:buFontTx/>
                    <a:buNone/>
                    <a:tabLst/>
                    <a:defRPr/>
                  </a:pPr>
                  <a:r>
                    <a:rPr kumimoji="0" lang="ru-RU" sz="800" b="0" i="0" u="none" strike="noStrike" kern="1200" cap="none" spc="0" normalizeH="0" baseline="0" noProof="0" dirty="0">
                      <a:ln>
                        <a:noFill/>
                      </a:ln>
                      <a:solidFill>
                        <a:srgbClr val="000000"/>
                      </a:solidFill>
                      <a:effectLst/>
                      <a:uLnTx/>
                      <a:uFillTx/>
                      <a:latin typeface="Arial"/>
                      <a:ea typeface="+mn-ea"/>
                      <a:cs typeface="+mn-cs"/>
                    </a:rPr>
                    <a:t>"Исключающее ИЛИ" </a:t>
                  </a:r>
                  <a:br>
                    <a:rPr kumimoji="0" lang="ru-RU" sz="800" b="0" i="0" u="none" strike="noStrike" kern="1200" cap="none" spc="0" normalizeH="0" baseline="0" noProof="0" dirty="0">
                      <a:ln>
                        <a:noFill/>
                      </a:ln>
                      <a:solidFill>
                        <a:srgbClr val="000000"/>
                      </a:solidFill>
                      <a:effectLst/>
                      <a:uLnTx/>
                      <a:uFillTx/>
                      <a:latin typeface="Arial"/>
                      <a:ea typeface="+mn-ea"/>
                      <a:cs typeface="+mn-cs"/>
                    </a:rPr>
                  </a:br>
                  <a:r>
                    <a:rPr kumimoji="0" lang="ru-RU" sz="800" b="0" i="0" u="none" strike="noStrike" kern="1200" cap="none" spc="0" normalizeH="0" baseline="0" noProof="0" dirty="0">
                      <a:ln>
                        <a:noFill/>
                      </a:ln>
                      <a:solidFill>
                        <a:srgbClr val="000000"/>
                      </a:solidFill>
                      <a:effectLst/>
                      <a:uLnTx/>
                      <a:uFillTx/>
                      <a:latin typeface="Arial"/>
                      <a:ea typeface="+mn-ea"/>
                      <a:cs typeface="+mn-cs"/>
                    </a:rPr>
                    <a:t>Возможно выполнение только одного из условий</a:t>
                  </a:r>
                </a:p>
              </p:txBody>
            </p:sp>
            <p:sp>
              <p:nvSpPr>
                <p:cNvPr id="243" name="Блок-схема: узел суммирования 242"/>
                <p:cNvSpPr>
                  <a:spLocks/>
                </p:cNvSpPr>
                <p:nvPr/>
              </p:nvSpPr>
              <p:spPr>
                <a:xfrm>
                  <a:off x="6949407" y="242633"/>
                  <a:ext cx="189824" cy="194576"/>
                </a:xfrm>
                <a:prstGeom prst="flowChartSummingJunction">
                  <a:avLst/>
                </a:prstGeom>
                <a:solidFill>
                  <a:schemeClr val="accent3"/>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3722" rtl="0" eaLnBrk="1" fontAlgn="auto" latinLnBrk="0" hangingPunct="1">
                    <a:lnSpc>
                      <a:spcPct val="100000"/>
                    </a:lnSpc>
                    <a:spcBef>
                      <a:spcPts val="0"/>
                    </a:spcBef>
                    <a:spcAft>
                      <a:spcPts val="0"/>
                    </a:spcAft>
                    <a:buClrTx/>
                    <a:buSzTx/>
                    <a:buFontTx/>
                    <a:buNone/>
                    <a:tabLst/>
                    <a:defRPr/>
                  </a:pPr>
                  <a:endParaRPr kumimoji="0" lang="ru-RU" sz="800" b="0" i="0" u="none" strike="noStrike" kern="1200" cap="none" spc="0" normalizeH="0" baseline="0" noProof="0" dirty="0" err="1">
                    <a:ln>
                      <a:noFill/>
                    </a:ln>
                    <a:solidFill>
                      <a:srgbClr val="000000"/>
                    </a:solidFill>
                    <a:effectLst/>
                    <a:uLnTx/>
                    <a:uFillTx/>
                    <a:latin typeface="Arial"/>
                    <a:ea typeface="+mn-ea"/>
                    <a:cs typeface="+mn-cs"/>
                  </a:endParaRPr>
                </a:p>
              </p:txBody>
            </p:sp>
          </p:grpSp>
          <p:grpSp>
            <p:nvGrpSpPr>
              <p:cNvPr id="238" name="Group 25">
                <a:extLst>
                  <a:ext uri="{FF2B5EF4-FFF2-40B4-BE49-F238E27FC236}">
                    <a16:creationId xmlns:a16="http://schemas.microsoft.com/office/drawing/2014/main" id="{E0FDDF0A-DC81-4498-B0EC-4496790ECF05}"/>
                  </a:ext>
                </a:extLst>
              </p:cNvPr>
              <p:cNvGrpSpPr/>
              <p:nvPr/>
            </p:nvGrpSpPr>
            <p:grpSpPr>
              <a:xfrm>
                <a:off x="6949407" y="674775"/>
                <a:ext cx="1604043" cy="369338"/>
                <a:chOff x="6949407" y="674775"/>
                <a:chExt cx="1604043" cy="369338"/>
              </a:xfrm>
            </p:grpSpPr>
            <p:sp>
              <p:nvSpPr>
                <p:cNvPr id="239" name="TextBox 238">
                  <a:extLst>
                    <a:ext uri="{FF2B5EF4-FFF2-40B4-BE49-F238E27FC236}">
                      <a16:creationId xmlns:a16="http://schemas.microsoft.com/office/drawing/2014/main" id="{10C74D45-5FA9-4594-ABDC-512C7D261EFF}"/>
                    </a:ext>
                  </a:extLst>
                </p:cNvPr>
                <p:cNvSpPr txBox="1">
                  <a:spLocks/>
                </p:cNvSpPr>
                <p:nvPr/>
              </p:nvSpPr>
              <p:spPr bwMode="gray">
                <a:xfrm>
                  <a:off x="7203815" y="674775"/>
                  <a:ext cx="1349635" cy="369338"/>
                </a:xfrm>
                <a:prstGeom prst="rect">
                  <a:avLst/>
                </a:prstGeom>
              </p:spPr>
              <p:txBody>
                <a:bodyPr vert="horz" wrap="square" lIns="0" tIns="0" rIns="0" bIns="0" rtlCol="0">
                  <a:spAutoFit/>
                </a:bodyPr>
                <a:lstStyle>
                  <a:lvl1pPr lvl="0" indent="0" defTabSz="913473" fontAlgn="base">
                    <a:spcBef>
                      <a:spcPct val="0"/>
                    </a:spcBef>
                    <a:spcAft>
                      <a:spcPct val="0"/>
                    </a:spcAft>
                    <a:buClr>
                      <a:schemeClr val="tx2"/>
                    </a:buClr>
                    <a:buSzPct val="100000"/>
                    <a:defRPr lang="ru-RU" sz="1600" baseline="0" dirty="0"/>
                  </a:lvl1pPr>
                  <a:lvl2pPr marL="198335" lvl="1" indent="-194662" defTabSz="913473" fontAlgn="base">
                    <a:spcBef>
                      <a:spcPct val="0"/>
                    </a:spcBef>
                    <a:spcAft>
                      <a:spcPct val="0"/>
                    </a:spcAft>
                    <a:buClr>
                      <a:schemeClr val="accent4"/>
                    </a:buClr>
                    <a:buSzPct val="125000"/>
                    <a:buFont typeface="Arial" charset="0"/>
                    <a:buChar char="▪"/>
                    <a:defRPr lang="ru-RU" sz="1600" baseline="0" dirty="0"/>
                  </a:lvl2pPr>
                  <a:lvl3pPr marL="455435" lvl="2" indent="-253428" defTabSz="913473" fontAlgn="base">
                    <a:spcBef>
                      <a:spcPct val="0"/>
                    </a:spcBef>
                    <a:spcAft>
                      <a:spcPct val="0"/>
                    </a:spcAft>
                    <a:buClr>
                      <a:schemeClr val="accent6"/>
                    </a:buClr>
                    <a:buSzPct val="120000"/>
                    <a:buFont typeface="Arial" charset="0"/>
                    <a:buChar char="–"/>
                    <a:defRPr lang="ru-RU" sz="1600" baseline="0" dirty="0"/>
                  </a:lvl3pPr>
                  <a:lvl4pPr marL="628060" lvl="3" indent="-157933" defTabSz="913473" fontAlgn="base">
                    <a:spcBef>
                      <a:spcPct val="0"/>
                    </a:spcBef>
                    <a:spcAft>
                      <a:spcPct val="0"/>
                    </a:spcAft>
                    <a:buClr>
                      <a:schemeClr val="accent6"/>
                    </a:buClr>
                    <a:buSzPct val="120000"/>
                    <a:buFont typeface="Arial" charset="0"/>
                    <a:buChar char="▫"/>
                    <a:defRPr lang="ru-RU" sz="1600" baseline="0" dirty="0"/>
                  </a:lvl4pPr>
                  <a:lvl5pPr marL="763957" lvl="4" indent="-132223" defTabSz="913473" fontAlgn="base">
                    <a:spcBef>
                      <a:spcPct val="0"/>
                    </a:spcBef>
                    <a:spcAft>
                      <a:spcPct val="0"/>
                    </a:spcAft>
                    <a:buClr>
                      <a:schemeClr val="accent6"/>
                    </a:buClr>
                    <a:buSzPct val="89000"/>
                    <a:buFont typeface="Arial" charset="0"/>
                    <a:buChar char="-"/>
                    <a:defRPr lang="ru-RU" sz="1600" baseline="0" dirty="0"/>
                  </a:lvl5pPr>
                  <a:lvl6pPr marL="1020030" indent="-177089" defTabSz="1218026" fontAlgn="base">
                    <a:spcBef>
                      <a:spcPct val="0"/>
                    </a:spcBef>
                    <a:spcAft>
                      <a:spcPct val="0"/>
                    </a:spcAft>
                    <a:buClr>
                      <a:schemeClr val="tx2"/>
                    </a:buClr>
                    <a:buSzPct val="89000"/>
                    <a:buFont typeface="Arial" charset="0"/>
                    <a:buChar char="-"/>
                    <a:defRPr sz="2100" baseline="0"/>
                  </a:lvl6pPr>
                  <a:lvl7pPr marL="1020030" indent="-177089" defTabSz="1218026" fontAlgn="base">
                    <a:spcBef>
                      <a:spcPct val="0"/>
                    </a:spcBef>
                    <a:spcAft>
                      <a:spcPct val="0"/>
                    </a:spcAft>
                    <a:buClr>
                      <a:schemeClr val="tx2"/>
                    </a:buClr>
                    <a:buSzPct val="89000"/>
                    <a:buFont typeface="Arial" charset="0"/>
                    <a:buChar char="-"/>
                    <a:defRPr sz="2100" baseline="0"/>
                  </a:lvl7pPr>
                  <a:lvl8pPr marL="1020030" indent="-177089" defTabSz="1218026" fontAlgn="base">
                    <a:spcBef>
                      <a:spcPct val="0"/>
                    </a:spcBef>
                    <a:spcAft>
                      <a:spcPct val="0"/>
                    </a:spcAft>
                    <a:buClr>
                      <a:schemeClr val="tx2"/>
                    </a:buClr>
                    <a:buSzPct val="89000"/>
                    <a:buFont typeface="Arial" charset="0"/>
                    <a:buChar char="-"/>
                    <a:defRPr sz="2100" baseline="0"/>
                  </a:lvl8pPr>
                  <a:lvl9pPr marL="1020030" indent="-177089" defTabSz="1218026" fontAlgn="base">
                    <a:spcBef>
                      <a:spcPct val="0"/>
                    </a:spcBef>
                    <a:spcAft>
                      <a:spcPct val="0"/>
                    </a:spcAft>
                    <a:buClr>
                      <a:schemeClr val="tx2"/>
                    </a:buClr>
                    <a:buSzPct val="89000"/>
                    <a:buFont typeface="Arial" charset="0"/>
                    <a:buChar char="-"/>
                    <a:defRPr sz="2100" baseline="0"/>
                  </a:lvl9pPr>
                </a:lstStyle>
                <a:p>
                  <a:pPr marL="0" marR="0" lvl="0" indent="0" algn="l" defTabSz="913473" rtl="0" eaLnBrk="1" fontAlgn="base" latinLnBrk="0" hangingPunct="1">
                    <a:lnSpc>
                      <a:spcPct val="100000"/>
                    </a:lnSpc>
                    <a:spcBef>
                      <a:spcPct val="0"/>
                    </a:spcBef>
                    <a:spcAft>
                      <a:spcPct val="0"/>
                    </a:spcAft>
                    <a:buClr>
                      <a:srgbClr val="008080"/>
                    </a:buClr>
                    <a:buSzPct val="100000"/>
                    <a:buFontTx/>
                    <a:buNone/>
                    <a:tabLst/>
                    <a:defRPr/>
                  </a:pPr>
                  <a:r>
                    <a:rPr kumimoji="0" lang="ru-RU" sz="800" b="0" i="0" u="none" strike="noStrike" kern="1200" cap="none" spc="0" normalizeH="0" baseline="0" noProof="0" dirty="0">
                      <a:ln>
                        <a:noFill/>
                      </a:ln>
                      <a:solidFill>
                        <a:srgbClr val="000000"/>
                      </a:solidFill>
                      <a:effectLst/>
                      <a:uLnTx/>
                      <a:uFillTx/>
                      <a:latin typeface="Arial"/>
                      <a:ea typeface="+mn-ea"/>
                      <a:cs typeface="+mn-cs"/>
                    </a:rPr>
                    <a:t>"И" </a:t>
                  </a:r>
                  <a:br>
                    <a:rPr kumimoji="0" lang="ru-RU" sz="800" b="0" i="0" u="none" strike="noStrike" kern="1200" cap="none" spc="0" normalizeH="0" baseline="0" noProof="0" dirty="0">
                      <a:ln>
                        <a:noFill/>
                      </a:ln>
                      <a:solidFill>
                        <a:srgbClr val="000000"/>
                      </a:solidFill>
                      <a:effectLst/>
                      <a:uLnTx/>
                      <a:uFillTx/>
                      <a:latin typeface="Arial"/>
                      <a:ea typeface="+mn-ea"/>
                      <a:cs typeface="+mn-cs"/>
                    </a:rPr>
                  </a:br>
                  <a:r>
                    <a:rPr kumimoji="0" lang="ru-RU" sz="800" b="0" i="0" u="none" strike="noStrike" kern="1200" cap="none" spc="0" normalizeH="0" baseline="0" noProof="0" dirty="0">
                      <a:ln>
                        <a:noFill/>
                      </a:ln>
                      <a:solidFill>
                        <a:srgbClr val="000000"/>
                      </a:solidFill>
                      <a:effectLst/>
                      <a:uLnTx/>
                      <a:uFillTx/>
                      <a:latin typeface="Arial"/>
                      <a:ea typeface="+mn-ea"/>
                      <a:cs typeface="+mn-cs"/>
                    </a:rPr>
                    <a:t>Необходимо выполнение всех условий одновременно</a:t>
                  </a:r>
                </a:p>
              </p:txBody>
            </p:sp>
            <p:sp>
              <p:nvSpPr>
                <p:cNvPr id="241" name="Блок-схема: ИЛИ 240"/>
                <p:cNvSpPr>
                  <a:spLocks/>
                </p:cNvSpPr>
                <p:nvPr/>
              </p:nvSpPr>
              <p:spPr>
                <a:xfrm>
                  <a:off x="6949407" y="674775"/>
                  <a:ext cx="189824" cy="194576"/>
                </a:xfrm>
                <a:prstGeom prst="flowChartOr">
                  <a:avLst/>
                </a:prstGeom>
                <a:solidFill>
                  <a:schemeClr val="accent3"/>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3722" rtl="0" eaLnBrk="1" fontAlgn="auto" latinLnBrk="0" hangingPunct="1">
                    <a:lnSpc>
                      <a:spcPct val="100000"/>
                    </a:lnSpc>
                    <a:spcBef>
                      <a:spcPts val="0"/>
                    </a:spcBef>
                    <a:spcAft>
                      <a:spcPts val="0"/>
                    </a:spcAft>
                    <a:buClrTx/>
                    <a:buSzTx/>
                    <a:buFontTx/>
                    <a:buNone/>
                    <a:tabLst/>
                    <a:defRPr/>
                  </a:pPr>
                  <a:endParaRPr kumimoji="0" lang="ru-RU" sz="800" b="0" i="0" u="none" strike="noStrike" kern="1200" cap="none" spc="0" normalizeH="0" baseline="0" noProof="0" dirty="0" err="1">
                    <a:ln>
                      <a:noFill/>
                    </a:ln>
                    <a:solidFill>
                      <a:srgbClr val="000000"/>
                    </a:solidFill>
                    <a:effectLst/>
                    <a:uLnTx/>
                    <a:uFillTx/>
                    <a:latin typeface="Arial"/>
                    <a:ea typeface="+mn-ea"/>
                    <a:cs typeface="+mn-cs"/>
                  </a:endParaRPr>
                </a:p>
              </p:txBody>
            </p:sp>
          </p:grpSp>
        </p:grpSp>
      </p:grpSp>
      <p:grpSp>
        <p:nvGrpSpPr>
          <p:cNvPr id="105" name="Группа 104"/>
          <p:cNvGrpSpPr/>
          <p:nvPr/>
        </p:nvGrpSpPr>
        <p:grpSpPr>
          <a:xfrm>
            <a:off x="154576" y="3752410"/>
            <a:ext cx="1098630" cy="369332"/>
            <a:chOff x="154576" y="3835009"/>
            <a:chExt cx="1098630" cy="369332"/>
          </a:xfrm>
        </p:grpSpPr>
        <p:sp>
          <p:nvSpPr>
            <p:cNvPr id="255" name="Freeform 12">
              <a:extLst>
                <a:ext uri="{FF2B5EF4-FFF2-40B4-BE49-F238E27FC236}">
                  <a16:creationId xmlns:a16="http://schemas.microsoft.com/office/drawing/2014/main" id="{5CEF0D3F-71B1-4F11-BA02-262210C17609}"/>
                </a:ext>
              </a:extLst>
            </p:cNvPr>
            <p:cNvSpPr>
              <a:spLocks noEditPoints="1"/>
            </p:cNvSpPr>
            <p:nvPr/>
          </p:nvSpPr>
          <p:spPr bwMode="gray">
            <a:xfrm>
              <a:off x="200956" y="3846697"/>
              <a:ext cx="98471" cy="268885"/>
            </a:xfrm>
            <a:custGeom>
              <a:avLst/>
              <a:gdLst>
                <a:gd name="T0" fmla="*/ 19 w 97"/>
                <a:gd name="T1" fmla="*/ 197 h 282"/>
                <a:gd name="T2" fmla="*/ 4 w 97"/>
                <a:gd name="T3" fmla="*/ 187 h 282"/>
                <a:gd name="T4" fmla="*/ 0 w 97"/>
                <a:gd name="T5" fmla="*/ 132 h 282"/>
                <a:gd name="T6" fmla="*/ 2 w 97"/>
                <a:gd name="T7" fmla="*/ 87 h 282"/>
                <a:gd name="T8" fmla="*/ 48 w 97"/>
                <a:gd name="T9" fmla="*/ 67 h 282"/>
                <a:gd name="T10" fmla="*/ 94 w 97"/>
                <a:gd name="T11" fmla="*/ 87 h 282"/>
                <a:gd name="T12" fmla="*/ 97 w 97"/>
                <a:gd name="T13" fmla="*/ 132 h 282"/>
                <a:gd name="T14" fmla="*/ 93 w 97"/>
                <a:gd name="T15" fmla="*/ 187 h 282"/>
                <a:gd name="T16" fmla="*/ 78 w 97"/>
                <a:gd name="T17" fmla="*/ 197 h 282"/>
                <a:gd name="T18" fmla="*/ 18 w 97"/>
                <a:gd name="T19" fmla="*/ 95 h 282"/>
                <a:gd name="T20" fmla="*/ 18 w 97"/>
                <a:gd name="T21" fmla="*/ 163 h 282"/>
                <a:gd name="T22" fmla="*/ 27 w 97"/>
                <a:gd name="T23" fmla="*/ 282 h 282"/>
                <a:gd name="T24" fmla="*/ 25 w 97"/>
                <a:gd name="T25" fmla="*/ 17 h 282"/>
                <a:gd name="T26" fmla="*/ 48 w 97"/>
                <a:gd name="T27" fmla="*/ 0 h 282"/>
                <a:gd name="T28" fmla="*/ 71 w 97"/>
                <a:gd name="T29" fmla="*/ 17 h 282"/>
                <a:gd name="T30" fmla="*/ 68 w 97"/>
                <a:gd name="T31" fmla="*/ 43 h 282"/>
                <a:gd name="T32" fmla="*/ 52 w 97"/>
                <a:gd name="T33" fmla="*/ 54 h 282"/>
                <a:gd name="T34" fmla="*/ 45 w 97"/>
                <a:gd name="T35" fmla="*/ 54 h 282"/>
                <a:gd name="T36" fmla="*/ 29 w 97"/>
                <a:gd name="T37" fmla="*/ 43 h 282"/>
                <a:gd name="T38" fmla="*/ 25 w 97"/>
                <a:gd name="T39" fmla="*/ 17 h 282"/>
                <a:gd name="T40" fmla="*/ 48 w 97"/>
                <a:gd name="T41" fmla="*/ 282 h 282"/>
                <a:gd name="T42" fmla="*/ 48 w 97"/>
                <a:gd name="T43" fmla="*/ 177 h 282"/>
                <a:gd name="T44" fmla="*/ 79 w 97"/>
                <a:gd name="T45" fmla="*/ 95 h 282"/>
                <a:gd name="T46" fmla="*/ 79 w 97"/>
                <a:gd name="T47" fmla="*/ 163 h 282"/>
                <a:gd name="T48" fmla="*/ 70 w 97"/>
                <a:gd name="T49" fmla="*/ 282 h 282"/>
                <a:gd name="T50" fmla="*/ 48 w 97"/>
                <a:gd name="T51" fmla="*/ 85 h 282"/>
                <a:gd name="T52" fmla="*/ 48 w 97"/>
                <a:gd name="T53" fmla="*/ 150 h 282"/>
                <a:gd name="T54" fmla="*/ 48 w 97"/>
                <a:gd name="T55" fmla="*/ 67 h 282"/>
                <a:gd name="T56" fmla="*/ 48 w 97"/>
                <a:gd name="T57" fmla="*/ 8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7" h="282">
                  <a:moveTo>
                    <a:pt x="19" y="197"/>
                  </a:moveTo>
                  <a:cubicBezTo>
                    <a:pt x="4" y="187"/>
                    <a:pt x="4" y="187"/>
                    <a:pt x="4" y="187"/>
                  </a:cubicBezTo>
                  <a:cubicBezTo>
                    <a:pt x="0" y="132"/>
                    <a:pt x="0" y="132"/>
                    <a:pt x="0" y="132"/>
                  </a:cubicBezTo>
                  <a:cubicBezTo>
                    <a:pt x="2" y="87"/>
                    <a:pt x="2" y="87"/>
                    <a:pt x="2" y="87"/>
                  </a:cubicBezTo>
                  <a:cubicBezTo>
                    <a:pt x="3" y="72"/>
                    <a:pt x="26" y="68"/>
                    <a:pt x="48" y="67"/>
                  </a:cubicBezTo>
                  <a:cubicBezTo>
                    <a:pt x="71" y="68"/>
                    <a:pt x="94" y="72"/>
                    <a:pt x="94" y="87"/>
                  </a:cubicBezTo>
                  <a:cubicBezTo>
                    <a:pt x="97" y="132"/>
                    <a:pt x="97" y="132"/>
                    <a:pt x="97" y="132"/>
                  </a:cubicBezTo>
                  <a:cubicBezTo>
                    <a:pt x="93" y="187"/>
                    <a:pt x="93" y="187"/>
                    <a:pt x="93" y="187"/>
                  </a:cubicBezTo>
                  <a:cubicBezTo>
                    <a:pt x="78" y="197"/>
                    <a:pt x="78" y="197"/>
                    <a:pt x="78" y="197"/>
                  </a:cubicBezTo>
                  <a:moveTo>
                    <a:pt x="18" y="95"/>
                  </a:moveTo>
                  <a:cubicBezTo>
                    <a:pt x="18" y="163"/>
                    <a:pt x="18" y="163"/>
                    <a:pt x="18" y="163"/>
                  </a:cubicBezTo>
                  <a:cubicBezTo>
                    <a:pt x="27" y="282"/>
                    <a:pt x="27" y="282"/>
                    <a:pt x="27" y="282"/>
                  </a:cubicBezTo>
                  <a:moveTo>
                    <a:pt x="25" y="17"/>
                  </a:moveTo>
                  <a:cubicBezTo>
                    <a:pt x="26" y="6"/>
                    <a:pt x="37" y="0"/>
                    <a:pt x="48" y="0"/>
                  </a:cubicBezTo>
                  <a:cubicBezTo>
                    <a:pt x="60" y="0"/>
                    <a:pt x="70" y="6"/>
                    <a:pt x="71" y="17"/>
                  </a:cubicBezTo>
                  <a:cubicBezTo>
                    <a:pt x="72" y="23"/>
                    <a:pt x="71" y="38"/>
                    <a:pt x="68" y="43"/>
                  </a:cubicBezTo>
                  <a:cubicBezTo>
                    <a:pt x="65" y="48"/>
                    <a:pt x="59" y="53"/>
                    <a:pt x="52" y="54"/>
                  </a:cubicBezTo>
                  <a:cubicBezTo>
                    <a:pt x="49" y="55"/>
                    <a:pt x="48" y="55"/>
                    <a:pt x="45" y="54"/>
                  </a:cubicBezTo>
                  <a:cubicBezTo>
                    <a:pt x="38" y="53"/>
                    <a:pt x="32" y="48"/>
                    <a:pt x="29" y="43"/>
                  </a:cubicBezTo>
                  <a:cubicBezTo>
                    <a:pt x="26" y="38"/>
                    <a:pt x="25" y="23"/>
                    <a:pt x="25" y="17"/>
                  </a:cubicBezTo>
                  <a:close/>
                  <a:moveTo>
                    <a:pt x="48" y="282"/>
                  </a:moveTo>
                  <a:cubicBezTo>
                    <a:pt x="48" y="177"/>
                    <a:pt x="48" y="177"/>
                    <a:pt x="48" y="177"/>
                  </a:cubicBezTo>
                  <a:moveTo>
                    <a:pt x="79" y="95"/>
                  </a:moveTo>
                  <a:cubicBezTo>
                    <a:pt x="79" y="163"/>
                    <a:pt x="79" y="163"/>
                    <a:pt x="79" y="163"/>
                  </a:cubicBezTo>
                  <a:cubicBezTo>
                    <a:pt x="70" y="282"/>
                    <a:pt x="70" y="282"/>
                    <a:pt x="70" y="282"/>
                  </a:cubicBezTo>
                  <a:moveTo>
                    <a:pt x="48" y="85"/>
                  </a:moveTo>
                  <a:cubicBezTo>
                    <a:pt x="48" y="150"/>
                    <a:pt x="48" y="150"/>
                    <a:pt x="48" y="150"/>
                  </a:cubicBezTo>
                  <a:moveTo>
                    <a:pt x="48" y="67"/>
                  </a:moveTo>
                  <a:cubicBezTo>
                    <a:pt x="48" y="80"/>
                    <a:pt x="48" y="80"/>
                    <a:pt x="48" y="80"/>
                  </a:cubicBezTo>
                </a:path>
              </a:pathLst>
            </a:custGeom>
            <a:noFill/>
            <a:ln w="635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38" tIns="45719" rIns="91438" bIns="45719" numCol="1" anchor="t" anchorCtr="0" compatLnSpc="1">
              <a:prstTxWarp prst="textNoShape">
                <a:avLst/>
              </a:prstTxWarp>
              <a:noAutofit/>
            </a:bodyPr>
            <a:lstStyle/>
            <a:p>
              <a:pPr marL="0" marR="0" lvl="0" indent="0" algn="l" defTabSz="913722" rtl="0" eaLnBrk="1" fontAlgn="auto" latinLnBrk="0" hangingPunct="1">
                <a:lnSpc>
                  <a:spcPct val="100000"/>
                </a:lnSpc>
                <a:spcBef>
                  <a:spcPts val="0"/>
                </a:spcBef>
                <a:spcAft>
                  <a:spcPts val="0"/>
                </a:spcAft>
                <a:buClrTx/>
                <a:buSzTx/>
                <a:buFontTx/>
                <a:buNone/>
                <a:tabLst/>
                <a:defRPr/>
              </a:pPr>
              <a:endParaRPr kumimoji="0" lang="ru-RU" sz="900" b="0" i="0" u="none" strike="noStrike" kern="1200" cap="none" spc="0" normalizeH="0" baseline="0" noProof="0">
                <a:ln>
                  <a:noFill/>
                </a:ln>
                <a:solidFill>
                  <a:srgbClr val="000000"/>
                </a:solidFill>
                <a:effectLst/>
                <a:uLnTx/>
                <a:uFillTx/>
                <a:latin typeface="Arial"/>
                <a:ea typeface="+mn-ea"/>
                <a:cs typeface="+mn-cs"/>
              </a:endParaRPr>
            </a:p>
          </p:txBody>
        </p:sp>
        <p:sp>
          <p:nvSpPr>
            <p:cNvPr id="341" name="TextBox 340">
              <a:extLst>
                <a:ext uri="{FF2B5EF4-FFF2-40B4-BE49-F238E27FC236}">
                  <a16:creationId xmlns:a16="http://schemas.microsoft.com/office/drawing/2014/main" id="{0F226236-7E06-449A-B7B9-321B9F92DB29}"/>
                </a:ext>
              </a:extLst>
            </p:cNvPr>
            <p:cNvSpPr txBox="1">
              <a:spLocks/>
            </p:cNvSpPr>
            <p:nvPr/>
          </p:nvSpPr>
          <p:spPr bwMode="gray">
            <a:xfrm>
              <a:off x="420913" y="3835009"/>
              <a:ext cx="832293" cy="369332"/>
            </a:xfrm>
            <a:prstGeom prst="rect">
              <a:avLst/>
            </a:prstGeom>
          </p:spPr>
          <p:txBody>
            <a:bodyPr vert="horz" wrap="square" lIns="0" tIns="0" rIns="0" bIns="0" rtlCol="0" anchor="ctr">
              <a:noAutofit/>
            </a:bodyPr>
            <a:lstStyle>
              <a:lvl1pPr lvl="0" indent="0" defTabSz="913473" fontAlgn="base">
                <a:spcBef>
                  <a:spcPct val="0"/>
                </a:spcBef>
                <a:spcAft>
                  <a:spcPct val="0"/>
                </a:spcAft>
                <a:buClr>
                  <a:schemeClr val="tx2"/>
                </a:buClr>
                <a:buSzPct val="100000"/>
                <a:defRPr lang="ru-RU" sz="1600" baseline="0" dirty="0"/>
              </a:lvl1pPr>
              <a:lvl2pPr marL="198335" lvl="1" indent="-194662" defTabSz="913473" fontAlgn="base">
                <a:spcBef>
                  <a:spcPct val="0"/>
                </a:spcBef>
                <a:spcAft>
                  <a:spcPct val="0"/>
                </a:spcAft>
                <a:buClr>
                  <a:schemeClr val="accent4"/>
                </a:buClr>
                <a:buSzPct val="125000"/>
                <a:buFont typeface="Arial" charset="0"/>
                <a:buChar char="▪"/>
                <a:defRPr lang="ru-RU" sz="1600" baseline="0" dirty="0"/>
              </a:lvl2pPr>
              <a:lvl3pPr marL="455435" lvl="2" indent="-253428" defTabSz="913473" fontAlgn="base">
                <a:spcBef>
                  <a:spcPct val="0"/>
                </a:spcBef>
                <a:spcAft>
                  <a:spcPct val="0"/>
                </a:spcAft>
                <a:buClr>
                  <a:schemeClr val="accent6"/>
                </a:buClr>
                <a:buSzPct val="120000"/>
                <a:buFont typeface="Arial" charset="0"/>
                <a:buChar char="–"/>
                <a:defRPr lang="ru-RU" sz="1600" baseline="0" dirty="0"/>
              </a:lvl3pPr>
              <a:lvl4pPr marL="628060" lvl="3" indent="-157933" defTabSz="913473" fontAlgn="base">
                <a:spcBef>
                  <a:spcPct val="0"/>
                </a:spcBef>
                <a:spcAft>
                  <a:spcPct val="0"/>
                </a:spcAft>
                <a:buClr>
                  <a:schemeClr val="accent6"/>
                </a:buClr>
                <a:buSzPct val="120000"/>
                <a:buFont typeface="Arial" charset="0"/>
                <a:buChar char="▫"/>
                <a:defRPr lang="ru-RU" sz="1600" baseline="0" dirty="0"/>
              </a:lvl4pPr>
              <a:lvl5pPr marL="763957" lvl="4" indent="-132223" defTabSz="913473" fontAlgn="base">
                <a:spcBef>
                  <a:spcPct val="0"/>
                </a:spcBef>
                <a:spcAft>
                  <a:spcPct val="0"/>
                </a:spcAft>
                <a:buClr>
                  <a:schemeClr val="accent6"/>
                </a:buClr>
                <a:buSzPct val="89000"/>
                <a:buFont typeface="Arial" charset="0"/>
                <a:buChar char="-"/>
                <a:defRPr lang="ru-RU" sz="1600" baseline="0" dirty="0"/>
              </a:lvl5pPr>
              <a:lvl6pPr marL="1020030" indent="-177089" defTabSz="1218026" fontAlgn="base">
                <a:spcBef>
                  <a:spcPct val="0"/>
                </a:spcBef>
                <a:spcAft>
                  <a:spcPct val="0"/>
                </a:spcAft>
                <a:buClr>
                  <a:schemeClr val="tx2"/>
                </a:buClr>
                <a:buSzPct val="89000"/>
                <a:buFont typeface="Arial" charset="0"/>
                <a:buChar char="-"/>
                <a:defRPr sz="2100" baseline="0"/>
              </a:lvl6pPr>
              <a:lvl7pPr marL="1020030" indent="-177089" defTabSz="1218026" fontAlgn="base">
                <a:spcBef>
                  <a:spcPct val="0"/>
                </a:spcBef>
                <a:spcAft>
                  <a:spcPct val="0"/>
                </a:spcAft>
                <a:buClr>
                  <a:schemeClr val="tx2"/>
                </a:buClr>
                <a:buSzPct val="89000"/>
                <a:buFont typeface="Arial" charset="0"/>
                <a:buChar char="-"/>
                <a:defRPr sz="2100" baseline="0"/>
              </a:lvl7pPr>
              <a:lvl8pPr marL="1020030" indent="-177089" defTabSz="1218026" fontAlgn="base">
                <a:spcBef>
                  <a:spcPct val="0"/>
                </a:spcBef>
                <a:spcAft>
                  <a:spcPct val="0"/>
                </a:spcAft>
                <a:buClr>
                  <a:schemeClr val="tx2"/>
                </a:buClr>
                <a:buSzPct val="89000"/>
                <a:buFont typeface="Arial" charset="0"/>
                <a:buChar char="-"/>
                <a:defRPr sz="2100" baseline="0"/>
              </a:lvl8pPr>
              <a:lvl9pPr marL="1020030" indent="-177089" defTabSz="1218026" fontAlgn="base">
                <a:spcBef>
                  <a:spcPct val="0"/>
                </a:spcBef>
                <a:spcAft>
                  <a:spcPct val="0"/>
                </a:spcAft>
                <a:buClr>
                  <a:schemeClr val="tx2"/>
                </a:buClr>
                <a:buSzPct val="89000"/>
                <a:buFont typeface="Arial" charset="0"/>
                <a:buChar char="-"/>
                <a:defRPr sz="2100" baseline="0"/>
              </a:lvl9pPr>
            </a:lstStyle>
            <a:p>
              <a:pPr marL="0" marR="0" lvl="0" indent="0" algn="l" defTabSz="913473" rtl="0" eaLnBrk="1" fontAlgn="base" latinLnBrk="0" hangingPunct="1">
                <a:lnSpc>
                  <a:spcPct val="100000"/>
                </a:lnSpc>
                <a:spcBef>
                  <a:spcPct val="0"/>
                </a:spcBef>
                <a:spcAft>
                  <a:spcPct val="0"/>
                </a:spcAft>
                <a:buClr>
                  <a:srgbClr val="008080"/>
                </a:buClr>
                <a:buSzPct val="100000"/>
                <a:buFontTx/>
                <a:buNone/>
                <a:tabLst/>
                <a:defRPr/>
              </a:pPr>
              <a:r>
                <a:rPr kumimoji="0" lang="ru-RU" sz="800" b="1" i="0" u="none" strike="noStrike" kern="1200" cap="none" spc="0" normalizeH="0" baseline="0" noProof="0" dirty="0">
                  <a:ln>
                    <a:noFill/>
                  </a:ln>
                  <a:solidFill>
                    <a:srgbClr val="008080"/>
                  </a:solidFill>
                  <a:effectLst/>
                  <a:uLnTx/>
                  <a:uFillTx/>
                  <a:latin typeface="Arial"/>
                  <a:ea typeface="+mn-ea"/>
                  <a:cs typeface="+mn-cs"/>
                </a:rPr>
                <a:t>Председатель, Члены комиссии</a:t>
              </a:r>
            </a:p>
          </p:txBody>
        </p:sp>
        <p:sp>
          <p:nvSpPr>
            <p:cNvPr id="253" name="Freeform 12">
              <a:extLst>
                <a:ext uri="{FF2B5EF4-FFF2-40B4-BE49-F238E27FC236}">
                  <a16:creationId xmlns:a16="http://schemas.microsoft.com/office/drawing/2014/main" id="{5CEF0D3F-71B1-4F11-BA02-262210C17609}"/>
                </a:ext>
              </a:extLst>
            </p:cNvPr>
            <p:cNvSpPr>
              <a:spLocks noEditPoints="1"/>
            </p:cNvSpPr>
            <p:nvPr/>
          </p:nvSpPr>
          <p:spPr bwMode="gray">
            <a:xfrm>
              <a:off x="154576" y="3880842"/>
              <a:ext cx="98471" cy="268885"/>
            </a:xfrm>
            <a:custGeom>
              <a:avLst/>
              <a:gdLst>
                <a:gd name="T0" fmla="*/ 19 w 97"/>
                <a:gd name="T1" fmla="*/ 197 h 282"/>
                <a:gd name="T2" fmla="*/ 4 w 97"/>
                <a:gd name="T3" fmla="*/ 187 h 282"/>
                <a:gd name="T4" fmla="*/ 0 w 97"/>
                <a:gd name="T5" fmla="*/ 132 h 282"/>
                <a:gd name="T6" fmla="*/ 2 w 97"/>
                <a:gd name="T7" fmla="*/ 87 h 282"/>
                <a:gd name="T8" fmla="*/ 48 w 97"/>
                <a:gd name="T9" fmla="*/ 67 h 282"/>
                <a:gd name="T10" fmla="*/ 94 w 97"/>
                <a:gd name="T11" fmla="*/ 87 h 282"/>
                <a:gd name="T12" fmla="*/ 97 w 97"/>
                <a:gd name="T13" fmla="*/ 132 h 282"/>
                <a:gd name="T14" fmla="*/ 93 w 97"/>
                <a:gd name="T15" fmla="*/ 187 h 282"/>
                <a:gd name="T16" fmla="*/ 78 w 97"/>
                <a:gd name="T17" fmla="*/ 197 h 282"/>
                <a:gd name="T18" fmla="*/ 18 w 97"/>
                <a:gd name="T19" fmla="*/ 95 h 282"/>
                <a:gd name="T20" fmla="*/ 18 w 97"/>
                <a:gd name="T21" fmla="*/ 163 h 282"/>
                <a:gd name="T22" fmla="*/ 27 w 97"/>
                <a:gd name="T23" fmla="*/ 282 h 282"/>
                <a:gd name="T24" fmla="*/ 25 w 97"/>
                <a:gd name="T25" fmla="*/ 17 h 282"/>
                <a:gd name="T26" fmla="*/ 48 w 97"/>
                <a:gd name="T27" fmla="*/ 0 h 282"/>
                <a:gd name="T28" fmla="*/ 71 w 97"/>
                <a:gd name="T29" fmla="*/ 17 h 282"/>
                <a:gd name="T30" fmla="*/ 68 w 97"/>
                <a:gd name="T31" fmla="*/ 43 h 282"/>
                <a:gd name="T32" fmla="*/ 52 w 97"/>
                <a:gd name="T33" fmla="*/ 54 h 282"/>
                <a:gd name="T34" fmla="*/ 45 w 97"/>
                <a:gd name="T35" fmla="*/ 54 h 282"/>
                <a:gd name="T36" fmla="*/ 29 w 97"/>
                <a:gd name="T37" fmla="*/ 43 h 282"/>
                <a:gd name="T38" fmla="*/ 25 w 97"/>
                <a:gd name="T39" fmla="*/ 17 h 282"/>
                <a:gd name="T40" fmla="*/ 48 w 97"/>
                <a:gd name="T41" fmla="*/ 282 h 282"/>
                <a:gd name="T42" fmla="*/ 48 w 97"/>
                <a:gd name="T43" fmla="*/ 177 h 282"/>
                <a:gd name="T44" fmla="*/ 79 w 97"/>
                <a:gd name="T45" fmla="*/ 95 h 282"/>
                <a:gd name="T46" fmla="*/ 79 w 97"/>
                <a:gd name="T47" fmla="*/ 163 h 282"/>
                <a:gd name="T48" fmla="*/ 70 w 97"/>
                <a:gd name="T49" fmla="*/ 282 h 282"/>
                <a:gd name="T50" fmla="*/ 48 w 97"/>
                <a:gd name="T51" fmla="*/ 85 h 282"/>
                <a:gd name="T52" fmla="*/ 48 w 97"/>
                <a:gd name="T53" fmla="*/ 150 h 282"/>
                <a:gd name="T54" fmla="*/ 48 w 97"/>
                <a:gd name="T55" fmla="*/ 67 h 282"/>
                <a:gd name="T56" fmla="*/ 48 w 97"/>
                <a:gd name="T57" fmla="*/ 8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7" h="282">
                  <a:moveTo>
                    <a:pt x="19" y="197"/>
                  </a:moveTo>
                  <a:cubicBezTo>
                    <a:pt x="4" y="187"/>
                    <a:pt x="4" y="187"/>
                    <a:pt x="4" y="187"/>
                  </a:cubicBezTo>
                  <a:cubicBezTo>
                    <a:pt x="0" y="132"/>
                    <a:pt x="0" y="132"/>
                    <a:pt x="0" y="132"/>
                  </a:cubicBezTo>
                  <a:cubicBezTo>
                    <a:pt x="2" y="87"/>
                    <a:pt x="2" y="87"/>
                    <a:pt x="2" y="87"/>
                  </a:cubicBezTo>
                  <a:cubicBezTo>
                    <a:pt x="3" y="72"/>
                    <a:pt x="26" y="68"/>
                    <a:pt x="48" y="67"/>
                  </a:cubicBezTo>
                  <a:cubicBezTo>
                    <a:pt x="71" y="68"/>
                    <a:pt x="94" y="72"/>
                    <a:pt x="94" y="87"/>
                  </a:cubicBezTo>
                  <a:cubicBezTo>
                    <a:pt x="97" y="132"/>
                    <a:pt x="97" y="132"/>
                    <a:pt x="97" y="132"/>
                  </a:cubicBezTo>
                  <a:cubicBezTo>
                    <a:pt x="93" y="187"/>
                    <a:pt x="93" y="187"/>
                    <a:pt x="93" y="187"/>
                  </a:cubicBezTo>
                  <a:cubicBezTo>
                    <a:pt x="78" y="197"/>
                    <a:pt x="78" y="197"/>
                    <a:pt x="78" y="197"/>
                  </a:cubicBezTo>
                  <a:moveTo>
                    <a:pt x="18" y="95"/>
                  </a:moveTo>
                  <a:cubicBezTo>
                    <a:pt x="18" y="163"/>
                    <a:pt x="18" y="163"/>
                    <a:pt x="18" y="163"/>
                  </a:cubicBezTo>
                  <a:cubicBezTo>
                    <a:pt x="27" y="282"/>
                    <a:pt x="27" y="282"/>
                    <a:pt x="27" y="282"/>
                  </a:cubicBezTo>
                  <a:moveTo>
                    <a:pt x="25" y="17"/>
                  </a:moveTo>
                  <a:cubicBezTo>
                    <a:pt x="26" y="6"/>
                    <a:pt x="37" y="0"/>
                    <a:pt x="48" y="0"/>
                  </a:cubicBezTo>
                  <a:cubicBezTo>
                    <a:pt x="60" y="0"/>
                    <a:pt x="70" y="6"/>
                    <a:pt x="71" y="17"/>
                  </a:cubicBezTo>
                  <a:cubicBezTo>
                    <a:pt x="72" y="23"/>
                    <a:pt x="71" y="38"/>
                    <a:pt x="68" y="43"/>
                  </a:cubicBezTo>
                  <a:cubicBezTo>
                    <a:pt x="65" y="48"/>
                    <a:pt x="59" y="53"/>
                    <a:pt x="52" y="54"/>
                  </a:cubicBezTo>
                  <a:cubicBezTo>
                    <a:pt x="49" y="55"/>
                    <a:pt x="48" y="55"/>
                    <a:pt x="45" y="54"/>
                  </a:cubicBezTo>
                  <a:cubicBezTo>
                    <a:pt x="38" y="53"/>
                    <a:pt x="32" y="48"/>
                    <a:pt x="29" y="43"/>
                  </a:cubicBezTo>
                  <a:cubicBezTo>
                    <a:pt x="26" y="38"/>
                    <a:pt x="25" y="23"/>
                    <a:pt x="25" y="17"/>
                  </a:cubicBezTo>
                  <a:close/>
                  <a:moveTo>
                    <a:pt x="48" y="282"/>
                  </a:moveTo>
                  <a:cubicBezTo>
                    <a:pt x="48" y="177"/>
                    <a:pt x="48" y="177"/>
                    <a:pt x="48" y="177"/>
                  </a:cubicBezTo>
                  <a:moveTo>
                    <a:pt x="79" y="95"/>
                  </a:moveTo>
                  <a:cubicBezTo>
                    <a:pt x="79" y="163"/>
                    <a:pt x="79" y="163"/>
                    <a:pt x="79" y="163"/>
                  </a:cubicBezTo>
                  <a:cubicBezTo>
                    <a:pt x="70" y="282"/>
                    <a:pt x="70" y="282"/>
                    <a:pt x="70" y="282"/>
                  </a:cubicBezTo>
                  <a:moveTo>
                    <a:pt x="48" y="85"/>
                  </a:moveTo>
                  <a:cubicBezTo>
                    <a:pt x="48" y="150"/>
                    <a:pt x="48" y="150"/>
                    <a:pt x="48" y="150"/>
                  </a:cubicBezTo>
                  <a:moveTo>
                    <a:pt x="48" y="67"/>
                  </a:moveTo>
                  <a:cubicBezTo>
                    <a:pt x="48" y="80"/>
                    <a:pt x="48" y="80"/>
                    <a:pt x="48" y="80"/>
                  </a:cubicBezTo>
                </a:path>
              </a:pathLst>
            </a:custGeom>
            <a:noFill/>
            <a:ln w="635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38" tIns="45719" rIns="91438" bIns="45719" numCol="1" anchor="t" anchorCtr="0" compatLnSpc="1">
              <a:prstTxWarp prst="textNoShape">
                <a:avLst/>
              </a:prstTxWarp>
              <a:noAutofit/>
            </a:bodyPr>
            <a:lstStyle/>
            <a:p>
              <a:pPr marL="0" marR="0" lvl="0" indent="0" algn="l" defTabSz="913722" rtl="0" eaLnBrk="1" fontAlgn="auto" latinLnBrk="0" hangingPunct="1">
                <a:lnSpc>
                  <a:spcPct val="100000"/>
                </a:lnSpc>
                <a:spcBef>
                  <a:spcPts val="0"/>
                </a:spcBef>
                <a:spcAft>
                  <a:spcPts val="0"/>
                </a:spcAft>
                <a:buClrTx/>
                <a:buSzTx/>
                <a:buFontTx/>
                <a:buNone/>
                <a:tabLst/>
                <a:defRPr/>
              </a:pPr>
              <a:endParaRPr kumimoji="0" lang="ru-RU" sz="900" b="0" i="0" u="none" strike="noStrike" kern="1200" cap="none" spc="0" normalizeH="0" baseline="0" noProof="0">
                <a:ln>
                  <a:noFill/>
                </a:ln>
                <a:solidFill>
                  <a:srgbClr val="000000"/>
                </a:solidFill>
                <a:effectLst/>
                <a:uLnTx/>
                <a:uFillTx/>
                <a:latin typeface="Arial"/>
                <a:ea typeface="+mn-ea"/>
                <a:cs typeface="+mn-cs"/>
              </a:endParaRPr>
            </a:p>
          </p:txBody>
        </p:sp>
        <p:sp>
          <p:nvSpPr>
            <p:cNvPr id="254" name="Freeform 12">
              <a:extLst>
                <a:ext uri="{FF2B5EF4-FFF2-40B4-BE49-F238E27FC236}">
                  <a16:creationId xmlns:a16="http://schemas.microsoft.com/office/drawing/2014/main" id="{5CEF0D3F-71B1-4F11-BA02-262210C17609}"/>
                </a:ext>
              </a:extLst>
            </p:cNvPr>
            <p:cNvSpPr>
              <a:spLocks noEditPoints="1"/>
            </p:cNvSpPr>
            <p:nvPr/>
          </p:nvSpPr>
          <p:spPr bwMode="gray">
            <a:xfrm>
              <a:off x="267220" y="3894096"/>
              <a:ext cx="98471" cy="268885"/>
            </a:xfrm>
            <a:custGeom>
              <a:avLst/>
              <a:gdLst>
                <a:gd name="T0" fmla="*/ 19 w 97"/>
                <a:gd name="T1" fmla="*/ 197 h 282"/>
                <a:gd name="T2" fmla="*/ 4 w 97"/>
                <a:gd name="T3" fmla="*/ 187 h 282"/>
                <a:gd name="T4" fmla="*/ 0 w 97"/>
                <a:gd name="T5" fmla="*/ 132 h 282"/>
                <a:gd name="T6" fmla="*/ 2 w 97"/>
                <a:gd name="T7" fmla="*/ 87 h 282"/>
                <a:gd name="T8" fmla="*/ 48 w 97"/>
                <a:gd name="T9" fmla="*/ 67 h 282"/>
                <a:gd name="T10" fmla="*/ 94 w 97"/>
                <a:gd name="T11" fmla="*/ 87 h 282"/>
                <a:gd name="T12" fmla="*/ 97 w 97"/>
                <a:gd name="T13" fmla="*/ 132 h 282"/>
                <a:gd name="T14" fmla="*/ 93 w 97"/>
                <a:gd name="T15" fmla="*/ 187 h 282"/>
                <a:gd name="T16" fmla="*/ 78 w 97"/>
                <a:gd name="T17" fmla="*/ 197 h 282"/>
                <a:gd name="T18" fmla="*/ 18 w 97"/>
                <a:gd name="T19" fmla="*/ 95 h 282"/>
                <a:gd name="T20" fmla="*/ 18 w 97"/>
                <a:gd name="T21" fmla="*/ 163 h 282"/>
                <a:gd name="T22" fmla="*/ 27 w 97"/>
                <a:gd name="T23" fmla="*/ 282 h 282"/>
                <a:gd name="T24" fmla="*/ 25 w 97"/>
                <a:gd name="T25" fmla="*/ 17 h 282"/>
                <a:gd name="T26" fmla="*/ 48 w 97"/>
                <a:gd name="T27" fmla="*/ 0 h 282"/>
                <a:gd name="T28" fmla="*/ 71 w 97"/>
                <a:gd name="T29" fmla="*/ 17 h 282"/>
                <a:gd name="T30" fmla="*/ 68 w 97"/>
                <a:gd name="T31" fmla="*/ 43 h 282"/>
                <a:gd name="T32" fmla="*/ 52 w 97"/>
                <a:gd name="T33" fmla="*/ 54 h 282"/>
                <a:gd name="T34" fmla="*/ 45 w 97"/>
                <a:gd name="T35" fmla="*/ 54 h 282"/>
                <a:gd name="T36" fmla="*/ 29 w 97"/>
                <a:gd name="T37" fmla="*/ 43 h 282"/>
                <a:gd name="T38" fmla="*/ 25 w 97"/>
                <a:gd name="T39" fmla="*/ 17 h 282"/>
                <a:gd name="T40" fmla="*/ 48 w 97"/>
                <a:gd name="T41" fmla="*/ 282 h 282"/>
                <a:gd name="T42" fmla="*/ 48 w 97"/>
                <a:gd name="T43" fmla="*/ 177 h 282"/>
                <a:gd name="T44" fmla="*/ 79 w 97"/>
                <a:gd name="T45" fmla="*/ 95 h 282"/>
                <a:gd name="T46" fmla="*/ 79 w 97"/>
                <a:gd name="T47" fmla="*/ 163 h 282"/>
                <a:gd name="T48" fmla="*/ 70 w 97"/>
                <a:gd name="T49" fmla="*/ 282 h 282"/>
                <a:gd name="T50" fmla="*/ 48 w 97"/>
                <a:gd name="T51" fmla="*/ 85 h 282"/>
                <a:gd name="T52" fmla="*/ 48 w 97"/>
                <a:gd name="T53" fmla="*/ 150 h 282"/>
                <a:gd name="T54" fmla="*/ 48 w 97"/>
                <a:gd name="T55" fmla="*/ 67 h 282"/>
                <a:gd name="T56" fmla="*/ 48 w 97"/>
                <a:gd name="T57" fmla="*/ 8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7" h="282">
                  <a:moveTo>
                    <a:pt x="19" y="197"/>
                  </a:moveTo>
                  <a:cubicBezTo>
                    <a:pt x="4" y="187"/>
                    <a:pt x="4" y="187"/>
                    <a:pt x="4" y="187"/>
                  </a:cubicBezTo>
                  <a:cubicBezTo>
                    <a:pt x="0" y="132"/>
                    <a:pt x="0" y="132"/>
                    <a:pt x="0" y="132"/>
                  </a:cubicBezTo>
                  <a:cubicBezTo>
                    <a:pt x="2" y="87"/>
                    <a:pt x="2" y="87"/>
                    <a:pt x="2" y="87"/>
                  </a:cubicBezTo>
                  <a:cubicBezTo>
                    <a:pt x="3" y="72"/>
                    <a:pt x="26" y="68"/>
                    <a:pt x="48" y="67"/>
                  </a:cubicBezTo>
                  <a:cubicBezTo>
                    <a:pt x="71" y="68"/>
                    <a:pt x="94" y="72"/>
                    <a:pt x="94" y="87"/>
                  </a:cubicBezTo>
                  <a:cubicBezTo>
                    <a:pt x="97" y="132"/>
                    <a:pt x="97" y="132"/>
                    <a:pt x="97" y="132"/>
                  </a:cubicBezTo>
                  <a:cubicBezTo>
                    <a:pt x="93" y="187"/>
                    <a:pt x="93" y="187"/>
                    <a:pt x="93" y="187"/>
                  </a:cubicBezTo>
                  <a:cubicBezTo>
                    <a:pt x="78" y="197"/>
                    <a:pt x="78" y="197"/>
                    <a:pt x="78" y="197"/>
                  </a:cubicBezTo>
                  <a:moveTo>
                    <a:pt x="18" y="95"/>
                  </a:moveTo>
                  <a:cubicBezTo>
                    <a:pt x="18" y="163"/>
                    <a:pt x="18" y="163"/>
                    <a:pt x="18" y="163"/>
                  </a:cubicBezTo>
                  <a:cubicBezTo>
                    <a:pt x="27" y="282"/>
                    <a:pt x="27" y="282"/>
                    <a:pt x="27" y="282"/>
                  </a:cubicBezTo>
                  <a:moveTo>
                    <a:pt x="25" y="17"/>
                  </a:moveTo>
                  <a:cubicBezTo>
                    <a:pt x="26" y="6"/>
                    <a:pt x="37" y="0"/>
                    <a:pt x="48" y="0"/>
                  </a:cubicBezTo>
                  <a:cubicBezTo>
                    <a:pt x="60" y="0"/>
                    <a:pt x="70" y="6"/>
                    <a:pt x="71" y="17"/>
                  </a:cubicBezTo>
                  <a:cubicBezTo>
                    <a:pt x="72" y="23"/>
                    <a:pt x="71" y="38"/>
                    <a:pt x="68" y="43"/>
                  </a:cubicBezTo>
                  <a:cubicBezTo>
                    <a:pt x="65" y="48"/>
                    <a:pt x="59" y="53"/>
                    <a:pt x="52" y="54"/>
                  </a:cubicBezTo>
                  <a:cubicBezTo>
                    <a:pt x="49" y="55"/>
                    <a:pt x="48" y="55"/>
                    <a:pt x="45" y="54"/>
                  </a:cubicBezTo>
                  <a:cubicBezTo>
                    <a:pt x="38" y="53"/>
                    <a:pt x="32" y="48"/>
                    <a:pt x="29" y="43"/>
                  </a:cubicBezTo>
                  <a:cubicBezTo>
                    <a:pt x="26" y="38"/>
                    <a:pt x="25" y="23"/>
                    <a:pt x="25" y="17"/>
                  </a:cubicBezTo>
                  <a:close/>
                  <a:moveTo>
                    <a:pt x="48" y="282"/>
                  </a:moveTo>
                  <a:cubicBezTo>
                    <a:pt x="48" y="177"/>
                    <a:pt x="48" y="177"/>
                    <a:pt x="48" y="177"/>
                  </a:cubicBezTo>
                  <a:moveTo>
                    <a:pt x="79" y="95"/>
                  </a:moveTo>
                  <a:cubicBezTo>
                    <a:pt x="79" y="163"/>
                    <a:pt x="79" y="163"/>
                    <a:pt x="79" y="163"/>
                  </a:cubicBezTo>
                  <a:cubicBezTo>
                    <a:pt x="70" y="282"/>
                    <a:pt x="70" y="282"/>
                    <a:pt x="70" y="282"/>
                  </a:cubicBezTo>
                  <a:moveTo>
                    <a:pt x="48" y="85"/>
                  </a:moveTo>
                  <a:cubicBezTo>
                    <a:pt x="48" y="150"/>
                    <a:pt x="48" y="150"/>
                    <a:pt x="48" y="150"/>
                  </a:cubicBezTo>
                  <a:moveTo>
                    <a:pt x="48" y="67"/>
                  </a:moveTo>
                  <a:cubicBezTo>
                    <a:pt x="48" y="80"/>
                    <a:pt x="48" y="80"/>
                    <a:pt x="48" y="80"/>
                  </a:cubicBezTo>
                </a:path>
              </a:pathLst>
            </a:custGeom>
            <a:noFill/>
            <a:ln w="635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38" tIns="45719" rIns="91438" bIns="45719" numCol="1" anchor="t" anchorCtr="0" compatLnSpc="1">
              <a:prstTxWarp prst="textNoShape">
                <a:avLst/>
              </a:prstTxWarp>
              <a:noAutofit/>
            </a:bodyPr>
            <a:lstStyle/>
            <a:p>
              <a:pPr marL="0" marR="0" lvl="0" indent="0" algn="l" defTabSz="913722" rtl="0" eaLnBrk="1" fontAlgn="auto" latinLnBrk="0" hangingPunct="1">
                <a:lnSpc>
                  <a:spcPct val="100000"/>
                </a:lnSpc>
                <a:spcBef>
                  <a:spcPts val="0"/>
                </a:spcBef>
                <a:spcAft>
                  <a:spcPts val="0"/>
                </a:spcAft>
                <a:buClrTx/>
                <a:buSzTx/>
                <a:buFontTx/>
                <a:buNone/>
                <a:tabLst/>
                <a:defRPr/>
              </a:pPr>
              <a:endParaRPr kumimoji="0" lang="ru-RU" sz="900" b="0" i="0" u="none" strike="noStrike" kern="1200" cap="none" spc="0" normalizeH="0" baseline="0" noProof="0">
                <a:ln>
                  <a:noFill/>
                </a:ln>
                <a:solidFill>
                  <a:srgbClr val="000000"/>
                </a:solidFill>
                <a:effectLst/>
                <a:uLnTx/>
                <a:uFillTx/>
                <a:latin typeface="Arial"/>
                <a:ea typeface="+mn-ea"/>
                <a:cs typeface="+mn-cs"/>
              </a:endParaRPr>
            </a:p>
          </p:txBody>
        </p:sp>
      </p:grpSp>
      <p:sp>
        <p:nvSpPr>
          <p:cNvPr id="262" name="Rectangle 372">
            <a:extLst>
              <a:ext uri="{FF2B5EF4-FFF2-40B4-BE49-F238E27FC236}">
                <a16:creationId xmlns:a16="http://schemas.microsoft.com/office/drawing/2014/main" id="{F72A6D72-55D3-48BA-9729-9A6F313A7552}"/>
              </a:ext>
            </a:extLst>
          </p:cNvPr>
          <p:cNvSpPr>
            <a:spLocks/>
          </p:cNvSpPr>
          <p:nvPr/>
        </p:nvSpPr>
        <p:spPr bwMode="gray">
          <a:xfrm>
            <a:off x="3529837" y="1566366"/>
            <a:ext cx="1062401" cy="318924"/>
          </a:xfrm>
          <a:prstGeom prst="rect">
            <a:avLst/>
          </a:prstGeom>
          <a:solidFill>
            <a:srgbClr val="E5F2F2"/>
          </a:solidFill>
          <a:ln w="6350" cap="flat" cmpd="sng" algn="ctr">
            <a:noFill/>
            <a:prstDash val="solid"/>
          </a:ln>
          <a:effectLst/>
        </p:spPr>
        <p:txBody>
          <a:bodyPr wrap="square" lIns="36000" tIns="36000" rIns="36000" bIns="36000" rtlCol="0" anchor="ctr">
            <a:spAutoFit/>
          </a:bodyPr>
          <a:lstStyle/>
          <a:p>
            <a:pPr marL="0" marR="0" lvl="0" indent="0" algn="l" defTabSz="913473" rtl="0" eaLnBrk="1" fontAlgn="base" latinLnBrk="0" hangingPunct="1">
              <a:lnSpc>
                <a:spcPct val="100000"/>
              </a:lnSpc>
              <a:spcBef>
                <a:spcPct val="0"/>
              </a:spcBef>
              <a:spcAft>
                <a:spcPct val="0"/>
              </a:spcAft>
              <a:buClr>
                <a:srgbClr val="008080"/>
              </a:buClr>
              <a:buSzPct val="100000"/>
              <a:buFontTx/>
              <a:buNone/>
              <a:tabLst/>
              <a:defRPr/>
            </a:pPr>
            <a:r>
              <a:rPr kumimoji="0" lang="ru-RU" sz="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Назначение Главного аналитика </a:t>
            </a:r>
          </a:p>
        </p:txBody>
      </p:sp>
      <p:cxnSp>
        <p:nvCxnSpPr>
          <p:cNvPr id="263" name="Соединительная линия уступом 262"/>
          <p:cNvCxnSpPr>
            <a:stCxn id="175" idx="3"/>
            <a:endCxn id="262" idx="1"/>
          </p:cNvCxnSpPr>
          <p:nvPr/>
        </p:nvCxnSpPr>
        <p:spPr>
          <a:xfrm flipV="1">
            <a:off x="3241099" y="1725828"/>
            <a:ext cx="288738" cy="1899"/>
          </a:xfrm>
          <a:prstGeom prst="bentConnector3">
            <a:avLst>
              <a:gd name="adj1" fmla="val 50000"/>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264" name="Oval 83">
            <a:extLst>
              <a:ext uri="{FF2B5EF4-FFF2-40B4-BE49-F238E27FC236}">
                <a16:creationId xmlns:a16="http://schemas.microsoft.com/office/drawing/2014/main" id="{1244C95A-69B0-4DAA-A8EC-7514FECEF06A}"/>
              </a:ext>
            </a:extLst>
          </p:cNvPr>
          <p:cNvSpPr>
            <a:spLocks noChangeArrowheads="1"/>
          </p:cNvSpPr>
          <p:nvPr/>
        </p:nvSpPr>
        <p:spPr bwMode="gray">
          <a:xfrm>
            <a:off x="4420259" y="1546896"/>
            <a:ext cx="179997" cy="179997"/>
          </a:xfrm>
          <a:prstGeom prst="ellipse">
            <a:avLst/>
          </a:prstGeom>
          <a:solidFill>
            <a:srgbClr val="008080"/>
          </a:solidFill>
          <a:ln w="9525">
            <a:solidFill>
              <a:srgbClr val="FFFFFF"/>
            </a:solidFill>
            <a:round/>
            <a:headEnd/>
            <a:tailEnd/>
          </a:ln>
          <a:effectLst/>
        </p:spPr>
        <p:txBody>
          <a:bodyPr vert="horz" wrap="none" lIns="0" tIns="0" rIns="0" bIns="0" numCol="1" anchor="ctr" anchorCtr="1" compatLnSpc="1">
            <a:prstTxWarp prst="textNoShape">
              <a:avLst/>
            </a:prstTxWarp>
            <a:noAutofit/>
          </a:bodyPr>
          <a:lstStyle/>
          <a:p>
            <a:pPr marL="0" marR="0" lvl="0" indent="0" algn="ctr" defTabSz="896108" rtl="0" eaLnBrk="1" fontAlgn="auto" latinLnBrk="0" hangingPunct="1">
              <a:lnSpc>
                <a:spcPct val="100000"/>
              </a:lnSpc>
              <a:spcBef>
                <a:spcPts val="0"/>
              </a:spcBef>
              <a:spcAft>
                <a:spcPts val="0"/>
              </a:spcAft>
              <a:buClr>
                <a:srgbClr val="FFFFFF"/>
              </a:buClr>
              <a:buSzTx/>
              <a:buFontTx/>
              <a:buNone/>
              <a:tabLst/>
              <a:defRPr/>
            </a:pPr>
            <a:r>
              <a:rPr kumimoji="0" lang="ru-RU" sz="800" b="1" i="0" u="none" strike="noStrike" kern="0" cap="none" spc="0" normalizeH="0" baseline="0" noProof="0" dirty="0">
                <a:ln>
                  <a:noFill/>
                </a:ln>
                <a:solidFill>
                  <a:srgbClr val="FFFFFF"/>
                </a:solidFill>
                <a:effectLst/>
                <a:uLnTx/>
                <a:uFillTx/>
                <a:latin typeface="Arial"/>
                <a:ea typeface="+mn-ea"/>
                <a:cs typeface="Arial" pitchFamily="34" charset="0"/>
              </a:rPr>
              <a:t>2</a:t>
            </a:r>
            <a:endParaRPr kumimoji="0" lang="en-US" sz="800" b="1" i="0" u="none" strike="noStrike" kern="0" cap="none" spc="0" normalizeH="0" baseline="0" noProof="0" dirty="0">
              <a:ln>
                <a:noFill/>
              </a:ln>
              <a:solidFill>
                <a:srgbClr val="FFFFFF"/>
              </a:solidFill>
              <a:effectLst/>
              <a:uLnTx/>
              <a:uFillTx/>
              <a:latin typeface="Arial"/>
              <a:ea typeface="+mn-ea"/>
              <a:cs typeface="Arial" pitchFamily="34" charset="0"/>
            </a:endParaRPr>
          </a:p>
        </p:txBody>
      </p:sp>
      <p:cxnSp>
        <p:nvCxnSpPr>
          <p:cNvPr id="268" name="Соединительная линия уступом 267"/>
          <p:cNvCxnSpPr>
            <a:stCxn id="262" idx="3"/>
            <a:endCxn id="182" idx="2"/>
          </p:cNvCxnSpPr>
          <p:nvPr/>
        </p:nvCxnSpPr>
        <p:spPr>
          <a:xfrm>
            <a:off x="4592238" y="1725828"/>
            <a:ext cx="496858" cy="51"/>
          </a:xfrm>
          <a:prstGeom prst="bentConnector3">
            <a:avLst>
              <a:gd name="adj1" fmla="val 50000"/>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269" name="TextBox 268">
            <a:extLst>
              <a:ext uri="{FF2B5EF4-FFF2-40B4-BE49-F238E27FC236}">
                <a16:creationId xmlns:a16="http://schemas.microsoft.com/office/drawing/2014/main" id="{86B933E7-7FCC-4517-B1CB-CC998E895F2F}"/>
              </a:ext>
            </a:extLst>
          </p:cNvPr>
          <p:cNvSpPr txBox="1"/>
          <p:nvPr/>
        </p:nvSpPr>
        <p:spPr>
          <a:xfrm>
            <a:off x="4624586" y="1409284"/>
            <a:ext cx="1191480" cy="246221"/>
          </a:xfrm>
          <a:prstGeom prst="rect">
            <a:avLst/>
          </a:prstGeom>
        </p:spPr>
        <p:txBody>
          <a:bodyPr vert="horz" wrap="square" lIns="0" tIns="0" rIns="0" bIns="0" rtlCol="0" anchor="ctr" anchorCtr="0">
            <a:spAutoFit/>
          </a:bodyPr>
          <a:lstStyle>
            <a:lvl1pPr lvl="0" indent="0" defTabSz="913473" fontAlgn="base">
              <a:spcBef>
                <a:spcPct val="0"/>
              </a:spcBef>
              <a:spcAft>
                <a:spcPct val="0"/>
              </a:spcAft>
              <a:buClr>
                <a:schemeClr val="tx2"/>
              </a:buClr>
              <a:buSzPct val="100000"/>
              <a:defRPr lang="ru-RU" sz="1600" baseline="0" dirty="0"/>
            </a:lvl1pPr>
            <a:lvl2pPr marL="198335" lvl="1" indent="-194662" defTabSz="913473" fontAlgn="base">
              <a:spcBef>
                <a:spcPct val="0"/>
              </a:spcBef>
              <a:spcAft>
                <a:spcPct val="0"/>
              </a:spcAft>
              <a:buClr>
                <a:schemeClr val="accent4"/>
              </a:buClr>
              <a:buSzPct val="125000"/>
              <a:buFont typeface="Arial" charset="0"/>
              <a:buChar char="▪"/>
              <a:defRPr lang="ru-RU" sz="1600" baseline="0" dirty="0"/>
            </a:lvl2pPr>
            <a:lvl3pPr marL="455435" lvl="2" indent="-253428" defTabSz="913473" fontAlgn="base">
              <a:spcBef>
                <a:spcPct val="0"/>
              </a:spcBef>
              <a:spcAft>
                <a:spcPct val="0"/>
              </a:spcAft>
              <a:buClr>
                <a:schemeClr val="accent6"/>
              </a:buClr>
              <a:buSzPct val="120000"/>
              <a:buFont typeface="Arial" charset="0"/>
              <a:buChar char="–"/>
              <a:defRPr lang="ru-RU" sz="1600" baseline="0" dirty="0"/>
            </a:lvl3pPr>
            <a:lvl4pPr marL="628060" lvl="3" indent="-157933" defTabSz="913473" fontAlgn="base">
              <a:spcBef>
                <a:spcPct val="0"/>
              </a:spcBef>
              <a:spcAft>
                <a:spcPct val="0"/>
              </a:spcAft>
              <a:buClr>
                <a:schemeClr val="accent6"/>
              </a:buClr>
              <a:buSzPct val="120000"/>
              <a:buFont typeface="Arial" charset="0"/>
              <a:buChar char="▫"/>
              <a:defRPr lang="ru-RU" sz="1600" baseline="0" dirty="0"/>
            </a:lvl4pPr>
            <a:lvl5pPr marL="763957" lvl="4" indent="-132223" defTabSz="913473" fontAlgn="base">
              <a:spcBef>
                <a:spcPct val="0"/>
              </a:spcBef>
              <a:spcAft>
                <a:spcPct val="0"/>
              </a:spcAft>
              <a:buClr>
                <a:schemeClr val="accent6"/>
              </a:buClr>
              <a:buSzPct val="89000"/>
              <a:buFont typeface="Arial" charset="0"/>
              <a:buChar char="-"/>
              <a:defRPr lang="ru-RU" sz="1600" baseline="0" dirty="0"/>
            </a:lvl5pPr>
            <a:lvl6pPr marL="1020030" indent="-177089" defTabSz="1218026" fontAlgn="base">
              <a:spcBef>
                <a:spcPct val="0"/>
              </a:spcBef>
              <a:spcAft>
                <a:spcPct val="0"/>
              </a:spcAft>
              <a:buClr>
                <a:schemeClr val="tx2"/>
              </a:buClr>
              <a:buSzPct val="89000"/>
              <a:buFont typeface="Arial" charset="0"/>
              <a:buChar char="-"/>
              <a:defRPr sz="2100" baseline="0"/>
            </a:lvl6pPr>
            <a:lvl7pPr marL="1020030" indent="-177089" defTabSz="1218026" fontAlgn="base">
              <a:spcBef>
                <a:spcPct val="0"/>
              </a:spcBef>
              <a:spcAft>
                <a:spcPct val="0"/>
              </a:spcAft>
              <a:buClr>
                <a:schemeClr val="tx2"/>
              </a:buClr>
              <a:buSzPct val="89000"/>
              <a:buFont typeface="Arial" charset="0"/>
              <a:buChar char="-"/>
              <a:defRPr sz="2100" baseline="0"/>
            </a:lvl7pPr>
            <a:lvl8pPr marL="1020030" indent="-177089" defTabSz="1218026" fontAlgn="base">
              <a:spcBef>
                <a:spcPct val="0"/>
              </a:spcBef>
              <a:spcAft>
                <a:spcPct val="0"/>
              </a:spcAft>
              <a:buClr>
                <a:schemeClr val="tx2"/>
              </a:buClr>
              <a:buSzPct val="89000"/>
              <a:buFont typeface="Arial" charset="0"/>
              <a:buChar char="-"/>
              <a:defRPr sz="2100" baseline="0"/>
            </a:lvl8pPr>
            <a:lvl9pPr marL="1020030" indent="-177089" defTabSz="1218026" fontAlgn="base">
              <a:spcBef>
                <a:spcPct val="0"/>
              </a:spcBef>
              <a:spcAft>
                <a:spcPct val="0"/>
              </a:spcAft>
              <a:buClr>
                <a:schemeClr val="tx2"/>
              </a:buClr>
              <a:buSzPct val="89000"/>
              <a:buFont typeface="Arial" charset="0"/>
              <a:buChar char="-"/>
              <a:defRPr sz="2100" baseline="0"/>
            </a:lvl9pPr>
          </a:lstStyle>
          <a:p>
            <a:pPr marL="0" marR="0" lvl="0" indent="0" algn="l" defTabSz="913473" rtl="0" eaLnBrk="1" fontAlgn="base" latinLnBrk="0" hangingPunct="1">
              <a:lnSpc>
                <a:spcPct val="100000"/>
              </a:lnSpc>
              <a:spcBef>
                <a:spcPct val="0"/>
              </a:spcBef>
              <a:spcAft>
                <a:spcPct val="0"/>
              </a:spcAft>
              <a:buClr>
                <a:srgbClr val="008080"/>
              </a:buClr>
              <a:buSzPct val="100000"/>
              <a:buFontTx/>
              <a:buNone/>
              <a:tabLst/>
              <a:defRPr/>
            </a:pPr>
            <a:r>
              <a:rPr kumimoji="0" lang="ru-RU" sz="800" b="0" i="1" u="none" strike="noStrike" kern="1200" cap="none" spc="0" normalizeH="0" baseline="0" noProof="0" dirty="0">
                <a:ln>
                  <a:noFill/>
                </a:ln>
                <a:solidFill>
                  <a:srgbClr val="000000"/>
                </a:solidFill>
                <a:effectLst/>
                <a:uLnTx/>
                <a:uFillTx/>
                <a:latin typeface="Arial"/>
                <a:ea typeface="+mn-ea"/>
                <a:cs typeface="+mn-cs"/>
              </a:rPr>
              <a:t>Требуется  ли </a:t>
            </a:r>
          </a:p>
          <a:p>
            <a:pPr marL="0" marR="0" lvl="0" indent="0" algn="l" defTabSz="913473" rtl="0" eaLnBrk="1" fontAlgn="base" latinLnBrk="0" hangingPunct="1">
              <a:lnSpc>
                <a:spcPct val="100000"/>
              </a:lnSpc>
              <a:spcBef>
                <a:spcPct val="0"/>
              </a:spcBef>
              <a:spcAft>
                <a:spcPct val="0"/>
              </a:spcAft>
              <a:buClr>
                <a:srgbClr val="008080"/>
              </a:buClr>
              <a:buSzPct val="100000"/>
              <a:buFontTx/>
              <a:buNone/>
              <a:tabLst/>
              <a:defRPr/>
            </a:pPr>
            <a:r>
              <a:rPr kumimoji="0" lang="ru-RU" sz="800" b="0" i="1" u="none" strike="noStrike" kern="1200" cap="none" spc="0" normalizeH="0" baseline="0" noProof="0" dirty="0">
                <a:ln>
                  <a:noFill/>
                </a:ln>
                <a:solidFill>
                  <a:srgbClr val="000000"/>
                </a:solidFill>
                <a:effectLst/>
                <a:uLnTx/>
                <a:uFillTx/>
                <a:latin typeface="Arial"/>
                <a:ea typeface="+mn-ea"/>
                <a:cs typeface="+mn-cs"/>
              </a:rPr>
              <a:t>полное расследование?</a:t>
            </a:r>
          </a:p>
        </p:txBody>
      </p:sp>
      <p:cxnSp>
        <p:nvCxnSpPr>
          <p:cNvPr id="327" name="Соединительная линия уступом 326"/>
          <p:cNvCxnSpPr>
            <a:stCxn id="204" idx="6"/>
            <a:endCxn id="170" idx="0"/>
          </p:cNvCxnSpPr>
          <p:nvPr/>
        </p:nvCxnSpPr>
        <p:spPr>
          <a:xfrm>
            <a:off x="4226911" y="3123800"/>
            <a:ext cx="843894" cy="143826"/>
          </a:xfrm>
          <a:prstGeom prst="bentConnector2">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334" name="TextBox 333">
            <a:extLst>
              <a:ext uri="{FF2B5EF4-FFF2-40B4-BE49-F238E27FC236}">
                <a16:creationId xmlns:a16="http://schemas.microsoft.com/office/drawing/2014/main" id="{1E421157-2442-4C8B-B212-B91E0B4D96FE}"/>
              </a:ext>
            </a:extLst>
          </p:cNvPr>
          <p:cNvSpPr txBox="1">
            <a:spLocks/>
          </p:cNvSpPr>
          <p:nvPr/>
        </p:nvSpPr>
        <p:spPr>
          <a:xfrm flipH="1">
            <a:off x="4215521" y="2912039"/>
            <a:ext cx="1810350" cy="123111"/>
          </a:xfrm>
          <a:prstGeom prst="rect">
            <a:avLst/>
          </a:prstGeom>
          <a:noFill/>
        </p:spPr>
        <p:txBody>
          <a:bodyPr vert="horz" wrap="square" lIns="0" tIns="0" rIns="0" bIns="0" rtlCol="0" anchor="ctr" anchorCtr="0">
            <a:spAutoFit/>
          </a:bodyPr>
          <a:lstStyle>
            <a:lvl1pPr lvl="0" indent="0" defTabSz="913473" fontAlgn="base">
              <a:spcBef>
                <a:spcPct val="0"/>
              </a:spcBef>
              <a:spcAft>
                <a:spcPct val="0"/>
              </a:spcAft>
              <a:buClr>
                <a:schemeClr val="tx2"/>
              </a:buClr>
              <a:buSzPct val="100000"/>
              <a:defRPr lang="ru-RU" sz="1600" baseline="0" dirty="0"/>
            </a:lvl1pPr>
            <a:lvl2pPr marL="198335" lvl="1" indent="-194662" defTabSz="913473" fontAlgn="base">
              <a:spcBef>
                <a:spcPct val="0"/>
              </a:spcBef>
              <a:spcAft>
                <a:spcPct val="0"/>
              </a:spcAft>
              <a:buClr>
                <a:schemeClr val="accent4"/>
              </a:buClr>
              <a:buSzPct val="125000"/>
              <a:buFont typeface="Arial" charset="0"/>
              <a:buChar char="▪"/>
              <a:defRPr lang="ru-RU" sz="1600" baseline="0" dirty="0"/>
            </a:lvl2pPr>
            <a:lvl3pPr marL="455435" lvl="2" indent="-253428" defTabSz="913473" fontAlgn="base">
              <a:spcBef>
                <a:spcPct val="0"/>
              </a:spcBef>
              <a:spcAft>
                <a:spcPct val="0"/>
              </a:spcAft>
              <a:buClr>
                <a:schemeClr val="accent6"/>
              </a:buClr>
              <a:buSzPct val="120000"/>
              <a:buFont typeface="Arial" charset="0"/>
              <a:buChar char="–"/>
              <a:defRPr lang="ru-RU" sz="1600" baseline="0" dirty="0"/>
            </a:lvl3pPr>
            <a:lvl4pPr marL="628060" lvl="3" indent="-157933" defTabSz="913473" fontAlgn="base">
              <a:spcBef>
                <a:spcPct val="0"/>
              </a:spcBef>
              <a:spcAft>
                <a:spcPct val="0"/>
              </a:spcAft>
              <a:buClr>
                <a:schemeClr val="accent6"/>
              </a:buClr>
              <a:buSzPct val="120000"/>
              <a:buFont typeface="Arial" charset="0"/>
              <a:buChar char="▫"/>
              <a:defRPr lang="ru-RU" sz="1600" baseline="0" dirty="0"/>
            </a:lvl4pPr>
            <a:lvl5pPr marL="763957" lvl="4" indent="-132223" defTabSz="913473" fontAlgn="base">
              <a:spcBef>
                <a:spcPct val="0"/>
              </a:spcBef>
              <a:spcAft>
                <a:spcPct val="0"/>
              </a:spcAft>
              <a:buClr>
                <a:schemeClr val="accent6"/>
              </a:buClr>
              <a:buSzPct val="89000"/>
              <a:buFont typeface="Arial" charset="0"/>
              <a:buChar char="-"/>
              <a:defRPr lang="ru-RU" sz="1600" baseline="0" dirty="0"/>
            </a:lvl5pPr>
            <a:lvl6pPr marL="1020030" indent="-177089" defTabSz="1218026" fontAlgn="base">
              <a:spcBef>
                <a:spcPct val="0"/>
              </a:spcBef>
              <a:spcAft>
                <a:spcPct val="0"/>
              </a:spcAft>
              <a:buClr>
                <a:schemeClr val="tx2"/>
              </a:buClr>
              <a:buSzPct val="89000"/>
              <a:buFont typeface="Arial" charset="0"/>
              <a:buChar char="-"/>
              <a:defRPr sz="2100" baseline="0"/>
            </a:lvl6pPr>
            <a:lvl7pPr marL="1020030" indent="-177089" defTabSz="1218026" fontAlgn="base">
              <a:spcBef>
                <a:spcPct val="0"/>
              </a:spcBef>
              <a:spcAft>
                <a:spcPct val="0"/>
              </a:spcAft>
              <a:buClr>
                <a:schemeClr val="tx2"/>
              </a:buClr>
              <a:buSzPct val="89000"/>
              <a:buFont typeface="Arial" charset="0"/>
              <a:buChar char="-"/>
              <a:defRPr sz="2100" baseline="0"/>
            </a:lvl7pPr>
            <a:lvl8pPr marL="1020030" indent="-177089" defTabSz="1218026" fontAlgn="base">
              <a:spcBef>
                <a:spcPct val="0"/>
              </a:spcBef>
              <a:spcAft>
                <a:spcPct val="0"/>
              </a:spcAft>
              <a:buClr>
                <a:schemeClr val="tx2"/>
              </a:buClr>
              <a:buSzPct val="89000"/>
              <a:buFont typeface="Arial" charset="0"/>
              <a:buChar char="-"/>
              <a:defRPr sz="2100" baseline="0"/>
            </a:lvl8pPr>
            <a:lvl9pPr marL="1020030" indent="-177089" defTabSz="1218026" fontAlgn="base">
              <a:spcBef>
                <a:spcPct val="0"/>
              </a:spcBef>
              <a:spcAft>
                <a:spcPct val="0"/>
              </a:spcAft>
              <a:buClr>
                <a:schemeClr val="tx2"/>
              </a:buClr>
              <a:buSzPct val="89000"/>
              <a:buFont typeface="Arial" charset="0"/>
              <a:buChar char="-"/>
              <a:defRPr sz="2100" baseline="0"/>
            </a:lvl9pPr>
          </a:lstStyle>
          <a:p>
            <a:pPr marL="0" marR="0" lvl="0" indent="0" algn="ctr" defTabSz="913473" rtl="0" eaLnBrk="1" fontAlgn="base" latinLnBrk="0" hangingPunct="1">
              <a:lnSpc>
                <a:spcPct val="100000"/>
              </a:lnSpc>
              <a:spcBef>
                <a:spcPct val="0"/>
              </a:spcBef>
              <a:spcAft>
                <a:spcPct val="0"/>
              </a:spcAft>
              <a:buClr>
                <a:srgbClr val="008080"/>
              </a:buClr>
              <a:buSzPct val="100000"/>
              <a:buFontTx/>
              <a:buNone/>
              <a:tabLst/>
              <a:defRPr/>
            </a:pPr>
            <a:r>
              <a:rPr kumimoji="0" lang="ru-RU" sz="800" b="0" i="1" u="none" strike="noStrike" kern="1200" cap="none" spc="0" normalizeH="0" baseline="0" noProof="0" dirty="0">
                <a:ln>
                  <a:noFill/>
                </a:ln>
                <a:solidFill>
                  <a:srgbClr val="000000"/>
                </a:solidFill>
                <a:effectLst/>
                <a:uLnTx/>
                <a:uFillTx/>
                <a:latin typeface="Arial"/>
                <a:ea typeface="+mn-ea"/>
                <a:cs typeface="+mn-cs"/>
              </a:rPr>
              <a:t>Событие ранее реализовывалось?</a:t>
            </a:r>
          </a:p>
        </p:txBody>
      </p:sp>
      <p:sp>
        <p:nvSpPr>
          <p:cNvPr id="365" name="Блок-схема: узел суммирования 364"/>
          <p:cNvSpPr>
            <a:spLocks/>
          </p:cNvSpPr>
          <p:nvPr/>
        </p:nvSpPr>
        <p:spPr>
          <a:xfrm>
            <a:off x="2364758" y="3840552"/>
            <a:ext cx="180000" cy="180000"/>
          </a:xfrm>
          <a:prstGeom prst="flowChartSummingJunction">
            <a:avLst/>
          </a:prstGeom>
          <a:solidFill>
            <a:srgbClr val="F58A1F"/>
          </a:solidFill>
          <a:ln w="19050" cap="flat" cmpd="sng" algn="ctr">
            <a:solidFill>
              <a:srgbClr val="FFFFFF"/>
            </a:solidFill>
            <a:prstDash val="solid"/>
          </a:ln>
          <a:effectLst/>
        </p:spPr>
        <p:txBody>
          <a:bodyPr rtlCol="0" anchor="ctr">
            <a:noAutofit/>
          </a:bodyPr>
          <a:lstStyle/>
          <a:p>
            <a:pPr marL="0" marR="0" lvl="0" indent="0" algn="ctr" defTabSz="913722" rtl="0" eaLnBrk="1" fontAlgn="auto" latinLnBrk="0" hangingPunct="1">
              <a:lnSpc>
                <a:spcPct val="100000"/>
              </a:lnSpc>
              <a:spcBef>
                <a:spcPts val="0"/>
              </a:spcBef>
              <a:spcAft>
                <a:spcPts val="0"/>
              </a:spcAft>
              <a:buClrTx/>
              <a:buSzTx/>
              <a:buFontTx/>
              <a:buNone/>
              <a:tabLst/>
              <a:defRPr/>
            </a:pPr>
            <a:endParaRPr kumimoji="0" lang="ru-RU" sz="800" b="0" i="0" u="none" strike="noStrike" kern="0" cap="none" spc="0" normalizeH="0" baseline="0" noProof="0" dirty="0">
              <a:ln>
                <a:noFill/>
              </a:ln>
              <a:solidFill>
                <a:srgbClr val="000000"/>
              </a:solidFill>
              <a:effectLst/>
              <a:uLnTx/>
              <a:uFillTx/>
              <a:latin typeface="Arial"/>
              <a:ea typeface="+mn-ea"/>
              <a:cs typeface="+mn-cs"/>
            </a:endParaRPr>
          </a:p>
        </p:txBody>
      </p:sp>
      <p:cxnSp>
        <p:nvCxnSpPr>
          <p:cNvPr id="403" name="Straight Connector 396">
            <a:extLst>
              <a:ext uri="{FF2B5EF4-FFF2-40B4-BE49-F238E27FC236}">
                <a16:creationId xmlns:a16="http://schemas.microsoft.com/office/drawing/2014/main" id="{F19E3646-A3F1-4D78-A8E5-DE81E1EA55FC}"/>
              </a:ext>
            </a:extLst>
          </p:cNvPr>
          <p:cNvCxnSpPr>
            <a:cxnSpLocks/>
          </p:cNvCxnSpPr>
          <p:nvPr/>
        </p:nvCxnSpPr>
        <p:spPr bwMode="gray">
          <a:xfrm>
            <a:off x="141772" y="4869280"/>
            <a:ext cx="11725484" cy="0"/>
          </a:xfrm>
          <a:prstGeom prst="line">
            <a:avLst/>
          </a:prstGeom>
          <a:ln>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418" name="Прямая со стрелкой 417"/>
          <p:cNvCxnSpPr>
            <a:stCxn id="320" idx="0"/>
            <a:endCxn id="408" idx="2"/>
          </p:cNvCxnSpPr>
          <p:nvPr/>
        </p:nvCxnSpPr>
        <p:spPr>
          <a:xfrm flipV="1">
            <a:off x="8363261" y="3005700"/>
            <a:ext cx="826" cy="1370828"/>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grpSp>
        <p:nvGrpSpPr>
          <p:cNvPr id="150" name="Группа 149"/>
          <p:cNvGrpSpPr/>
          <p:nvPr/>
        </p:nvGrpSpPr>
        <p:grpSpPr>
          <a:xfrm>
            <a:off x="7958531" y="2498549"/>
            <a:ext cx="858798" cy="507151"/>
            <a:chOff x="7860882" y="2463375"/>
            <a:chExt cx="858798" cy="507151"/>
          </a:xfrm>
        </p:grpSpPr>
        <p:sp>
          <p:nvSpPr>
            <p:cNvPr id="408" name="Rectangle 372">
              <a:extLst>
                <a:ext uri="{FF2B5EF4-FFF2-40B4-BE49-F238E27FC236}">
                  <a16:creationId xmlns:a16="http://schemas.microsoft.com/office/drawing/2014/main" id="{F72A6D72-55D3-48BA-9729-9A6F313A7552}"/>
                </a:ext>
              </a:extLst>
            </p:cNvPr>
            <p:cNvSpPr>
              <a:spLocks/>
            </p:cNvSpPr>
            <p:nvPr/>
          </p:nvSpPr>
          <p:spPr bwMode="gray">
            <a:xfrm>
              <a:off x="7860882" y="2528491"/>
              <a:ext cx="811112" cy="442035"/>
            </a:xfrm>
            <a:prstGeom prst="rect">
              <a:avLst/>
            </a:prstGeom>
            <a:solidFill>
              <a:srgbClr val="E5F2F2"/>
            </a:solidFill>
            <a:ln w="6350" cap="flat" cmpd="sng" algn="ctr">
              <a:noFill/>
              <a:prstDash val="solid"/>
            </a:ln>
            <a:effectLst/>
          </p:spPr>
          <p:txBody>
            <a:bodyPr wrap="square" lIns="36000" tIns="36000" rIns="36000" bIns="36000" rtlCol="0" anchor="ctr">
              <a:spAutoFit/>
            </a:bodyPr>
            <a:lstStyle/>
            <a:p>
              <a:pPr marL="0" marR="0" lvl="0" indent="0" algn="l" defTabSz="913473" rtl="0" eaLnBrk="1" fontAlgn="base" latinLnBrk="0" hangingPunct="1">
                <a:lnSpc>
                  <a:spcPct val="100000"/>
                </a:lnSpc>
                <a:spcBef>
                  <a:spcPct val="0"/>
                </a:spcBef>
                <a:spcAft>
                  <a:spcPct val="0"/>
                </a:spcAft>
                <a:buClr>
                  <a:srgbClr val="008080"/>
                </a:buClr>
                <a:buSzPct val="100000"/>
                <a:buFontTx/>
                <a:buNone/>
                <a:tabLst/>
                <a:defRPr/>
              </a:pPr>
              <a:r>
                <a:rPr kumimoji="0" lang="ru-RU" sz="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Публикация результатов в ИС</a:t>
              </a:r>
              <a:r>
                <a:rPr kumimoji="0" lang="ru-RU" sz="800" b="0" i="0" u="none" strike="noStrike" kern="1200" cap="none" spc="0" normalizeH="0" baseline="30000" noProof="0" dirty="0">
                  <a:ln>
                    <a:noFill/>
                  </a:ln>
                  <a:solidFill>
                    <a:srgbClr val="000000"/>
                  </a:solidFill>
                  <a:effectLst/>
                  <a:uLnTx/>
                  <a:uFillTx/>
                  <a:latin typeface="Arial" panose="020B0604020202020204" pitchFamily="34" charset="0"/>
                  <a:ea typeface="+mn-ea"/>
                  <a:cs typeface="Arial" panose="020B0604020202020204" pitchFamily="34" charset="0"/>
                </a:rPr>
                <a:t>1</a:t>
              </a:r>
              <a:endParaRPr kumimoji="0" lang="en-US" sz="800" b="0" i="0" u="none" strike="noStrike" kern="1200" cap="none" spc="0" normalizeH="0" baseline="3000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21" name="Oval 83">
              <a:extLst>
                <a:ext uri="{FF2B5EF4-FFF2-40B4-BE49-F238E27FC236}">
                  <a16:creationId xmlns:a16="http://schemas.microsoft.com/office/drawing/2014/main" id="{1244C95A-69B0-4DAA-A8EC-7514FECEF06A}"/>
                </a:ext>
              </a:extLst>
            </p:cNvPr>
            <p:cNvSpPr>
              <a:spLocks noChangeArrowheads="1"/>
            </p:cNvSpPr>
            <p:nvPr/>
          </p:nvSpPr>
          <p:spPr bwMode="gray">
            <a:xfrm>
              <a:off x="8539683" y="2463375"/>
              <a:ext cx="179997" cy="179997"/>
            </a:xfrm>
            <a:prstGeom prst="ellipse">
              <a:avLst/>
            </a:prstGeom>
            <a:solidFill>
              <a:srgbClr val="008080"/>
            </a:solidFill>
            <a:ln w="9525">
              <a:solidFill>
                <a:srgbClr val="FFFFFF"/>
              </a:solidFill>
              <a:round/>
              <a:headEnd/>
              <a:tailEnd/>
            </a:ln>
            <a:effectLst/>
          </p:spPr>
          <p:txBody>
            <a:bodyPr vert="horz" wrap="none" lIns="0" tIns="0" rIns="0" bIns="0" numCol="1" anchor="ctr" anchorCtr="1" compatLnSpc="1">
              <a:prstTxWarp prst="textNoShape">
                <a:avLst/>
              </a:prstTxWarp>
              <a:noAutofit/>
            </a:bodyPr>
            <a:lstStyle/>
            <a:p>
              <a:pPr marL="0" marR="0" lvl="0" indent="0" algn="ctr" defTabSz="896108" rtl="0" eaLnBrk="1" fontAlgn="auto" latinLnBrk="0" hangingPunct="1">
                <a:lnSpc>
                  <a:spcPct val="100000"/>
                </a:lnSpc>
                <a:spcBef>
                  <a:spcPts val="0"/>
                </a:spcBef>
                <a:spcAft>
                  <a:spcPts val="0"/>
                </a:spcAft>
                <a:buClr>
                  <a:srgbClr val="FFFFFF"/>
                </a:buClr>
                <a:buSzTx/>
                <a:buFontTx/>
                <a:buNone/>
                <a:tabLst/>
                <a:defRPr/>
              </a:pPr>
              <a:r>
                <a:rPr kumimoji="0" lang="ru-RU" sz="800" b="1" i="0" u="none" strike="noStrike" kern="0" cap="none" spc="0" normalizeH="0" baseline="0" noProof="0" dirty="0">
                  <a:ln>
                    <a:noFill/>
                  </a:ln>
                  <a:solidFill>
                    <a:srgbClr val="FFFFFF"/>
                  </a:solidFill>
                  <a:effectLst/>
                  <a:uLnTx/>
                  <a:uFillTx/>
                  <a:latin typeface="Arial"/>
                  <a:ea typeface="+mn-ea"/>
                  <a:cs typeface="Arial" pitchFamily="34" charset="0"/>
                </a:rPr>
                <a:t>14</a:t>
              </a:r>
              <a:endParaRPr kumimoji="0" lang="en-US" sz="800" b="1" i="0" u="none" strike="noStrike" kern="0" cap="none" spc="0" normalizeH="0" baseline="0" noProof="0" dirty="0">
                <a:ln>
                  <a:noFill/>
                </a:ln>
                <a:solidFill>
                  <a:srgbClr val="FFFFFF"/>
                </a:solidFill>
                <a:effectLst/>
                <a:uLnTx/>
                <a:uFillTx/>
                <a:latin typeface="Arial"/>
                <a:ea typeface="+mn-ea"/>
                <a:cs typeface="Arial" pitchFamily="34" charset="0"/>
              </a:endParaRPr>
            </a:p>
          </p:txBody>
        </p:sp>
      </p:grpSp>
      <p:cxnSp>
        <p:nvCxnSpPr>
          <p:cNvPr id="203" name="Соединительная линия уступом 202"/>
          <p:cNvCxnSpPr>
            <a:cxnSpLocks/>
            <a:stCxn id="365" idx="4"/>
            <a:endCxn id="206" idx="0"/>
          </p:cNvCxnSpPr>
          <p:nvPr/>
        </p:nvCxnSpPr>
        <p:spPr>
          <a:xfrm rot="16200000" flipH="1">
            <a:off x="2419686" y="4055624"/>
            <a:ext cx="264818" cy="194674"/>
          </a:xfrm>
          <a:prstGeom prst="bentConnector3">
            <a:avLst>
              <a:gd name="adj1" fmla="val 50000"/>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85" name="TextBox 184"/>
          <p:cNvSpPr txBox="1"/>
          <p:nvPr/>
        </p:nvSpPr>
        <p:spPr>
          <a:xfrm>
            <a:off x="409239" y="6368585"/>
            <a:ext cx="10022677" cy="461665"/>
          </a:xfrm>
          <a:prstGeom prst="rect">
            <a:avLst/>
          </a:prstGeom>
          <a:noFill/>
        </p:spPr>
        <p:txBody>
          <a:bodyPr wrap="square" rtlCol="0">
            <a:spAutoFit/>
          </a:bodyPr>
          <a:lstStyle/>
          <a:p>
            <a:pPr marL="0" marR="0" lvl="0" indent="0" algn="l" defTabSz="913722" rtl="0" eaLnBrk="1" fontAlgn="auto" latinLnBrk="0" hangingPunct="1">
              <a:lnSpc>
                <a:spcPct val="100000"/>
              </a:lnSpc>
              <a:spcBef>
                <a:spcPts val="0"/>
              </a:spcBef>
              <a:spcAft>
                <a:spcPts val="0"/>
              </a:spcAft>
              <a:buClrTx/>
              <a:buSzTx/>
              <a:buFontTx/>
              <a:buNone/>
              <a:tabLst/>
              <a:defRPr/>
            </a:pPr>
            <a:r>
              <a:rPr kumimoji="0" lang="ru-RU" sz="800" b="0" i="0" u="none" strike="noStrike" kern="1200" cap="none" spc="0" normalizeH="0" baseline="30000" noProof="0" dirty="0">
                <a:ln>
                  <a:noFill/>
                </a:ln>
                <a:solidFill>
                  <a:srgbClr val="000000"/>
                </a:solidFill>
                <a:effectLst/>
                <a:uLnTx/>
                <a:uFillTx/>
                <a:latin typeface="Arial"/>
                <a:ea typeface="+mn-ea"/>
                <a:cs typeface="+mn-cs"/>
              </a:rPr>
              <a:t>1</a:t>
            </a:r>
            <a:r>
              <a:rPr kumimoji="0" lang="ru-RU" sz="800" b="0" i="0" u="none" strike="noStrike" kern="1200" cap="none" spc="0" normalizeH="0" baseline="0" noProof="0" dirty="0">
                <a:ln>
                  <a:noFill/>
                </a:ln>
                <a:solidFill>
                  <a:srgbClr val="000000"/>
                </a:solidFill>
                <a:effectLst/>
                <a:uLnTx/>
                <a:uFillTx/>
                <a:latin typeface="Arial"/>
                <a:ea typeface="+mn-ea"/>
                <a:cs typeface="+mn-cs"/>
              </a:rPr>
              <a:t> Ключевые требования к результатам АКП, включая критерии качества расследования определены в </a:t>
            </a:r>
            <a:r>
              <a:rPr kumimoji="0" lang="ru-RU" sz="800" b="0" i="0" u="none" strike="noStrike" kern="1200" cap="none" spc="0" normalizeH="0" baseline="0" noProof="0" dirty="0">
                <a:ln>
                  <a:noFill/>
                </a:ln>
                <a:solidFill>
                  <a:srgbClr val="000000"/>
                </a:solidFill>
                <a:effectLst/>
                <a:uLnTx/>
                <a:uFillTx/>
                <a:latin typeface="Arial"/>
                <a:ea typeface="+mn-ea"/>
                <a:cs typeface="+mn-cs"/>
                <a:hlinkClick r:id="rId27"/>
              </a:rPr>
              <a:t>«Методика по оформлению результатов анализа корневых причин».</a:t>
            </a:r>
            <a:endParaRPr kumimoji="0" lang="ru-RU" sz="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3722" rtl="0" eaLnBrk="1" fontAlgn="auto" latinLnBrk="0" hangingPunct="1">
              <a:lnSpc>
                <a:spcPct val="100000"/>
              </a:lnSpc>
              <a:spcBef>
                <a:spcPts val="0"/>
              </a:spcBef>
              <a:spcAft>
                <a:spcPts val="0"/>
              </a:spcAft>
              <a:buClrTx/>
              <a:buSzTx/>
              <a:buFontTx/>
              <a:buNone/>
              <a:tabLst/>
              <a:defRPr/>
            </a:pPr>
            <a:r>
              <a:rPr kumimoji="0" lang="ru-RU" sz="800" b="0" i="0" u="none" strike="noStrike" kern="1200" cap="none" spc="0" normalizeH="0" baseline="30000" noProof="0" dirty="0">
                <a:ln>
                  <a:noFill/>
                </a:ln>
                <a:solidFill>
                  <a:srgbClr val="000000"/>
                </a:solidFill>
                <a:effectLst/>
                <a:uLnTx/>
                <a:uFillTx/>
                <a:latin typeface="Arial"/>
                <a:ea typeface="+mn-ea"/>
                <a:cs typeface="+mn-cs"/>
              </a:rPr>
              <a:t>2 </a:t>
            </a:r>
            <a:r>
              <a:rPr kumimoji="0" lang="ru-RU" sz="800" b="0" i="0" u="none" strike="noStrike" kern="1200" cap="none" spc="0" normalizeH="0" baseline="0" noProof="0" dirty="0">
                <a:ln>
                  <a:noFill/>
                </a:ln>
                <a:solidFill>
                  <a:srgbClr val="000000"/>
                </a:solidFill>
                <a:effectLst/>
                <a:uLnTx/>
                <a:uFillTx/>
                <a:latin typeface="Arial"/>
                <a:ea typeface="+mn-ea"/>
                <a:cs typeface="+mn-cs"/>
              </a:rPr>
              <a:t>Оценка эффективности СУР согласуется с риск-менеджером предприятия</a:t>
            </a:r>
          </a:p>
          <a:p>
            <a:pPr marL="0" marR="0" lvl="0" indent="0" algn="l" defTabSz="913722" rtl="0" eaLnBrk="1" fontAlgn="auto" latinLnBrk="0" hangingPunct="1">
              <a:lnSpc>
                <a:spcPct val="100000"/>
              </a:lnSpc>
              <a:spcBef>
                <a:spcPts val="0"/>
              </a:spcBef>
              <a:spcAft>
                <a:spcPts val="0"/>
              </a:spcAft>
              <a:buClrTx/>
              <a:buSzTx/>
              <a:buFontTx/>
              <a:buNone/>
              <a:tabLst/>
              <a:defRPr/>
            </a:pPr>
            <a:r>
              <a:rPr kumimoji="0" lang="ru-RU" sz="800" b="0" i="0" u="none" strike="noStrike" kern="1200" cap="none" spc="0" normalizeH="0" baseline="30000" noProof="0" dirty="0">
                <a:ln>
                  <a:noFill/>
                </a:ln>
                <a:solidFill>
                  <a:srgbClr val="000000"/>
                </a:solidFill>
                <a:effectLst/>
                <a:uLnTx/>
                <a:uFillTx/>
                <a:latin typeface="Arial"/>
                <a:ea typeface="+mn-ea"/>
                <a:cs typeface="+mn-cs"/>
              </a:rPr>
              <a:t>3 </a:t>
            </a:r>
            <a:r>
              <a:rPr kumimoji="0" lang="ru-RU" sz="800" b="0" i="0" u="none" strike="noStrike" kern="1200" cap="none" spc="0" normalizeH="0" baseline="0" noProof="0" dirty="0">
                <a:ln>
                  <a:noFill/>
                </a:ln>
                <a:solidFill>
                  <a:srgbClr val="000000"/>
                </a:solidFill>
                <a:effectLst/>
                <a:uLnTx/>
                <a:uFillTx/>
                <a:latin typeface="Arial"/>
                <a:ea typeface="+mn-ea"/>
                <a:cs typeface="+mn-cs"/>
              </a:rPr>
              <a:t>Если риск был ранее выявлен и включён в РРП, рекомендуется включать в состав комиссии риск-менеджера предприятия.</a:t>
            </a:r>
            <a:endParaRPr kumimoji="0" lang="en-US" sz="800" b="0" i="0" u="none" strike="noStrike" kern="1200" cap="none" spc="0" normalizeH="0" baseline="0" noProof="0" dirty="0">
              <a:ln>
                <a:noFill/>
              </a:ln>
              <a:solidFill>
                <a:srgbClr val="000000"/>
              </a:solidFill>
              <a:effectLst/>
              <a:uLnTx/>
              <a:uFillTx/>
              <a:latin typeface="Arial"/>
              <a:ea typeface="+mn-ea"/>
              <a:cs typeface="+mn-cs"/>
            </a:endParaRPr>
          </a:p>
        </p:txBody>
      </p:sp>
      <p:cxnSp>
        <p:nvCxnSpPr>
          <p:cNvPr id="235" name="Соединительная линия уступом 234"/>
          <p:cNvCxnSpPr>
            <a:stCxn id="138" idx="2"/>
            <a:endCxn id="131" idx="3"/>
          </p:cNvCxnSpPr>
          <p:nvPr/>
        </p:nvCxnSpPr>
        <p:spPr>
          <a:xfrm rot="5400000">
            <a:off x="5354015" y="1272426"/>
            <a:ext cx="305474" cy="1647524"/>
          </a:xfrm>
          <a:prstGeom prst="bentConnector2">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78" name="Прямая со стрелкой 277"/>
          <p:cNvCxnSpPr>
            <a:stCxn id="131" idx="1"/>
          </p:cNvCxnSpPr>
          <p:nvPr/>
        </p:nvCxnSpPr>
        <p:spPr>
          <a:xfrm flipH="1">
            <a:off x="2031497" y="2248925"/>
            <a:ext cx="780038" cy="7192"/>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201" name="Скругленный прямоугольник 200"/>
          <p:cNvSpPr>
            <a:spLocks/>
          </p:cNvSpPr>
          <p:nvPr/>
        </p:nvSpPr>
        <p:spPr>
          <a:xfrm>
            <a:off x="9844539" y="666256"/>
            <a:ext cx="1130574" cy="369332"/>
          </a:xfrm>
          <a:prstGeom prst="roundRect">
            <a:avLst/>
          </a:pr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35282" tIns="35282" rIns="35282" bIns="35282" rtlCol="0" anchor="ctr">
            <a:noAutofit/>
          </a:bodyPr>
          <a:lstStyle/>
          <a:p>
            <a:pPr marL="0" marR="0" lvl="0" indent="0" algn="ctr" defTabSz="1775578" rtl="0" eaLnBrk="1" fontAlgn="auto" latinLnBrk="0" hangingPunct="1">
              <a:lnSpc>
                <a:spcPct val="100000"/>
              </a:lnSpc>
              <a:spcBef>
                <a:spcPts val="0"/>
              </a:spcBef>
              <a:spcAft>
                <a:spcPts val="0"/>
              </a:spcAft>
              <a:buClr>
                <a:srgbClr val="FFFFFF"/>
              </a:buClr>
              <a:buSzTx/>
              <a:buFontTx/>
              <a:buNone/>
              <a:tabLst/>
              <a:defRPr/>
            </a:pPr>
            <a:r>
              <a:rPr kumimoji="0" lang="ru-RU" sz="800" b="1" i="0" u="none" strike="noStrike" kern="1200" cap="none" spc="0" normalizeH="0" baseline="0" noProof="0" dirty="0">
                <a:ln>
                  <a:noFill/>
                </a:ln>
                <a:solidFill>
                  <a:srgbClr val="FFFFFF"/>
                </a:solidFill>
                <a:effectLst/>
                <a:uLnTx/>
                <a:uFillTx/>
                <a:latin typeface="Arial"/>
                <a:ea typeface="+mn-ea"/>
                <a:cs typeface="+mn-cs"/>
              </a:rPr>
              <a:t>Этап 4. Управление корректирующими мероприятиями</a:t>
            </a:r>
          </a:p>
        </p:txBody>
      </p:sp>
      <p:sp>
        <p:nvSpPr>
          <p:cNvPr id="188" name="Скругленный прямоугольник 187"/>
          <p:cNvSpPr>
            <a:spLocks/>
          </p:cNvSpPr>
          <p:nvPr/>
        </p:nvSpPr>
        <p:spPr>
          <a:xfrm>
            <a:off x="8458171" y="662623"/>
            <a:ext cx="1350463" cy="369332"/>
          </a:xfrm>
          <a:prstGeom prst="roundRect">
            <a:avLst/>
          </a:pr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35282" tIns="35282" rIns="35282" bIns="35282" rtlCol="0" anchor="ctr">
            <a:noAutofit/>
          </a:bodyPr>
          <a:lstStyle/>
          <a:p>
            <a:pPr marL="0" marR="0" lvl="0" indent="0" algn="ctr" defTabSz="1775578" rtl="0" eaLnBrk="1" fontAlgn="auto" latinLnBrk="0" hangingPunct="1">
              <a:lnSpc>
                <a:spcPct val="100000"/>
              </a:lnSpc>
              <a:spcBef>
                <a:spcPts val="0"/>
              </a:spcBef>
              <a:spcAft>
                <a:spcPts val="0"/>
              </a:spcAft>
              <a:buClr>
                <a:srgbClr val="FFFFFF"/>
              </a:buClr>
              <a:buSzTx/>
              <a:buFontTx/>
              <a:buNone/>
              <a:tabLst/>
              <a:defRPr/>
            </a:pPr>
            <a:r>
              <a:rPr kumimoji="0" lang="ru-RU" sz="800" b="1" i="0" u="none" strike="noStrike" kern="1200" cap="none" spc="0" normalizeH="0" baseline="0" noProof="0" dirty="0">
                <a:ln>
                  <a:noFill/>
                </a:ln>
                <a:solidFill>
                  <a:srgbClr val="FFFFFF"/>
                </a:solidFill>
                <a:effectLst/>
                <a:uLnTx/>
                <a:uFillTx/>
                <a:latin typeface="Arial"/>
                <a:ea typeface="+mn-ea"/>
                <a:cs typeface="+mn-cs"/>
              </a:rPr>
              <a:t>Этап 5. Оценка эффективности  и результативности</a:t>
            </a:r>
          </a:p>
        </p:txBody>
      </p:sp>
      <p:sp>
        <p:nvSpPr>
          <p:cNvPr id="280" name="Rectangle 372">
            <a:extLst>
              <a:ext uri="{FF2B5EF4-FFF2-40B4-BE49-F238E27FC236}">
                <a16:creationId xmlns:a16="http://schemas.microsoft.com/office/drawing/2014/main" id="{F72A6D72-55D3-48BA-9729-9A6F313A7552}"/>
              </a:ext>
            </a:extLst>
          </p:cNvPr>
          <p:cNvSpPr>
            <a:spLocks/>
          </p:cNvSpPr>
          <p:nvPr/>
        </p:nvSpPr>
        <p:spPr bwMode="gray">
          <a:xfrm>
            <a:off x="1615118" y="4942615"/>
            <a:ext cx="1598690" cy="318924"/>
          </a:xfrm>
          <a:prstGeom prst="rect">
            <a:avLst/>
          </a:prstGeom>
          <a:solidFill>
            <a:srgbClr val="E5F2F2"/>
          </a:solidFill>
          <a:ln w="6350" cap="flat" cmpd="sng" algn="ctr">
            <a:noFill/>
            <a:prstDash val="solid"/>
          </a:ln>
          <a:effectLst/>
        </p:spPr>
        <p:txBody>
          <a:bodyPr wrap="square" lIns="36000" tIns="36000" rIns="36000" bIns="36000" rtlCol="0" anchor="ctr">
            <a:spAutoFit/>
          </a:bodyPr>
          <a:lstStyle/>
          <a:p>
            <a:pPr marL="0" marR="0" lvl="0" indent="0" algn="l" defTabSz="913473" rtl="0" eaLnBrk="1" fontAlgn="base" latinLnBrk="0" hangingPunct="1">
              <a:lnSpc>
                <a:spcPct val="100000"/>
              </a:lnSpc>
              <a:spcBef>
                <a:spcPct val="0"/>
              </a:spcBef>
              <a:spcAft>
                <a:spcPct val="0"/>
              </a:spcAft>
              <a:buClr>
                <a:srgbClr val="008080"/>
              </a:buClr>
              <a:buSzPct val="100000"/>
              <a:buFontTx/>
              <a:buNone/>
              <a:tabLst/>
              <a:defRPr/>
            </a:pPr>
            <a:r>
              <a:rPr kumimoji="0" lang="ru-RU" sz="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Согласование корректирующих мероприятий и сроков</a:t>
            </a:r>
            <a:endParaRPr kumimoji="0" 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cxnSp>
        <p:nvCxnSpPr>
          <p:cNvPr id="283" name="Соединительная линия уступом 282"/>
          <p:cNvCxnSpPr>
            <a:cxnSpLocks/>
            <a:stCxn id="282" idx="4"/>
            <a:endCxn id="280" idx="0"/>
          </p:cNvCxnSpPr>
          <p:nvPr/>
        </p:nvCxnSpPr>
        <p:spPr>
          <a:xfrm rot="5400000">
            <a:off x="3144149" y="3877782"/>
            <a:ext cx="335147" cy="1794518"/>
          </a:xfrm>
          <a:prstGeom prst="bentConnector3">
            <a:avLst>
              <a:gd name="adj1" fmla="val 50000"/>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284" name="Oval 83">
            <a:extLst>
              <a:ext uri="{FF2B5EF4-FFF2-40B4-BE49-F238E27FC236}">
                <a16:creationId xmlns:a16="http://schemas.microsoft.com/office/drawing/2014/main" id="{1244C95A-69B0-4DAA-A8EC-7514FECEF06A}"/>
              </a:ext>
            </a:extLst>
          </p:cNvPr>
          <p:cNvSpPr>
            <a:spLocks noChangeArrowheads="1"/>
          </p:cNvSpPr>
          <p:nvPr/>
        </p:nvSpPr>
        <p:spPr bwMode="gray">
          <a:xfrm>
            <a:off x="3125494" y="4913301"/>
            <a:ext cx="179997" cy="179997"/>
          </a:xfrm>
          <a:prstGeom prst="ellipse">
            <a:avLst/>
          </a:prstGeom>
          <a:solidFill>
            <a:srgbClr val="008080"/>
          </a:solidFill>
          <a:ln w="9525">
            <a:solidFill>
              <a:srgbClr val="FFFFFF"/>
            </a:solidFill>
            <a:round/>
            <a:headEnd/>
            <a:tailEnd/>
          </a:ln>
          <a:effectLst/>
        </p:spPr>
        <p:txBody>
          <a:bodyPr vert="horz" wrap="none" lIns="0" tIns="0" rIns="0" bIns="0" numCol="1" anchor="ctr" anchorCtr="1" compatLnSpc="1">
            <a:prstTxWarp prst="textNoShape">
              <a:avLst/>
            </a:prstTxWarp>
            <a:noAutofit/>
          </a:bodyPr>
          <a:lstStyle/>
          <a:p>
            <a:pPr marL="0" marR="0" lvl="0" indent="0" algn="ctr" defTabSz="896108" rtl="0" eaLnBrk="1" fontAlgn="auto" latinLnBrk="0" hangingPunct="1">
              <a:lnSpc>
                <a:spcPct val="100000"/>
              </a:lnSpc>
              <a:spcBef>
                <a:spcPts val="0"/>
              </a:spcBef>
              <a:spcAft>
                <a:spcPts val="0"/>
              </a:spcAft>
              <a:buClr>
                <a:srgbClr val="FFFFFF"/>
              </a:buClr>
              <a:buSzTx/>
              <a:buFontTx/>
              <a:buNone/>
              <a:tabLst/>
              <a:defRPr/>
            </a:pPr>
            <a:r>
              <a:rPr kumimoji="0" lang="en-US" sz="800" b="1" i="0" u="none" strike="noStrike" kern="0" cap="none" spc="0" normalizeH="0" baseline="0" noProof="0" dirty="0">
                <a:ln>
                  <a:noFill/>
                </a:ln>
                <a:solidFill>
                  <a:srgbClr val="FFFFFF"/>
                </a:solidFill>
                <a:effectLst/>
                <a:uLnTx/>
                <a:uFillTx/>
                <a:latin typeface="Arial"/>
                <a:ea typeface="+mn-ea"/>
                <a:cs typeface="Arial" pitchFamily="34" charset="0"/>
              </a:rPr>
              <a:t>10</a:t>
            </a:r>
          </a:p>
        </p:txBody>
      </p:sp>
      <p:grpSp>
        <p:nvGrpSpPr>
          <p:cNvPr id="106" name="Группа 105"/>
          <p:cNvGrpSpPr/>
          <p:nvPr/>
        </p:nvGrpSpPr>
        <p:grpSpPr>
          <a:xfrm>
            <a:off x="154576" y="4901919"/>
            <a:ext cx="1234544" cy="369332"/>
            <a:chOff x="154576" y="4893210"/>
            <a:chExt cx="1234544" cy="369332"/>
          </a:xfrm>
        </p:grpSpPr>
        <p:sp>
          <p:nvSpPr>
            <p:cNvPr id="407" name="TextBox 406">
              <a:extLst>
                <a:ext uri="{FF2B5EF4-FFF2-40B4-BE49-F238E27FC236}">
                  <a16:creationId xmlns:a16="http://schemas.microsoft.com/office/drawing/2014/main" id="{0F226236-7E06-449A-B7B9-321B9F92DB29}"/>
                </a:ext>
              </a:extLst>
            </p:cNvPr>
            <p:cNvSpPr txBox="1">
              <a:spLocks/>
            </p:cNvSpPr>
            <p:nvPr/>
          </p:nvSpPr>
          <p:spPr bwMode="gray">
            <a:xfrm>
              <a:off x="420118" y="4893210"/>
              <a:ext cx="969002" cy="369332"/>
            </a:xfrm>
            <a:prstGeom prst="rect">
              <a:avLst/>
            </a:prstGeom>
          </p:spPr>
          <p:txBody>
            <a:bodyPr vert="horz" wrap="square" lIns="0" tIns="0" rIns="0" bIns="0" rtlCol="0" anchor="ctr">
              <a:noAutofit/>
            </a:bodyPr>
            <a:lstStyle>
              <a:lvl1pPr lvl="0" indent="0" defTabSz="913473" fontAlgn="base">
                <a:spcBef>
                  <a:spcPct val="0"/>
                </a:spcBef>
                <a:spcAft>
                  <a:spcPct val="0"/>
                </a:spcAft>
                <a:buClr>
                  <a:schemeClr val="tx2"/>
                </a:buClr>
                <a:buSzPct val="100000"/>
                <a:defRPr lang="ru-RU" sz="1600" baseline="0" dirty="0"/>
              </a:lvl1pPr>
              <a:lvl2pPr marL="198335" lvl="1" indent="-194662" defTabSz="913473" fontAlgn="base">
                <a:spcBef>
                  <a:spcPct val="0"/>
                </a:spcBef>
                <a:spcAft>
                  <a:spcPct val="0"/>
                </a:spcAft>
                <a:buClr>
                  <a:schemeClr val="accent4"/>
                </a:buClr>
                <a:buSzPct val="125000"/>
                <a:buFont typeface="Arial" charset="0"/>
                <a:buChar char="▪"/>
                <a:defRPr lang="ru-RU" sz="1600" baseline="0" dirty="0"/>
              </a:lvl2pPr>
              <a:lvl3pPr marL="455435" lvl="2" indent="-253428" defTabSz="913473" fontAlgn="base">
                <a:spcBef>
                  <a:spcPct val="0"/>
                </a:spcBef>
                <a:spcAft>
                  <a:spcPct val="0"/>
                </a:spcAft>
                <a:buClr>
                  <a:schemeClr val="accent6"/>
                </a:buClr>
                <a:buSzPct val="120000"/>
                <a:buFont typeface="Arial" charset="0"/>
                <a:buChar char="–"/>
                <a:defRPr lang="ru-RU" sz="1600" baseline="0" dirty="0"/>
              </a:lvl3pPr>
              <a:lvl4pPr marL="628060" lvl="3" indent="-157933" defTabSz="913473" fontAlgn="base">
                <a:spcBef>
                  <a:spcPct val="0"/>
                </a:spcBef>
                <a:spcAft>
                  <a:spcPct val="0"/>
                </a:spcAft>
                <a:buClr>
                  <a:schemeClr val="accent6"/>
                </a:buClr>
                <a:buSzPct val="120000"/>
                <a:buFont typeface="Arial" charset="0"/>
                <a:buChar char="▫"/>
                <a:defRPr lang="ru-RU" sz="1600" baseline="0" dirty="0"/>
              </a:lvl4pPr>
              <a:lvl5pPr marL="763957" lvl="4" indent="-132223" defTabSz="913473" fontAlgn="base">
                <a:spcBef>
                  <a:spcPct val="0"/>
                </a:spcBef>
                <a:spcAft>
                  <a:spcPct val="0"/>
                </a:spcAft>
                <a:buClr>
                  <a:schemeClr val="accent6"/>
                </a:buClr>
                <a:buSzPct val="89000"/>
                <a:buFont typeface="Arial" charset="0"/>
                <a:buChar char="-"/>
                <a:defRPr lang="ru-RU" sz="1600" baseline="0" dirty="0"/>
              </a:lvl5pPr>
              <a:lvl6pPr marL="1020030" indent="-177089" defTabSz="1218026" fontAlgn="base">
                <a:spcBef>
                  <a:spcPct val="0"/>
                </a:spcBef>
                <a:spcAft>
                  <a:spcPct val="0"/>
                </a:spcAft>
                <a:buClr>
                  <a:schemeClr val="tx2"/>
                </a:buClr>
                <a:buSzPct val="89000"/>
                <a:buFont typeface="Arial" charset="0"/>
                <a:buChar char="-"/>
                <a:defRPr sz="2100" baseline="0"/>
              </a:lvl6pPr>
              <a:lvl7pPr marL="1020030" indent="-177089" defTabSz="1218026" fontAlgn="base">
                <a:spcBef>
                  <a:spcPct val="0"/>
                </a:spcBef>
                <a:spcAft>
                  <a:spcPct val="0"/>
                </a:spcAft>
                <a:buClr>
                  <a:schemeClr val="tx2"/>
                </a:buClr>
                <a:buSzPct val="89000"/>
                <a:buFont typeface="Arial" charset="0"/>
                <a:buChar char="-"/>
                <a:defRPr sz="2100" baseline="0"/>
              </a:lvl7pPr>
              <a:lvl8pPr marL="1020030" indent="-177089" defTabSz="1218026" fontAlgn="base">
                <a:spcBef>
                  <a:spcPct val="0"/>
                </a:spcBef>
                <a:spcAft>
                  <a:spcPct val="0"/>
                </a:spcAft>
                <a:buClr>
                  <a:schemeClr val="tx2"/>
                </a:buClr>
                <a:buSzPct val="89000"/>
                <a:buFont typeface="Arial" charset="0"/>
                <a:buChar char="-"/>
                <a:defRPr sz="2100" baseline="0"/>
              </a:lvl8pPr>
              <a:lvl9pPr marL="1020030" indent="-177089" defTabSz="1218026" fontAlgn="base">
                <a:spcBef>
                  <a:spcPct val="0"/>
                </a:spcBef>
                <a:spcAft>
                  <a:spcPct val="0"/>
                </a:spcAft>
                <a:buClr>
                  <a:schemeClr val="tx2"/>
                </a:buClr>
                <a:buSzPct val="89000"/>
                <a:buFont typeface="Arial" charset="0"/>
                <a:buChar char="-"/>
                <a:defRPr sz="2100" baseline="0"/>
              </a:lvl9pPr>
            </a:lstStyle>
            <a:p>
              <a:pPr marL="0" marR="0" lvl="0" indent="0" algn="l" defTabSz="913473" rtl="0" eaLnBrk="1" fontAlgn="base" latinLnBrk="0" hangingPunct="1">
                <a:lnSpc>
                  <a:spcPct val="100000"/>
                </a:lnSpc>
                <a:spcBef>
                  <a:spcPct val="0"/>
                </a:spcBef>
                <a:spcAft>
                  <a:spcPct val="0"/>
                </a:spcAft>
                <a:buClr>
                  <a:srgbClr val="008080"/>
                </a:buClr>
                <a:buSzPct val="100000"/>
                <a:buFontTx/>
                <a:buNone/>
                <a:tabLst/>
                <a:defRPr/>
              </a:pPr>
              <a:r>
                <a:rPr kumimoji="0" lang="ru-RU" sz="800" b="1" i="0" u="none" strike="noStrike" kern="1200" cap="none" spc="0" normalizeH="0" baseline="0" noProof="0" dirty="0">
                  <a:ln>
                    <a:noFill/>
                  </a:ln>
                  <a:solidFill>
                    <a:srgbClr val="008080"/>
                  </a:solidFill>
                  <a:effectLst/>
                  <a:uLnTx/>
                  <a:uFillTx/>
                  <a:latin typeface="Arial"/>
                  <a:ea typeface="+mn-ea"/>
                  <a:cs typeface="+mn-cs"/>
                </a:rPr>
                <a:t>Ответственные </a:t>
              </a:r>
            </a:p>
            <a:p>
              <a:pPr marL="0" marR="0" lvl="0" indent="0" algn="l" defTabSz="913473" rtl="0" eaLnBrk="1" fontAlgn="base" latinLnBrk="0" hangingPunct="1">
                <a:lnSpc>
                  <a:spcPct val="100000"/>
                </a:lnSpc>
                <a:spcBef>
                  <a:spcPct val="0"/>
                </a:spcBef>
                <a:spcAft>
                  <a:spcPct val="0"/>
                </a:spcAft>
                <a:buClr>
                  <a:srgbClr val="008080"/>
                </a:buClr>
                <a:buSzPct val="100000"/>
                <a:buFontTx/>
                <a:buNone/>
                <a:tabLst/>
                <a:defRPr/>
              </a:pPr>
              <a:r>
                <a:rPr kumimoji="0" lang="ru-RU" sz="800" b="1" i="0" u="none" strike="noStrike" kern="1200" cap="none" spc="0" normalizeH="0" baseline="0" noProof="0" dirty="0">
                  <a:ln>
                    <a:noFill/>
                  </a:ln>
                  <a:solidFill>
                    <a:srgbClr val="008080"/>
                  </a:solidFill>
                  <a:effectLst/>
                  <a:uLnTx/>
                  <a:uFillTx/>
                  <a:latin typeface="Arial"/>
                  <a:ea typeface="+mn-ea"/>
                  <a:cs typeface="+mn-cs"/>
                </a:rPr>
                <a:t>за мероприятия</a:t>
              </a:r>
            </a:p>
          </p:txBody>
        </p:sp>
        <p:sp>
          <p:nvSpPr>
            <p:cNvPr id="288" name="Freeform 12">
              <a:extLst>
                <a:ext uri="{FF2B5EF4-FFF2-40B4-BE49-F238E27FC236}">
                  <a16:creationId xmlns:a16="http://schemas.microsoft.com/office/drawing/2014/main" id="{5CEF0D3F-71B1-4F11-BA02-262210C17609}"/>
                </a:ext>
              </a:extLst>
            </p:cNvPr>
            <p:cNvSpPr>
              <a:spLocks noEditPoints="1"/>
            </p:cNvSpPr>
            <p:nvPr/>
          </p:nvSpPr>
          <p:spPr bwMode="gray">
            <a:xfrm>
              <a:off x="200956" y="4904877"/>
              <a:ext cx="98471" cy="268885"/>
            </a:xfrm>
            <a:custGeom>
              <a:avLst/>
              <a:gdLst>
                <a:gd name="T0" fmla="*/ 19 w 97"/>
                <a:gd name="T1" fmla="*/ 197 h 282"/>
                <a:gd name="T2" fmla="*/ 4 w 97"/>
                <a:gd name="T3" fmla="*/ 187 h 282"/>
                <a:gd name="T4" fmla="*/ 0 w 97"/>
                <a:gd name="T5" fmla="*/ 132 h 282"/>
                <a:gd name="T6" fmla="*/ 2 w 97"/>
                <a:gd name="T7" fmla="*/ 87 h 282"/>
                <a:gd name="T8" fmla="*/ 48 w 97"/>
                <a:gd name="T9" fmla="*/ 67 h 282"/>
                <a:gd name="T10" fmla="*/ 94 w 97"/>
                <a:gd name="T11" fmla="*/ 87 h 282"/>
                <a:gd name="T12" fmla="*/ 97 w 97"/>
                <a:gd name="T13" fmla="*/ 132 h 282"/>
                <a:gd name="T14" fmla="*/ 93 w 97"/>
                <a:gd name="T15" fmla="*/ 187 h 282"/>
                <a:gd name="T16" fmla="*/ 78 w 97"/>
                <a:gd name="T17" fmla="*/ 197 h 282"/>
                <a:gd name="T18" fmla="*/ 18 w 97"/>
                <a:gd name="T19" fmla="*/ 95 h 282"/>
                <a:gd name="T20" fmla="*/ 18 w 97"/>
                <a:gd name="T21" fmla="*/ 163 h 282"/>
                <a:gd name="T22" fmla="*/ 27 w 97"/>
                <a:gd name="T23" fmla="*/ 282 h 282"/>
                <a:gd name="T24" fmla="*/ 25 w 97"/>
                <a:gd name="T25" fmla="*/ 17 h 282"/>
                <a:gd name="T26" fmla="*/ 48 w 97"/>
                <a:gd name="T27" fmla="*/ 0 h 282"/>
                <a:gd name="T28" fmla="*/ 71 w 97"/>
                <a:gd name="T29" fmla="*/ 17 h 282"/>
                <a:gd name="T30" fmla="*/ 68 w 97"/>
                <a:gd name="T31" fmla="*/ 43 h 282"/>
                <a:gd name="T32" fmla="*/ 52 w 97"/>
                <a:gd name="T33" fmla="*/ 54 h 282"/>
                <a:gd name="T34" fmla="*/ 45 w 97"/>
                <a:gd name="T35" fmla="*/ 54 h 282"/>
                <a:gd name="T36" fmla="*/ 29 w 97"/>
                <a:gd name="T37" fmla="*/ 43 h 282"/>
                <a:gd name="T38" fmla="*/ 25 w 97"/>
                <a:gd name="T39" fmla="*/ 17 h 282"/>
                <a:gd name="T40" fmla="*/ 48 w 97"/>
                <a:gd name="T41" fmla="*/ 282 h 282"/>
                <a:gd name="T42" fmla="*/ 48 w 97"/>
                <a:gd name="T43" fmla="*/ 177 h 282"/>
                <a:gd name="T44" fmla="*/ 79 w 97"/>
                <a:gd name="T45" fmla="*/ 95 h 282"/>
                <a:gd name="T46" fmla="*/ 79 w 97"/>
                <a:gd name="T47" fmla="*/ 163 h 282"/>
                <a:gd name="T48" fmla="*/ 70 w 97"/>
                <a:gd name="T49" fmla="*/ 282 h 282"/>
                <a:gd name="T50" fmla="*/ 48 w 97"/>
                <a:gd name="T51" fmla="*/ 85 h 282"/>
                <a:gd name="T52" fmla="*/ 48 w 97"/>
                <a:gd name="T53" fmla="*/ 150 h 282"/>
                <a:gd name="T54" fmla="*/ 48 w 97"/>
                <a:gd name="T55" fmla="*/ 67 h 282"/>
                <a:gd name="T56" fmla="*/ 48 w 97"/>
                <a:gd name="T57" fmla="*/ 8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7" h="282">
                  <a:moveTo>
                    <a:pt x="19" y="197"/>
                  </a:moveTo>
                  <a:cubicBezTo>
                    <a:pt x="4" y="187"/>
                    <a:pt x="4" y="187"/>
                    <a:pt x="4" y="187"/>
                  </a:cubicBezTo>
                  <a:cubicBezTo>
                    <a:pt x="0" y="132"/>
                    <a:pt x="0" y="132"/>
                    <a:pt x="0" y="132"/>
                  </a:cubicBezTo>
                  <a:cubicBezTo>
                    <a:pt x="2" y="87"/>
                    <a:pt x="2" y="87"/>
                    <a:pt x="2" y="87"/>
                  </a:cubicBezTo>
                  <a:cubicBezTo>
                    <a:pt x="3" y="72"/>
                    <a:pt x="26" y="68"/>
                    <a:pt x="48" y="67"/>
                  </a:cubicBezTo>
                  <a:cubicBezTo>
                    <a:pt x="71" y="68"/>
                    <a:pt x="94" y="72"/>
                    <a:pt x="94" y="87"/>
                  </a:cubicBezTo>
                  <a:cubicBezTo>
                    <a:pt x="97" y="132"/>
                    <a:pt x="97" y="132"/>
                    <a:pt x="97" y="132"/>
                  </a:cubicBezTo>
                  <a:cubicBezTo>
                    <a:pt x="93" y="187"/>
                    <a:pt x="93" y="187"/>
                    <a:pt x="93" y="187"/>
                  </a:cubicBezTo>
                  <a:cubicBezTo>
                    <a:pt x="78" y="197"/>
                    <a:pt x="78" y="197"/>
                    <a:pt x="78" y="197"/>
                  </a:cubicBezTo>
                  <a:moveTo>
                    <a:pt x="18" y="95"/>
                  </a:moveTo>
                  <a:cubicBezTo>
                    <a:pt x="18" y="163"/>
                    <a:pt x="18" y="163"/>
                    <a:pt x="18" y="163"/>
                  </a:cubicBezTo>
                  <a:cubicBezTo>
                    <a:pt x="27" y="282"/>
                    <a:pt x="27" y="282"/>
                    <a:pt x="27" y="282"/>
                  </a:cubicBezTo>
                  <a:moveTo>
                    <a:pt x="25" y="17"/>
                  </a:moveTo>
                  <a:cubicBezTo>
                    <a:pt x="26" y="6"/>
                    <a:pt x="37" y="0"/>
                    <a:pt x="48" y="0"/>
                  </a:cubicBezTo>
                  <a:cubicBezTo>
                    <a:pt x="60" y="0"/>
                    <a:pt x="70" y="6"/>
                    <a:pt x="71" y="17"/>
                  </a:cubicBezTo>
                  <a:cubicBezTo>
                    <a:pt x="72" y="23"/>
                    <a:pt x="71" y="38"/>
                    <a:pt x="68" y="43"/>
                  </a:cubicBezTo>
                  <a:cubicBezTo>
                    <a:pt x="65" y="48"/>
                    <a:pt x="59" y="53"/>
                    <a:pt x="52" y="54"/>
                  </a:cubicBezTo>
                  <a:cubicBezTo>
                    <a:pt x="49" y="55"/>
                    <a:pt x="48" y="55"/>
                    <a:pt x="45" y="54"/>
                  </a:cubicBezTo>
                  <a:cubicBezTo>
                    <a:pt x="38" y="53"/>
                    <a:pt x="32" y="48"/>
                    <a:pt x="29" y="43"/>
                  </a:cubicBezTo>
                  <a:cubicBezTo>
                    <a:pt x="26" y="38"/>
                    <a:pt x="25" y="23"/>
                    <a:pt x="25" y="17"/>
                  </a:cubicBezTo>
                  <a:close/>
                  <a:moveTo>
                    <a:pt x="48" y="282"/>
                  </a:moveTo>
                  <a:cubicBezTo>
                    <a:pt x="48" y="177"/>
                    <a:pt x="48" y="177"/>
                    <a:pt x="48" y="177"/>
                  </a:cubicBezTo>
                  <a:moveTo>
                    <a:pt x="79" y="95"/>
                  </a:moveTo>
                  <a:cubicBezTo>
                    <a:pt x="79" y="163"/>
                    <a:pt x="79" y="163"/>
                    <a:pt x="79" y="163"/>
                  </a:cubicBezTo>
                  <a:cubicBezTo>
                    <a:pt x="70" y="282"/>
                    <a:pt x="70" y="282"/>
                    <a:pt x="70" y="282"/>
                  </a:cubicBezTo>
                  <a:moveTo>
                    <a:pt x="48" y="85"/>
                  </a:moveTo>
                  <a:cubicBezTo>
                    <a:pt x="48" y="150"/>
                    <a:pt x="48" y="150"/>
                    <a:pt x="48" y="150"/>
                  </a:cubicBezTo>
                  <a:moveTo>
                    <a:pt x="48" y="67"/>
                  </a:moveTo>
                  <a:cubicBezTo>
                    <a:pt x="48" y="80"/>
                    <a:pt x="48" y="80"/>
                    <a:pt x="48" y="80"/>
                  </a:cubicBezTo>
                </a:path>
              </a:pathLst>
            </a:custGeom>
            <a:noFill/>
            <a:ln w="635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38" tIns="45719" rIns="91438" bIns="45719" numCol="1" anchor="t" anchorCtr="0" compatLnSpc="1">
              <a:prstTxWarp prst="textNoShape">
                <a:avLst/>
              </a:prstTxWarp>
              <a:noAutofit/>
            </a:bodyPr>
            <a:lstStyle/>
            <a:p>
              <a:pPr marL="0" marR="0" lvl="0" indent="0" algn="l" defTabSz="913722" rtl="0" eaLnBrk="1" fontAlgn="auto" latinLnBrk="0" hangingPunct="1">
                <a:lnSpc>
                  <a:spcPct val="100000"/>
                </a:lnSpc>
                <a:spcBef>
                  <a:spcPts val="0"/>
                </a:spcBef>
                <a:spcAft>
                  <a:spcPts val="0"/>
                </a:spcAft>
                <a:buClrTx/>
                <a:buSzTx/>
                <a:buFontTx/>
                <a:buNone/>
                <a:tabLst/>
                <a:defRPr/>
              </a:pPr>
              <a:endParaRPr kumimoji="0" lang="ru-RU" sz="900" b="0" i="0" u="none" strike="noStrike" kern="1200" cap="none" spc="0" normalizeH="0" baseline="0" noProof="0">
                <a:ln>
                  <a:noFill/>
                </a:ln>
                <a:solidFill>
                  <a:srgbClr val="000000"/>
                </a:solidFill>
                <a:effectLst/>
                <a:uLnTx/>
                <a:uFillTx/>
                <a:latin typeface="Arial"/>
                <a:ea typeface="+mn-ea"/>
                <a:cs typeface="+mn-cs"/>
              </a:endParaRPr>
            </a:p>
          </p:txBody>
        </p:sp>
        <p:sp>
          <p:nvSpPr>
            <p:cNvPr id="289" name="Freeform 12">
              <a:extLst>
                <a:ext uri="{FF2B5EF4-FFF2-40B4-BE49-F238E27FC236}">
                  <a16:creationId xmlns:a16="http://schemas.microsoft.com/office/drawing/2014/main" id="{5CEF0D3F-71B1-4F11-BA02-262210C17609}"/>
                </a:ext>
              </a:extLst>
            </p:cNvPr>
            <p:cNvSpPr>
              <a:spLocks noEditPoints="1"/>
            </p:cNvSpPr>
            <p:nvPr/>
          </p:nvSpPr>
          <p:spPr bwMode="gray">
            <a:xfrm>
              <a:off x="154576" y="4939022"/>
              <a:ext cx="98471" cy="268885"/>
            </a:xfrm>
            <a:custGeom>
              <a:avLst/>
              <a:gdLst>
                <a:gd name="T0" fmla="*/ 19 w 97"/>
                <a:gd name="T1" fmla="*/ 197 h 282"/>
                <a:gd name="T2" fmla="*/ 4 w 97"/>
                <a:gd name="T3" fmla="*/ 187 h 282"/>
                <a:gd name="T4" fmla="*/ 0 w 97"/>
                <a:gd name="T5" fmla="*/ 132 h 282"/>
                <a:gd name="T6" fmla="*/ 2 w 97"/>
                <a:gd name="T7" fmla="*/ 87 h 282"/>
                <a:gd name="T8" fmla="*/ 48 w 97"/>
                <a:gd name="T9" fmla="*/ 67 h 282"/>
                <a:gd name="T10" fmla="*/ 94 w 97"/>
                <a:gd name="T11" fmla="*/ 87 h 282"/>
                <a:gd name="T12" fmla="*/ 97 w 97"/>
                <a:gd name="T13" fmla="*/ 132 h 282"/>
                <a:gd name="T14" fmla="*/ 93 w 97"/>
                <a:gd name="T15" fmla="*/ 187 h 282"/>
                <a:gd name="T16" fmla="*/ 78 w 97"/>
                <a:gd name="T17" fmla="*/ 197 h 282"/>
                <a:gd name="T18" fmla="*/ 18 w 97"/>
                <a:gd name="T19" fmla="*/ 95 h 282"/>
                <a:gd name="T20" fmla="*/ 18 w 97"/>
                <a:gd name="T21" fmla="*/ 163 h 282"/>
                <a:gd name="T22" fmla="*/ 27 w 97"/>
                <a:gd name="T23" fmla="*/ 282 h 282"/>
                <a:gd name="T24" fmla="*/ 25 w 97"/>
                <a:gd name="T25" fmla="*/ 17 h 282"/>
                <a:gd name="T26" fmla="*/ 48 w 97"/>
                <a:gd name="T27" fmla="*/ 0 h 282"/>
                <a:gd name="T28" fmla="*/ 71 w 97"/>
                <a:gd name="T29" fmla="*/ 17 h 282"/>
                <a:gd name="T30" fmla="*/ 68 w 97"/>
                <a:gd name="T31" fmla="*/ 43 h 282"/>
                <a:gd name="T32" fmla="*/ 52 w 97"/>
                <a:gd name="T33" fmla="*/ 54 h 282"/>
                <a:gd name="T34" fmla="*/ 45 w 97"/>
                <a:gd name="T35" fmla="*/ 54 h 282"/>
                <a:gd name="T36" fmla="*/ 29 w 97"/>
                <a:gd name="T37" fmla="*/ 43 h 282"/>
                <a:gd name="T38" fmla="*/ 25 w 97"/>
                <a:gd name="T39" fmla="*/ 17 h 282"/>
                <a:gd name="T40" fmla="*/ 48 w 97"/>
                <a:gd name="T41" fmla="*/ 282 h 282"/>
                <a:gd name="T42" fmla="*/ 48 w 97"/>
                <a:gd name="T43" fmla="*/ 177 h 282"/>
                <a:gd name="T44" fmla="*/ 79 w 97"/>
                <a:gd name="T45" fmla="*/ 95 h 282"/>
                <a:gd name="T46" fmla="*/ 79 w 97"/>
                <a:gd name="T47" fmla="*/ 163 h 282"/>
                <a:gd name="T48" fmla="*/ 70 w 97"/>
                <a:gd name="T49" fmla="*/ 282 h 282"/>
                <a:gd name="T50" fmla="*/ 48 w 97"/>
                <a:gd name="T51" fmla="*/ 85 h 282"/>
                <a:gd name="T52" fmla="*/ 48 w 97"/>
                <a:gd name="T53" fmla="*/ 150 h 282"/>
                <a:gd name="T54" fmla="*/ 48 w 97"/>
                <a:gd name="T55" fmla="*/ 67 h 282"/>
                <a:gd name="T56" fmla="*/ 48 w 97"/>
                <a:gd name="T57" fmla="*/ 8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7" h="282">
                  <a:moveTo>
                    <a:pt x="19" y="197"/>
                  </a:moveTo>
                  <a:cubicBezTo>
                    <a:pt x="4" y="187"/>
                    <a:pt x="4" y="187"/>
                    <a:pt x="4" y="187"/>
                  </a:cubicBezTo>
                  <a:cubicBezTo>
                    <a:pt x="0" y="132"/>
                    <a:pt x="0" y="132"/>
                    <a:pt x="0" y="132"/>
                  </a:cubicBezTo>
                  <a:cubicBezTo>
                    <a:pt x="2" y="87"/>
                    <a:pt x="2" y="87"/>
                    <a:pt x="2" y="87"/>
                  </a:cubicBezTo>
                  <a:cubicBezTo>
                    <a:pt x="3" y="72"/>
                    <a:pt x="26" y="68"/>
                    <a:pt x="48" y="67"/>
                  </a:cubicBezTo>
                  <a:cubicBezTo>
                    <a:pt x="71" y="68"/>
                    <a:pt x="94" y="72"/>
                    <a:pt x="94" y="87"/>
                  </a:cubicBezTo>
                  <a:cubicBezTo>
                    <a:pt x="97" y="132"/>
                    <a:pt x="97" y="132"/>
                    <a:pt x="97" y="132"/>
                  </a:cubicBezTo>
                  <a:cubicBezTo>
                    <a:pt x="93" y="187"/>
                    <a:pt x="93" y="187"/>
                    <a:pt x="93" y="187"/>
                  </a:cubicBezTo>
                  <a:cubicBezTo>
                    <a:pt x="78" y="197"/>
                    <a:pt x="78" y="197"/>
                    <a:pt x="78" y="197"/>
                  </a:cubicBezTo>
                  <a:moveTo>
                    <a:pt x="18" y="95"/>
                  </a:moveTo>
                  <a:cubicBezTo>
                    <a:pt x="18" y="163"/>
                    <a:pt x="18" y="163"/>
                    <a:pt x="18" y="163"/>
                  </a:cubicBezTo>
                  <a:cubicBezTo>
                    <a:pt x="27" y="282"/>
                    <a:pt x="27" y="282"/>
                    <a:pt x="27" y="282"/>
                  </a:cubicBezTo>
                  <a:moveTo>
                    <a:pt x="25" y="17"/>
                  </a:moveTo>
                  <a:cubicBezTo>
                    <a:pt x="26" y="6"/>
                    <a:pt x="37" y="0"/>
                    <a:pt x="48" y="0"/>
                  </a:cubicBezTo>
                  <a:cubicBezTo>
                    <a:pt x="60" y="0"/>
                    <a:pt x="70" y="6"/>
                    <a:pt x="71" y="17"/>
                  </a:cubicBezTo>
                  <a:cubicBezTo>
                    <a:pt x="72" y="23"/>
                    <a:pt x="71" y="38"/>
                    <a:pt x="68" y="43"/>
                  </a:cubicBezTo>
                  <a:cubicBezTo>
                    <a:pt x="65" y="48"/>
                    <a:pt x="59" y="53"/>
                    <a:pt x="52" y="54"/>
                  </a:cubicBezTo>
                  <a:cubicBezTo>
                    <a:pt x="49" y="55"/>
                    <a:pt x="48" y="55"/>
                    <a:pt x="45" y="54"/>
                  </a:cubicBezTo>
                  <a:cubicBezTo>
                    <a:pt x="38" y="53"/>
                    <a:pt x="32" y="48"/>
                    <a:pt x="29" y="43"/>
                  </a:cubicBezTo>
                  <a:cubicBezTo>
                    <a:pt x="26" y="38"/>
                    <a:pt x="25" y="23"/>
                    <a:pt x="25" y="17"/>
                  </a:cubicBezTo>
                  <a:close/>
                  <a:moveTo>
                    <a:pt x="48" y="282"/>
                  </a:moveTo>
                  <a:cubicBezTo>
                    <a:pt x="48" y="177"/>
                    <a:pt x="48" y="177"/>
                    <a:pt x="48" y="177"/>
                  </a:cubicBezTo>
                  <a:moveTo>
                    <a:pt x="79" y="95"/>
                  </a:moveTo>
                  <a:cubicBezTo>
                    <a:pt x="79" y="163"/>
                    <a:pt x="79" y="163"/>
                    <a:pt x="79" y="163"/>
                  </a:cubicBezTo>
                  <a:cubicBezTo>
                    <a:pt x="70" y="282"/>
                    <a:pt x="70" y="282"/>
                    <a:pt x="70" y="282"/>
                  </a:cubicBezTo>
                  <a:moveTo>
                    <a:pt x="48" y="85"/>
                  </a:moveTo>
                  <a:cubicBezTo>
                    <a:pt x="48" y="150"/>
                    <a:pt x="48" y="150"/>
                    <a:pt x="48" y="150"/>
                  </a:cubicBezTo>
                  <a:moveTo>
                    <a:pt x="48" y="67"/>
                  </a:moveTo>
                  <a:cubicBezTo>
                    <a:pt x="48" y="80"/>
                    <a:pt x="48" y="80"/>
                    <a:pt x="48" y="80"/>
                  </a:cubicBezTo>
                </a:path>
              </a:pathLst>
            </a:custGeom>
            <a:noFill/>
            <a:ln w="635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38" tIns="45719" rIns="91438" bIns="45719" numCol="1" anchor="t" anchorCtr="0" compatLnSpc="1">
              <a:prstTxWarp prst="textNoShape">
                <a:avLst/>
              </a:prstTxWarp>
              <a:noAutofit/>
            </a:bodyPr>
            <a:lstStyle/>
            <a:p>
              <a:pPr marL="0" marR="0" lvl="0" indent="0" algn="l" defTabSz="913722" rtl="0" eaLnBrk="1" fontAlgn="auto" latinLnBrk="0" hangingPunct="1">
                <a:lnSpc>
                  <a:spcPct val="100000"/>
                </a:lnSpc>
                <a:spcBef>
                  <a:spcPts val="0"/>
                </a:spcBef>
                <a:spcAft>
                  <a:spcPts val="0"/>
                </a:spcAft>
                <a:buClrTx/>
                <a:buSzTx/>
                <a:buFontTx/>
                <a:buNone/>
                <a:tabLst/>
                <a:defRPr/>
              </a:pPr>
              <a:endParaRPr kumimoji="0" lang="ru-RU" sz="900" b="0" i="0" u="none" strike="noStrike" kern="1200" cap="none" spc="0" normalizeH="0" baseline="0" noProof="0">
                <a:ln>
                  <a:noFill/>
                </a:ln>
                <a:solidFill>
                  <a:srgbClr val="000000"/>
                </a:solidFill>
                <a:effectLst/>
                <a:uLnTx/>
                <a:uFillTx/>
                <a:latin typeface="Arial"/>
                <a:ea typeface="+mn-ea"/>
                <a:cs typeface="+mn-cs"/>
              </a:endParaRPr>
            </a:p>
          </p:txBody>
        </p:sp>
        <p:sp>
          <p:nvSpPr>
            <p:cNvPr id="290" name="Freeform 12">
              <a:extLst>
                <a:ext uri="{FF2B5EF4-FFF2-40B4-BE49-F238E27FC236}">
                  <a16:creationId xmlns:a16="http://schemas.microsoft.com/office/drawing/2014/main" id="{5CEF0D3F-71B1-4F11-BA02-262210C17609}"/>
                </a:ext>
              </a:extLst>
            </p:cNvPr>
            <p:cNvSpPr>
              <a:spLocks noEditPoints="1"/>
            </p:cNvSpPr>
            <p:nvPr/>
          </p:nvSpPr>
          <p:spPr bwMode="gray">
            <a:xfrm>
              <a:off x="267220" y="4952276"/>
              <a:ext cx="98471" cy="268885"/>
            </a:xfrm>
            <a:custGeom>
              <a:avLst/>
              <a:gdLst>
                <a:gd name="T0" fmla="*/ 19 w 97"/>
                <a:gd name="T1" fmla="*/ 197 h 282"/>
                <a:gd name="T2" fmla="*/ 4 w 97"/>
                <a:gd name="T3" fmla="*/ 187 h 282"/>
                <a:gd name="T4" fmla="*/ 0 w 97"/>
                <a:gd name="T5" fmla="*/ 132 h 282"/>
                <a:gd name="T6" fmla="*/ 2 w 97"/>
                <a:gd name="T7" fmla="*/ 87 h 282"/>
                <a:gd name="T8" fmla="*/ 48 w 97"/>
                <a:gd name="T9" fmla="*/ 67 h 282"/>
                <a:gd name="T10" fmla="*/ 94 w 97"/>
                <a:gd name="T11" fmla="*/ 87 h 282"/>
                <a:gd name="T12" fmla="*/ 97 w 97"/>
                <a:gd name="T13" fmla="*/ 132 h 282"/>
                <a:gd name="T14" fmla="*/ 93 w 97"/>
                <a:gd name="T15" fmla="*/ 187 h 282"/>
                <a:gd name="T16" fmla="*/ 78 w 97"/>
                <a:gd name="T17" fmla="*/ 197 h 282"/>
                <a:gd name="T18" fmla="*/ 18 w 97"/>
                <a:gd name="T19" fmla="*/ 95 h 282"/>
                <a:gd name="T20" fmla="*/ 18 w 97"/>
                <a:gd name="T21" fmla="*/ 163 h 282"/>
                <a:gd name="T22" fmla="*/ 27 w 97"/>
                <a:gd name="T23" fmla="*/ 282 h 282"/>
                <a:gd name="T24" fmla="*/ 25 w 97"/>
                <a:gd name="T25" fmla="*/ 17 h 282"/>
                <a:gd name="T26" fmla="*/ 48 w 97"/>
                <a:gd name="T27" fmla="*/ 0 h 282"/>
                <a:gd name="T28" fmla="*/ 71 w 97"/>
                <a:gd name="T29" fmla="*/ 17 h 282"/>
                <a:gd name="T30" fmla="*/ 68 w 97"/>
                <a:gd name="T31" fmla="*/ 43 h 282"/>
                <a:gd name="T32" fmla="*/ 52 w 97"/>
                <a:gd name="T33" fmla="*/ 54 h 282"/>
                <a:gd name="T34" fmla="*/ 45 w 97"/>
                <a:gd name="T35" fmla="*/ 54 h 282"/>
                <a:gd name="T36" fmla="*/ 29 w 97"/>
                <a:gd name="T37" fmla="*/ 43 h 282"/>
                <a:gd name="T38" fmla="*/ 25 w 97"/>
                <a:gd name="T39" fmla="*/ 17 h 282"/>
                <a:gd name="T40" fmla="*/ 48 w 97"/>
                <a:gd name="T41" fmla="*/ 282 h 282"/>
                <a:gd name="T42" fmla="*/ 48 w 97"/>
                <a:gd name="T43" fmla="*/ 177 h 282"/>
                <a:gd name="T44" fmla="*/ 79 w 97"/>
                <a:gd name="T45" fmla="*/ 95 h 282"/>
                <a:gd name="T46" fmla="*/ 79 w 97"/>
                <a:gd name="T47" fmla="*/ 163 h 282"/>
                <a:gd name="T48" fmla="*/ 70 w 97"/>
                <a:gd name="T49" fmla="*/ 282 h 282"/>
                <a:gd name="T50" fmla="*/ 48 w 97"/>
                <a:gd name="T51" fmla="*/ 85 h 282"/>
                <a:gd name="T52" fmla="*/ 48 w 97"/>
                <a:gd name="T53" fmla="*/ 150 h 282"/>
                <a:gd name="T54" fmla="*/ 48 w 97"/>
                <a:gd name="T55" fmla="*/ 67 h 282"/>
                <a:gd name="T56" fmla="*/ 48 w 97"/>
                <a:gd name="T57" fmla="*/ 8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7" h="282">
                  <a:moveTo>
                    <a:pt x="19" y="197"/>
                  </a:moveTo>
                  <a:cubicBezTo>
                    <a:pt x="4" y="187"/>
                    <a:pt x="4" y="187"/>
                    <a:pt x="4" y="187"/>
                  </a:cubicBezTo>
                  <a:cubicBezTo>
                    <a:pt x="0" y="132"/>
                    <a:pt x="0" y="132"/>
                    <a:pt x="0" y="132"/>
                  </a:cubicBezTo>
                  <a:cubicBezTo>
                    <a:pt x="2" y="87"/>
                    <a:pt x="2" y="87"/>
                    <a:pt x="2" y="87"/>
                  </a:cubicBezTo>
                  <a:cubicBezTo>
                    <a:pt x="3" y="72"/>
                    <a:pt x="26" y="68"/>
                    <a:pt x="48" y="67"/>
                  </a:cubicBezTo>
                  <a:cubicBezTo>
                    <a:pt x="71" y="68"/>
                    <a:pt x="94" y="72"/>
                    <a:pt x="94" y="87"/>
                  </a:cubicBezTo>
                  <a:cubicBezTo>
                    <a:pt x="97" y="132"/>
                    <a:pt x="97" y="132"/>
                    <a:pt x="97" y="132"/>
                  </a:cubicBezTo>
                  <a:cubicBezTo>
                    <a:pt x="93" y="187"/>
                    <a:pt x="93" y="187"/>
                    <a:pt x="93" y="187"/>
                  </a:cubicBezTo>
                  <a:cubicBezTo>
                    <a:pt x="78" y="197"/>
                    <a:pt x="78" y="197"/>
                    <a:pt x="78" y="197"/>
                  </a:cubicBezTo>
                  <a:moveTo>
                    <a:pt x="18" y="95"/>
                  </a:moveTo>
                  <a:cubicBezTo>
                    <a:pt x="18" y="163"/>
                    <a:pt x="18" y="163"/>
                    <a:pt x="18" y="163"/>
                  </a:cubicBezTo>
                  <a:cubicBezTo>
                    <a:pt x="27" y="282"/>
                    <a:pt x="27" y="282"/>
                    <a:pt x="27" y="282"/>
                  </a:cubicBezTo>
                  <a:moveTo>
                    <a:pt x="25" y="17"/>
                  </a:moveTo>
                  <a:cubicBezTo>
                    <a:pt x="26" y="6"/>
                    <a:pt x="37" y="0"/>
                    <a:pt x="48" y="0"/>
                  </a:cubicBezTo>
                  <a:cubicBezTo>
                    <a:pt x="60" y="0"/>
                    <a:pt x="70" y="6"/>
                    <a:pt x="71" y="17"/>
                  </a:cubicBezTo>
                  <a:cubicBezTo>
                    <a:pt x="72" y="23"/>
                    <a:pt x="71" y="38"/>
                    <a:pt x="68" y="43"/>
                  </a:cubicBezTo>
                  <a:cubicBezTo>
                    <a:pt x="65" y="48"/>
                    <a:pt x="59" y="53"/>
                    <a:pt x="52" y="54"/>
                  </a:cubicBezTo>
                  <a:cubicBezTo>
                    <a:pt x="49" y="55"/>
                    <a:pt x="48" y="55"/>
                    <a:pt x="45" y="54"/>
                  </a:cubicBezTo>
                  <a:cubicBezTo>
                    <a:pt x="38" y="53"/>
                    <a:pt x="32" y="48"/>
                    <a:pt x="29" y="43"/>
                  </a:cubicBezTo>
                  <a:cubicBezTo>
                    <a:pt x="26" y="38"/>
                    <a:pt x="25" y="23"/>
                    <a:pt x="25" y="17"/>
                  </a:cubicBezTo>
                  <a:close/>
                  <a:moveTo>
                    <a:pt x="48" y="282"/>
                  </a:moveTo>
                  <a:cubicBezTo>
                    <a:pt x="48" y="177"/>
                    <a:pt x="48" y="177"/>
                    <a:pt x="48" y="177"/>
                  </a:cubicBezTo>
                  <a:moveTo>
                    <a:pt x="79" y="95"/>
                  </a:moveTo>
                  <a:cubicBezTo>
                    <a:pt x="79" y="163"/>
                    <a:pt x="79" y="163"/>
                    <a:pt x="79" y="163"/>
                  </a:cubicBezTo>
                  <a:cubicBezTo>
                    <a:pt x="70" y="282"/>
                    <a:pt x="70" y="282"/>
                    <a:pt x="70" y="282"/>
                  </a:cubicBezTo>
                  <a:moveTo>
                    <a:pt x="48" y="85"/>
                  </a:moveTo>
                  <a:cubicBezTo>
                    <a:pt x="48" y="150"/>
                    <a:pt x="48" y="150"/>
                    <a:pt x="48" y="150"/>
                  </a:cubicBezTo>
                  <a:moveTo>
                    <a:pt x="48" y="67"/>
                  </a:moveTo>
                  <a:cubicBezTo>
                    <a:pt x="48" y="80"/>
                    <a:pt x="48" y="80"/>
                    <a:pt x="48" y="80"/>
                  </a:cubicBezTo>
                </a:path>
              </a:pathLst>
            </a:custGeom>
            <a:noFill/>
            <a:ln w="635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38" tIns="45719" rIns="91438" bIns="45719" numCol="1" anchor="t" anchorCtr="0" compatLnSpc="1">
              <a:prstTxWarp prst="textNoShape">
                <a:avLst/>
              </a:prstTxWarp>
              <a:noAutofit/>
            </a:bodyPr>
            <a:lstStyle/>
            <a:p>
              <a:pPr marL="0" marR="0" lvl="0" indent="0" algn="l" defTabSz="913722" rtl="0" eaLnBrk="1" fontAlgn="auto" latinLnBrk="0" hangingPunct="1">
                <a:lnSpc>
                  <a:spcPct val="100000"/>
                </a:lnSpc>
                <a:spcBef>
                  <a:spcPts val="0"/>
                </a:spcBef>
                <a:spcAft>
                  <a:spcPts val="0"/>
                </a:spcAft>
                <a:buClrTx/>
                <a:buSzTx/>
                <a:buFontTx/>
                <a:buNone/>
                <a:tabLst/>
                <a:defRPr/>
              </a:pPr>
              <a:endParaRPr kumimoji="0" lang="ru-RU" sz="9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109" name="Группа 108"/>
          <p:cNvGrpSpPr/>
          <p:nvPr/>
        </p:nvGrpSpPr>
        <p:grpSpPr>
          <a:xfrm>
            <a:off x="200956" y="5455913"/>
            <a:ext cx="1161958" cy="369332"/>
            <a:chOff x="200955" y="5912125"/>
            <a:chExt cx="1161958" cy="369332"/>
          </a:xfrm>
        </p:grpSpPr>
        <p:sp>
          <p:nvSpPr>
            <p:cNvPr id="279" name="TextBox 278">
              <a:extLst>
                <a:ext uri="{FF2B5EF4-FFF2-40B4-BE49-F238E27FC236}">
                  <a16:creationId xmlns:a16="http://schemas.microsoft.com/office/drawing/2014/main" id="{0F226236-7E06-449A-B7B9-321B9F92DB29}"/>
                </a:ext>
              </a:extLst>
            </p:cNvPr>
            <p:cNvSpPr txBox="1">
              <a:spLocks/>
            </p:cNvSpPr>
            <p:nvPr/>
          </p:nvSpPr>
          <p:spPr bwMode="gray">
            <a:xfrm>
              <a:off x="393911" y="5912125"/>
              <a:ext cx="969002" cy="369332"/>
            </a:xfrm>
            <a:prstGeom prst="rect">
              <a:avLst/>
            </a:prstGeom>
          </p:spPr>
          <p:txBody>
            <a:bodyPr vert="horz" wrap="square" lIns="0" tIns="0" rIns="0" bIns="0" rtlCol="0" anchor="ctr">
              <a:noAutofit/>
            </a:bodyPr>
            <a:lstStyle>
              <a:lvl1pPr lvl="0" indent="0" defTabSz="913473" fontAlgn="base">
                <a:spcBef>
                  <a:spcPct val="0"/>
                </a:spcBef>
                <a:spcAft>
                  <a:spcPct val="0"/>
                </a:spcAft>
                <a:buClr>
                  <a:schemeClr val="tx2"/>
                </a:buClr>
                <a:buSzPct val="100000"/>
                <a:defRPr lang="ru-RU" sz="1600" baseline="0" dirty="0"/>
              </a:lvl1pPr>
              <a:lvl2pPr marL="198335" lvl="1" indent="-194662" defTabSz="913473" fontAlgn="base">
                <a:spcBef>
                  <a:spcPct val="0"/>
                </a:spcBef>
                <a:spcAft>
                  <a:spcPct val="0"/>
                </a:spcAft>
                <a:buClr>
                  <a:schemeClr val="accent4"/>
                </a:buClr>
                <a:buSzPct val="125000"/>
                <a:buFont typeface="Arial" charset="0"/>
                <a:buChar char="▪"/>
                <a:defRPr lang="ru-RU" sz="1600" baseline="0" dirty="0"/>
              </a:lvl2pPr>
              <a:lvl3pPr marL="455435" lvl="2" indent="-253428" defTabSz="913473" fontAlgn="base">
                <a:spcBef>
                  <a:spcPct val="0"/>
                </a:spcBef>
                <a:spcAft>
                  <a:spcPct val="0"/>
                </a:spcAft>
                <a:buClr>
                  <a:schemeClr val="accent6"/>
                </a:buClr>
                <a:buSzPct val="120000"/>
                <a:buFont typeface="Arial" charset="0"/>
                <a:buChar char="–"/>
                <a:defRPr lang="ru-RU" sz="1600" baseline="0" dirty="0"/>
              </a:lvl3pPr>
              <a:lvl4pPr marL="628060" lvl="3" indent="-157933" defTabSz="913473" fontAlgn="base">
                <a:spcBef>
                  <a:spcPct val="0"/>
                </a:spcBef>
                <a:spcAft>
                  <a:spcPct val="0"/>
                </a:spcAft>
                <a:buClr>
                  <a:schemeClr val="accent6"/>
                </a:buClr>
                <a:buSzPct val="120000"/>
                <a:buFont typeface="Arial" charset="0"/>
                <a:buChar char="▫"/>
                <a:defRPr lang="ru-RU" sz="1600" baseline="0" dirty="0"/>
              </a:lvl4pPr>
              <a:lvl5pPr marL="763957" lvl="4" indent="-132223" defTabSz="913473" fontAlgn="base">
                <a:spcBef>
                  <a:spcPct val="0"/>
                </a:spcBef>
                <a:spcAft>
                  <a:spcPct val="0"/>
                </a:spcAft>
                <a:buClr>
                  <a:schemeClr val="accent6"/>
                </a:buClr>
                <a:buSzPct val="89000"/>
                <a:buFont typeface="Arial" charset="0"/>
                <a:buChar char="-"/>
                <a:defRPr lang="ru-RU" sz="1600" baseline="0" dirty="0"/>
              </a:lvl5pPr>
              <a:lvl6pPr marL="1020030" indent="-177089" defTabSz="1218026" fontAlgn="base">
                <a:spcBef>
                  <a:spcPct val="0"/>
                </a:spcBef>
                <a:spcAft>
                  <a:spcPct val="0"/>
                </a:spcAft>
                <a:buClr>
                  <a:schemeClr val="tx2"/>
                </a:buClr>
                <a:buSzPct val="89000"/>
                <a:buFont typeface="Arial" charset="0"/>
                <a:buChar char="-"/>
                <a:defRPr sz="2100" baseline="0"/>
              </a:lvl6pPr>
              <a:lvl7pPr marL="1020030" indent="-177089" defTabSz="1218026" fontAlgn="base">
                <a:spcBef>
                  <a:spcPct val="0"/>
                </a:spcBef>
                <a:spcAft>
                  <a:spcPct val="0"/>
                </a:spcAft>
                <a:buClr>
                  <a:schemeClr val="tx2"/>
                </a:buClr>
                <a:buSzPct val="89000"/>
                <a:buFont typeface="Arial" charset="0"/>
                <a:buChar char="-"/>
                <a:defRPr sz="2100" baseline="0"/>
              </a:lvl7pPr>
              <a:lvl8pPr marL="1020030" indent="-177089" defTabSz="1218026" fontAlgn="base">
                <a:spcBef>
                  <a:spcPct val="0"/>
                </a:spcBef>
                <a:spcAft>
                  <a:spcPct val="0"/>
                </a:spcAft>
                <a:buClr>
                  <a:schemeClr val="tx2"/>
                </a:buClr>
                <a:buSzPct val="89000"/>
                <a:buFont typeface="Arial" charset="0"/>
                <a:buChar char="-"/>
                <a:defRPr sz="2100" baseline="0"/>
              </a:lvl8pPr>
              <a:lvl9pPr marL="1020030" indent="-177089" defTabSz="1218026" fontAlgn="base">
                <a:spcBef>
                  <a:spcPct val="0"/>
                </a:spcBef>
                <a:spcAft>
                  <a:spcPct val="0"/>
                </a:spcAft>
                <a:buClr>
                  <a:schemeClr val="tx2"/>
                </a:buClr>
                <a:buSzPct val="89000"/>
                <a:buFont typeface="Arial" charset="0"/>
                <a:buChar char="-"/>
                <a:defRPr sz="2100" baseline="0"/>
              </a:lvl9pPr>
            </a:lstStyle>
            <a:p>
              <a:pPr marL="0" marR="0" lvl="0" indent="0" algn="l" defTabSz="913473" rtl="0" eaLnBrk="1" fontAlgn="base" latinLnBrk="0" hangingPunct="1">
                <a:lnSpc>
                  <a:spcPct val="100000"/>
                </a:lnSpc>
                <a:spcBef>
                  <a:spcPct val="0"/>
                </a:spcBef>
                <a:spcAft>
                  <a:spcPct val="0"/>
                </a:spcAft>
                <a:buClr>
                  <a:srgbClr val="008080"/>
                </a:buClr>
                <a:buSzPct val="100000"/>
                <a:buFontTx/>
                <a:buNone/>
                <a:tabLst/>
                <a:defRPr/>
              </a:pPr>
              <a:r>
                <a:rPr kumimoji="0" lang="ru-RU" sz="800" b="1" i="0" u="none" strike="noStrike" kern="1200" cap="none" spc="0" normalizeH="0" baseline="0" noProof="0" dirty="0">
                  <a:ln>
                    <a:noFill/>
                  </a:ln>
                  <a:solidFill>
                    <a:srgbClr val="008080"/>
                  </a:solidFill>
                  <a:effectLst/>
                  <a:uLnTx/>
                  <a:uFillTx/>
                  <a:latin typeface="Arial"/>
                  <a:ea typeface="+mn-ea"/>
                  <a:cs typeface="+mn-cs"/>
                </a:rPr>
                <a:t>Куратор расследования</a:t>
              </a:r>
            </a:p>
          </p:txBody>
        </p:sp>
        <p:sp>
          <p:nvSpPr>
            <p:cNvPr id="291" name="Freeform 12">
              <a:extLst>
                <a:ext uri="{FF2B5EF4-FFF2-40B4-BE49-F238E27FC236}">
                  <a16:creationId xmlns:a16="http://schemas.microsoft.com/office/drawing/2014/main" id="{5CEF0D3F-71B1-4F11-BA02-262210C17609}"/>
                </a:ext>
              </a:extLst>
            </p:cNvPr>
            <p:cNvSpPr>
              <a:spLocks noEditPoints="1"/>
            </p:cNvSpPr>
            <p:nvPr/>
          </p:nvSpPr>
          <p:spPr bwMode="gray">
            <a:xfrm>
              <a:off x="200955" y="5974323"/>
              <a:ext cx="98471" cy="268885"/>
            </a:xfrm>
            <a:custGeom>
              <a:avLst/>
              <a:gdLst>
                <a:gd name="T0" fmla="*/ 19 w 97"/>
                <a:gd name="T1" fmla="*/ 197 h 282"/>
                <a:gd name="T2" fmla="*/ 4 w 97"/>
                <a:gd name="T3" fmla="*/ 187 h 282"/>
                <a:gd name="T4" fmla="*/ 0 w 97"/>
                <a:gd name="T5" fmla="*/ 132 h 282"/>
                <a:gd name="T6" fmla="*/ 2 w 97"/>
                <a:gd name="T7" fmla="*/ 87 h 282"/>
                <a:gd name="T8" fmla="*/ 48 w 97"/>
                <a:gd name="T9" fmla="*/ 67 h 282"/>
                <a:gd name="T10" fmla="*/ 94 w 97"/>
                <a:gd name="T11" fmla="*/ 87 h 282"/>
                <a:gd name="T12" fmla="*/ 97 w 97"/>
                <a:gd name="T13" fmla="*/ 132 h 282"/>
                <a:gd name="T14" fmla="*/ 93 w 97"/>
                <a:gd name="T15" fmla="*/ 187 h 282"/>
                <a:gd name="T16" fmla="*/ 78 w 97"/>
                <a:gd name="T17" fmla="*/ 197 h 282"/>
                <a:gd name="T18" fmla="*/ 18 w 97"/>
                <a:gd name="T19" fmla="*/ 95 h 282"/>
                <a:gd name="T20" fmla="*/ 18 w 97"/>
                <a:gd name="T21" fmla="*/ 163 h 282"/>
                <a:gd name="T22" fmla="*/ 27 w 97"/>
                <a:gd name="T23" fmla="*/ 282 h 282"/>
                <a:gd name="T24" fmla="*/ 25 w 97"/>
                <a:gd name="T25" fmla="*/ 17 h 282"/>
                <a:gd name="T26" fmla="*/ 48 w 97"/>
                <a:gd name="T27" fmla="*/ 0 h 282"/>
                <a:gd name="T28" fmla="*/ 71 w 97"/>
                <a:gd name="T29" fmla="*/ 17 h 282"/>
                <a:gd name="T30" fmla="*/ 68 w 97"/>
                <a:gd name="T31" fmla="*/ 43 h 282"/>
                <a:gd name="T32" fmla="*/ 52 w 97"/>
                <a:gd name="T33" fmla="*/ 54 h 282"/>
                <a:gd name="T34" fmla="*/ 45 w 97"/>
                <a:gd name="T35" fmla="*/ 54 h 282"/>
                <a:gd name="T36" fmla="*/ 29 w 97"/>
                <a:gd name="T37" fmla="*/ 43 h 282"/>
                <a:gd name="T38" fmla="*/ 25 w 97"/>
                <a:gd name="T39" fmla="*/ 17 h 282"/>
                <a:gd name="T40" fmla="*/ 48 w 97"/>
                <a:gd name="T41" fmla="*/ 282 h 282"/>
                <a:gd name="T42" fmla="*/ 48 w 97"/>
                <a:gd name="T43" fmla="*/ 177 h 282"/>
                <a:gd name="T44" fmla="*/ 79 w 97"/>
                <a:gd name="T45" fmla="*/ 95 h 282"/>
                <a:gd name="T46" fmla="*/ 79 w 97"/>
                <a:gd name="T47" fmla="*/ 163 h 282"/>
                <a:gd name="T48" fmla="*/ 70 w 97"/>
                <a:gd name="T49" fmla="*/ 282 h 282"/>
                <a:gd name="T50" fmla="*/ 48 w 97"/>
                <a:gd name="T51" fmla="*/ 85 h 282"/>
                <a:gd name="T52" fmla="*/ 48 w 97"/>
                <a:gd name="T53" fmla="*/ 150 h 282"/>
                <a:gd name="T54" fmla="*/ 48 w 97"/>
                <a:gd name="T55" fmla="*/ 67 h 282"/>
                <a:gd name="T56" fmla="*/ 48 w 97"/>
                <a:gd name="T57" fmla="*/ 8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7" h="282">
                  <a:moveTo>
                    <a:pt x="19" y="197"/>
                  </a:moveTo>
                  <a:cubicBezTo>
                    <a:pt x="4" y="187"/>
                    <a:pt x="4" y="187"/>
                    <a:pt x="4" y="187"/>
                  </a:cubicBezTo>
                  <a:cubicBezTo>
                    <a:pt x="0" y="132"/>
                    <a:pt x="0" y="132"/>
                    <a:pt x="0" y="132"/>
                  </a:cubicBezTo>
                  <a:cubicBezTo>
                    <a:pt x="2" y="87"/>
                    <a:pt x="2" y="87"/>
                    <a:pt x="2" y="87"/>
                  </a:cubicBezTo>
                  <a:cubicBezTo>
                    <a:pt x="3" y="72"/>
                    <a:pt x="26" y="68"/>
                    <a:pt x="48" y="67"/>
                  </a:cubicBezTo>
                  <a:cubicBezTo>
                    <a:pt x="71" y="68"/>
                    <a:pt x="94" y="72"/>
                    <a:pt x="94" y="87"/>
                  </a:cubicBezTo>
                  <a:cubicBezTo>
                    <a:pt x="97" y="132"/>
                    <a:pt x="97" y="132"/>
                    <a:pt x="97" y="132"/>
                  </a:cubicBezTo>
                  <a:cubicBezTo>
                    <a:pt x="93" y="187"/>
                    <a:pt x="93" y="187"/>
                    <a:pt x="93" y="187"/>
                  </a:cubicBezTo>
                  <a:cubicBezTo>
                    <a:pt x="78" y="197"/>
                    <a:pt x="78" y="197"/>
                    <a:pt x="78" y="197"/>
                  </a:cubicBezTo>
                  <a:moveTo>
                    <a:pt x="18" y="95"/>
                  </a:moveTo>
                  <a:cubicBezTo>
                    <a:pt x="18" y="163"/>
                    <a:pt x="18" y="163"/>
                    <a:pt x="18" y="163"/>
                  </a:cubicBezTo>
                  <a:cubicBezTo>
                    <a:pt x="27" y="282"/>
                    <a:pt x="27" y="282"/>
                    <a:pt x="27" y="282"/>
                  </a:cubicBezTo>
                  <a:moveTo>
                    <a:pt x="25" y="17"/>
                  </a:moveTo>
                  <a:cubicBezTo>
                    <a:pt x="26" y="6"/>
                    <a:pt x="37" y="0"/>
                    <a:pt x="48" y="0"/>
                  </a:cubicBezTo>
                  <a:cubicBezTo>
                    <a:pt x="60" y="0"/>
                    <a:pt x="70" y="6"/>
                    <a:pt x="71" y="17"/>
                  </a:cubicBezTo>
                  <a:cubicBezTo>
                    <a:pt x="72" y="23"/>
                    <a:pt x="71" y="38"/>
                    <a:pt x="68" y="43"/>
                  </a:cubicBezTo>
                  <a:cubicBezTo>
                    <a:pt x="65" y="48"/>
                    <a:pt x="59" y="53"/>
                    <a:pt x="52" y="54"/>
                  </a:cubicBezTo>
                  <a:cubicBezTo>
                    <a:pt x="49" y="55"/>
                    <a:pt x="48" y="55"/>
                    <a:pt x="45" y="54"/>
                  </a:cubicBezTo>
                  <a:cubicBezTo>
                    <a:pt x="38" y="53"/>
                    <a:pt x="32" y="48"/>
                    <a:pt x="29" y="43"/>
                  </a:cubicBezTo>
                  <a:cubicBezTo>
                    <a:pt x="26" y="38"/>
                    <a:pt x="25" y="23"/>
                    <a:pt x="25" y="17"/>
                  </a:cubicBezTo>
                  <a:close/>
                  <a:moveTo>
                    <a:pt x="48" y="282"/>
                  </a:moveTo>
                  <a:cubicBezTo>
                    <a:pt x="48" y="177"/>
                    <a:pt x="48" y="177"/>
                    <a:pt x="48" y="177"/>
                  </a:cubicBezTo>
                  <a:moveTo>
                    <a:pt x="79" y="95"/>
                  </a:moveTo>
                  <a:cubicBezTo>
                    <a:pt x="79" y="163"/>
                    <a:pt x="79" y="163"/>
                    <a:pt x="79" y="163"/>
                  </a:cubicBezTo>
                  <a:cubicBezTo>
                    <a:pt x="70" y="282"/>
                    <a:pt x="70" y="282"/>
                    <a:pt x="70" y="282"/>
                  </a:cubicBezTo>
                  <a:moveTo>
                    <a:pt x="48" y="85"/>
                  </a:moveTo>
                  <a:cubicBezTo>
                    <a:pt x="48" y="150"/>
                    <a:pt x="48" y="150"/>
                    <a:pt x="48" y="150"/>
                  </a:cubicBezTo>
                  <a:moveTo>
                    <a:pt x="48" y="67"/>
                  </a:moveTo>
                  <a:cubicBezTo>
                    <a:pt x="48" y="80"/>
                    <a:pt x="48" y="80"/>
                    <a:pt x="48" y="80"/>
                  </a:cubicBezTo>
                </a:path>
              </a:pathLst>
            </a:custGeom>
            <a:noFill/>
            <a:ln w="635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38" tIns="45719" rIns="91438" bIns="45719" numCol="1" anchor="t" anchorCtr="0" compatLnSpc="1">
              <a:prstTxWarp prst="textNoShape">
                <a:avLst/>
              </a:prstTxWarp>
              <a:noAutofit/>
            </a:bodyPr>
            <a:lstStyle/>
            <a:p>
              <a:pPr marL="0" marR="0" lvl="0" indent="0" algn="l" defTabSz="913722" rtl="0" eaLnBrk="1" fontAlgn="auto" latinLnBrk="0" hangingPunct="1">
                <a:lnSpc>
                  <a:spcPct val="100000"/>
                </a:lnSpc>
                <a:spcBef>
                  <a:spcPts val="0"/>
                </a:spcBef>
                <a:spcAft>
                  <a:spcPts val="0"/>
                </a:spcAft>
                <a:buClrTx/>
                <a:buSzTx/>
                <a:buFontTx/>
                <a:buNone/>
                <a:tabLst/>
                <a:defRPr/>
              </a:pPr>
              <a:endParaRPr kumimoji="0" lang="ru-RU" sz="900" b="0" i="0" u="none" strike="noStrike" kern="1200" cap="none" spc="0" normalizeH="0" baseline="0" noProof="0">
                <a:ln>
                  <a:noFill/>
                </a:ln>
                <a:solidFill>
                  <a:srgbClr val="000000"/>
                </a:solidFill>
                <a:effectLst/>
                <a:uLnTx/>
                <a:uFillTx/>
                <a:latin typeface="Arial"/>
                <a:ea typeface="+mn-ea"/>
                <a:cs typeface="+mn-cs"/>
              </a:endParaRPr>
            </a:p>
          </p:txBody>
        </p:sp>
      </p:grpSp>
      <p:cxnSp>
        <p:nvCxnSpPr>
          <p:cNvPr id="293" name="Соединительная линия уступом 292"/>
          <p:cNvCxnSpPr>
            <a:stCxn id="282" idx="1"/>
            <a:endCxn id="214" idx="2"/>
          </p:cNvCxnSpPr>
          <p:nvPr/>
        </p:nvCxnSpPr>
        <p:spPr>
          <a:xfrm rot="5400000" flipH="1" flipV="1">
            <a:off x="4223633" y="939675"/>
            <a:ext cx="3374098" cy="3566863"/>
          </a:xfrm>
          <a:prstGeom prst="bentConnector3">
            <a:avLst>
              <a:gd name="adj1" fmla="val 17927"/>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305" name="Straight Connector 396">
            <a:extLst>
              <a:ext uri="{FF2B5EF4-FFF2-40B4-BE49-F238E27FC236}">
                <a16:creationId xmlns:a16="http://schemas.microsoft.com/office/drawing/2014/main" id="{F19E3646-A3F1-4D78-A8E5-DE81E1EA55FC}"/>
              </a:ext>
            </a:extLst>
          </p:cNvPr>
          <p:cNvCxnSpPr>
            <a:cxnSpLocks/>
          </p:cNvCxnSpPr>
          <p:nvPr/>
        </p:nvCxnSpPr>
        <p:spPr bwMode="gray">
          <a:xfrm>
            <a:off x="161987" y="5325091"/>
            <a:ext cx="11725484" cy="0"/>
          </a:xfrm>
          <a:prstGeom prst="line">
            <a:avLst/>
          </a:prstGeom>
          <a:ln>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306" name="Соединительная линия уступом 305"/>
          <p:cNvCxnSpPr>
            <a:cxnSpLocks/>
            <a:stCxn id="157" idx="4"/>
            <a:endCxn id="231" idx="0"/>
          </p:cNvCxnSpPr>
          <p:nvPr/>
        </p:nvCxnSpPr>
        <p:spPr>
          <a:xfrm rot="5400000">
            <a:off x="4058856" y="3417470"/>
            <a:ext cx="950453" cy="3275953"/>
          </a:xfrm>
          <a:prstGeom prst="bentConnector3">
            <a:avLst>
              <a:gd name="adj1" fmla="val 82069"/>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312" name="Соединительная линия уступом 311"/>
          <p:cNvCxnSpPr>
            <a:cxnSpLocks/>
            <a:stCxn id="231" idx="3"/>
            <a:endCxn id="320" idx="2"/>
          </p:cNvCxnSpPr>
          <p:nvPr/>
        </p:nvCxnSpPr>
        <p:spPr>
          <a:xfrm flipV="1">
            <a:off x="4029451" y="4473815"/>
            <a:ext cx="4238899" cy="1154765"/>
          </a:xfrm>
          <a:prstGeom prst="bentConnector3">
            <a:avLst>
              <a:gd name="adj1" fmla="val 73515"/>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320" name="Блок-схема: ИЛИ 319"/>
          <p:cNvSpPr>
            <a:spLocks/>
          </p:cNvSpPr>
          <p:nvPr/>
        </p:nvSpPr>
        <p:spPr>
          <a:xfrm>
            <a:off x="8268350" y="4376528"/>
            <a:ext cx="189821" cy="194573"/>
          </a:xfrm>
          <a:prstGeom prst="flowChartOr">
            <a:avLst/>
          </a:prstGeom>
          <a:solidFill>
            <a:schemeClr val="accent3"/>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3722" rtl="0" eaLnBrk="1" fontAlgn="auto" latinLnBrk="0" hangingPunct="1">
              <a:lnSpc>
                <a:spcPct val="100000"/>
              </a:lnSpc>
              <a:spcBef>
                <a:spcPts val="0"/>
              </a:spcBef>
              <a:spcAft>
                <a:spcPts val="0"/>
              </a:spcAft>
              <a:buClrTx/>
              <a:buSzTx/>
              <a:buFontTx/>
              <a:buNone/>
              <a:tabLst/>
              <a:defRPr/>
            </a:pPr>
            <a:endParaRPr kumimoji="0" lang="ru-RU" sz="800" b="0" i="0" u="none" strike="noStrike" kern="1200" cap="none" spc="0" normalizeH="0" baseline="0" noProof="0" dirty="0" err="1">
              <a:ln>
                <a:noFill/>
              </a:ln>
              <a:solidFill>
                <a:srgbClr val="000000"/>
              </a:solidFill>
              <a:effectLst/>
              <a:uLnTx/>
              <a:uFillTx/>
              <a:latin typeface="Arial"/>
              <a:ea typeface="+mn-ea"/>
              <a:cs typeface="+mn-cs"/>
            </a:endParaRPr>
          </a:p>
        </p:txBody>
      </p:sp>
      <p:cxnSp>
        <p:nvCxnSpPr>
          <p:cNvPr id="337" name="Соединительная линия уступом 336"/>
          <p:cNvCxnSpPr>
            <a:stCxn id="221" idx="0"/>
            <a:endCxn id="147" idx="3"/>
          </p:cNvCxnSpPr>
          <p:nvPr/>
        </p:nvCxnSpPr>
        <p:spPr>
          <a:xfrm rot="16200000" flipV="1">
            <a:off x="5410257" y="1049999"/>
            <a:ext cx="1710218" cy="1316095"/>
          </a:xfrm>
          <a:prstGeom prst="bentConnector2">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360" name="Прямая со стрелкой 359"/>
          <p:cNvCxnSpPr>
            <a:endCxn id="227" idx="1"/>
          </p:cNvCxnSpPr>
          <p:nvPr/>
        </p:nvCxnSpPr>
        <p:spPr>
          <a:xfrm flipV="1">
            <a:off x="4285264" y="4488078"/>
            <a:ext cx="223300" cy="2588"/>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379" name="Соединительная линия уступом 378"/>
          <p:cNvCxnSpPr>
            <a:cxnSpLocks/>
            <a:stCxn id="280" idx="3"/>
            <a:endCxn id="282" idx="5"/>
          </p:cNvCxnSpPr>
          <p:nvPr/>
        </p:nvCxnSpPr>
        <p:spPr>
          <a:xfrm flipV="1">
            <a:off x="3213808" y="4573615"/>
            <a:ext cx="1076903" cy="528462"/>
          </a:xfrm>
          <a:prstGeom prst="bentConnector2">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392" name="TextBox 391">
            <a:extLst>
              <a:ext uri="{FF2B5EF4-FFF2-40B4-BE49-F238E27FC236}">
                <a16:creationId xmlns:a16="http://schemas.microsoft.com/office/drawing/2014/main" id="{1E421157-2442-4C8B-B212-B91E0B4D96FE}"/>
              </a:ext>
            </a:extLst>
          </p:cNvPr>
          <p:cNvSpPr txBox="1">
            <a:spLocks/>
          </p:cNvSpPr>
          <p:nvPr/>
        </p:nvSpPr>
        <p:spPr>
          <a:xfrm flipH="1">
            <a:off x="9149687" y="2923012"/>
            <a:ext cx="1001492" cy="246221"/>
          </a:xfrm>
          <a:prstGeom prst="rect">
            <a:avLst/>
          </a:prstGeom>
          <a:noFill/>
        </p:spPr>
        <p:txBody>
          <a:bodyPr vert="horz" wrap="square" lIns="0" tIns="0" rIns="0" bIns="0" rtlCol="0" anchor="ctr" anchorCtr="0">
            <a:spAutoFit/>
          </a:bodyPr>
          <a:lstStyle>
            <a:lvl1pPr lvl="0" indent="0" defTabSz="913473" fontAlgn="base">
              <a:spcBef>
                <a:spcPct val="0"/>
              </a:spcBef>
              <a:spcAft>
                <a:spcPct val="0"/>
              </a:spcAft>
              <a:buClr>
                <a:schemeClr val="tx2"/>
              </a:buClr>
              <a:buSzPct val="100000"/>
              <a:defRPr lang="ru-RU" sz="1600" baseline="0" dirty="0"/>
            </a:lvl1pPr>
            <a:lvl2pPr marL="198335" lvl="1" indent="-194662" defTabSz="913473" fontAlgn="base">
              <a:spcBef>
                <a:spcPct val="0"/>
              </a:spcBef>
              <a:spcAft>
                <a:spcPct val="0"/>
              </a:spcAft>
              <a:buClr>
                <a:schemeClr val="accent4"/>
              </a:buClr>
              <a:buSzPct val="125000"/>
              <a:buFont typeface="Arial" charset="0"/>
              <a:buChar char="▪"/>
              <a:defRPr lang="ru-RU" sz="1600" baseline="0" dirty="0"/>
            </a:lvl2pPr>
            <a:lvl3pPr marL="455435" lvl="2" indent="-253428" defTabSz="913473" fontAlgn="base">
              <a:spcBef>
                <a:spcPct val="0"/>
              </a:spcBef>
              <a:spcAft>
                <a:spcPct val="0"/>
              </a:spcAft>
              <a:buClr>
                <a:schemeClr val="accent6"/>
              </a:buClr>
              <a:buSzPct val="120000"/>
              <a:buFont typeface="Arial" charset="0"/>
              <a:buChar char="–"/>
              <a:defRPr lang="ru-RU" sz="1600" baseline="0" dirty="0"/>
            </a:lvl3pPr>
            <a:lvl4pPr marL="628060" lvl="3" indent="-157933" defTabSz="913473" fontAlgn="base">
              <a:spcBef>
                <a:spcPct val="0"/>
              </a:spcBef>
              <a:spcAft>
                <a:spcPct val="0"/>
              </a:spcAft>
              <a:buClr>
                <a:schemeClr val="accent6"/>
              </a:buClr>
              <a:buSzPct val="120000"/>
              <a:buFont typeface="Arial" charset="0"/>
              <a:buChar char="▫"/>
              <a:defRPr lang="ru-RU" sz="1600" baseline="0" dirty="0"/>
            </a:lvl4pPr>
            <a:lvl5pPr marL="763957" lvl="4" indent="-132223" defTabSz="913473" fontAlgn="base">
              <a:spcBef>
                <a:spcPct val="0"/>
              </a:spcBef>
              <a:spcAft>
                <a:spcPct val="0"/>
              </a:spcAft>
              <a:buClr>
                <a:schemeClr val="accent6"/>
              </a:buClr>
              <a:buSzPct val="89000"/>
              <a:buFont typeface="Arial" charset="0"/>
              <a:buChar char="-"/>
              <a:defRPr lang="ru-RU" sz="1600" baseline="0" dirty="0"/>
            </a:lvl5pPr>
            <a:lvl6pPr marL="1020030" indent="-177089" defTabSz="1218026" fontAlgn="base">
              <a:spcBef>
                <a:spcPct val="0"/>
              </a:spcBef>
              <a:spcAft>
                <a:spcPct val="0"/>
              </a:spcAft>
              <a:buClr>
                <a:schemeClr val="tx2"/>
              </a:buClr>
              <a:buSzPct val="89000"/>
              <a:buFont typeface="Arial" charset="0"/>
              <a:buChar char="-"/>
              <a:defRPr sz="2100" baseline="0"/>
            </a:lvl6pPr>
            <a:lvl7pPr marL="1020030" indent="-177089" defTabSz="1218026" fontAlgn="base">
              <a:spcBef>
                <a:spcPct val="0"/>
              </a:spcBef>
              <a:spcAft>
                <a:spcPct val="0"/>
              </a:spcAft>
              <a:buClr>
                <a:schemeClr val="tx2"/>
              </a:buClr>
              <a:buSzPct val="89000"/>
              <a:buFont typeface="Arial" charset="0"/>
              <a:buChar char="-"/>
              <a:defRPr sz="2100" baseline="0"/>
            </a:lvl7pPr>
            <a:lvl8pPr marL="1020030" indent="-177089" defTabSz="1218026" fontAlgn="base">
              <a:spcBef>
                <a:spcPct val="0"/>
              </a:spcBef>
              <a:spcAft>
                <a:spcPct val="0"/>
              </a:spcAft>
              <a:buClr>
                <a:schemeClr val="tx2"/>
              </a:buClr>
              <a:buSzPct val="89000"/>
              <a:buFont typeface="Arial" charset="0"/>
              <a:buChar char="-"/>
              <a:defRPr sz="2100" baseline="0"/>
            </a:lvl8pPr>
            <a:lvl9pPr marL="1020030" indent="-177089" defTabSz="1218026" fontAlgn="base">
              <a:spcBef>
                <a:spcPct val="0"/>
              </a:spcBef>
              <a:spcAft>
                <a:spcPct val="0"/>
              </a:spcAft>
              <a:buClr>
                <a:schemeClr val="tx2"/>
              </a:buClr>
              <a:buSzPct val="89000"/>
              <a:buFont typeface="Arial" charset="0"/>
              <a:buChar char="-"/>
              <a:defRPr sz="2100" baseline="0"/>
            </a:lvl9pPr>
          </a:lstStyle>
          <a:p>
            <a:pPr marL="0" marR="0" lvl="0" indent="0" algn="ctr" defTabSz="913473" rtl="0" eaLnBrk="1" fontAlgn="base" latinLnBrk="0" hangingPunct="1">
              <a:lnSpc>
                <a:spcPct val="100000"/>
              </a:lnSpc>
              <a:spcBef>
                <a:spcPct val="0"/>
              </a:spcBef>
              <a:spcAft>
                <a:spcPct val="0"/>
              </a:spcAft>
              <a:buClr>
                <a:srgbClr val="008080"/>
              </a:buClr>
              <a:buSzPct val="100000"/>
              <a:buFontTx/>
              <a:buNone/>
              <a:tabLst/>
              <a:defRPr/>
            </a:pPr>
            <a:r>
              <a:rPr kumimoji="0" lang="ru-RU" sz="800" b="1" i="0" u="none" strike="noStrike" kern="1200" cap="none" spc="0" normalizeH="0" baseline="0" noProof="0" dirty="0">
                <a:ln>
                  <a:noFill/>
                </a:ln>
                <a:solidFill>
                  <a:srgbClr val="000000"/>
                </a:solidFill>
                <a:effectLst/>
                <a:uLnTx/>
                <a:uFillTx/>
                <a:latin typeface="Arial"/>
                <a:ea typeface="+mn-ea"/>
                <a:cs typeface="+mn-cs"/>
              </a:rPr>
              <a:t>Расследование завершено</a:t>
            </a:r>
          </a:p>
        </p:txBody>
      </p:sp>
      <p:cxnSp>
        <p:nvCxnSpPr>
          <p:cNvPr id="393" name="Прямая со стрелкой 392"/>
          <p:cNvCxnSpPr>
            <a:stCxn id="398" idx="0"/>
            <a:endCxn id="188" idx="2"/>
          </p:cNvCxnSpPr>
          <p:nvPr/>
        </p:nvCxnSpPr>
        <p:spPr>
          <a:xfrm flipH="1" flipV="1">
            <a:off x="9133403" y="1031955"/>
            <a:ext cx="5081" cy="1657982"/>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398" name="Блок-схема: ИЛИ 397"/>
          <p:cNvSpPr>
            <a:spLocks/>
          </p:cNvSpPr>
          <p:nvPr/>
        </p:nvSpPr>
        <p:spPr>
          <a:xfrm>
            <a:off x="9043573" y="2689937"/>
            <a:ext cx="189821" cy="194573"/>
          </a:xfrm>
          <a:prstGeom prst="flowChartOr">
            <a:avLst/>
          </a:prstGeom>
          <a:solidFill>
            <a:schemeClr val="accent3"/>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3722" rtl="0" eaLnBrk="1" fontAlgn="auto" latinLnBrk="0" hangingPunct="1">
              <a:lnSpc>
                <a:spcPct val="100000"/>
              </a:lnSpc>
              <a:spcBef>
                <a:spcPts val="0"/>
              </a:spcBef>
              <a:spcAft>
                <a:spcPts val="0"/>
              </a:spcAft>
              <a:buClrTx/>
              <a:buSzTx/>
              <a:buFontTx/>
              <a:buNone/>
              <a:tabLst/>
              <a:defRPr/>
            </a:pPr>
            <a:endParaRPr kumimoji="0" lang="ru-RU" sz="800" b="0" i="0" u="none" strike="noStrike" kern="1200" cap="none" spc="0" normalizeH="0" baseline="0" noProof="0" dirty="0" err="1">
              <a:ln>
                <a:noFill/>
              </a:ln>
              <a:solidFill>
                <a:srgbClr val="000000"/>
              </a:solidFill>
              <a:effectLst/>
              <a:uLnTx/>
              <a:uFillTx/>
              <a:latin typeface="Arial"/>
              <a:ea typeface="+mn-ea"/>
              <a:cs typeface="+mn-cs"/>
            </a:endParaRPr>
          </a:p>
        </p:txBody>
      </p:sp>
      <p:cxnSp>
        <p:nvCxnSpPr>
          <p:cNvPr id="401" name="Прямая со стрелкой 400"/>
          <p:cNvCxnSpPr>
            <a:stCxn id="398" idx="6"/>
            <a:endCxn id="137" idx="2"/>
          </p:cNvCxnSpPr>
          <p:nvPr/>
        </p:nvCxnSpPr>
        <p:spPr>
          <a:xfrm flipV="1">
            <a:off x="9233394" y="2786167"/>
            <a:ext cx="248426" cy="1057"/>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246" name="Oval 53">
            <a:extLst>
              <a:ext uri="{FF2B5EF4-FFF2-40B4-BE49-F238E27FC236}">
                <a16:creationId xmlns:a16="http://schemas.microsoft.com/office/drawing/2014/main" id="{E52BB870-CF06-4378-A410-3B19EC659736}"/>
              </a:ext>
            </a:extLst>
          </p:cNvPr>
          <p:cNvSpPr>
            <a:spLocks/>
          </p:cNvSpPr>
          <p:nvPr/>
        </p:nvSpPr>
        <p:spPr bwMode="gray">
          <a:xfrm>
            <a:off x="6060927" y="2607318"/>
            <a:ext cx="231166" cy="231166"/>
          </a:xfrm>
          <a:prstGeom prst="ellipse">
            <a:avLst/>
          </a:prstGeom>
          <a:solidFill>
            <a:schemeClr val="bg1"/>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3722" rtl="0" eaLnBrk="1" fontAlgn="auto" latinLnBrk="0" hangingPunct="1">
              <a:lnSpc>
                <a:spcPct val="100000"/>
              </a:lnSpc>
              <a:spcBef>
                <a:spcPts val="0"/>
              </a:spcBef>
              <a:spcAft>
                <a:spcPts val="0"/>
              </a:spcAft>
              <a:buClrTx/>
              <a:buSzTx/>
              <a:buFontTx/>
              <a:buNone/>
              <a:tabLst/>
              <a:defRPr/>
            </a:pPr>
            <a:endParaRPr kumimoji="0" lang="ru-RU" sz="800" b="0" i="0" u="none" strike="noStrike" kern="1200" cap="none" spc="0" normalizeH="0" baseline="0" noProof="0" dirty="0" err="1">
              <a:ln>
                <a:noFill/>
              </a:ln>
              <a:solidFill>
                <a:srgbClr val="000000"/>
              </a:solidFill>
              <a:effectLst/>
              <a:uLnTx/>
              <a:uFillTx/>
              <a:latin typeface="Arial"/>
              <a:ea typeface="+mn-ea"/>
              <a:cs typeface="+mn-cs"/>
            </a:endParaRPr>
          </a:p>
        </p:txBody>
      </p:sp>
      <p:sp>
        <p:nvSpPr>
          <p:cNvPr id="281" name="Oval 53">
            <a:extLst>
              <a:ext uri="{FF2B5EF4-FFF2-40B4-BE49-F238E27FC236}">
                <a16:creationId xmlns:a16="http://schemas.microsoft.com/office/drawing/2014/main" id="{E52BB870-CF06-4378-A410-3B19EC659736}"/>
              </a:ext>
            </a:extLst>
          </p:cNvPr>
          <p:cNvSpPr>
            <a:spLocks/>
          </p:cNvSpPr>
          <p:nvPr/>
        </p:nvSpPr>
        <p:spPr bwMode="gray">
          <a:xfrm>
            <a:off x="2811334" y="1184033"/>
            <a:ext cx="231166" cy="231166"/>
          </a:xfrm>
          <a:prstGeom prst="ellipse">
            <a:avLst/>
          </a:prstGeom>
          <a:solidFill>
            <a:schemeClr val="bg1"/>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3722" rtl="0" eaLnBrk="1" fontAlgn="auto" latinLnBrk="0" hangingPunct="1">
              <a:lnSpc>
                <a:spcPct val="100000"/>
              </a:lnSpc>
              <a:spcBef>
                <a:spcPts val="0"/>
              </a:spcBef>
              <a:spcAft>
                <a:spcPts val="0"/>
              </a:spcAft>
              <a:buClrTx/>
              <a:buSzTx/>
              <a:buFontTx/>
              <a:buNone/>
              <a:tabLst/>
              <a:defRPr/>
            </a:pPr>
            <a:endParaRPr kumimoji="0" lang="ru-RU" sz="800" b="0" i="0" u="none" strike="noStrike" kern="1200" cap="none" spc="0" normalizeH="0" baseline="0" noProof="0" dirty="0" err="1">
              <a:ln>
                <a:noFill/>
              </a:ln>
              <a:solidFill>
                <a:srgbClr val="000000"/>
              </a:solidFill>
              <a:effectLst/>
              <a:uLnTx/>
              <a:uFillTx/>
              <a:latin typeface="Arial"/>
              <a:ea typeface="+mn-ea"/>
              <a:cs typeface="+mn-cs"/>
            </a:endParaRPr>
          </a:p>
        </p:txBody>
      </p:sp>
      <p:sp>
        <p:nvSpPr>
          <p:cNvPr id="282" name="Oval 53">
            <a:extLst>
              <a:ext uri="{FF2B5EF4-FFF2-40B4-BE49-F238E27FC236}">
                <a16:creationId xmlns:a16="http://schemas.microsoft.com/office/drawing/2014/main" id="{E52BB870-CF06-4378-A410-3B19EC659736}"/>
              </a:ext>
            </a:extLst>
          </p:cNvPr>
          <p:cNvSpPr>
            <a:spLocks/>
          </p:cNvSpPr>
          <p:nvPr/>
        </p:nvSpPr>
        <p:spPr bwMode="gray">
          <a:xfrm>
            <a:off x="4093398" y="4376302"/>
            <a:ext cx="231166" cy="231166"/>
          </a:xfrm>
          <a:prstGeom prst="ellipse">
            <a:avLst/>
          </a:prstGeom>
          <a:solidFill>
            <a:schemeClr val="bg1"/>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3722" rtl="0" eaLnBrk="1" fontAlgn="auto" latinLnBrk="0" hangingPunct="1">
              <a:lnSpc>
                <a:spcPct val="100000"/>
              </a:lnSpc>
              <a:spcBef>
                <a:spcPts val="0"/>
              </a:spcBef>
              <a:spcAft>
                <a:spcPts val="0"/>
              </a:spcAft>
              <a:buClrTx/>
              <a:buSzTx/>
              <a:buFontTx/>
              <a:buNone/>
              <a:tabLst/>
              <a:defRPr/>
            </a:pPr>
            <a:endParaRPr kumimoji="0" lang="ru-RU" sz="800" b="0" i="0" u="none" strike="noStrike" kern="1200" cap="none" spc="0" normalizeH="0" baseline="0" noProof="0" dirty="0" err="1">
              <a:ln>
                <a:noFill/>
              </a:ln>
              <a:solidFill>
                <a:srgbClr val="000000"/>
              </a:solidFill>
              <a:effectLst/>
              <a:uLnTx/>
              <a:uFillTx/>
              <a:latin typeface="Arial"/>
              <a:ea typeface="+mn-ea"/>
              <a:cs typeface="+mn-cs"/>
            </a:endParaRPr>
          </a:p>
        </p:txBody>
      </p:sp>
      <p:sp>
        <p:nvSpPr>
          <p:cNvPr id="286" name="Блок-схема: ИЛИ 285"/>
          <p:cNvSpPr>
            <a:spLocks/>
          </p:cNvSpPr>
          <p:nvPr/>
        </p:nvSpPr>
        <p:spPr>
          <a:xfrm>
            <a:off x="10307060" y="4385652"/>
            <a:ext cx="189821" cy="194573"/>
          </a:xfrm>
          <a:prstGeom prst="flowChartOr">
            <a:avLst/>
          </a:prstGeom>
          <a:solidFill>
            <a:schemeClr val="accent3"/>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3722" rtl="0" eaLnBrk="1" fontAlgn="auto" latinLnBrk="0" hangingPunct="1">
              <a:lnSpc>
                <a:spcPct val="100000"/>
              </a:lnSpc>
              <a:spcBef>
                <a:spcPts val="0"/>
              </a:spcBef>
              <a:spcAft>
                <a:spcPts val="0"/>
              </a:spcAft>
              <a:buClrTx/>
              <a:buSzTx/>
              <a:buFontTx/>
              <a:buNone/>
              <a:tabLst/>
              <a:defRPr/>
            </a:pPr>
            <a:endParaRPr kumimoji="0" lang="ru-RU" sz="800" b="0" i="0" u="none" strike="noStrike" kern="1200" cap="none" spc="0" normalizeH="0" baseline="0" noProof="0" dirty="0" err="1">
              <a:ln>
                <a:noFill/>
              </a:ln>
              <a:solidFill>
                <a:srgbClr val="000000"/>
              </a:solidFill>
              <a:effectLst/>
              <a:uLnTx/>
              <a:uFillTx/>
              <a:latin typeface="Arial"/>
              <a:ea typeface="+mn-ea"/>
              <a:cs typeface="+mn-cs"/>
            </a:endParaRPr>
          </a:p>
        </p:txBody>
      </p:sp>
      <p:cxnSp>
        <p:nvCxnSpPr>
          <p:cNvPr id="4" name="Соединительная линия уступом 3"/>
          <p:cNvCxnSpPr>
            <a:stCxn id="398" idx="0"/>
          </p:cNvCxnSpPr>
          <p:nvPr/>
        </p:nvCxnSpPr>
        <p:spPr>
          <a:xfrm rot="16200000" flipV="1">
            <a:off x="7781926" y="1333378"/>
            <a:ext cx="1621565" cy="1091553"/>
          </a:xfrm>
          <a:prstGeom prst="bentConnector3">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204" name="Блок-схема: узел суммирования 203"/>
          <p:cNvSpPr>
            <a:spLocks/>
          </p:cNvSpPr>
          <p:nvPr/>
        </p:nvSpPr>
        <p:spPr>
          <a:xfrm>
            <a:off x="4037090" y="3026513"/>
            <a:ext cx="189821" cy="194573"/>
          </a:xfrm>
          <a:prstGeom prst="flowChartSummingJunction">
            <a:avLst/>
          </a:prstGeom>
          <a:solidFill>
            <a:schemeClr val="accent3"/>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3722" rtl="0" eaLnBrk="1" fontAlgn="auto" latinLnBrk="0" hangingPunct="1">
              <a:lnSpc>
                <a:spcPct val="100000"/>
              </a:lnSpc>
              <a:spcBef>
                <a:spcPts val="0"/>
              </a:spcBef>
              <a:spcAft>
                <a:spcPts val="0"/>
              </a:spcAft>
              <a:buClrTx/>
              <a:buSzTx/>
              <a:buFontTx/>
              <a:buNone/>
              <a:tabLst/>
              <a:defRPr/>
            </a:pPr>
            <a:endParaRPr kumimoji="0" lang="ru-RU" sz="800" b="0" i="0" u="none" strike="noStrike" kern="1200" cap="none" spc="0" normalizeH="0" baseline="0" noProof="0" dirty="0" err="1">
              <a:ln>
                <a:noFill/>
              </a:ln>
              <a:solidFill>
                <a:srgbClr val="000000"/>
              </a:solidFill>
              <a:effectLst/>
              <a:uLnTx/>
              <a:uFillTx/>
              <a:latin typeface="Arial"/>
              <a:ea typeface="+mn-ea"/>
              <a:cs typeface="+mn-cs"/>
            </a:endParaRPr>
          </a:p>
        </p:txBody>
      </p:sp>
      <p:sp>
        <p:nvSpPr>
          <p:cNvPr id="240" name="TextBox 239">
            <a:extLst>
              <a:ext uri="{FF2B5EF4-FFF2-40B4-BE49-F238E27FC236}">
                <a16:creationId xmlns:a16="http://schemas.microsoft.com/office/drawing/2014/main" id="{1E421157-2442-4C8B-B212-B91E0B4D96FE}"/>
              </a:ext>
            </a:extLst>
          </p:cNvPr>
          <p:cNvSpPr txBox="1">
            <a:spLocks/>
          </p:cNvSpPr>
          <p:nvPr/>
        </p:nvSpPr>
        <p:spPr>
          <a:xfrm flipH="1">
            <a:off x="5061367" y="2445489"/>
            <a:ext cx="1001492" cy="246221"/>
          </a:xfrm>
          <a:prstGeom prst="rect">
            <a:avLst/>
          </a:prstGeom>
          <a:solidFill>
            <a:schemeClr val="bg1"/>
          </a:solidFill>
        </p:spPr>
        <p:txBody>
          <a:bodyPr vert="horz" wrap="square" lIns="0" tIns="0" rIns="0" bIns="0" rtlCol="0" anchor="ctr" anchorCtr="0">
            <a:spAutoFit/>
          </a:bodyPr>
          <a:lstStyle>
            <a:lvl1pPr lvl="0" indent="0" defTabSz="913473" fontAlgn="base">
              <a:spcBef>
                <a:spcPct val="0"/>
              </a:spcBef>
              <a:spcAft>
                <a:spcPct val="0"/>
              </a:spcAft>
              <a:buClr>
                <a:schemeClr val="tx2"/>
              </a:buClr>
              <a:buSzPct val="100000"/>
              <a:defRPr lang="ru-RU" sz="1600" baseline="0" dirty="0"/>
            </a:lvl1pPr>
            <a:lvl2pPr marL="198335" lvl="1" indent="-194662" defTabSz="913473" fontAlgn="base">
              <a:spcBef>
                <a:spcPct val="0"/>
              </a:spcBef>
              <a:spcAft>
                <a:spcPct val="0"/>
              </a:spcAft>
              <a:buClr>
                <a:schemeClr val="accent4"/>
              </a:buClr>
              <a:buSzPct val="125000"/>
              <a:buFont typeface="Arial" charset="0"/>
              <a:buChar char="▪"/>
              <a:defRPr lang="ru-RU" sz="1600" baseline="0" dirty="0"/>
            </a:lvl2pPr>
            <a:lvl3pPr marL="455435" lvl="2" indent="-253428" defTabSz="913473" fontAlgn="base">
              <a:spcBef>
                <a:spcPct val="0"/>
              </a:spcBef>
              <a:spcAft>
                <a:spcPct val="0"/>
              </a:spcAft>
              <a:buClr>
                <a:schemeClr val="accent6"/>
              </a:buClr>
              <a:buSzPct val="120000"/>
              <a:buFont typeface="Arial" charset="0"/>
              <a:buChar char="–"/>
              <a:defRPr lang="ru-RU" sz="1600" baseline="0" dirty="0"/>
            </a:lvl3pPr>
            <a:lvl4pPr marL="628060" lvl="3" indent="-157933" defTabSz="913473" fontAlgn="base">
              <a:spcBef>
                <a:spcPct val="0"/>
              </a:spcBef>
              <a:spcAft>
                <a:spcPct val="0"/>
              </a:spcAft>
              <a:buClr>
                <a:schemeClr val="accent6"/>
              </a:buClr>
              <a:buSzPct val="120000"/>
              <a:buFont typeface="Arial" charset="0"/>
              <a:buChar char="▫"/>
              <a:defRPr lang="ru-RU" sz="1600" baseline="0" dirty="0"/>
            </a:lvl4pPr>
            <a:lvl5pPr marL="763957" lvl="4" indent="-132223" defTabSz="913473" fontAlgn="base">
              <a:spcBef>
                <a:spcPct val="0"/>
              </a:spcBef>
              <a:spcAft>
                <a:spcPct val="0"/>
              </a:spcAft>
              <a:buClr>
                <a:schemeClr val="accent6"/>
              </a:buClr>
              <a:buSzPct val="89000"/>
              <a:buFont typeface="Arial" charset="0"/>
              <a:buChar char="-"/>
              <a:defRPr lang="ru-RU" sz="1600" baseline="0" dirty="0"/>
            </a:lvl5pPr>
            <a:lvl6pPr marL="1020030" indent="-177089" defTabSz="1218026" fontAlgn="base">
              <a:spcBef>
                <a:spcPct val="0"/>
              </a:spcBef>
              <a:spcAft>
                <a:spcPct val="0"/>
              </a:spcAft>
              <a:buClr>
                <a:schemeClr val="tx2"/>
              </a:buClr>
              <a:buSzPct val="89000"/>
              <a:buFont typeface="Arial" charset="0"/>
              <a:buChar char="-"/>
              <a:defRPr sz="2100" baseline="0"/>
            </a:lvl6pPr>
            <a:lvl7pPr marL="1020030" indent="-177089" defTabSz="1218026" fontAlgn="base">
              <a:spcBef>
                <a:spcPct val="0"/>
              </a:spcBef>
              <a:spcAft>
                <a:spcPct val="0"/>
              </a:spcAft>
              <a:buClr>
                <a:schemeClr val="tx2"/>
              </a:buClr>
              <a:buSzPct val="89000"/>
              <a:buFont typeface="Arial" charset="0"/>
              <a:buChar char="-"/>
              <a:defRPr sz="2100" baseline="0"/>
            </a:lvl7pPr>
            <a:lvl8pPr marL="1020030" indent="-177089" defTabSz="1218026" fontAlgn="base">
              <a:spcBef>
                <a:spcPct val="0"/>
              </a:spcBef>
              <a:spcAft>
                <a:spcPct val="0"/>
              </a:spcAft>
              <a:buClr>
                <a:schemeClr val="tx2"/>
              </a:buClr>
              <a:buSzPct val="89000"/>
              <a:buFont typeface="Arial" charset="0"/>
              <a:buChar char="-"/>
              <a:defRPr sz="2100" baseline="0"/>
            </a:lvl8pPr>
            <a:lvl9pPr marL="1020030" indent="-177089" defTabSz="1218026" fontAlgn="base">
              <a:spcBef>
                <a:spcPct val="0"/>
              </a:spcBef>
              <a:spcAft>
                <a:spcPct val="0"/>
              </a:spcAft>
              <a:buClr>
                <a:schemeClr val="tx2"/>
              </a:buClr>
              <a:buSzPct val="89000"/>
              <a:buFont typeface="Arial" charset="0"/>
              <a:buChar char="-"/>
              <a:defRPr sz="2100" baseline="0"/>
            </a:lvl9pPr>
          </a:lstStyle>
          <a:p>
            <a:pPr marL="0" marR="0" lvl="0" indent="0" algn="ctr" defTabSz="913473" rtl="0" eaLnBrk="1" fontAlgn="base" latinLnBrk="0" hangingPunct="1">
              <a:lnSpc>
                <a:spcPct val="100000"/>
              </a:lnSpc>
              <a:spcBef>
                <a:spcPct val="0"/>
              </a:spcBef>
              <a:spcAft>
                <a:spcPct val="0"/>
              </a:spcAft>
              <a:buClr>
                <a:srgbClr val="008080"/>
              </a:buClr>
              <a:buSzPct val="100000"/>
              <a:buFontTx/>
              <a:buNone/>
              <a:tabLst/>
              <a:defRPr/>
            </a:pPr>
            <a:r>
              <a:rPr kumimoji="0" lang="ru-RU" sz="800" b="0" i="0" u="none" strike="noStrike" kern="1200" cap="none" spc="0" normalizeH="0" baseline="0" noProof="0" dirty="0">
                <a:ln>
                  <a:noFill/>
                </a:ln>
                <a:solidFill>
                  <a:srgbClr val="000000"/>
                </a:solidFill>
                <a:effectLst/>
                <a:uLnTx/>
                <a:uFillTx/>
                <a:latin typeface="Arial"/>
                <a:ea typeface="+mn-ea"/>
                <a:cs typeface="+mn-cs"/>
              </a:rPr>
              <a:t>Дополнительное расследование</a:t>
            </a:r>
          </a:p>
        </p:txBody>
      </p:sp>
      <p:sp>
        <p:nvSpPr>
          <p:cNvPr id="213" name="Блок-схема: ИЛИ 212"/>
          <p:cNvSpPr>
            <a:spLocks/>
          </p:cNvSpPr>
          <p:nvPr/>
        </p:nvSpPr>
        <p:spPr>
          <a:xfrm>
            <a:off x="2829530" y="760195"/>
            <a:ext cx="189821" cy="194573"/>
          </a:xfrm>
          <a:prstGeom prst="flowChartOr">
            <a:avLst/>
          </a:prstGeom>
          <a:solidFill>
            <a:schemeClr val="accent3"/>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3722" rtl="0" eaLnBrk="1" fontAlgn="auto" latinLnBrk="0" hangingPunct="1">
              <a:lnSpc>
                <a:spcPct val="100000"/>
              </a:lnSpc>
              <a:spcBef>
                <a:spcPts val="0"/>
              </a:spcBef>
              <a:spcAft>
                <a:spcPts val="0"/>
              </a:spcAft>
              <a:buClrTx/>
              <a:buSzTx/>
              <a:buFontTx/>
              <a:buNone/>
              <a:tabLst/>
              <a:defRPr/>
            </a:pPr>
            <a:endParaRPr kumimoji="0" lang="ru-RU" sz="800" b="0" i="0" u="none" strike="noStrike" kern="1200" cap="none" spc="0" normalizeH="0" baseline="0" noProof="0" dirty="0" err="1">
              <a:ln>
                <a:noFill/>
              </a:ln>
              <a:solidFill>
                <a:srgbClr val="000000"/>
              </a:solidFill>
              <a:effectLst/>
              <a:uLnTx/>
              <a:uFillTx/>
              <a:latin typeface="Arial"/>
              <a:ea typeface="+mn-ea"/>
              <a:cs typeface="+mn-cs"/>
            </a:endParaRPr>
          </a:p>
        </p:txBody>
      </p:sp>
      <p:cxnSp>
        <p:nvCxnSpPr>
          <p:cNvPr id="7" name="Прямая со стрелкой 6"/>
          <p:cNvCxnSpPr>
            <a:stCxn id="329" idx="3"/>
            <a:endCxn id="213" idx="2"/>
          </p:cNvCxnSpPr>
          <p:nvPr/>
        </p:nvCxnSpPr>
        <p:spPr>
          <a:xfrm>
            <a:off x="2665556" y="851448"/>
            <a:ext cx="163974" cy="6034"/>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0" name="Прямая со стрелкой 9"/>
          <p:cNvCxnSpPr>
            <a:stCxn id="147" idx="1"/>
            <a:endCxn id="213" idx="6"/>
          </p:cNvCxnSpPr>
          <p:nvPr/>
        </p:nvCxnSpPr>
        <p:spPr>
          <a:xfrm flipH="1">
            <a:off x="3019351" y="852938"/>
            <a:ext cx="1776786" cy="4544"/>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3" name="Прямая со стрелкой 12"/>
          <p:cNvCxnSpPr>
            <a:stCxn id="213" idx="4"/>
            <a:endCxn id="281" idx="0"/>
          </p:cNvCxnSpPr>
          <p:nvPr/>
        </p:nvCxnSpPr>
        <p:spPr>
          <a:xfrm>
            <a:off x="2924441" y="954768"/>
            <a:ext cx="2476" cy="229265"/>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6" name="Соединительная линия уступом 15"/>
          <p:cNvCxnSpPr>
            <a:stCxn id="281" idx="2"/>
            <a:endCxn id="175" idx="0"/>
          </p:cNvCxnSpPr>
          <p:nvPr/>
        </p:nvCxnSpPr>
        <p:spPr>
          <a:xfrm rot="10800000" flipV="1">
            <a:off x="2329852" y="1299615"/>
            <a:ext cx="481482" cy="268649"/>
          </a:xfrm>
          <a:prstGeom prst="bentConnector2">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233" name="Пятиугольник 232"/>
          <p:cNvSpPr/>
          <p:nvPr/>
        </p:nvSpPr>
        <p:spPr bwMode="auto">
          <a:xfrm flipH="1">
            <a:off x="9587149" y="6513874"/>
            <a:ext cx="831484" cy="287866"/>
          </a:xfrm>
          <a:prstGeom prst="homePlate">
            <a:avLst/>
          </a:prstGeom>
          <a:solidFill>
            <a:sysClr val="window" lastClr="FFFFFF">
              <a:lumMod val="65000"/>
            </a:sysClr>
          </a:solidFill>
          <a:ln w="9525" cap="flat" cmpd="sng" algn="ctr">
            <a:solidFill>
              <a:sysClr val="window" lastClr="FFFFFF">
                <a:lumMod val="75000"/>
              </a:sys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ru-RU" sz="1000" b="1" i="0" u="none" strike="noStrike" kern="0" cap="none" spc="0" normalizeH="0" baseline="0" noProof="0" dirty="0">
                <a:ln>
                  <a:noFill/>
                </a:ln>
                <a:solidFill>
                  <a:srgbClr val="003D4C"/>
                </a:solidFill>
                <a:effectLst/>
                <a:uLnTx/>
                <a:uFillTx/>
                <a:hlinkClick r:id="rId28" action="ppaction://hlinksldjump"/>
              </a:rPr>
              <a:t>Назад</a:t>
            </a:r>
            <a:endParaRPr kumimoji="0" lang="ru-RU" sz="1000" b="1" i="0" u="none" strike="noStrike" kern="0" cap="none" spc="0" normalizeH="0" baseline="0" noProof="0" dirty="0">
              <a:ln>
                <a:solidFill>
                  <a:prstClr val="white">
                    <a:lumMod val="75000"/>
                  </a:prstClr>
                </a:solidFill>
              </a:ln>
              <a:solidFill>
                <a:prstClr val="white">
                  <a:lumMod val="65000"/>
                </a:prstClr>
              </a:solidFill>
              <a:effectLst/>
              <a:uLnTx/>
              <a:uFillTx/>
            </a:endParaRPr>
          </a:p>
        </p:txBody>
      </p:sp>
    </p:spTree>
    <p:extLst>
      <p:ext uri="{BB962C8B-B14F-4D97-AF65-F5344CB8AC3E}">
        <p14:creationId xmlns:p14="http://schemas.microsoft.com/office/powerpoint/2010/main" val="11874651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EF1B44E9-BB7F-4C8D-8FDC-F2B70018AE6D}"/>
              </a:ext>
            </a:extLst>
          </p:cNvPr>
          <p:cNvGraphicFramePr>
            <a:graphicFrameLocks noChangeAspect="1"/>
          </p:cNvGraphicFramePr>
          <p:nvPr>
            <p:custDataLst>
              <p:tags r:id="rId1"/>
            </p:custDataLst>
            <p:extLst>
              <p:ext uri="{D42A27DB-BD31-4B8C-83A1-F6EECF244321}">
                <p14:modId xmlns:p14="http://schemas.microsoft.com/office/powerpoint/2010/main" val="431998554"/>
              </p:ext>
            </p:extLst>
          </p:nvPr>
        </p:nvGraphicFramePr>
        <p:xfrm>
          <a:off x="1678" y="1639"/>
          <a:ext cx="1588" cy="1588"/>
        </p:xfrm>
        <a:graphic>
          <a:graphicData uri="http://schemas.openxmlformats.org/presentationml/2006/ole">
            <mc:AlternateContent xmlns:mc="http://schemas.openxmlformats.org/markup-compatibility/2006">
              <mc:Choice xmlns:v="urn:schemas-microsoft-com:vml" Requires="v">
                <p:oleObj name="Слайд think-cell" r:id="rId25" imgW="360" imgH="360" progId="TCLayout.ActiveDocument.1">
                  <p:embed/>
                </p:oleObj>
              </mc:Choice>
              <mc:Fallback>
                <p:oleObj name="Слайд think-cell" r:id="rId25" imgW="360" imgH="360" progId="TCLayout.ActiveDocument.1">
                  <p:embed/>
                  <p:pic>
                    <p:nvPicPr>
                      <p:cNvPr id="5" name="Object 4" hidden="1">
                        <a:extLst>
                          <a:ext uri="{FF2B5EF4-FFF2-40B4-BE49-F238E27FC236}">
                            <a16:creationId xmlns:a16="http://schemas.microsoft.com/office/drawing/2014/main" id="{EF1B44E9-BB7F-4C8D-8FDC-F2B70018AE6D}"/>
                          </a:ext>
                        </a:extLst>
                      </p:cNvPr>
                      <p:cNvPicPr/>
                      <p:nvPr/>
                    </p:nvPicPr>
                    <p:blipFill>
                      <a:blip r:embed="rId26"/>
                      <a:stretch>
                        <a:fillRect/>
                      </a:stretch>
                    </p:blipFill>
                    <p:spPr>
                      <a:xfrm>
                        <a:off x="1678" y="1639"/>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6BA875D-7140-4FEC-85D8-CF81D04B7539}"/>
              </a:ext>
            </a:extLst>
          </p:cNvPr>
          <p:cNvSpPr/>
          <p:nvPr>
            <p:custDataLst>
              <p:tags r:id="rId2"/>
            </p:custDataLst>
          </p:nvPr>
        </p:nvSpPr>
        <p:spPr>
          <a:xfrm>
            <a:off x="91" y="51"/>
            <a:ext cx="158747" cy="158747"/>
          </a:xfrm>
          <a:prstGeom prst="rect">
            <a:avLst/>
          </a:prstGeom>
          <a:solidFill>
            <a:schemeClr val="accent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913722"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sym typeface="Arial" panose="020B0604020202020204" pitchFamily="34" charset="0"/>
            </a:endParaRPr>
          </a:p>
        </p:txBody>
      </p:sp>
      <p:sp>
        <p:nvSpPr>
          <p:cNvPr id="2" name="2. Slide Title">
            <a:extLst>
              <a:ext uri="{FF2B5EF4-FFF2-40B4-BE49-F238E27FC236}">
                <a16:creationId xmlns:a16="http://schemas.microsoft.com/office/drawing/2014/main" id="{EA297A0C-69DE-4332-886D-CB6715E49AF8}"/>
              </a:ext>
            </a:extLst>
          </p:cNvPr>
          <p:cNvSpPr>
            <a:spLocks noGrp="1"/>
          </p:cNvSpPr>
          <p:nvPr>
            <p:ph type="title" idx="4294967295"/>
          </p:nvPr>
        </p:nvSpPr>
        <p:spPr bwMode="gray">
          <a:xfrm>
            <a:off x="320040" y="796925"/>
            <a:ext cx="10253663"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defTabSz="913473">
              <a:buClr>
                <a:srgbClr val="008080"/>
              </a:buClr>
              <a:buSzPct val="100000"/>
              <a:tabLst/>
              <a:defRPr/>
            </a:pPr>
            <a:r>
              <a:rPr lang="ru-RU" sz="1200" b="1" dirty="0"/>
              <a:t>Матрица </a:t>
            </a:r>
            <a:r>
              <a:rPr lang="en-US" sz="1200" b="1" dirty="0"/>
              <a:t>RACI</a:t>
            </a:r>
            <a:r>
              <a:rPr lang="ru-RU" sz="1200" b="1" dirty="0"/>
              <a:t> процедуры организации расследования (АКП)</a:t>
            </a:r>
          </a:p>
        </p:txBody>
      </p:sp>
      <p:sp>
        <p:nvSpPr>
          <p:cNvPr id="236" name="Прямоугольник 235"/>
          <p:cNvSpPr/>
          <p:nvPr/>
        </p:nvSpPr>
        <p:spPr>
          <a:xfrm>
            <a:off x="312000" y="536734"/>
            <a:ext cx="11628000" cy="216000"/>
          </a:xfrm>
          <a:prstGeom prst="rect">
            <a:avLst/>
          </a:prstGeom>
          <a:solidFill>
            <a:srgbClr val="008C95"/>
          </a:solidFill>
          <a:ln w="6350" cap="flat" cmpd="sng" algn="ctr">
            <a:solidFill>
              <a:srgbClr val="008C95"/>
            </a:solidFill>
            <a:prstDash val="solid"/>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609600" lvl="1" indent="-609600" fontAlgn="base">
              <a:spcBef>
                <a:spcPct val="0"/>
              </a:spcBef>
              <a:spcAft>
                <a:spcPct val="0"/>
              </a:spcAft>
            </a:pPr>
            <a:r>
              <a:rPr lang="ru-RU" sz="1200" b="1" dirty="0">
                <a:solidFill>
                  <a:schemeClr val="bg1"/>
                </a:solidFill>
                <a:latin typeface="Arial" panose="020B0604020202020204" pitchFamily="34" charset="0"/>
                <a:cs typeface="Arial" panose="020B0604020202020204" pitchFamily="34" charset="0"/>
              </a:rPr>
              <a:t>3.2. Организация и проведение анализа коренных причин (Этап 2)</a:t>
            </a:r>
          </a:p>
        </p:txBody>
      </p:sp>
      <p:graphicFrame>
        <p:nvGraphicFramePr>
          <p:cNvPr id="12" name="Таблица 11"/>
          <p:cNvGraphicFramePr>
            <a:graphicFrameLocks noGrp="1"/>
          </p:cNvGraphicFramePr>
          <p:nvPr>
            <p:extLst>
              <p:ext uri="{D42A27DB-BD31-4B8C-83A1-F6EECF244321}">
                <p14:modId xmlns:p14="http://schemas.microsoft.com/office/powerpoint/2010/main" val="1041418936"/>
              </p:ext>
            </p:extLst>
          </p:nvPr>
        </p:nvGraphicFramePr>
        <p:xfrm>
          <a:off x="312000" y="1022910"/>
          <a:ext cx="11666981" cy="5179225"/>
        </p:xfrm>
        <a:graphic>
          <a:graphicData uri="http://schemas.openxmlformats.org/drawingml/2006/table">
            <a:tbl>
              <a:tblPr firstRow="1" bandRow="1">
                <a:tableStyleId>{5C22544A-7EE6-4342-B048-85BDC9FD1C3A}</a:tableStyleId>
              </a:tblPr>
              <a:tblGrid>
                <a:gridCol w="387602">
                  <a:extLst>
                    <a:ext uri="{9D8B030D-6E8A-4147-A177-3AD203B41FA5}">
                      <a16:colId xmlns:a16="http://schemas.microsoft.com/office/drawing/2014/main" val="2643106042"/>
                    </a:ext>
                  </a:extLst>
                </a:gridCol>
                <a:gridCol w="5015398">
                  <a:extLst>
                    <a:ext uri="{9D8B030D-6E8A-4147-A177-3AD203B41FA5}">
                      <a16:colId xmlns:a16="http://schemas.microsoft.com/office/drawing/2014/main" val="3535429378"/>
                    </a:ext>
                  </a:extLst>
                </a:gridCol>
                <a:gridCol w="914400">
                  <a:extLst>
                    <a:ext uri="{9D8B030D-6E8A-4147-A177-3AD203B41FA5}">
                      <a16:colId xmlns:a16="http://schemas.microsoft.com/office/drawing/2014/main" val="3116499508"/>
                    </a:ext>
                  </a:extLst>
                </a:gridCol>
                <a:gridCol w="1040524">
                  <a:extLst>
                    <a:ext uri="{9D8B030D-6E8A-4147-A177-3AD203B41FA5}">
                      <a16:colId xmlns:a16="http://schemas.microsoft.com/office/drawing/2014/main" val="267411896"/>
                    </a:ext>
                  </a:extLst>
                </a:gridCol>
                <a:gridCol w="685800">
                  <a:extLst>
                    <a:ext uri="{9D8B030D-6E8A-4147-A177-3AD203B41FA5}">
                      <a16:colId xmlns:a16="http://schemas.microsoft.com/office/drawing/2014/main" val="737296773"/>
                    </a:ext>
                  </a:extLst>
                </a:gridCol>
                <a:gridCol w="677917">
                  <a:extLst>
                    <a:ext uri="{9D8B030D-6E8A-4147-A177-3AD203B41FA5}">
                      <a16:colId xmlns:a16="http://schemas.microsoft.com/office/drawing/2014/main" val="2404250373"/>
                    </a:ext>
                  </a:extLst>
                </a:gridCol>
                <a:gridCol w="953814">
                  <a:extLst>
                    <a:ext uri="{9D8B030D-6E8A-4147-A177-3AD203B41FA5}">
                      <a16:colId xmlns:a16="http://schemas.microsoft.com/office/drawing/2014/main" val="3523282733"/>
                    </a:ext>
                  </a:extLst>
                </a:gridCol>
                <a:gridCol w="985345">
                  <a:extLst>
                    <a:ext uri="{9D8B030D-6E8A-4147-A177-3AD203B41FA5}">
                      <a16:colId xmlns:a16="http://schemas.microsoft.com/office/drawing/2014/main" val="3934711037"/>
                    </a:ext>
                  </a:extLst>
                </a:gridCol>
                <a:gridCol w="1006181">
                  <a:extLst>
                    <a:ext uri="{9D8B030D-6E8A-4147-A177-3AD203B41FA5}">
                      <a16:colId xmlns:a16="http://schemas.microsoft.com/office/drawing/2014/main" val="1518416677"/>
                    </a:ext>
                  </a:extLst>
                </a:gridCol>
              </a:tblGrid>
              <a:tr h="528794">
                <a:tc>
                  <a:txBody>
                    <a:bodyPr/>
                    <a:lstStyle/>
                    <a:p>
                      <a:pPr algn="ctr"/>
                      <a:r>
                        <a:rPr lang="ru-RU" sz="800" dirty="0">
                          <a:solidFill>
                            <a:schemeClr val="bg1"/>
                          </a:solidFill>
                        </a:rPr>
                        <a:t>Шаг</a:t>
                      </a:r>
                    </a:p>
                  </a:txBody>
                  <a:tcPr anchor="ctr"/>
                </a:tc>
                <a:tc>
                  <a:txBody>
                    <a:bodyPr/>
                    <a:lstStyle/>
                    <a:p>
                      <a:pPr algn="ctr"/>
                      <a:r>
                        <a:rPr lang="ru-RU" sz="800" dirty="0">
                          <a:solidFill>
                            <a:schemeClr val="bg1"/>
                          </a:solidFill>
                        </a:rPr>
                        <a:t>Описание процесса</a:t>
                      </a:r>
                    </a:p>
                  </a:txBody>
                  <a:tcPr anchor="ctr"/>
                </a:tc>
                <a:tc>
                  <a:txBody>
                    <a:bodyPr/>
                    <a:lstStyle/>
                    <a:p>
                      <a:pPr marL="0" marR="0" lvl="0" indent="0" algn="ctr" defTabSz="1243941" rtl="0" eaLnBrk="1" fontAlgn="auto" latinLnBrk="0" hangingPunct="1">
                        <a:lnSpc>
                          <a:spcPct val="100000"/>
                        </a:lnSpc>
                        <a:spcBef>
                          <a:spcPts val="0"/>
                        </a:spcBef>
                        <a:spcAft>
                          <a:spcPts val="0"/>
                        </a:spcAft>
                        <a:buClrTx/>
                        <a:buSzTx/>
                        <a:buFontTx/>
                        <a:buNone/>
                        <a:tabLst/>
                        <a:defRPr/>
                      </a:pPr>
                      <a:r>
                        <a:rPr kumimoji="0" lang="ru-RU" sz="800" b="1" i="0" u="none" strike="noStrike" kern="1200" cap="none" spc="0" normalizeH="0" baseline="0" noProof="0" dirty="0">
                          <a:ln>
                            <a:noFill/>
                          </a:ln>
                          <a:solidFill>
                            <a:schemeClr val="bg1"/>
                          </a:solidFill>
                          <a:effectLst/>
                          <a:uLnTx/>
                          <a:uFillTx/>
                          <a:latin typeface="+mn-lt"/>
                          <a:ea typeface="+mn-ea"/>
                          <a:cs typeface="+mn-cs"/>
                        </a:rPr>
                        <a:t>Руководитель СУН</a:t>
                      </a:r>
                    </a:p>
                  </a:txBody>
                  <a:tcPr anchor="ctr"/>
                </a:tc>
                <a:tc>
                  <a:txBody>
                    <a:bodyPr/>
                    <a:lstStyle/>
                    <a:p>
                      <a:pPr marL="0" marR="0" lvl="0" indent="0" algn="ctr" defTabSz="1243941" rtl="0" eaLnBrk="1" fontAlgn="auto" latinLnBrk="0" hangingPunct="1">
                        <a:lnSpc>
                          <a:spcPct val="100000"/>
                        </a:lnSpc>
                        <a:spcBef>
                          <a:spcPts val="0"/>
                        </a:spcBef>
                        <a:spcAft>
                          <a:spcPts val="0"/>
                        </a:spcAft>
                        <a:buClrTx/>
                        <a:buSzTx/>
                        <a:buFontTx/>
                        <a:buNone/>
                        <a:tabLst/>
                        <a:defRPr/>
                      </a:pPr>
                      <a:r>
                        <a:rPr lang="ru-RU" sz="800" b="1" dirty="0">
                          <a:solidFill>
                            <a:schemeClr val="bg1"/>
                          </a:solidFill>
                          <a:latin typeface="+mn-lt"/>
                        </a:rPr>
                        <a:t>Руководитель структурного подразделения</a:t>
                      </a:r>
                      <a:endParaRPr kumimoji="0" lang="ru-RU" sz="800" b="1" i="0" u="none" strike="noStrike" kern="1200" cap="none" spc="0" normalizeH="0" baseline="0" noProof="0" dirty="0">
                        <a:ln>
                          <a:noFill/>
                        </a:ln>
                        <a:solidFill>
                          <a:schemeClr val="bg1"/>
                        </a:solidFill>
                        <a:effectLst/>
                        <a:uLnTx/>
                        <a:uFillTx/>
                        <a:latin typeface="+mn-lt"/>
                        <a:ea typeface="+mn-ea"/>
                        <a:cs typeface="+mn-cs"/>
                      </a:endParaRPr>
                    </a:p>
                  </a:txBody>
                  <a:tcPr anchor="ctr"/>
                </a:tc>
                <a:tc>
                  <a:txBody>
                    <a:bodyPr/>
                    <a:lstStyle/>
                    <a:p>
                      <a:pPr marL="0" marR="0" lvl="0" indent="0" algn="ctr" defTabSz="1243941" rtl="0" eaLnBrk="1" fontAlgn="auto" latinLnBrk="0" hangingPunct="1">
                        <a:lnSpc>
                          <a:spcPct val="100000"/>
                        </a:lnSpc>
                        <a:spcBef>
                          <a:spcPts val="0"/>
                        </a:spcBef>
                        <a:spcAft>
                          <a:spcPts val="0"/>
                        </a:spcAft>
                        <a:buClrTx/>
                        <a:buSzTx/>
                        <a:buFontTx/>
                        <a:buNone/>
                        <a:tabLst/>
                        <a:defRPr/>
                      </a:pPr>
                      <a:r>
                        <a:rPr kumimoji="0" lang="ru-RU" sz="800" b="1" i="0" u="none" strike="noStrike" kern="1200" cap="none" spc="0" normalizeH="0" baseline="0" noProof="0" dirty="0">
                          <a:ln>
                            <a:noFill/>
                          </a:ln>
                          <a:solidFill>
                            <a:schemeClr val="bg1"/>
                          </a:solidFill>
                          <a:effectLst/>
                          <a:uLnTx/>
                          <a:uFillTx/>
                          <a:latin typeface="+mn-lt"/>
                          <a:ea typeface="+mn-ea"/>
                          <a:cs typeface="+mn-cs"/>
                        </a:rPr>
                        <a:t>Главный аналитик</a:t>
                      </a:r>
                    </a:p>
                  </a:txBody>
                  <a:tcPr anchor="ctr"/>
                </a:tc>
                <a:tc>
                  <a:txBody>
                    <a:bodyPr/>
                    <a:lstStyle/>
                    <a:p>
                      <a:pPr marL="0" marR="0" lvl="0" indent="0" algn="ctr" defTabSz="913473" rtl="0" eaLnBrk="1" fontAlgn="base" latinLnBrk="0" hangingPunct="1">
                        <a:lnSpc>
                          <a:spcPct val="100000"/>
                        </a:lnSpc>
                        <a:spcBef>
                          <a:spcPct val="0"/>
                        </a:spcBef>
                        <a:spcAft>
                          <a:spcPct val="0"/>
                        </a:spcAft>
                        <a:buClr>
                          <a:srgbClr val="008080"/>
                        </a:buClr>
                        <a:buSzPct val="100000"/>
                        <a:buFontTx/>
                        <a:buNone/>
                        <a:tabLst/>
                        <a:defRPr/>
                      </a:pPr>
                      <a:r>
                        <a:rPr kumimoji="0" lang="ru-RU" sz="800" b="1" i="0" u="none" strike="noStrike" kern="1200" cap="none" spc="0" normalizeH="0" baseline="0" noProof="0" dirty="0">
                          <a:ln>
                            <a:noFill/>
                          </a:ln>
                          <a:solidFill>
                            <a:schemeClr val="bg1"/>
                          </a:solidFill>
                          <a:effectLst/>
                          <a:uLnTx/>
                          <a:uFillTx/>
                          <a:latin typeface="+mn-lt"/>
                          <a:ea typeface="+mn-ea"/>
                          <a:cs typeface="+mn-cs"/>
                        </a:rPr>
                        <a:t>Члены </a:t>
                      </a:r>
                    </a:p>
                    <a:p>
                      <a:pPr marL="0" marR="0" lvl="0" indent="0" algn="ctr" defTabSz="913473" rtl="0" eaLnBrk="1" fontAlgn="base" latinLnBrk="0" hangingPunct="1">
                        <a:lnSpc>
                          <a:spcPct val="100000"/>
                        </a:lnSpc>
                        <a:spcBef>
                          <a:spcPct val="0"/>
                        </a:spcBef>
                        <a:spcAft>
                          <a:spcPct val="0"/>
                        </a:spcAft>
                        <a:buClr>
                          <a:srgbClr val="008080"/>
                        </a:buClr>
                        <a:buSzPct val="100000"/>
                        <a:buFontTx/>
                        <a:buNone/>
                        <a:tabLst/>
                        <a:defRPr/>
                      </a:pPr>
                      <a:r>
                        <a:rPr kumimoji="0" lang="ru-RU" sz="800" b="1" i="0" u="none" strike="noStrike" kern="1200" cap="none" spc="0" normalizeH="0" baseline="0" noProof="0" dirty="0">
                          <a:ln>
                            <a:noFill/>
                          </a:ln>
                          <a:solidFill>
                            <a:schemeClr val="bg1"/>
                          </a:solidFill>
                          <a:effectLst/>
                          <a:uLnTx/>
                          <a:uFillTx/>
                          <a:latin typeface="+mn-lt"/>
                          <a:ea typeface="+mn-ea"/>
                          <a:cs typeface="+mn-cs"/>
                        </a:rPr>
                        <a:t>комиссии</a:t>
                      </a:r>
                    </a:p>
                  </a:txBody>
                  <a:tcPr anchor="ctr"/>
                </a:tc>
                <a:tc>
                  <a:txBody>
                    <a:bodyPr/>
                    <a:lstStyle/>
                    <a:p>
                      <a:pPr marL="0" marR="0" lvl="0" indent="0" algn="ctr" defTabSz="913473" rtl="0" eaLnBrk="1" fontAlgn="base" latinLnBrk="0" hangingPunct="1">
                        <a:lnSpc>
                          <a:spcPct val="100000"/>
                        </a:lnSpc>
                        <a:spcBef>
                          <a:spcPct val="0"/>
                        </a:spcBef>
                        <a:spcAft>
                          <a:spcPct val="0"/>
                        </a:spcAft>
                        <a:buClr>
                          <a:srgbClr val="008080"/>
                        </a:buClr>
                        <a:buSzPct val="100000"/>
                        <a:buFontTx/>
                        <a:buNone/>
                        <a:tabLst/>
                        <a:defRPr/>
                      </a:pPr>
                      <a:r>
                        <a:rPr kumimoji="0" lang="ru-RU" sz="800" b="1" i="0" u="none" strike="noStrike" kern="1200" cap="none" spc="0" normalizeH="0" baseline="0" noProof="0" dirty="0">
                          <a:ln>
                            <a:noFill/>
                          </a:ln>
                          <a:solidFill>
                            <a:schemeClr val="bg1"/>
                          </a:solidFill>
                          <a:effectLst/>
                          <a:uLnTx/>
                          <a:uFillTx/>
                          <a:latin typeface="+mn-lt"/>
                          <a:ea typeface="+mn-ea"/>
                          <a:cs typeface="+mn-cs"/>
                        </a:rPr>
                        <a:t>Председатель </a:t>
                      </a:r>
                    </a:p>
                  </a:txBody>
                  <a:tcPr anchor="ctr"/>
                </a:tc>
                <a:tc>
                  <a:txBody>
                    <a:bodyPr/>
                    <a:lstStyle/>
                    <a:p>
                      <a:pPr marL="0" marR="0" lvl="0" indent="0" algn="ctr" defTabSz="1243941" rtl="0" eaLnBrk="1" fontAlgn="auto" latinLnBrk="0" hangingPunct="1">
                        <a:lnSpc>
                          <a:spcPct val="100000"/>
                        </a:lnSpc>
                        <a:spcBef>
                          <a:spcPts val="0"/>
                        </a:spcBef>
                        <a:spcAft>
                          <a:spcPts val="0"/>
                        </a:spcAft>
                        <a:buClrTx/>
                        <a:buSzTx/>
                        <a:buFontTx/>
                        <a:buNone/>
                        <a:tabLst/>
                        <a:defRPr/>
                      </a:pPr>
                      <a:r>
                        <a:rPr kumimoji="0" lang="ru-RU" sz="800" b="1" i="0" u="none" strike="noStrike" kern="1200" cap="none" spc="0" normalizeH="0" baseline="0" noProof="0" dirty="0">
                          <a:ln>
                            <a:noFill/>
                          </a:ln>
                          <a:solidFill>
                            <a:schemeClr val="bg1"/>
                          </a:solidFill>
                          <a:effectLst/>
                          <a:uLnTx/>
                          <a:uFillTx/>
                          <a:latin typeface="+mn-lt"/>
                          <a:ea typeface="+mn-ea"/>
                          <a:cs typeface="+mn-cs"/>
                        </a:rPr>
                        <a:t>Куратор расследования (ФЭП КЦ)</a:t>
                      </a:r>
                    </a:p>
                  </a:txBody>
                  <a:tcPr anchor="ctr"/>
                </a:tc>
                <a:tc>
                  <a:txBody>
                    <a:bodyPr/>
                    <a:lstStyle/>
                    <a:p>
                      <a:pPr marL="0" marR="0" lvl="0" indent="0" algn="ctr" defTabSz="1243941" rtl="0" eaLnBrk="1" fontAlgn="auto" latinLnBrk="0" hangingPunct="1">
                        <a:lnSpc>
                          <a:spcPct val="100000"/>
                        </a:lnSpc>
                        <a:spcBef>
                          <a:spcPts val="0"/>
                        </a:spcBef>
                        <a:spcAft>
                          <a:spcPts val="0"/>
                        </a:spcAft>
                        <a:buClrTx/>
                        <a:buSzTx/>
                        <a:buFontTx/>
                        <a:buNone/>
                        <a:tabLst/>
                        <a:defRPr/>
                      </a:pPr>
                      <a:r>
                        <a:rPr kumimoji="0" lang="ru-RU" sz="800" b="1" i="0" u="none" strike="noStrike" kern="1200" cap="none" spc="0" normalizeH="0" baseline="0" noProof="0" dirty="0">
                          <a:ln>
                            <a:noFill/>
                          </a:ln>
                          <a:solidFill>
                            <a:schemeClr val="bg1"/>
                          </a:solidFill>
                          <a:effectLst/>
                          <a:uLnTx/>
                          <a:uFillTx/>
                          <a:latin typeface="+mn-lt"/>
                          <a:ea typeface="+mn-ea"/>
                          <a:cs typeface="+mn-cs"/>
                        </a:rPr>
                        <a:t>Ответственные </a:t>
                      </a:r>
                      <a:r>
                        <a:rPr lang="ru-RU" sz="800" b="1" noProof="0" dirty="0">
                          <a:solidFill>
                            <a:schemeClr val="bg1"/>
                          </a:solidFill>
                          <a:latin typeface="+mn-lt"/>
                        </a:rPr>
                        <a:t>з</a:t>
                      </a:r>
                      <a:r>
                        <a:rPr lang="ru-RU" sz="800" b="1" dirty="0">
                          <a:solidFill>
                            <a:schemeClr val="bg1"/>
                          </a:solidFill>
                          <a:latin typeface="+mn-lt"/>
                        </a:rPr>
                        <a:t>а мероприятия</a:t>
                      </a:r>
                      <a:endParaRPr kumimoji="0" lang="ru-RU" sz="800" b="1" i="0" u="none" strike="noStrike" kern="1200" cap="none" spc="0" normalizeH="0" baseline="0" noProof="0" dirty="0">
                        <a:ln>
                          <a:noFill/>
                        </a:ln>
                        <a:solidFill>
                          <a:schemeClr val="bg1"/>
                        </a:solidFill>
                        <a:effectLst/>
                        <a:uLnTx/>
                        <a:uFillTx/>
                        <a:latin typeface="+mn-lt"/>
                        <a:ea typeface="+mn-ea"/>
                        <a:cs typeface="+mn-cs"/>
                      </a:endParaRPr>
                    </a:p>
                  </a:txBody>
                  <a:tcPr anchor="ctr"/>
                </a:tc>
                <a:extLst>
                  <a:ext uri="{0D108BD9-81ED-4DB2-BD59-A6C34878D82A}">
                    <a16:rowId xmlns:a16="http://schemas.microsoft.com/office/drawing/2014/main" val="242712021"/>
                  </a:ext>
                </a:extLst>
              </a:tr>
              <a:tr h="264397">
                <a:tc>
                  <a:txBody>
                    <a:bodyPr/>
                    <a:lstStyle/>
                    <a:p>
                      <a:pPr algn="ctr"/>
                      <a:r>
                        <a:rPr lang="en-US" sz="1000" b="1" dirty="0">
                          <a:solidFill>
                            <a:schemeClr val="bg1"/>
                          </a:solidFill>
                        </a:rPr>
                        <a:t>1</a:t>
                      </a:r>
                      <a:endParaRPr lang="ru-RU" sz="1000" b="1" dirty="0">
                        <a:solidFill>
                          <a:schemeClr val="bg1"/>
                        </a:solidFill>
                      </a:endParaRPr>
                    </a:p>
                  </a:txBody>
                  <a:tcPr anchor="ctr">
                    <a:solidFill>
                      <a:srgbClr val="008C95"/>
                    </a:solidFill>
                  </a:tcPr>
                </a:tc>
                <a:tc>
                  <a:txBody>
                    <a:bodyPr/>
                    <a:lstStyle/>
                    <a:p>
                      <a:pPr marL="0" marR="0" lvl="0" indent="0" algn="l" defTabSz="1243941" rtl="0" eaLnBrk="1" fontAlgn="auto" latinLnBrk="0" hangingPunct="1">
                        <a:lnSpc>
                          <a:spcPct val="100000"/>
                        </a:lnSpc>
                        <a:spcBef>
                          <a:spcPts val="0"/>
                        </a:spcBef>
                        <a:spcAft>
                          <a:spcPts val="0"/>
                        </a:spcAft>
                        <a:buClrTx/>
                        <a:buSzTx/>
                        <a:buFontTx/>
                        <a:buNone/>
                        <a:tabLst/>
                        <a:defRPr/>
                      </a:pPr>
                      <a:r>
                        <a:rPr lang="ru-RU" sz="850" dirty="0">
                          <a:solidFill>
                            <a:srgbClr val="00313C"/>
                          </a:solidFill>
                          <a:latin typeface="Arial" panose="020B0604020202020204" pitchFamily="34" charset="0"/>
                          <a:cs typeface="Arial" panose="020B0604020202020204" pitchFamily="34" charset="0"/>
                        </a:rPr>
                        <a:t>Определение формата расследования и состава комиссии (включая представителей ФЭП КЦ)</a:t>
                      </a:r>
                    </a:p>
                  </a:txBody>
                  <a:tcPr anchor="ctr"/>
                </a:tc>
                <a:tc>
                  <a:txBody>
                    <a:bodyPr/>
                    <a:lstStyle/>
                    <a:p>
                      <a:pPr algn="ctr"/>
                      <a:r>
                        <a:rPr lang="en-US" sz="1000" b="1" dirty="0">
                          <a:solidFill>
                            <a:schemeClr val="bg1"/>
                          </a:solidFill>
                        </a:rPr>
                        <a:t>A,R</a:t>
                      </a:r>
                      <a:endParaRPr lang="ru-RU" sz="1000" b="1" dirty="0">
                        <a:solidFill>
                          <a:schemeClr val="bg1"/>
                        </a:solidFill>
                      </a:endParaRPr>
                    </a:p>
                  </a:txBody>
                  <a:tcPr anchor="ctr">
                    <a:solidFill>
                      <a:srgbClr val="008C95"/>
                    </a:solidFill>
                  </a:tcPr>
                </a:tc>
                <a:tc>
                  <a:txBody>
                    <a:bodyPr/>
                    <a:lstStyle/>
                    <a:p>
                      <a:pPr marL="0" marR="0" lvl="0" indent="0" algn="ctr" defTabSz="1243941" rtl="0" eaLnBrk="1" fontAlgn="auto" latinLnBrk="0" hangingPunct="1">
                        <a:lnSpc>
                          <a:spcPct val="100000"/>
                        </a:lnSpc>
                        <a:spcBef>
                          <a:spcPts val="0"/>
                        </a:spcBef>
                        <a:spcAft>
                          <a:spcPts val="0"/>
                        </a:spcAft>
                        <a:buClrTx/>
                        <a:buSzTx/>
                        <a:buFontTx/>
                        <a:buNone/>
                        <a:tabLst/>
                        <a:defRPr/>
                      </a:pPr>
                      <a:r>
                        <a:rPr lang="en-US" sz="1000" b="1" dirty="0">
                          <a:solidFill>
                            <a:srgbClr val="008C95"/>
                          </a:solidFill>
                        </a:rPr>
                        <a:t>I,C</a:t>
                      </a:r>
                      <a:endParaRPr lang="ru-RU" sz="1000" b="1" dirty="0">
                        <a:solidFill>
                          <a:srgbClr val="008C95"/>
                        </a:solidFill>
                      </a:endParaRPr>
                    </a:p>
                  </a:txBody>
                  <a:tcPr anchor="ctr">
                    <a:solidFill>
                      <a:srgbClr val="E5F2F2"/>
                    </a:solidFill>
                  </a:tcPr>
                </a:tc>
                <a:tc>
                  <a:txBody>
                    <a:bodyPr/>
                    <a:lstStyle/>
                    <a:p>
                      <a:pPr algn="ctr"/>
                      <a:r>
                        <a:rPr lang="en-US" sz="1000" b="1" dirty="0">
                          <a:solidFill>
                            <a:srgbClr val="008C95"/>
                          </a:solidFill>
                        </a:rPr>
                        <a:t>I</a:t>
                      </a:r>
                      <a:endParaRPr lang="ru-RU" sz="1000" b="1" dirty="0">
                        <a:solidFill>
                          <a:srgbClr val="008C95"/>
                        </a:solidFill>
                      </a:endParaRPr>
                    </a:p>
                  </a:txBody>
                  <a:tcPr anchor="ctr">
                    <a:solidFill>
                      <a:srgbClr val="E5F2F2"/>
                    </a:solidFill>
                  </a:tcPr>
                </a:tc>
                <a:tc>
                  <a:txBody>
                    <a:bodyPr/>
                    <a:lstStyle/>
                    <a:p>
                      <a:pPr marL="0" marR="0" lvl="0" indent="0" algn="ctr" defTabSz="1243941" rtl="0" eaLnBrk="1" fontAlgn="auto" latinLnBrk="0" hangingPunct="1">
                        <a:lnSpc>
                          <a:spcPct val="100000"/>
                        </a:lnSpc>
                        <a:spcBef>
                          <a:spcPts val="0"/>
                        </a:spcBef>
                        <a:spcAft>
                          <a:spcPts val="0"/>
                        </a:spcAft>
                        <a:buClrTx/>
                        <a:buSzTx/>
                        <a:buFontTx/>
                        <a:buNone/>
                        <a:tabLst/>
                        <a:defRPr/>
                      </a:pPr>
                      <a:endParaRPr lang="ru-RU" sz="1000" b="1" dirty="0">
                        <a:solidFill>
                          <a:srgbClr val="008C95"/>
                        </a:solidFill>
                      </a:endParaRPr>
                    </a:p>
                  </a:txBody>
                  <a:tcPr anchor="ctr">
                    <a:solidFill>
                      <a:srgbClr val="D9D9D9"/>
                    </a:solidFill>
                  </a:tcPr>
                </a:tc>
                <a:tc>
                  <a:txBody>
                    <a:bodyPr/>
                    <a:lstStyle/>
                    <a:p>
                      <a:pPr marL="0" marR="0" lvl="0" indent="0" algn="ctr" defTabSz="1243941" rtl="0" eaLnBrk="1" fontAlgn="auto" latinLnBrk="0" hangingPunct="1">
                        <a:lnSpc>
                          <a:spcPct val="100000"/>
                        </a:lnSpc>
                        <a:spcBef>
                          <a:spcPts val="0"/>
                        </a:spcBef>
                        <a:spcAft>
                          <a:spcPts val="0"/>
                        </a:spcAft>
                        <a:buClrTx/>
                        <a:buSzTx/>
                        <a:buFontTx/>
                        <a:buNone/>
                        <a:tabLst/>
                        <a:defRPr/>
                      </a:pPr>
                      <a:r>
                        <a:rPr lang="en-US" sz="1000" b="1" dirty="0">
                          <a:solidFill>
                            <a:srgbClr val="008C95"/>
                          </a:solidFill>
                        </a:rPr>
                        <a:t>I</a:t>
                      </a:r>
                      <a:endParaRPr lang="ru-RU" sz="1000" b="1" dirty="0">
                        <a:solidFill>
                          <a:srgbClr val="008C95"/>
                        </a:solidFill>
                      </a:endParaRPr>
                    </a:p>
                  </a:txBody>
                  <a:tcPr anchor="ctr">
                    <a:solidFill>
                      <a:srgbClr val="E5F2F2"/>
                    </a:solidFill>
                  </a:tcPr>
                </a:tc>
                <a:tc>
                  <a:txBody>
                    <a:bodyPr/>
                    <a:lstStyle/>
                    <a:p>
                      <a:pPr marL="0" marR="0" lvl="0" indent="0" algn="ctr" defTabSz="1243941" rtl="0" eaLnBrk="1" fontAlgn="auto" latinLnBrk="0" hangingPunct="1">
                        <a:lnSpc>
                          <a:spcPct val="100000"/>
                        </a:lnSpc>
                        <a:spcBef>
                          <a:spcPts val="0"/>
                        </a:spcBef>
                        <a:spcAft>
                          <a:spcPts val="0"/>
                        </a:spcAft>
                        <a:buClrTx/>
                        <a:buSzTx/>
                        <a:buFontTx/>
                        <a:buNone/>
                        <a:tabLst/>
                        <a:defRPr/>
                      </a:pPr>
                      <a:r>
                        <a:rPr lang="en-US" sz="1000" b="1" dirty="0">
                          <a:solidFill>
                            <a:srgbClr val="008C95"/>
                          </a:solidFill>
                        </a:rPr>
                        <a:t>I</a:t>
                      </a:r>
                      <a:endParaRPr lang="ru-RU" sz="1000" b="1" dirty="0">
                        <a:solidFill>
                          <a:srgbClr val="008C95"/>
                        </a:solidFill>
                      </a:endParaRPr>
                    </a:p>
                  </a:txBody>
                  <a:tcPr anchor="ctr">
                    <a:solidFill>
                      <a:srgbClr val="E5F2F2"/>
                    </a:solidFill>
                  </a:tcPr>
                </a:tc>
                <a:tc>
                  <a:txBody>
                    <a:bodyPr/>
                    <a:lstStyle/>
                    <a:p>
                      <a:pPr algn="ctr"/>
                      <a:endParaRPr lang="ru-RU" sz="1000" b="1">
                        <a:solidFill>
                          <a:srgbClr val="008C95"/>
                        </a:solidFill>
                      </a:endParaRPr>
                    </a:p>
                  </a:txBody>
                  <a:tcPr anchor="ctr">
                    <a:solidFill>
                      <a:schemeClr val="bg1">
                        <a:lumMod val="85000"/>
                      </a:schemeClr>
                    </a:solidFill>
                  </a:tcPr>
                </a:tc>
                <a:extLst>
                  <a:ext uri="{0D108BD9-81ED-4DB2-BD59-A6C34878D82A}">
                    <a16:rowId xmlns:a16="http://schemas.microsoft.com/office/drawing/2014/main" val="3982167008"/>
                  </a:ext>
                </a:extLst>
              </a:tr>
              <a:tr h="264397">
                <a:tc>
                  <a:txBody>
                    <a:bodyPr/>
                    <a:lstStyle/>
                    <a:p>
                      <a:pPr algn="ctr"/>
                      <a:r>
                        <a:rPr lang="en-US" sz="1000" b="1" dirty="0">
                          <a:solidFill>
                            <a:schemeClr val="bg1"/>
                          </a:solidFill>
                        </a:rPr>
                        <a:t>2</a:t>
                      </a:r>
                      <a:endParaRPr lang="ru-RU" sz="1000" b="1" dirty="0">
                        <a:solidFill>
                          <a:schemeClr val="bg1"/>
                        </a:solidFill>
                      </a:endParaRPr>
                    </a:p>
                  </a:txBody>
                  <a:tcPr anchor="ctr">
                    <a:solidFill>
                      <a:srgbClr val="008C95"/>
                    </a:solidFill>
                  </a:tcPr>
                </a:tc>
                <a:tc>
                  <a:txBody>
                    <a:bodyPr/>
                    <a:lstStyle/>
                    <a:p>
                      <a:pPr marL="0" marR="0" lvl="0" indent="0" algn="l" defTabSz="1243941" rtl="0" eaLnBrk="1" fontAlgn="auto" latinLnBrk="0" hangingPunct="1">
                        <a:lnSpc>
                          <a:spcPct val="100000"/>
                        </a:lnSpc>
                        <a:spcBef>
                          <a:spcPts val="0"/>
                        </a:spcBef>
                        <a:spcAft>
                          <a:spcPts val="0"/>
                        </a:spcAft>
                        <a:buClrTx/>
                        <a:buSzTx/>
                        <a:buFontTx/>
                        <a:buNone/>
                        <a:tabLst/>
                        <a:defRPr/>
                      </a:pPr>
                      <a:r>
                        <a:rPr lang="ru-RU" sz="850" dirty="0">
                          <a:solidFill>
                            <a:srgbClr val="00313C"/>
                          </a:solidFill>
                          <a:latin typeface="Arial" panose="020B0604020202020204" pitchFamily="34" charset="0"/>
                          <a:cs typeface="Arial" panose="020B0604020202020204" pitchFamily="34" charset="0"/>
                        </a:rPr>
                        <a:t>Назначение Главного аналитика </a:t>
                      </a:r>
                    </a:p>
                  </a:txBody>
                  <a:tcPr anchor="ctr"/>
                </a:tc>
                <a:tc>
                  <a:txBody>
                    <a:bodyPr/>
                    <a:lstStyle/>
                    <a:p>
                      <a:pPr marL="0" marR="0" lvl="0" indent="0" algn="ctr" defTabSz="1243941" rtl="0" eaLnBrk="1" fontAlgn="auto" latinLnBrk="0" hangingPunct="1">
                        <a:lnSpc>
                          <a:spcPct val="100000"/>
                        </a:lnSpc>
                        <a:spcBef>
                          <a:spcPts val="0"/>
                        </a:spcBef>
                        <a:spcAft>
                          <a:spcPts val="0"/>
                        </a:spcAft>
                        <a:buClrTx/>
                        <a:buSzTx/>
                        <a:buFontTx/>
                        <a:buNone/>
                        <a:tabLst/>
                        <a:defRPr/>
                      </a:pPr>
                      <a:r>
                        <a:rPr lang="en-US" sz="1000" b="1" dirty="0">
                          <a:solidFill>
                            <a:schemeClr val="bg1"/>
                          </a:solidFill>
                        </a:rPr>
                        <a:t>A,R</a:t>
                      </a:r>
                      <a:endParaRPr lang="ru-RU" sz="1000" b="1" dirty="0">
                        <a:solidFill>
                          <a:schemeClr val="bg1"/>
                        </a:solidFill>
                      </a:endParaRPr>
                    </a:p>
                  </a:txBody>
                  <a:tcPr anchor="ctr">
                    <a:solidFill>
                      <a:srgbClr val="008C95"/>
                    </a:solidFill>
                  </a:tcPr>
                </a:tc>
                <a:tc>
                  <a:txBody>
                    <a:bodyPr/>
                    <a:lstStyle/>
                    <a:p>
                      <a:pPr algn="ctr"/>
                      <a:r>
                        <a:rPr lang="en-US" sz="1000" b="1" dirty="0">
                          <a:solidFill>
                            <a:srgbClr val="008C95"/>
                          </a:solidFill>
                        </a:rPr>
                        <a:t>I</a:t>
                      </a:r>
                      <a:endParaRPr lang="ru-RU" sz="1000" b="1" dirty="0">
                        <a:solidFill>
                          <a:srgbClr val="008C95"/>
                        </a:solidFill>
                      </a:endParaRPr>
                    </a:p>
                  </a:txBody>
                  <a:tcPr anchor="ctr">
                    <a:solidFill>
                      <a:srgbClr val="E5F2F2"/>
                    </a:solidFill>
                  </a:tcPr>
                </a:tc>
                <a:tc>
                  <a:txBody>
                    <a:bodyPr/>
                    <a:lstStyle/>
                    <a:p>
                      <a:pPr algn="ctr"/>
                      <a:r>
                        <a:rPr lang="en-US" sz="1000" b="1" dirty="0">
                          <a:solidFill>
                            <a:srgbClr val="008C95"/>
                          </a:solidFill>
                        </a:rPr>
                        <a:t>C</a:t>
                      </a:r>
                      <a:endParaRPr lang="ru-RU" sz="1000" b="1" dirty="0">
                        <a:solidFill>
                          <a:srgbClr val="008C95"/>
                        </a:solidFill>
                      </a:endParaRPr>
                    </a:p>
                  </a:txBody>
                  <a:tcPr anchor="ctr">
                    <a:solidFill>
                      <a:srgbClr val="E5F2F2"/>
                    </a:solidFill>
                  </a:tcPr>
                </a:tc>
                <a:tc>
                  <a:txBody>
                    <a:bodyPr/>
                    <a:lstStyle/>
                    <a:p>
                      <a:pPr algn="ctr"/>
                      <a:endParaRPr lang="ru-RU" sz="1000" b="1" dirty="0">
                        <a:solidFill>
                          <a:srgbClr val="008C95"/>
                        </a:solidFill>
                      </a:endParaRPr>
                    </a:p>
                  </a:txBody>
                  <a:tcPr anchor="ctr">
                    <a:solidFill>
                      <a:srgbClr val="D9D9D9"/>
                    </a:solidFill>
                  </a:tcPr>
                </a:tc>
                <a:tc>
                  <a:txBody>
                    <a:bodyPr/>
                    <a:lstStyle/>
                    <a:p>
                      <a:pPr algn="ctr"/>
                      <a:r>
                        <a:rPr lang="en-US" sz="1000" b="1" dirty="0">
                          <a:solidFill>
                            <a:srgbClr val="008C95"/>
                          </a:solidFill>
                        </a:rPr>
                        <a:t>I</a:t>
                      </a:r>
                      <a:endParaRPr lang="ru-RU" sz="1000" b="1" dirty="0">
                        <a:solidFill>
                          <a:srgbClr val="008C95"/>
                        </a:solidFill>
                      </a:endParaRPr>
                    </a:p>
                  </a:txBody>
                  <a:tcPr anchor="ctr">
                    <a:solidFill>
                      <a:srgbClr val="E5F2F2"/>
                    </a:solidFill>
                  </a:tcPr>
                </a:tc>
                <a:tc>
                  <a:txBody>
                    <a:bodyPr/>
                    <a:lstStyle/>
                    <a:p>
                      <a:pPr algn="ctr"/>
                      <a:r>
                        <a:rPr lang="en-US" sz="1000" b="1" dirty="0">
                          <a:solidFill>
                            <a:srgbClr val="008C95"/>
                          </a:solidFill>
                        </a:rPr>
                        <a:t>I</a:t>
                      </a:r>
                      <a:endParaRPr lang="ru-RU" sz="1000" b="1" dirty="0">
                        <a:solidFill>
                          <a:srgbClr val="008C95"/>
                        </a:solidFill>
                      </a:endParaRPr>
                    </a:p>
                  </a:txBody>
                  <a:tcPr anchor="ctr">
                    <a:solidFill>
                      <a:srgbClr val="E5F2F2"/>
                    </a:solidFill>
                  </a:tcPr>
                </a:tc>
                <a:tc>
                  <a:txBody>
                    <a:bodyPr/>
                    <a:lstStyle/>
                    <a:p>
                      <a:pPr algn="ctr"/>
                      <a:endParaRPr lang="ru-RU" sz="1000" b="1">
                        <a:solidFill>
                          <a:srgbClr val="008C95"/>
                        </a:solidFill>
                      </a:endParaRPr>
                    </a:p>
                  </a:txBody>
                  <a:tcPr anchor="ctr">
                    <a:solidFill>
                      <a:schemeClr val="bg1">
                        <a:lumMod val="85000"/>
                      </a:schemeClr>
                    </a:solidFill>
                  </a:tcPr>
                </a:tc>
                <a:extLst>
                  <a:ext uri="{0D108BD9-81ED-4DB2-BD59-A6C34878D82A}">
                    <a16:rowId xmlns:a16="http://schemas.microsoft.com/office/drawing/2014/main" val="2966422411"/>
                  </a:ext>
                </a:extLst>
              </a:tr>
              <a:tr h="264397">
                <a:tc>
                  <a:txBody>
                    <a:bodyPr/>
                    <a:lstStyle/>
                    <a:p>
                      <a:pPr algn="ctr"/>
                      <a:r>
                        <a:rPr lang="en-US" sz="1000" b="1" dirty="0">
                          <a:solidFill>
                            <a:schemeClr val="bg1"/>
                          </a:solidFill>
                        </a:rPr>
                        <a:t>3</a:t>
                      </a:r>
                      <a:endParaRPr lang="ru-RU" sz="1000" b="1" dirty="0">
                        <a:solidFill>
                          <a:schemeClr val="bg1"/>
                        </a:solidFill>
                      </a:endParaRPr>
                    </a:p>
                  </a:txBody>
                  <a:tcPr anchor="ctr">
                    <a:solidFill>
                      <a:schemeClr val="bg1">
                        <a:lumMod val="65000"/>
                      </a:schemeClr>
                    </a:solidFill>
                  </a:tcPr>
                </a:tc>
                <a:tc>
                  <a:txBody>
                    <a:bodyPr/>
                    <a:lstStyle/>
                    <a:p>
                      <a:pPr marL="0" marR="0" lvl="0" indent="0" algn="l" defTabSz="1243941" rtl="0" eaLnBrk="1" fontAlgn="auto" latinLnBrk="0" hangingPunct="1">
                        <a:lnSpc>
                          <a:spcPct val="100000"/>
                        </a:lnSpc>
                        <a:spcBef>
                          <a:spcPts val="0"/>
                        </a:spcBef>
                        <a:spcAft>
                          <a:spcPts val="0"/>
                        </a:spcAft>
                        <a:buClrTx/>
                        <a:buSzTx/>
                        <a:buFontTx/>
                        <a:buNone/>
                        <a:tabLst/>
                        <a:defRPr/>
                      </a:pPr>
                      <a:r>
                        <a:rPr lang="ru-RU" sz="850" dirty="0">
                          <a:solidFill>
                            <a:srgbClr val="00313C"/>
                          </a:solidFill>
                        </a:rPr>
                        <a:t>Выпуск приказа о проведении Полного расследования и назначении комиссии</a:t>
                      </a:r>
                    </a:p>
                  </a:txBody>
                  <a:tcPr anchor="ctr"/>
                </a:tc>
                <a:tc>
                  <a:txBody>
                    <a:bodyPr/>
                    <a:lstStyle/>
                    <a:p>
                      <a:pPr algn="ctr"/>
                      <a:r>
                        <a:rPr lang="en-US" sz="1000" b="1" dirty="0">
                          <a:solidFill>
                            <a:srgbClr val="008C95"/>
                          </a:solidFill>
                        </a:rPr>
                        <a:t>A</a:t>
                      </a:r>
                      <a:endParaRPr lang="ru-RU" sz="1000" b="1" dirty="0">
                        <a:solidFill>
                          <a:srgbClr val="008C95"/>
                        </a:solidFill>
                      </a:endParaRPr>
                    </a:p>
                  </a:txBody>
                  <a:tcPr anchor="ctr">
                    <a:solidFill>
                      <a:srgbClr val="E5F2F2"/>
                    </a:solidFill>
                  </a:tcPr>
                </a:tc>
                <a:tc>
                  <a:txBody>
                    <a:bodyPr/>
                    <a:lstStyle/>
                    <a:p>
                      <a:pPr algn="ctr"/>
                      <a:r>
                        <a:rPr lang="en-US" sz="1000" b="1" dirty="0">
                          <a:solidFill>
                            <a:srgbClr val="008C95"/>
                          </a:solidFill>
                        </a:rPr>
                        <a:t>C</a:t>
                      </a:r>
                      <a:endParaRPr lang="ru-RU" sz="1000" b="1" dirty="0">
                        <a:solidFill>
                          <a:srgbClr val="008C95"/>
                        </a:solidFill>
                      </a:endParaRPr>
                    </a:p>
                  </a:txBody>
                  <a:tcPr anchor="ctr">
                    <a:solidFill>
                      <a:srgbClr val="E5F2F2"/>
                    </a:solidFill>
                  </a:tcPr>
                </a:tc>
                <a:tc>
                  <a:txBody>
                    <a:bodyPr/>
                    <a:lstStyle/>
                    <a:p>
                      <a:pPr algn="ctr"/>
                      <a:r>
                        <a:rPr lang="en-US" sz="1000" b="1" dirty="0">
                          <a:solidFill>
                            <a:schemeClr val="bg1"/>
                          </a:solidFill>
                        </a:rPr>
                        <a:t>R</a:t>
                      </a:r>
                      <a:endParaRPr lang="ru-RU" sz="1000" b="1" dirty="0">
                        <a:solidFill>
                          <a:schemeClr val="bg1"/>
                        </a:solidFill>
                      </a:endParaRPr>
                    </a:p>
                  </a:txBody>
                  <a:tcPr anchor="ctr">
                    <a:solidFill>
                      <a:srgbClr val="008C95"/>
                    </a:solidFill>
                  </a:tcPr>
                </a:tc>
                <a:tc>
                  <a:txBody>
                    <a:bodyPr/>
                    <a:lstStyle/>
                    <a:p>
                      <a:pPr algn="ctr"/>
                      <a:endParaRPr lang="ru-RU" sz="1000" b="1" dirty="0">
                        <a:solidFill>
                          <a:srgbClr val="008C95"/>
                        </a:solidFill>
                      </a:endParaRPr>
                    </a:p>
                  </a:txBody>
                  <a:tcPr anchor="ctr">
                    <a:solidFill>
                      <a:srgbClr val="D9D9D9"/>
                    </a:solidFill>
                  </a:tcPr>
                </a:tc>
                <a:tc>
                  <a:txBody>
                    <a:bodyPr/>
                    <a:lstStyle/>
                    <a:p>
                      <a:pPr algn="ctr"/>
                      <a:r>
                        <a:rPr lang="en-US" sz="1000" b="1" dirty="0">
                          <a:solidFill>
                            <a:srgbClr val="008C95"/>
                          </a:solidFill>
                        </a:rPr>
                        <a:t>C</a:t>
                      </a:r>
                      <a:endParaRPr lang="ru-RU" sz="1000" b="1" dirty="0">
                        <a:solidFill>
                          <a:srgbClr val="008C95"/>
                        </a:solidFill>
                      </a:endParaRPr>
                    </a:p>
                  </a:txBody>
                  <a:tcPr anchor="ctr">
                    <a:solidFill>
                      <a:srgbClr val="E5F2F2"/>
                    </a:solidFill>
                  </a:tcPr>
                </a:tc>
                <a:tc>
                  <a:txBody>
                    <a:bodyPr/>
                    <a:lstStyle/>
                    <a:p>
                      <a:pPr algn="ctr"/>
                      <a:r>
                        <a:rPr lang="en-US" sz="1000" b="1" dirty="0">
                          <a:solidFill>
                            <a:srgbClr val="008C95"/>
                          </a:solidFill>
                        </a:rPr>
                        <a:t>C</a:t>
                      </a:r>
                      <a:endParaRPr lang="ru-RU" sz="1000" b="1" dirty="0">
                        <a:solidFill>
                          <a:srgbClr val="008C95"/>
                        </a:solidFill>
                      </a:endParaRPr>
                    </a:p>
                  </a:txBody>
                  <a:tcPr anchor="ctr">
                    <a:solidFill>
                      <a:srgbClr val="E5F2F2"/>
                    </a:solidFill>
                  </a:tcPr>
                </a:tc>
                <a:tc>
                  <a:txBody>
                    <a:bodyPr/>
                    <a:lstStyle/>
                    <a:p>
                      <a:pPr algn="ctr"/>
                      <a:endParaRPr lang="ru-RU" sz="1000" b="1" dirty="0">
                        <a:solidFill>
                          <a:srgbClr val="008C95"/>
                        </a:solidFill>
                      </a:endParaRPr>
                    </a:p>
                  </a:txBody>
                  <a:tcPr anchor="ctr">
                    <a:solidFill>
                      <a:schemeClr val="bg1">
                        <a:lumMod val="85000"/>
                      </a:schemeClr>
                    </a:solidFill>
                  </a:tcPr>
                </a:tc>
                <a:extLst>
                  <a:ext uri="{0D108BD9-81ED-4DB2-BD59-A6C34878D82A}">
                    <a16:rowId xmlns:a16="http://schemas.microsoft.com/office/drawing/2014/main" val="882659469"/>
                  </a:ext>
                </a:extLst>
              </a:tr>
              <a:tr h="264397">
                <a:tc>
                  <a:txBody>
                    <a:bodyPr/>
                    <a:lstStyle/>
                    <a:p>
                      <a:pPr algn="ctr"/>
                      <a:r>
                        <a:rPr lang="en-US" sz="1000" b="1" dirty="0">
                          <a:solidFill>
                            <a:schemeClr val="bg1"/>
                          </a:solidFill>
                        </a:rPr>
                        <a:t>4</a:t>
                      </a:r>
                      <a:endParaRPr lang="ru-RU" sz="1000" b="1" dirty="0">
                        <a:solidFill>
                          <a:schemeClr val="bg1"/>
                        </a:solidFill>
                      </a:endParaRPr>
                    </a:p>
                  </a:txBody>
                  <a:tcPr anchor="ctr">
                    <a:solidFill>
                      <a:schemeClr val="bg1">
                        <a:lumMod val="65000"/>
                      </a:schemeClr>
                    </a:solidFill>
                  </a:tcPr>
                </a:tc>
                <a:tc>
                  <a:txBody>
                    <a:bodyPr/>
                    <a:lstStyle/>
                    <a:p>
                      <a:pPr marL="0" marR="0" lvl="0" indent="0" algn="l" defTabSz="1243941" rtl="0" eaLnBrk="1" fontAlgn="auto" latinLnBrk="0" hangingPunct="1">
                        <a:lnSpc>
                          <a:spcPct val="100000"/>
                        </a:lnSpc>
                        <a:spcBef>
                          <a:spcPts val="0"/>
                        </a:spcBef>
                        <a:spcAft>
                          <a:spcPts val="0"/>
                        </a:spcAft>
                        <a:buClrTx/>
                        <a:buSzTx/>
                        <a:buFontTx/>
                        <a:buNone/>
                        <a:tabLst/>
                        <a:defRPr/>
                      </a:pPr>
                      <a:r>
                        <a:rPr lang="ru-RU" sz="850" dirty="0">
                          <a:solidFill>
                            <a:srgbClr val="00313C"/>
                          </a:solidFill>
                          <a:latin typeface="Arial" panose="020B0604020202020204" pitchFamily="34" charset="0"/>
                          <a:cs typeface="Arial" panose="020B0604020202020204" pitchFamily="34" charset="0"/>
                        </a:rPr>
                        <a:t>Организация сбора и проверка первичных данных для АКП</a:t>
                      </a:r>
                      <a:endParaRPr lang="en-US" sz="850" dirty="0">
                        <a:solidFill>
                          <a:srgbClr val="00313C"/>
                        </a:solidFill>
                        <a:latin typeface="Arial" panose="020B0604020202020204" pitchFamily="34" charset="0"/>
                        <a:cs typeface="Arial" panose="020B0604020202020204" pitchFamily="34" charset="0"/>
                      </a:endParaRPr>
                    </a:p>
                  </a:txBody>
                  <a:tcPr anchor="ctr"/>
                </a:tc>
                <a:tc>
                  <a:txBody>
                    <a:bodyPr/>
                    <a:lstStyle/>
                    <a:p>
                      <a:pPr algn="ctr"/>
                      <a:endParaRPr lang="ru-RU" sz="1000" b="1">
                        <a:solidFill>
                          <a:srgbClr val="008C95"/>
                        </a:solidFill>
                      </a:endParaRPr>
                    </a:p>
                  </a:txBody>
                  <a:tcPr anchor="ctr">
                    <a:solidFill>
                      <a:schemeClr val="bg1">
                        <a:lumMod val="85000"/>
                      </a:schemeClr>
                    </a:solidFill>
                  </a:tcPr>
                </a:tc>
                <a:tc>
                  <a:txBody>
                    <a:bodyPr/>
                    <a:lstStyle/>
                    <a:p>
                      <a:pPr marL="0" marR="0" lvl="0" indent="0" algn="ctr" defTabSz="1243941" rtl="0" eaLnBrk="1" fontAlgn="auto" latinLnBrk="0" hangingPunct="1">
                        <a:lnSpc>
                          <a:spcPct val="100000"/>
                        </a:lnSpc>
                        <a:spcBef>
                          <a:spcPts val="0"/>
                        </a:spcBef>
                        <a:spcAft>
                          <a:spcPts val="0"/>
                        </a:spcAft>
                        <a:buClrTx/>
                        <a:buSzTx/>
                        <a:buFontTx/>
                        <a:buNone/>
                        <a:tabLst/>
                        <a:defRPr/>
                      </a:pPr>
                      <a:r>
                        <a:rPr lang="en-US" sz="1000" b="1" dirty="0">
                          <a:solidFill>
                            <a:schemeClr val="bg1"/>
                          </a:solidFill>
                        </a:rPr>
                        <a:t>A,R</a:t>
                      </a:r>
                      <a:endParaRPr lang="ru-RU" sz="1000" b="1" dirty="0">
                        <a:solidFill>
                          <a:schemeClr val="bg1"/>
                        </a:solidFill>
                      </a:endParaRPr>
                    </a:p>
                  </a:txBody>
                  <a:tcPr anchor="ctr">
                    <a:solidFill>
                      <a:srgbClr val="008C95"/>
                    </a:solidFill>
                  </a:tcPr>
                </a:tc>
                <a:tc>
                  <a:txBody>
                    <a:bodyPr/>
                    <a:lstStyle/>
                    <a:p>
                      <a:pPr algn="ctr"/>
                      <a:r>
                        <a:rPr lang="en-US" sz="1000" b="1" dirty="0">
                          <a:solidFill>
                            <a:srgbClr val="008C95"/>
                          </a:solidFill>
                        </a:rPr>
                        <a:t>C</a:t>
                      </a:r>
                      <a:endParaRPr lang="ru-RU" sz="1000" b="1" dirty="0">
                        <a:solidFill>
                          <a:srgbClr val="008C95"/>
                        </a:solidFill>
                      </a:endParaRPr>
                    </a:p>
                  </a:txBody>
                  <a:tcPr anchor="ctr">
                    <a:solidFill>
                      <a:srgbClr val="E5F2F2"/>
                    </a:solidFill>
                  </a:tcPr>
                </a:tc>
                <a:tc>
                  <a:txBody>
                    <a:bodyPr/>
                    <a:lstStyle/>
                    <a:p>
                      <a:pPr algn="ctr"/>
                      <a:endParaRPr lang="ru-RU" sz="1000" b="1" dirty="0">
                        <a:solidFill>
                          <a:srgbClr val="008C95"/>
                        </a:solidFill>
                      </a:endParaRPr>
                    </a:p>
                  </a:txBody>
                  <a:tcPr anchor="ctr">
                    <a:solidFill>
                      <a:srgbClr val="D9D9D9"/>
                    </a:solidFill>
                  </a:tcPr>
                </a:tc>
                <a:tc>
                  <a:txBody>
                    <a:bodyPr/>
                    <a:lstStyle/>
                    <a:p>
                      <a:pPr algn="ctr"/>
                      <a:r>
                        <a:rPr lang="en-US" sz="1000" b="1" dirty="0">
                          <a:solidFill>
                            <a:srgbClr val="008C95"/>
                          </a:solidFill>
                        </a:rPr>
                        <a:t>I</a:t>
                      </a:r>
                      <a:endParaRPr lang="ru-RU" sz="1000" b="1" dirty="0">
                        <a:solidFill>
                          <a:srgbClr val="008C95"/>
                        </a:solidFill>
                      </a:endParaRPr>
                    </a:p>
                  </a:txBody>
                  <a:tcPr anchor="ctr">
                    <a:solidFill>
                      <a:srgbClr val="E5F2F2"/>
                    </a:solidFill>
                  </a:tcPr>
                </a:tc>
                <a:tc>
                  <a:txBody>
                    <a:bodyPr/>
                    <a:lstStyle/>
                    <a:p>
                      <a:pPr algn="ctr"/>
                      <a:endParaRPr lang="ru-RU" sz="1000" b="1" dirty="0">
                        <a:solidFill>
                          <a:srgbClr val="008C95"/>
                        </a:solidFill>
                      </a:endParaRPr>
                    </a:p>
                  </a:txBody>
                  <a:tcPr anchor="ctr">
                    <a:solidFill>
                      <a:schemeClr val="bg1">
                        <a:lumMod val="85000"/>
                      </a:schemeClr>
                    </a:solidFill>
                  </a:tcPr>
                </a:tc>
                <a:tc>
                  <a:txBody>
                    <a:bodyPr/>
                    <a:lstStyle/>
                    <a:p>
                      <a:pPr algn="ctr"/>
                      <a:endParaRPr lang="ru-RU" sz="1000" b="1">
                        <a:solidFill>
                          <a:srgbClr val="008C95"/>
                        </a:solidFill>
                      </a:endParaRPr>
                    </a:p>
                  </a:txBody>
                  <a:tcPr anchor="ctr">
                    <a:solidFill>
                      <a:schemeClr val="bg1">
                        <a:lumMod val="85000"/>
                      </a:schemeClr>
                    </a:solidFill>
                  </a:tcPr>
                </a:tc>
                <a:extLst>
                  <a:ext uri="{0D108BD9-81ED-4DB2-BD59-A6C34878D82A}">
                    <a16:rowId xmlns:a16="http://schemas.microsoft.com/office/drawing/2014/main" val="808606769"/>
                  </a:ext>
                </a:extLst>
              </a:tr>
              <a:tr h="264397">
                <a:tc>
                  <a:txBody>
                    <a:bodyPr/>
                    <a:lstStyle/>
                    <a:p>
                      <a:pPr algn="ctr"/>
                      <a:r>
                        <a:rPr lang="en-US" sz="1000" b="1" dirty="0">
                          <a:solidFill>
                            <a:schemeClr val="bg1"/>
                          </a:solidFill>
                        </a:rPr>
                        <a:t>5</a:t>
                      </a:r>
                      <a:endParaRPr lang="ru-RU" sz="1000" b="1" dirty="0">
                        <a:solidFill>
                          <a:schemeClr val="bg1"/>
                        </a:solidFill>
                      </a:endParaRPr>
                    </a:p>
                  </a:txBody>
                  <a:tcPr anchor="ctr">
                    <a:solidFill>
                      <a:srgbClr val="008C95"/>
                    </a:solidFill>
                  </a:tcPr>
                </a:tc>
                <a:tc>
                  <a:txBody>
                    <a:bodyPr/>
                    <a:lstStyle/>
                    <a:p>
                      <a:pPr marL="0" marR="0" lvl="0" indent="0" algn="l" defTabSz="1243941" rtl="0" eaLnBrk="1" fontAlgn="auto" latinLnBrk="0" hangingPunct="1">
                        <a:lnSpc>
                          <a:spcPct val="100000"/>
                        </a:lnSpc>
                        <a:spcBef>
                          <a:spcPts val="0"/>
                        </a:spcBef>
                        <a:spcAft>
                          <a:spcPts val="0"/>
                        </a:spcAft>
                        <a:buClrTx/>
                        <a:buSzTx/>
                        <a:buFontTx/>
                        <a:buNone/>
                        <a:tabLst/>
                        <a:defRPr/>
                      </a:pPr>
                      <a:r>
                        <a:rPr kumimoji="0" lang="ru-RU" sz="850" b="0" i="0" u="none" strike="noStrike" kern="1200" cap="none" spc="0" normalizeH="0" baseline="0" noProof="0" dirty="0">
                          <a:ln>
                            <a:noFill/>
                          </a:ln>
                          <a:solidFill>
                            <a:srgbClr val="00313C"/>
                          </a:solidFill>
                          <a:effectLst/>
                          <a:uLnTx/>
                          <a:uFillTx/>
                          <a:latin typeface="+mn-lt"/>
                          <a:ea typeface="+mn-ea"/>
                          <a:cs typeface="+mn-cs"/>
                        </a:rPr>
                        <a:t>Создание нового расследования в ИС</a:t>
                      </a:r>
                    </a:p>
                  </a:txBody>
                  <a:tcPr anchor="ctr"/>
                </a:tc>
                <a:tc>
                  <a:txBody>
                    <a:bodyPr/>
                    <a:lstStyle/>
                    <a:p>
                      <a:pPr algn="ctr"/>
                      <a:r>
                        <a:rPr lang="en-US" sz="1000" b="1" dirty="0">
                          <a:solidFill>
                            <a:srgbClr val="008C95"/>
                          </a:solidFill>
                        </a:rPr>
                        <a:t>I</a:t>
                      </a:r>
                      <a:endParaRPr lang="ru-RU" sz="1000" b="1" dirty="0">
                        <a:solidFill>
                          <a:srgbClr val="008C95"/>
                        </a:solidFill>
                      </a:endParaRPr>
                    </a:p>
                  </a:txBody>
                  <a:tcPr anchor="ctr">
                    <a:solidFill>
                      <a:srgbClr val="E5F2F2"/>
                    </a:solidFill>
                  </a:tcPr>
                </a:tc>
                <a:tc>
                  <a:txBody>
                    <a:bodyPr/>
                    <a:lstStyle/>
                    <a:p>
                      <a:pPr algn="ctr"/>
                      <a:r>
                        <a:rPr lang="en-US" sz="1000" b="1" dirty="0">
                          <a:solidFill>
                            <a:srgbClr val="008C95"/>
                          </a:solidFill>
                        </a:rPr>
                        <a:t>I</a:t>
                      </a:r>
                      <a:endParaRPr lang="ru-RU" sz="1000" b="1" dirty="0">
                        <a:solidFill>
                          <a:srgbClr val="008C95"/>
                        </a:solidFill>
                      </a:endParaRPr>
                    </a:p>
                  </a:txBody>
                  <a:tcPr anchor="ctr">
                    <a:solidFill>
                      <a:srgbClr val="E5F2F2"/>
                    </a:solidFill>
                  </a:tcPr>
                </a:tc>
                <a:tc>
                  <a:txBody>
                    <a:bodyPr/>
                    <a:lstStyle/>
                    <a:p>
                      <a:pPr marL="0" marR="0" lvl="0" indent="0" algn="ctr" defTabSz="1243941" rtl="0" eaLnBrk="1" fontAlgn="auto" latinLnBrk="0" hangingPunct="1">
                        <a:lnSpc>
                          <a:spcPct val="100000"/>
                        </a:lnSpc>
                        <a:spcBef>
                          <a:spcPts val="0"/>
                        </a:spcBef>
                        <a:spcAft>
                          <a:spcPts val="0"/>
                        </a:spcAft>
                        <a:buClrTx/>
                        <a:buSzTx/>
                        <a:buFontTx/>
                        <a:buNone/>
                        <a:tabLst/>
                        <a:defRPr/>
                      </a:pPr>
                      <a:r>
                        <a:rPr lang="en-US" sz="1000" b="1" dirty="0">
                          <a:solidFill>
                            <a:schemeClr val="bg1"/>
                          </a:solidFill>
                        </a:rPr>
                        <a:t>A,R</a:t>
                      </a:r>
                      <a:endParaRPr lang="ru-RU" sz="1000" b="1" dirty="0">
                        <a:solidFill>
                          <a:schemeClr val="bg1"/>
                        </a:solidFill>
                      </a:endParaRPr>
                    </a:p>
                  </a:txBody>
                  <a:tcPr anchor="ctr">
                    <a:solidFill>
                      <a:srgbClr val="008C95"/>
                    </a:solidFill>
                  </a:tcPr>
                </a:tc>
                <a:tc>
                  <a:txBody>
                    <a:bodyPr/>
                    <a:lstStyle/>
                    <a:p>
                      <a:pPr algn="ctr"/>
                      <a:endParaRPr lang="ru-RU" sz="1000" b="1" dirty="0">
                        <a:solidFill>
                          <a:srgbClr val="008C95"/>
                        </a:solidFill>
                      </a:endParaRPr>
                    </a:p>
                  </a:txBody>
                  <a:tcPr anchor="ctr">
                    <a:solidFill>
                      <a:srgbClr val="D9D9D9"/>
                    </a:solidFill>
                  </a:tcPr>
                </a:tc>
                <a:tc>
                  <a:txBody>
                    <a:bodyPr/>
                    <a:lstStyle/>
                    <a:p>
                      <a:pPr algn="ctr"/>
                      <a:r>
                        <a:rPr lang="en-US" sz="1000" b="1" dirty="0">
                          <a:solidFill>
                            <a:srgbClr val="008C95"/>
                          </a:solidFill>
                        </a:rPr>
                        <a:t>I</a:t>
                      </a:r>
                      <a:endParaRPr lang="ru-RU" sz="1000" b="1" dirty="0">
                        <a:solidFill>
                          <a:srgbClr val="008C95"/>
                        </a:solidFill>
                      </a:endParaRPr>
                    </a:p>
                  </a:txBody>
                  <a:tcPr anchor="ctr">
                    <a:solidFill>
                      <a:srgbClr val="E5F2F2"/>
                    </a:solidFill>
                  </a:tcPr>
                </a:tc>
                <a:tc>
                  <a:txBody>
                    <a:bodyPr/>
                    <a:lstStyle/>
                    <a:p>
                      <a:pPr algn="ctr"/>
                      <a:r>
                        <a:rPr lang="en-US" sz="1000" b="1" dirty="0">
                          <a:solidFill>
                            <a:srgbClr val="008C95"/>
                          </a:solidFill>
                        </a:rPr>
                        <a:t>I</a:t>
                      </a:r>
                      <a:endParaRPr lang="ru-RU" sz="1000" b="1" dirty="0">
                        <a:solidFill>
                          <a:srgbClr val="008C95"/>
                        </a:solidFill>
                      </a:endParaRPr>
                    </a:p>
                  </a:txBody>
                  <a:tcPr anchor="ctr">
                    <a:solidFill>
                      <a:srgbClr val="E5F2F2"/>
                    </a:solidFill>
                  </a:tcPr>
                </a:tc>
                <a:tc>
                  <a:txBody>
                    <a:bodyPr/>
                    <a:lstStyle/>
                    <a:p>
                      <a:pPr algn="ctr"/>
                      <a:endParaRPr lang="ru-RU" sz="1000" b="1" dirty="0">
                        <a:solidFill>
                          <a:srgbClr val="008C95"/>
                        </a:solidFill>
                      </a:endParaRPr>
                    </a:p>
                  </a:txBody>
                  <a:tcPr anchor="ctr">
                    <a:solidFill>
                      <a:schemeClr val="bg1">
                        <a:lumMod val="85000"/>
                      </a:schemeClr>
                    </a:solidFill>
                  </a:tcPr>
                </a:tc>
                <a:extLst>
                  <a:ext uri="{0D108BD9-81ED-4DB2-BD59-A6C34878D82A}">
                    <a16:rowId xmlns:a16="http://schemas.microsoft.com/office/drawing/2014/main" val="2583893656"/>
                  </a:ext>
                </a:extLst>
              </a:tr>
              <a:tr h="264397">
                <a:tc>
                  <a:txBody>
                    <a:bodyPr/>
                    <a:lstStyle/>
                    <a:p>
                      <a:pPr algn="ctr"/>
                      <a:r>
                        <a:rPr lang="en-US" sz="1000" b="1" dirty="0">
                          <a:solidFill>
                            <a:schemeClr val="bg1"/>
                          </a:solidFill>
                        </a:rPr>
                        <a:t>6</a:t>
                      </a:r>
                      <a:endParaRPr lang="ru-RU" sz="1000" b="1" dirty="0">
                        <a:solidFill>
                          <a:schemeClr val="bg1"/>
                        </a:solidFill>
                      </a:endParaRPr>
                    </a:p>
                  </a:txBody>
                  <a:tcPr anchor="ctr">
                    <a:solidFill>
                      <a:srgbClr val="008C95"/>
                    </a:solidFill>
                  </a:tcPr>
                </a:tc>
                <a:tc>
                  <a:txBody>
                    <a:bodyPr/>
                    <a:lstStyle/>
                    <a:p>
                      <a:pPr marL="0" marR="0" lvl="0" indent="0" algn="l" defTabSz="1243941" rtl="0" eaLnBrk="1" fontAlgn="auto" latinLnBrk="0" hangingPunct="1">
                        <a:lnSpc>
                          <a:spcPct val="100000"/>
                        </a:lnSpc>
                        <a:spcBef>
                          <a:spcPts val="0"/>
                        </a:spcBef>
                        <a:spcAft>
                          <a:spcPts val="0"/>
                        </a:spcAft>
                        <a:buClrTx/>
                        <a:buSzTx/>
                        <a:buFontTx/>
                        <a:buNone/>
                        <a:tabLst/>
                        <a:defRPr/>
                      </a:pPr>
                      <a:r>
                        <a:rPr kumimoji="0" lang="ru-RU" sz="850" b="0" i="0" u="none" strike="noStrike" kern="1200" cap="none" spc="0" normalizeH="0" baseline="0" noProof="0" dirty="0">
                          <a:ln>
                            <a:noFill/>
                          </a:ln>
                          <a:solidFill>
                            <a:srgbClr val="00313C"/>
                          </a:solidFill>
                          <a:effectLst/>
                          <a:uLnTx/>
                          <a:uFillTx/>
                          <a:latin typeface="+mn-lt"/>
                        </a:rPr>
                        <a:t>Организация рабочих </a:t>
                      </a:r>
                      <a:r>
                        <a:rPr lang="ru-RU" sz="850" dirty="0">
                          <a:solidFill>
                            <a:srgbClr val="00313C"/>
                          </a:solidFill>
                          <a:latin typeface="+mn-lt"/>
                        </a:rPr>
                        <a:t>встреч</a:t>
                      </a:r>
                      <a:r>
                        <a:rPr kumimoji="0" lang="ru-RU" sz="850" b="0" i="0" u="none" strike="noStrike" kern="1200" cap="none" spc="0" normalizeH="0" baseline="0" noProof="0" dirty="0">
                          <a:ln>
                            <a:noFill/>
                          </a:ln>
                          <a:solidFill>
                            <a:srgbClr val="00313C"/>
                          </a:solidFill>
                          <a:effectLst/>
                          <a:uLnTx/>
                          <a:uFillTx/>
                          <a:latin typeface="+mn-lt"/>
                        </a:rPr>
                        <a:t> по расследованию</a:t>
                      </a:r>
                    </a:p>
                  </a:txBody>
                  <a:tcPr anchor="ctr"/>
                </a:tc>
                <a:tc>
                  <a:txBody>
                    <a:bodyPr/>
                    <a:lstStyle/>
                    <a:p>
                      <a:pPr algn="ctr"/>
                      <a:endParaRPr lang="ru-RU" sz="1000" b="1" dirty="0">
                        <a:solidFill>
                          <a:srgbClr val="008C95"/>
                        </a:solidFill>
                      </a:endParaRPr>
                    </a:p>
                  </a:txBody>
                  <a:tcPr anchor="ctr">
                    <a:solidFill>
                      <a:schemeClr val="bg1">
                        <a:lumMod val="85000"/>
                      </a:schemeClr>
                    </a:solidFill>
                  </a:tcPr>
                </a:tc>
                <a:tc>
                  <a:txBody>
                    <a:bodyPr/>
                    <a:lstStyle/>
                    <a:p>
                      <a:pPr algn="ctr"/>
                      <a:endParaRPr lang="ru-RU" sz="1000" b="1" dirty="0">
                        <a:solidFill>
                          <a:srgbClr val="008C95"/>
                        </a:solidFill>
                      </a:endParaRPr>
                    </a:p>
                  </a:txBody>
                  <a:tcPr anchor="ctr">
                    <a:solidFill>
                      <a:schemeClr val="bg1">
                        <a:lumMod val="85000"/>
                      </a:schemeClr>
                    </a:solidFill>
                  </a:tcPr>
                </a:tc>
                <a:tc>
                  <a:txBody>
                    <a:bodyPr/>
                    <a:lstStyle/>
                    <a:p>
                      <a:pPr marL="0" marR="0" lvl="0" indent="0" algn="ctr" defTabSz="1243941" rtl="0" eaLnBrk="1" fontAlgn="auto" latinLnBrk="0" hangingPunct="1">
                        <a:lnSpc>
                          <a:spcPct val="100000"/>
                        </a:lnSpc>
                        <a:spcBef>
                          <a:spcPts val="0"/>
                        </a:spcBef>
                        <a:spcAft>
                          <a:spcPts val="0"/>
                        </a:spcAft>
                        <a:buClrTx/>
                        <a:buSzTx/>
                        <a:buFontTx/>
                        <a:buNone/>
                        <a:tabLst/>
                        <a:defRPr/>
                      </a:pPr>
                      <a:r>
                        <a:rPr lang="en-US" sz="1000" b="1" dirty="0">
                          <a:solidFill>
                            <a:schemeClr val="bg1"/>
                          </a:solidFill>
                        </a:rPr>
                        <a:t>R</a:t>
                      </a:r>
                      <a:endParaRPr lang="ru-RU" sz="1000" b="1" dirty="0">
                        <a:solidFill>
                          <a:schemeClr val="bg1"/>
                        </a:solidFill>
                      </a:endParaRPr>
                    </a:p>
                  </a:txBody>
                  <a:tcPr anchor="ctr">
                    <a:solidFill>
                      <a:srgbClr val="008C95"/>
                    </a:solidFill>
                  </a:tcPr>
                </a:tc>
                <a:tc>
                  <a:txBody>
                    <a:bodyPr/>
                    <a:lstStyle/>
                    <a:p>
                      <a:pPr marL="0" marR="0" lvl="0" indent="0" algn="ctr" defTabSz="1243941" rtl="0" eaLnBrk="1" fontAlgn="auto" latinLnBrk="0" hangingPunct="1">
                        <a:lnSpc>
                          <a:spcPct val="100000"/>
                        </a:lnSpc>
                        <a:spcBef>
                          <a:spcPts val="0"/>
                        </a:spcBef>
                        <a:spcAft>
                          <a:spcPts val="0"/>
                        </a:spcAft>
                        <a:buClrTx/>
                        <a:buSzTx/>
                        <a:buFontTx/>
                        <a:buNone/>
                        <a:tabLst/>
                        <a:defRPr/>
                      </a:pPr>
                      <a:endParaRPr lang="ru-RU" sz="1000" b="1" dirty="0">
                        <a:solidFill>
                          <a:srgbClr val="008C95"/>
                        </a:solidFill>
                      </a:endParaRPr>
                    </a:p>
                  </a:txBody>
                  <a:tcPr anchor="ctr">
                    <a:solidFill>
                      <a:srgbClr val="D9D9D9"/>
                    </a:solidFill>
                  </a:tcPr>
                </a:tc>
                <a:tc>
                  <a:txBody>
                    <a:bodyPr/>
                    <a:lstStyle/>
                    <a:p>
                      <a:pPr marL="0" marR="0" lvl="0" indent="0" algn="ctr" defTabSz="1243941" rtl="0" eaLnBrk="1" fontAlgn="auto" latinLnBrk="0" hangingPunct="1">
                        <a:lnSpc>
                          <a:spcPct val="100000"/>
                        </a:lnSpc>
                        <a:spcBef>
                          <a:spcPts val="0"/>
                        </a:spcBef>
                        <a:spcAft>
                          <a:spcPts val="0"/>
                        </a:spcAft>
                        <a:buClrTx/>
                        <a:buSzTx/>
                        <a:buFontTx/>
                        <a:buNone/>
                        <a:tabLst/>
                        <a:defRPr/>
                      </a:pPr>
                      <a:r>
                        <a:rPr lang="en-US" sz="1000" b="1" dirty="0">
                          <a:solidFill>
                            <a:srgbClr val="008C95"/>
                          </a:solidFill>
                        </a:rPr>
                        <a:t>A</a:t>
                      </a:r>
                      <a:endParaRPr lang="ru-RU" sz="1000" b="1" dirty="0">
                        <a:solidFill>
                          <a:srgbClr val="008C95"/>
                        </a:solidFill>
                      </a:endParaRPr>
                    </a:p>
                  </a:txBody>
                  <a:tcPr anchor="ctr">
                    <a:solidFill>
                      <a:srgbClr val="E5F2F2"/>
                    </a:solidFill>
                  </a:tcPr>
                </a:tc>
                <a:tc>
                  <a:txBody>
                    <a:bodyPr/>
                    <a:lstStyle/>
                    <a:p>
                      <a:pPr algn="ctr"/>
                      <a:endParaRPr lang="ru-RU" sz="1000" b="1" dirty="0">
                        <a:solidFill>
                          <a:srgbClr val="008C95"/>
                        </a:solidFill>
                      </a:endParaRPr>
                    </a:p>
                  </a:txBody>
                  <a:tcPr anchor="ctr">
                    <a:solidFill>
                      <a:schemeClr val="bg1">
                        <a:lumMod val="85000"/>
                      </a:schemeClr>
                    </a:solidFill>
                  </a:tcPr>
                </a:tc>
                <a:tc>
                  <a:txBody>
                    <a:bodyPr/>
                    <a:lstStyle/>
                    <a:p>
                      <a:pPr algn="ctr"/>
                      <a:endParaRPr lang="ru-RU" sz="1000" b="1" dirty="0">
                        <a:solidFill>
                          <a:srgbClr val="008C95"/>
                        </a:solidFill>
                      </a:endParaRPr>
                    </a:p>
                  </a:txBody>
                  <a:tcPr anchor="ctr">
                    <a:solidFill>
                      <a:schemeClr val="bg1">
                        <a:lumMod val="85000"/>
                      </a:schemeClr>
                    </a:solidFill>
                  </a:tcPr>
                </a:tc>
                <a:extLst>
                  <a:ext uri="{0D108BD9-81ED-4DB2-BD59-A6C34878D82A}">
                    <a16:rowId xmlns:a16="http://schemas.microsoft.com/office/drawing/2014/main" val="2952688311"/>
                  </a:ext>
                </a:extLst>
              </a:tr>
              <a:tr h="323152">
                <a:tc>
                  <a:txBody>
                    <a:bodyPr/>
                    <a:lstStyle/>
                    <a:p>
                      <a:pPr algn="ctr"/>
                      <a:r>
                        <a:rPr lang="en-US" sz="1000" b="1" dirty="0">
                          <a:solidFill>
                            <a:schemeClr val="bg1"/>
                          </a:solidFill>
                        </a:rPr>
                        <a:t>7</a:t>
                      </a:r>
                      <a:endParaRPr lang="ru-RU" sz="1000" b="1" dirty="0">
                        <a:solidFill>
                          <a:schemeClr val="bg1"/>
                        </a:solidFill>
                      </a:endParaRPr>
                    </a:p>
                  </a:txBody>
                  <a:tcPr anchor="ctr">
                    <a:solidFill>
                      <a:srgbClr val="008C95"/>
                    </a:solidFill>
                  </a:tcPr>
                </a:tc>
                <a:tc>
                  <a:txBody>
                    <a:bodyPr/>
                    <a:lstStyle/>
                    <a:p>
                      <a:pPr marL="0" marR="0" lvl="0" indent="0" algn="l" defTabSz="1243941" rtl="0" eaLnBrk="1" fontAlgn="auto" latinLnBrk="0" hangingPunct="1">
                        <a:lnSpc>
                          <a:spcPct val="100000"/>
                        </a:lnSpc>
                        <a:spcBef>
                          <a:spcPts val="0"/>
                        </a:spcBef>
                        <a:spcAft>
                          <a:spcPts val="0"/>
                        </a:spcAft>
                        <a:buClrTx/>
                        <a:buSzTx/>
                        <a:buFontTx/>
                        <a:buNone/>
                        <a:tabLst/>
                        <a:defRPr/>
                      </a:pPr>
                      <a:r>
                        <a:rPr lang="ru-RU" sz="850" dirty="0">
                          <a:solidFill>
                            <a:srgbClr val="00313C"/>
                          </a:solidFill>
                        </a:rPr>
                        <a:t>Работа с результатами АКП, завершенных ранее. Анализ ранее выявленного риска из РРП и проверка статуса выполнения разработанных ранее мероприятий</a:t>
                      </a:r>
                      <a:endParaRPr lang="en-US" sz="850" dirty="0">
                        <a:solidFill>
                          <a:srgbClr val="00313C"/>
                        </a:solidFill>
                        <a:latin typeface="Arial" panose="020B0604020202020204" pitchFamily="34" charset="0"/>
                        <a:cs typeface="Arial" panose="020B0604020202020204" pitchFamily="34" charset="0"/>
                      </a:endParaRPr>
                    </a:p>
                  </a:txBody>
                  <a:tcPr anchor="ctr"/>
                </a:tc>
                <a:tc>
                  <a:txBody>
                    <a:bodyPr/>
                    <a:lstStyle/>
                    <a:p>
                      <a:pPr algn="ctr"/>
                      <a:endParaRPr lang="ru-RU" sz="1000" b="1" dirty="0">
                        <a:solidFill>
                          <a:srgbClr val="008C95"/>
                        </a:solidFill>
                      </a:endParaRPr>
                    </a:p>
                  </a:txBody>
                  <a:tcPr anchor="ctr">
                    <a:solidFill>
                      <a:schemeClr val="bg1">
                        <a:lumMod val="85000"/>
                      </a:schemeClr>
                    </a:solidFill>
                  </a:tcPr>
                </a:tc>
                <a:tc>
                  <a:txBody>
                    <a:bodyPr/>
                    <a:lstStyle/>
                    <a:p>
                      <a:pPr algn="ctr"/>
                      <a:r>
                        <a:rPr lang="en-US" sz="1000" b="1" dirty="0">
                          <a:solidFill>
                            <a:srgbClr val="008C95"/>
                          </a:solidFill>
                        </a:rPr>
                        <a:t>C</a:t>
                      </a:r>
                      <a:endParaRPr lang="ru-RU" sz="1000" b="1" dirty="0">
                        <a:solidFill>
                          <a:srgbClr val="008C95"/>
                        </a:solidFill>
                      </a:endParaRPr>
                    </a:p>
                  </a:txBody>
                  <a:tcPr anchor="ctr">
                    <a:solidFill>
                      <a:srgbClr val="E5F2F2"/>
                    </a:solidFill>
                  </a:tcPr>
                </a:tc>
                <a:tc>
                  <a:txBody>
                    <a:bodyPr/>
                    <a:lstStyle/>
                    <a:p>
                      <a:pPr marL="0" marR="0" lvl="0" indent="0" algn="ctr" defTabSz="1243941" rtl="0" eaLnBrk="1" fontAlgn="auto" latinLnBrk="0" hangingPunct="1">
                        <a:lnSpc>
                          <a:spcPct val="100000"/>
                        </a:lnSpc>
                        <a:spcBef>
                          <a:spcPts val="0"/>
                        </a:spcBef>
                        <a:spcAft>
                          <a:spcPts val="0"/>
                        </a:spcAft>
                        <a:buClrTx/>
                        <a:buSzTx/>
                        <a:buFontTx/>
                        <a:buNone/>
                        <a:tabLst/>
                        <a:defRPr/>
                      </a:pPr>
                      <a:r>
                        <a:rPr lang="en-US" sz="1000" b="1" dirty="0">
                          <a:solidFill>
                            <a:schemeClr val="bg1"/>
                          </a:solidFill>
                        </a:rPr>
                        <a:t>R</a:t>
                      </a:r>
                      <a:endParaRPr lang="ru-RU" sz="1000" b="1" dirty="0">
                        <a:solidFill>
                          <a:schemeClr val="bg1"/>
                        </a:solidFill>
                      </a:endParaRPr>
                    </a:p>
                  </a:txBody>
                  <a:tcPr anchor="ctr">
                    <a:solidFill>
                      <a:srgbClr val="008C95"/>
                    </a:solidFill>
                  </a:tcPr>
                </a:tc>
                <a:tc>
                  <a:txBody>
                    <a:bodyPr/>
                    <a:lstStyle/>
                    <a:p>
                      <a:pPr algn="ctr"/>
                      <a:r>
                        <a:rPr lang="en-US" sz="1000" b="1" dirty="0">
                          <a:solidFill>
                            <a:schemeClr val="bg1"/>
                          </a:solidFill>
                        </a:rPr>
                        <a:t>R</a:t>
                      </a:r>
                      <a:endParaRPr lang="ru-RU" sz="1000" b="1" dirty="0">
                        <a:solidFill>
                          <a:schemeClr val="bg1"/>
                        </a:solidFill>
                      </a:endParaRPr>
                    </a:p>
                  </a:txBody>
                  <a:tcPr anchor="ctr">
                    <a:solidFill>
                      <a:srgbClr val="008C95"/>
                    </a:solidFill>
                  </a:tcPr>
                </a:tc>
                <a:tc>
                  <a:txBody>
                    <a:bodyPr/>
                    <a:lstStyle/>
                    <a:p>
                      <a:pPr algn="ctr"/>
                      <a:r>
                        <a:rPr lang="en-US" sz="1000" b="1" dirty="0">
                          <a:solidFill>
                            <a:srgbClr val="008C95"/>
                          </a:solidFill>
                        </a:rPr>
                        <a:t>A</a:t>
                      </a:r>
                      <a:endParaRPr lang="ru-RU" sz="1000" b="1" dirty="0">
                        <a:solidFill>
                          <a:srgbClr val="008C95"/>
                        </a:solidFill>
                      </a:endParaRPr>
                    </a:p>
                  </a:txBody>
                  <a:tcPr anchor="ctr">
                    <a:solidFill>
                      <a:srgbClr val="E5F2F2"/>
                    </a:solidFill>
                  </a:tcPr>
                </a:tc>
                <a:tc>
                  <a:txBody>
                    <a:bodyPr/>
                    <a:lstStyle/>
                    <a:p>
                      <a:pPr algn="ctr"/>
                      <a:endParaRPr lang="ru-RU" sz="1000" b="1" dirty="0">
                        <a:solidFill>
                          <a:srgbClr val="008C95"/>
                        </a:solidFill>
                      </a:endParaRPr>
                    </a:p>
                  </a:txBody>
                  <a:tcPr anchor="ctr">
                    <a:solidFill>
                      <a:schemeClr val="bg1">
                        <a:lumMod val="85000"/>
                      </a:schemeClr>
                    </a:solidFill>
                  </a:tcPr>
                </a:tc>
                <a:tc>
                  <a:txBody>
                    <a:bodyPr/>
                    <a:lstStyle/>
                    <a:p>
                      <a:pPr algn="ctr"/>
                      <a:endParaRPr lang="ru-RU" sz="1000" b="1" dirty="0">
                        <a:solidFill>
                          <a:srgbClr val="008C95"/>
                        </a:solidFill>
                      </a:endParaRPr>
                    </a:p>
                  </a:txBody>
                  <a:tcPr anchor="ctr">
                    <a:solidFill>
                      <a:schemeClr val="bg1">
                        <a:lumMod val="85000"/>
                      </a:schemeClr>
                    </a:solidFill>
                  </a:tcPr>
                </a:tc>
                <a:extLst>
                  <a:ext uri="{0D108BD9-81ED-4DB2-BD59-A6C34878D82A}">
                    <a16:rowId xmlns:a16="http://schemas.microsoft.com/office/drawing/2014/main" val="1256334283"/>
                  </a:ext>
                </a:extLst>
              </a:tr>
              <a:tr h="323152">
                <a:tc>
                  <a:txBody>
                    <a:bodyPr/>
                    <a:lstStyle/>
                    <a:p>
                      <a:pPr algn="ctr"/>
                      <a:r>
                        <a:rPr lang="en-US" sz="1000" b="1" dirty="0">
                          <a:solidFill>
                            <a:schemeClr val="bg1"/>
                          </a:solidFill>
                        </a:rPr>
                        <a:t>8</a:t>
                      </a:r>
                      <a:endParaRPr lang="ru-RU" sz="1000" b="1" dirty="0">
                        <a:solidFill>
                          <a:schemeClr val="bg1"/>
                        </a:solidFill>
                      </a:endParaRPr>
                    </a:p>
                  </a:txBody>
                  <a:tcPr anchor="ctr">
                    <a:solidFill>
                      <a:srgbClr val="008C95"/>
                    </a:solidFill>
                  </a:tcPr>
                </a:tc>
                <a:tc>
                  <a:txBody>
                    <a:bodyPr/>
                    <a:lstStyle/>
                    <a:p>
                      <a:pPr marL="0" marR="0" lvl="0" indent="0" algn="l" defTabSz="1243941" rtl="0" eaLnBrk="1" fontAlgn="auto" latinLnBrk="0" hangingPunct="1">
                        <a:lnSpc>
                          <a:spcPct val="100000"/>
                        </a:lnSpc>
                        <a:spcBef>
                          <a:spcPts val="0"/>
                        </a:spcBef>
                        <a:spcAft>
                          <a:spcPts val="0"/>
                        </a:spcAft>
                        <a:buClrTx/>
                        <a:buSzTx/>
                        <a:buFontTx/>
                        <a:buNone/>
                        <a:tabLst/>
                        <a:defRPr/>
                      </a:pPr>
                      <a:r>
                        <a:rPr kumimoji="0" lang="ru-RU" sz="850" b="0" i="0" u="none" strike="noStrike" kern="1200" cap="none" spc="0" normalizeH="0" baseline="0" noProof="0" dirty="0">
                          <a:ln>
                            <a:noFill/>
                          </a:ln>
                          <a:solidFill>
                            <a:srgbClr val="00313C"/>
                          </a:solidFill>
                          <a:effectLst/>
                          <a:uLnTx/>
                          <a:uFillTx/>
                          <a:latin typeface="+mn-lt"/>
                        </a:rPr>
                        <a:t>Участие в рабочих совещаниях АКП,</a:t>
                      </a:r>
                      <a:r>
                        <a:rPr kumimoji="0" lang="en-US" sz="850" b="0" i="0" u="none" strike="noStrike" kern="1200" cap="none" spc="0" normalizeH="0" baseline="0" noProof="0" dirty="0">
                          <a:ln>
                            <a:noFill/>
                          </a:ln>
                          <a:solidFill>
                            <a:srgbClr val="00313C"/>
                          </a:solidFill>
                          <a:effectLst/>
                          <a:uLnTx/>
                          <a:uFillTx/>
                          <a:latin typeface="+mn-lt"/>
                        </a:rPr>
                        <a:t> </a:t>
                      </a:r>
                      <a:r>
                        <a:rPr lang="ru-RU" sz="850" dirty="0">
                          <a:solidFill>
                            <a:srgbClr val="00313C"/>
                          </a:solidFill>
                          <a:latin typeface="+mn-lt"/>
                        </a:rPr>
                        <a:t>сбор данных,</a:t>
                      </a:r>
                      <a:r>
                        <a:rPr lang="en-US" sz="850" dirty="0">
                          <a:solidFill>
                            <a:srgbClr val="00313C"/>
                          </a:solidFill>
                          <a:latin typeface="+mn-lt"/>
                        </a:rPr>
                        <a:t> </a:t>
                      </a:r>
                      <a:r>
                        <a:rPr lang="ru-RU" sz="850" dirty="0">
                          <a:solidFill>
                            <a:srgbClr val="00313C"/>
                          </a:solidFill>
                          <a:latin typeface="+mn-lt"/>
                        </a:rPr>
                        <a:t>построение диаграммы событий, </a:t>
                      </a:r>
                      <a:r>
                        <a:rPr kumimoji="0" lang="ru-RU" sz="850" b="0" i="0" u="none" strike="noStrike" kern="1200" cap="none" spc="0" normalizeH="0" baseline="0" noProof="0" dirty="0">
                          <a:ln>
                            <a:noFill/>
                          </a:ln>
                          <a:solidFill>
                            <a:srgbClr val="00313C"/>
                          </a:solidFill>
                          <a:effectLst/>
                          <a:uLnTx/>
                          <a:uFillTx/>
                          <a:latin typeface="+mn-lt"/>
                        </a:rPr>
                        <a:t>выдвижение и проверка гипотез</a:t>
                      </a:r>
                    </a:p>
                  </a:txBody>
                  <a:tcPr anchor="ctr"/>
                </a:tc>
                <a:tc>
                  <a:txBody>
                    <a:bodyPr/>
                    <a:lstStyle/>
                    <a:p>
                      <a:pPr algn="ctr"/>
                      <a:endParaRPr lang="ru-RU" sz="1000" b="1" dirty="0">
                        <a:solidFill>
                          <a:srgbClr val="008C95"/>
                        </a:solidFill>
                      </a:endParaRPr>
                    </a:p>
                  </a:txBody>
                  <a:tcPr anchor="ctr">
                    <a:solidFill>
                      <a:schemeClr val="bg1">
                        <a:lumMod val="85000"/>
                      </a:schemeClr>
                    </a:solidFill>
                  </a:tcPr>
                </a:tc>
                <a:tc>
                  <a:txBody>
                    <a:bodyPr/>
                    <a:lstStyle/>
                    <a:p>
                      <a:pPr algn="ctr"/>
                      <a:endParaRPr lang="ru-RU" sz="1000" b="1" dirty="0">
                        <a:solidFill>
                          <a:srgbClr val="008C95"/>
                        </a:solidFill>
                      </a:endParaRPr>
                    </a:p>
                  </a:txBody>
                  <a:tcPr anchor="ctr">
                    <a:solidFill>
                      <a:schemeClr val="bg1">
                        <a:lumMod val="85000"/>
                      </a:schemeClr>
                    </a:solidFill>
                  </a:tcPr>
                </a:tc>
                <a:tc>
                  <a:txBody>
                    <a:bodyPr/>
                    <a:lstStyle/>
                    <a:p>
                      <a:pPr marL="0" marR="0" lvl="0" indent="0" algn="ctr" defTabSz="1243941" rtl="0" eaLnBrk="1" fontAlgn="auto" latinLnBrk="0" hangingPunct="1">
                        <a:lnSpc>
                          <a:spcPct val="100000"/>
                        </a:lnSpc>
                        <a:spcBef>
                          <a:spcPts val="0"/>
                        </a:spcBef>
                        <a:spcAft>
                          <a:spcPts val="0"/>
                        </a:spcAft>
                        <a:buClrTx/>
                        <a:buSzTx/>
                        <a:buFontTx/>
                        <a:buNone/>
                        <a:tabLst/>
                        <a:defRPr/>
                      </a:pPr>
                      <a:r>
                        <a:rPr lang="en-US" sz="1000" b="1" dirty="0">
                          <a:solidFill>
                            <a:schemeClr val="bg1"/>
                          </a:solidFill>
                        </a:rPr>
                        <a:t>R</a:t>
                      </a:r>
                      <a:endParaRPr lang="ru-RU" sz="1000" b="1" dirty="0">
                        <a:solidFill>
                          <a:schemeClr val="bg1"/>
                        </a:solidFill>
                      </a:endParaRPr>
                    </a:p>
                  </a:txBody>
                  <a:tcPr anchor="ctr">
                    <a:solidFill>
                      <a:srgbClr val="008C95"/>
                    </a:solidFill>
                  </a:tcPr>
                </a:tc>
                <a:tc>
                  <a:txBody>
                    <a:bodyPr/>
                    <a:lstStyle/>
                    <a:p>
                      <a:pPr algn="ctr"/>
                      <a:r>
                        <a:rPr lang="en-US" sz="1000" b="1" dirty="0">
                          <a:solidFill>
                            <a:schemeClr val="bg1"/>
                          </a:solidFill>
                        </a:rPr>
                        <a:t>R</a:t>
                      </a:r>
                      <a:endParaRPr lang="ru-RU" sz="1000" b="1" dirty="0">
                        <a:solidFill>
                          <a:schemeClr val="bg1"/>
                        </a:solidFill>
                      </a:endParaRPr>
                    </a:p>
                  </a:txBody>
                  <a:tcPr anchor="ctr">
                    <a:solidFill>
                      <a:srgbClr val="008C95"/>
                    </a:solidFill>
                  </a:tcPr>
                </a:tc>
                <a:tc>
                  <a:txBody>
                    <a:bodyPr/>
                    <a:lstStyle/>
                    <a:p>
                      <a:pPr algn="ctr"/>
                      <a:r>
                        <a:rPr lang="en-US" sz="1000" b="1" dirty="0">
                          <a:solidFill>
                            <a:srgbClr val="008C95"/>
                          </a:solidFill>
                        </a:rPr>
                        <a:t>A</a:t>
                      </a:r>
                      <a:endParaRPr lang="ru-RU" sz="1000" b="1" dirty="0">
                        <a:solidFill>
                          <a:srgbClr val="008C95"/>
                        </a:solidFill>
                      </a:endParaRPr>
                    </a:p>
                  </a:txBody>
                  <a:tcPr anchor="ctr">
                    <a:solidFill>
                      <a:srgbClr val="E5F2F2"/>
                    </a:solidFill>
                  </a:tcPr>
                </a:tc>
                <a:tc>
                  <a:txBody>
                    <a:bodyPr/>
                    <a:lstStyle/>
                    <a:p>
                      <a:pPr algn="ctr"/>
                      <a:endParaRPr lang="ru-RU" sz="1000" b="1" dirty="0">
                        <a:solidFill>
                          <a:srgbClr val="008C95"/>
                        </a:solidFill>
                      </a:endParaRPr>
                    </a:p>
                  </a:txBody>
                  <a:tcPr anchor="ctr">
                    <a:solidFill>
                      <a:schemeClr val="bg1">
                        <a:lumMod val="85000"/>
                      </a:schemeClr>
                    </a:solidFill>
                  </a:tcPr>
                </a:tc>
                <a:tc>
                  <a:txBody>
                    <a:bodyPr/>
                    <a:lstStyle/>
                    <a:p>
                      <a:pPr algn="ctr"/>
                      <a:endParaRPr lang="ru-RU" sz="1000" b="1" dirty="0">
                        <a:solidFill>
                          <a:srgbClr val="008C95"/>
                        </a:solidFill>
                      </a:endParaRPr>
                    </a:p>
                  </a:txBody>
                  <a:tcPr anchor="ctr">
                    <a:solidFill>
                      <a:schemeClr val="bg1">
                        <a:lumMod val="85000"/>
                      </a:schemeClr>
                    </a:solidFill>
                  </a:tcPr>
                </a:tc>
                <a:extLst>
                  <a:ext uri="{0D108BD9-81ED-4DB2-BD59-A6C34878D82A}">
                    <a16:rowId xmlns:a16="http://schemas.microsoft.com/office/drawing/2014/main" val="3793583003"/>
                  </a:ext>
                </a:extLst>
              </a:tr>
              <a:tr h="323152">
                <a:tc>
                  <a:txBody>
                    <a:bodyPr/>
                    <a:lstStyle/>
                    <a:p>
                      <a:pPr algn="ctr"/>
                      <a:r>
                        <a:rPr lang="en-US" sz="1000" b="1" dirty="0">
                          <a:solidFill>
                            <a:schemeClr val="bg1"/>
                          </a:solidFill>
                        </a:rPr>
                        <a:t>9</a:t>
                      </a:r>
                      <a:endParaRPr lang="ru-RU" sz="1000" b="1" dirty="0">
                        <a:solidFill>
                          <a:schemeClr val="bg1"/>
                        </a:solidFill>
                      </a:endParaRPr>
                    </a:p>
                  </a:txBody>
                  <a:tcPr anchor="ctr">
                    <a:solidFill>
                      <a:srgbClr val="008C95"/>
                    </a:solidFill>
                  </a:tcPr>
                </a:tc>
                <a:tc>
                  <a:txBody>
                    <a:bodyPr/>
                    <a:lstStyle/>
                    <a:p>
                      <a:pPr marL="0" marR="0" lvl="0" indent="0" algn="l" defTabSz="1243941" rtl="0" eaLnBrk="1" fontAlgn="auto" latinLnBrk="0" hangingPunct="1">
                        <a:lnSpc>
                          <a:spcPct val="100000"/>
                        </a:lnSpc>
                        <a:spcBef>
                          <a:spcPts val="0"/>
                        </a:spcBef>
                        <a:spcAft>
                          <a:spcPts val="0"/>
                        </a:spcAft>
                        <a:buClrTx/>
                        <a:buSzTx/>
                        <a:buFontTx/>
                        <a:buNone/>
                        <a:tabLst/>
                        <a:defRPr/>
                      </a:pPr>
                      <a:r>
                        <a:rPr kumimoji="0" lang="ru-RU" sz="850" b="0" i="0" u="none" strike="noStrike" kern="1200" cap="none" spc="0" normalizeH="0" baseline="0" noProof="0" dirty="0">
                          <a:ln>
                            <a:noFill/>
                          </a:ln>
                          <a:solidFill>
                            <a:srgbClr val="00313C"/>
                          </a:solidFill>
                          <a:effectLst/>
                          <a:uLnTx/>
                          <a:uFillTx/>
                          <a:latin typeface="+mn-lt"/>
                        </a:rPr>
                        <a:t>Фиксация коренных причин</a:t>
                      </a:r>
                      <a:r>
                        <a:rPr lang="ru-RU" sz="850" dirty="0">
                          <a:solidFill>
                            <a:srgbClr val="00313C"/>
                          </a:solidFill>
                        </a:rPr>
                        <a:t>. Оценка эффективности СУР. Категоризация УМД.</a:t>
                      </a:r>
                      <a:r>
                        <a:rPr kumimoji="0" lang="en-US" sz="850" b="0" i="0" u="none" strike="noStrike" kern="1200" cap="none" spc="0" normalizeH="0" baseline="0" noProof="0" dirty="0">
                          <a:ln>
                            <a:noFill/>
                          </a:ln>
                          <a:solidFill>
                            <a:srgbClr val="00313C"/>
                          </a:solidFill>
                          <a:effectLst/>
                          <a:uLnTx/>
                          <a:uFillTx/>
                          <a:latin typeface="+mn-lt"/>
                        </a:rPr>
                        <a:t> </a:t>
                      </a:r>
                      <a:r>
                        <a:rPr kumimoji="0" lang="ru-RU" sz="850" b="0" i="0" u="none" strike="noStrike" kern="1200" cap="none" spc="0" normalizeH="0" baseline="0" noProof="0" dirty="0">
                          <a:ln>
                            <a:noFill/>
                          </a:ln>
                          <a:solidFill>
                            <a:srgbClr val="00313C"/>
                          </a:solidFill>
                          <a:effectLst/>
                          <a:uLnTx/>
                          <a:uFillTx/>
                          <a:latin typeface="+mn-lt"/>
                        </a:rPr>
                        <a:t>Разработка</a:t>
                      </a:r>
                      <a:r>
                        <a:rPr kumimoji="0" lang="en-US" sz="850" b="0" i="0" u="none" strike="noStrike" kern="1200" cap="none" spc="0" normalizeH="0" baseline="0" noProof="0" dirty="0">
                          <a:ln>
                            <a:noFill/>
                          </a:ln>
                          <a:solidFill>
                            <a:srgbClr val="00313C"/>
                          </a:solidFill>
                          <a:effectLst/>
                          <a:uLnTx/>
                          <a:uFillTx/>
                          <a:latin typeface="+mn-lt"/>
                        </a:rPr>
                        <a:t> </a:t>
                      </a:r>
                      <a:r>
                        <a:rPr kumimoji="0" lang="ru-RU" sz="850" b="0" i="0" u="none" strike="noStrike" kern="1200" cap="none" spc="0" normalizeH="0" baseline="0" noProof="0" dirty="0">
                          <a:ln>
                            <a:noFill/>
                          </a:ln>
                          <a:solidFill>
                            <a:srgbClr val="00313C"/>
                          </a:solidFill>
                          <a:effectLst/>
                          <a:uLnTx/>
                          <a:uFillTx/>
                          <a:latin typeface="+mn-lt"/>
                        </a:rPr>
                        <a:t>корректирующих мероприятий. Инициирование этапа</a:t>
                      </a:r>
                      <a:r>
                        <a:rPr kumimoji="0" lang="ru-RU" sz="850" b="0" i="0" u="none" strike="noStrike" kern="1200" cap="none" spc="0" normalizeH="0" noProof="0" dirty="0">
                          <a:ln>
                            <a:noFill/>
                          </a:ln>
                          <a:solidFill>
                            <a:srgbClr val="00313C"/>
                          </a:solidFill>
                          <a:effectLst/>
                          <a:uLnTx/>
                          <a:uFillTx/>
                          <a:latin typeface="+mn-lt"/>
                        </a:rPr>
                        <a:t> 3 «Распространение извлеченных уроков»</a:t>
                      </a:r>
                      <a:endParaRPr kumimoji="0" lang="ru-RU" sz="850" b="0" i="0" u="none" strike="noStrike" kern="1200" cap="none" spc="0" normalizeH="0" baseline="0" noProof="0" dirty="0">
                        <a:ln>
                          <a:noFill/>
                        </a:ln>
                        <a:solidFill>
                          <a:srgbClr val="00313C"/>
                        </a:solidFill>
                        <a:effectLst/>
                        <a:uLnTx/>
                        <a:uFillTx/>
                        <a:latin typeface="+mn-lt"/>
                      </a:endParaRPr>
                    </a:p>
                  </a:txBody>
                  <a:tcPr anchor="ctr"/>
                </a:tc>
                <a:tc>
                  <a:txBody>
                    <a:bodyPr/>
                    <a:lstStyle/>
                    <a:p>
                      <a:pPr algn="ctr"/>
                      <a:endParaRPr lang="ru-RU" sz="1000" b="1" dirty="0">
                        <a:solidFill>
                          <a:srgbClr val="008C95"/>
                        </a:solidFill>
                      </a:endParaRPr>
                    </a:p>
                  </a:txBody>
                  <a:tcPr anchor="ctr">
                    <a:solidFill>
                      <a:schemeClr val="bg1">
                        <a:lumMod val="85000"/>
                      </a:schemeClr>
                    </a:solidFill>
                  </a:tcPr>
                </a:tc>
                <a:tc>
                  <a:txBody>
                    <a:bodyPr/>
                    <a:lstStyle/>
                    <a:p>
                      <a:pPr algn="ctr"/>
                      <a:endParaRPr lang="ru-RU" sz="1000" b="1" dirty="0">
                        <a:solidFill>
                          <a:srgbClr val="008C95"/>
                        </a:solidFill>
                      </a:endParaRPr>
                    </a:p>
                  </a:txBody>
                  <a:tcPr anchor="ctr">
                    <a:solidFill>
                      <a:schemeClr val="bg1">
                        <a:lumMod val="85000"/>
                      </a:schemeClr>
                    </a:solidFill>
                  </a:tcPr>
                </a:tc>
                <a:tc>
                  <a:txBody>
                    <a:bodyPr/>
                    <a:lstStyle/>
                    <a:p>
                      <a:pPr marL="0" marR="0" lvl="0" indent="0" algn="ctr" defTabSz="1243941" rtl="0" eaLnBrk="1" fontAlgn="auto" latinLnBrk="0" hangingPunct="1">
                        <a:lnSpc>
                          <a:spcPct val="100000"/>
                        </a:lnSpc>
                        <a:spcBef>
                          <a:spcPts val="0"/>
                        </a:spcBef>
                        <a:spcAft>
                          <a:spcPts val="0"/>
                        </a:spcAft>
                        <a:buClrTx/>
                        <a:buSzTx/>
                        <a:buFontTx/>
                        <a:buNone/>
                        <a:tabLst/>
                        <a:defRPr/>
                      </a:pPr>
                      <a:r>
                        <a:rPr lang="en-US" sz="1000" b="1" dirty="0">
                          <a:solidFill>
                            <a:schemeClr val="bg1"/>
                          </a:solidFill>
                        </a:rPr>
                        <a:t>R</a:t>
                      </a:r>
                      <a:endParaRPr lang="ru-RU" sz="1000" b="1" dirty="0">
                        <a:solidFill>
                          <a:schemeClr val="bg1"/>
                        </a:solidFill>
                      </a:endParaRPr>
                    </a:p>
                  </a:txBody>
                  <a:tcPr anchor="ctr">
                    <a:solidFill>
                      <a:srgbClr val="008C95"/>
                    </a:solidFill>
                  </a:tcPr>
                </a:tc>
                <a:tc>
                  <a:txBody>
                    <a:bodyPr/>
                    <a:lstStyle/>
                    <a:p>
                      <a:pPr algn="ctr"/>
                      <a:r>
                        <a:rPr lang="en-US" sz="1000" b="1" dirty="0">
                          <a:solidFill>
                            <a:schemeClr val="bg1"/>
                          </a:solidFill>
                        </a:rPr>
                        <a:t>R</a:t>
                      </a:r>
                      <a:endParaRPr lang="ru-RU" sz="1000" b="1" dirty="0">
                        <a:solidFill>
                          <a:schemeClr val="bg1"/>
                        </a:solidFill>
                      </a:endParaRPr>
                    </a:p>
                  </a:txBody>
                  <a:tcPr anchor="ctr">
                    <a:solidFill>
                      <a:srgbClr val="008C95"/>
                    </a:solidFill>
                  </a:tcPr>
                </a:tc>
                <a:tc>
                  <a:txBody>
                    <a:bodyPr/>
                    <a:lstStyle/>
                    <a:p>
                      <a:pPr algn="ctr"/>
                      <a:r>
                        <a:rPr lang="en-US" sz="1000" b="1" dirty="0">
                          <a:solidFill>
                            <a:srgbClr val="008C95"/>
                          </a:solidFill>
                        </a:rPr>
                        <a:t>A</a:t>
                      </a:r>
                      <a:endParaRPr lang="ru-RU" sz="1000" b="1" dirty="0">
                        <a:solidFill>
                          <a:srgbClr val="008C95"/>
                        </a:solidFill>
                      </a:endParaRPr>
                    </a:p>
                  </a:txBody>
                  <a:tcPr anchor="ctr">
                    <a:solidFill>
                      <a:srgbClr val="E5F2F2"/>
                    </a:solidFill>
                  </a:tcPr>
                </a:tc>
                <a:tc>
                  <a:txBody>
                    <a:bodyPr/>
                    <a:lstStyle/>
                    <a:p>
                      <a:pPr algn="ctr"/>
                      <a:endParaRPr lang="ru-RU" sz="1000" b="1" dirty="0">
                        <a:solidFill>
                          <a:srgbClr val="008C95"/>
                        </a:solidFill>
                      </a:endParaRPr>
                    </a:p>
                  </a:txBody>
                  <a:tcPr anchor="ctr">
                    <a:solidFill>
                      <a:schemeClr val="bg1">
                        <a:lumMod val="85000"/>
                      </a:schemeClr>
                    </a:solidFill>
                  </a:tcPr>
                </a:tc>
                <a:tc>
                  <a:txBody>
                    <a:bodyPr/>
                    <a:lstStyle/>
                    <a:p>
                      <a:pPr algn="ctr"/>
                      <a:endParaRPr lang="ru-RU" sz="1000" b="1" dirty="0">
                        <a:solidFill>
                          <a:srgbClr val="008C95"/>
                        </a:solidFill>
                      </a:endParaRPr>
                    </a:p>
                  </a:txBody>
                  <a:tcPr anchor="ctr">
                    <a:solidFill>
                      <a:schemeClr val="bg1">
                        <a:lumMod val="85000"/>
                      </a:schemeClr>
                    </a:solidFill>
                  </a:tcPr>
                </a:tc>
                <a:extLst>
                  <a:ext uri="{0D108BD9-81ED-4DB2-BD59-A6C34878D82A}">
                    <a16:rowId xmlns:a16="http://schemas.microsoft.com/office/drawing/2014/main" val="882411647"/>
                  </a:ext>
                </a:extLst>
              </a:tr>
              <a:tr h="159952">
                <a:tc>
                  <a:txBody>
                    <a:bodyPr/>
                    <a:lstStyle/>
                    <a:p>
                      <a:pPr algn="ctr"/>
                      <a:r>
                        <a:rPr lang="en-US" sz="1000" b="1" dirty="0">
                          <a:solidFill>
                            <a:schemeClr val="bg1"/>
                          </a:solidFill>
                        </a:rPr>
                        <a:t>10</a:t>
                      </a:r>
                    </a:p>
                  </a:txBody>
                  <a:tcPr anchor="ctr">
                    <a:solidFill>
                      <a:srgbClr val="008C95"/>
                    </a:solidFill>
                  </a:tcPr>
                </a:tc>
                <a:tc>
                  <a:txBody>
                    <a:bodyPr/>
                    <a:lstStyle/>
                    <a:p>
                      <a:pPr marL="0" marR="0" lvl="0" indent="0" algn="l" defTabSz="1243941" rtl="0" eaLnBrk="1" fontAlgn="auto" latinLnBrk="0" hangingPunct="1">
                        <a:lnSpc>
                          <a:spcPct val="100000"/>
                        </a:lnSpc>
                        <a:spcBef>
                          <a:spcPts val="0"/>
                        </a:spcBef>
                        <a:spcAft>
                          <a:spcPts val="0"/>
                        </a:spcAft>
                        <a:buClrTx/>
                        <a:buSzTx/>
                        <a:buFontTx/>
                        <a:buNone/>
                        <a:tabLst/>
                        <a:defRPr/>
                      </a:pPr>
                      <a:r>
                        <a:rPr kumimoji="0" lang="ru-RU" sz="850" b="0" i="0" u="none" strike="noStrike" kern="1200" cap="none" spc="0" normalizeH="0" baseline="0" noProof="0" dirty="0">
                          <a:ln>
                            <a:noFill/>
                          </a:ln>
                          <a:solidFill>
                            <a:srgbClr val="00313C"/>
                          </a:solidFill>
                          <a:effectLst/>
                          <a:uLnTx/>
                          <a:uFillTx/>
                          <a:latin typeface="+mn-lt"/>
                        </a:rPr>
                        <a:t>Согласование корректирующих мероприятий и сроков с ответственными</a:t>
                      </a:r>
                    </a:p>
                  </a:txBody>
                  <a:tcPr anchor="ctr"/>
                </a:tc>
                <a:tc>
                  <a:txBody>
                    <a:bodyPr/>
                    <a:lstStyle/>
                    <a:p>
                      <a:pPr algn="ctr"/>
                      <a:endParaRPr lang="ru-RU" sz="1000" b="1" dirty="0">
                        <a:solidFill>
                          <a:srgbClr val="008C95"/>
                        </a:solidFill>
                      </a:endParaRPr>
                    </a:p>
                  </a:txBody>
                  <a:tcPr anchor="ctr">
                    <a:solidFill>
                      <a:schemeClr val="bg1">
                        <a:lumMod val="85000"/>
                      </a:schemeClr>
                    </a:solidFill>
                  </a:tcPr>
                </a:tc>
                <a:tc>
                  <a:txBody>
                    <a:bodyPr/>
                    <a:lstStyle/>
                    <a:p>
                      <a:pPr algn="ctr"/>
                      <a:endParaRPr lang="ru-RU" sz="1000" b="1" dirty="0">
                        <a:solidFill>
                          <a:srgbClr val="008C95"/>
                        </a:solidFill>
                      </a:endParaRPr>
                    </a:p>
                  </a:txBody>
                  <a:tcPr anchor="ctr">
                    <a:solidFill>
                      <a:schemeClr val="bg1">
                        <a:lumMod val="85000"/>
                      </a:schemeClr>
                    </a:solidFill>
                  </a:tcPr>
                </a:tc>
                <a:tc>
                  <a:txBody>
                    <a:bodyPr/>
                    <a:lstStyle/>
                    <a:p>
                      <a:pPr marL="0" marR="0" lvl="0" indent="0" algn="ctr" defTabSz="1243941" rtl="0" eaLnBrk="1" fontAlgn="auto" latinLnBrk="0" hangingPunct="1">
                        <a:lnSpc>
                          <a:spcPct val="100000"/>
                        </a:lnSpc>
                        <a:spcBef>
                          <a:spcPts val="0"/>
                        </a:spcBef>
                        <a:spcAft>
                          <a:spcPts val="0"/>
                        </a:spcAft>
                        <a:buClrTx/>
                        <a:buSzTx/>
                        <a:buFontTx/>
                        <a:buNone/>
                        <a:tabLst/>
                        <a:defRPr/>
                      </a:pPr>
                      <a:r>
                        <a:rPr lang="en-US" sz="1000" b="1" dirty="0">
                          <a:solidFill>
                            <a:schemeClr val="bg1"/>
                          </a:solidFill>
                        </a:rPr>
                        <a:t>R</a:t>
                      </a:r>
                      <a:endParaRPr lang="ru-RU" sz="1000" b="1" dirty="0">
                        <a:solidFill>
                          <a:schemeClr val="bg1"/>
                        </a:solidFill>
                      </a:endParaRPr>
                    </a:p>
                  </a:txBody>
                  <a:tcPr anchor="ctr">
                    <a:solidFill>
                      <a:srgbClr val="008C95"/>
                    </a:solidFill>
                  </a:tcPr>
                </a:tc>
                <a:tc>
                  <a:txBody>
                    <a:bodyPr/>
                    <a:lstStyle/>
                    <a:p>
                      <a:pPr algn="ctr"/>
                      <a:r>
                        <a:rPr lang="en-US" sz="1000" b="1" dirty="0">
                          <a:solidFill>
                            <a:schemeClr val="bg1"/>
                          </a:solidFill>
                        </a:rPr>
                        <a:t>R</a:t>
                      </a:r>
                      <a:endParaRPr lang="ru-RU" sz="1000" b="1" dirty="0">
                        <a:solidFill>
                          <a:schemeClr val="bg1"/>
                        </a:solidFill>
                      </a:endParaRPr>
                    </a:p>
                  </a:txBody>
                  <a:tcPr anchor="ctr">
                    <a:solidFill>
                      <a:srgbClr val="008C95"/>
                    </a:solidFill>
                  </a:tcPr>
                </a:tc>
                <a:tc>
                  <a:txBody>
                    <a:bodyPr/>
                    <a:lstStyle/>
                    <a:p>
                      <a:pPr algn="ctr"/>
                      <a:r>
                        <a:rPr lang="en-US" sz="1000" b="1" dirty="0">
                          <a:solidFill>
                            <a:srgbClr val="008C95"/>
                          </a:solidFill>
                        </a:rPr>
                        <a:t>A</a:t>
                      </a:r>
                      <a:endParaRPr lang="ru-RU" sz="1000" b="1" dirty="0">
                        <a:solidFill>
                          <a:srgbClr val="008C95"/>
                        </a:solidFill>
                      </a:endParaRPr>
                    </a:p>
                  </a:txBody>
                  <a:tcPr anchor="ctr">
                    <a:solidFill>
                      <a:srgbClr val="E5F2F2"/>
                    </a:solidFill>
                  </a:tcPr>
                </a:tc>
                <a:tc>
                  <a:txBody>
                    <a:bodyPr/>
                    <a:lstStyle/>
                    <a:p>
                      <a:pPr algn="ctr"/>
                      <a:endParaRPr lang="ru-RU" sz="1000" b="1" dirty="0">
                        <a:solidFill>
                          <a:srgbClr val="008C95"/>
                        </a:solidFill>
                      </a:endParaRPr>
                    </a:p>
                  </a:txBody>
                  <a:tcPr anchor="ctr">
                    <a:solidFill>
                      <a:schemeClr val="bg1">
                        <a:lumMod val="85000"/>
                      </a:schemeClr>
                    </a:solidFill>
                  </a:tcPr>
                </a:tc>
                <a:tc>
                  <a:txBody>
                    <a:bodyPr/>
                    <a:lstStyle/>
                    <a:p>
                      <a:pPr algn="ctr"/>
                      <a:r>
                        <a:rPr lang="en-US" sz="1000" b="1" dirty="0">
                          <a:solidFill>
                            <a:schemeClr val="bg1"/>
                          </a:solidFill>
                        </a:rPr>
                        <a:t>R</a:t>
                      </a:r>
                      <a:endParaRPr lang="ru-RU" sz="1000" b="1" dirty="0">
                        <a:solidFill>
                          <a:schemeClr val="bg1"/>
                        </a:solidFill>
                      </a:endParaRPr>
                    </a:p>
                  </a:txBody>
                  <a:tcPr anchor="ctr">
                    <a:solidFill>
                      <a:srgbClr val="008C95"/>
                    </a:solidFill>
                  </a:tcPr>
                </a:tc>
                <a:extLst>
                  <a:ext uri="{0D108BD9-81ED-4DB2-BD59-A6C34878D82A}">
                    <a16:rowId xmlns:a16="http://schemas.microsoft.com/office/drawing/2014/main" val="3605069140"/>
                  </a:ext>
                </a:extLst>
              </a:tr>
              <a:tr h="323152">
                <a:tc>
                  <a:txBody>
                    <a:bodyPr/>
                    <a:lstStyle/>
                    <a:p>
                      <a:pPr algn="ctr"/>
                      <a:r>
                        <a:rPr lang="en-US" sz="1000" b="1" dirty="0">
                          <a:solidFill>
                            <a:schemeClr val="bg1"/>
                          </a:solidFill>
                        </a:rPr>
                        <a:t>11</a:t>
                      </a:r>
                    </a:p>
                  </a:txBody>
                  <a:tcPr anchor="ctr">
                    <a:solidFill>
                      <a:schemeClr val="bg1">
                        <a:lumMod val="65000"/>
                      </a:schemeClr>
                    </a:solidFill>
                  </a:tcPr>
                </a:tc>
                <a:tc>
                  <a:txBody>
                    <a:bodyPr/>
                    <a:lstStyle/>
                    <a:p>
                      <a:pPr marL="0" marR="0" lvl="0" indent="0" algn="l" defTabSz="1243941" rtl="0" eaLnBrk="1" fontAlgn="auto" latinLnBrk="0" hangingPunct="1">
                        <a:lnSpc>
                          <a:spcPct val="100000"/>
                        </a:lnSpc>
                        <a:spcBef>
                          <a:spcPts val="0"/>
                        </a:spcBef>
                        <a:spcAft>
                          <a:spcPts val="0"/>
                        </a:spcAft>
                        <a:buClrTx/>
                        <a:buSzTx/>
                        <a:buFontTx/>
                        <a:buNone/>
                        <a:tabLst/>
                        <a:defRPr/>
                      </a:pPr>
                      <a:r>
                        <a:rPr kumimoji="0" lang="ru-RU" sz="850" b="0" i="0" u="none" strike="noStrike" kern="1200" cap="none" spc="0" normalizeH="0" baseline="0" noProof="0" dirty="0">
                          <a:ln>
                            <a:noFill/>
                          </a:ln>
                          <a:solidFill>
                            <a:srgbClr val="00313C"/>
                          </a:solidFill>
                          <a:effectLst/>
                          <a:uLnTx/>
                          <a:uFillTx/>
                          <a:latin typeface="+mn-lt"/>
                          <a:ea typeface="+mn-ea"/>
                          <a:cs typeface="+mn-cs"/>
                        </a:rPr>
                        <a:t>Согласование</a:t>
                      </a:r>
                      <a:r>
                        <a:rPr kumimoji="0" lang="ru-RU" sz="850" b="0" i="0" u="none" strike="noStrike" kern="1200" cap="none" spc="0" normalizeH="0" noProof="0" dirty="0">
                          <a:ln>
                            <a:noFill/>
                          </a:ln>
                          <a:solidFill>
                            <a:srgbClr val="00313C"/>
                          </a:solidFill>
                          <a:effectLst/>
                          <a:uLnTx/>
                          <a:uFillTx/>
                          <a:latin typeface="+mn-lt"/>
                          <a:ea typeface="+mn-ea"/>
                          <a:cs typeface="+mn-cs"/>
                        </a:rPr>
                        <a:t> </a:t>
                      </a:r>
                      <a:r>
                        <a:rPr lang="ru-RU" sz="850" dirty="0">
                          <a:solidFill>
                            <a:srgbClr val="00313C"/>
                          </a:solidFill>
                          <a:latin typeface="+mn-lt"/>
                        </a:rPr>
                        <a:t>отчета и корректирующих мероприятий комиссией. Самооценка качества расследования</a:t>
                      </a:r>
                      <a:endParaRPr kumimoji="0" lang="ru-RU" sz="850" b="0" i="0" u="none" strike="noStrike" kern="1200" cap="none" spc="0" normalizeH="0" baseline="0" noProof="0" dirty="0">
                        <a:ln>
                          <a:noFill/>
                        </a:ln>
                        <a:solidFill>
                          <a:srgbClr val="00313C"/>
                        </a:solidFill>
                        <a:effectLst/>
                        <a:uLnTx/>
                        <a:uFillTx/>
                        <a:latin typeface="+mn-lt"/>
                        <a:ea typeface="+mn-ea"/>
                        <a:cs typeface="+mn-cs"/>
                      </a:endParaRPr>
                    </a:p>
                  </a:txBody>
                  <a:tcPr anchor="ctr"/>
                </a:tc>
                <a:tc>
                  <a:txBody>
                    <a:bodyPr/>
                    <a:lstStyle/>
                    <a:p>
                      <a:pPr algn="ctr"/>
                      <a:endParaRPr lang="ru-RU" sz="1000" b="1" dirty="0">
                        <a:solidFill>
                          <a:srgbClr val="008C95"/>
                        </a:solidFill>
                      </a:endParaRPr>
                    </a:p>
                  </a:txBody>
                  <a:tcPr anchor="ctr">
                    <a:solidFill>
                      <a:schemeClr val="bg1">
                        <a:lumMod val="85000"/>
                      </a:schemeClr>
                    </a:solidFill>
                  </a:tcPr>
                </a:tc>
                <a:tc>
                  <a:txBody>
                    <a:bodyPr/>
                    <a:lstStyle/>
                    <a:p>
                      <a:pPr algn="ctr"/>
                      <a:r>
                        <a:rPr lang="en-US" sz="1000" b="1" dirty="0">
                          <a:solidFill>
                            <a:srgbClr val="008C95"/>
                          </a:solidFill>
                        </a:rPr>
                        <a:t>I</a:t>
                      </a:r>
                      <a:endParaRPr lang="ru-RU" sz="1000" b="1" dirty="0">
                        <a:solidFill>
                          <a:srgbClr val="008C95"/>
                        </a:solidFill>
                      </a:endParaRPr>
                    </a:p>
                  </a:txBody>
                  <a:tcPr anchor="ctr">
                    <a:solidFill>
                      <a:srgbClr val="E5F2F2"/>
                    </a:solidFill>
                  </a:tcPr>
                </a:tc>
                <a:tc>
                  <a:txBody>
                    <a:bodyPr/>
                    <a:lstStyle/>
                    <a:p>
                      <a:pPr marL="0" marR="0" lvl="0" indent="0" algn="ctr" defTabSz="1243941" rtl="0" eaLnBrk="1" fontAlgn="auto" latinLnBrk="0" hangingPunct="1">
                        <a:lnSpc>
                          <a:spcPct val="100000"/>
                        </a:lnSpc>
                        <a:spcBef>
                          <a:spcPts val="0"/>
                        </a:spcBef>
                        <a:spcAft>
                          <a:spcPts val="0"/>
                        </a:spcAft>
                        <a:buClrTx/>
                        <a:buSzTx/>
                        <a:buFontTx/>
                        <a:buNone/>
                        <a:tabLst/>
                        <a:defRPr/>
                      </a:pPr>
                      <a:r>
                        <a:rPr lang="en-US" sz="1000" b="1" dirty="0">
                          <a:solidFill>
                            <a:schemeClr val="bg1"/>
                          </a:solidFill>
                        </a:rPr>
                        <a:t>R</a:t>
                      </a:r>
                      <a:endParaRPr lang="ru-RU" sz="1000" b="1" dirty="0">
                        <a:solidFill>
                          <a:schemeClr val="bg1"/>
                        </a:solidFill>
                      </a:endParaRPr>
                    </a:p>
                  </a:txBody>
                  <a:tcPr anchor="ctr">
                    <a:solidFill>
                      <a:srgbClr val="008C95"/>
                    </a:solidFill>
                  </a:tcPr>
                </a:tc>
                <a:tc>
                  <a:txBody>
                    <a:bodyPr/>
                    <a:lstStyle/>
                    <a:p>
                      <a:pPr algn="ctr"/>
                      <a:r>
                        <a:rPr lang="en-US" sz="1000" b="1" dirty="0">
                          <a:solidFill>
                            <a:schemeClr val="bg1"/>
                          </a:solidFill>
                        </a:rPr>
                        <a:t>R</a:t>
                      </a:r>
                      <a:endParaRPr lang="ru-RU" sz="1000" b="1" dirty="0">
                        <a:solidFill>
                          <a:schemeClr val="bg1"/>
                        </a:solidFill>
                      </a:endParaRPr>
                    </a:p>
                  </a:txBody>
                  <a:tcPr anchor="ctr">
                    <a:solidFill>
                      <a:srgbClr val="008C95"/>
                    </a:solidFill>
                  </a:tcPr>
                </a:tc>
                <a:tc>
                  <a:txBody>
                    <a:bodyPr/>
                    <a:lstStyle/>
                    <a:p>
                      <a:pPr algn="ctr"/>
                      <a:r>
                        <a:rPr lang="en-US" sz="1000" b="1" dirty="0">
                          <a:solidFill>
                            <a:schemeClr val="bg1"/>
                          </a:solidFill>
                        </a:rPr>
                        <a:t>A,</a:t>
                      </a:r>
                      <a:r>
                        <a:rPr lang="en-US" sz="1000" b="1" baseline="0" dirty="0">
                          <a:solidFill>
                            <a:schemeClr val="bg1"/>
                          </a:solidFill>
                        </a:rPr>
                        <a:t> </a:t>
                      </a:r>
                      <a:r>
                        <a:rPr lang="en-US" sz="1000" b="1" dirty="0">
                          <a:solidFill>
                            <a:schemeClr val="bg1"/>
                          </a:solidFill>
                        </a:rPr>
                        <a:t>R</a:t>
                      </a:r>
                      <a:endParaRPr lang="ru-RU" sz="1000" b="1" dirty="0">
                        <a:solidFill>
                          <a:schemeClr val="bg1"/>
                        </a:solidFill>
                      </a:endParaRPr>
                    </a:p>
                  </a:txBody>
                  <a:tcPr anchor="ctr">
                    <a:solidFill>
                      <a:srgbClr val="008C95"/>
                    </a:solidFill>
                  </a:tcPr>
                </a:tc>
                <a:tc>
                  <a:txBody>
                    <a:bodyPr/>
                    <a:lstStyle/>
                    <a:p>
                      <a:pPr algn="ctr"/>
                      <a:endParaRPr lang="ru-RU" sz="1000" b="1" dirty="0">
                        <a:solidFill>
                          <a:srgbClr val="008C95"/>
                        </a:solidFill>
                      </a:endParaRPr>
                    </a:p>
                  </a:txBody>
                  <a:tcPr anchor="ctr">
                    <a:solidFill>
                      <a:schemeClr val="bg1">
                        <a:lumMod val="85000"/>
                      </a:schemeClr>
                    </a:solidFill>
                  </a:tcPr>
                </a:tc>
                <a:tc>
                  <a:txBody>
                    <a:bodyPr/>
                    <a:lstStyle/>
                    <a:p>
                      <a:pPr algn="ctr"/>
                      <a:endParaRPr lang="ru-RU" sz="1000" b="1" dirty="0">
                        <a:solidFill>
                          <a:srgbClr val="008C95"/>
                        </a:solidFill>
                      </a:endParaRPr>
                    </a:p>
                  </a:txBody>
                  <a:tcPr anchor="ctr">
                    <a:solidFill>
                      <a:schemeClr val="bg1">
                        <a:lumMod val="85000"/>
                      </a:schemeClr>
                    </a:solidFill>
                  </a:tcPr>
                </a:tc>
                <a:extLst>
                  <a:ext uri="{0D108BD9-81ED-4DB2-BD59-A6C34878D82A}">
                    <a16:rowId xmlns:a16="http://schemas.microsoft.com/office/drawing/2014/main" val="705444055"/>
                  </a:ext>
                </a:extLst>
              </a:tr>
              <a:tr h="323152">
                <a:tc>
                  <a:txBody>
                    <a:bodyPr/>
                    <a:lstStyle/>
                    <a:p>
                      <a:pPr algn="ctr"/>
                      <a:r>
                        <a:rPr lang="en-US" sz="1000" b="1" dirty="0">
                          <a:solidFill>
                            <a:schemeClr val="bg1"/>
                          </a:solidFill>
                        </a:rPr>
                        <a:t>12</a:t>
                      </a:r>
                      <a:endParaRPr lang="ru-RU" sz="1000" b="1" dirty="0">
                        <a:solidFill>
                          <a:schemeClr val="bg1"/>
                        </a:solidFill>
                      </a:endParaRPr>
                    </a:p>
                  </a:txBody>
                  <a:tcPr anchor="ctr">
                    <a:solidFill>
                      <a:schemeClr val="bg1">
                        <a:lumMod val="65000"/>
                      </a:schemeClr>
                    </a:solidFill>
                  </a:tcPr>
                </a:tc>
                <a:tc>
                  <a:txBody>
                    <a:bodyPr/>
                    <a:lstStyle/>
                    <a:p>
                      <a:pPr marL="0" marR="0" lvl="0" indent="0" algn="l" defTabSz="1243941" rtl="0" eaLnBrk="1" fontAlgn="auto" latinLnBrk="0" hangingPunct="1">
                        <a:lnSpc>
                          <a:spcPct val="100000"/>
                        </a:lnSpc>
                        <a:spcBef>
                          <a:spcPts val="0"/>
                        </a:spcBef>
                        <a:spcAft>
                          <a:spcPts val="0"/>
                        </a:spcAft>
                        <a:buClrTx/>
                        <a:buSzTx/>
                        <a:buFontTx/>
                        <a:buNone/>
                        <a:tabLst/>
                        <a:defRPr/>
                      </a:pPr>
                      <a:r>
                        <a:rPr kumimoji="0" lang="ru-RU" sz="850" b="0" i="0" u="none" strike="noStrike" kern="1200" cap="none" spc="0" normalizeH="0" baseline="0" noProof="0" dirty="0">
                          <a:ln>
                            <a:noFill/>
                          </a:ln>
                          <a:solidFill>
                            <a:srgbClr val="00313C"/>
                          </a:solidFill>
                          <a:effectLst/>
                          <a:uLnTx/>
                          <a:uFillTx/>
                          <a:latin typeface="+mn-lt"/>
                          <a:ea typeface="+mn-ea"/>
                          <a:cs typeface="+mn-cs"/>
                        </a:rPr>
                        <a:t>Согласование</a:t>
                      </a:r>
                      <a:r>
                        <a:rPr kumimoji="0" lang="ru-RU" sz="850" b="0" i="0" u="none" strike="noStrike" kern="1200" cap="none" spc="0" normalizeH="0" noProof="0" dirty="0">
                          <a:ln>
                            <a:noFill/>
                          </a:ln>
                          <a:solidFill>
                            <a:srgbClr val="00313C"/>
                          </a:solidFill>
                          <a:effectLst/>
                          <a:uLnTx/>
                          <a:uFillTx/>
                          <a:latin typeface="+mn-lt"/>
                          <a:ea typeface="+mn-ea"/>
                          <a:cs typeface="+mn-cs"/>
                        </a:rPr>
                        <a:t> результатов АКП с куратором расследования</a:t>
                      </a:r>
                      <a:endParaRPr kumimoji="0" lang="ru-RU" sz="850" b="0" i="0" u="none" strike="noStrike" kern="1200" cap="none" spc="0" normalizeH="0" baseline="0" noProof="0" dirty="0">
                        <a:ln>
                          <a:noFill/>
                        </a:ln>
                        <a:solidFill>
                          <a:srgbClr val="00313C"/>
                        </a:solidFill>
                        <a:effectLst/>
                        <a:uLnTx/>
                        <a:uFillTx/>
                        <a:latin typeface="+mn-lt"/>
                        <a:ea typeface="+mn-ea"/>
                        <a:cs typeface="+mn-cs"/>
                      </a:endParaRPr>
                    </a:p>
                  </a:txBody>
                  <a:tcPr anchor="ctr"/>
                </a:tc>
                <a:tc>
                  <a:txBody>
                    <a:bodyPr/>
                    <a:lstStyle/>
                    <a:p>
                      <a:pPr marL="0" marR="0" lvl="0" indent="0" algn="ctr" defTabSz="1243941" rtl="0" eaLnBrk="1" fontAlgn="auto" latinLnBrk="0" hangingPunct="1">
                        <a:lnSpc>
                          <a:spcPct val="100000"/>
                        </a:lnSpc>
                        <a:spcBef>
                          <a:spcPts val="0"/>
                        </a:spcBef>
                        <a:spcAft>
                          <a:spcPts val="0"/>
                        </a:spcAft>
                        <a:buClrTx/>
                        <a:buSzTx/>
                        <a:buFontTx/>
                        <a:buNone/>
                        <a:tabLst/>
                        <a:defRPr/>
                      </a:pPr>
                      <a:r>
                        <a:rPr lang="en-US" sz="1000" b="1" dirty="0">
                          <a:solidFill>
                            <a:srgbClr val="008C95"/>
                          </a:solidFill>
                        </a:rPr>
                        <a:t>I,C</a:t>
                      </a:r>
                      <a:endParaRPr lang="ru-RU" sz="1000" b="1" dirty="0">
                        <a:solidFill>
                          <a:srgbClr val="008C95"/>
                        </a:solidFill>
                      </a:endParaRPr>
                    </a:p>
                  </a:txBody>
                  <a:tcPr anchor="ctr">
                    <a:solidFill>
                      <a:srgbClr val="E5F2F2"/>
                    </a:solidFill>
                  </a:tcPr>
                </a:tc>
                <a:tc>
                  <a:txBody>
                    <a:bodyPr/>
                    <a:lstStyle/>
                    <a:p>
                      <a:pPr marL="0" marR="0" lvl="0" indent="0" algn="ctr" defTabSz="1243941" rtl="0" eaLnBrk="1" fontAlgn="auto" latinLnBrk="0" hangingPunct="1">
                        <a:lnSpc>
                          <a:spcPct val="100000"/>
                        </a:lnSpc>
                        <a:spcBef>
                          <a:spcPts val="0"/>
                        </a:spcBef>
                        <a:spcAft>
                          <a:spcPts val="0"/>
                        </a:spcAft>
                        <a:buClrTx/>
                        <a:buSzTx/>
                        <a:buFontTx/>
                        <a:buNone/>
                        <a:tabLst/>
                        <a:defRPr/>
                      </a:pPr>
                      <a:r>
                        <a:rPr lang="en-US" sz="1000" b="1" dirty="0">
                          <a:solidFill>
                            <a:srgbClr val="008C95"/>
                          </a:solidFill>
                        </a:rPr>
                        <a:t>I,C</a:t>
                      </a:r>
                      <a:endParaRPr lang="ru-RU" sz="1000" b="1" dirty="0">
                        <a:solidFill>
                          <a:srgbClr val="008C95"/>
                        </a:solidFill>
                      </a:endParaRPr>
                    </a:p>
                  </a:txBody>
                  <a:tcPr anchor="ctr">
                    <a:solidFill>
                      <a:srgbClr val="E5F2F2"/>
                    </a:solidFill>
                  </a:tcPr>
                </a:tc>
                <a:tc>
                  <a:txBody>
                    <a:bodyPr/>
                    <a:lstStyle/>
                    <a:p>
                      <a:pPr marL="0" marR="0" lvl="0" indent="0" algn="ctr" defTabSz="1243941" rtl="0" eaLnBrk="1" fontAlgn="auto" latinLnBrk="0" hangingPunct="1">
                        <a:lnSpc>
                          <a:spcPct val="100000"/>
                        </a:lnSpc>
                        <a:spcBef>
                          <a:spcPts val="0"/>
                        </a:spcBef>
                        <a:spcAft>
                          <a:spcPts val="0"/>
                        </a:spcAft>
                        <a:buClrTx/>
                        <a:buSzTx/>
                        <a:buFontTx/>
                        <a:buNone/>
                        <a:tabLst/>
                        <a:defRPr/>
                      </a:pPr>
                      <a:r>
                        <a:rPr lang="en-US" sz="1000" b="1" dirty="0">
                          <a:solidFill>
                            <a:schemeClr val="bg1"/>
                          </a:solidFill>
                        </a:rPr>
                        <a:t>R</a:t>
                      </a:r>
                      <a:endParaRPr lang="ru-RU" sz="1000" b="1" dirty="0">
                        <a:solidFill>
                          <a:schemeClr val="bg1"/>
                        </a:solidFill>
                      </a:endParaRPr>
                    </a:p>
                  </a:txBody>
                  <a:tcPr anchor="ctr">
                    <a:solidFill>
                      <a:srgbClr val="008C95"/>
                    </a:solidFill>
                  </a:tcPr>
                </a:tc>
                <a:tc>
                  <a:txBody>
                    <a:bodyPr/>
                    <a:lstStyle/>
                    <a:p>
                      <a:pPr marL="0" marR="0" lvl="0" indent="0" algn="ctr" defTabSz="1243941" rtl="0" eaLnBrk="1" fontAlgn="auto" latinLnBrk="0" hangingPunct="1">
                        <a:lnSpc>
                          <a:spcPct val="100000"/>
                        </a:lnSpc>
                        <a:spcBef>
                          <a:spcPts val="0"/>
                        </a:spcBef>
                        <a:spcAft>
                          <a:spcPts val="0"/>
                        </a:spcAft>
                        <a:buClrTx/>
                        <a:buSzTx/>
                        <a:buFontTx/>
                        <a:buNone/>
                        <a:tabLst/>
                        <a:defRPr/>
                      </a:pPr>
                      <a:r>
                        <a:rPr lang="en-US" sz="1000" b="1" dirty="0">
                          <a:solidFill>
                            <a:srgbClr val="008C95"/>
                          </a:solidFill>
                        </a:rPr>
                        <a:t>I,C</a:t>
                      </a:r>
                      <a:endParaRPr lang="ru-RU" sz="1000" b="1" dirty="0">
                        <a:solidFill>
                          <a:srgbClr val="008C95"/>
                        </a:solidFill>
                      </a:endParaRPr>
                    </a:p>
                  </a:txBody>
                  <a:tcPr anchor="ctr">
                    <a:solidFill>
                      <a:srgbClr val="E5F2F2"/>
                    </a:solidFill>
                  </a:tcPr>
                </a:tc>
                <a:tc>
                  <a:txBody>
                    <a:bodyPr/>
                    <a:lstStyle/>
                    <a:p>
                      <a:pPr algn="ctr"/>
                      <a:r>
                        <a:rPr lang="en-US" sz="1000" b="1" dirty="0">
                          <a:solidFill>
                            <a:schemeClr val="bg1"/>
                          </a:solidFill>
                        </a:rPr>
                        <a:t>A,</a:t>
                      </a:r>
                      <a:r>
                        <a:rPr lang="en-US" sz="1000" b="1" baseline="0" dirty="0">
                          <a:solidFill>
                            <a:schemeClr val="bg1"/>
                          </a:solidFill>
                        </a:rPr>
                        <a:t> </a:t>
                      </a:r>
                      <a:r>
                        <a:rPr lang="en-US" sz="1000" b="1" dirty="0">
                          <a:solidFill>
                            <a:schemeClr val="bg1"/>
                          </a:solidFill>
                        </a:rPr>
                        <a:t>R</a:t>
                      </a:r>
                      <a:endParaRPr lang="ru-RU" sz="1000" b="1" dirty="0">
                        <a:solidFill>
                          <a:schemeClr val="bg1"/>
                        </a:solidFill>
                      </a:endParaRPr>
                    </a:p>
                  </a:txBody>
                  <a:tcPr anchor="ctr">
                    <a:solidFill>
                      <a:srgbClr val="008C95"/>
                    </a:solidFill>
                  </a:tcPr>
                </a:tc>
                <a:tc>
                  <a:txBody>
                    <a:bodyPr/>
                    <a:lstStyle/>
                    <a:p>
                      <a:pPr algn="ctr"/>
                      <a:r>
                        <a:rPr lang="en-US" sz="1000" b="1" dirty="0">
                          <a:solidFill>
                            <a:schemeClr val="bg1"/>
                          </a:solidFill>
                        </a:rPr>
                        <a:t>R</a:t>
                      </a:r>
                      <a:endParaRPr lang="ru-RU" sz="1000" b="1" dirty="0">
                        <a:solidFill>
                          <a:schemeClr val="bg1"/>
                        </a:solidFill>
                      </a:endParaRPr>
                    </a:p>
                  </a:txBody>
                  <a:tcPr anchor="ctr">
                    <a:solidFill>
                      <a:srgbClr val="008C95"/>
                    </a:solidFill>
                  </a:tcPr>
                </a:tc>
                <a:tc>
                  <a:txBody>
                    <a:bodyPr/>
                    <a:lstStyle/>
                    <a:p>
                      <a:pPr marL="0" marR="0" lvl="0" indent="0" algn="ctr" defTabSz="1243941" rtl="0" eaLnBrk="1" fontAlgn="auto" latinLnBrk="0" hangingPunct="1">
                        <a:lnSpc>
                          <a:spcPct val="100000"/>
                        </a:lnSpc>
                        <a:spcBef>
                          <a:spcPts val="0"/>
                        </a:spcBef>
                        <a:spcAft>
                          <a:spcPts val="0"/>
                        </a:spcAft>
                        <a:buClrTx/>
                        <a:buSzTx/>
                        <a:buFontTx/>
                        <a:buNone/>
                        <a:tabLst/>
                        <a:defRPr/>
                      </a:pPr>
                      <a:r>
                        <a:rPr lang="en-US" sz="1000" b="1" dirty="0">
                          <a:solidFill>
                            <a:srgbClr val="008C95"/>
                          </a:solidFill>
                        </a:rPr>
                        <a:t>I,C</a:t>
                      </a:r>
                      <a:endParaRPr lang="ru-RU" sz="1000" b="1" dirty="0">
                        <a:solidFill>
                          <a:srgbClr val="008C95"/>
                        </a:solidFill>
                      </a:endParaRPr>
                    </a:p>
                  </a:txBody>
                  <a:tcPr anchor="ctr">
                    <a:solidFill>
                      <a:srgbClr val="E5F2F2"/>
                    </a:solidFill>
                  </a:tcPr>
                </a:tc>
                <a:extLst>
                  <a:ext uri="{0D108BD9-81ED-4DB2-BD59-A6C34878D82A}">
                    <a16:rowId xmlns:a16="http://schemas.microsoft.com/office/drawing/2014/main" val="226921610"/>
                  </a:ext>
                </a:extLst>
              </a:tr>
              <a:tr h="323152">
                <a:tc>
                  <a:txBody>
                    <a:bodyPr/>
                    <a:lstStyle/>
                    <a:p>
                      <a:pPr algn="ctr"/>
                      <a:r>
                        <a:rPr lang="en-US" sz="1000" b="1" dirty="0">
                          <a:solidFill>
                            <a:schemeClr val="bg1"/>
                          </a:solidFill>
                        </a:rPr>
                        <a:t>13</a:t>
                      </a:r>
                      <a:endParaRPr lang="ru-RU" sz="1000" b="1" dirty="0">
                        <a:solidFill>
                          <a:schemeClr val="bg1"/>
                        </a:solidFill>
                      </a:endParaRPr>
                    </a:p>
                  </a:txBody>
                  <a:tcPr anchor="ctr">
                    <a:solidFill>
                      <a:srgbClr val="008C95"/>
                    </a:solidFill>
                  </a:tcPr>
                </a:tc>
                <a:tc>
                  <a:txBody>
                    <a:bodyPr/>
                    <a:lstStyle/>
                    <a:p>
                      <a:pPr marL="0" marR="0" lvl="0" indent="0" algn="l" defTabSz="1243941" rtl="0" eaLnBrk="1" fontAlgn="auto" latinLnBrk="0" hangingPunct="1">
                        <a:lnSpc>
                          <a:spcPct val="100000"/>
                        </a:lnSpc>
                        <a:spcBef>
                          <a:spcPts val="0"/>
                        </a:spcBef>
                        <a:spcAft>
                          <a:spcPts val="0"/>
                        </a:spcAft>
                        <a:buClrTx/>
                        <a:buSzTx/>
                        <a:buFontTx/>
                        <a:buNone/>
                        <a:tabLst/>
                        <a:defRPr/>
                      </a:pPr>
                      <a:r>
                        <a:rPr lang="ru-RU" sz="850" noProof="0" dirty="0">
                          <a:solidFill>
                            <a:srgbClr val="00313C"/>
                          </a:solidFill>
                          <a:latin typeface="+mn-lt"/>
                        </a:rPr>
                        <a:t>Информирование о статусе расследования на </a:t>
                      </a:r>
                      <a:r>
                        <a:rPr lang="ru-RU" sz="850" noProof="0" dirty="0">
                          <a:solidFill>
                            <a:srgbClr val="00313C"/>
                          </a:solidFill>
                          <a:latin typeface="+mn-lt"/>
                          <a:hlinkClick r:id="rId27"/>
                        </a:rPr>
                        <a:t>ритуале «Статус АКП», </a:t>
                      </a:r>
                      <a:r>
                        <a:rPr lang="ru-RU" sz="850" noProof="0" dirty="0" err="1">
                          <a:solidFill>
                            <a:srgbClr val="00313C"/>
                          </a:solidFill>
                          <a:latin typeface="+mn-lt"/>
                        </a:rPr>
                        <a:t>эскалирование</a:t>
                      </a:r>
                      <a:r>
                        <a:rPr lang="ru-RU" sz="850" noProof="0" dirty="0">
                          <a:solidFill>
                            <a:srgbClr val="00313C"/>
                          </a:solidFill>
                          <a:latin typeface="+mn-lt"/>
                        </a:rPr>
                        <a:t> на руководителей: запрос необходимых ресурсов, </a:t>
                      </a:r>
                      <a:r>
                        <a:rPr lang="ru-RU" sz="850" dirty="0">
                          <a:solidFill>
                            <a:srgbClr val="00313C"/>
                          </a:solidFill>
                          <a:latin typeface="+mn-lt"/>
                        </a:rPr>
                        <a:t>обеспечение вовлечения сотрудников</a:t>
                      </a:r>
                      <a:endParaRPr kumimoji="0" lang="ru-RU" sz="850" b="0" i="0" u="none" strike="noStrike" kern="1200" cap="none" spc="0" normalizeH="0" baseline="0" noProof="0" dirty="0">
                        <a:ln>
                          <a:noFill/>
                        </a:ln>
                        <a:solidFill>
                          <a:srgbClr val="00313C"/>
                        </a:solidFill>
                        <a:effectLst/>
                        <a:uLnTx/>
                        <a:uFillTx/>
                        <a:latin typeface="+mn-lt"/>
                      </a:endParaRPr>
                    </a:p>
                  </a:txBody>
                  <a:tcPr anchor="ctr"/>
                </a:tc>
                <a:tc>
                  <a:txBody>
                    <a:bodyPr/>
                    <a:lstStyle/>
                    <a:p>
                      <a:pPr algn="ctr"/>
                      <a:r>
                        <a:rPr lang="en-US" sz="1000" b="1" dirty="0">
                          <a:solidFill>
                            <a:srgbClr val="008C95"/>
                          </a:solidFill>
                        </a:rPr>
                        <a:t>I</a:t>
                      </a:r>
                      <a:endParaRPr lang="ru-RU" sz="1000" b="1" dirty="0">
                        <a:solidFill>
                          <a:srgbClr val="008C95"/>
                        </a:solidFill>
                      </a:endParaRPr>
                    </a:p>
                  </a:txBody>
                  <a:tcPr anchor="ctr">
                    <a:solidFill>
                      <a:srgbClr val="E5F2F2"/>
                    </a:solidFill>
                  </a:tcPr>
                </a:tc>
                <a:tc>
                  <a:txBody>
                    <a:bodyPr/>
                    <a:lstStyle/>
                    <a:p>
                      <a:pPr algn="ctr"/>
                      <a:r>
                        <a:rPr lang="en-US" sz="1000" b="1" dirty="0">
                          <a:solidFill>
                            <a:srgbClr val="008C95"/>
                          </a:solidFill>
                        </a:rPr>
                        <a:t>I</a:t>
                      </a:r>
                      <a:endParaRPr lang="ru-RU" sz="1000" b="1" dirty="0">
                        <a:solidFill>
                          <a:srgbClr val="008C95"/>
                        </a:solidFill>
                      </a:endParaRPr>
                    </a:p>
                  </a:txBody>
                  <a:tcPr anchor="ctr">
                    <a:solidFill>
                      <a:srgbClr val="E5F2F2"/>
                    </a:solidFill>
                  </a:tcPr>
                </a:tc>
                <a:tc>
                  <a:txBody>
                    <a:bodyPr/>
                    <a:lstStyle/>
                    <a:p>
                      <a:pPr marL="0" marR="0" lvl="0" indent="0" algn="ctr" defTabSz="1243941" rtl="0" eaLnBrk="1" fontAlgn="auto" latinLnBrk="0" hangingPunct="1">
                        <a:lnSpc>
                          <a:spcPct val="100000"/>
                        </a:lnSpc>
                        <a:spcBef>
                          <a:spcPts val="0"/>
                        </a:spcBef>
                        <a:spcAft>
                          <a:spcPts val="0"/>
                        </a:spcAft>
                        <a:buClrTx/>
                        <a:buSzTx/>
                        <a:buFontTx/>
                        <a:buNone/>
                        <a:tabLst/>
                        <a:defRPr/>
                      </a:pPr>
                      <a:r>
                        <a:rPr lang="en-US" sz="1000" b="1" dirty="0">
                          <a:solidFill>
                            <a:schemeClr val="bg1"/>
                          </a:solidFill>
                        </a:rPr>
                        <a:t>A,R</a:t>
                      </a:r>
                      <a:endParaRPr lang="ru-RU" sz="1000" b="1" dirty="0">
                        <a:solidFill>
                          <a:schemeClr val="bg1"/>
                        </a:solidFill>
                      </a:endParaRPr>
                    </a:p>
                  </a:txBody>
                  <a:tcPr anchor="ctr">
                    <a:solidFill>
                      <a:srgbClr val="008C95"/>
                    </a:solidFill>
                  </a:tcPr>
                </a:tc>
                <a:tc>
                  <a:txBody>
                    <a:bodyPr/>
                    <a:lstStyle/>
                    <a:p>
                      <a:pPr algn="ctr"/>
                      <a:endParaRPr lang="ru-RU" sz="1000" b="1" dirty="0">
                        <a:solidFill>
                          <a:srgbClr val="008C95"/>
                        </a:solidFill>
                      </a:endParaRPr>
                    </a:p>
                  </a:txBody>
                  <a:tcPr anchor="ctr">
                    <a:solidFill>
                      <a:srgbClr val="D9D9D9"/>
                    </a:solidFill>
                  </a:tcPr>
                </a:tc>
                <a:tc>
                  <a:txBody>
                    <a:bodyPr/>
                    <a:lstStyle/>
                    <a:p>
                      <a:pPr algn="ctr"/>
                      <a:r>
                        <a:rPr lang="en-US" sz="1000" b="1" dirty="0">
                          <a:solidFill>
                            <a:srgbClr val="008C95"/>
                          </a:solidFill>
                        </a:rPr>
                        <a:t>C</a:t>
                      </a:r>
                      <a:endParaRPr lang="ru-RU" sz="1000" b="1" dirty="0">
                        <a:solidFill>
                          <a:srgbClr val="008C95"/>
                        </a:solidFill>
                      </a:endParaRPr>
                    </a:p>
                  </a:txBody>
                  <a:tcPr anchor="ctr">
                    <a:solidFill>
                      <a:srgbClr val="E5F2F2"/>
                    </a:solidFill>
                  </a:tcPr>
                </a:tc>
                <a:tc>
                  <a:txBody>
                    <a:bodyPr/>
                    <a:lstStyle/>
                    <a:p>
                      <a:pPr algn="ctr"/>
                      <a:r>
                        <a:rPr lang="en-US" sz="1000" b="1" dirty="0">
                          <a:solidFill>
                            <a:srgbClr val="008C95"/>
                          </a:solidFill>
                        </a:rPr>
                        <a:t>I</a:t>
                      </a:r>
                      <a:endParaRPr lang="ru-RU" sz="1000" b="1" dirty="0">
                        <a:solidFill>
                          <a:srgbClr val="008C95"/>
                        </a:solidFill>
                      </a:endParaRPr>
                    </a:p>
                  </a:txBody>
                  <a:tcPr anchor="ctr">
                    <a:solidFill>
                      <a:srgbClr val="E5F2F2"/>
                    </a:solidFill>
                  </a:tcPr>
                </a:tc>
                <a:tc>
                  <a:txBody>
                    <a:bodyPr/>
                    <a:lstStyle/>
                    <a:p>
                      <a:pPr algn="ctr"/>
                      <a:endParaRPr lang="ru-RU" sz="1000" b="1" dirty="0">
                        <a:solidFill>
                          <a:srgbClr val="008C95"/>
                        </a:solidFill>
                      </a:endParaRPr>
                    </a:p>
                  </a:txBody>
                  <a:tcPr anchor="ctr">
                    <a:solidFill>
                      <a:schemeClr val="bg1">
                        <a:lumMod val="85000"/>
                      </a:schemeClr>
                    </a:solidFill>
                  </a:tcPr>
                </a:tc>
                <a:extLst>
                  <a:ext uri="{0D108BD9-81ED-4DB2-BD59-A6C34878D82A}">
                    <a16:rowId xmlns:a16="http://schemas.microsoft.com/office/drawing/2014/main" val="2882442549"/>
                  </a:ext>
                </a:extLst>
              </a:tr>
              <a:tr h="264397">
                <a:tc>
                  <a:txBody>
                    <a:bodyPr/>
                    <a:lstStyle/>
                    <a:p>
                      <a:pPr algn="ctr"/>
                      <a:r>
                        <a:rPr lang="en-US" sz="1000" b="1" dirty="0">
                          <a:solidFill>
                            <a:schemeClr val="bg1"/>
                          </a:solidFill>
                        </a:rPr>
                        <a:t>14</a:t>
                      </a:r>
                      <a:endParaRPr lang="ru-RU" sz="1000" b="1" dirty="0">
                        <a:solidFill>
                          <a:schemeClr val="bg1"/>
                        </a:solidFill>
                      </a:endParaRPr>
                    </a:p>
                  </a:txBody>
                  <a:tcPr anchor="ctr">
                    <a:solidFill>
                      <a:srgbClr val="008C95"/>
                    </a:solidFill>
                  </a:tcPr>
                </a:tc>
                <a:tc>
                  <a:txBody>
                    <a:bodyPr/>
                    <a:lstStyle/>
                    <a:p>
                      <a:pPr marL="0" marR="0" lvl="0" indent="0" algn="l" defTabSz="1243941" rtl="0" eaLnBrk="1" fontAlgn="auto" latinLnBrk="0" hangingPunct="1">
                        <a:lnSpc>
                          <a:spcPct val="100000"/>
                        </a:lnSpc>
                        <a:spcBef>
                          <a:spcPts val="0"/>
                        </a:spcBef>
                        <a:spcAft>
                          <a:spcPts val="0"/>
                        </a:spcAft>
                        <a:buClrTx/>
                        <a:buSzTx/>
                        <a:buFontTx/>
                        <a:buNone/>
                        <a:tabLst/>
                        <a:defRPr/>
                      </a:pPr>
                      <a:r>
                        <a:rPr kumimoji="0" lang="ru-RU" sz="850" b="0" i="0" u="none" strike="noStrike" kern="1200" cap="none" spc="0" normalizeH="0" baseline="0" noProof="0" dirty="0">
                          <a:ln>
                            <a:noFill/>
                          </a:ln>
                          <a:solidFill>
                            <a:srgbClr val="00313C"/>
                          </a:solidFill>
                          <a:effectLst/>
                          <a:uLnTx/>
                          <a:uFillTx/>
                          <a:latin typeface="+mn-lt"/>
                          <a:ea typeface="+mn-ea"/>
                          <a:cs typeface="+mn-cs"/>
                        </a:rPr>
                        <a:t>Публикация результатов расследования в информационной системе</a:t>
                      </a:r>
                    </a:p>
                  </a:txBody>
                  <a:tcPr anchor="ctr"/>
                </a:tc>
                <a:tc>
                  <a:txBody>
                    <a:bodyPr/>
                    <a:lstStyle/>
                    <a:p>
                      <a:pPr algn="ctr"/>
                      <a:r>
                        <a:rPr lang="en-US" sz="1000" b="1" dirty="0">
                          <a:solidFill>
                            <a:srgbClr val="008C95"/>
                          </a:solidFill>
                        </a:rPr>
                        <a:t>I</a:t>
                      </a:r>
                      <a:endParaRPr lang="ru-RU" sz="1000" b="1" dirty="0">
                        <a:solidFill>
                          <a:srgbClr val="008C95"/>
                        </a:solidFill>
                      </a:endParaRPr>
                    </a:p>
                  </a:txBody>
                  <a:tcPr anchor="ctr">
                    <a:solidFill>
                      <a:srgbClr val="E5F2F2"/>
                    </a:solidFill>
                  </a:tcPr>
                </a:tc>
                <a:tc>
                  <a:txBody>
                    <a:bodyPr/>
                    <a:lstStyle/>
                    <a:p>
                      <a:pPr algn="ctr"/>
                      <a:r>
                        <a:rPr lang="en-US" sz="1000" b="1" dirty="0">
                          <a:solidFill>
                            <a:srgbClr val="008C95"/>
                          </a:solidFill>
                        </a:rPr>
                        <a:t>I</a:t>
                      </a:r>
                      <a:endParaRPr lang="ru-RU" sz="1000" b="1" dirty="0">
                        <a:solidFill>
                          <a:srgbClr val="008C95"/>
                        </a:solidFill>
                      </a:endParaRPr>
                    </a:p>
                  </a:txBody>
                  <a:tcPr anchor="ctr">
                    <a:solidFill>
                      <a:srgbClr val="E5F2F2"/>
                    </a:solidFill>
                  </a:tcPr>
                </a:tc>
                <a:tc>
                  <a:txBody>
                    <a:bodyPr/>
                    <a:lstStyle/>
                    <a:p>
                      <a:pPr marL="0" marR="0" lvl="0" indent="0" algn="ctr" defTabSz="1243941" rtl="0" eaLnBrk="1" fontAlgn="auto" latinLnBrk="0" hangingPunct="1">
                        <a:lnSpc>
                          <a:spcPct val="100000"/>
                        </a:lnSpc>
                        <a:spcBef>
                          <a:spcPts val="0"/>
                        </a:spcBef>
                        <a:spcAft>
                          <a:spcPts val="0"/>
                        </a:spcAft>
                        <a:buClrTx/>
                        <a:buSzTx/>
                        <a:buFontTx/>
                        <a:buNone/>
                        <a:tabLst/>
                        <a:defRPr/>
                      </a:pPr>
                      <a:r>
                        <a:rPr lang="en-US" sz="1000" b="1" dirty="0">
                          <a:solidFill>
                            <a:schemeClr val="bg1"/>
                          </a:solidFill>
                        </a:rPr>
                        <a:t>A,R</a:t>
                      </a:r>
                      <a:endParaRPr lang="ru-RU" sz="1000" b="1" dirty="0">
                        <a:solidFill>
                          <a:schemeClr val="bg1"/>
                        </a:solidFill>
                      </a:endParaRPr>
                    </a:p>
                  </a:txBody>
                  <a:tcPr anchor="ctr">
                    <a:solidFill>
                      <a:srgbClr val="008C95"/>
                    </a:solidFill>
                  </a:tcPr>
                </a:tc>
                <a:tc>
                  <a:txBody>
                    <a:bodyPr/>
                    <a:lstStyle/>
                    <a:p>
                      <a:pPr algn="ctr"/>
                      <a:endParaRPr lang="ru-RU" sz="1000" b="1" dirty="0">
                        <a:solidFill>
                          <a:srgbClr val="008C95"/>
                        </a:solidFill>
                      </a:endParaRPr>
                    </a:p>
                  </a:txBody>
                  <a:tcPr anchor="ctr">
                    <a:solidFill>
                      <a:srgbClr val="D9D9D9"/>
                    </a:solidFill>
                  </a:tcPr>
                </a:tc>
                <a:tc>
                  <a:txBody>
                    <a:bodyPr/>
                    <a:lstStyle/>
                    <a:p>
                      <a:pPr algn="ctr"/>
                      <a:r>
                        <a:rPr lang="en-US" sz="1000" b="1" dirty="0">
                          <a:solidFill>
                            <a:srgbClr val="008C95"/>
                          </a:solidFill>
                        </a:rPr>
                        <a:t>C</a:t>
                      </a:r>
                      <a:endParaRPr lang="ru-RU" sz="1000" b="1" dirty="0">
                        <a:solidFill>
                          <a:srgbClr val="008C95"/>
                        </a:solidFill>
                      </a:endParaRPr>
                    </a:p>
                  </a:txBody>
                  <a:tcPr anchor="ctr">
                    <a:solidFill>
                      <a:srgbClr val="E5F2F2"/>
                    </a:solidFill>
                  </a:tcPr>
                </a:tc>
                <a:tc>
                  <a:txBody>
                    <a:bodyPr/>
                    <a:lstStyle/>
                    <a:p>
                      <a:pPr algn="ctr"/>
                      <a:r>
                        <a:rPr lang="en-US" sz="1000" b="1" dirty="0">
                          <a:solidFill>
                            <a:srgbClr val="008C95"/>
                          </a:solidFill>
                        </a:rPr>
                        <a:t>I</a:t>
                      </a:r>
                      <a:endParaRPr lang="ru-RU" sz="1000" b="1" dirty="0">
                        <a:solidFill>
                          <a:srgbClr val="008C95"/>
                        </a:solidFill>
                      </a:endParaRPr>
                    </a:p>
                  </a:txBody>
                  <a:tcPr anchor="ctr">
                    <a:solidFill>
                      <a:srgbClr val="E5F2F2"/>
                    </a:solidFill>
                  </a:tcPr>
                </a:tc>
                <a:tc>
                  <a:txBody>
                    <a:bodyPr/>
                    <a:lstStyle/>
                    <a:p>
                      <a:pPr algn="ctr"/>
                      <a:endParaRPr lang="ru-RU" sz="1000" b="1" dirty="0">
                        <a:solidFill>
                          <a:srgbClr val="008C95"/>
                        </a:solidFill>
                      </a:endParaRPr>
                    </a:p>
                  </a:txBody>
                  <a:tcPr anchor="ctr">
                    <a:solidFill>
                      <a:schemeClr val="bg1">
                        <a:lumMod val="85000"/>
                      </a:schemeClr>
                    </a:solidFill>
                  </a:tcPr>
                </a:tc>
                <a:extLst>
                  <a:ext uri="{0D108BD9-81ED-4DB2-BD59-A6C34878D82A}">
                    <a16:rowId xmlns:a16="http://schemas.microsoft.com/office/drawing/2014/main" val="2967663418"/>
                  </a:ext>
                </a:extLst>
              </a:tr>
              <a:tr h="323152">
                <a:tc>
                  <a:txBody>
                    <a:bodyPr/>
                    <a:lstStyle/>
                    <a:p>
                      <a:pPr algn="ctr"/>
                      <a:r>
                        <a:rPr lang="en-US" sz="1000" b="1" dirty="0">
                          <a:solidFill>
                            <a:schemeClr val="bg1"/>
                          </a:solidFill>
                        </a:rPr>
                        <a:t>15</a:t>
                      </a:r>
                      <a:endParaRPr lang="ru-RU" sz="1000" b="1" dirty="0">
                        <a:solidFill>
                          <a:schemeClr val="bg1"/>
                        </a:solidFill>
                      </a:endParaRPr>
                    </a:p>
                  </a:txBody>
                  <a:tcPr anchor="ctr">
                    <a:solidFill>
                      <a:srgbClr val="008C95"/>
                    </a:solidFill>
                  </a:tcPr>
                </a:tc>
                <a:tc>
                  <a:txBody>
                    <a:bodyPr/>
                    <a:lstStyle/>
                    <a:p>
                      <a:pPr marL="0" marR="0" lvl="0" indent="0" algn="l" defTabSz="1243941" rtl="0" eaLnBrk="1" fontAlgn="auto" latinLnBrk="0" hangingPunct="1">
                        <a:lnSpc>
                          <a:spcPct val="100000"/>
                        </a:lnSpc>
                        <a:spcBef>
                          <a:spcPts val="0"/>
                        </a:spcBef>
                        <a:spcAft>
                          <a:spcPts val="0"/>
                        </a:spcAft>
                        <a:buClrTx/>
                        <a:buSzTx/>
                        <a:buFontTx/>
                        <a:buNone/>
                        <a:tabLst/>
                        <a:defRPr/>
                      </a:pPr>
                      <a:r>
                        <a:rPr lang="ru-RU" sz="850" dirty="0">
                          <a:solidFill>
                            <a:srgbClr val="00313C"/>
                          </a:solidFill>
                          <a:latin typeface="Arial" panose="020B0604020202020204" pitchFamily="34" charset="0"/>
                          <a:cs typeface="Arial" panose="020B0604020202020204" pitchFamily="34" charset="0"/>
                        </a:rPr>
                        <a:t>Фиксация нового или актуализация существующего риска в РРП (Старшим менеджером производства)</a:t>
                      </a:r>
                    </a:p>
                  </a:txBody>
                  <a:tcPr anchor="ctr"/>
                </a:tc>
                <a:tc>
                  <a:txBody>
                    <a:bodyPr/>
                    <a:lstStyle/>
                    <a:p>
                      <a:pPr algn="ctr"/>
                      <a:r>
                        <a:rPr lang="en-US" sz="1000" b="1" dirty="0">
                          <a:solidFill>
                            <a:srgbClr val="008C95"/>
                          </a:solidFill>
                        </a:rPr>
                        <a:t>I</a:t>
                      </a:r>
                      <a:endParaRPr lang="ru-RU" sz="1000" b="1" dirty="0">
                        <a:solidFill>
                          <a:srgbClr val="008C95"/>
                        </a:solidFill>
                      </a:endParaRPr>
                    </a:p>
                  </a:txBody>
                  <a:tcPr anchor="ctr">
                    <a:solidFill>
                      <a:srgbClr val="E5F2F2"/>
                    </a:solidFill>
                  </a:tcPr>
                </a:tc>
                <a:tc>
                  <a:txBody>
                    <a:bodyPr/>
                    <a:lstStyle/>
                    <a:p>
                      <a:pPr marL="0" marR="0" lvl="0" indent="0" algn="ctr" defTabSz="1243941" rtl="0" eaLnBrk="1" fontAlgn="auto" latinLnBrk="0" hangingPunct="1">
                        <a:lnSpc>
                          <a:spcPct val="100000"/>
                        </a:lnSpc>
                        <a:spcBef>
                          <a:spcPts val="0"/>
                        </a:spcBef>
                        <a:spcAft>
                          <a:spcPts val="0"/>
                        </a:spcAft>
                        <a:buClrTx/>
                        <a:buSzTx/>
                        <a:buFontTx/>
                        <a:buNone/>
                        <a:tabLst/>
                        <a:defRPr/>
                      </a:pPr>
                      <a:r>
                        <a:rPr lang="en-US" sz="1000" b="1" dirty="0">
                          <a:solidFill>
                            <a:schemeClr val="bg1"/>
                          </a:solidFill>
                        </a:rPr>
                        <a:t>A,R</a:t>
                      </a:r>
                      <a:endParaRPr lang="ru-RU" sz="1000" b="1" dirty="0">
                        <a:solidFill>
                          <a:schemeClr val="bg1"/>
                        </a:solidFill>
                      </a:endParaRPr>
                    </a:p>
                  </a:txBody>
                  <a:tcPr anchor="ctr">
                    <a:solidFill>
                      <a:srgbClr val="008C95"/>
                    </a:solidFill>
                  </a:tcPr>
                </a:tc>
                <a:tc>
                  <a:txBody>
                    <a:bodyPr/>
                    <a:lstStyle/>
                    <a:p>
                      <a:pPr algn="ctr"/>
                      <a:r>
                        <a:rPr lang="en-US" sz="1000" b="1" dirty="0">
                          <a:solidFill>
                            <a:srgbClr val="008C95"/>
                          </a:solidFill>
                        </a:rPr>
                        <a:t>I,C</a:t>
                      </a:r>
                      <a:endParaRPr lang="ru-RU" sz="1000" b="1" dirty="0">
                        <a:solidFill>
                          <a:srgbClr val="008C95"/>
                        </a:solidFill>
                      </a:endParaRPr>
                    </a:p>
                  </a:txBody>
                  <a:tcPr anchor="ctr">
                    <a:solidFill>
                      <a:srgbClr val="E5F2F2"/>
                    </a:solidFill>
                  </a:tcPr>
                </a:tc>
                <a:tc>
                  <a:txBody>
                    <a:bodyPr/>
                    <a:lstStyle/>
                    <a:p>
                      <a:pPr marL="0" marR="0" lvl="0" indent="0" algn="ctr" defTabSz="1243941" rtl="0" eaLnBrk="1" fontAlgn="auto" latinLnBrk="0" hangingPunct="1">
                        <a:lnSpc>
                          <a:spcPct val="100000"/>
                        </a:lnSpc>
                        <a:spcBef>
                          <a:spcPts val="0"/>
                        </a:spcBef>
                        <a:spcAft>
                          <a:spcPts val="0"/>
                        </a:spcAft>
                        <a:buClrTx/>
                        <a:buSzTx/>
                        <a:buFontTx/>
                        <a:buNone/>
                        <a:tabLst/>
                        <a:defRPr/>
                      </a:pPr>
                      <a:endParaRPr lang="ru-RU" sz="1000" b="1" dirty="0">
                        <a:solidFill>
                          <a:srgbClr val="008C95"/>
                        </a:solidFill>
                      </a:endParaRPr>
                    </a:p>
                  </a:txBody>
                  <a:tcPr anchor="ctr">
                    <a:solidFill>
                      <a:srgbClr val="D9D9D9"/>
                    </a:solidFill>
                  </a:tcPr>
                </a:tc>
                <a:tc>
                  <a:txBody>
                    <a:bodyPr/>
                    <a:lstStyle/>
                    <a:p>
                      <a:pPr marL="0" marR="0" lvl="0" indent="0" algn="ctr" defTabSz="1243941" rtl="0" eaLnBrk="1" fontAlgn="auto" latinLnBrk="0" hangingPunct="1">
                        <a:lnSpc>
                          <a:spcPct val="100000"/>
                        </a:lnSpc>
                        <a:spcBef>
                          <a:spcPts val="0"/>
                        </a:spcBef>
                        <a:spcAft>
                          <a:spcPts val="0"/>
                        </a:spcAft>
                        <a:buClrTx/>
                        <a:buSzTx/>
                        <a:buFontTx/>
                        <a:buNone/>
                        <a:tabLst/>
                        <a:defRPr/>
                      </a:pPr>
                      <a:r>
                        <a:rPr lang="en-US" sz="1000" b="1" dirty="0">
                          <a:solidFill>
                            <a:srgbClr val="008C95"/>
                          </a:solidFill>
                        </a:rPr>
                        <a:t>I,C</a:t>
                      </a:r>
                      <a:endParaRPr lang="ru-RU" sz="1000" b="1" dirty="0">
                        <a:solidFill>
                          <a:srgbClr val="008C95"/>
                        </a:solidFill>
                      </a:endParaRPr>
                    </a:p>
                  </a:txBody>
                  <a:tcPr anchor="ctr">
                    <a:solidFill>
                      <a:srgbClr val="E5F2F2"/>
                    </a:solidFill>
                  </a:tcPr>
                </a:tc>
                <a:tc>
                  <a:txBody>
                    <a:bodyPr/>
                    <a:lstStyle/>
                    <a:p>
                      <a:pPr algn="ctr"/>
                      <a:endParaRPr lang="ru-RU" sz="1000" b="1" dirty="0">
                        <a:solidFill>
                          <a:srgbClr val="008C95"/>
                        </a:solidFill>
                      </a:endParaRPr>
                    </a:p>
                  </a:txBody>
                  <a:tcPr anchor="ctr">
                    <a:solidFill>
                      <a:schemeClr val="bg1">
                        <a:lumMod val="85000"/>
                      </a:schemeClr>
                    </a:solidFill>
                  </a:tcPr>
                </a:tc>
                <a:tc>
                  <a:txBody>
                    <a:bodyPr/>
                    <a:lstStyle/>
                    <a:p>
                      <a:pPr algn="ctr"/>
                      <a:endParaRPr lang="ru-RU" sz="1000" b="1" dirty="0">
                        <a:solidFill>
                          <a:srgbClr val="008C95"/>
                        </a:solidFill>
                      </a:endParaRPr>
                    </a:p>
                  </a:txBody>
                  <a:tcPr anchor="ctr">
                    <a:solidFill>
                      <a:schemeClr val="bg1">
                        <a:lumMod val="85000"/>
                      </a:schemeClr>
                    </a:solidFill>
                  </a:tcPr>
                </a:tc>
                <a:extLst>
                  <a:ext uri="{0D108BD9-81ED-4DB2-BD59-A6C34878D82A}">
                    <a16:rowId xmlns:a16="http://schemas.microsoft.com/office/drawing/2014/main" val="2143151111"/>
                  </a:ext>
                </a:extLst>
              </a:tr>
            </a:tbl>
          </a:graphicData>
        </a:graphic>
      </p:graphicFrame>
      <p:grpSp>
        <p:nvGrpSpPr>
          <p:cNvPr id="56" name="Группа 55"/>
          <p:cNvGrpSpPr/>
          <p:nvPr/>
        </p:nvGrpSpPr>
        <p:grpSpPr>
          <a:xfrm>
            <a:off x="684862" y="6521648"/>
            <a:ext cx="8217839" cy="123113"/>
            <a:chOff x="1574884" y="6477530"/>
            <a:chExt cx="7419538" cy="123113"/>
          </a:xfrm>
        </p:grpSpPr>
        <p:sp>
          <p:nvSpPr>
            <p:cNvPr id="57" name="TextBox 56">
              <a:extLst>
                <a:ext uri="{FF2B5EF4-FFF2-40B4-BE49-F238E27FC236}">
                  <a16:creationId xmlns:a16="http://schemas.microsoft.com/office/drawing/2014/main" id="{86B933E7-7FCC-4517-B1CB-CC998E895F2F}"/>
                </a:ext>
              </a:extLst>
            </p:cNvPr>
            <p:cNvSpPr txBox="1"/>
            <p:nvPr/>
          </p:nvSpPr>
          <p:spPr>
            <a:xfrm>
              <a:off x="4923761" y="6477530"/>
              <a:ext cx="4070661" cy="123111"/>
            </a:xfrm>
            <a:prstGeom prst="rect">
              <a:avLst/>
            </a:prstGeom>
          </p:spPr>
          <p:txBody>
            <a:bodyPr vert="horz" wrap="square" lIns="0" tIns="0" rIns="0" bIns="0" rtlCol="0" anchor="ctr" anchorCtr="0">
              <a:spAutoFit/>
            </a:bodyPr>
            <a:lstStyle>
              <a:lvl1pPr lvl="0" indent="0" defTabSz="913473" fontAlgn="base">
                <a:spcBef>
                  <a:spcPct val="0"/>
                </a:spcBef>
                <a:spcAft>
                  <a:spcPct val="0"/>
                </a:spcAft>
                <a:buClr>
                  <a:schemeClr val="tx2"/>
                </a:buClr>
                <a:buSzPct val="100000"/>
                <a:defRPr lang="ru-RU" sz="1600" baseline="0" dirty="0"/>
              </a:lvl1pPr>
              <a:lvl2pPr marL="198335" lvl="1" indent="-194662" defTabSz="913473" fontAlgn="base">
                <a:spcBef>
                  <a:spcPct val="0"/>
                </a:spcBef>
                <a:spcAft>
                  <a:spcPct val="0"/>
                </a:spcAft>
                <a:buClr>
                  <a:schemeClr val="accent4"/>
                </a:buClr>
                <a:buSzPct val="125000"/>
                <a:buFont typeface="Arial" charset="0"/>
                <a:buChar char="▪"/>
                <a:defRPr lang="ru-RU" sz="1600" baseline="0" dirty="0"/>
              </a:lvl2pPr>
              <a:lvl3pPr marL="455435" lvl="2" indent="-253428" defTabSz="913473" fontAlgn="base">
                <a:spcBef>
                  <a:spcPct val="0"/>
                </a:spcBef>
                <a:spcAft>
                  <a:spcPct val="0"/>
                </a:spcAft>
                <a:buClr>
                  <a:schemeClr val="accent6"/>
                </a:buClr>
                <a:buSzPct val="120000"/>
                <a:buFont typeface="Arial" charset="0"/>
                <a:buChar char="–"/>
                <a:defRPr lang="ru-RU" sz="1600" baseline="0" dirty="0"/>
              </a:lvl3pPr>
              <a:lvl4pPr marL="628060" lvl="3" indent="-157933" defTabSz="913473" fontAlgn="base">
                <a:spcBef>
                  <a:spcPct val="0"/>
                </a:spcBef>
                <a:spcAft>
                  <a:spcPct val="0"/>
                </a:spcAft>
                <a:buClr>
                  <a:schemeClr val="accent6"/>
                </a:buClr>
                <a:buSzPct val="120000"/>
                <a:buFont typeface="Arial" charset="0"/>
                <a:buChar char="▫"/>
                <a:defRPr lang="ru-RU" sz="1600" baseline="0" dirty="0"/>
              </a:lvl4pPr>
              <a:lvl5pPr marL="763957" lvl="4" indent="-132223" defTabSz="913473" fontAlgn="base">
                <a:spcBef>
                  <a:spcPct val="0"/>
                </a:spcBef>
                <a:spcAft>
                  <a:spcPct val="0"/>
                </a:spcAft>
                <a:buClr>
                  <a:schemeClr val="accent6"/>
                </a:buClr>
                <a:buSzPct val="89000"/>
                <a:buFont typeface="Arial" charset="0"/>
                <a:buChar char="-"/>
                <a:defRPr lang="ru-RU" sz="1600" baseline="0" dirty="0"/>
              </a:lvl5pPr>
              <a:lvl6pPr marL="1020030" indent="-177089" defTabSz="1218026" fontAlgn="base">
                <a:spcBef>
                  <a:spcPct val="0"/>
                </a:spcBef>
                <a:spcAft>
                  <a:spcPct val="0"/>
                </a:spcAft>
                <a:buClr>
                  <a:schemeClr val="tx2"/>
                </a:buClr>
                <a:buSzPct val="89000"/>
                <a:buFont typeface="Arial" charset="0"/>
                <a:buChar char="-"/>
                <a:defRPr sz="2100" baseline="0"/>
              </a:lvl6pPr>
              <a:lvl7pPr marL="1020030" indent="-177089" defTabSz="1218026" fontAlgn="base">
                <a:spcBef>
                  <a:spcPct val="0"/>
                </a:spcBef>
                <a:spcAft>
                  <a:spcPct val="0"/>
                </a:spcAft>
                <a:buClr>
                  <a:schemeClr val="tx2"/>
                </a:buClr>
                <a:buSzPct val="89000"/>
                <a:buFont typeface="Arial" charset="0"/>
                <a:buChar char="-"/>
                <a:defRPr sz="2100" baseline="0"/>
              </a:lvl7pPr>
              <a:lvl8pPr marL="1020030" indent="-177089" defTabSz="1218026" fontAlgn="base">
                <a:spcBef>
                  <a:spcPct val="0"/>
                </a:spcBef>
                <a:spcAft>
                  <a:spcPct val="0"/>
                </a:spcAft>
                <a:buClr>
                  <a:schemeClr val="tx2"/>
                </a:buClr>
                <a:buSzPct val="89000"/>
                <a:buFont typeface="Arial" charset="0"/>
                <a:buChar char="-"/>
                <a:defRPr sz="2100" baseline="0"/>
              </a:lvl8pPr>
              <a:lvl9pPr marL="1020030" indent="-177089" defTabSz="1218026" fontAlgn="base">
                <a:spcBef>
                  <a:spcPct val="0"/>
                </a:spcBef>
                <a:spcAft>
                  <a:spcPct val="0"/>
                </a:spcAft>
                <a:buClr>
                  <a:schemeClr val="tx2"/>
                </a:buClr>
                <a:buSzPct val="89000"/>
                <a:buFont typeface="Arial" charset="0"/>
                <a:buChar char="-"/>
                <a:defRPr sz="2100" baseline="0"/>
              </a:lvl9pPr>
            </a:lstStyle>
            <a:p>
              <a:pPr marL="0" marR="0" lvl="0" indent="0" algn="l" defTabSz="913473" rtl="0" eaLnBrk="1" fontAlgn="base" latinLnBrk="0" hangingPunct="1">
                <a:lnSpc>
                  <a:spcPct val="100000"/>
                </a:lnSpc>
                <a:spcBef>
                  <a:spcPct val="0"/>
                </a:spcBef>
                <a:spcAft>
                  <a:spcPct val="0"/>
                </a:spcAft>
                <a:buClr>
                  <a:srgbClr val="008080"/>
                </a:buClr>
                <a:buSzPct val="100000"/>
                <a:buFontTx/>
                <a:buNone/>
                <a:tabLst/>
                <a:defRPr/>
              </a:pPr>
              <a:r>
                <a:rPr kumimoji="0" lang="ru-RU" sz="800" b="0" i="0" u="none" strike="noStrike" kern="1200" cap="none" spc="0" normalizeH="0" baseline="0" noProof="0" dirty="0">
                  <a:ln>
                    <a:noFill/>
                  </a:ln>
                  <a:solidFill>
                    <a:srgbClr val="00313C"/>
                  </a:solidFill>
                  <a:effectLst/>
                  <a:uLnTx/>
                  <a:uFillTx/>
                  <a:latin typeface="Arial"/>
                  <a:ea typeface="+mn-ea"/>
                  <a:cs typeface="+mn-cs"/>
                </a:rPr>
                <a:t>Шаги могут не выполнятся в</a:t>
              </a:r>
              <a:r>
                <a:rPr kumimoji="0" lang="ru-RU" sz="800" b="0" i="0" u="none" strike="noStrike" kern="1200" cap="none" spc="0" normalizeH="0" noProof="0" dirty="0">
                  <a:ln>
                    <a:noFill/>
                  </a:ln>
                  <a:solidFill>
                    <a:srgbClr val="00313C"/>
                  </a:solidFill>
                  <a:effectLst/>
                  <a:uLnTx/>
                  <a:uFillTx/>
                  <a:latin typeface="Arial"/>
                  <a:ea typeface="+mn-ea"/>
                  <a:cs typeface="+mn-cs"/>
                </a:rPr>
                <a:t> Упрощенном расследовании</a:t>
              </a:r>
              <a:endParaRPr kumimoji="0" lang="ru-RU" sz="800" b="0" i="0" u="none" strike="noStrike" kern="1200" cap="none" spc="0" normalizeH="0" baseline="0" noProof="0" dirty="0">
                <a:ln>
                  <a:noFill/>
                </a:ln>
                <a:solidFill>
                  <a:srgbClr val="00313C"/>
                </a:solidFill>
                <a:effectLst/>
                <a:uLnTx/>
                <a:uFillTx/>
                <a:latin typeface="Arial"/>
                <a:ea typeface="+mn-ea"/>
                <a:cs typeface="+mn-cs"/>
              </a:endParaRPr>
            </a:p>
          </p:txBody>
        </p:sp>
        <p:sp>
          <p:nvSpPr>
            <p:cNvPr id="58" name="TextBox 57">
              <a:extLst>
                <a:ext uri="{FF2B5EF4-FFF2-40B4-BE49-F238E27FC236}">
                  <a16:creationId xmlns:a16="http://schemas.microsoft.com/office/drawing/2014/main" id="{86B933E7-7FCC-4517-B1CB-CC998E895F2F}"/>
                </a:ext>
              </a:extLst>
            </p:cNvPr>
            <p:cNvSpPr txBox="1"/>
            <p:nvPr/>
          </p:nvSpPr>
          <p:spPr>
            <a:xfrm>
              <a:off x="1574884" y="6477532"/>
              <a:ext cx="3807789" cy="123111"/>
            </a:xfrm>
            <a:prstGeom prst="rect">
              <a:avLst/>
            </a:prstGeom>
          </p:spPr>
          <p:txBody>
            <a:bodyPr vert="horz" wrap="square" lIns="0" tIns="0" rIns="0" bIns="0" rtlCol="0" anchor="ctr" anchorCtr="0">
              <a:spAutoFit/>
            </a:bodyPr>
            <a:lstStyle>
              <a:lvl1pPr lvl="0" indent="0" defTabSz="913473" fontAlgn="base">
                <a:spcBef>
                  <a:spcPct val="0"/>
                </a:spcBef>
                <a:spcAft>
                  <a:spcPct val="0"/>
                </a:spcAft>
                <a:buClr>
                  <a:schemeClr val="tx2"/>
                </a:buClr>
                <a:buSzPct val="100000"/>
                <a:defRPr lang="ru-RU" sz="1600" baseline="0" dirty="0"/>
              </a:lvl1pPr>
              <a:lvl2pPr marL="198335" lvl="1" indent="-194662" defTabSz="913473" fontAlgn="base">
                <a:spcBef>
                  <a:spcPct val="0"/>
                </a:spcBef>
                <a:spcAft>
                  <a:spcPct val="0"/>
                </a:spcAft>
                <a:buClr>
                  <a:schemeClr val="accent4"/>
                </a:buClr>
                <a:buSzPct val="125000"/>
                <a:buFont typeface="Arial" charset="0"/>
                <a:buChar char="▪"/>
                <a:defRPr lang="ru-RU" sz="1600" baseline="0" dirty="0"/>
              </a:lvl2pPr>
              <a:lvl3pPr marL="455435" lvl="2" indent="-253428" defTabSz="913473" fontAlgn="base">
                <a:spcBef>
                  <a:spcPct val="0"/>
                </a:spcBef>
                <a:spcAft>
                  <a:spcPct val="0"/>
                </a:spcAft>
                <a:buClr>
                  <a:schemeClr val="accent6"/>
                </a:buClr>
                <a:buSzPct val="120000"/>
                <a:buFont typeface="Arial" charset="0"/>
                <a:buChar char="–"/>
                <a:defRPr lang="ru-RU" sz="1600" baseline="0" dirty="0"/>
              </a:lvl3pPr>
              <a:lvl4pPr marL="628060" lvl="3" indent="-157933" defTabSz="913473" fontAlgn="base">
                <a:spcBef>
                  <a:spcPct val="0"/>
                </a:spcBef>
                <a:spcAft>
                  <a:spcPct val="0"/>
                </a:spcAft>
                <a:buClr>
                  <a:schemeClr val="accent6"/>
                </a:buClr>
                <a:buSzPct val="120000"/>
                <a:buFont typeface="Arial" charset="0"/>
                <a:buChar char="▫"/>
                <a:defRPr lang="ru-RU" sz="1600" baseline="0" dirty="0"/>
              </a:lvl4pPr>
              <a:lvl5pPr marL="763957" lvl="4" indent="-132223" defTabSz="913473" fontAlgn="base">
                <a:spcBef>
                  <a:spcPct val="0"/>
                </a:spcBef>
                <a:spcAft>
                  <a:spcPct val="0"/>
                </a:spcAft>
                <a:buClr>
                  <a:schemeClr val="accent6"/>
                </a:buClr>
                <a:buSzPct val="89000"/>
                <a:buFont typeface="Arial" charset="0"/>
                <a:buChar char="-"/>
                <a:defRPr lang="ru-RU" sz="1600" baseline="0" dirty="0"/>
              </a:lvl5pPr>
              <a:lvl6pPr marL="1020030" indent="-177089" defTabSz="1218026" fontAlgn="base">
                <a:spcBef>
                  <a:spcPct val="0"/>
                </a:spcBef>
                <a:spcAft>
                  <a:spcPct val="0"/>
                </a:spcAft>
                <a:buClr>
                  <a:schemeClr val="tx2"/>
                </a:buClr>
                <a:buSzPct val="89000"/>
                <a:buFont typeface="Arial" charset="0"/>
                <a:buChar char="-"/>
                <a:defRPr sz="2100" baseline="0"/>
              </a:lvl6pPr>
              <a:lvl7pPr marL="1020030" indent="-177089" defTabSz="1218026" fontAlgn="base">
                <a:spcBef>
                  <a:spcPct val="0"/>
                </a:spcBef>
                <a:spcAft>
                  <a:spcPct val="0"/>
                </a:spcAft>
                <a:buClr>
                  <a:schemeClr val="tx2"/>
                </a:buClr>
                <a:buSzPct val="89000"/>
                <a:buFont typeface="Arial" charset="0"/>
                <a:buChar char="-"/>
                <a:defRPr sz="2100" baseline="0"/>
              </a:lvl7pPr>
              <a:lvl8pPr marL="1020030" indent="-177089" defTabSz="1218026" fontAlgn="base">
                <a:spcBef>
                  <a:spcPct val="0"/>
                </a:spcBef>
                <a:spcAft>
                  <a:spcPct val="0"/>
                </a:spcAft>
                <a:buClr>
                  <a:schemeClr val="tx2"/>
                </a:buClr>
                <a:buSzPct val="89000"/>
                <a:buFont typeface="Arial" charset="0"/>
                <a:buChar char="-"/>
                <a:defRPr sz="2100" baseline="0"/>
              </a:lvl8pPr>
              <a:lvl9pPr marL="1020030" indent="-177089" defTabSz="1218026" fontAlgn="base">
                <a:spcBef>
                  <a:spcPct val="0"/>
                </a:spcBef>
                <a:spcAft>
                  <a:spcPct val="0"/>
                </a:spcAft>
                <a:buClr>
                  <a:schemeClr val="tx2"/>
                </a:buClr>
                <a:buSzPct val="89000"/>
                <a:buFont typeface="Arial" charset="0"/>
                <a:buChar char="-"/>
                <a:defRPr sz="2100" baseline="0"/>
              </a:lvl9pPr>
            </a:lstStyle>
            <a:p>
              <a:pPr marL="0" marR="0" lvl="0" indent="0" algn="l" defTabSz="913473" rtl="0" eaLnBrk="1" fontAlgn="base" latinLnBrk="0" hangingPunct="1">
                <a:lnSpc>
                  <a:spcPct val="100000"/>
                </a:lnSpc>
                <a:spcBef>
                  <a:spcPct val="0"/>
                </a:spcBef>
                <a:spcAft>
                  <a:spcPct val="0"/>
                </a:spcAft>
                <a:buClr>
                  <a:srgbClr val="008080"/>
                </a:buClr>
                <a:buSzPct val="100000"/>
                <a:buFontTx/>
                <a:buNone/>
                <a:tabLst/>
                <a:defRPr/>
              </a:pPr>
              <a:r>
                <a:rPr kumimoji="0" lang="ru-RU" sz="800" b="0" i="0" u="none" strike="noStrike" kern="1200" cap="none" spc="0" normalizeH="0" baseline="0" noProof="0" dirty="0">
                  <a:ln>
                    <a:noFill/>
                  </a:ln>
                  <a:solidFill>
                    <a:srgbClr val="00313C"/>
                  </a:solidFill>
                  <a:effectLst/>
                  <a:uLnTx/>
                  <a:uFillTx/>
                  <a:latin typeface="Arial"/>
                  <a:ea typeface="+mn-ea"/>
                  <a:cs typeface="+mn-cs"/>
                </a:rPr>
                <a:t>  Обязательные шаги для любого формата расследования</a:t>
              </a:r>
            </a:p>
          </p:txBody>
        </p:sp>
      </p:grpSp>
      <p:sp>
        <p:nvSpPr>
          <p:cNvPr id="59" name="Скругленный прямоугольник 58"/>
          <p:cNvSpPr/>
          <p:nvPr/>
        </p:nvSpPr>
        <p:spPr>
          <a:xfrm>
            <a:off x="361956" y="6463453"/>
            <a:ext cx="352088" cy="223737"/>
          </a:xfrm>
          <a:prstGeom prst="roundRect">
            <a:avLst/>
          </a:prstGeom>
          <a:noFill/>
          <a:ln w="9525">
            <a:solidFill>
              <a:srgbClr val="008C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err="1">
              <a:solidFill>
                <a:schemeClr val="tx1"/>
              </a:solidFill>
            </a:endParaRPr>
          </a:p>
        </p:txBody>
      </p:sp>
      <p:sp>
        <p:nvSpPr>
          <p:cNvPr id="64" name="Скругленный прямоугольник 63"/>
          <p:cNvSpPr/>
          <p:nvPr/>
        </p:nvSpPr>
        <p:spPr>
          <a:xfrm>
            <a:off x="3972489" y="6464551"/>
            <a:ext cx="352088" cy="223737"/>
          </a:xfrm>
          <a:prstGeom prst="roundRect">
            <a:avLst/>
          </a:prstGeom>
          <a:solidFill>
            <a:schemeClr val="bg1">
              <a:lumMod val="85000"/>
            </a:schemeClr>
          </a:solidFill>
          <a:ln w="9525">
            <a:solidFill>
              <a:srgbClr val="008C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err="1">
              <a:solidFill>
                <a:schemeClr val="tx1"/>
              </a:solidFill>
            </a:endParaRPr>
          </a:p>
        </p:txBody>
      </p:sp>
      <p:sp>
        <p:nvSpPr>
          <p:cNvPr id="65" name="Номер слайда 2"/>
          <p:cNvSpPr txBox="1">
            <a:spLocks/>
          </p:cNvSpPr>
          <p:nvPr/>
        </p:nvSpPr>
        <p:spPr>
          <a:xfrm>
            <a:off x="11509819" y="6438083"/>
            <a:ext cx="540512" cy="446400"/>
          </a:xfrm>
          <a:prstGeom prst="rect">
            <a:avLst/>
          </a:prstGeom>
        </p:spPr>
        <p:txBody>
          <a:bodyPr anchor="ctr"/>
          <a:lstStyle>
            <a:defPPr>
              <a:defRPr lang="ru-RU"/>
            </a:defPPr>
            <a:lvl1pPr algn="r">
              <a:defRPr sz="1050"/>
            </a:lvl1pPr>
          </a:lstStyle>
          <a:p>
            <a:pPr marL="0" marR="0" lvl="0" indent="0" algn="r" defTabSz="913722" rtl="0" eaLnBrk="1" fontAlgn="auto" latinLnBrk="0" hangingPunct="1">
              <a:lnSpc>
                <a:spcPct val="100000"/>
              </a:lnSpc>
              <a:spcBef>
                <a:spcPts val="0"/>
              </a:spcBef>
              <a:spcAft>
                <a:spcPts val="0"/>
              </a:spcAft>
              <a:buClrTx/>
              <a:buSzTx/>
              <a:buFontTx/>
              <a:buNone/>
              <a:tabLst/>
              <a:defRPr/>
            </a:pPr>
            <a:fld id="{31ED88B6-9D2D-479B-ABA6-BAE9EF28FCC0}" type="slidenum">
              <a:rPr kumimoji="0" lang="ru-RU" sz="1050" b="0" i="0" u="none" strike="noStrike" kern="1200" cap="none" spc="0" normalizeH="0" baseline="0" noProof="0">
                <a:ln>
                  <a:noFill/>
                </a:ln>
                <a:solidFill>
                  <a:srgbClr val="00313C"/>
                </a:solidFill>
                <a:effectLst/>
                <a:uLnTx/>
                <a:uFillTx/>
                <a:latin typeface="Arial"/>
                <a:ea typeface="+mn-ea"/>
                <a:cs typeface="+mn-cs"/>
              </a:rPr>
              <a:pPr marL="0" marR="0" lvl="0" indent="0" algn="r" defTabSz="913722" rtl="0" eaLnBrk="1" fontAlgn="auto" latinLnBrk="0" hangingPunct="1">
                <a:lnSpc>
                  <a:spcPct val="100000"/>
                </a:lnSpc>
                <a:spcBef>
                  <a:spcPts val="0"/>
                </a:spcBef>
                <a:spcAft>
                  <a:spcPts val="0"/>
                </a:spcAft>
                <a:buClrTx/>
                <a:buSzTx/>
                <a:buFontTx/>
                <a:buNone/>
                <a:tabLst/>
                <a:defRPr/>
              </a:pPr>
              <a:t>17</a:t>
            </a:fld>
            <a:endParaRPr kumimoji="0" lang="ru-RU" sz="1050" b="0" i="0" u="none" strike="noStrike" kern="1200" cap="none" spc="0" normalizeH="0" baseline="0" noProof="0" dirty="0">
              <a:ln>
                <a:noFill/>
              </a:ln>
              <a:solidFill>
                <a:srgbClr val="00313C"/>
              </a:solidFill>
              <a:effectLst/>
              <a:uLnTx/>
              <a:uFillTx/>
              <a:latin typeface="Arial"/>
              <a:ea typeface="+mn-ea"/>
              <a:cs typeface="+mn-cs"/>
            </a:endParaRPr>
          </a:p>
        </p:txBody>
      </p:sp>
      <p:sp>
        <p:nvSpPr>
          <p:cNvPr id="6" name="TextBox 5"/>
          <p:cNvSpPr txBox="1"/>
          <p:nvPr/>
        </p:nvSpPr>
        <p:spPr>
          <a:xfrm>
            <a:off x="361956" y="6222030"/>
            <a:ext cx="10922000" cy="215444"/>
          </a:xfrm>
          <a:prstGeom prst="rect">
            <a:avLst/>
          </a:prstGeom>
          <a:noFill/>
        </p:spPr>
        <p:txBody>
          <a:bodyPr wrap="square" rtlCol="0">
            <a:spAutoFit/>
          </a:bodyPr>
          <a:lstStyle/>
          <a:p>
            <a:r>
              <a:rPr lang="en-US" sz="800" b="1" dirty="0"/>
              <a:t>R</a:t>
            </a:r>
            <a:r>
              <a:rPr lang="en-US" sz="800" dirty="0"/>
              <a:t> -Responsible </a:t>
            </a:r>
            <a:r>
              <a:rPr lang="ru-RU" sz="800" dirty="0"/>
              <a:t>Ответственный исполнитель</a:t>
            </a:r>
            <a:r>
              <a:rPr lang="en-US" sz="800" dirty="0"/>
              <a:t>, </a:t>
            </a:r>
            <a:r>
              <a:rPr lang="en-US" sz="800" b="1" dirty="0"/>
              <a:t>A</a:t>
            </a:r>
            <a:r>
              <a:rPr lang="en-US" sz="800" dirty="0"/>
              <a:t>- </a:t>
            </a:r>
            <a:r>
              <a:rPr lang="ru-RU" sz="800" dirty="0" err="1"/>
              <a:t>Accountable</a:t>
            </a:r>
            <a:r>
              <a:rPr lang="en-US" sz="800" dirty="0"/>
              <a:t> </a:t>
            </a:r>
            <a:r>
              <a:rPr lang="ru-RU" sz="800" dirty="0"/>
              <a:t>Отвечает за результат, принимает решения</a:t>
            </a:r>
            <a:r>
              <a:rPr lang="en-US" sz="800" dirty="0"/>
              <a:t>, </a:t>
            </a:r>
            <a:r>
              <a:rPr lang="en-US" sz="800" b="1" dirty="0"/>
              <a:t>C</a:t>
            </a:r>
            <a:r>
              <a:rPr lang="en-US" sz="800" dirty="0"/>
              <a:t> –Consult </a:t>
            </a:r>
            <a:r>
              <a:rPr lang="ru-RU" sz="800" dirty="0"/>
              <a:t>Консультирует до выполнения</a:t>
            </a:r>
            <a:r>
              <a:rPr lang="en-US" sz="800" dirty="0"/>
              <a:t>, </a:t>
            </a:r>
            <a:r>
              <a:rPr lang="en-US" sz="800" b="1" dirty="0"/>
              <a:t>I</a:t>
            </a:r>
            <a:r>
              <a:rPr lang="en-US" sz="800" dirty="0"/>
              <a:t> – Informed </a:t>
            </a:r>
            <a:r>
              <a:rPr lang="ru-RU" sz="800" dirty="0"/>
              <a:t>Информируется после выполнения</a:t>
            </a:r>
          </a:p>
        </p:txBody>
      </p:sp>
      <p:sp>
        <p:nvSpPr>
          <p:cNvPr id="68" name="Пятиугольник 67"/>
          <p:cNvSpPr/>
          <p:nvPr/>
        </p:nvSpPr>
        <p:spPr bwMode="auto">
          <a:xfrm flipH="1">
            <a:off x="9814033" y="6341649"/>
            <a:ext cx="831484" cy="287866"/>
          </a:xfrm>
          <a:prstGeom prst="homePlate">
            <a:avLst/>
          </a:prstGeom>
          <a:solidFill>
            <a:schemeClr val="bg1">
              <a:lumMod val="65000"/>
            </a:schemeClr>
          </a:solid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914400" fontAlgn="base">
              <a:spcBef>
                <a:spcPct val="0"/>
              </a:spcBef>
              <a:spcAft>
                <a:spcPct val="0"/>
              </a:spcAft>
            </a:pPr>
            <a:r>
              <a:rPr lang="ru-RU" sz="1000" b="1" dirty="0">
                <a:hlinkClick r:id="rId28" action="ppaction://hlinksldjump"/>
              </a:rPr>
              <a:t>Начало</a:t>
            </a:r>
            <a:endParaRPr kumimoji="0" lang="ru-RU" sz="1000" b="1" i="0" u="none" strike="noStrike" cap="none" normalizeH="0" baseline="0" dirty="0">
              <a:ln>
                <a:solidFill>
                  <a:schemeClr val="bg1">
                    <a:lumMod val="75000"/>
                  </a:schemeClr>
                </a:solidFill>
              </a:ln>
              <a:solidFill>
                <a:schemeClr val="bg1">
                  <a:lumMod val="65000"/>
                </a:schemeClr>
              </a:solidFill>
              <a:effectLst/>
              <a:latin typeface="Arial" charset="0"/>
            </a:endParaRPr>
          </a:p>
        </p:txBody>
      </p:sp>
      <p:grpSp>
        <p:nvGrpSpPr>
          <p:cNvPr id="37" name="Группа 36"/>
          <p:cNvGrpSpPr/>
          <p:nvPr/>
        </p:nvGrpSpPr>
        <p:grpSpPr>
          <a:xfrm>
            <a:off x="10039605" y="191440"/>
            <a:ext cx="1836912" cy="270925"/>
            <a:chOff x="10272872" y="20657"/>
            <a:chExt cx="1836912" cy="270925"/>
          </a:xfrm>
        </p:grpSpPr>
        <p:grpSp>
          <p:nvGrpSpPr>
            <p:cNvPr id="38" name="Group 157">
              <a:extLst>
                <a:ext uri="{FF2B5EF4-FFF2-40B4-BE49-F238E27FC236}">
                  <a16:creationId xmlns:a16="http://schemas.microsoft.com/office/drawing/2014/main" id="{4CEEC936-88F2-487F-9301-BBF7EE53302E}"/>
                </a:ext>
              </a:extLst>
            </p:cNvPr>
            <p:cNvGrpSpPr>
              <a:grpSpLocks/>
            </p:cNvGrpSpPr>
            <p:nvPr>
              <p:custDataLst>
                <p:tags r:id="rId3"/>
              </p:custDataLst>
            </p:nvPr>
          </p:nvGrpSpPr>
          <p:grpSpPr>
            <a:xfrm>
              <a:off x="10635114" y="75002"/>
              <a:ext cx="387944" cy="216580"/>
              <a:chOff x="3088884" y="1164709"/>
              <a:chExt cx="2296426" cy="1282037"/>
            </a:xfrm>
            <a:solidFill>
              <a:srgbClr val="008080"/>
            </a:solidFill>
          </p:grpSpPr>
          <p:sp>
            <p:nvSpPr>
              <p:cNvPr id="60" name="Freeform: Shape 158">
                <a:extLst>
                  <a:ext uri="{FF2B5EF4-FFF2-40B4-BE49-F238E27FC236}">
                    <a16:creationId xmlns:a16="http://schemas.microsoft.com/office/drawing/2014/main" id="{F4F9E692-AE8C-4FC4-A89B-E6184CB74099}"/>
                  </a:ext>
                </a:extLst>
              </p:cNvPr>
              <p:cNvSpPr/>
              <p:nvPr>
                <p:custDataLst>
                  <p:tags r:id="rId21"/>
                </p:custDataLst>
              </p:nvPr>
            </p:nvSpPr>
            <p:spPr>
              <a:xfrm>
                <a:off x="3088884" y="1164709"/>
                <a:ext cx="2296426" cy="1282037"/>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53573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53573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153573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7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7 w 1828800"/>
                  <a:gd name="connsiteY1" fmla="*/ 0 h 914400"/>
                  <a:gd name="connsiteX2" fmla="*/ 1828800 w 1828800"/>
                  <a:gd name="connsiteY2" fmla="*/ 457200 h 914400"/>
                  <a:gd name="connsiteX3" fmla="*/ 1645787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7 w 1828800"/>
                  <a:gd name="connsiteY1" fmla="*/ 0 h 914400"/>
                  <a:gd name="connsiteX2" fmla="*/ 1828800 w 1828800"/>
                  <a:gd name="connsiteY2" fmla="*/ 457200 h 914400"/>
                  <a:gd name="connsiteX3" fmla="*/ 1645787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45787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645025" y="0"/>
                    </a:lnTo>
                    <a:lnTo>
                      <a:pt x="1828800" y="457200"/>
                    </a:lnTo>
                    <a:lnTo>
                      <a:pt x="1645025" y="914400"/>
                    </a:lnTo>
                    <a:lnTo>
                      <a:pt x="0" y="914400"/>
                    </a:lnTo>
                    <a:lnTo>
                      <a:pt x="183775" y="457200"/>
                    </a:lnTo>
                    <a:close/>
                  </a:path>
                </a:pathLst>
              </a:custGeom>
              <a:grpFill/>
              <a:ln w="9525" cap="flat" cmpd="sng" algn="ctr">
                <a:solidFill>
                  <a:srgbClr val="FFFFFF"/>
                </a:solidFill>
                <a:prstDash val="solid"/>
              </a:ln>
              <a:effectLst/>
            </p:spPr>
            <p:txBody>
              <a:bodyPr wrap="square" l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800" b="0" i="0" u="none" strike="noStrike" kern="0" cap="none" spc="0" normalizeH="0" baseline="0" noProof="0" dirty="0" err="1">
                  <a:ln>
                    <a:noFill/>
                  </a:ln>
                  <a:solidFill>
                    <a:srgbClr val="FFFFFF"/>
                  </a:solidFill>
                  <a:effectLst/>
                  <a:uLnTx/>
                  <a:uFillTx/>
                  <a:latin typeface="Arial"/>
                  <a:ea typeface="+mn-ea"/>
                  <a:cs typeface="+mn-cs"/>
                </a:endParaRPr>
              </a:p>
            </p:txBody>
          </p:sp>
          <p:sp>
            <p:nvSpPr>
              <p:cNvPr id="61" name="TextBox 60">
                <a:extLst>
                  <a:ext uri="{FF2B5EF4-FFF2-40B4-BE49-F238E27FC236}">
                    <a16:creationId xmlns:a16="http://schemas.microsoft.com/office/drawing/2014/main" id="{DBD621E5-087B-4D36-BF72-18BE3ACC1830}"/>
                  </a:ext>
                </a:extLst>
              </p:cNvPr>
              <p:cNvSpPr txBox="1"/>
              <p:nvPr>
                <p:custDataLst>
                  <p:tags r:id="rId22"/>
                </p:custDataLst>
              </p:nvPr>
            </p:nvSpPr>
            <p:spPr>
              <a:xfrm>
                <a:off x="3370450" y="1253740"/>
                <a:ext cx="1784092" cy="1103976"/>
              </a:xfrm>
              <a:prstGeom prst="rect">
                <a:avLst/>
              </a:prstGeom>
              <a:grpFill/>
            </p:spPr>
            <p:txBody>
              <a:bodyPr vert="horz" wrap="square" lIns="36000" tIns="0" rIns="0" bIns="0" rtlCol="0" anchor="ctr">
                <a:noAutofit/>
              </a:bodyPr>
              <a:lstStyle>
                <a:lvl1pPr lvl="0" indent="0" defTabSz="913473" fontAlgn="base">
                  <a:spcBef>
                    <a:spcPct val="0"/>
                  </a:spcBef>
                  <a:spcAft>
                    <a:spcPct val="0"/>
                  </a:spcAft>
                  <a:buClr>
                    <a:schemeClr val="tx2"/>
                  </a:buClr>
                  <a:buSzPct val="100000"/>
                  <a:defRPr lang="ru-RU" sz="1600" baseline="0" dirty="0"/>
                </a:lvl1pPr>
                <a:lvl2pPr marL="198335" lvl="1" indent="-194662" defTabSz="913473" fontAlgn="base">
                  <a:spcBef>
                    <a:spcPct val="0"/>
                  </a:spcBef>
                  <a:spcAft>
                    <a:spcPct val="0"/>
                  </a:spcAft>
                  <a:buClr>
                    <a:schemeClr val="accent4"/>
                  </a:buClr>
                  <a:buSzPct val="125000"/>
                  <a:buFont typeface="Arial" charset="0"/>
                  <a:buChar char="▪"/>
                  <a:defRPr lang="ru-RU" sz="1600" baseline="0" dirty="0"/>
                </a:lvl2pPr>
                <a:lvl3pPr marL="455435" lvl="2" indent="-253428" defTabSz="913473" fontAlgn="base">
                  <a:spcBef>
                    <a:spcPct val="0"/>
                  </a:spcBef>
                  <a:spcAft>
                    <a:spcPct val="0"/>
                  </a:spcAft>
                  <a:buClr>
                    <a:schemeClr val="accent6"/>
                  </a:buClr>
                  <a:buSzPct val="120000"/>
                  <a:buFont typeface="Arial" charset="0"/>
                  <a:buChar char="–"/>
                  <a:defRPr lang="ru-RU" sz="1600" baseline="0" dirty="0"/>
                </a:lvl3pPr>
                <a:lvl4pPr marL="628060" lvl="3" indent="-157933" defTabSz="913473" fontAlgn="base">
                  <a:spcBef>
                    <a:spcPct val="0"/>
                  </a:spcBef>
                  <a:spcAft>
                    <a:spcPct val="0"/>
                  </a:spcAft>
                  <a:buClr>
                    <a:schemeClr val="accent6"/>
                  </a:buClr>
                  <a:buSzPct val="120000"/>
                  <a:buFont typeface="Arial" charset="0"/>
                  <a:buChar char="▫"/>
                  <a:defRPr lang="ru-RU" sz="1600" baseline="0" dirty="0"/>
                </a:lvl4pPr>
                <a:lvl5pPr marL="763957" lvl="4" indent="-132223" defTabSz="913473" fontAlgn="base">
                  <a:spcBef>
                    <a:spcPct val="0"/>
                  </a:spcBef>
                  <a:spcAft>
                    <a:spcPct val="0"/>
                  </a:spcAft>
                  <a:buClr>
                    <a:schemeClr val="accent6"/>
                  </a:buClr>
                  <a:buSzPct val="89000"/>
                  <a:buFont typeface="Arial" charset="0"/>
                  <a:buChar char="-"/>
                  <a:defRPr lang="ru-RU" sz="1600" baseline="0" dirty="0"/>
                </a:lvl5pPr>
                <a:lvl6pPr marL="1020030" indent="-177089" defTabSz="1218026" fontAlgn="base">
                  <a:spcBef>
                    <a:spcPct val="0"/>
                  </a:spcBef>
                  <a:spcAft>
                    <a:spcPct val="0"/>
                  </a:spcAft>
                  <a:buClr>
                    <a:schemeClr val="tx2"/>
                  </a:buClr>
                  <a:buSzPct val="89000"/>
                  <a:buFont typeface="Arial" charset="0"/>
                  <a:buChar char="-"/>
                  <a:defRPr sz="2100" baseline="0"/>
                </a:lvl6pPr>
                <a:lvl7pPr marL="1020030" indent="-177089" defTabSz="1218026" fontAlgn="base">
                  <a:spcBef>
                    <a:spcPct val="0"/>
                  </a:spcBef>
                  <a:spcAft>
                    <a:spcPct val="0"/>
                  </a:spcAft>
                  <a:buClr>
                    <a:schemeClr val="tx2"/>
                  </a:buClr>
                  <a:buSzPct val="89000"/>
                  <a:buFont typeface="Arial" charset="0"/>
                  <a:buChar char="-"/>
                  <a:defRPr sz="2100" baseline="0"/>
                </a:lvl7pPr>
                <a:lvl8pPr marL="1020030" indent="-177089" defTabSz="1218026" fontAlgn="base">
                  <a:spcBef>
                    <a:spcPct val="0"/>
                  </a:spcBef>
                  <a:spcAft>
                    <a:spcPct val="0"/>
                  </a:spcAft>
                  <a:buClr>
                    <a:schemeClr val="tx2"/>
                  </a:buClr>
                  <a:buSzPct val="89000"/>
                  <a:buFont typeface="Arial" charset="0"/>
                  <a:buChar char="-"/>
                  <a:defRPr sz="2100" baseline="0"/>
                </a:lvl8pPr>
                <a:lvl9pPr marL="1020030" indent="-177089" defTabSz="1218026" fontAlgn="base">
                  <a:spcBef>
                    <a:spcPct val="0"/>
                  </a:spcBef>
                  <a:spcAft>
                    <a:spcPct val="0"/>
                  </a:spcAft>
                  <a:buClr>
                    <a:schemeClr val="tx2"/>
                  </a:buClr>
                  <a:buSzPct val="89000"/>
                  <a:buFont typeface="Arial" charset="0"/>
                  <a:buChar char="-"/>
                  <a:defRPr sz="2100" baseline="0"/>
                </a:lvl9pPr>
              </a:lstStyle>
              <a:p>
                <a:pPr marL="0" marR="0" lvl="0" indent="0" defTabSz="913473" eaLnBrk="1" fontAlgn="base" latinLnBrk="0" hangingPunct="1">
                  <a:lnSpc>
                    <a:spcPct val="100000"/>
                  </a:lnSpc>
                  <a:spcBef>
                    <a:spcPct val="0"/>
                  </a:spcBef>
                  <a:spcAft>
                    <a:spcPct val="0"/>
                  </a:spcAft>
                  <a:buClr>
                    <a:srgbClr val="008080"/>
                  </a:buClr>
                  <a:buSzPct val="100000"/>
                  <a:buFontTx/>
                  <a:buNone/>
                  <a:tabLst/>
                  <a:defRPr/>
                </a:pPr>
                <a:endParaRPr kumimoji="0" lang="ru-RU" sz="800" b="1" i="0" u="none" strike="noStrike" kern="0" cap="none" spc="0" normalizeH="0" baseline="0" noProof="0">
                  <a:ln>
                    <a:noFill/>
                  </a:ln>
                  <a:solidFill>
                    <a:srgbClr val="FFFFFF"/>
                  </a:solidFill>
                  <a:effectLst/>
                  <a:uLnTx/>
                  <a:uFillTx/>
                </a:endParaRPr>
              </a:p>
            </p:txBody>
          </p:sp>
        </p:grpSp>
        <p:grpSp>
          <p:nvGrpSpPr>
            <p:cNvPr id="39" name="Group 160">
              <a:extLst>
                <a:ext uri="{FF2B5EF4-FFF2-40B4-BE49-F238E27FC236}">
                  <a16:creationId xmlns:a16="http://schemas.microsoft.com/office/drawing/2014/main" id="{04FC4A19-C68D-44AC-BCE4-E0CA3A8AEF16}"/>
                </a:ext>
              </a:extLst>
            </p:cNvPr>
            <p:cNvGrpSpPr/>
            <p:nvPr>
              <p:custDataLst>
                <p:tags r:id="rId4"/>
              </p:custDataLst>
            </p:nvPr>
          </p:nvGrpSpPr>
          <p:grpSpPr>
            <a:xfrm>
              <a:off x="10272872" y="75002"/>
              <a:ext cx="387944" cy="216580"/>
              <a:chOff x="921522" y="1164709"/>
              <a:chExt cx="2296426" cy="1282037"/>
            </a:xfrm>
            <a:solidFill>
              <a:srgbClr val="B2D2D8"/>
            </a:solidFill>
          </p:grpSpPr>
          <p:sp>
            <p:nvSpPr>
              <p:cNvPr id="54" name="Freeform: Shape 161">
                <a:extLst>
                  <a:ext uri="{FF2B5EF4-FFF2-40B4-BE49-F238E27FC236}">
                    <a16:creationId xmlns:a16="http://schemas.microsoft.com/office/drawing/2014/main" id="{197CF1A7-7FE1-46BA-ACC2-20AA31C51914}"/>
                  </a:ext>
                </a:extLst>
              </p:cNvPr>
              <p:cNvSpPr/>
              <p:nvPr>
                <p:custDataLst>
                  <p:tags r:id="rId19"/>
                </p:custDataLst>
              </p:nvPr>
            </p:nvSpPr>
            <p:spPr>
              <a:xfrm>
                <a:off x="921522" y="1164709"/>
                <a:ext cx="2296426" cy="1282037"/>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83775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83775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0 w 1828800"/>
                  <a:gd name="connsiteY5"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645025" y="0"/>
                    </a:lnTo>
                    <a:lnTo>
                      <a:pt x="1828800" y="457200"/>
                    </a:lnTo>
                    <a:lnTo>
                      <a:pt x="1645025" y="914400"/>
                    </a:lnTo>
                    <a:lnTo>
                      <a:pt x="0" y="914400"/>
                    </a:lnTo>
                    <a:lnTo>
                      <a:pt x="0" y="457200"/>
                    </a:lnTo>
                    <a:close/>
                  </a:path>
                </a:pathLst>
              </a:custGeom>
              <a:grpFill/>
              <a:ln w="9525" cap="flat" cmpd="sng" algn="ctr">
                <a:solidFill>
                  <a:srgbClr val="FFFFFF"/>
                </a:solidFill>
                <a:prstDash val="solid"/>
              </a:ln>
              <a:effectLst/>
            </p:spPr>
            <p:txBody>
              <a:bodyPr wrap="square" l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800" b="0" i="0" u="none" strike="noStrike" kern="0" cap="none" spc="0" normalizeH="0" baseline="0" noProof="0" dirty="0" err="1">
                  <a:ln>
                    <a:noFill/>
                  </a:ln>
                  <a:solidFill>
                    <a:srgbClr val="FFFFFF"/>
                  </a:solidFill>
                  <a:effectLst/>
                  <a:uLnTx/>
                  <a:uFillTx/>
                  <a:latin typeface="Arial"/>
                  <a:ea typeface="+mn-ea"/>
                  <a:cs typeface="+mn-cs"/>
                </a:endParaRPr>
              </a:p>
            </p:txBody>
          </p:sp>
          <p:sp>
            <p:nvSpPr>
              <p:cNvPr id="55" name="TextBox 54">
                <a:extLst>
                  <a:ext uri="{FF2B5EF4-FFF2-40B4-BE49-F238E27FC236}">
                    <a16:creationId xmlns:a16="http://schemas.microsoft.com/office/drawing/2014/main" id="{53079148-39E0-4FCB-82CF-F97B48FC81A3}"/>
                  </a:ext>
                </a:extLst>
              </p:cNvPr>
              <p:cNvSpPr txBox="1"/>
              <p:nvPr>
                <p:custDataLst>
                  <p:tags r:id="rId20"/>
                </p:custDataLst>
              </p:nvPr>
            </p:nvSpPr>
            <p:spPr>
              <a:xfrm>
                <a:off x="985022" y="1253740"/>
                <a:ext cx="2002159" cy="1103976"/>
              </a:xfrm>
              <a:prstGeom prst="rect">
                <a:avLst/>
              </a:prstGeom>
              <a:grpFill/>
            </p:spPr>
            <p:txBody>
              <a:bodyPr vert="horz" wrap="square" lIns="36000" tIns="0" rIns="0" bIns="0" rtlCol="0" anchor="ctr">
                <a:noAutofit/>
              </a:bodyPr>
              <a:lstStyle>
                <a:lvl1pPr lvl="0" indent="0" defTabSz="913473" fontAlgn="base">
                  <a:spcBef>
                    <a:spcPct val="0"/>
                  </a:spcBef>
                  <a:spcAft>
                    <a:spcPct val="0"/>
                  </a:spcAft>
                  <a:buClr>
                    <a:schemeClr val="tx2"/>
                  </a:buClr>
                  <a:buSzPct val="100000"/>
                  <a:defRPr lang="ru-RU" sz="1600" baseline="0" dirty="0"/>
                </a:lvl1pPr>
                <a:lvl2pPr marL="198335" lvl="1" indent="-194662" defTabSz="913473" fontAlgn="base">
                  <a:spcBef>
                    <a:spcPct val="0"/>
                  </a:spcBef>
                  <a:spcAft>
                    <a:spcPct val="0"/>
                  </a:spcAft>
                  <a:buClr>
                    <a:schemeClr val="accent4"/>
                  </a:buClr>
                  <a:buSzPct val="125000"/>
                  <a:buFont typeface="Arial" charset="0"/>
                  <a:buChar char="▪"/>
                  <a:defRPr lang="ru-RU" sz="1600" baseline="0" dirty="0"/>
                </a:lvl2pPr>
                <a:lvl3pPr marL="455435" lvl="2" indent="-253428" defTabSz="913473" fontAlgn="base">
                  <a:spcBef>
                    <a:spcPct val="0"/>
                  </a:spcBef>
                  <a:spcAft>
                    <a:spcPct val="0"/>
                  </a:spcAft>
                  <a:buClr>
                    <a:schemeClr val="accent6"/>
                  </a:buClr>
                  <a:buSzPct val="120000"/>
                  <a:buFont typeface="Arial" charset="0"/>
                  <a:buChar char="–"/>
                  <a:defRPr lang="ru-RU" sz="1600" baseline="0" dirty="0"/>
                </a:lvl3pPr>
                <a:lvl4pPr marL="628060" lvl="3" indent="-157933" defTabSz="913473" fontAlgn="base">
                  <a:spcBef>
                    <a:spcPct val="0"/>
                  </a:spcBef>
                  <a:spcAft>
                    <a:spcPct val="0"/>
                  </a:spcAft>
                  <a:buClr>
                    <a:schemeClr val="accent6"/>
                  </a:buClr>
                  <a:buSzPct val="120000"/>
                  <a:buFont typeface="Arial" charset="0"/>
                  <a:buChar char="▫"/>
                  <a:defRPr lang="ru-RU" sz="1600" baseline="0" dirty="0"/>
                </a:lvl4pPr>
                <a:lvl5pPr marL="763957" lvl="4" indent="-132223" defTabSz="913473" fontAlgn="base">
                  <a:spcBef>
                    <a:spcPct val="0"/>
                  </a:spcBef>
                  <a:spcAft>
                    <a:spcPct val="0"/>
                  </a:spcAft>
                  <a:buClr>
                    <a:schemeClr val="accent6"/>
                  </a:buClr>
                  <a:buSzPct val="89000"/>
                  <a:buFont typeface="Arial" charset="0"/>
                  <a:buChar char="-"/>
                  <a:defRPr lang="ru-RU" sz="1600" baseline="0" dirty="0"/>
                </a:lvl5pPr>
                <a:lvl6pPr marL="1020030" indent="-177089" defTabSz="1218026" fontAlgn="base">
                  <a:spcBef>
                    <a:spcPct val="0"/>
                  </a:spcBef>
                  <a:spcAft>
                    <a:spcPct val="0"/>
                  </a:spcAft>
                  <a:buClr>
                    <a:schemeClr val="tx2"/>
                  </a:buClr>
                  <a:buSzPct val="89000"/>
                  <a:buFont typeface="Arial" charset="0"/>
                  <a:buChar char="-"/>
                  <a:defRPr sz="2100" baseline="0"/>
                </a:lvl6pPr>
                <a:lvl7pPr marL="1020030" indent="-177089" defTabSz="1218026" fontAlgn="base">
                  <a:spcBef>
                    <a:spcPct val="0"/>
                  </a:spcBef>
                  <a:spcAft>
                    <a:spcPct val="0"/>
                  </a:spcAft>
                  <a:buClr>
                    <a:schemeClr val="tx2"/>
                  </a:buClr>
                  <a:buSzPct val="89000"/>
                  <a:buFont typeface="Arial" charset="0"/>
                  <a:buChar char="-"/>
                  <a:defRPr sz="2100" baseline="0"/>
                </a:lvl7pPr>
                <a:lvl8pPr marL="1020030" indent="-177089" defTabSz="1218026" fontAlgn="base">
                  <a:spcBef>
                    <a:spcPct val="0"/>
                  </a:spcBef>
                  <a:spcAft>
                    <a:spcPct val="0"/>
                  </a:spcAft>
                  <a:buClr>
                    <a:schemeClr val="tx2"/>
                  </a:buClr>
                  <a:buSzPct val="89000"/>
                  <a:buFont typeface="Arial" charset="0"/>
                  <a:buChar char="-"/>
                  <a:defRPr sz="2100" baseline="0"/>
                </a:lvl8pPr>
                <a:lvl9pPr marL="1020030" indent="-177089" defTabSz="1218026" fontAlgn="base">
                  <a:spcBef>
                    <a:spcPct val="0"/>
                  </a:spcBef>
                  <a:spcAft>
                    <a:spcPct val="0"/>
                  </a:spcAft>
                  <a:buClr>
                    <a:schemeClr val="tx2"/>
                  </a:buClr>
                  <a:buSzPct val="89000"/>
                  <a:buFont typeface="Arial" charset="0"/>
                  <a:buChar char="-"/>
                  <a:defRPr sz="2100" baseline="0"/>
                </a:lvl9pPr>
              </a:lstStyle>
              <a:p>
                <a:pPr marL="0" marR="0" lvl="0" indent="0" defTabSz="913473" eaLnBrk="1" fontAlgn="base" latinLnBrk="0" hangingPunct="1">
                  <a:lnSpc>
                    <a:spcPct val="100000"/>
                  </a:lnSpc>
                  <a:spcBef>
                    <a:spcPct val="0"/>
                  </a:spcBef>
                  <a:spcAft>
                    <a:spcPct val="0"/>
                  </a:spcAft>
                  <a:buClr>
                    <a:srgbClr val="008080"/>
                  </a:buClr>
                  <a:buSzPct val="100000"/>
                  <a:buFontTx/>
                  <a:buNone/>
                  <a:tabLst/>
                  <a:defRPr/>
                </a:pPr>
                <a:endParaRPr kumimoji="0" lang="en-US" sz="800" b="1" i="0" u="none" strike="noStrike" kern="0" cap="none" spc="0" normalizeH="0" baseline="0" noProof="0">
                  <a:ln>
                    <a:noFill/>
                  </a:ln>
                  <a:solidFill>
                    <a:srgbClr val="FFFFFF"/>
                  </a:solidFill>
                  <a:effectLst/>
                  <a:uLnTx/>
                  <a:uFillTx/>
                </a:endParaRPr>
              </a:p>
            </p:txBody>
          </p:sp>
        </p:grpSp>
        <p:sp>
          <p:nvSpPr>
            <p:cNvPr id="40" name="Oval 21">
              <a:extLst>
                <a:ext uri="{FF2B5EF4-FFF2-40B4-BE49-F238E27FC236}">
                  <a16:creationId xmlns:a16="http://schemas.microsoft.com/office/drawing/2014/main" id="{CA8C2CDF-DFFA-426A-BAAE-897286934E9F}"/>
                </a:ext>
              </a:extLst>
            </p:cNvPr>
            <p:cNvSpPr>
              <a:spLocks noChangeArrowheads="1"/>
            </p:cNvSpPr>
            <p:nvPr>
              <p:custDataLst>
                <p:tags r:id="rId5"/>
              </p:custDataLst>
            </p:nvPr>
          </p:nvSpPr>
          <p:spPr bwMode="gray">
            <a:xfrm>
              <a:off x="10392370" y="20657"/>
              <a:ext cx="109965" cy="109965"/>
            </a:xfrm>
            <a:prstGeom prst="ellipse">
              <a:avLst/>
            </a:prstGeom>
            <a:solidFill>
              <a:srgbClr val="B2D2D8"/>
            </a:solidFill>
            <a:ln w="9525">
              <a:solidFill>
                <a:srgbClr val="FFFFFF"/>
              </a:solidFill>
              <a:round/>
              <a:headEnd/>
              <a:tailEnd/>
            </a:ln>
          </p:spPr>
          <p:txBody>
            <a:bodyPr wrap="none" lIns="91430" tIns="45715" rIns="91430" bIns="45715" anchor="ctr">
              <a:noAutofit/>
            </a:bodyPr>
            <a:lstStyle/>
            <a:p>
              <a:pPr marL="0" marR="0" lvl="0" indent="0" algn="ctr" defTabSz="913523" eaLnBrk="1" fontAlgn="auto" latinLnBrk="0" hangingPunct="1">
                <a:lnSpc>
                  <a:spcPct val="100000"/>
                </a:lnSpc>
                <a:spcBef>
                  <a:spcPts val="0"/>
                </a:spcBef>
                <a:spcAft>
                  <a:spcPts val="0"/>
                </a:spcAft>
                <a:buClr>
                  <a:srgbClr val="000000"/>
                </a:buClr>
                <a:buSzTx/>
                <a:buFontTx/>
                <a:buNone/>
                <a:tabLst/>
                <a:defRPr/>
              </a:pPr>
              <a:r>
                <a:rPr kumimoji="0" lang="en-US" sz="600" b="1" i="0" u="none" strike="noStrike" kern="0" cap="none" spc="0" normalizeH="0" baseline="0" noProof="0" dirty="0">
                  <a:ln>
                    <a:noFill/>
                  </a:ln>
                  <a:solidFill>
                    <a:srgbClr val="008080"/>
                  </a:solidFill>
                  <a:effectLst/>
                  <a:uLnTx/>
                  <a:uFillTx/>
                </a:rPr>
                <a:t>1</a:t>
              </a:r>
            </a:p>
          </p:txBody>
        </p:sp>
        <p:sp>
          <p:nvSpPr>
            <p:cNvPr id="41" name="Oval 21">
              <a:extLst>
                <a:ext uri="{FF2B5EF4-FFF2-40B4-BE49-F238E27FC236}">
                  <a16:creationId xmlns:a16="http://schemas.microsoft.com/office/drawing/2014/main" id="{24F374FD-1D76-4320-A12C-1FE7B2FD066D}"/>
                </a:ext>
              </a:extLst>
            </p:cNvPr>
            <p:cNvSpPr>
              <a:spLocks noChangeArrowheads="1"/>
            </p:cNvSpPr>
            <p:nvPr>
              <p:custDataLst>
                <p:tags r:id="rId6"/>
              </p:custDataLst>
            </p:nvPr>
          </p:nvSpPr>
          <p:spPr bwMode="gray">
            <a:xfrm>
              <a:off x="10754612" y="20657"/>
              <a:ext cx="109965" cy="109965"/>
            </a:xfrm>
            <a:prstGeom prst="ellipse">
              <a:avLst/>
            </a:prstGeom>
            <a:solidFill>
              <a:srgbClr val="008080"/>
            </a:solidFill>
            <a:ln w="9525">
              <a:solidFill>
                <a:srgbClr val="FFFFFF"/>
              </a:solidFill>
              <a:round/>
              <a:headEnd/>
              <a:tailEnd/>
            </a:ln>
          </p:spPr>
          <p:txBody>
            <a:bodyPr wrap="none" lIns="91430" tIns="45715" rIns="91430" bIns="45715" anchor="ctr">
              <a:noAutofit/>
            </a:bodyPr>
            <a:lstStyle/>
            <a:p>
              <a:pPr marL="0" marR="0" lvl="0" indent="0" algn="ctr" defTabSz="913523" eaLnBrk="1" fontAlgn="auto" latinLnBrk="0" hangingPunct="1">
                <a:lnSpc>
                  <a:spcPct val="100000"/>
                </a:lnSpc>
                <a:spcBef>
                  <a:spcPts val="0"/>
                </a:spcBef>
                <a:spcAft>
                  <a:spcPts val="0"/>
                </a:spcAft>
                <a:buClr>
                  <a:srgbClr val="000000"/>
                </a:buClr>
                <a:buSzTx/>
                <a:buFontTx/>
                <a:buNone/>
                <a:tabLst/>
                <a:defRPr/>
              </a:pPr>
              <a:r>
                <a:rPr kumimoji="0" lang="en-US" sz="600" b="1" i="0" u="none" strike="noStrike" kern="0" cap="none" spc="0" normalizeH="0" baseline="0" noProof="0" dirty="0">
                  <a:ln>
                    <a:noFill/>
                  </a:ln>
                  <a:solidFill>
                    <a:srgbClr val="FFFFFF"/>
                  </a:solidFill>
                  <a:effectLst/>
                  <a:uLnTx/>
                  <a:uFillTx/>
                </a:rPr>
                <a:t>2</a:t>
              </a:r>
            </a:p>
          </p:txBody>
        </p:sp>
        <p:grpSp>
          <p:nvGrpSpPr>
            <p:cNvPr id="42" name="Group 165">
              <a:extLst>
                <a:ext uri="{FF2B5EF4-FFF2-40B4-BE49-F238E27FC236}">
                  <a16:creationId xmlns:a16="http://schemas.microsoft.com/office/drawing/2014/main" id="{6A479927-CF71-4D23-9A1F-AC5ADBA948D7}"/>
                </a:ext>
              </a:extLst>
            </p:cNvPr>
            <p:cNvGrpSpPr>
              <a:grpSpLocks/>
            </p:cNvGrpSpPr>
            <p:nvPr>
              <p:custDataLst>
                <p:tags r:id="rId7"/>
              </p:custDataLst>
            </p:nvPr>
          </p:nvGrpSpPr>
          <p:grpSpPr>
            <a:xfrm>
              <a:off x="10997356" y="75002"/>
              <a:ext cx="387944" cy="216580"/>
              <a:chOff x="5256246" y="1164709"/>
              <a:chExt cx="2296426" cy="1282037"/>
            </a:xfrm>
            <a:solidFill>
              <a:srgbClr val="B2D2D8"/>
            </a:solidFill>
          </p:grpSpPr>
          <p:sp>
            <p:nvSpPr>
              <p:cNvPr id="52" name="Freeform: Shape 166">
                <a:extLst>
                  <a:ext uri="{FF2B5EF4-FFF2-40B4-BE49-F238E27FC236}">
                    <a16:creationId xmlns:a16="http://schemas.microsoft.com/office/drawing/2014/main" id="{22D52BEC-83FC-4511-ADA5-830242BCB184}"/>
                  </a:ext>
                </a:extLst>
              </p:cNvPr>
              <p:cNvSpPr/>
              <p:nvPr>
                <p:custDataLst>
                  <p:tags r:id="rId17"/>
                </p:custDataLst>
              </p:nvPr>
            </p:nvSpPr>
            <p:spPr>
              <a:xfrm>
                <a:off x="5256246" y="1164709"/>
                <a:ext cx="2296426" cy="1282037"/>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53573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53573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153573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183013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183013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3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6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6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6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645025" y="0"/>
                    </a:lnTo>
                    <a:lnTo>
                      <a:pt x="1828800" y="457200"/>
                    </a:lnTo>
                    <a:lnTo>
                      <a:pt x="1645025" y="914400"/>
                    </a:lnTo>
                    <a:lnTo>
                      <a:pt x="0" y="914400"/>
                    </a:lnTo>
                    <a:lnTo>
                      <a:pt x="183775" y="457200"/>
                    </a:lnTo>
                    <a:close/>
                  </a:path>
                </a:pathLst>
              </a:custGeom>
              <a:grpFill/>
              <a:ln w="9525" cap="flat" cmpd="sng" algn="ctr">
                <a:solidFill>
                  <a:srgbClr val="FFFFFF"/>
                </a:solidFill>
                <a:prstDash val="solid"/>
              </a:ln>
              <a:effectLst/>
            </p:spPr>
            <p:txBody>
              <a:bodyPr wrap="square" l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800" b="0" i="0" u="none" strike="noStrike" kern="0" cap="none" spc="0" normalizeH="0" baseline="0" noProof="0" dirty="0" err="1">
                  <a:ln>
                    <a:noFill/>
                  </a:ln>
                  <a:solidFill>
                    <a:srgbClr val="FFFFFF"/>
                  </a:solidFill>
                  <a:effectLst/>
                  <a:uLnTx/>
                  <a:uFillTx/>
                  <a:latin typeface="Arial"/>
                  <a:ea typeface="+mn-ea"/>
                  <a:cs typeface="+mn-cs"/>
                </a:endParaRPr>
              </a:p>
            </p:txBody>
          </p:sp>
          <p:sp>
            <p:nvSpPr>
              <p:cNvPr id="53" name="TextBox 52">
                <a:extLst>
                  <a:ext uri="{FF2B5EF4-FFF2-40B4-BE49-F238E27FC236}">
                    <a16:creationId xmlns:a16="http://schemas.microsoft.com/office/drawing/2014/main" id="{41D6F7D5-7207-4EA6-A00C-094CDCE9741C}"/>
                  </a:ext>
                </a:extLst>
              </p:cNvPr>
              <p:cNvSpPr txBox="1"/>
              <p:nvPr>
                <p:custDataLst>
                  <p:tags r:id="rId18"/>
                </p:custDataLst>
              </p:nvPr>
            </p:nvSpPr>
            <p:spPr>
              <a:xfrm>
                <a:off x="5537812" y="1253740"/>
                <a:ext cx="1784092" cy="1103976"/>
              </a:xfrm>
              <a:prstGeom prst="rect">
                <a:avLst/>
              </a:prstGeom>
              <a:grpFill/>
            </p:spPr>
            <p:txBody>
              <a:bodyPr vert="horz" wrap="square" lIns="36000" tIns="0" rIns="0" bIns="0" rtlCol="0" anchor="ctr">
                <a:noAutofit/>
              </a:bodyPr>
              <a:lstStyle>
                <a:lvl1pPr lvl="0" indent="0" defTabSz="913473" fontAlgn="base">
                  <a:spcBef>
                    <a:spcPct val="0"/>
                  </a:spcBef>
                  <a:spcAft>
                    <a:spcPct val="0"/>
                  </a:spcAft>
                  <a:buClr>
                    <a:schemeClr val="tx2"/>
                  </a:buClr>
                  <a:buSzPct val="100000"/>
                  <a:defRPr lang="ru-RU" sz="1600" baseline="0" dirty="0"/>
                </a:lvl1pPr>
                <a:lvl2pPr marL="198335" lvl="1" indent="-194662" defTabSz="913473" fontAlgn="base">
                  <a:spcBef>
                    <a:spcPct val="0"/>
                  </a:spcBef>
                  <a:spcAft>
                    <a:spcPct val="0"/>
                  </a:spcAft>
                  <a:buClr>
                    <a:schemeClr val="accent4"/>
                  </a:buClr>
                  <a:buSzPct val="125000"/>
                  <a:buFont typeface="Arial" charset="0"/>
                  <a:buChar char="▪"/>
                  <a:defRPr lang="ru-RU" sz="1600" baseline="0" dirty="0"/>
                </a:lvl2pPr>
                <a:lvl3pPr marL="455435" lvl="2" indent="-253428" defTabSz="913473" fontAlgn="base">
                  <a:spcBef>
                    <a:spcPct val="0"/>
                  </a:spcBef>
                  <a:spcAft>
                    <a:spcPct val="0"/>
                  </a:spcAft>
                  <a:buClr>
                    <a:schemeClr val="accent6"/>
                  </a:buClr>
                  <a:buSzPct val="120000"/>
                  <a:buFont typeface="Arial" charset="0"/>
                  <a:buChar char="–"/>
                  <a:defRPr lang="ru-RU" sz="1600" baseline="0" dirty="0"/>
                </a:lvl3pPr>
                <a:lvl4pPr marL="628060" lvl="3" indent="-157933" defTabSz="913473" fontAlgn="base">
                  <a:spcBef>
                    <a:spcPct val="0"/>
                  </a:spcBef>
                  <a:spcAft>
                    <a:spcPct val="0"/>
                  </a:spcAft>
                  <a:buClr>
                    <a:schemeClr val="accent6"/>
                  </a:buClr>
                  <a:buSzPct val="120000"/>
                  <a:buFont typeface="Arial" charset="0"/>
                  <a:buChar char="▫"/>
                  <a:defRPr lang="ru-RU" sz="1600" baseline="0" dirty="0"/>
                </a:lvl4pPr>
                <a:lvl5pPr marL="763957" lvl="4" indent="-132223" defTabSz="913473" fontAlgn="base">
                  <a:spcBef>
                    <a:spcPct val="0"/>
                  </a:spcBef>
                  <a:spcAft>
                    <a:spcPct val="0"/>
                  </a:spcAft>
                  <a:buClr>
                    <a:schemeClr val="accent6"/>
                  </a:buClr>
                  <a:buSzPct val="89000"/>
                  <a:buFont typeface="Arial" charset="0"/>
                  <a:buChar char="-"/>
                  <a:defRPr lang="ru-RU" sz="1600" baseline="0" dirty="0"/>
                </a:lvl5pPr>
                <a:lvl6pPr marL="1020030" indent="-177089" defTabSz="1218026" fontAlgn="base">
                  <a:spcBef>
                    <a:spcPct val="0"/>
                  </a:spcBef>
                  <a:spcAft>
                    <a:spcPct val="0"/>
                  </a:spcAft>
                  <a:buClr>
                    <a:schemeClr val="tx2"/>
                  </a:buClr>
                  <a:buSzPct val="89000"/>
                  <a:buFont typeface="Arial" charset="0"/>
                  <a:buChar char="-"/>
                  <a:defRPr sz="2100" baseline="0"/>
                </a:lvl6pPr>
                <a:lvl7pPr marL="1020030" indent="-177089" defTabSz="1218026" fontAlgn="base">
                  <a:spcBef>
                    <a:spcPct val="0"/>
                  </a:spcBef>
                  <a:spcAft>
                    <a:spcPct val="0"/>
                  </a:spcAft>
                  <a:buClr>
                    <a:schemeClr val="tx2"/>
                  </a:buClr>
                  <a:buSzPct val="89000"/>
                  <a:buFont typeface="Arial" charset="0"/>
                  <a:buChar char="-"/>
                  <a:defRPr sz="2100" baseline="0"/>
                </a:lvl7pPr>
                <a:lvl8pPr marL="1020030" indent="-177089" defTabSz="1218026" fontAlgn="base">
                  <a:spcBef>
                    <a:spcPct val="0"/>
                  </a:spcBef>
                  <a:spcAft>
                    <a:spcPct val="0"/>
                  </a:spcAft>
                  <a:buClr>
                    <a:schemeClr val="tx2"/>
                  </a:buClr>
                  <a:buSzPct val="89000"/>
                  <a:buFont typeface="Arial" charset="0"/>
                  <a:buChar char="-"/>
                  <a:defRPr sz="2100" baseline="0"/>
                </a:lvl8pPr>
                <a:lvl9pPr marL="1020030" indent="-177089" defTabSz="1218026" fontAlgn="base">
                  <a:spcBef>
                    <a:spcPct val="0"/>
                  </a:spcBef>
                  <a:spcAft>
                    <a:spcPct val="0"/>
                  </a:spcAft>
                  <a:buClr>
                    <a:schemeClr val="tx2"/>
                  </a:buClr>
                  <a:buSzPct val="89000"/>
                  <a:buFont typeface="Arial" charset="0"/>
                  <a:buChar char="-"/>
                  <a:defRPr sz="2100" baseline="0"/>
                </a:lvl9pPr>
              </a:lstStyle>
              <a:p>
                <a:pPr marL="0" marR="0" lvl="0" indent="0" defTabSz="913473" eaLnBrk="1" fontAlgn="base" latinLnBrk="0" hangingPunct="1">
                  <a:lnSpc>
                    <a:spcPct val="100000"/>
                  </a:lnSpc>
                  <a:spcBef>
                    <a:spcPct val="0"/>
                  </a:spcBef>
                  <a:spcAft>
                    <a:spcPct val="0"/>
                  </a:spcAft>
                  <a:buClr>
                    <a:srgbClr val="008080"/>
                  </a:buClr>
                  <a:buSzPct val="100000"/>
                  <a:buFontTx/>
                  <a:buNone/>
                  <a:tabLst/>
                  <a:defRPr/>
                </a:pPr>
                <a:endParaRPr kumimoji="0" lang="az-Cyrl-AZ" sz="800" b="1" i="0" u="none" strike="noStrike" kern="0" cap="none" spc="0" normalizeH="0" baseline="0" noProof="0">
                  <a:ln>
                    <a:noFill/>
                  </a:ln>
                  <a:solidFill>
                    <a:srgbClr val="FFFFFF"/>
                  </a:solidFill>
                  <a:effectLst/>
                  <a:uLnTx/>
                  <a:uFillTx/>
                </a:endParaRPr>
              </a:p>
            </p:txBody>
          </p:sp>
        </p:grpSp>
        <p:sp>
          <p:nvSpPr>
            <p:cNvPr id="43" name="Oval 21">
              <a:extLst>
                <a:ext uri="{FF2B5EF4-FFF2-40B4-BE49-F238E27FC236}">
                  <a16:creationId xmlns:a16="http://schemas.microsoft.com/office/drawing/2014/main" id="{534F44EC-FB5F-47D7-BFF8-6E1D0857E593}"/>
                </a:ext>
              </a:extLst>
            </p:cNvPr>
            <p:cNvSpPr>
              <a:spLocks noChangeArrowheads="1"/>
            </p:cNvSpPr>
            <p:nvPr>
              <p:custDataLst>
                <p:tags r:id="rId8"/>
              </p:custDataLst>
            </p:nvPr>
          </p:nvSpPr>
          <p:spPr bwMode="gray">
            <a:xfrm>
              <a:off x="11116853" y="20657"/>
              <a:ext cx="109965" cy="109965"/>
            </a:xfrm>
            <a:prstGeom prst="ellipse">
              <a:avLst/>
            </a:prstGeom>
            <a:solidFill>
              <a:srgbClr val="B2D2D8"/>
            </a:solidFill>
            <a:ln w="9525">
              <a:solidFill>
                <a:srgbClr val="FFFFFF"/>
              </a:solidFill>
              <a:round/>
              <a:headEnd/>
              <a:tailEnd/>
            </a:ln>
          </p:spPr>
          <p:txBody>
            <a:bodyPr wrap="none" lIns="91430" tIns="45715" rIns="91430" bIns="45715" anchor="ctr">
              <a:noAutofit/>
            </a:bodyPr>
            <a:lstStyle/>
            <a:p>
              <a:pPr marL="0" marR="0" lvl="0" indent="0" algn="ctr" defTabSz="913523" eaLnBrk="1" fontAlgn="auto" latinLnBrk="0" hangingPunct="1">
                <a:lnSpc>
                  <a:spcPct val="100000"/>
                </a:lnSpc>
                <a:spcBef>
                  <a:spcPts val="0"/>
                </a:spcBef>
                <a:spcAft>
                  <a:spcPts val="0"/>
                </a:spcAft>
                <a:buClr>
                  <a:srgbClr val="000000"/>
                </a:buClr>
                <a:buSzTx/>
                <a:buFontTx/>
                <a:buNone/>
                <a:tabLst/>
                <a:defRPr/>
              </a:pPr>
              <a:r>
                <a:rPr kumimoji="0" lang="en-US" sz="600" b="1" i="0" u="none" strike="noStrike" kern="0" cap="none" spc="0" normalizeH="0" baseline="0" noProof="0" dirty="0">
                  <a:ln>
                    <a:noFill/>
                  </a:ln>
                  <a:solidFill>
                    <a:srgbClr val="008080"/>
                  </a:solidFill>
                  <a:effectLst/>
                  <a:uLnTx/>
                  <a:uFillTx/>
                </a:rPr>
                <a:t>3</a:t>
              </a:r>
            </a:p>
          </p:txBody>
        </p:sp>
        <p:grpSp>
          <p:nvGrpSpPr>
            <p:cNvPr id="44" name="Group 169">
              <a:extLst>
                <a:ext uri="{FF2B5EF4-FFF2-40B4-BE49-F238E27FC236}">
                  <a16:creationId xmlns:a16="http://schemas.microsoft.com/office/drawing/2014/main" id="{13285675-2FDB-48AB-86DD-E0FA8ABD9726}"/>
                </a:ext>
              </a:extLst>
            </p:cNvPr>
            <p:cNvGrpSpPr>
              <a:grpSpLocks/>
            </p:cNvGrpSpPr>
            <p:nvPr>
              <p:custDataLst>
                <p:tags r:id="rId9"/>
              </p:custDataLst>
            </p:nvPr>
          </p:nvGrpSpPr>
          <p:grpSpPr>
            <a:xfrm>
              <a:off x="11359598" y="75002"/>
              <a:ext cx="387944" cy="216580"/>
              <a:chOff x="7423608" y="1164709"/>
              <a:chExt cx="2296426" cy="1282037"/>
            </a:xfrm>
            <a:solidFill>
              <a:srgbClr val="B2D2D8"/>
            </a:solidFill>
          </p:grpSpPr>
          <p:sp>
            <p:nvSpPr>
              <p:cNvPr id="50" name="Freeform: Shape 170">
                <a:extLst>
                  <a:ext uri="{FF2B5EF4-FFF2-40B4-BE49-F238E27FC236}">
                    <a16:creationId xmlns:a16="http://schemas.microsoft.com/office/drawing/2014/main" id="{9922053E-E6BB-46F5-AFA6-3CD333C80E1D}"/>
                  </a:ext>
                </a:extLst>
              </p:cNvPr>
              <p:cNvSpPr/>
              <p:nvPr>
                <p:custDataLst>
                  <p:tags r:id="rId15"/>
                </p:custDataLst>
              </p:nvPr>
            </p:nvSpPr>
            <p:spPr>
              <a:xfrm>
                <a:off x="7423608" y="1164709"/>
                <a:ext cx="2296426" cy="1282037"/>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53573 w 1828800"/>
                  <a:gd name="connsiteY5" fmla="*/ 457200 h 914400"/>
                  <a:gd name="connsiteX0" fmla="*/ 0 w 1828800"/>
                  <a:gd name="connsiteY0" fmla="*/ 0 h 914400"/>
                  <a:gd name="connsiteX1" fmla="*/ 1675226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53573 w 1828800"/>
                  <a:gd name="connsiteY5" fmla="*/ 457200 h 914400"/>
                  <a:gd name="connsiteX0" fmla="*/ 0 w 1828800"/>
                  <a:gd name="connsiteY0" fmla="*/ 0 h 914400"/>
                  <a:gd name="connsiteX1" fmla="*/ 1675226 w 1828800"/>
                  <a:gd name="connsiteY1" fmla="*/ 0 h 914400"/>
                  <a:gd name="connsiteX2" fmla="*/ 1828800 w 1828800"/>
                  <a:gd name="connsiteY2" fmla="*/ 457200 h 914400"/>
                  <a:gd name="connsiteX3" fmla="*/ 1675226 w 1828800"/>
                  <a:gd name="connsiteY3" fmla="*/ 914400 h 914400"/>
                  <a:gd name="connsiteX4" fmla="*/ 0 w 1828800"/>
                  <a:gd name="connsiteY4" fmla="*/ 914400 h 914400"/>
                  <a:gd name="connsiteX5" fmla="*/ 153573 w 1828800"/>
                  <a:gd name="connsiteY5" fmla="*/ 457200 h 914400"/>
                  <a:gd name="connsiteX0" fmla="*/ 0 w 1828800"/>
                  <a:gd name="connsiteY0" fmla="*/ 0 h 914400"/>
                  <a:gd name="connsiteX1" fmla="*/ 1675226 w 1828800"/>
                  <a:gd name="connsiteY1" fmla="*/ 0 h 914400"/>
                  <a:gd name="connsiteX2" fmla="*/ 1828800 w 1828800"/>
                  <a:gd name="connsiteY2" fmla="*/ 457200 h 914400"/>
                  <a:gd name="connsiteX3" fmla="*/ 1675226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7 w 1828800"/>
                  <a:gd name="connsiteY1" fmla="*/ 0 h 914400"/>
                  <a:gd name="connsiteX2" fmla="*/ 1828800 w 1828800"/>
                  <a:gd name="connsiteY2" fmla="*/ 457200 h 914400"/>
                  <a:gd name="connsiteX3" fmla="*/ 1675226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7 w 1828800"/>
                  <a:gd name="connsiteY1" fmla="*/ 0 h 914400"/>
                  <a:gd name="connsiteX2" fmla="*/ 1828800 w 1828800"/>
                  <a:gd name="connsiteY2" fmla="*/ 457200 h 914400"/>
                  <a:gd name="connsiteX3" fmla="*/ 1645787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7 w 1828800"/>
                  <a:gd name="connsiteY1" fmla="*/ 0 h 914400"/>
                  <a:gd name="connsiteX2" fmla="*/ 1828800 w 1828800"/>
                  <a:gd name="connsiteY2" fmla="*/ 457200 h 914400"/>
                  <a:gd name="connsiteX3" fmla="*/ 1645787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7 w 1828800"/>
                  <a:gd name="connsiteY1" fmla="*/ 0 h 914400"/>
                  <a:gd name="connsiteX2" fmla="*/ 1828800 w 1828800"/>
                  <a:gd name="connsiteY2" fmla="*/ 457200 h 914400"/>
                  <a:gd name="connsiteX3" fmla="*/ 1645787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7 w 1828800"/>
                  <a:gd name="connsiteY1" fmla="*/ 0 h 914400"/>
                  <a:gd name="connsiteX2" fmla="*/ 1828800 w 1828800"/>
                  <a:gd name="connsiteY2" fmla="*/ 457200 h 914400"/>
                  <a:gd name="connsiteX3" fmla="*/ 1645787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7 w 1828800"/>
                  <a:gd name="connsiteY1" fmla="*/ 0 h 914400"/>
                  <a:gd name="connsiteX2" fmla="*/ 1828800 w 1828800"/>
                  <a:gd name="connsiteY2" fmla="*/ 457200 h 914400"/>
                  <a:gd name="connsiteX3" fmla="*/ 1645787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7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645025" y="0"/>
                    </a:lnTo>
                    <a:lnTo>
                      <a:pt x="1828800" y="457200"/>
                    </a:lnTo>
                    <a:lnTo>
                      <a:pt x="1645025" y="914400"/>
                    </a:lnTo>
                    <a:lnTo>
                      <a:pt x="0" y="914400"/>
                    </a:lnTo>
                    <a:lnTo>
                      <a:pt x="183775" y="457200"/>
                    </a:lnTo>
                    <a:close/>
                  </a:path>
                </a:pathLst>
              </a:custGeom>
              <a:grpFill/>
              <a:ln w="9525" cap="flat" cmpd="sng" algn="ctr">
                <a:solidFill>
                  <a:srgbClr val="FFFFFF"/>
                </a:solidFill>
                <a:prstDash val="solid"/>
              </a:ln>
              <a:effectLst/>
            </p:spPr>
            <p:txBody>
              <a:bodyPr wrap="square" l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800" b="0" i="0" u="none" strike="noStrike" kern="0" cap="none" spc="0" normalizeH="0" baseline="0" noProof="0" dirty="0" err="1">
                  <a:ln>
                    <a:noFill/>
                  </a:ln>
                  <a:solidFill>
                    <a:srgbClr val="FFFFFF"/>
                  </a:solidFill>
                  <a:effectLst/>
                  <a:uLnTx/>
                  <a:uFillTx/>
                  <a:latin typeface="Arial"/>
                  <a:ea typeface="+mn-ea"/>
                  <a:cs typeface="+mn-cs"/>
                </a:endParaRPr>
              </a:p>
            </p:txBody>
          </p:sp>
          <p:sp>
            <p:nvSpPr>
              <p:cNvPr id="51" name="TextBox 50">
                <a:extLst>
                  <a:ext uri="{FF2B5EF4-FFF2-40B4-BE49-F238E27FC236}">
                    <a16:creationId xmlns:a16="http://schemas.microsoft.com/office/drawing/2014/main" id="{DACEA2A0-EF26-43D3-9018-518CFBAE9072}"/>
                  </a:ext>
                </a:extLst>
              </p:cNvPr>
              <p:cNvSpPr txBox="1"/>
              <p:nvPr>
                <p:custDataLst>
                  <p:tags r:id="rId16"/>
                </p:custDataLst>
              </p:nvPr>
            </p:nvSpPr>
            <p:spPr>
              <a:xfrm>
                <a:off x="7705175" y="1253740"/>
                <a:ext cx="1784092" cy="1103976"/>
              </a:xfrm>
              <a:prstGeom prst="rect">
                <a:avLst/>
              </a:prstGeom>
              <a:grpFill/>
            </p:spPr>
            <p:txBody>
              <a:bodyPr vert="horz" wrap="square" lIns="36000" tIns="0" rIns="0" bIns="0" rtlCol="0" anchor="ctr">
                <a:noAutofit/>
              </a:bodyPr>
              <a:lstStyle>
                <a:lvl1pPr lvl="0" indent="0" defTabSz="913473" fontAlgn="base">
                  <a:spcBef>
                    <a:spcPct val="0"/>
                  </a:spcBef>
                  <a:spcAft>
                    <a:spcPct val="0"/>
                  </a:spcAft>
                  <a:buClr>
                    <a:schemeClr val="tx2"/>
                  </a:buClr>
                  <a:buSzPct val="100000"/>
                  <a:defRPr lang="ru-RU" sz="1600" baseline="0" dirty="0"/>
                </a:lvl1pPr>
                <a:lvl2pPr marL="198335" lvl="1" indent="-194662" defTabSz="913473" fontAlgn="base">
                  <a:spcBef>
                    <a:spcPct val="0"/>
                  </a:spcBef>
                  <a:spcAft>
                    <a:spcPct val="0"/>
                  </a:spcAft>
                  <a:buClr>
                    <a:schemeClr val="accent4"/>
                  </a:buClr>
                  <a:buSzPct val="125000"/>
                  <a:buFont typeface="Arial" charset="0"/>
                  <a:buChar char="▪"/>
                  <a:defRPr lang="ru-RU" sz="1600" baseline="0" dirty="0"/>
                </a:lvl2pPr>
                <a:lvl3pPr marL="455435" lvl="2" indent="-253428" defTabSz="913473" fontAlgn="base">
                  <a:spcBef>
                    <a:spcPct val="0"/>
                  </a:spcBef>
                  <a:spcAft>
                    <a:spcPct val="0"/>
                  </a:spcAft>
                  <a:buClr>
                    <a:schemeClr val="accent6"/>
                  </a:buClr>
                  <a:buSzPct val="120000"/>
                  <a:buFont typeface="Arial" charset="0"/>
                  <a:buChar char="–"/>
                  <a:defRPr lang="ru-RU" sz="1600" baseline="0" dirty="0"/>
                </a:lvl3pPr>
                <a:lvl4pPr marL="628060" lvl="3" indent="-157933" defTabSz="913473" fontAlgn="base">
                  <a:spcBef>
                    <a:spcPct val="0"/>
                  </a:spcBef>
                  <a:spcAft>
                    <a:spcPct val="0"/>
                  </a:spcAft>
                  <a:buClr>
                    <a:schemeClr val="accent6"/>
                  </a:buClr>
                  <a:buSzPct val="120000"/>
                  <a:buFont typeface="Arial" charset="0"/>
                  <a:buChar char="▫"/>
                  <a:defRPr lang="ru-RU" sz="1600" baseline="0" dirty="0"/>
                </a:lvl4pPr>
                <a:lvl5pPr marL="763957" lvl="4" indent="-132223" defTabSz="913473" fontAlgn="base">
                  <a:spcBef>
                    <a:spcPct val="0"/>
                  </a:spcBef>
                  <a:spcAft>
                    <a:spcPct val="0"/>
                  </a:spcAft>
                  <a:buClr>
                    <a:schemeClr val="accent6"/>
                  </a:buClr>
                  <a:buSzPct val="89000"/>
                  <a:buFont typeface="Arial" charset="0"/>
                  <a:buChar char="-"/>
                  <a:defRPr lang="ru-RU" sz="1600" baseline="0" dirty="0"/>
                </a:lvl5pPr>
                <a:lvl6pPr marL="1020030" indent="-177089" defTabSz="1218026" fontAlgn="base">
                  <a:spcBef>
                    <a:spcPct val="0"/>
                  </a:spcBef>
                  <a:spcAft>
                    <a:spcPct val="0"/>
                  </a:spcAft>
                  <a:buClr>
                    <a:schemeClr val="tx2"/>
                  </a:buClr>
                  <a:buSzPct val="89000"/>
                  <a:buFont typeface="Arial" charset="0"/>
                  <a:buChar char="-"/>
                  <a:defRPr sz="2100" baseline="0"/>
                </a:lvl6pPr>
                <a:lvl7pPr marL="1020030" indent="-177089" defTabSz="1218026" fontAlgn="base">
                  <a:spcBef>
                    <a:spcPct val="0"/>
                  </a:spcBef>
                  <a:spcAft>
                    <a:spcPct val="0"/>
                  </a:spcAft>
                  <a:buClr>
                    <a:schemeClr val="tx2"/>
                  </a:buClr>
                  <a:buSzPct val="89000"/>
                  <a:buFont typeface="Arial" charset="0"/>
                  <a:buChar char="-"/>
                  <a:defRPr sz="2100" baseline="0"/>
                </a:lvl7pPr>
                <a:lvl8pPr marL="1020030" indent="-177089" defTabSz="1218026" fontAlgn="base">
                  <a:spcBef>
                    <a:spcPct val="0"/>
                  </a:spcBef>
                  <a:spcAft>
                    <a:spcPct val="0"/>
                  </a:spcAft>
                  <a:buClr>
                    <a:schemeClr val="tx2"/>
                  </a:buClr>
                  <a:buSzPct val="89000"/>
                  <a:buFont typeface="Arial" charset="0"/>
                  <a:buChar char="-"/>
                  <a:defRPr sz="2100" baseline="0"/>
                </a:lvl8pPr>
                <a:lvl9pPr marL="1020030" indent="-177089" defTabSz="1218026" fontAlgn="base">
                  <a:spcBef>
                    <a:spcPct val="0"/>
                  </a:spcBef>
                  <a:spcAft>
                    <a:spcPct val="0"/>
                  </a:spcAft>
                  <a:buClr>
                    <a:schemeClr val="tx2"/>
                  </a:buClr>
                  <a:buSzPct val="89000"/>
                  <a:buFont typeface="Arial" charset="0"/>
                  <a:buChar char="-"/>
                  <a:defRPr sz="2100" baseline="0"/>
                </a:lvl9pPr>
              </a:lstStyle>
              <a:p>
                <a:pPr marL="0" marR="0" lvl="0" indent="0" defTabSz="913473" eaLnBrk="1" fontAlgn="base" latinLnBrk="0" hangingPunct="1">
                  <a:lnSpc>
                    <a:spcPct val="100000"/>
                  </a:lnSpc>
                  <a:spcBef>
                    <a:spcPct val="0"/>
                  </a:spcBef>
                  <a:spcAft>
                    <a:spcPct val="0"/>
                  </a:spcAft>
                  <a:buClr>
                    <a:srgbClr val="008080"/>
                  </a:buClr>
                  <a:buSzPct val="100000"/>
                  <a:buFontTx/>
                  <a:buNone/>
                  <a:tabLst/>
                  <a:defRPr/>
                </a:pPr>
                <a:endParaRPr kumimoji="0" lang="az-Cyrl-AZ" sz="800" b="1" i="0" u="none" strike="noStrike" kern="0" cap="none" spc="0" normalizeH="0" baseline="0" noProof="0">
                  <a:ln>
                    <a:noFill/>
                  </a:ln>
                  <a:solidFill>
                    <a:srgbClr val="FFFFFF"/>
                  </a:solidFill>
                  <a:effectLst/>
                  <a:uLnTx/>
                  <a:uFillTx/>
                </a:endParaRPr>
              </a:p>
            </p:txBody>
          </p:sp>
        </p:grpSp>
        <p:sp>
          <p:nvSpPr>
            <p:cNvPr id="45" name="Oval 21">
              <a:extLst>
                <a:ext uri="{FF2B5EF4-FFF2-40B4-BE49-F238E27FC236}">
                  <a16:creationId xmlns:a16="http://schemas.microsoft.com/office/drawing/2014/main" id="{C49C3772-49F1-4739-B4E0-3049E64FD491}"/>
                </a:ext>
              </a:extLst>
            </p:cNvPr>
            <p:cNvSpPr>
              <a:spLocks noChangeArrowheads="1"/>
            </p:cNvSpPr>
            <p:nvPr>
              <p:custDataLst>
                <p:tags r:id="rId10"/>
              </p:custDataLst>
            </p:nvPr>
          </p:nvSpPr>
          <p:spPr bwMode="gray">
            <a:xfrm>
              <a:off x="11479095" y="20657"/>
              <a:ext cx="109965" cy="109965"/>
            </a:xfrm>
            <a:prstGeom prst="ellipse">
              <a:avLst/>
            </a:prstGeom>
            <a:solidFill>
              <a:srgbClr val="B2D2D8"/>
            </a:solidFill>
            <a:ln w="9525">
              <a:solidFill>
                <a:srgbClr val="FFFFFF"/>
              </a:solidFill>
              <a:round/>
              <a:headEnd/>
              <a:tailEnd/>
            </a:ln>
          </p:spPr>
          <p:txBody>
            <a:bodyPr wrap="none" lIns="91430" tIns="45715" rIns="91430" bIns="45715" anchor="ctr">
              <a:noAutofit/>
            </a:bodyPr>
            <a:lstStyle/>
            <a:p>
              <a:pPr marL="0" marR="0" lvl="0" indent="0" algn="ctr" defTabSz="913523" eaLnBrk="1" fontAlgn="auto" latinLnBrk="0" hangingPunct="1">
                <a:lnSpc>
                  <a:spcPct val="100000"/>
                </a:lnSpc>
                <a:spcBef>
                  <a:spcPts val="0"/>
                </a:spcBef>
                <a:spcAft>
                  <a:spcPts val="0"/>
                </a:spcAft>
                <a:buClr>
                  <a:srgbClr val="000000"/>
                </a:buClr>
                <a:buSzTx/>
                <a:buFontTx/>
                <a:buNone/>
                <a:tabLst/>
                <a:defRPr/>
              </a:pPr>
              <a:r>
                <a:rPr kumimoji="0" lang="en-US" sz="600" b="1" i="0" u="none" strike="noStrike" kern="0" cap="none" spc="0" normalizeH="0" baseline="0" noProof="0" dirty="0">
                  <a:ln>
                    <a:noFill/>
                  </a:ln>
                  <a:solidFill>
                    <a:srgbClr val="008080"/>
                  </a:solidFill>
                  <a:effectLst/>
                  <a:uLnTx/>
                  <a:uFillTx/>
                </a:rPr>
                <a:t>4</a:t>
              </a:r>
            </a:p>
          </p:txBody>
        </p:sp>
        <p:grpSp>
          <p:nvGrpSpPr>
            <p:cNvPr id="46" name="Group 174">
              <a:extLst>
                <a:ext uri="{FF2B5EF4-FFF2-40B4-BE49-F238E27FC236}">
                  <a16:creationId xmlns:a16="http://schemas.microsoft.com/office/drawing/2014/main" id="{514841D9-CB74-466E-89FC-BB456C7184F2}"/>
                </a:ext>
              </a:extLst>
            </p:cNvPr>
            <p:cNvGrpSpPr>
              <a:grpSpLocks/>
            </p:cNvGrpSpPr>
            <p:nvPr>
              <p:custDataLst>
                <p:tags r:id="rId11"/>
              </p:custDataLst>
            </p:nvPr>
          </p:nvGrpSpPr>
          <p:grpSpPr>
            <a:xfrm>
              <a:off x="11721840" y="75002"/>
              <a:ext cx="387944" cy="216580"/>
              <a:chOff x="9590971" y="1164709"/>
              <a:chExt cx="2296426" cy="1282037"/>
            </a:xfrm>
            <a:solidFill>
              <a:srgbClr val="B2D2D8"/>
            </a:solidFill>
          </p:grpSpPr>
          <p:sp>
            <p:nvSpPr>
              <p:cNvPr id="48" name="Freeform: Shape 175">
                <a:extLst>
                  <a:ext uri="{FF2B5EF4-FFF2-40B4-BE49-F238E27FC236}">
                    <a16:creationId xmlns:a16="http://schemas.microsoft.com/office/drawing/2014/main" id="{6ADF75C3-1BBB-4471-855C-5081288C18F6}"/>
                  </a:ext>
                </a:extLst>
              </p:cNvPr>
              <p:cNvSpPr/>
              <p:nvPr>
                <p:custDataLst>
                  <p:tags r:id="rId13"/>
                </p:custDataLst>
              </p:nvPr>
            </p:nvSpPr>
            <p:spPr>
              <a:xfrm>
                <a:off x="9590971" y="1164709"/>
                <a:ext cx="2296426" cy="1282037"/>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53574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53574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153574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645025" y="0"/>
                    </a:lnTo>
                    <a:lnTo>
                      <a:pt x="1828800" y="457200"/>
                    </a:lnTo>
                    <a:lnTo>
                      <a:pt x="1645025" y="914400"/>
                    </a:lnTo>
                    <a:lnTo>
                      <a:pt x="0" y="914400"/>
                    </a:lnTo>
                    <a:lnTo>
                      <a:pt x="183775" y="457200"/>
                    </a:lnTo>
                    <a:close/>
                  </a:path>
                </a:pathLst>
              </a:custGeom>
              <a:grpFill/>
              <a:ln w="9525" cap="flat" cmpd="sng" algn="ctr">
                <a:solidFill>
                  <a:srgbClr val="FFFFFF"/>
                </a:solidFill>
                <a:prstDash val="solid"/>
              </a:ln>
              <a:effectLst/>
            </p:spPr>
            <p:txBody>
              <a:bodyPr wrap="square" l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800" b="0" i="0" u="none" strike="noStrike" kern="0" cap="none" spc="0" normalizeH="0" baseline="0" noProof="0" dirty="0" err="1">
                  <a:ln>
                    <a:noFill/>
                  </a:ln>
                  <a:solidFill>
                    <a:srgbClr val="FFFFFF"/>
                  </a:solidFill>
                  <a:effectLst/>
                  <a:uLnTx/>
                  <a:uFillTx/>
                  <a:latin typeface="Arial"/>
                  <a:ea typeface="+mn-ea"/>
                  <a:cs typeface="+mn-cs"/>
                </a:endParaRPr>
              </a:p>
            </p:txBody>
          </p:sp>
          <p:sp>
            <p:nvSpPr>
              <p:cNvPr id="49" name="TextBox 48">
                <a:extLst>
                  <a:ext uri="{FF2B5EF4-FFF2-40B4-BE49-F238E27FC236}">
                    <a16:creationId xmlns:a16="http://schemas.microsoft.com/office/drawing/2014/main" id="{2B9CE2EE-E0EE-4848-98FC-7C53D156FDF2}"/>
                  </a:ext>
                </a:extLst>
              </p:cNvPr>
              <p:cNvSpPr txBox="1"/>
              <p:nvPr>
                <p:custDataLst>
                  <p:tags r:id="rId14"/>
                </p:custDataLst>
              </p:nvPr>
            </p:nvSpPr>
            <p:spPr>
              <a:xfrm>
                <a:off x="9872538" y="1253740"/>
                <a:ext cx="1784092" cy="1103976"/>
              </a:xfrm>
              <a:prstGeom prst="rect">
                <a:avLst/>
              </a:prstGeom>
              <a:grpFill/>
            </p:spPr>
            <p:txBody>
              <a:bodyPr vert="horz" wrap="square" lIns="36000" tIns="0" rIns="0" bIns="0" rtlCol="0" anchor="ctr">
                <a:noAutofit/>
              </a:bodyPr>
              <a:lstStyle>
                <a:lvl1pPr lvl="0" indent="0" defTabSz="913473" fontAlgn="base">
                  <a:spcBef>
                    <a:spcPct val="0"/>
                  </a:spcBef>
                  <a:spcAft>
                    <a:spcPct val="0"/>
                  </a:spcAft>
                  <a:buClr>
                    <a:schemeClr val="tx2"/>
                  </a:buClr>
                  <a:buSzPct val="100000"/>
                  <a:defRPr lang="ru-RU" sz="1600" baseline="0" dirty="0"/>
                </a:lvl1pPr>
                <a:lvl2pPr marL="198335" lvl="1" indent="-194662" defTabSz="913473" fontAlgn="base">
                  <a:spcBef>
                    <a:spcPct val="0"/>
                  </a:spcBef>
                  <a:spcAft>
                    <a:spcPct val="0"/>
                  </a:spcAft>
                  <a:buClr>
                    <a:schemeClr val="accent4"/>
                  </a:buClr>
                  <a:buSzPct val="125000"/>
                  <a:buFont typeface="Arial" charset="0"/>
                  <a:buChar char="▪"/>
                  <a:defRPr lang="ru-RU" sz="1600" baseline="0" dirty="0"/>
                </a:lvl2pPr>
                <a:lvl3pPr marL="455435" lvl="2" indent="-253428" defTabSz="913473" fontAlgn="base">
                  <a:spcBef>
                    <a:spcPct val="0"/>
                  </a:spcBef>
                  <a:spcAft>
                    <a:spcPct val="0"/>
                  </a:spcAft>
                  <a:buClr>
                    <a:schemeClr val="accent6"/>
                  </a:buClr>
                  <a:buSzPct val="120000"/>
                  <a:buFont typeface="Arial" charset="0"/>
                  <a:buChar char="–"/>
                  <a:defRPr lang="ru-RU" sz="1600" baseline="0" dirty="0"/>
                </a:lvl3pPr>
                <a:lvl4pPr marL="628060" lvl="3" indent="-157933" defTabSz="913473" fontAlgn="base">
                  <a:spcBef>
                    <a:spcPct val="0"/>
                  </a:spcBef>
                  <a:spcAft>
                    <a:spcPct val="0"/>
                  </a:spcAft>
                  <a:buClr>
                    <a:schemeClr val="accent6"/>
                  </a:buClr>
                  <a:buSzPct val="120000"/>
                  <a:buFont typeface="Arial" charset="0"/>
                  <a:buChar char="▫"/>
                  <a:defRPr lang="ru-RU" sz="1600" baseline="0" dirty="0"/>
                </a:lvl4pPr>
                <a:lvl5pPr marL="763957" lvl="4" indent="-132223" defTabSz="913473" fontAlgn="base">
                  <a:spcBef>
                    <a:spcPct val="0"/>
                  </a:spcBef>
                  <a:spcAft>
                    <a:spcPct val="0"/>
                  </a:spcAft>
                  <a:buClr>
                    <a:schemeClr val="accent6"/>
                  </a:buClr>
                  <a:buSzPct val="89000"/>
                  <a:buFont typeface="Arial" charset="0"/>
                  <a:buChar char="-"/>
                  <a:defRPr lang="ru-RU" sz="1600" baseline="0" dirty="0"/>
                </a:lvl5pPr>
                <a:lvl6pPr marL="1020030" indent="-177089" defTabSz="1218026" fontAlgn="base">
                  <a:spcBef>
                    <a:spcPct val="0"/>
                  </a:spcBef>
                  <a:spcAft>
                    <a:spcPct val="0"/>
                  </a:spcAft>
                  <a:buClr>
                    <a:schemeClr val="tx2"/>
                  </a:buClr>
                  <a:buSzPct val="89000"/>
                  <a:buFont typeface="Arial" charset="0"/>
                  <a:buChar char="-"/>
                  <a:defRPr sz="2100" baseline="0"/>
                </a:lvl6pPr>
                <a:lvl7pPr marL="1020030" indent="-177089" defTabSz="1218026" fontAlgn="base">
                  <a:spcBef>
                    <a:spcPct val="0"/>
                  </a:spcBef>
                  <a:spcAft>
                    <a:spcPct val="0"/>
                  </a:spcAft>
                  <a:buClr>
                    <a:schemeClr val="tx2"/>
                  </a:buClr>
                  <a:buSzPct val="89000"/>
                  <a:buFont typeface="Arial" charset="0"/>
                  <a:buChar char="-"/>
                  <a:defRPr sz="2100" baseline="0"/>
                </a:lvl7pPr>
                <a:lvl8pPr marL="1020030" indent="-177089" defTabSz="1218026" fontAlgn="base">
                  <a:spcBef>
                    <a:spcPct val="0"/>
                  </a:spcBef>
                  <a:spcAft>
                    <a:spcPct val="0"/>
                  </a:spcAft>
                  <a:buClr>
                    <a:schemeClr val="tx2"/>
                  </a:buClr>
                  <a:buSzPct val="89000"/>
                  <a:buFont typeface="Arial" charset="0"/>
                  <a:buChar char="-"/>
                  <a:defRPr sz="2100" baseline="0"/>
                </a:lvl8pPr>
                <a:lvl9pPr marL="1020030" indent="-177089" defTabSz="1218026" fontAlgn="base">
                  <a:spcBef>
                    <a:spcPct val="0"/>
                  </a:spcBef>
                  <a:spcAft>
                    <a:spcPct val="0"/>
                  </a:spcAft>
                  <a:buClr>
                    <a:schemeClr val="tx2"/>
                  </a:buClr>
                  <a:buSzPct val="89000"/>
                  <a:buFont typeface="Arial" charset="0"/>
                  <a:buChar char="-"/>
                  <a:defRPr sz="2100" baseline="0"/>
                </a:lvl9pPr>
              </a:lstStyle>
              <a:p>
                <a:pPr marL="0" marR="0" lvl="0" indent="0" defTabSz="913473" eaLnBrk="1" fontAlgn="base" latinLnBrk="0" hangingPunct="1">
                  <a:lnSpc>
                    <a:spcPct val="100000"/>
                  </a:lnSpc>
                  <a:spcBef>
                    <a:spcPct val="0"/>
                  </a:spcBef>
                  <a:spcAft>
                    <a:spcPct val="0"/>
                  </a:spcAft>
                  <a:buClr>
                    <a:srgbClr val="008080"/>
                  </a:buClr>
                  <a:buSzPct val="100000"/>
                  <a:buFontTx/>
                  <a:buNone/>
                  <a:tabLst/>
                  <a:defRPr/>
                </a:pPr>
                <a:endParaRPr kumimoji="0" lang="ru-RU" sz="800" b="1" i="0" u="none" strike="noStrike" kern="0" cap="none" spc="0" normalizeH="0" baseline="0" noProof="0">
                  <a:ln>
                    <a:noFill/>
                  </a:ln>
                  <a:solidFill>
                    <a:srgbClr val="FFFFFF"/>
                  </a:solidFill>
                  <a:effectLst/>
                  <a:uLnTx/>
                  <a:uFillTx/>
                </a:endParaRPr>
              </a:p>
            </p:txBody>
          </p:sp>
        </p:grpSp>
        <p:sp>
          <p:nvSpPr>
            <p:cNvPr id="47" name="Oval 21">
              <a:extLst>
                <a:ext uri="{FF2B5EF4-FFF2-40B4-BE49-F238E27FC236}">
                  <a16:creationId xmlns:a16="http://schemas.microsoft.com/office/drawing/2014/main" id="{F297F70D-F897-4D89-9DCC-3B6AD33077BF}"/>
                </a:ext>
              </a:extLst>
            </p:cNvPr>
            <p:cNvSpPr>
              <a:spLocks noChangeArrowheads="1"/>
            </p:cNvSpPr>
            <p:nvPr>
              <p:custDataLst>
                <p:tags r:id="rId12"/>
              </p:custDataLst>
            </p:nvPr>
          </p:nvSpPr>
          <p:spPr bwMode="gray">
            <a:xfrm>
              <a:off x="11841338" y="20657"/>
              <a:ext cx="109965" cy="109965"/>
            </a:xfrm>
            <a:prstGeom prst="ellipse">
              <a:avLst/>
            </a:prstGeom>
            <a:solidFill>
              <a:srgbClr val="B2D2D8"/>
            </a:solidFill>
            <a:ln w="9525">
              <a:solidFill>
                <a:srgbClr val="FFFFFF"/>
              </a:solidFill>
              <a:round/>
              <a:headEnd/>
              <a:tailEnd/>
            </a:ln>
          </p:spPr>
          <p:txBody>
            <a:bodyPr wrap="none" lIns="91430" tIns="45715" rIns="91430" bIns="45715" anchor="ctr">
              <a:noAutofit/>
            </a:bodyPr>
            <a:lstStyle/>
            <a:p>
              <a:pPr marL="0" marR="0" lvl="0" indent="0" algn="ctr" defTabSz="913523" eaLnBrk="1" fontAlgn="auto" latinLnBrk="0" hangingPunct="1">
                <a:lnSpc>
                  <a:spcPct val="100000"/>
                </a:lnSpc>
                <a:spcBef>
                  <a:spcPts val="0"/>
                </a:spcBef>
                <a:spcAft>
                  <a:spcPts val="0"/>
                </a:spcAft>
                <a:buClr>
                  <a:srgbClr val="000000"/>
                </a:buClr>
                <a:buSzTx/>
                <a:buFontTx/>
                <a:buNone/>
                <a:tabLst/>
                <a:defRPr/>
              </a:pPr>
              <a:r>
                <a:rPr kumimoji="0" lang="en-US" sz="600" b="1" i="0" u="none" strike="noStrike" kern="0" cap="none" spc="0" normalizeH="0" baseline="0" noProof="0" dirty="0">
                  <a:ln>
                    <a:noFill/>
                  </a:ln>
                  <a:solidFill>
                    <a:srgbClr val="008080"/>
                  </a:solidFill>
                  <a:effectLst/>
                  <a:uLnTx/>
                  <a:uFillTx/>
                </a:rPr>
                <a:t>5</a:t>
              </a:r>
            </a:p>
          </p:txBody>
        </p:sp>
      </p:grpSp>
    </p:spTree>
    <p:extLst>
      <p:ext uri="{BB962C8B-B14F-4D97-AF65-F5344CB8AC3E}">
        <p14:creationId xmlns:p14="http://schemas.microsoft.com/office/powerpoint/2010/main" val="19975373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Слайд think-cell" r:id="rId24" imgW="530" imgH="531" progId="TCLayout.ActiveDocument.1">
                  <p:embed/>
                </p:oleObj>
              </mc:Choice>
              <mc:Fallback>
                <p:oleObj name="Слайд think-cell" r:id="rId24" imgW="530" imgH="531" progId="TCLayout.ActiveDocument.1">
                  <p:embed/>
                  <p:pic>
                    <p:nvPicPr>
                      <p:cNvPr id="4" name="think-cell data - do not delete" hidden="1"/>
                      <p:cNvPicPr/>
                      <p:nvPr/>
                    </p:nvPicPr>
                    <p:blipFill>
                      <a:blip r:embed="rId25"/>
                      <a:stretch>
                        <a:fillRect/>
                      </a:stretch>
                    </p:blipFill>
                    <p:spPr>
                      <a:xfrm>
                        <a:off x="1588" y="1588"/>
                        <a:ext cx="1588" cy="1588"/>
                      </a:xfrm>
                      <a:prstGeom prst="rect">
                        <a:avLst/>
                      </a:prstGeom>
                    </p:spPr>
                  </p:pic>
                </p:oleObj>
              </mc:Fallback>
            </mc:AlternateContent>
          </a:graphicData>
        </a:graphic>
      </p:graphicFrame>
      <p:sp>
        <p:nvSpPr>
          <p:cNvPr id="44" name="Прямоугольник 43"/>
          <p:cNvSpPr/>
          <p:nvPr/>
        </p:nvSpPr>
        <p:spPr>
          <a:xfrm>
            <a:off x="346263" y="560961"/>
            <a:ext cx="11628000" cy="216000"/>
          </a:xfrm>
          <a:prstGeom prst="rect">
            <a:avLst/>
          </a:prstGeom>
          <a:solidFill>
            <a:srgbClr val="008C95"/>
          </a:solidFill>
          <a:ln w="6350" cap="flat" cmpd="sng" algn="ctr">
            <a:solidFill>
              <a:srgbClr val="008C95"/>
            </a:solidFill>
            <a:prstDash val="solid"/>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609600" lvl="1" indent="-609600" fontAlgn="base">
              <a:spcBef>
                <a:spcPct val="0"/>
              </a:spcBef>
              <a:spcAft>
                <a:spcPct val="0"/>
              </a:spcAft>
            </a:pPr>
            <a:r>
              <a:rPr lang="ru-RU" sz="1200" b="1" dirty="0">
                <a:solidFill>
                  <a:schemeClr val="bg1"/>
                </a:solidFill>
                <a:latin typeface="Arial" panose="020B0604020202020204" pitchFamily="34" charset="0"/>
                <a:cs typeface="Arial" panose="020B0604020202020204" pitchFamily="34" charset="0"/>
              </a:rPr>
              <a:t>3.3. Распространение «извлеченных уроков» (Этап 3)</a:t>
            </a:r>
          </a:p>
        </p:txBody>
      </p:sp>
      <p:sp>
        <p:nvSpPr>
          <p:cNvPr id="45" name="Прямоугольник 44"/>
          <p:cNvSpPr/>
          <p:nvPr/>
        </p:nvSpPr>
        <p:spPr>
          <a:xfrm>
            <a:off x="346263" y="767441"/>
            <a:ext cx="11628000" cy="5283163"/>
          </a:xfrm>
          <a:prstGeom prst="rect">
            <a:avLst/>
          </a:prstGeom>
          <a:noFill/>
          <a:ln w="9525">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err="1">
              <a:solidFill>
                <a:schemeClr val="tx1"/>
              </a:solidFill>
            </a:endParaRPr>
          </a:p>
        </p:txBody>
      </p:sp>
      <p:sp>
        <p:nvSpPr>
          <p:cNvPr id="50" name="TextBox 49"/>
          <p:cNvSpPr txBox="1"/>
          <p:nvPr/>
        </p:nvSpPr>
        <p:spPr>
          <a:xfrm>
            <a:off x="422327" y="811275"/>
            <a:ext cx="11484259" cy="553998"/>
          </a:xfrm>
          <a:prstGeom prst="rect">
            <a:avLst/>
          </a:prstGeom>
          <a:solidFill>
            <a:schemeClr val="bg1"/>
          </a:solidFill>
        </p:spPr>
        <p:txBody>
          <a:bodyPr wrap="square" lIns="0" tIns="0" rIns="0" bIns="0" rtlCol="0">
            <a:spAutoFit/>
          </a:bodyPr>
          <a:lstStyle/>
          <a:p>
            <a:r>
              <a:rPr lang="ru-RU" sz="1200" b="1" dirty="0">
                <a:solidFill>
                  <a:srgbClr val="008080"/>
                </a:solidFill>
              </a:rPr>
              <a:t>Цель: Обеспечение эффективного, адресного распространения информации о извлеченных уроках по итогам расследования событий и организация реализации тиражируемых мероприятий на предприятиях Общества, актуализация планов по развитию бизнес-процессов в зоне ответственности с фокусом на недопущение повторения аналогичных негативных событий.</a:t>
            </a:r>
          </a:p>
        </p:txBody>
      </p:sp>
      <p:sp>
        <p:nvSpPr>
          <p:cNvPr id="9" name="Прямоугольник 8"/>
          <p:cNvSpPr/>
          <p:nvPr/>
        </p:nvSpPr>
        <p:spPr>
          <a:xfrm>
            <a:off x="363395" y="1328281"/>
            <a:ext cx="11488984" cy="4493538"/>
          </a:xfrm>
          <a:prstGeom prst="rect">
            <a:avLst/>
          </a:prstGeom>
          <a:noFill/>
        </p:spPr>
        <p:txBody>
          <a:bodyPr wrap="square">
            <a:spAutoFit/>
          </a:bodyPr>
          <a:lstStyle/>
          <a:p>
            <a:pPr algn="just"/>
            <a:r>
              <a:rPr lang="ru-RU" sz="1100" dirty="0">
                <a:solidFill>
                  <a:srgbClr val="00313C"/>
                </a:solidFill>
              </a:rPr>
              <a:t>3.3.1. Ключевым фокусом этапа является адаптация полученного опыта и знаний в принятый в Обществе стандартизированный формат и последующее распространение данного извлеченного урока в виде мер по оптимизации бизнес-процессов и адресной реализации тиражируемых мероприятий на предприятиях ПАО «</a:t>
            </a:r>
            <a:r>
              <a:rPr lang="ru-RU" sz="1100" dirty="0" err="1">
                <a:solidFill>
                  <a:srgbClr val="00313C"/>
                </a:solidFill>
              </a:rPr>
              <a:t>Сибур</a:t>
            </a:r>
            <a:r>
              <a:rPr lang="ru-RU" sz="1100" dirty="0">
                <a:solidFill>
                  <a:srgbClr val="00313C"/>
                </a:solidFill>
              </a:rPr>
              <a:t> Холдинг». ЦК рассматривает поступающие Извлеченные уроки в своей зоне ответственности и разрабатывают план изменений процессов, методик, процедур. В случае необходимости ими инициируется пересмотр локальных нормативных актов на предприятиях ПАО «СИБУР Холдинг». Согласование таких изменений проходит с привлечением руководителей служб в КЦ. Ответственность за обеспечение эффективного и качественного извлечения и распространения извлеченных уроков возлагается на руководителей ЦК и руководителей служб КЦ</a:t>
            </a:r>
            <a:r>
              <a:rPr lang="en-US" sz="1100" dirty="0">
                <a:solidFill>
                  <a:srgbClr val="00313C"/>
                </a:solidFill>
              </a:rPr>
              <a:t> </a:t>
            </a:r>
            <a:r>
              <a:rPr lang="ru-RU" sz="1100" dirty="0">
                <a:solidFill>
                  <a:srgbClr val="00313C"/>
                </a:solidFill>
              </a:rPr>
              <a:t>в зоне ответственности.</a:t>
            </a:r>
          </a:p>
          <a:p>
            <a:pPr algn="just"/>
            <a:r>
              <a:rPr lang="ru-RU" sz="1100" dirty="0">
                <a:solidFill>
                  <a:srgbClr val="00313C"/>
                </a:solidFill>
              </a:rPr>
              <a:t>3.3.2. Руководители ЦК отвечают за выстраивание операционного ритма рассмотрения поступивших извлеченных уроков по результатам проведения анализа коренных причин, организацию разработки системных мероприятий по тиражированию на предприятиях ПАО «СИБУР Холдинг», формирование подходов в информировании сотрудников предприятий и владельцев процессов (при необходимости). Эксперты ЦК являются ответственными за экспертизу извлеченного урока, его полноты, корректности, достаточности мероприятий. В случае необходимости они дополняют мероприятия к извлеченному уроку, разрабатывают системные мероприятия, в случае необходимости дополняют стандарты ПАО «СИБУР Холдинг» или разрабатывают новые.</a:t>
            </a:r>
          </a:p>
          <a:p>
            <a:pPr algn="just"/>
            <a:r>
              <a:rPr lang="ru-RU" sz="1100" dirty="0">
                <a:solidFill>
                  <a:srgbClr val="00313C"/>
                </a:solidFill>
              </a:rPr>
              <a:t>3.3.3. Руководители служб ФЭП КЦ отвечают за согласование системных и тиражируемых мероприятий, информирование руководителей вертикали на предприятиях, контроль внедрения извлеченного урока, включая пересмотр стандартов и методик  в зоне ответственности функциональной вертикали.</a:t>
            </a:r>
          </a:p>
          <a:p>
            <a:pPr algn="just"/>
            <a:r>
              <a:rPr lang="ru-RU" sz="1100" dirty="0">
                <a:solidFill>
                  <a:srgbClr val="00313C"/>
                </a:solidFill>
              </a:rPr>
              <a:t>3.3.4. Процедура распространения извлеченного урока из результатов расследования состоит из двух основных </a:t>
            </a:r>
            <a:r>
              <a:rPr lang="ru-RU" sz="1100" dirty="0" err="1">
                <a:solidFill>
                  <a:srgbClr val="00313C"/>
                </a:solidFill>
              </a:rPr>
              <a:t>подэтапов</a:t>
            </a:r>
            <a:r>
              <a:rPr lang="ru-RU" sz="1100" dirty="0">
                <a:solidFill>
                  <a:srgbClr val="00313C"/>
                </a:solidFill>
              </a:rPr>
              <a:t>: </a:t>
            </a:r>
          </a:p>
          <a:p>
            <a:pPr algn="just"/>
            <a:r>
              <a:rPr lang="ru-RU" sz="1100" dirty="0">
                <a:solidFill>
                  <a:srgbClr val="00313C"/>
                </a:solidFill>
              </a:rPr>
              <a:t>1) формирование извлеченного урока (шаги 1-6) и  </a:t>
            </a:r>
          </a:p>
          <a:p>
            <a:pPr algn="just"/>
            <a:r>
              <a:rPr lang="ru-RU" sz="1100" dirty="0">
                <a:solidFill>
                  <a:srgbClr val="00313C"/>
                </a:solidFill>
              </a:rPr>
              <a:t>2) распространение извлеченного урока (шаги 7-10). Также предусмотрена эскалация извлеченного урока в общекорпоративную Базу знаний в случае, если выполняются критерии значимости, указанные в методике </a:t>
            </a:r>
            <a:r>
              <a:rPr lang="ru-RU" sz="1100" dirty="0">
                <a:solidFill>
                  <a:srgbClr val="00313C"/>
                </a:solidFill>
                <a:hlinkClick r:id="rId26"/>
              </a:rPr>
              <a:t>Модель управления опытом.</a:t>
            </a:r>
            <a:endParaRPr lang="ru-RU" sz="1100" dirty="0">
              <a:solidFill>
                <a:srgbClr val="00313C"/>
              </a:solidFill>
            </a:endParaRPr>
          </a:p>
          <a:p>
            <a:pPr algn="just"/>
            <a:r>
              <a:rPr lang="ru-RU" sz="1100" dirty="0">
                <a:solidFill>
                  <a:srgbClr val="00313C"/>
                </a:solidFill>
              </a:rPr>
              <a:t>3.3.5. Формирование извлеченного урока заключается в анализе</a:t>
            </a:r>
            <a:r>
              <a:rPr lang="en-US" sz="1100" dirty="0">
                <a:solidFill>
                  <a:srgbClr val="00313C"/>
                </a:solidFill>
              </a:rPr>
              <a:t> </a:t>
            </a:r>
            <a:r>
              <a:rPr lang="ru-RU" sz="1100" dirty="0">
                <a:solidFill>
                  <a:srgbClr val="00313C"/>
                </a:solidFill>
              </a:rPr>
              <a:t>с применением корпоративного искусственного интеллекта </a:t>
            </a:r>
            <a:r>
              <a:rPr lang="en-US" sz="1100" dirty="0">
                <a:solidFill>
                  <a:srgbClr val="00313C"/>
                </a:solidFill>
                <a:hlinkClick r:id="rId27"/>
              </a:rPr>
              <a:t>GigaChat</a:t>
            </a:r>
            <a:r>
              <a:rPr lang="ru-RU" sz="1100" dirty="0">
                <a:solidFill>
                  <a:srgbClr val="00313C"/>
                </a:solidFill>
              </a:rPr>
              <a:t> и согласовании результатов расследования: системных причин, системных и тиражируемых мероприятий экспертами ЦК, руководителем соответствующей службы ФЭП КЦ. Результатом выполнения данного </a:t>
            </a:r>
            <a:r>
              <a:rPr lang="ru-RU" sz="1100" dirty="0" err="1">
                <a:solidFill>
                  <a:srgbClr val="00313C"/>
                </a:solidFill>
              </a:rPr>
              <a:t>подэтапа</a:t>
            </a:r>
            <a:r>
              <a:rPr lang="ru-RU" sz="1100" dirty="0">
                <a:solidFill>
                  <a:srgbClr val="00313C"/>
                </a:solidFill>
              </a:rPr>
              <a:t> является согласованный перечень мероприятий со сроками и ответственными, включенный в итоги расследования.  Учитывая, что данный </a:t>
            </a:r>
            <a:r>
              <a:rPr lang="ru-RU" sz="1100" dirty="0" err="1">
                <a:solidFill>
                  <a:srgbClr val="00313C"/>
                </a:solidFill>
              </a:rPr>
              <a:t>подэтап</a:t>
            </a:r>
            <a:r>
              <a:rPr lang="ru-RU" sz="1100" dirty="0">
                <a:solidFill>
                  <a:srgbClr val="00313C"/>
                </a:solidFill>
              </a:rPr>
              <a:t> реализуется в рамках и в сроки проводимого расследования, длительность данного этапа не должно превышать 2 рабочих дня. Ответственность за соблюдение сроков возлагается на руководителя ЦК и руководителя службы ФЭП КЦ.</a:t>
            </a:r>
          </a:p>
          <a:p>
            <a:pPr algn="just"/>
            <a:r>
              <a:rPr lang="ru-RU" sz="1100" dirty="0">
                <a:solidFill>
                  <a:srgbClr val="00313C"/>
                </a:solidFill>
              </a:rPr>
              <a:t>3.3.6. Главный аналитик инициирует формирование извлеченного урока по итогам расследования. Для этого он создает карточку в информационной системе. Шаблон карточки представлен в таблице 3. Информация о создании карточки нового извлеченного урока направляется руководителю ЦК. Перечень ЦК для информирования определяет главный аналитик, исходя из анализа функциональной применимости результатов расследования. Результаты выполнения </a:t>
            </a:r>
            <a:r>
              <a:rPr lang="ru-RU" sz="1100" dirty="0" err="1">
                <a:solidFill>
                  <a:srgbClr val="00313C"/>
                </a:solidFill>
              </a:rPr>
              <a:t>подэтапа</a:t>
            </a:r>
            <a:r>
              <a:rPr lang="ru-RU" sz="1100" dirty="0">
                <a:solidFill>
                  <a:srgbClr val="00313C"/>
                </a:solidFill>
              </a:rPr>
              <a:t> учитываются в итоговых результатах расследования события.</a:t>
            </a:r>
          </a:p>
        </p:txBody>
      </p:sp>
      <p:sp>
        <p:nvSpPr>
          <p:cNvPr id="30" name="Номер слайда 2"/>
          <p:cNvSpPr txBox="1">
            <a:spLocks/>
          </p:cNvSpPr>
          <p:nvPr/>
        </p:nvSpPr>
        <p:spPr>
          <a:xfrm>
            <a:off x="11509819" y="6438083"/>
            <a:ext cx="540512" cy="446400"/>
          </a:xfrm>
          <a:prstGeom prst="rect">
            <a:avLst/>
          </a:prstGeom>
        </p:spPr>
        <p:txBody>
          <a:bodyPr anchor="ctr"/>
          <a:lstStyle>
            <a:defPPr>
              <a:defRPr lang="ru-RU"/>
            </a:defPPr>
            <a:lvl1pPr algn="r">
              <a:defRPr sz="1050"/>
            </a:lvl1pPr>
          </a:lstStyle>
          <a:p>
            <a:pPr marL="0" marR="0" lvl="0" indent="0" algn="r" defTabSz="913722" rtl="0" eaLnBrk="1" fontAlgn="auto" latinLnBrk="0" hangingPunct="1">
              <a:lnSpc>
                <a:spcPct val="100000"/>
              </a:lnSpc>
              <a:spcBef>
                <a:spcPts val="0"/>
              </a:spcBef>
              <a:spcAft>
                <a:spcPts val="0"/>
              </a:spcAft>
              <a:buClrTx/>
              <a:buSzTx/>
              <a:buFontTx/>
              <a:buNone/>
              <a:tabLst/>
              <a:defRPr/>
            </a:pPr>
            <a:fld id="{31ED88B6-9D2D-479B-ABA6-BAE9EF28FCC0}" type="slidenum">
              <a:rPr kumimoji="0" lang="ru-RU" sz="1050" b="0" i="0" u="none" strike="noStrike" kern="1200" cap="none" spc="0" normalizeH="0" baseline="0" noProof="0">
                <a:ln>
                  <a:noFill/>
                </a:ln>
                <a:solidFill>
                  <a:srgbClr val="00313C"/>
                </a:solidFill>
                <a:effectLst/>
                <a:uLnTx/>
                <a:uFillTx/>
                <a:latin typeface="Arial"/>
                <a:ea typeface="+mn-ea"/>
                <a:cs typeface="+mn-cs"/>
              </a:rPr>
              <a:pPr marL="0" marR="0" lvl="0" indent="0" algn="r" defTabSz="913722" rtl="0" eaLnBrk="1" fontAlgn="auto" latinLnBrk="0" hangingPunct="1">
                <a:lnSpc>
                  <a:spcPct val="100000"/>
                </a:lnSpc>
                <a:spcBef>
                  <a:spcPts val="0"/>
                </a:spcBef>
                <a:spcAft>
                  <a:spcPts val="0"/>
                </a:spcAft>
                <a:buClrTx/>
                <a:buSzTx/>
                <a:buFontTx/>
                <a:buNone/>
                <a:tabLst/>
                <a:defRPr/>
              </a:pPr>
              <a:t>18</a:t>
            </a:fld>
            <a:endParaRPr kumimoji="0" lang="ru-RU" sz="1050" b="0" i="0" u="none" strike="noStrike" kern="1200" cap="none" spc="0" normalizeH="0" baseline="0" noProof="0" dirty="0">
              <a:ln>
                <a:noFill/>
              </a:ln>
              <a:solidFill>
                <a:srgbClr val="00313C"/>
              </a:solidFill>
              <a:effectLst/>
              <a:uLnTx/>
              <a:uFillTx/>
              <a:latin typeface="Arial"/>
              <a:ea typeface="+mn-ea"/>
              <a:cs typeface="+mn-cs"/>
            </a:endParaRPr>
          </a:p>
        </p:txBody>
      </p:sp>
      <p:grpSp>
        <p:nvGrpSpPr>
          <p:cNvPr id="100" name="Группа 99"/>
          <p:cNvGrpSpPr/>
          <p:nvPr/>
        </p:nvGrpSpPr>
        <p:grpSpPr>
          <a:xfrm>
            <a:off x="10069674" y="220673"/>
            <a:ext cx="1836912" cy="270925"/>
            <a:chOff x="10272872" y="20657"/>
            <a:chExt cx="1836912" cy="270925"/>
          </a:xfrm>
        </p:grpSpPr>
        <p:grpSp>
          <p:nvGrpSpPr>
            <p:cNvPr id="101" name="Group 157">
              <a:extLst>
                <a:ext uri="{FF2B5EF4-FFF2-40B4-BE49-F238E27FC236}">
                  <a16:creationId xmlns:a16="http://schemas.microsoft.com/office/drawing/2014/main" id="{4CEEC936-88F2-487F-9301-BBF7EE53302E}"/>
                </a:ext>
              </a:extLst>
            </p:cNvPr>
            <p:cNvGrpSpPr>
              <a:grpSpLocks/>
            </p:cNvGrpSpPr>
            <p:nvPr>
              <p:custDataLst>
                <p:tags r:id="rId2"/>
              </p:custDataLst>
            </p:nvPr>
          </p:nvGrpSpPr>
          <p:grpSpPr>
            <a:xfrm>
              <a:off x="10635114" y="75002"/>
              <a:ext cx="387944" cy="216580"/>
              <a:chOff x="3088884" y="1164709"/>
              <a:chExt cx="2296426" cy="1282037"/>
            </a:xfrm>
            <a:solidFill>
              <a:srgbClr val="008080"/>
            </a:solidFill>
          </p:grpSpPr>
          <p:sp>
            <p:nvSpPr>
              <p:cNvPr id="119" name="Freeform: Shape 158">
                <a:extLst>
                  <a:ext uri="{FF2B5EF4-FFF2-40B4-BE49-F238E27FC236}">
                    <a16:creationId xmlns:a16="http://schemas.microsoft.com/office/drawing/2014/main" id="{F4F9E692-AE8C-4FC4-A89B-E6184CB74099}"/>
                  </a:ext>
                </a:extLst>
              </p:cNvPr>
              <p:cNvSpPr/>
              <p:nvPr>
                <p:custDataLst>
                  <p:tags r:id="rId20"/>
                </p:custDataLst>
              </p:nvPr>
            </p:nvSpPr>
            <p:spPr>
              <a:xfrm>
                <a:off x="3088884" y="1164709"/>
                <a:ext cx="2296426" cy="1282037"/>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53573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53573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153573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7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7 w 1828800"/>
                  <a:gd name="connsiteY1" fmla="*/ 0 h 914400"/>
                  <a:gd name="connsiteX2" fmla="*/ 1828800 w 1828800"/>
                  <a:gd name="connsiteY2" fmla="*/ 457200 h 914400"/>
                  <a:gd name="connsiteX3" fmla="*/ 1645787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7 w 1828800"/>
                  <a:gd name="connsiteY1" fmla="*/ 0 h 914400"/>
                  <a:gd name="connsiteX2" fmla="*/ 1828800 w 1828800"/>
                  <a:gd name="connsiteY2" fmla="*/ 457200 h 914400"/>
                  <a:gd name="connsiteX3" fmla="*/ 1645787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45787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645025" y="0"/>
                    </a:lnTo>
                    <a:lnTo>
                      <a:pt x="1828800" y="457200"/>
                    </a:lnTo>
                    <a:lnTo>
                      <a:pt x="1645025" y="914400"/>
                    </a:lnTo>
                    <a:lnTo>
                      <a:pt x="0" y="914400"/>
                    </a:lnTo>
                    <a:lnTo>
                      <a:pt x="183775" y="457200"/>
                    </a:lnTo>
                    <a:close/>
                  </a:path>
                </a:pathLst>
              </a:custGeom>
              <a:solidFill>
                <a:srgbClr val="B2D2D8"/>
              </a:solidFill>
              <a:ln w="9525" cap="flat" cmpd="sng" algn="ctr">
                <a:solidFill>
                  <a:srgbClr val="FFFFFF"/>
                </a:solidFill>
                <a:prstDash val="solid"/>
              </a:ln>
              <a:effectLst/>
            </p:spPr>
            <p:txBody>
              <a:bodyPr wrap="square" l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800" b="0" i="0" u="none" strike="noStrike" kern="0" cap="none" spc="0" normalizeH="0" baseline="0" noProof="0" dirty="0" err="1">
                  <a:ln>
                    <a:noFill/>
                  </a:ln>
                  <a:solidFill>
                    <a:srgbClr val="FFFFFF"/>
                  </a:solidFill>
                  <a:effectLst/>
                  <a:uLnTx/>
                  <a:uFillTx/>
                  <a:latin typeface="Arial"/>
                  <a:ea typeface="+mn-ea"/>
                  <a:cs typeface="+mn-cs"/>
                </a:endParaRPr>
              </a:p>
            </p:txBody>
          </p:sp>
          <p:sp>
            <p:nvSpPr>
              <p:cNvPr id="120" name="TextBox 119">
                <a:extLst>
                  <a:ext uri="{FF2B5EF4-FFF2-40B4-BE49-F238E27FC236}">
                    <a16:creationId xmlns:a16="http://schemas.microsoft.com/office/drawing/2014/main" id="{DBD621E5-087B-4D36-BF72-18BE3ACC1830}"/>
                  </a:ext>
                </a:extLst>
              </p:cNvPr>
              <p:cNvSpPr txBox="1"/>
              <p:nvPr>
                <p:custDataLst>
                  <p:tags r:id="rId21"/>
                </p:custDataLst>
              </p:nvPr>
            </p:nvSpPr>
            <p:spPr>
              <a:xfrm>
                <a:off x="3370450" y="1253740"/>
                <a:ext cx="1784092" cy="1103976"/>
              </a:xfrm>
              <a:prstGeom prst="rect">
                <a:avLst/>
              </a:prstGeom>
              <a:solidFill>
                <a:srgbClr val="B2D2D8"/>
              </a:solidFill>
            </p:spPr>
            <p:txBody>
              <a:bodyPr vert="horz" wrap="square" lIns="36000" tIns="0" rIns="0" bIns="0" rtlCol="0" anchor="ctr">
                <a:noAutofit/>
              </a:bodyPr>
              <a:lstStyle>
                <a:lvl1pPr lvl="0" indent="0" defTabSz="913473" fontAlgn="base">
                  <a:spcBef>
                    <a:spcPct val="0"/>
                  </a:spcBef>
                  <a:spcAft>
                    <a:spcPct val="0"/>
                  </a:spcAft>
                  <a:buClr>
                    <a:schemeClr val="tx2"/>
                  </a:buClr>
                  <a:buSzPct val="100000"/>
                  <a:defRPr lang="ru-RU" sz="1600" baseline="0" dirty="0"/>
                </a:lvl1pPr>
                <a:lvl2pPr marL="198335" lvl="1" indent="-194662" defTabSz="913473" fontAlgn="base">
                  <a:spcBef>
                    <a:spcPct val="0"/>
                  </a:spcBef>
                  <a:spcAft>
                    <a:spcPct val="0"/>
                  </a:spcAft>
                  <a:buClr>
                    <a:schemeClr val="accent4"/>
                  </a:buClr>
                  <a:buSzPct val="125000"/>
                  <a:buFont typeface="Arial" charset="0"/>
                  <a:buChar char="▪"/>
                  <a:defRPr lang="ru-RU" sz="1600" baseline="0" dirty="0"/>
                </a:lvl2pPr>
                <a:lvl3pPr marL="455435" lvl="2" indent="-253428" defTabSz="913473" fontAlgn="base">
                  <a:spcBef>
                    <a:spcPct val="0"/>
                  </a:spcBef>
                  <a:spcAft>
                    <a:spcPct val="0"/>
                  </a:spcAft>
                  <a:buClr>
                    <a:schemeClr val="accent6"/>
                  </a:buClr>
                  <a:buSzPct val="120000"/>
                  <a:buFont typeface="Arial" charset="0"/>
                  <a:buChar char="–"/>
                  <a:defRPr lang="ru-RU" sz="1600" baseline="0" dirty="0"/>
                </a:lvl3pPr>
                <a:lvl4pPr marL="628060" lvl="3" indent="-157933" defTabSz="913473" fontAlgn="base">
                  <a:spcBef>
                    <a:spcPct val="0"/>
                  </a:spcBef>
                  <a:spcAft>
                    <a:spcPct val="0"/>
                  </a:spcAft>
                  <a:buClr>
                    <a:schemeClr val="accent6"/>
                  </a:buClr>
                  <a:buSzPct val="120000"/>
                  <a:buFont typeface="Arial" charset="0"/>
                  <a:buChar char="▫"/>
                  <a:defRPr lang="ru-RU" sz="1600" baseline="0" dirty="0"/>
                </a:lvl4pPr>
                <a:lvl5pPr marL="763957" lvl="4" indent="-132223" defTabSz="913473" fontAlgn="base">
                  <a:spcBef>
                    <a:spcPct val="0"/>
                  </a:spcBef>
                  <a:spcAft>
                    <a:spcPct val="0"/>
                  </a:spcAft>
                  <a:buClr>
                    <a:schemeClr val="accent6"/>
                  </a:buClr>
                  <a:buSzPct val="89000"/>
                  <a:buFont typeface="Arial" charset="0"/>
                  <a:buChar char="-"/>
                  <a:defRPr lang="ru-RU" sz="1600" baseline="0" dirty="0"/>
                </a:lvl5pPr>
                <a:lvl6pPr marL="1020030" indent="-177089" defTabSz="1218026" fontAlgn="base">
                  <a:spcBef>
                    <a:spcPct val="0"/>
                  </a:spcBef>
                  <a:spcAft>
                    <a:spcPct val="0"/>
                  </a:spcAft>
                  <a:buClr>
                    <a:schemeClr val="tx2"/>
                  </a:buClr>
                  <a:buSzPct val="89000"/>
                  <a:buFont typeface="Arial" charset="0"/>
                  <a:buChar char="-"/>
                  <a:defRPr sz="2100" baseline="0"/>
                </a:lvl6pPr>
                <a:lvl7pPr marL="1020030" indent="-177089" defTabSz="1218026" fontAlgn="base">
                  <a:spcBef>
                    <a:spcPct val="0"/>
                  </a:spcBef>
                  <a:spcAft>
                    <a:spcPct val="0"/>
                  </a:spcAft>
                  <a:buClr>
                    <a:schemeClr val="tx2"/>
                  </a:buClr>
                  <a:buSzPct val="89000"/>
                  <a:buFont typeface="Arial" charset="0"/>
                  <a:buChar char="-"/>
                  <a:defRPr sz="2100" baseline="0"/>
                </a:lvl7pPr>
                <a:lvl8pPr marL="1020030" indent="-177089" defTabSz="1218026" fontAlgn="base">
                  <a:spcBef>
                    <a:spcPct val="0"/>
                  </a:spcBef>
                  <a:spcAft>
                    <a:spcPct val="0"/>
                  </a:spcAft>
                  <a:buClr>
                    <a:schemeClr val="tx2"/>
                  </a:buClr>
                  <a:buSzPct val="89000"/>
                  <a:buFont typeface="Arial" charset="0"/>
                  <a:buChar char="-"/>
                  <a:defRPr sz="2100" baseline="0"/>
                </a:lvl8pPr>
                <a:lvl9pPr marL="1020030" indent="-177089" defTabSz="1218026" fontAlgn="base">
                  <a:spcBef>
                    <a:spcPct val="0"/>
                  </a:spcBef>
                  <a:spcAft>
                    <a:spcPct val="0"/>
                  </a:spcAft>
                  <a:buClr>
                    <a:schemeClr val="tx2"/>
                  </a:buClr>
                  <a:buSzPct val="89000"/>
                  <a:buFont typeface="Arial" charset="0"/>
                  <a:buChar char="-"/>
                  <a:defRPr sz="2100" baseline="0"/>
                </a:lvl9pPr>
              </a:lstStyle>
              <a:p>
                <a:pPr marL="0" marR="0" lvl="0" indent="0" defTabSz="913473" eaLnBrk="1" fontAlgn="base" latinLnBrk="0" hangingPunct="1">
                  <a:lnSpc>
                    <a:spcPct val="100000"/>
                  </a:lnSpc>
                  <a:spcBef>
                    <a:spcPct val="0"/>
                  </a:spcBef>
                  <a:spcAft>
                    <a:spcPct val="0"/>
                  </a:spcAft>
                  <a:buClr>
                    <a:srgbClr val="008080"/>
                  </a:buClr>
                  <a:buSzPct val="100000"/>
                  <a:buFontTx/>
                  <a:buNone/>
                  <a:tabLst/>
                  <a:defRPr/>
                </a:pPr>
                <a:endParaRPr kumimoji="0" lang="ru-RU" sz="800" b="1" i="0" u="none" strike="noStrike" kern="0" cap="none" spc="0" normalizeH="0" baseline="0" noProof="0">
                  <a:ln>
                    <a:noFill/>
                  </a:ln>
                  <a:solidFill>
                    <a:srgbClr val="FFFFFF"/>
                  </a:solidFill>
                  <a:effectLst/>
                  <a:uLnTx/>
                  <a:uFillTx/>
                </a:endParaRPr>
              </a:p>
            </p:txBody>
          </p:sp>
        </p:grpSp>
        <p:grpSp>
          <p:nvGrpSpPr>
            <p:cNvPr id="102" name="Group 160">
              <a:extLst>
                <a:ext uri="{FF2B5EF4-FFF2-40B4-BE49-F238E27FC236}">
                  <a16:creationId xmlns:a16="http://schemas.microsoft.com/office/drawing/2014/main" id="{04FC4A19-C68D-44AC-BCE4-E0CA3A8AEF16}"/>
                </a:ext>
              </a:extLst>
            </p:cNvPr>
            <p:cNvGrpSpPr/>
            <p:nvPr>
              <p:custDataLst>
                <p:tags r:id="rId3"/>
              </p:custDataLst>
            </p:nvPr>
          </p:nvGrpSpPr>
          <p:grpSpPr>
            <a:xfrm>
              <a:off x="10272872" y="75002"/>
              <a:ext cx="387944" cy="216580"/>
              <a:chOff x="921522" y="1164709"/>
              <a:chExt cx="2296426" cy="1282037"/>
            </a:xfrm>
            <a:solidFill>
              <a:srgbClr val="B2D2D8"/>
            </a:solidFill>
          </p:grpSpPr>
          <p:sp>
            <p:nvSpPr>
              <p:cNvPr id="117" name="Freeform: Shape 161">
                <a:extLst>
                  <a:ext uri="{FF2B5EF4-FFF2-40B4-BE49-F238E27FC236}">
                    <a16:creationId xmlns:a16="http://schemas.microsoft.com/office/drawing/2014/main" id="{197CF1A7-7FE1-46BA-ACC2-20AA31C51914}"/>
                  </a:ext>
                </a:extLst>
              </p:cNvPr>
              <p:cNvSpPr/>
              <p:nvPr>
                <p:custDataLst>
                  <p:tags r:id="rId18"/>
                </p:custDataLst>
              </p:nvPr>
            </p:nvSpPr>
            <p:spPr>
              <a:xfrm>
                <a:off x="921522" y="1164709"/>
                <a:ext cx="2296426" cy="1282037"/>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83775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83775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0 w 1828800"/>
                  <a:gd name="connsiteY5"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645025" y="0"/>
                    </a:lnTo>
                    <a:lnTo>
                      <a:pt x="1828800" y="457200"/>
                    </a:lnTo>
                    <a:lnTo>
                      <a:pt x="1645025" y="914400"/>
                    </a:lnTo>
                    <a:lnTo>
                      <a:pt x="0" y="914400"/>
                    </a:lnTo>
                    <a:lnTo>
                      <a:pt x="0" y="457200"/>
                    </a:lnTo>
                    <a:close/>
                  </a:path>
                </a:pathLst>
              </a:custGeom>
              <a:grpFill/>
              <a:ln w="9525" cap="flat" cmpd="sng" algn="ctr">
                <a:solidFill>
                  <a:srgbClr val="FFFFFF"/>
                </a:solidFill>
                <a:prstDash val="solid"/>
              </a:ln>
              <a:effectLst/>
            </p:spPr>
            <p:txBody>
              <a:bodyPr wrap="square" l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800" b="0" i="0" u="none" strike="noStrike" kern="0" cap="none" spc="0" normalizeH="0" baseline="0" noProof="0" dirty="0" err="1">
                  <a:ln>
                    <a:noFill/>
                  </a:ln>
                  <a:solidFill>
                    <a:srgbClr val="FFFFFF"/>
                  </a:solidFill>
                  <a:effectLst/>
                  <a:uLnTx/>
                  <a:uFillTx/>
                  <a:latin typeface="Arial"/>
                  <a:ea typeface="+mn-ea"/>
                  <a:cs typeface="+mn-cs"/>
                </a:endParaRPr>
              </a:p>
            </p:txBody>
          </p:sp>
          <p:sp>
            <p:nvSpPr>
              <p:cNvPr id="118" name="TextBox 117">
                <a:extLst>
                  <a:ext uri="{FF2B5EF4-FFF2-40B4-BE49-F238E27FC236}">
                    <a16:creationId xmlns:a16="http://schemas.microsoft.com/office/drawing/2014/main" id="{53079148-39E0-4FCB-82CF-F97B48FC81A3}"/>
                  </a:ext>
                </a:extLst>
              </p:cNvPr>
              <p:cNvSpPr txBox="1"/>
              <p:nvPr>
                <p:custDataLst>
                  <p:tags r:id="rId19"/>
                </p:custDataLst>
              </p:nvPr>
            </p:nvSpPr>
            <p:spPr>
              <a:xfrm>
                <a:off x="985022" y="1253740"/>
                <a:ext cx="2002159" cy="1103976"/>
              </a:xfrm>
              <a:prstGeom prst="rect">
                <a:avLst/>
              </a:prstGeom>
              <a:grpFill/>
            </p:spPr>
            <p:txBody>
              <a:bodyPr vert="horz" wrap="square" lIns="36000" tIns="0" rIns="0" bIns="0" rtlCol="0" anchor="ctr">
                <a:noAutofit/>
              </a:bodyPr>
              <a:lstStyle>
                <a:lvl1pPr lvl="0" indent="0" defTabSz="913473" fontAlgn="base">
                  <a:spcBef>
                    <a:spcPct val="0"/>
                  </a:spcBef>
                  <a:spcAft>
                    <a:spcPct val="0"/>
                  </a:spcAft>
                  <a:buClr>
                    <a:schemeClr val="tx2"/>
                  </a:buClr>
                  <a:buSzPct val="100000"/>
                  <a:defRPr lang="ru-RU" sz="1600" baseline="0" dirty="0"/>
                </a:lvl1pPr>
                <a:lvl2pPr marL="198335" lvl="1" indent="-194662" defTabSz="913473" fontAlgn="base">
                  <a:spcBef>
                    <a:spcPct val="0"/>
                  </a:spcBef>
                  <a:spcAft>
                    <a:spcPct val="0"/>
                  </a:spcAft>
                  <a:buClr>
                    <a:schemeClr val="accent4"/>
                  </a:buClr>
                  <a:buSzPct val="125000"/>
                  <a:buFont typeface="Arial" charset="0"/>
                  <a:buChar char="▪"/>
                  <a:defRPr lang="ru-RU" sz="1600" baseline="0" dirty="0"/>
                </a:lvl2pPr>
                <a:lvl3pPr marL="455435" lvl="2" indent="-253428" defTabSz="913473" fontAlgn="base">
                  <a:spcBef>
                    <a:spcPct val="0"/>
                  </a:spcBef>
                  <a:spcAft>
                    <a:spcPct val="0"/>
                  </a:spcAft>
                  <a:buClr>
                    <a:schemeClr val="accent6"/>
                  </a:buClr>
                  <a:buSzPct val="120000"/>
                  <a:buFont typeface="Arial" charset="0"/>
                  <a:buChar char="–"/>
                  <a:defRPr lang="ru-RU" sz="1600" baseline="0" dirty="0"/>
                </a:lvl3pPr>
                <a:lvl4pPr marL="628060" lvl="3" indent="-157933" defTabSz="913473" fontAlgn="base">
                  <a:spcBef>
                    <a:spcPct val="0"/>
                  </a:spcBef>
                  <a:spcAft>
                    <a:spcPct val="0"/>
                  </a:spcAft>
                  <a:buClr>
                    <a:schemeClr val="accent6"/>
                  </a:buClr>
                  <a:buSzPct val="120000"/>
                  <a:buFont typeface="Arial" charset="0"/>
                  <a:buChar char="▫"/>
                  <a:defRPr lang="ru-RU" sz="1600" baseline="0" dirty="0"/>
                </a:lvl4pPr>
                <a:lvl5pPr marL="763957" lvl="4" indent="-132223" defTabSz="913473" fontAlgn="base">
                  <a:spcBef>
                    <a:spcPct val="0"/>
                  </a:spcBef>
                  <a:spcAft>
                    <a:spcPct val="0"/>
                  </a:spcAft>
                  <a:buClr>
                    <a:schemeClr val="accent6"/>
                  </a:buClr>
                  <a:buSzPct val="89000"/>
                  <a:buFont typeface="Arial" charset="0"/>
                  <a:buChar char="-"/>
                  <a:defRPr lang="ru-RU" sz="1600" baseline="0" dirty="0"/>
                </a:lvl5pPr>
                <a:lvl6pPr marL="1020030" indent="-177089" defTabSz="1218026" fontAlgn="base">
                  <a:spcBef>
                    <a:spcPct val="0"/>
                  </a:spcBef>
                  <a:spcAft>
                    <a:spcPct val="0"/>
                  </a:spcAft>
                  <a:buClr>
                    <a:schemeClr val="tx2"/>
                  </a:buClr>
                  <a:buSzPct val="89000"/>
                  <a:buFont typeface="Arial" charset="0"/>
                  <a:buChar char="-"/>
                  <a:defRPr sz="2100" baseline="0"/>
                </a:lvl6pPr>
                <a:lvl7pPr marL="1020030" indent="-177089" defTabSz="1218026" fontAlgn="base">
                  <a:spcBef>
                    <a:spcPct val="0"/>
                  </a:spcBef>
                  <a:spcAft>
                    <a:spcPct val="0"/>
                  </a:spcAft>
                  <a:buClr>
                    <a:schemeClr val="tx2"/>
                  </a:buClr>
                  <a:buSzPct val="89000"/>
                  <a:buFont typeface="Arial" charset="0"/>
                  <a:buChar char="-"/>
                  <a:defRPr sz="2100" baseline="0"/>
                </a:lvl7pPr>
                <a:lvl8pPr marL="1020030" indent="-177089" defTabSz="1218026" fontAlgn="base">
                  <a:spcBef>
                    <a:spcPct val="0"/>
                  </a:spcBef>
                  <a:spcAft>
                    <a:spcPct val="0"/>
                  </a:spcAft>
                  <a:buClr>
                    <a:schemeClr val="tx2"/>
                  </a:buClr>
                  <a:buSzPct val="89000"/>
                  <a:buFont typeface="Arial" charset="0"/>
                  <a:buChar char="-"/>
                  <a:defRPr sz="2100" baseline="0"/>
                </a:lvl8pPr>
                <a:lvl9pPr marL="1020030" indent="-177089" defTabSz="1218026" fontAlgn="base">
                  <a:spcBef>
                    <a:spcPct val="0"/>
                  </a:spcBef>
                  <a:spcAft>
                    <a:spcPct val="0"/>
                  </a:spcAft>
                  <a:buClr>
                    <a:schemeClr val="tx2"/>
                  </a:buClr>
                  <a:buSzPct val="89000"/>
                  <a:buFont typeface="Arial" charset="0"/>
                  <a:buChar char="-"/>
                  <a:defRPr sz="2100" baseline="0"/>
                </a:lvl9pPr>
              </a:lstStyle>
              <a:p>
                <a:pPr marL="0" marR="0" lvl="0" indent="0" defTabSz="913473" eaLnBrk="1" fontAlgn="base" latinLnBrk="0" hangingPunct="1">
                  <a:lnSpc>
                    <a:spcPct val="100000"/>
                  </a:lnSpc>
                  <a:spcBef>
                    <a:spcPct val="0"/>
                  </a:spcBef>
                  <a:spcAft>
                    <a:spcPct val="0"/>
                  </a:spcAft>
                  <a:buClr>
                    <a:srgbClr val="008080"/>
                  </a:buClr>
                  <a:buSzPct val="100000"/>
                  <a:buFontTx/>
                  <a:buNone/>
                  <a:tabLst/>
                  <a:defRPr/>
                </a:pPr>
                <a:endParaRPr kumimoji="0" lang="en-US" sz="800" b="1" i="0" u="none" strike="noStrike" kern="0" cap="none" spc="0" normalizeH="0" baseline="0" noProof="0">
                  <a:ln>
                    <a:noFill/>
                  </a:ln>
                  <a:solidFill>
                    <a:srgbClr val="FFFFFF"/>
                  </a:solidFill>
                  <a:effectLst/>
                  <a:uLnTx/>
                  <a:uFillTx/>
                </a:endParaRPr>
              </a:p>
            </p:txBody>
          </p:sp>
        </p:grpSp>
        <p:sp>
          <p:nvSpPr>
            <p:cNvPr id="103" name="Oval 21">
              <a:extLst>
                <a:ext uri="{FF2B5EF4-FFF2-40B4-BE49-F238E27FC236}">
                  <a16:creationId xmlns:a16="http://schemas.microsoft.com/office/drawing/2014/main" id="{CA8C2CDF-DFFA-426A-BAAE-897286934E9F}"/>
                </a:ext>
              </a:extLst>
            </p:cNvPr>
            <p:cNvSpPr>
              <a:spLocks noChangeArrowheads="1"/>
            </p:cNvSpPr>
            <p:nvPr>
              <p:custDataLst>
                <p:tags r:id="rId4"/>
              </p:custDataLst>
            </p:nvPr>
          </p:nvSpPr>
          <p:spPr bwMode="gray">
            <a:xfrm>
              <a:off x="10392370" y="20657"/>
              <a:ext cx="109965" cy="109965"/>
            </a:xfrm>
            <a:prstGeom prst="ellipse">
              <a:avLst/>
            </a:prstGeom>
            <a:solidFill>
              <a:srgbClr val="B2D2D8"/>
            </a:solidFill>
            <a:ln w="9525">
              <a:solidFill>
                <a:srgbClr val="FFFFFF"/>
              </a:solidFill>
              <a:round/>
              <a:headEnd/>
              <a:tailEnd/>
            </a:ln>
          </p:spPr>
          <p:txBody>
            <a:bodyPr wrap="none" lIns="91430" tIns="45715" rIns="91430" bIns="45715" anchor="ctr">
              <a:noAutofit/>
            </a:bodyPr>
            <a:lstStyle/>
            <a:p>
              <a:pPr marL="0" marR="0" lvl="0" indent="0" algn="ctr" defTabSz="913523" eaLnBrk="1" fontAlgn="auto" latinLnBrk="0" hangingPunct="1">
                <a:lnSpc>
                  <a:spcPct val="100000"/>
                </a:lnSpc>
                <a:spcBef>
                  <a:spcPts val="0"/>
                </a:spcBef>
                <a:spcAft>
                  <a:spcPts val="0"/>
                </a:spcAft>
                <a:buClr>
                  <a:srgbClr val="000000"/>
                </a:buClr>
                <a:buSzTx/>
                <a:buFontTx/>
                <a:buNone/>
                <a:tabLst/>
                <a:defRPr/>
              </a:pPr>
              <a:r>
                <a:rPr kumimoji="0" lang="en-US" sz="600" b="1" i="0" u="none" strike="noStrike" kern="0" cap="none" spc="0" normalizeH="0" baseline="0" noProof="0" dirty="0">
                  <a:ln>
                    <a:noFill/>
                  </a:ln>
                  <a:solidFill>
                    <a:srgbClr val="008080"/>
                  </a:solidFill>
                  <a:effectLst/>
                  <a:uLnTx/>
                  <a:uFillTx/>
                </a:rPr>
                <a:t>1</a:t>
              </a:r>
            </a:p>
          </p:txBody>
        </p:sp>
        <p:sp>
          <p:nvSpPr>
            <p:cNvPr id="104" name="Oval 21">
              <a:extLst>
                <a:ext uri="{FF2B5EF4-FFF2-40B4-BE49-F238E27FC236}">
                  <a16:creationId xmlns:a16="http://schemas.microsoft.com/office/drawing/2014/main" id="{24F374FD-1D76-4320-A12C-1FE7B2FD066D}"/>
                </a:ext>
              </a:extLst>
            </p:cNvPr>
            <p:cNvSpPr>
              <a:spLocks noChangeArrowheads="1"/>
            </p:cNvSpPr>
            <p:nvPr>
              <p:custDataLst>
                <p:tags r:id="rId5"/>
              </p:custDataLst>
            </p:nvPr>
          </p:nvSpPr>
          <p:spPr bwMode="gray">
            <a:xfrm>
              <a:off x="10754612" y="20657"/>
              <a:ext cx="109965" cy="109965"/>
            </a:xfrm>
            <a:prstGeom prst="ellipse">
              <a:avLst/>
            </a:prstGeom>
            <a:solidFill>
              <a:srgbClr val="B2D2D8"/>
            </a:solidFill>
            <a:ln w="9525">
              <a:solidFill>
                <a:srgbClr val="FFFFFF"/>
              </a:solidFill>
              <a:round/>
              <a:headEnd/>
              <a:tailEnd/>
            </a:ln>
          </p:spPr>
          <p:txBody>
            <a:bodyPr wrap="none" lIns="91430" tIns="45715" rIns="91430" bIns="45715" anchor="ctr">
              <a:noAutofit/>
            </a:bodyPr>
            <a:lstStyle/>
            <a:p>
              <a:pPr marL="0" marR="0" lvl="0" indent="0" algn="ctr" defTabSz="913523" eaLnBrk="1" fontAlgn="auto" latinLnBrk="0" hangingPunct="1">
                <a:lnSpc>
                  <a:spcPct val="100000"/>
                </a:lnSpc>
                <a:spcBef>
                  <a:spcPts val="0"/>
                </a:spcBef>
                <a:spcAft>
                  <a:spcPts val="0"/>
                </a:spcAft>
                <a:buClr>
                  <a:srgbClr val="000000"/>
                </a:buClr>
                <a:buSzTx/>
                <a:buFontTx/>
                <a:buNone/>
                <a:tabLst/>
                <a:defRPr/>
              </a:pPr>
              <a:r>
                <a:rPr kumimoji="0" lang="en-US" sz="600" b="1" i="0" u="none" strike="noStrike" kern="0" cap="none" spc="0" normalizeH="0" baseline="0" noProof="0" dirty="0">
                  <a:ln>
                    <a:noFill/>
                  </a:ln>
                  <a:solidFill>
                    <a:srgbClr val="008080"/>
                  </a:solidFill>
                  <a:effectLst/>
                  <a:uLnTx/>
                  <a:uFillTx/>
                </a:rPr>
                <a:t>2</a:t>
              </a:r>
            </a:p>
          </p:txBody>
        </p:sp>
        <p:grpSp>
          <p:nvGrpSpPr>
            <p:cNvPr id="105" name="Group 165">
              <a:extLst>
                <a:ext uri="{FF2B5EF4-FFF2-40B4-BE49-F238E27FC236}">
                  <a16:creationId xmlns:a16="http://schemas.microsoft.com/office/drawing/2014/main" id="{6A479927-CF71-4D23-9A1F-AC5ADBA948D7}"/>
                </a:ext>
              </a:extLst>
            </p:cNvPr>
            <p:cNvGrpSpPr>
              <a:grpSpLocks/>
            </p:cNvGrpSpPr>
            <p:nvPr>
              <p:custDataLst>
                <p:tags r:id="rId6"/>
              </p:custDataLst>
            </p:nvPr>
          </p:nvGrpSpPr>
          <p:grpSpPr>
            <a:xfrm>
              <a:off x="10997356" y="75002"/>
              <a:ext cx="387944" cy="216580"/>
              <a:chOff x="5256246" y="1164709"/>
              <a:chExt cx="2296426" cy="1282037"/>
            </a:xfrm>
            <a:solidFill>
              <a:srgbClr val="B2D2D8"/>
            </a:solidFill>
          </p:grpSpPr>
          <p:sp>
            <p:nvSpPr>
              <p:cNvPr id="115" name="Freeform: Shape 166">
                <a:extLst>
                  <a:ext uri="{FF2B5EF4-FFF2-40B4-BE49-F238E27FC236}">
                    <a16:creationId xmlns:a16="http://schemas.microsoft.com/office/drawing/2014/main" id="{22D52BEC-83FC-4511-ADA5-830242BCB184}"/>
                  </a:ext>
                </a:extLst>
              </p:cNvPr>
              <p:cNvSpPr/>
              <p:nvPr>
                <p:custDataLst>
                  <p:tags r:id="rId16"/>
                </p:custDataLst>
              </p:nvPr>
            </p:nvSpPr>
            <p:spPr>
              <a:xfrm>
                <a:off x="5256246" y="1164709"/>
                <a:ext cx="2296426" cy="1282037"/>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53573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53573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153573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183013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183013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3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6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6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6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645025" y="0"/>
                    </a:lnTo>
                    <a:lnTo>
                      <a:pt x="1828800" y="457200"/>
                    </a:lnTo>
                    <a:lnTo>
                      <a:pt x="1645025" y="914400"/>
                    </a:lnTo>
                    <a:lnTo>
                      <a:pt x="0" y="914400"/>
                    </a:lnTo>
                    <a:lnTo>
                      <a:pt x="183775" y="457200"/>
                    </a:lnTo>
                    <a:close/>
                  </a:path>
                </a:pathLst>
              </a:custGeom>
              <a:solidFill>
                <a:srgbClr val="008C95"/>
              </a:solidFill>
              <a:ln w="9525" cap="flat" cmpd="sng" algn="ctr">
                <a:solidFill>
                  <a:srgbClr val="FFFFFF"/>
                </a:solidFill>
                <a:prstDash val="solid"/>
              </a:ln>
              <a:effectLst/>
            </p:spPr>
            <p:txBody>
              <a:bodyPr wrap="square" l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800" b="0" i="0" u="none" strike="noStrike" kern="0" cap="none" spc="0" normalizeH="0" baseline="0" noProof="0" dirty="0" err="1">
                  <a:ln>
                    <a:noFill/>
                  </a:ln>
                  <a:solidFill>
                    <a:srgbClr val="FFFFFF"/>
                  </a:solidFill>
                  <a:effectLst/>
                  <a:uLnTx/>
                  <a:uFillTx/>
                  <a:latin typeface="Arial"/>
                  <a:ea typeface="+mn-ea"/>
                  <a:cs typeface="+mn-cs"/>
                </a:endParaRPr>
              </a:p>
            </p:txBody>
          </p:sp>
          <p:sp>
            <p:nvSpPr>
              <p:cNvPr id="116" name="TextBox 115">
                <a:extLst>
                  <a:ext uri="{FF2B5EF4-FFF2-40B4-BE49-F238E27FC236}">
                    <a16:creationId xmlns:a16="http://schemas.microsoft.com/office/drawing/2014/main" id="{41D6F7D5-7207-4EA6-A00C-094CDCE9741C}"/>
                  </a:ext>
                </a:extLst>
              </p:cNvPr>
              <p:cNvSpPr txBox="1"/>
              <p:nvPr>
                <p:custDataLst>
                  <p:tags r:id="rId17"/>
                </p:custDataLst>
              </p:nvPr>
            </p:nvSpPr>
            <p:spPr>
              <a:xfrm>
                <a:off x="5537812" y="1253740"/>
                <a:ext cx="1784092" cy="1103976"/>
              </a:xfrm>
              <a:prstGeom prst="rect">
                <a:avLst/>
              </a:prstGeom>
              <a:solidFill>
                <a:srgbClr val="008C95"/>
              </a:solidFill>
            </p:spPr>
            <p:txBody>
              <a:bodyPr vert="horz" wrap="square" lIns="36000" tIns="0" rIns="0" bIns="0" rtlCol="0" anchor="ctr">
                <a:noAutofit/>
              </a:bodyPr>
              <a:lstStyle>
                <a:lvl1pPr lvl="0" indent="0" defTabSz="913473" fontAlgn="base">
                  <a:spcBef>
                    <a:spcPct val="0"/>
                  </a:spcBef>
                  <a:spcAft>
                    <a:spcPct val="0"/>
                  </a:spcAft>
                  <a:buClr>
                    <a:schemeClr val="tx2"/>
                  </a:buClr>
                  <a:buSzPct val="100000"/>
                  <a:defRPr lang="ru-RU" sz="1600" baseline="0" dirty="0"/>
                </a:lvl1pPr>
                <a:lvl2pPr marL="198335" lvl="1" indent="-194662" defTabSz="913473" fontAlgn="base">
                  <a:spcBef>
                    <a:spcPct val="0"/>
                  </a:spcBef>
                  <a:spcAft>
                    <a:spcPct val="0"/>
                  </a:spcAft>
                  <a:buClr>
                    <a:schemeClr val="accent4"/>
                  </a:buClr>
                  <a:buSzPct val="125000"/>
                  <a:buFont typeface="Arial" charset="0"/>
                  <a:buChar char="▪"/>
                  <a:defRPr lang="ru-RU" sz="1600" baseline="0" dirty="0"/>
                </a:lvl2pPr>
                <a:lvl3pPr marL="455435" lvl="2" indent="-253428" defTabSz="913473" fontAlgn="base">
                  <a:spcBef>
                    <a:spcPct val="0"/>
                  </a:spcBef>
                  <a:spcAft>
                    <a:spcPct val="0"/>
                  </a:spcAft>
                  <a:buClr>
                    <a:schemeClr val="accent6"/>
                  </a:buClr>
                  <a:buSzPct val="120000"/>
                  <a:buFont typeface="Arial" charset="0"/>
                  <a:buChar char="–"/>
                  <a:defRPr lang="ru-RU" sz="1600" baseline="0" dirty="0"/>
                </a:lvl3pPr>
                <a:lvl4pPr marL="628060" lvl="3" indent="-157933" defTabSz="913473" fontAlgn="base">
                  <a:spcBef>
                    <a:spcPct val="0"/>
                  </a:spcBef>
                  <a:spcAft>
                    <a:spcPct val="0"/>
                  </a:spcAft>
                  <a:buClr>
                    <a:schemeClr val="accent6"/>
                  </a:buClr>
                  <a:buSzPct val="120000"/>
                  <a:buFont typeface="Arial" charset="0"/>
                  <a:buChar char="▫"/>
                  <a:defRPr lang="ru-RU" sz="1600" baseline="0" dirty="0"/>
                </a:lvl4pPr>
                <a:lvl5pPr marL="763957" lvl="4" indent="-132223" defTabSz="913473" fontAlgn="base">
                  <a:spcBef>
                    <a:spcPct val="0"/>
                  </a:spcBef>
                  <a:spcAft>
                    <a:spcPct val="0"/>
                  </a:spcAft>
                  <a:buClr>
                    <a:schemeClr val="accent6"/>
                  </a:buClr>
                  <a:buSzPct val="89000"/>
                  <a:buFont typeface="Arial" charset="0"/>
                  <a:buChar char="-"/>
                  <a:defRPr lang="ru-RU" sz="1600" baseline="0" dirty="0"/>
                </a:lvl5pPr>
                <a:lvl6pPr marL="1020030" indent="-177089" defTabSz="1218026" fontAlgn="base">
                  <a:spcBef>
                    <a:spcPct val="0"/>
                  </a:spcBef>
                  <a:spcAft>
                    <a:spcPct val="0"/>
                  </a:spcAft>
                  <a:buClr>
                    <a:schemeClr val="tx2"/>
                  </a:buClr>
                  <a:buSzPct val="89000"/>
                  <a:buFont typeface="Arial" charset="0"/>
                  <a:buChar char="-"/>
                  <a:defRPr sz="2100" baseline="0"/>
                </a:lvl6pPr>
                <a:lvl7pPr marL="1020030" indent="-177089" defTabSz="1218026" fontAlgn="base">
                  <a:spcBef>
                    <a:spcPct val="0"/>
                  </a:spcBef>
                  <a:spcAft>
                    <a:spcPct val="0"/>
                  </a:spcAft>
                  <a:buClr>
                    <a:schemeClr val="tx2"/>
                  </a:buClr>
                  <a:buSzPct val="89000"/>
                  <a:buFont typeface="Arial" charset="0"/>
                  <a:buChar char="-"/>
                  <a:defRPr sz="2100" baseline="0"/>
                </a:lvl7pPr>
                <a:lvl8pPr marL="1020030" indent="-177089" defTabSz="1218026" fontAlgn="base">
                  <a:spcBef>
                    <a:spcPct val="0"/>
                  </a:spcBef>
                  <a:spcAft>
                    <a:spcPct val="0"/>
                  </a:spcAft>
                  <a:buClr>
                    <a:schemeClr val="tx2"/>
                  </a:buClr>
                  <a:buSzPct val="89000"/>
                  <a:buFont typeface="Arial" charset="0"/>
                  <a:buChar char="-"/>
                  <a:defRPr sz="2100" baseline="0"/>
                </a:lvl8pPr>
                <a:lvl9pPr marL="1020030" indent="-177089" defTabSz="1218026" fontAlgn="base">
                  <a:spcBef>
                    <a:spcPct val="0"/>
                  </a:spcBef>
                  <a:spcAft>
                    <a:spcPct val="0"/>
                  </a:spcAft>
                  <a:buClr>
                    <a:schemeClr val="tx2"/>
                  </a:buClr>
                  <a:buSzPct val="89000"/>
                  <a:buFont typeface="Arial" charset="0"/>
                  <a:buChar char="-"/>
                  <a:defRPr sz="2100" baseline="0"/>
                </a:lvl9pPr>
              </a:lstStyle>
              <a:p>
                <a:pPr marL="0" marR="0" lvl="0" indent="0" defTabSz="913473" eaLnBrk="1" fontAlgn="base" latinLnBrk="0" hangingPunct="1">
                  <a:lnSpc>
                    <a:spcPct val="100000"/>
                  </a:lnSpc>
                  <a:spcBef>
                    <a:spcPct val="0"/>
                  </a:spcBef>
                  <a:spcAft>
                    <a:spcPct val="0"/>
                  </a:spcAft>
                  <a:buClr>
                    <a:srgbClr val="008080"/>
                  </a:buClr>
                  <a:buSzPct val="100000"/>
                  <a:buFontTx/>
                  <a:buNone/>
                  <a:tabLst/>
                  <a:defRPr/>
                </a:pPr>
                <a:endParaRPr kumimoji="0" lang="az-Cyrl-AZ" sz="800" b="1" i="0" u="none" strike="noStrike" kern="0" cap="none" spc="0" normalizeH="0" baseline="0" noProof="0">
                  <a:ln>
                    <a:noFill/>
                  </a:ln>
                  <a:solidFill>
                    <a:srgbClr val="FFFFFF"/>
                  </a:solidFill>
                  <a:effectLst/>
                  <a:uLnTx/>
                  <a:uFillTx/>
                </a:endParaRPr>
              </a:p>
            </p:txBody>
          </p:sp>
        </p:grpSp>
        <p:sp>
          <p:nvSpPr>
            <p:cNvPr id="106" name="Oval 21">
              <a:extLst>
                <a:ext uri="{FF2B5EF4-FFF2-40B4-BE49-F238E27FC236}">
                  <a16:creationId xmlns:a16="http://schemas.microsoft.com/office/drawing/2014/main" id="{534F44EC-FB5F-47D7-BFF8-6E1D0857E593}"/>
                </a:ext>
              </a:extLst>
            </p:cNvPr>
            <p:cNvSpPr>
              <a:spLocks noChangeArrowheads="1"/>
            </p:cNvSpPr>
            <p:nvPr>
              <p:custDataLst>
                <p:tags r:id="rId7"/>
              </p:custDataLst>
            </p:nvPr>
          </p:nvSpPr>
          <p:spPr bwMode="gray">
            <a:xfrm>
              <a:off x="11116853" y="20657"/>
              <a:ext cx="109965" cy="109965"/>
            </a:xfrm>
            <a:prstGeom prst="ellipse">
              <a:avLst/>
            </a:prstGeom>
            <a:solidFill>
              <a:srgbClr val="008C95"/>
            </a:solidFill>
            <a:ln w="9525">
              <a:solidFill>
                <a:srgbClr val="FFFFFF"/>
              </a:solidFill>
              <a:round/>
              <a:headEnd/>
              <a:tailEnd/>
            </a:ln>
          </p:spPr>
          <p:txBody>
            <a:bodyPr wrap="none" lIns="91430" tIns="45715" rIns="91430" bIns="45715" anchor="ctr">
              <a:noAutofit/>
            </a:bodyPr>
            <a:lstStyle/>
            <a:p>
              <a:pPr marL="0" marR="0" lvl="0" indent="0" algn="ctr" defTabSz="913523" eaLnBrk="1" fontAlgn="auto" latinLnBrk="0" hangingPunct="1">
                <a:lnSpc>
                  <a:spcPct val="100000"/>
                </a:lnSpc>
                <a:spcBef>
                  <a:spcPts val="0"/>
                </a:spcBef>
                <a:spcAft>
                  <a:spcPts val="0"/>
                </a:spcAft>
                <a:buClr>
                  <a:srgbClr val="000000"/>
                </a:buClr>
                <a:buSzTx/>
                <a:buFontTx/>
                <a:buNone/>
                <a:tabLst/>
                <a:defRPr/>
              </a:pPr>
              <a:r>
                <a:rPr kumimoji="0" lang="en-US" sz="600" b="1" i="0" u="none" strike="noStrike" kern="0" cap="none" spc="0" normalizeH="0" baseline="0" noProof="0" dirty="0">
                  <a:ln>
                    <a:noFill/>
                  </a:ln>
                  <a:solidFill>
                    <a:srgbClr val="FFFFFF"/>
                  </a:solidFill>
                  <a:effectLst/>
                  <a:uLnTx/>
                  <a:uFillTx/>
                </a:rPr>
                <a:t>3</a:t>
              </a:r>
            </a:p>
          </p:txBody>
        </p:sp>
        <p:grpSp>
          <p:nvGrpSpPr>
            <p:cNvPr id="107" name="Group 169">
              <a:extLst>
                <a:ext uri="{FF2B5EF4-FFF2-40B4-BE49-F238E27FC236}">
                  <a16:creationId xmlns:a16="http://schemas.microsoft.com/office/drawing/2014/main" id="{13285675-2FDB-48AB-86DD-E0FA8ABD9726}"/>
                </a:ext>
              </a:extLst>
            </p:cNvPr>
            <p:cNvGrpSpPr>
              <a:grpSpLocks/>
            </p:cNvGrpSpPr>
            <p:nvPr>
              <p:custDataLst>
                <p:tags r:id="rId8"/>
              </p:custDataLst>
            </p:nvPr>
          </p:nvGrpSpPr>
          <p:grpSpPr>
            <a:xfrm>
              <a:off x="11359598" y="75002"/>
              <a:ext cx="387944" cy="216580"/>
              <a:chOff x="7423608" y="1164709"/>
              <a:chExt cx="2296426" cy="1282037"/>
            </a:xfrm>
            <a:solidFill>
              <a:srgbClr val="B2D2D8"/>
            </a:solidFill>
          </p:grpSpPr>
          <p:sp>
            <p:nvSpPr>
              <p:cNvPr id="113" name="Freeform: Shape 170">
                <a:extLst>
                  <a:ext uri="{FF2B5EF4-FFF2-40B4-BE49-F238E27FC236}">
                    <a16:creationId xmlns:a16="http://schemas.microsoft.com/office/drawing/2014/main" id="{9922053E-E6BB-46F5-AFA6-3CD333C80E1D}"/>
                  </a:ext>
                </a:extLst>
              </p:cNvPr>
              <p:cNvSpPr/>
              <p:nvPr>
                <p:custDataLst>
                  <p:tags r:id="rId14"/>
                </p:custDataLst>
              </p:nvPr>
            </p:nvSpPr>
            <p:spPr>
              <a:xfrm>
                <a:off x="7423608" y="1164709"/>
                <a:ext cx="2296426" cy="1282037"/>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53573 w 1828800"/>
                  <a:gd name="connsiteY5" fmla="*/ 457200 h 914400"/>
                  <a:gd name="connsiteX0" fmla="*/ 0 w 1828800"/>
                  <a:gd name="connsiteY0" fmla="*/ 0 h 914400"/>
                  <a:gd name="connsiteX1" fmla="*/ 1675226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53573 w 1828800"/>
                  <a:gd name="connsiteY5" fmla="*/ 457200 h 914400"/>
                  <a:gd name="connsiteX0" fmla="*/ 0 w 1828800"/>
                  <a:gd name="connsiteY0" fmla="*/ 0 h 914400"/>
                  <a:gd name="connsiteX1" fmla="*/ 1675226 w 1828800"/>
                  <a:gd name="connsiteY1" fmla="*/ 0 h 914400"/>
                  <a:gd name="connsiteX2" fmla="*/ 1828800 w 1828800"/>
                  <a:gd name="connsiteY2" fmla="*/ 457200 h 914400"/>
                  <a:gd name="connsiteX3" fmla="*/ 1675226 w 1828800"/>
                  <a:gd name="connsiteY3" fmla="*/ 914400 h 914400"/>
                  <a:gd name="connsiteX4" fmla="*/ 0 w 1828800"/>
                  <a:gd name="connsiteY4" fmla="*/ 914400 h 914400"/>
                  <a:gd name="connsiteX5" fmla="*/ 153573 w 1828800"/>
                  <a:gd name="connsiteY5" fmla="*/ 457200 h 914400"/>
                  <a:gd name="connsiteX0" fmla="*/ 0 w 1828800"/>
                  <a:gd name="connsiteY0" fmla="*/ 0 h 914400"/>
                  <a:gd name="connsiteX1" fmla="*/ 1675226 w 1828800"/>
                  <a:gd name="connsiteY1" fmla="*/ 0 h 914400"/>
                  <a:gd name="connsiteX2" fmla="*/ 1828800 w 1828800"/>
                  <a:gd name="connsiteY2" fmla="*/ 457200 h 914400"/>
                  <a:gd name="connsiteX3" fmla="*/ 1675226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7 w 1828800"/>
                  <a:gd name="connsiteY1" fmla="*/ 0 h 914400"/>
                  <a:gd name="connsiteX2" fmla="*/ 1828800 w 1828800"/>
                  <a:gd name="connsiteY2" fmla="*/ 457200 h 914400"/>
                  <a:gd name="connsiteX3" fmla="*/ 1675226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7 w 1828800"/>
                  <a:gd name="connsiteY1" fmla="*/ 0 h 914400"/>
                  <a:gd name="connsiteX2" fmla="*/ 1828800 w 1828800"/>
                  <a:gd name="connsiteY2" fmla="*/ 457200 h 914400"/>
                  <a:gd name="connsiteX3" fmla="*/ 1645787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7 w 1828800"/>
                  <a:gd name="connsiteY1" fmla="*/ 0 h 914400"/>
                  <a:gd name="connsiteX2" fmla="*/ 1828800 w 1828800"/>
                  <a:gd name="connsiteY2" fmla="*/ 457200 h 914400"/>
                  <a:gd name="connsiteX3" fmla="*/ 1645787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7 w 1828800"/>
                  <a:gd name="connsiteY1" fmla="*/ 0 h 914400"/>
                  <a:gd name="connsiteX2" fmla="*/ 1828800 w 1828800"/>
                  <a:gd name="connsiteY2" fmla="*/ 457200 h 914400"/>
                  <a:gd name="connsiteX3" fmla="*/ 1645787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7 w 1828800"/>
                  <a:gd name="connsiteY1" fmla="*/ 0 h 914400"/>
                  <a:gd name="connsiteX2" fmla="*/ 1828800 w 1828800"/>
                  <a:gd name="connsiteY2" fmla="*/ 457200 h 914400"/>
                  <a:gd name="connsiteX3" fmla="*/ 1645787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7 w 1828800"/>
                  <a:gd name="connsiteY1" fmla="*/ 0 h 914400"/>
                  <a:gd name="connsiteX2" fmla="*/ 1828800 w 1828800"/>
                  <a:gd name="connsiteY2" fmla="*/ 457200 h 914400"/>
                  <a:gd name="connsiteX3" fmla="*/ 1645787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7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645025" y="0"/>
                    </a:lnTo>
                    <a:lnTo>
                      <a:pt x="1828800" y="457200"/>
                    </a:lnTo>
                    <a:lnTo>
                      <a:pt x="1645025" y="914400"/>
                    </a:lnTo>
                    <a:lnTo>
                      <a:pt x="0" y="914400"/>
                    </a:lnTo>
                    <a:lnTo>
                      <a:pt x="183775" y="457200"/>
                    </a:lnTo>
                    <a:close/>
                  </a:path>
                </a:pathLst>
              </a:custGeom>
              <a:grpFill/>
              <a:ln w="9525" cap="flat" cmpd="sng" algn="ctr">
                <a:solidFill>
                  <a:srgbClr val="FFFFFF"/>
                </a:solidFill>
                <a:prstDash val="solid"/>
              </a:ln>
              <a:effectLst/>
            </p:spPr>
            <p:txBody>
              <a:bodyPr wrap="square" l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800" b="0" i="0" u="none" strike="noStrike" kern="0" cap="none" spc="0" normalizeH="0" baseline="0" noProof="0" dirty="0" err="1">
                  <a:ln>
                    <a:noFill/>
                  </a:ln>
                  <a:solidFill>
                    <a:srgbClr val="FFFFFF"/>
                  </a:solidFill>
                  <a:effectLst/>
                  <a:uLnTx/>
                  <a:uFillTx/>
                  <a:latin typeface="Arial"/>
                  <a:ea typeface="+mn-ea"/>
                  <a:cs typeface="+mn-cs"/>
                </a:endParaRPr>
              </a:p>
            </p:txBody>
          </p:sp>
          <p:sp>
            <p:nvSpPr>
              <p:cNvPr id="114" name="TextBox 113">
                <a:extLst>
                  <a:ext uri="{FF2B5EF4-FFF2-40B4-BE49-F238E27FC236}">
                    <a16:creationId xmlns:a16="http://schemas.microsoft.com/office/drawing/2014/main" id="{DACEA2A0-EF26-43D3-9018-518CFBAE9072}"/>
                  </a:ext>
                </a:extLst>
              </p:cNvPr>
              <p:cNvSpPr txBox="1"/>
              <p:nvPr>
                <p:custDataLst>
                  <p:tags r:id="rId15"/>
                </p:custDataLst>
              </p:nvPr>
            </p:nvSpPr>
            <p:spPr>
              <a:xfrm>
                <a:off x="7705175" y="1253740"/>
                <a:ext cx="1784092" cy="1103976"/>
              </a:xfrm>
              <a:prstGeom prst="rect">
                <a:avLst/>
              </a:prstGeom>
              <a:grpFill/>
            </p:spPr>
            <p:txBody>
              <a:bodyPr vert="horz" wrap="square" lIns="36000" tIns="0" rIns="0" bIns="0" rtlCol="0" anchor="ctr">
                <a:noAutofit/>
              </a:bodyPr>
              <a:lstStyle>
                <a:lvl1pPr lvl="0" indent="0" defTabSz="913473" fontAlgn="base">
                  <a:spcBef>
                    <a:spcPct val="0"/>
                  </a:spcBef>
                  <a:spcAft>
                    <a:spcPct val="0"/>
                  </a:spcAft>
                  <a:buClr>
                    <a:schemeClr val="tx2"/>
                  </a:buClr>
                  <a:buSzPct val="100000"/>
                  <a:defRPr lang="ru-RU" sz="1600" baseline="0" dirty="0"/>
                </a:lvl1pPr>
                <a:lvl2pPr marL="198335" lvl="1" indent="-194662" defTabSz="913473" fontAlgn="base">
                  <a:spcBef>
                    <a:spcPct val="0"/>
                  </a:spcBef>
                  <a:spcAft>
                    <a:spcPct val="0"/>
                  </a:spcAft>
                  <a:buClr>
                    <a:schemeClr val="accent4"/>
                  </a:buClr>
                  <a:buSzPct val="125000"/>
                  <a:buFont typeface="Arial" charset="0"/>
                  <a:buChar char="▪"/>
                  <a:defRPr lang="ru-RU" sz="1600" baseline="0" dirty="0"/>
                </a:lvl2pPr>
                <a:lvl3pPr marL="455435" lvl="2" indent="-253428" defTabSz="913473" fontAlgn="base">
                  <a:spcBef>
                    <a:spcPct val="0"/>
                  </a:spcBef>
                  <a:spcAft>
                    <a:spcPct val="0"/>
                  </a:spcAft>
                  <a:buClr>
                    <a:schemeClr val="accent6"/>
                  </a:buClr>
                  <a:buSzPct val="120000"/>
                  <a:buFont typeface="Arial" charset="0"/>
                  <a:buChar char="–"/>
                  <a:defRPr lang="ru-RU" sz="1600" baseline="0" dirty="0"/>
                </a:lvl3pPr>
                <a:lvl4pPr marL="628060" lvl="3" indent="-157933" defTabSz="913473" fontAlgn="base">
                  <a:spcBef>
                    <a:spcPct val="0"/>
                  </a:spcBef>
                  <a:spcAft>
                    <a:spcPct val="0"/>
                  </a:spcAft>
                  <a:buClr>
                    <a:schemeClr val="accent6"/>
                  </a:buClr>
                  <a:buSzPct val="120000"/>
                  <a:buFont typeface="Arial" charset="0"/>
                  <a:buChar char="▫"/>
                  <a:defRPr lang="ru-RU" sz="1600" baseline="0" dirty="0"/>
                </a:lvl4pPr>
                <a:lvl5pPr marL="763957" lvl="4" indent="-132223" defTabSz="913473" fontAlgn="base">
                  <a:spcBef>
                    <a:spcPct val="0"/>
                  </a:spcBef>
                  <a:spcAft>
                    <a:spcPct val="0"/>
                  </a:spcAft>
                  <a:buClr>
                    <a:schemeClr val="accent6"/>
                  </a:buClr>
                  <a:buSzPct val="89000"/>
                  <a:buFont typeface="Arial" charset="0"/>
                  <a:buChar char="-"/>
                  <a:defRPr lang="ru-RU" sz="1600" baseline="0" dirty="0"/>
                </a:lvl5pPr>
                <a:lvl6pPr marL="1020030" indent="-177089" defTabSz="1218026" fontAlgn="base">
                  <a:spcBef>
                    <a:spcPct val="0"/>
                  </a:spcBef>
                  <a:spcAft>
                    <a:spcPct val="0"/>
                  </a:spcAft>
                  <a:buClr>
                    <a:schemeClr val="tx2"/>
                  </a:buClr>
                  <a:buSzPct val="89000"/>
                  <a:buFont typeface="Arial" charset="0"/>
                  <a:buChar char="-"/>
                  <a:defRPr sz="2100" baseline="0"/>
                </a:lvl6pPr>
                <a:lvl7pPr marL="1020030" indent="-177089" defTabSz="1218026" fontAlgn="base">
                  <a:spcBef>
                    <a:spcPct val="0"/>
                  </a:spcBef>
                  <a:spcAft>
                    <a:spcPct val="0"/>
                  </a:spcAft>
                  <a:buClr>
                    <a:schemeClr val="tx2"/>
                  </a:buClr>
                  <a:buSzPct val="89000"/>
                  <a:buFont typeface="Arial" charset="0"/>
                  <a:buChar char="-"/>
                  <a:defRPr sz="2100" baseline="0"/>
                </a:lvl7pPr>
                <a:lvl8pPr marL="1020030" indent="-177089" defTabSz="1218026" fontAlgn="base">
                  <a:spcBef>
                    <a:spcPct val="0"/>
                  </a:spcBef>
                  <a:spcAft>
                    <a:spcPct val="0"/>
                  </a:spcAft>
                  <a:buClr>
                    <a:schemeClr val="tx2"/>
                  </a:buClr>
                  <a:buSzPct val="89000"/>
                  <a:buFont typeface="Arial" charset="0"/>
                  <a:buChar char="-"/>
                  <a:defRPr sz="2100" baseline="0"/>
                </a:lvl8pPr>
                <a:lvl9pPr marL="1020030" indent="-177089" defTabSz="1218026" fontAlgn="base">
                  <a:spcBef>
                    <a:spcPct val="0"/>
                  </a:spcBef>
                  <a:spcAft>
                    <a:spcPct val="0"/>
                  </a:spcAft>
                  <a:buClr>
                    <a:schemeClr val="tx2"/>
                  </a:buClr>
                  <a:buSzPct val="89000"/>
                  <a:buFont typeface="Arial" charset="0"/>
                  <a:buChar char="-"/>
                  <a:defRPr sz="2100" baseline="0"/>
                </a:lvl9pPr>
              </a:lstStyle>
              <a:p>
                <a:pPr marL="0" marR="0" lvl="0" indent="0" defTabSz="913473" eaLnBrk="1" fontAlgn="base" latinLnBrk="0" hangingPunct="1">
                  <a:lnSpc>
                    <a:spcPct val="100000"/>
                  </a:lnSpc>
                  <a:spcBef>
                    <a:spcPct val="0"/>
                  </a:spcBef>
                  <a:spcAft>
                    <a:spcPct val="0"/>
                  </a:spcAft>
                  <a:buClr>
                    <a:srgbClr val="008080"/>
                  </a:buClr>
                  <a:buSzPct val="100000"/>
                  <a:buFontTx/>
                  <a:buNone/>
                  <a:tabLst/>
                  <a:defRPr/>
                </a:pPr>
                <a:endParaRPr kumimoji="0" lang="az-Cyrl-AZ" sz="800" b="1" i="0" u="none" strike="noStrike" kern="0" cap="none" spc="0" normalizeH="0" baseline="0" noProof="0">
                  <a:ln>
                    <a:noFill/>
                  </a:ln>
                  <a:solidFill>
                    <a:srgbClr val="FFFFFF"/>
                  </a:solidFill>
                  <a:effectLst/>
                  <a:uLnTx/>
                  <a:uFillTx/>
                </a:endParaRPr>
              </a:p>
            </p:txBody>
          </p:sp>
        </p:grpSp>
        <p:sp>
          <p:nvSpPr>
            <p:cNvPr id="108" name="Oval 21">
              <a:extLst>
                <a:ext uri="{FF2B5EF4-FFF2-40B4-BE49-F238E27FC236}">
                  <a16:creationId xmlns:a16="http://schemas.microsoft.com/office/drawing/2014/main" id="{C49C3772-49F1-4739-B4E0-3049E64FD491}"/>
                </a:ext>
              </a:extLst>
            </p:cNvPr>
            <p:cNvSpPr>
              <a:spLocks noChangeArrowheads="1"/>
            </p:cNvSpPr>
            <p:nvPr>
              <p:custDataLst>
                <p:tags r:id="rId9"/>
              </p:custDataLst>
            </p:nvPr>
          </p:nvSpPr>
          <p:spPr bwMode="gray">
            <a:xfrm>
              <a:off x="11479095" y="20657"/>
              <a:ext cx="109965" cy="109965"/>
            </a:xfrm>
            <a:prstGeom prst="ellipse">
              <a:avLst/>
            </a:prstGeom>
            <a:solidFill>
              <a:srgbClr val="B2D2D8"/>
            </a:solidFill>
            <a:ln w="9525">
              <a:solidFill>
                <a:srgbClr val="FFFFFF"/>
              </a:solidFill>
              <a:round/>
              <a:headEnd/>
              <a:tailEnd/>
            </a:ln>
          </p:spPr>
          <p:txBody>
            <a:bodyPr wrap="none" lIns="91430" tIns="45715" rIns="91430" bIns="45715" anchor="ctr">
              <a:noAutofit/>
            </a:bodyPr>
            <a:lstStyle/>
            <a:p>
              <a:pPr marL="0" marR="0" lvl="0" indent="0" algn="ctr" defTabSz="913523" eaLnBrk="1" fontAlgn="auto" latinLnBrk="0" hangingPunct="1">
                <a:lnSpc>
                  <a:spcPct val="100000"/>
                </a:lnSpc>
                <a:spcBef>
                  <a:spcPts val="0"/>
                </a:spcBef>
                <a:spcAft>
                  <a:spcPts val="0"/>
                </a:spcAft>
                <a:buClr>
                  <a:srgbClr val="000000"/>
                </a:buClr>
                <a:buSzTx/>
                <a:buFontTx/>
                <a:buNone/>
                <a:tabLst/>
                <a:defRPr/>
              </a:pPr>
              <a:r>
                <a:rPr kumimoji="0" lang="en-US" sz="600" b="1" i="0" u="none" strike="noStrike" kern="0" cap="none" spc="0" normalizeH="0" baseline="0" noProof="0" dirty="0">
                  <a:ln>
                    <a:noFill/>
                  </a:ln>
                  <a:solidFill>
                    <a:srgbClr val="008080"/>
                  </a:solidFill>
                  <a:effectLst/>
                  <a:uLnTx/>
                  <a:uFillTx/>
                </a:rPr>
                <a:t>4</a:t>
              </a:r>
            </a:p>
          </p:txBody>
        </p:sp>
        <p:grpSp>
          <p:nvGrpSpPr>
            <p:cNvPr id="109" name="Group 174">
              <a:extLst>
                <a:ext uri="{FF2B5EF4-FFF2-40B4-BE49-F238E27FC236}">
                  <a16:creationId xmlns:a16="http://schemas.microsoft.com/office/drawing/2014/main" id="{514841D9-CB74-466E-89FC-BB456C7184F2}"/>
                </a:ext>
              </a:extLst>
            </p:cNvPr>
            <p:cNvGrpSpPr>
              <a:grpSpLocks/>
            </p:cNvGrpSpPr>
            <p:nvPr>
              <p:custDataLst>
                <p:tags r:id="rId10"/>
              </p:custDataLst>
            </p:nvPr>
          </p:nvGrpSpPr>
          <p:grpSpPr>
            <a:xfrm>
              <a:off x="11721840" y="75002"/>
              <a:ext cx="387944" cy="216580"/>
              <a:chOff x="9590971" y="1164709"/>
              <a:chExt cx="2296426" cy="1282037"/>
            </a:xfrm>
            <a:solidFill>
              <a:srgbClr val="B2D2D8"/>
            </a:solidFill>
          </p:grpSpPr>
          <p:sp>
            <p:nvSpPr>
              <p:cNvPr id="111" name="Freeform: Shape 175">
                <a:extLst>
                  <a:ext uri="{FF2B5EF4-FFF2-40B4-BE49-F238E27FC236}">
                    <a16:creationId xmlns:a16="http://schemas.microsoft.com/office/drawing/2014/main" id="{6ADF75C3-1BBB-4471-855C-5081288C18F6}"/>
                  </a:ext>
                </a:extLst>
              </p:cNvPr>
              <p:cNvSpPr/>
              <p:nvPr>
                <p:custDataLst>
                  <p:tags r:id="rId12"/>
                </p:custDataLst>
              </p:nvPr>
            </p:nvSpPr>
            <p:spPr>
              <a:xfrm>
                <a:off x="9590971" y="1164709"/>
                <a:ext cx="2296426" cy="1282037"/>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53574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53574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153574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645025" y="0"/>
                    </a:lnTo>
                    <a:lnTo>
                      <a:pt x="1828800" y="457200"/>
                    </a:lnTo>
                    <a:lnTo>
                      <a:pt x="1645025" y="914400"/>
                    </a:lnTo>
                    <a:lnTo>
                      <a:pt x="0" y="914400"/>
                    </a:lnTo>
                    <a:lnTo>
                      <a:pt x="183775" y="457200"/>
                    </a:lnTo>
                    <a:close/>
                  </a:path>
                </a:pathLst>
              </a:custGeom>
              <a:grpFill/>
              <a:ln w="9525" cap="flat" cmpd="sng" algn="ctr">
                <a:solidFill>
                  <a:srgbClr val="FFFFFF"/>
                </a:solidFill>
                <a:prstDash val="solid"/>
              </a:ln>
              <a:effectLst/>
            </p:spPr>
            <p:txBody>
              <a:bodyPr wrap="square" l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800" b="0" i="0" u="none" strike="noStrike" kern="0" cap="none" spc="0" normalizeH="0" baseline="0" noProof="0" dirty="0" err="1">
                  <a:ln>
                    <a:noFill/>
                  </a:ln>
                  <a:solidFill>
                    <a:srgbClr val="FFFFFF"/>
                  </a:solidFill>
                  <a:effectLst/>
                  <a:uLnTx/>
                  <a:uFillTx/>
                  <a:latin typeface="Arial"/>
                  <a:ea typeface="+mn-ea"/>
                  <a:cs typeface="+mn-cs"/>
                </a:endParaRPr>
              </a:p>
            </p:txBody>
          </p:sp>
          <p:sp>
            <p:nvSpPr>
              <p:cNvPr id="112" name="TextBox 111">
                <a:extLst>
                  <a:ext uri="{FF2B5EF4-FFF2-40B4-BE49-F238E27FC236}">
                    <a16:creationId xmlns:a16="http://schemas.microsoft.com/office/drawing/2014/main" id="{2B9CE2EE-E0EE-4848-98FC-7C53D156FDF2}"/>
                  </a:ext>
                </a:extLst>
              </p:cNvPr>
              <p:cNvSpPr txBox="1"/>
              <p:nvPr>
                <p:custDataLst>
                  <p:tags r:id="rId13"/>
                </p:custDataLst>
              </p:nvPr>
            </p:nvSpPr>
            <p:spPr>
              <a:xfrm>
                <a:off x="9872538" y="1253740"/>
                <a:ext cx="1784092" cy="1103976"/>
              </a:xfrm>
              <a:prstGeom prst="rect">
                <a:avLst/>
              </a:prstGeom>
              <a:grpFill/>
            </p:spPr>
            <p:txBody>
              <a:bodyPr vert="horz" wrap="square" lIns="36000" tIns="0" rIns="0" bIns="0" rtlCol="0" anchor="ctr">
                <a:noAutofit/>
              </a:bodyPr>
              <a:lstStyle>
                <a:lvl1pPr lvl="0" indent="0" defTabSz="913473" fontAlgn="base">
                  <a:spcBef>
                    <a:spcPct val="0"/>
                  </a:spcBef>
                  <a:spcAft>
                    <a:spcPct val="0"/>
                  </a:spcAft>
                  <a:buClr>
                    <a:schemeClr val="tx2"/>
                  </a:buClr>
                  <a:buSzPct val="100000"/>
                  <a:defRPr lang="ru-RU" sz="1600" baseline="0" dirty="0"/>
                </a:lvl1pPr>
                <a:lvl2pPr marL="198335" lvl="1" indent="-194662" defTabSz="913473" fontAlgn="base">
                  <a:spcBef>
                    <a:spcPct val="0"/>
                  </a:spcBef>
                  <a:spcAft>
                    <a:spcPct val="0"/>
                  </a:spcAft>
                  <a:buClr>
                    <a:schemeClr val="accent4"/>
                  </a:buClr>
                  <a:buSzPct val="125000"/>
                  <a:buFont typeface="Arial" charset="0"/>
                  <a:buChar char="▪"/>
                  <a:defRPr lang="ru-RU" sz="1600" baseline="0" dirty="0"/>
                </a:lvl2pPr>
                <a:lvl3pPr marL="455435" lvl="2" indent="-253428" defTabSz="913473" fontAlgn="base">
                  <a:spcBef>
                    <a:spcPct val="0"/>
                  </a:spcBef>
                  <a:spcAft>
                    <a:spcPct val="0"/>
                  </a:spcAft>
                  <a:buClr>
                    <a:schemeClr val="accent6"/>
                  </a:buClr>
                  <a:buSzPct val="120000"/>
                  <a:buFont typeface="Arial" charset="0"/>
                  <a:buChar char="–"/>
                  <a:defRPr lang="ru-RU" sz="1600" baseline="0" dirty="0"/>
                </a:lvl3pPr>
                <a:lvl4pPr marL="628060" lvl="3" indent="-157933" defTabSz="913473" fontAlgn="base">
                  <a:spcBef>
                    <a:spcPct val="0"/>
                  </a:spcBef>
                  <a:spcAft>
                    <a:spcPct val="0"/>
                  </a:spcAft>
                  <a:buClr>
                    <a:schemeClr val="accent6"/>
                  </a:buClr>
                  <a:buSzPct val="120000"/>
                  <a:buFont typeface="Arial" charset="0"/>
                  <a:buChar char="▫"/>
                  <a:defRPr lang="ru-RU" sz="1600" baseline="0" dirty="0"/>
                </a:lvl4pPr>
                <a:lvl5pPr marL="763957" lvl="4" indent="-132223" defTabSz="913473" fontAlgn="base">
                  <a:spcBef>
                    <a:spcPct val="0"/>
                  </a:spcBef>
                  <a:spcAft>
                    <a:spcPct val="0"/>
                  </a:spcAft>
                  <a:buClr>
                    <a:schemeClr val="accent6"/>
                  </a:buClr>
                  <a:buSzPct val="89000"/>
                  <a:buFont typeface="Arial" charset="0"/>
                  <a:buChar char="-"/>
                  <a:defRPr lang="ru-RU" sz="1600" baseline="0" dirty="0"/>
                </a:lvl5pPr>
                <a:lvl6pPr marL="1020030" indent="-177089" defTabSz="1218026" fontAlgn="base">
                  <a:spcBef>
                    <a:spcPct val="0"/>
                  </a:spcBef>
                  <a:spcAft>
                    <a:spcPct val="0"/>
                  </a:spcAft>
                  <a:buClr>
                    <a:schemeClr val="tx2"/>
                  </a:buClr>
                  <a:buSzPct val="89000"/>
                  <a:buFont typeface="Arial" charset="0"/>
                  <a:buChar char="-"/>
                  <a:defRPr sz="2100" baseline="0"/>
                </a:lvl6pPr>
                <a:lvl7pPr marL="1020030" indent="-177089" defTabSz="1218026" fontAlgn="base">
                  <a:spcBef>
                    <a:spcPct val="0"/>
                  </a:spcBef>
                  <a:spcAft>
                    <a:spcPct val="0"/>
                  </a:spcAft>
                  <a:buClr>
                    <a:schemeClr val="tx2"/>
                  </a:buClr>
                  <a:buSzPct val="89000"/>
                  <a:buFont typeface="Arial" charset="0"/>
                  <a:buChar char="-"/>
                  <a:defRPr sz="2100" baseline="0"/>
                </a:lvl7pPr>
                <a:lvl8pPr marL="1020030" indent="-177089" defTabSz="1218026" fontAlgn="base">
                  <a:spcBef>
                    <a:spcPct val="0"/>
                  </a:spcBef>
                  <a:spcAft>
                    <a:spcPct val="0"/>
                  </a:spcAft>
                  <a:buClr>
                    <a:schemeClr val="tx2"/>
                  </a:buClr>
                  <a:buSzPct val="89000"/>
                  <a:buFont typeface="Arial" charset="0"/>
                  <a:buChar char="-"/>
                  <a:defRPr sz="2100" baseline="0"/>
                </a:lvl8pPr>
                <a:lvl9pPr marL="1020030" indent="-177089" defTabSz="1218026" fontAlgn="base">
                  <a:spcBef>
                    <a:spcPct val="0"/>
                  </a:spcBef>
                  <a:spcAft>
                    <a:spcPct val="0"/>
                  </a:spcAft>
                  <a:buClr>
                    <a:schemeClr val="tx2"/>
                  </a:buClr>
                  <a:buSzPct val="89000"/>
                  <a:buFont typeface="Arial" charset="0"/>
                  <a:buChar char="-"/>
                  <a:defRPr sz="2100" baseline="0"/>
                </a:lvl9pPr>
              </a:lstStyle>
              <a:p>
                <a:pPr marL="0" marR="0" lvl="0" indent="0" defTabSz="913473" eaLnBrk="1" fontAlgn="base" latinLnBrk="0" hangingPunct="1">
                  <a:lnSpc>
                    <a:spcPct val="100000"/>
                  </a:lnSpc>
                  <a:spcBef>
                    <a:spcPct val="0"/>
                  </a:spcBef>
                  <a:spcAft>
                    <a:spcPct val="0"/>
                  </a:spcAft>
                  <a:buClr>
                    <a:srgbClr val="008080"/>
                  </a:buClr>
                  <a:buSzPct val="100000"/>
                  <a:buFontTx/>
                  <a:buNone/>
                  <a:tabLst/>
                  <a:defRPr/>
                </a:pPr>
                <a:endParaRPr kumimoji="0" lang="ru-RU" sz="800" b="1" i="0" u="none" strike="noStrike" kern="0" cap="none" spc="0" normalizeH="0" baseline="0" noProof="0">
                  <a:ln>
                    <a:noFill/>
                  </a:ln>
                  <a:solidFill>
                    <a:srgbClr val="FFFFFF"/>
                  </a:solidFill>
                  <a:effectLst/>
                  <a:uLnTx/>
                  <a:uFillTx/>
                </a:endParaRPr>
              </a:p>
            </p:txBody>
          </p:sp>
        </p:grpSp>
        <p:sp>
          <p:nvSpPr>
            <p:cNvPr id="110" name="Oval 21">
              <a:extLst>
                <a:ext uri="{FF2B5EF4-FFF2-40B4-BE49-F238E27FC236}">
                  <a16:creationId xmlns:a16="http://schemas.microsoft.com/office/drawing/2014/main" id="{F297F70D-F897-4D89-9DCC-3B6AD33077BF}"/>
                </a:ext>
              </a:extLst>
            </p:cNvPr>
            <p:cNvSpPr>
              <a:spLocks noChangeArrowheads="1"/>
            </p:cNvSpPr>
            <p:nvPr>
              <p:custDataLst>
                <p:tags r:id="rId11"/>
              </p:custDataLst>
            </p:nvPr>
          </p:nvSpPr>
          <p:spPr bwMode="gray">
            <a:xfrm>
              <a:off x="11841338" y="20657"/>
              <a:ext cx="109965" cy="109965"/>
            </a:xfrm>
            <a:prstGeom prst="ellipse">
              <a:avLst/>
            </a:prstGeom>
            <a:solidFill>
              <a:srgbClr val="B2D2D8"/>
            </a:solidFill>
            <a:ln w="9525">
              <a:solidFill>
                <a:srgbClr val="FFFFFF"/>
              </a:solidFill>
              <a:round/>
              <a:headEnd/>
              <a:tailEnd/>
            </a:ln>
          </p:spPr>
          <p:txBody>
            <a:bodyPr wrap="none" lIns="91430" tIns="45715" rIns="91430" bIns="45715" anchor="ctr">
              <a:noAutofit/>
            </a:bodyPr>
            <a:lstStyle/>
            <a:p>
              <a:pPr marL="0" marR="0" lvl="0" indent="0" algn="ctr" defTabSz="913523" eaLnBrk="1" fontAlgn="auto" latinLnBrk="0" hangingPunct="1">
                <a:lnSpc>
                  <a:spcPct val="100000"/>
                </a:lnSpc>
                <a:spcBef>
                  <a:spcPts val="0"/>
                </a:spcBef>
                <a:spcAft>
                  <a:spcPts val="0"/>
                </a:spcAft>
                <a:buClr>
                  <a:srgbClr val="000000"/>
                </a:buClr>
                <a:buSzTx/>
                <a:buFontTx/>
                <a:buNone/>
                <a:tabLst/>
                <a:defRPr/>
              </a:pPr>
              <a:r>
                <a:rPr kumimoji="0" lang="en-US" sz="600" b="1" i="0" u="none" strike="noStrike" kern="0" cap="none" spc="0" normalizeH="0" baseline="0" noProof="0" dirty="0">
                  <a:ln>
                    <a:noFill/>
                  </a:ln>
                  <a:solidFill>
                    <a:srgbClr val="008080"/>
                  </a:solidFill>
                  <a:effectLst/>
                  <a:uLnTx/>
                  <a:uFillTx/>
                </a:rPr>
                <a:t>5</a:t>
              </a:r>
            </a:p>
          </p:txBody>
        </p:sp>
      </p:grpSp>
    </p:spTree>
    <p:extLst>
      <p:ext uri="{BB962C8B-B14F-4D97-AF65-F5344CB8AC3E}">
        <p14:creationId xmlns:p14="http://schemas.microsoft.com/office/powerpoint/2010/main" val="4175719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Слайд think-cell" r:id="rId24" imgW="530" imgH="531" progId="TCLayout.ActiveDocument.1">
                  <p:embed/>
                </p:oleObj>
              </mc:Choice>
              <mc:Fallback>
                <p:oleObj name="Слайд think-cell" r:id="rId24" imgW="530" imgH="531" progId="TCLayout.ActiveDocument.1">
                  <p:embed/>
                  <p:pic>
                    <p:nvPicPr>
                      <p:cNvPr id="4" name="think-cell data - do not delete" hidden="1"/>
                      <p:cNvPicPr/>
                      <p:nvPr/>
                    </p:nvPicPr>
                    <p:blipFill>
                      <a:blip r:embed="rId25"/>
                      <a:stretch>
                        <a:fillRect/>
                      </a:stretch>
                    </p:blipFill>
                    <p:spPr>
                      <a:xfrm>
                        <a:off x="1588" y="1588"/>
                        <a:ext cx="1588" cy="1588"/>
                      </a:xfrm>
                      <a:prstGeom prst="rect">
                        <a:avLst/>
                      </a:prstGeom>
                    </p:spPr>
                  </p:pic>
                </p:oleObj>
              </mc:Fallback>
            </mc:AlternateContent>
          </a:graphicData>
        </a:graphic>
      </p:graphicFrame>
      <p:sp>
        <p:nvSpPr>
          <p:cNvPr id="44" name="Прямоугольник 43"/>
          <p:cNvSpPr/>
          <p:nvPr/>
        </p:nvSpPr>
        <p:spPr>
          <a:xfrm>
            <a:off x="346263" y="560961"/>
            <a:ext cx="11628000" cy="216000"/>
          </a:xfrm>
          <a:prstGeom prst="rect">
            <a:avLst/>
          </a:prstGeom>
          <a:solidFill>
            <a:srgbClr val="008C95"/>
          </a:solidFill>
          <a:ln w="6350" cap="flat" cmpd="sng" algn="ctr">
            <a:solidFill>
              <a:srgbClr val="008C95"/>
            </a:solidFill>
            <a:prstDash val="solid"/>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609600" lvl="1" indent="-609600" fontAlgn="base">
              <a:spcBef>
                <a:spcPct val="0"/>
              </a:spcBef>
              <a:spcAft>
                <a:spcPct val="0"/>
              </a:spcAft>
            </a:pPr>
            <a:r>
              <a:rPr lang="ru-RU" sz="1200" b="1" dirty="0">
                <a:solidFill>
                  <a:schemeClr val="bg1"/>
                </a:solidFill>
                <a:latin typeface="Arial" panose="020B0604020202020204" pitchFamily="34" charset="0"/>
                <a:cs typeface="Arial" panose="020B0604020202020204" pitchFamily="34" charset="0"/>
              </a:rPr>
              <a:t>3.3. Распространение «извлеченных уроков» (Этап 3) (продолжение)</a:t>
            </a:r>
          </a:p>
        </p:txBody>
      </p:sp>
      <p:sp>
        <p:nvSpPr>
          <p:cNvPr id="45" name="Прямоугольник 44"/>
          <p:cNvSpPr/>
          <p:nvPr/>
        </p:nvSpPr>
        <p:spPr>
          <a:xfrm>
            <a:off x="346263" y="767441"/>
            <a:ext cx="11627999" cy="3126642"/>
          </a:xfrm>
          <a:prstGeom prst="rect">
            <a:avLst/>
          </a:prstGeom>
          <a:noFill/>
          <a:ln w="9525">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err="1">
              <a:solidFill>
                <a:schemeClr val="tx1"/>
              </a:solidFill>
            </a:endParaRPr>
          </a:p>
        </p:txBody>
      </p:sp>
      <p:sp>
        <p:nvSpPr>
          <p:cNvPr id="9" name="Прямоугольник 8"/>
          <p:cNvSpPr/>
          <p:nvPr/>
        </p:nvSpPr>
        <p:spPr>
          <a:xfrm>
            <a:off x="363395" y="792251"/>
            <a:ext cx="11488984" cy="3195747"/>
          </a:xfrm>
          <a:prstGeom prst="rect">
            <a:avLst/>
          </a:prstGeom>
          <a:noFill/>
        </p:spPr>
        <p:txBody>
          <a:bodyPr wrap="square">
            <a:spAutoFit/>
          </a:bodyPr>
          <a:lstStyle/>
          <a:p>
            <a:pPr algn="just"/>
            <a:r>
              <a:rPr lang="ru-RU" sz="1100" i="1" dirty="0">
                <a:solidFill>
                  <a:srgbClr val="00313C"/>
                </a:solidFill>
              </a:rPr>
              <a:t>Таблица 3. Формат карточки извлеченного урока по итогам расследования события</a:t>
            </a:r>
            <a:r>
              <a:rPr lang="ru-RU" sz="1100" i="1" baseline="30000" dirty="0">
                <a:solidFill>
                  <a:srgbClr val="00313C"/>
                </a:solidFill>
              </a:rPr>
              <a:t>1:</a:t>
            </a:r>
          </a:p>
          <a:p>
            <a:pPr algn="just"/>
            <a:endParaRPr lang="ru-RU" sz="1100" baseline="30000" dirty="0">
              <a:solidFill>
                <a:srgbClr val="00313C"/>
              </a:solidFill>
            </a:endParaRPr>
          </a:p>
          <a:p>
            <a:pPr algn="just"/>
            <a:endParaRPr lang="ru-RU" sz="1100" dirty="0">
              <a:solidFill>
                <a:srgbClr val="00313C"/>
              </a:solidFill>
            </a:endParaRPr>
          </a:p>
          <a:p>
            <a:pPr algn="just"/>
            <a:endParaRPr lang="ru-RU" sz="1100" dirty="0">
              <a:solidFill>
                <a:srgbClr val="00313C"/>
              </a:solidFill>
            </a:endParaRPr>
          </a:p>
          <a:p>
            <a:pPr algn="just"/>
            <a:endParaRPr lang="ru-RU" sz="1100" dirty="0">
              <a:solidFill>
                <a:srgbClr val="00313C"/>
              </a:solidFill>
            </a:endParaRPr>
          </a:p>
          <a:p>
            <a:pPr algn="just"/>
            <a:endParaRPr lang="ru-RU" sz="1100" dirty="0">
              <a:solidFill>
                <a:srgbClr val="00313C"/>
              </a:solidFill>
            </a:endParaRPr>
          </a:p>
          <a:p>
            <a:pPr algn="just"/>
            <a:endParaRPr lang="ru-RU" sz="1100" dirty="0">
              <a:solidFill>
                <a:srgbClr val="00313C"/>
              </a:solidFill>
            </a:endParaRPr>
          </a:p>
          <a:p>
            <a:pPr algn="just"/>
            <a:endParaRPr lang="ru-RU" sz="1100" dirty="0">
              <a:solidFill>
                <a:srgbClr val="00313C"/>
              </a:solidFill>
            </a:endParaRPr>
          </a:p>
          <a:p>
            <a:pPr algn="just"/>
            <a:r>
              <a:rPr lang="ru-RU" sz="1100" dirty="0">
                <a:solidFill>
                  <a:srgbClr val="00313C"/>
                </a:solidFill>
              </a:rPr>
              <a:t>3.3.7. Распространение извлеченного урока заключается в оформлении результатов обсуждения в установленном формате, определении адресатов на предприятиях, рассылке информации, постановке и исполнении на местах задачи по применению извлеченного урока. Результатом выполнения данного этапа являются выполненные тиражируемые мероприятия на предприятиях, там где это необходимо, включая зафиксированные в установленном порядке производственные риски.</a:t>
            </a:r>
          </a:p>
          <a:p>
            <a:pPr algn="just"/>
            <a:r>
              <a:rPr lang="ru-RU" sz="1100" dirty="0">
                <a:solidFill>
                  <a:srgbClr val="00313C"/>
                </a:solidFill>
              </a:rPr>
              <a:t>3.3.8. Сотрудники предприятия, назначенные ответственными за мероприятия по распространению извлеченного урока, при получении информации обязаны: провести анализ применимости извлеченного урока для своего предприятия, запланировать и реализовать соответствующие тиражируемые мероприятия, своевременно проинформировать руководителя ЦК и руководителя службы ФЭП КЦ о выполнении, инициировать внесение риска в РРП при необходимости. В случае, если новый Извлеченный урок не применим, необходимо также проинформировать об этом в установленном порядке. Порядок обмена информацией устанавливается в рамках настройки информационной системы</a:t>
            </a:r>
          </a:p>
          <a:p>
            <a:pPr algn="just"/>
            <a:r>
              <a:rPr lang="ru-RU" sz="1100" dirty="0">
                <a:solidFill>
                  <a:srgbClr val="00313C"/>
                </a:solidFill>
              </a:rPr>
              <a:t>3.3.9. Статистика по формированию и применению извлеченных уроков фиксируется в информационной системе. Динамика метрик анализируется и обсуждается на соответствующих ритуалах.</a:t>
            </a:r>
          </a:p>
        </p:txBody>
      </p:sp>
      <p:sp>
        <p:nvSpPr>
          <p:cNvPr id="35" name="TextBox 34"/>
          <p:cNvSpPr txBox="1"/>
          <p:nvPr/>
        </p:nvSpPr>
        <p:spPr>
          <a:xfrm>
            <a:off x="363395" y="6418461"/>
            <a:ext cx="8685698" cy="123111"/>
          </a:xfrm>
          <a:prstGeom prst="rect">
            <a:avLst/>
          </a:prstGeom>
          <a:noFill/>
        </p:spPr>
        <p:txBody>
          <a:bodyPr wrap="square" lIns="0" tIns="0" rIns="0" bIns="0" rtlCol="0">
            <a:spAutoFit/>
          </a:bodyPr>
          <a:lstStyle/>
          <a:p>
            <a:pPr defTabSz="1038622">
              <a:defRPr/>
            </a:pPr>
            <a:r>
              <a:rPr lang="ru-RU" sz="800" baseline="30000" dirty="0">
                <a:solidFill>
                  <a:srgbClr val="00313C"/>
                </a:solidFill>
                <a:latin typeface="Arial"/>
              </a:rPr>
              <a:t>1</a:t>
            </a:r>
            <a:r>
              <a:rPr lang="ru-RU" sz="800" dirty="0">
                <a:solidFill>
                  <a:srgbClr val="00313C"/>
                </a:solidFill>
                <a:latin typeface="Arial"/>
              </a:rPr>
              <a:t> Формат карточки извлеченного урока в Информационной системе может отличаться. При этом указанные в таблице 3 поля являются обязательными.</a:t>
            </a:r>
            <a:endParaRPr lang="ru-RU" sz="800" baseline="30000" dirty="0">
              <a:solidFill>
                <a:srgbClr val="00313C"/>
              </a:solidFill>
              <a:latin typeface="Arial"/>
            </a:endParaRPr>
          </a:p>
        </p:txBody>
      </p:sp>
      <p:graphicFrame>
        <p:nvGraphicFramePr>
          <p:cNvPr id="10" name="Таблица 9"/>
          <p:cNvGraphicFramePr>
            <a:graphicFrameLocks noGrp="1"/>
          </p:cNvGraphicFramePr>
          <p:nvPr>
            <p:extLst>
              <p:ext uri="{D42A27DB-BD31-4B8C-83A1-F6EECF244321}">
                <p14:modId xmlns:p14="http://schemas.microsoft.com/office/powerpoint/2010/main" val="3029430541"/>
              </p:ext>
            </p:extLst>
          </p:nvPr>
        </p:nvGraphicFramePr>
        <p:xfrm>
          <a:off x="374546" y="1078235"/>
          <a:ext cx="11532039" cy="868680"/>
        </p:xfrm>
        <a:graphic>
          <a:graphicData uri="http://schemas.openxmlformats.org/drawingml/2006/table">
            <a:tbl>
              <a:tblPr firstRow="1" bandRow="1">
                <a:tableStyleId>{F5AB1C69-6EDB-4FF4-983F-18BD219EF322}</a:tableStyleId>
              </a:tblPr>
              <a:tblGrid>
                <a:gridCol w="477331">
                  <a:extLst>
                    <a:ext uri="{9D8B030D-6E8A-4147-A177-3AD203B41FA5}">
                      <a16:colId xmlns:a16="http://schemas.microsoft.com/office/drawing/2014/main" val="939836617"/>
                    </a:ext>
                  </a:extLst>
                </a:gridCol>
                <a:gridCol w="633046">
                  <a:extLst>
                    <a:ext uri="{9D8B030D-6E8A-4147-A177-3AD203B41FA5}">
                      <a16:colId xmlns:a16="http://schemas.microsoft.com/office/drawing/2014/main" val="3257593531"/>
                    </a:ext>
                  </a:extLst>
                </a:gridCol>
                <a:gridCol w="695569">
                  <a:extLst>
                    <a:ext uri="{9D8B030D-6E8A-4147-A177-3AD203B41FA5}">
                      <a16:colId xmlns:a16="http://schemas.microsoft.com/office/drawing/2014/main" val="3383951247"/>
                    </a:ext>
                  </a:extLst>
                </a:gridCol>
                <a:gridCol w="797170">
                  <a:extLst>
                    <a:ext uri="{9D8B030D-6E8A-4147-A177-3AD203B41FA5}">
                      <a16:colId xmlns:a16="http://schemas.microsoft.com/office/drawing/2014/main" val="984897292"/>
                    </a:ext>
                  </a:extLst>
                </a:gridCol>
                <a:gridCol w="687753">
                  <a:extLst>
                    <a:ext uri="{9D8B030D-6E8A-4147-A177-3AD203B41FA5}">
                      <a16:colId xmlns:a16="http://schemas.microsoft.com/office/drawing/2014/main" val="2644376091"/>
                    </a:ext>
                  </a:extLst>
                </a:gridCol>
                <a:gridCol w="601785">
                  <a:extLst>
                    <a:ext uri="{9D8B030D-6E8A-4147-A177-3AD203B41FA5}">
                      <a16:colId xmlns:a16="http://schemas.microsoft.com/office/drawing/2014/main" val="436197148"/>
                    </a:ext>
                  </a:extLst>
                </a:gridCol>
                <a:gridCol w="867508">
                  <a:extLst>
                    <a:ext uri="{9D8B030D-6E8A-4147-A177-3AD203B41FA5}">
                      <a16:colId xmlns:a16="http://schemas.microsoft.com/office/drawing/2014/main" val="4165129694"/>
                    </a:ext>
                  </a:extLst>
                </a:gridCol>
                <a:gridCol w="797169">
                  <a:extLst>
                    <a:ext uri="{9D8B030D-6E8A-4147-A177-3AD203B41FA5}">
                      <a16:colId xmlns:a16="http://schemas.microsoft.com/office/drawing/2014/main" val="3458247370"/>
                    </a:ext>
                  </a:extLst>
                </a:gridCol>
                <a:gridCol w="367323">
                  <a:extLst>
                    <a:ext uri="{9D8B030D-6E8A-4147-A177-3AD203B41FA5}">
                      <a16:colId xmlns:a16="http://schemas.microsoft.com/office/drawing/2014/main" val="912802059"/>
                    </a:ext>
                  </a:extLst>
                </a:gridCol>
                <a:gridCol w="734646">
                  <a:extLst>
                    <a:ext uri="{9D8B030D-6E8A-4147-A177-3AD203B41FA5}">
                      <a16:colId xmlns:a16="http://schemas.microsoft.com/office/drawing/2014/main" val="2009679377"/>
                    </a:ext>
                  </a:extLst>
                </a:gridCol>
                <a:gridCol w="609600">
                  <a:extLst>
                    <a:ext uri="{9D8B030D-6E8A-4147-A177-3AD203B41FA5}">
                      <a16:colId xmlns:a16="http://schemas.microsoft.com/office/drawing/2014/main" val="224652957"/>
                    </a:ext>
                  </a:extLst>
                </a:gridCol>
                <a:gridCol w="367323">
                  <a:extLst>
                    <a:ext uri="{9D8B030D-6E8A-4147-A177-3AD203B41FA5}">
                      <a16:colId xmlns:a16="http://schemas.microsoft.com/office/drawing/2014/main" val="58581454"/>
                    </a:ext>
                  </a:extLst>
                </a:gridCol>
                <a:gridCol w="987601">
                  <a:extLst>
                    <a:ext uri="{9D8B030D-6E8A-4147-A177-3AD203B41FA5}">
                      <a16:colId xmlns:a16="http://schemas.microsoft.com/office/drawing/2014/main" val="2179507967"/>
                    </a:ext>
                  </a:extLst>
                </a:gridCol>
                <a:gridCol w="973404">
                  <a:extLst>
                    <a:ext uri="{9D8B030D-6E8A-4147-A177-3AD203B41FA5}">
                      <a16:colId xmlns:a16="http://schemas.microsoft.com/office/drawing/2014/main" val="177878594"/>
                    </a:ext>
                  </a:extLst>
                </a:gridCol>
                <a:gridCol w="1101257">
                  <a:extLst>
                    <a:ext uri="{9D8B030D-6E8A-4147-A177-3AD203B41FA5}">
                      <a16:colId xmlns:a16="http://schemas.microsoft.com/office/drawing/2014/main" val="3400153328"/>
                    </a:ext>
                  </a:extLst>
                </a:gridCol>
                <a:gridCol w="833554">
                  <a:extLst>
                    <a:ext uri="{9D8B030D-6E8A-4147-A177-3AD203B41FA5}">
                      <a16:colId xmlns:a16="http://schemas.microsoft.com/office/drawing/2014/main" val="3896252668"/>
                    </a:ext>
                  </a:extLst>
                </a:gridCol>
              </a:tblGrid>
              <a:tr h="321722">
                <a:tc>
                  <a:txBody>
                    <a:bodyPr/>
                    <a:lstStyle/>
                    <a:p>
                      <a:pPr algn="ctr"/>
                      <a:r>
                        <a:rPr lang="ru-RU" sz="1000" b="0" dirty="0"/>
                        <a:t>Код </a:t>
                      </a:r>
                      <a:r>
                        <a:rPr lang="ru-RU" sz="1000" b="0" dirty="0" err="1"/>
                        <a:t>ИУ</a:t>
                      </a:r>
                      <a:r>
                        <a:rPr lang="ru-RU" sz="1000" b="0" dirty="0"/>
                        <a:t> АКП</a:t>
                      </a:r>
                    </a:p>
                  </a:txBody>
                  <a:tcPr>
                    <a:solidFill>
                      <a:srgbClr val="008C95"/>
                    </a:solidFill>
                  </a:tcPr>
                </a:tc>
                <a:tc>
                  <a:txBody>
                    <a:bodyPr/>
                    <a:lstStyle/>
                    <a:p>
                      <a:pPr algn="ctr"/>
                      <a:r>
                        <a:rPr lang="ru-RU" sz="1000" b="0" dirty="0" err="1"/>
                        <a:t>Предп-риятие</a:t>
                      </a:r>
                      <a:endParaRPr lang="ru-RU" sz="1000" b="0" dirty="0"/>
                    </a:p>
                  </a:txBody>
                  <a:tcPr>
                    <a:solidFill>
                      <a:srgbClr val="008C95"/>
                    </a:solidFill>
                  </a:tcPr>
                </a:tc>
                <a:tc>
                  <a:txBody>
                    <a:bodyPr/>
                    <a:lstStyle/>
                    <a:p>
                      <a:pPr algn="ctr"/>
                      <a:r>
                        <a:rPr lang="ru-RU" sz="1000" b="0" dirty="0" err="1"/>
                        <a:t>Произ-водство</a:t>
                      </a:r>
                      <a:endParaRPr lang="ru-RU" sz="1000" b="0" dirty="0"/>
                    </a:p>
                  </a:txBody>
                  <a:tcPr>
                    <a:solidFill>
                      <a:srgbClr val="008C95"/>
                    </a:solidFill>
                  </a:tcPr>
                </a:tc>
                <a:tc>
                  <a:txBody>
                    <a:bodyPr/>
                    <a:lstStyle/>
                    <a:p>
                      <a:pPr algn="ctr"/>
                      <a:r>
                        <a:rPr lang="ru-RU" sz="1000" b="0" dirty="0"/>
                        <a:t>Описание события</a:t>
                      </a:r>
                    </a:p>
                  </a:txBody>
                  <a:tcPr>
                    <a:solidFill>
                      <a:srgbClr val="008C95"/>
                    </a:solidFill>
                  </a:tcPr>
                </a:tc>
                <a:tc>
                  <a:txBody>
                    <a:bodyPr/>
                    <a:lstStyle/>
                    <a:p>
                      <a:pPr algn="ctr"/>
                      <a:r>
                        <a:rPr lang="ru-RU" sz="1000" b="0" dirty="0"/>
                        <a:t>Дата события</a:t>
                      </a:r>
                    </a:p>
                  </a:txBody>
                  <a:tcPr>
                    <a:solidFill>
                      <a:srgbClr val="008C95"/>
                    </a:solidFill>
                  </a:tcPr>
                </a:tc>
                <a:tc>
                  <a:txBody>
                    <a:bodyPr/>
                    <a:lstStyle/>
                    <a:p>
                      <a:pPr algn="ctr"/>
                      <a:r>
                        <a:rPr lang="ru-RU" sz="1000" b="0" dirty="0"/>
                        <a:t>УМД, потери</a:t>
                      </a:r>
                    </a:p>
                  </a:txBody>
                  <a:tcPr>
                    <a:solidFill>
                      <a:srgbClr val="008C95"/>
                    </a:solidFill>
                  </a:tcPr>
                </a:tc>
                <a:tc>
                  <a:txBody>
                    <a:bodyPr/>
                    <a:lstStyle/>
                    <a:p>
                      <a:pPr marL="0" marR="0" lvl="0" indent="0" algn="ctr" defTabSz="1243941" rtl="0" eaLnBrk="1" fontAlgn="auto" latinLnBrk="0" hangingPunct="1">
                        <a:lnSpc>
                          <a:spcPct val="100000"/>
                        </a:lnSpc>
                        <a:spcBef>
                          <a:spcPts val="0"/>
                        </a:spcBef>
                        <a:spcAft>
                          <a:spcPts val="0"/>
                        </a:spcAft>
                        <a:buClrTx/>
                        <a:buSzTx/>
                        <a:buFontTx/>
                        <a:buNone/>
                        <a:tabLst/>
                        <a:defRPr/>
                      </a:pPr>
                      <a:r>
                        <a:rPr lang="ru-RU" sz="1000" b="0" dirty="0"/>
                        <a:t>Изложение результатов АКП</a:t>
                      </a:r>
                    </a:p>
                  </a:txBody>
                  <a:tcPr>
                    <a:solidFill>
                      <a:srgbClr val="008C95"/>
                    </a:solidFill>
                  </a:tcPr>
                </a:tc>
                <a:tc>
                  <a:txBody>
                    <a:bodyPr/>
                    <a:lstStyle/>
                    <a:p>
                      <a:pPr algn="ctr"/>
                      <a:r>
                        <a:rPr lang="ru-RU" sz="1000" b="0" dirty="0"/>
                        <a:t>Результат анализа эф-</a:t>
                      </a:r>
                      <a:r>
                        <a:rPr lang="ru-RU" sz="1000" b="0" dirty="0" err="1"/>
                        <a:t>ти</a:t>
                      </a:r>
                      <a:r>
                        <a:rPr lang="ru-RU" sz="1000" b="0" dirty="0"/>
                        <a:t> СУР</a:t>
                      </a:r>
                    </a:p>
                  </a:txBody>
                  <a:tcPr>
                    <a:solidFill>
                      <a:srgbClr val="008C95"/>
                    </a:solidFill>
                  </a:tcPr>
                </a:tc>
                <a:tc>
                  <a:txBody>
                    <a:bodyPr/>
                    <a:lstStyle/>
                    <a:p>
                      <a:pPr algn="ctr"/>
                      <a:r>
                        <a:rPr lang="ru-RU" sz="1000" b="0" dirty="0"/>
                        <a:t>ЦК</a:t>
                      </a:r>
                    </a:p>
                  </a:txBody>
                  <a:tcPr>
                    <a:solidFill>
                      <a:srgbClr val="008C95"/>
                    </a:solidFill>
                  </a:tcPr>
                </a:tc>
                <a:tc>
                  <a:txBody>
                    <a:bodyPr/>
                    <a:lstStyle/>
                    <a:p>
                      <a:pPr algn="ctr"/>
                      <a:r>
                        <a:rPr lang="ru-RU" sz="1000" b="0" dirty="0"/>
                        <a:t>ФИО эксперта ЦК</a:t>
                      </a:r>
                    </a:p>
                  </a:txBody>
                  <a:tcPr>
                    <a:solidFill>
                      <a:srgbClr val="008C95"/>
                    </a:solidFill>
                  </a:tcPr>
                </a:tc>
                <a:tc>
                  <a:txBody>
                    <a:bodyPr/>
                    <a:lstStyle/>
                    <a:p>
                      <a:pPr algn="ctr"/>
                      <a:r>
                        <a:rPr lang="ru-RU" sz="1000" b="0" dirty="0"/>
                        <a:t>БП</a:t>
                      </a:r>
                    </a:p>
                    <a:p>
                      <a:pPr algn="ctr"/>
                      <a:r>
                        <a:rPr lang="ru-RU" sz="1000" b="0" baseline="0" dirty="0"/>
                        <a:t>2 уровня</a:t>
                      </a:r>
                      <a:endParaRPr lang="ru-RU" sz="1000" b="0" dirty="0"/>
                    </a:p>
                  </a:txBody>
                  <a:tcPr>
                    <a:solidFill>
                      <a:srgbClr val="008C95"/>
                    </a:solidFill>
                  </a:tcPr>
                </a:tc>
                <a:tc>
                  <a:txBody>
                    <a:bodyPr/>
                    <a:lstStyle/>
                    <a:p>
                      <a:pPr algn="ctr"/>
                      <a:r>
                        <a:rPr lang="ru-RU" sz="1000" b="0" dirty="0" err="1"/>
                        <a:t>ИУ</a:t>
                      </a:r>
                      <a:endParaRPr lang="ru-RU" sz="1000" b="0" dirty="0"/>
                    </a:p>
                  </a:txBody>
                  <a:tcPr>
                    <a:solidFill>
                      <a:srgbClr val="008C95"/>
                    </a:solidFill>
                  </a:tcPr>
                </a:tc>
                <a:tc>
                  <a:txBody>
                    <a:bodyPr/>
                    <a:lstStyle/>
                    <a:p>
                      <a:pPr algn="ctr"/>
                      <a:r>
                        <a:rPr lang="ru-RU" sz="1000" b="0" dirty="0" err="1"/>
                        <a:t>Тиражиру-емые</a:t>
                      </a:r>
                      <a:r>
                        <a:rPr lang="ru-RU" sz="1000" b="0" dirty="0"/>
                        <a:t> мероприятия</a:t>
                      </a:r>
                    </a:p>
                  </a:txBody>
                  <a:tcPr>
                    <a:solidFill>
                      <a:srgbClr val="008C95"/>
                    </a:solidFill>
                  </a:tcPr>
                </a:tc>
                <a:tc>
                  <a:txBody>
                    <a:bodyPr/>
                    <a:lstStyle/>
                    <a:p>
                      <a:pPr algn="ctr"/>
                      <a:r>
                        <a:rPr lang="ru-RU" sz="1000" b="0" dirty="0"/>
                        <a:t>Адресат </a:t>
                      </a:r>
                      <a:r>
                        <a:rPr lang="ru-RU" sz="1000" b="0" dirty="0" err="1"/>
                        <a:t>ИУ</a:t>
                      </a:r>
                      <a:r>
                        <a:rPr lang="ru-RU" sz="1000" b="0" dirty="0"/>
                        <a:t> (ответствен-</a:t>
                      </a:r>
                      <a:r>
                        <a:rPr lang="ru-RU" sz="1000" b="0" dirty="0" err="1"/>
                        <a:t>ный</a:t>
                      </a:r>
                      <a:r>
                        <a:rPr lang="ru-RU" sz="1000" b="0" dirty="0"/>
                        <a:t> за применение)</a:t>
                      </a:r>
                    </a:p>
                  </a:txBody>
                  <a:tcPr>
                    <a:solidFill>
                      <a:srgbClr val="008C95"/>
                    </a:solidFill>
                  </a:tcPr>
                </a:tc>
                <a:tc>
                  <a:txBody>
                    <a:bodyPr/>
                    <a:lstStyle/>
                    <a:p>
                      <a:pPr algn="ctr"/>
                      <a:r>
                        <a:rPr lang="ru-RU" sz="1000" b="0" dirty="0"/>
                        <a:t>Отметка о применимости </a:t>
                      </a:r>
                      <a:r>
                        <a:rPr lang="ru-RU" sz="1000" b="0" dirty="0" err="1"/>
                        <a:t>ИУ</a:t>
                      </a:r>
                      <a:r>
                        <a:rPr lang="ru-RU" sz="1000" b="0" dirty="0"/>
                        <a:t>, применим/ неприменим</a:t>
                      </a:r>
                    </a:p>
                  </a:txBody>
                  <a:tcPr>
                    <a:solidFill>
                      <a:srgbClr val="008C95"/>
                    </a:solidFill>
                  </a:tcPr>
                </a:tc>
                <a:tc>
                  <a:txBody>
                    <a:bodyPr/>
                    <a:lstStyle/>
                    <a:p>
                      <a:pPr algn="ctr"/>
                      <a:r>
                        <a:rPr lang="ru-RU" sz="1000" b="0" dirty="0"/>
                        <a:t>Систем-</a:t>
                      </a:r>
                      <a:r>
                        <a:rPr lang="ru-RU" sz="1000" b="0" dirty="0" err="1"/>
                        <a:t>ные</a:t>
                      </a:r>
                      <a:r>
                        <a:rPr lang="ru-RU" sz="1000" b="0" dirty="0"/>
                        <a:t> </a:t>
                      </a:r>
                      <a:r>
                        <a:rPr lang="ru-RU" sz="1000" b="0" dirty="0" err="1"/>
                        <a:t>мероп-риятия</a:t>
                      </a:r>
                      <a:endParaRPr lang="ru-RU" sz="1000" b="0" dirty="0"/>
                    </a:p>
                  </a:txBody>
                  <a:tcPr>
                    <a:solidFill>
                      <a:srgbClr val="008C95"/>
                    </a:solidFill>
                  </a:tcPr>
                </a:tc>
                <a:extLst>
                  <a:ext uri="{0D108BD9-81ED-4DB2-BD59-A6C34878D82A}">
                    <a16:rowId xmlns:a16="http://schemas.microsoft.com/office/drawing/2014/main" val="1356864302"/>
                  </a:ext>
                </a:extLst>
              </a:tr>
              <a:tr h="0">
                <a:tc>
                  <a:txBody>
                    <a:bodyPr/>
                    <a:lstStyle/>
                    <a:p>
                      <a:endParaRPr lang="ru-RU" sz="500" dirty="0"/>
                    </a:p>
                  </a:txBody>
                  <a:tcPr/>
                </a:tc>
                <a:tc>
                  <a:txBody>
                    <a:bodyPr/>
                    <a:lstStyle/>
                    <a:p>
                      <a:endParaRPr lang="ru-RU" sz="500" dirty="0"/>
                    </a:p>
                  </a:txBody>
                  <a:tcPr/>
                </a:tc>
                <a:tc>
                  <a:txBody>
                    <a:bodyPr/>
                    <a:lstStyle/>
                    <a:p>
                      <a:endParaRPr lang="ru-RU" sz="500" dirty="0"/>
                    </a:p>
                  </a:txBody>
                  <a:tcPr/>
                </a:tc>
                <a:tc>
                  <a:txBody>
                    <a:bodyPr/>
                    <a:lstStyle/>
                    <a:p>
                      <a:endParaRPr lang="ru-RU" sz="500" dirty="0"/>
                    </a:p>
                  </a:txBody>
                  <a:tcPr/>
                </a:tc>
                <a:tc>
                  <a:txBody>
                    <a:bodyPr/>
                    <a:lstStyle/>
                    <a:p>
                      <a:endParaRPr lang="ru-RU" sz="500" dirty="0"/>
                    </a:p>
                  </a:txBody>
                  <a:tcPr/>
                </a:tc>
                <a:tc>
                  <a:txBody>
                    <a:bodyPr/>
                    <a:lstStyle/>
                    <a:p>
                      <a:endParaRPr lang="ru-RU" sz="500" dirty="0"/>
                    </a:p>
                  </a:txBody>
                  <a:tcPr/>
                </a:tc>
                <a:tc>
                  <a:txBody>
                    <a:bodyPr/>
                    <a:lstStyle/>
                    <a:p>
                      <a:endParaRPr lang="ru-RU" sz="500" dirty="0"/>
                    </a:p>
                  </a:txBody>
                  <a:tcPr/>
                </a:tc>
                <a:tc>
                  <a:txBody>
                    <a:bodyPr/>
                    <a:lstStyle/>
                    <a:p>
                      <a:endParaRPr lang="ru-RU" sz="500" dirty="0"/>
                    </a:p>
                  </a:txBody>
                  <a:tcPr/>
                </a:tc>
                <a:tc>
                  <a:txBody>
                    <a:bodyPr/>
                    <a:lstStyle/>
                    <a:p>
                      <a:endParaRPr lang="ru-RU" sz="500" dirty="0"/>
                    </a:p>
                  </a:txBody>
                  <a:tcPr/>
                </a:tc>
                <a:tc>
                  <a:txBody>
                    <a:bodyPr/>
                    <a:lstStyle/>
                    <a:p>
                      <a:endParaRPr lang="ru-RU" sz="500" dirty="0"/>
                    </a:p>
                  </a:txBody>
                  <a:tcPr/>
                </a:tc>
                <a:tc>
                  <a:txBody>
                    <a:bodyPr/>
                    <a:lstStyle/>
                    <a:p>
                      <a:endParaRPr lang="ru-RU" sz="500" dirty="0"/>
                    </a:p>
                  </a:txBody>
                  <a:tcPr/>
                </a:tc>
                <a:tc>
                  <a:txBody>
                    <a:bodyPr/>
                    <a:lstStyle/>
                    <a:p>
                      <a:endParaRPr lang="ru-RU" sz="500" dirty="0"/>
                    </a:p>
                  </a:txBody>
                  <a:tcPr/>
                </a:tc>
                <a:tc>
                  <a:txBody>
                    <a:bodyPr/>
                    <a:lstStyle/>
                    <a:p>
                      <a:endParaRPr lang="ru-RU" sz="500" dirty="0"/>
                    </a:p>
                  </a:txBody>
                  <a:tcPr/>
                </a:tc>
                <a:tc>
                  <a:txBody>
                    <a:bodyPr/>
                    <a:lstStyle/>
                    <a:p>
                      <a:endParaRPr lang="ru-RU" sz="500" dirty="0"/>
                    </a:p>
                  </a:txBody>
                  <a:tcPr/>
                </a:tc>
                <a:tc>
                  <a:txBody>
                    <a:bodyPr/>
                    <a:lstStyle/>
                    <a:p>
                      <a:endParaRPr lang="ru-RU" sz="500" dirty="0"/>
                    </a:p>
                  </a:txBody>
                  <a:tcPr/>
                </a:tc>
                <a:tc>
                  <a:txBody>
                    <a:bodyPr/>
                    <a:lstStyle/>
                    <a:p>
                      <a:endParaRPr lang="ru-RU" sz="500" dirty="0"/>
                    </a:p>
                  </a:txBody>
                  <a:tcPr/>
                </a:tc>
                <a:extLst>
                  <a:ext uri="{0D108BD9-81ED-4DB2-BD59-A6C34878D82A}">
                    <a16:rowId xmlns:a16="http://schemas.microsoft.com/office/drawing/2014/main" val="2726995981"/>
                  </a:ext>
                </a:extLst>
              </a:tr>
            </a:tbl>
          </a:graphicData>
        </a:graphic>
      </p:graphicFrame>
      <p:sp>
        <p:nvSpPr>
          <p:cNvPr id="30" name="Номер слайда 2"/>
          <p:cNvSpPr txBox="1">
            <a:spLocks/>
          </p:cNvSpPr>
          <p:nvPr/>
        </p:nvSpPr>
        <p:spPr>
          <a:xfrm>
            <a:off x="11509819" y="6438083"/>
            <a:ext cx="540512" cy="446400"/>
          </a:xfrm>
          <a:prstGeom prst="rect">
            <a:avLst/>
          </a:prstGeom>
        </p:spPr>
        <p:txBody>
          <a:bodyPr anchor="ctr"/>
          <a:lstStyle>
            <a:defPPr>
              <a:defRPr lang="ru-RU"/>
            </a:defPPr>
            <a:lvl1pPr algn="r">
              <a:defRPr sz="1050"/>
            </a:lvl1pPr>
          </a:lstStyle>
          <a:p>
            <a:pPr marL="0" marR="0" lvl="0" indent="0" algn="r" defTabSz="913722" rtl="0" eaLnBrk="1" fontAlgn="auto" latinLnBrk="0" hangingPunct="1">
              <a:lnSpc>
                <a:spcPct val="100000"/>
              </a:lnSpc>
              <a:spcBef>
                <a:spcPts val="0"/>
              </a:spcBef>
              <a:spcAft>
                <a:spcPts val="0"/>
              </a:spcAft>
              <a:buClrTx/>
              <a:buSzTx/>
              <a:buFontTx/>
              <a:buNone/>
              <a:tabLst/>
              <a:defRPr/>
            </a:pPr>
            <a:fld id="{31ED88B6-9D2D-479B-ABA6-BAE9EF28FCC0}" type="slidenum">
              <a:rPr kumimoji="0" lang="ru-RU" sz="1050" b="0" i="0" u="none" strike="noStrike" kern="1200" cap="none" spc="0" normalizeH="0" baseline="0" noProof="0">
                <a:ln>
                  <a:noFill/>
                </a:ln>
                <a:solidFill>
                  <a:srgbClr val="00313C"/>
                </a:solidFill>
                <a:effectLst/>
                <a:uLnTx/>
                <a:uFillTx/>
                <a:latin typeface="Arial"/>
                <a:ea typeface="+mn-ea"/>
                <a:cs typeface="+mn-cs"/>
              </a:rPr>
              <a:pPr marL="0" marR="0" lvl="0" indent="0" algn="r" defTabSz="913722" rtl="0" eaLnBrk="1" fontAlgn="auto" latinLnBrk="0" hangingPunct="1">
                <a:lnSpc>
                  <a:spcPct val="100000"/>
                </a:lnSpc>
                <a:spcBef>
                  <a:spcPts val="0"/>
                </a:spcBef>
                <a:spcAft>
                  <a:spcPts val="0"/>
                </a:spcAft>
                <a:buClrTx/>
                <a:buSzTx/>
                <a:buFontTx/>
                <a:buNone/>
                <a:tabLst/>
                <a:defRPr/>
              </a:pPr>
              <a:t>19</a:t>
            </a:fld>
            <a:endParaRPr kumimoji="0" lang="ru-RU" sz="1050" b="0" i="0" u="none" strike="noStrike" kern="1200" cap="none" spc="0" normalizeH="0" baseline="0" noProof="0" dirty="0">
              <a:ln>
                <a:noFill/>
              </a:ln>
              <a:solidFill>
                <a:srgbClr val="00313C"/>
              </a:solidFill>
              <a:effectLst/>
              <a:uLnTx/>
              <a:uFillTx/>
              <a:latin typeface="Arial"/>
              <a:ea typeface="+mn-ea"/>
              <a:cs typeface="+mn-cs"/>
            </a:endParaRPr>
          </a:p>
        </p:txBody>
      </p:sp>
      <p:grpSp>
        <p:nvGrpSpPr>
          <p:cNvPr id="33" name="Группа 32"/>
          <p:cNvGrpSpPr/>
          <p:nvPr/>
        </p:nvGrpSpPr>
        <p:grpSpPr>
          <a:xfrm>
            <a:off x="10069674" y="220673"/>
            <a:ext cx="1836912" cy="270925"/>
            <a:chOff x="10272872" y="20657"/>
            <a:chExt cx="1836912" cy="270925"/>
          </a:xfrm>
        </p:grpSpPr>
        <p:grpSp>
          <p:nvGrpSpPr>
            <p:cNvPr id="34" name="Group 157">
              <a:extLst>
                <a:ext uri="{FF2B5EF4-FFF2-40B4-BE49-F238E27FC236}">
                  <a16:creationId xmlns:a16="http://schemas.microsoft.com/office/drawing/2014/main" id="{4CEEC936-88F2-487F-9301-BBF7EE53302E}"/>
                </a:ext>
              </a:extLst>
            </p:cNvPr>
            <p:cNvGrpSpPr>
              <a:grpSpLocks/>
            </p:cNvGrpSpPr>
            <p:nvPr>
              <p:custDataLst>
                <p:tags r:id="rId2"/>
              </p:custDataLst>
            </p:nvPr>
          </p:nvGrpSpPr>
          <p:grpSpPr>
            <a:xfrm>
              <a:off x="10635114" y="75002"/>
              <a:ext cx="387944" cy="216580"/>
              <a:chOff x="3088884" y="1164709"/>
              <a:chExt cx="2296426" cy="1282037"/>
            </a:xfrm>
            <a:solidFill>
              <a:srgbClr val="008080"/>
            </a:solidFill>
          </p:grpSpPr>
          <p:sp>
            <p:nvSpPr>
              <p:cNvPr id="56" name="Freeform: Shape 158">
                <a:extLst>
                  <a:ext uri="{FF2B5EF4-FFF2-40B4-BE49-F238E27FC236}">
                    <a16:creationId xmlns:a16="http://schemas.microsoft.com/office/drawing/2014/main" id="{F4F9E692-AE8C-4FC4-A89B-E6184CB74099}"/>
                  </a:ext>
                </a:extLst>
              </p:cNvPr>
              <p:cNvSpPr/>
              <p:nvPr>
                <p:custDataLst>
                  <p:tags r:id="rId20"/>
                </p:custDataLst>
              </p:nvPr>
            </p:nvSpPr>
            <p:spPr>
              <a:xfrm>
                <a:off x="3088884" y="1164709"/>
                <a:ext cx="2296426" cy="1282037"/>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53573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53573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153573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7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7 w 1828800"/>
                  <a:gd name="connsiteY1" fmla="*/ 0 h 914400"/>
                  <a:gd name="connsiteX2" fmla="*/ 1828800 w 1828800"/>
                  <a:gd name="connsiteY2" fmla="*/ 457200 h 914400"/>
                  <a:gd name="connsiteX3" fmla="*/ 1645787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7 w 1828800"/>
                  <a:gd name="connsiteY1" fmla="*/ 0 h 914400"/>
                  <a:gd name="connsiteX2" fmla="*/ 1828800 w 1828800"/>
                  <a:gd name="connsiteY2" fmla="*/ 457200 h 914400"/>
                  <a:gd name="connsiteX3" fmla="*/ 1645787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45787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645025" y="0"/>
                    </a:lnTo>
                    <a:lnTo>
                      <a:pt x="1828800" y="457200"/>
                    </a:lnTo>
                    <a:lnTo>
                      <a:pt x="1645025" y="914400"/>
                    </a:lnTo>
                    <a:lnTo>
                      <a:pt x="0" y="914400"/>
                    </a:lnTo>
                    <a:lnTo>
                      <a:pt x="183775" y="457200"/>
                    </a:lnTo>
                    <a:close/>
                  </a:path>
                </a:pathLst>
              </a:custGeom>
              <a:solidFill>
                <a:srgbClr val="B2D2D8"/>
              </a:solidFill>
              <a:ln w="9525" cap="flat" cmpd="sng" algn="ctr">
                <a:solidFill>
                  <a:srgbClr val="FFFFFF"/>
                </a:solidFill>
                <a:prstDash val="solid"/>
              </a:ln>
              <a:effectLst/>
            </p:spPr>
            <p:txBody>
              <a:bodyPr wrap="square" l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800" b="0" i="0" u="none" strike="noStrike" kern="0" cap="none" spc="0" normalizeH="0" baseline="0" noProof="0" dirty="0" err="1">
                  <a:ln>
                    <a:noFill/>
                  </a:ln>
                  <a:solidFill>
                    <a:srgbClr val="FFFFFF"/>
                  </a:solidFill>
                  <a:effectLst/>
                  <a:uLnTx/>
                  <a:uFillTx/>
                  <a:latin typeface="Arial"/>
                  <a:ea typeface="+mn-ea"/>
                  <a:cs typeface="+mn-cs"/>
                </a:endParaRPr>
              </a:p>
            </p:txBody>
          </p:sp>
          <p:sp>
            <p:nvSpPr>
              <p:cNvPr id="57" name="TextBox 56">
                <a:extLst>
                  <a:ext uri="{FF2B5EF4-FFF2-40B4-BE49-F238E27FC236}">
                    <a16:creationId xmlns:a16="http://schemas.microsoft.com/office/drawing/2014/main" id="{DBD621E5-087B-4D36-BF72-18BE3ACC1830}"/>
                  </a:ext>
                </a:extLst>
              </p:cNvPr>
              <p:cNvSpPr txBox="1"/>
              <p:nvPr>
                <p:custDataLst>
                  <p:tags r:id="rId21"/>
                </p:custDataLst>
              </p:nvPr>
            </p:nvSpPr>
            <p:spPr>
              <a:xfrm>
                <a:off x="3370450" y="1253740"/>
                <a:ext cx="1784092" cy="1103976"/>
              </a:xfrm>
              <a:prstGeom prst="rect">
                <a:avLst/>
              </a:prstGeom>
              <a:solidFill>
                <a:srgbClr val="B2D2D8"/>
              </a:solidFill>
            </p:spPr>
            <p:txBody>
              <a:bodyPr vert="horz" wrap="square" lIns="36000" tIns="0" rIns="0" bIns="0" rtlCol="0" anchor="ctr">
                <a:noAutofit/>
              </a:bodyPr>
              <a:lstStyle>
                <a:lvl1pPr lvl="0" indent="0" defTabSz="913473" fontAlgn="base">
                  <a:spcBef>
                    <a:spcPct val="0"/>
                  </a:spcBef>
                  <a:spcAft>
                    <a:spcPct val="0"/>
                  </a:spcAft>
                  <a:buClr>
                    <a:schemeClr val="tx2"/>
                  </a:buClr>
                  <a:buSzPct val="100000"/>
                  <a:defRPr lang="ru-RU" sz="1600" baseline="0" dirty="0"/>
                </a:lvl1pPr>
                <a:lvl2pPr marL="198335" lvl="1" indent="-194662" defTabSz="913473" fontAlgn="base">
                  <a:spcBef>
                    <a:spcPct val="0"/>
                  </a:spcBef>
                  <a:spcAft>
                    <a:spcPct val="0"/>
                  </a:spcAft>
                  <a:buClr>
                    <a:schemeClr val="accent4"/>
                  </a:buClr>
                  <a:buSzPct val="125000"/>
                  <a:buFont typeface="Arial" charset="0"/>
                  <a:buChar char="▪"/>
                  <a:defRPr lang="ru-RU" sz="1600" baseline="0" dirty="0"/>
                </a:lvl2pPr>
                <a:lvl3pPr marL="455435" lvl="2" indent="-253428" defTabSz="913473" fontAlgn="base">
                  <a:spcBef>
                    <a:spcPct val="0"/>
                  </a:spcBef>
                  <a:spcAft>
                    <a:spcPct val="0"/>
                  </a:spcAft>
                  <a:buClr>
                    <a:schemeClr val="accent6"/>
                  </a:buClr>
                  <a:buSzPct val="120000"/>
                  <a:buFont typeface="Arial" charset="0"/>
                  <a:buChar char="–"/>
                  <a:defRPr lang="ru-RU" sz="1600" baseline="0" dirty="0"/>
                </a:lvl3pPr>
                <a:lvl4pPr marL="628060" lvl="3" indent="-157933" defTabSz="913473" fontAlgn="base">
                  <a:spcBef>
                    <a:spcPct val="0"/>
                  </a:spcBef>
                  <a:spcAft>
                    <a:spcPct val="0"/>
                  </a:spcAft>
                  <a:buClr>
                    <a:schemeClr val="accent6"/>
                  </a:buClr>
                  <a:buSzPct val="120000"/>
                  <a:buFont typeface="Arial" charset="0"/>
                  <a:buChar char="▫"/>
                  <a:defRPr lang="ru-RU" sz="1600" baseline="0" dirty="0"/>
                </a:lvl4pPr>
                <a:lvl5pPr marL="763957" lvl="4" indent="-132223" defTabSz="913473" fontAlgn="base">
                  <a:spcBef>
                    <a:spcPct val="0"/>
                  </a:spcBef>
                  <a:spcAft>
                    <a:spcPct val="0"/>
                  </a:spcAft>
                  <a:buClr>
                    <a:schemeClr val="accent6"/>
                  </a:buClr>
                  <a:buSzPct val="89000"/>
                  <a:buFont typeface="Arial" charset="0"/>
                  <a:buChar char="-"/>
                  <a:defRPr lang="ru-RU" sz="1600" baseline="0" dirty="0"/>
                </a:lvl5pPr>
                <a:lvl6pPr marL="1020030" indent="-177089" defTabSz="1218026" fontAlgn="base">
                  <a:spcBef>
                    <a:spcPct val="0"/>
                  </a:spcBef>
                  <a:spcAft>
                    <a:spcPct val="0"/>
                  </a:spcAft>
                  <a:buClr>
                    <a:schemeClr val="tx2"/>
                  </a:buClr>
                  <a:buSzPct val="89000"/>
                  <a:buFont typeface="Arial" charset="0"/>
                  <a:buChar char="-"/>
                  <a:defRPr sz="2100" baseline="0"/>
                </a:lvl6pPr>
                <a:lvl7pPr marL="1020030" indent="-177089" defTabSz="1218026" fontAlgn="base">
                  <a:spcBef>
                    <a:spcPct val="0"/>
                  </a:spcBef>
                  <a:spcAft>
                    <a:spcPct val="0"/>
                  </a:spcAft>
                  <a:buClr>
                    <a:schemeClr val="tx2"/>
                  </a:buClr>
                  <a:buSzPct val="89000"/>
                  <a:buFont typeface="Arial" charset="0"/>
                  <a:buChar char="-"/>
                  <a:defRPr sz="2100" baseline="0"/>
                </a:lvl7pPr>
                <a:lvl8pPr marL="1020030" indent="-177089" defTabSz="1218026" fontAlgn="base">
                  <a:spcBef>
                    <a:spcPct val="0"/>
                  </a:spcBef>
                  <a:spcAft>
                    <a:spcPct val="0"/>
                  </a:spcAft>
                  <a:buClr>
                    <a:schemeClr val="tx2"/>
                  </a:buClr>
                  <a:buSzPct val="89000"/>
                  <a:buFont typeface="Arial" charset="0"/>
                  <a:buChar char="-"/>
                  <a:defRPr sz="2100" baseline="0"/>
                </a:lvl8pPr>
                <a:lvl9pPr marL="1020030" indent="-177089" defTabSz="1218026" fontAlgn="base">
                  <a:spcBef>
                    <a:spcPct val="0"/>
                  </a:spcBef>
                  <a:spcAft>
                    <a:spcPct val="0"/>
                  </a:spcAft>
                  <a:buClr>
                    <a:schemeClr val="tx2"/>
                  </a:buClr>
                  <a:buSzPct val="89000"/>
                  <a:buFont typeface="Arial" charset="0"/>
                  <a:buChar char="-"/>
                  <a:defRPr sz="2100" baseline="0"/>
                </a:lvl9pPr>
              </a:lstStyle>
              <a:p>
                <a:pPr marL="0" marR="0" lvl="0" indent="0" defTabSz="913473" eaLnBrk="1" fontAlgn="base" latinLnBrk="0" hangingPunct="1">
                  <a:lnSpc>
                    <a:spcPct val="100000"/>
                  </a:lnSpc>
                  <a:spcBef>
                    <a:spcPct val="0"/>
                  </a:spcBef>
                  <a:spcAft>
                    <a:spcPct val="0"/>
                  </a:spcAft>
                  <a:buClr>
                    <a:srgbClr val="008080"/>
                  </a:buClr>
                  <a:buSzPct val="100000"/>
                  <a:buFontTx/>
                  <a:buNone/>
                  <a:tabLst/>
                  <a:defRPr/>
                </a:pPr>
                <a:endParaRPr kumimoji="0" lang="ru-RU" sz="800" b="1" i="0" u="none" strike="noStrike" kern="0" cap="none" spc="0" normalizeH="0" baseline="0" noProof="0">
                  <a:ln>
                    <a:noFill/>
                  </a:ln>
                  <a:solidFill>
                    <a:srgbClr val="FFFFFF"/>
                  </a:solidFill>
                  <a:effectLst/>
                  <a:uLnTx/>
                  <a:uFillTx/>
                </a:endParaRPr>
              </a:p>
            </p:txBody>
          </p:sp>
        </p:grpSp>
        <p:grpSp>
          <p:nvGrpSpPr>
            <p:cNvPr id="36" name="Group 160">
              <a:extLst>
                <a:ext uri="{FF2B5EF4-FFF2-40B4-BE49-F238E27FC236}">
                  <a16:creationId xmlns:a16="http://schemas.microsoft.com/office/drawing/2014/main" id="{04FC4A19-C68D-44AC-BCE4-E0CA3A8AEF16}"/>
                </a:ext>
              </a:extLst>
            </p:cNvPr>
            <p:cNvGrpSpPr/>
            <p:nvPr>
              <p:custDataLst>
                <p:tags r:id="rId3"/>
              </p:custDataLst>
            </p:nvPr>
          </p:nvGrpSpPr>
          <p:grpSpPr>
            <a:xfrm>
              <a:off x="10272872" y="75002"/>
              <a:ext cx="387944" cy="216580"/>
              <a:chOff x="921522" y="1164709"/>
              <a:chExt cx="2296426" cy="1282037"/>
            </a:xfrm>
            <a:solidFill>
              <a:srgbClr val="B2D2D8"/>
            </a:solidFill>
          </p:grpSpPr>
          <p:sp>
            <p:nvSpPr>
              <p:cNvPr id="54" name="Freeform: Shape 161">
                <a:extLst>
                  <a:ext uri="{FF2B5EF4-FFF2-40B4-BE49-F238E27FC236}">
                    <a16:creationId xmlns:a16="http://schemas.microsoft.com/office/drawing/2014/main" id="{197CF1A7-7FE1-46BA-ACC2-20AA31C51914}"/>
                  </a:ext>
                </a:extLst>
              </p:cNvPr>
              <p:cNvSpPr/>
              <p:nvPr>
                <p:custDataLst>
                  <p:tags r:id="rId18"/>
                </p:custDataLst>
              </p:nvPr>
            </p:nvSpPr>
            <p:spPr>
              <a:xfrm>
                <a:off x="921522" y="1164709"/>
                <a:ext cx="2296426" cy="1282037"/>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83775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83775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0 w 1828800"/>
                  <a:gd name="connsiteY5"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645025" y="0"/>
                    </a:lnTo>
                    <a:lnTo>
                      <a:pt x="1828800" y="457200"/>
                    </a:lnTo>
                    <a:lnTo>
                      <a:pt x="1645025" y="914400"/>
                    </a:lnTo>
                    <a:lnTo>
                      <a:pt x="0" y="914400"/>
                    </a:lnTo>
                    <a:lnTo>
                      <a:pt x="0" y="457200"/>
                    </a:lnTo>
                    <a:close/>
                  </a:path>
                </a:pathLst>
              </a:custGeom>
              <a:grpFill/>
              <a:ln w="9525" cap="flat" cmpd="sng" algn="ctr">
                <a:solidFill>
                  <a:srgbClr val="FFFFFF"/>
                </a:solidFill>
                <a:prstDash val="solid"/>
              </a:ln>
              <a:effectLst/>
            </p:spPr>
            <p:txBody>
              <a:bodyPr wrap="square" l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800" b="0" i="0" u="none" strike="noStrike" kern="0" cap="none" spc="0" normalizeH="0" baseline="0" noProof="0" dirty="0" err="1">
                  <a:ln>
                    <a:noFill/>
                  </a:ln>
                  <a:solidFill>
                    <a:srgbClr val="FFFFFF"/>
                  </a:solidFill>
                  <a:effectLst/>
                  <a:uLnTx/>
                  <a:uFillTx/>
                  <a:latin typeface="Arial"/>
                  <a:ea typeface="+mn-ea"/>
                  <a:cs typeface="+mn-cs"/>
                </a:endParaRPr>
              </a:p>
            </p:txBody>
          </p:sp>
          <p:sp>
            <p:nvSpPr>
              <p:cNvPr id="55" name="TextBox 54">
                <a:extLst>
                  <a:ext uri="{FF2B5EF4-FFF2-40B4-BE49-F238E27FC236}">
                    <a16:creationId xmlns:a16="http://schemas.microsoft.com/office/drawing/2014/main" id="{53079148-39E0-4FCB-82CF-F97B48FC81A3}"/>
                  </a:ext>
                </a:extLst>
              </p:cNvPr>
              <p:cNvSpPr txBox="1"/>
              <p:nvPr>
                <p:custDataLst>
                  <p:tags r:id="rId19"/>
                </p:custDataLst>
              </p:nvPr>
            </p:nvSpPr>
            <p:spPr>
              <a:xfrm>
                <a:off x="985022" y="1253740"/>
                <a:ext cx="2002159" cy="1103976"/>
              </a:xfrm>
              <a:prstGeom prst="rect">
                <a:avLst/>
              </a:prstGeom>
              <a:grpFill/>
            </p:spPr>
            <p:txBody>
              <a:bodyPr vert="horz" wrap="square" lIns="36000" tIns="0" rIns="0" bIns="0" rtlCol="0" anchor="ctr">
                <a:noAutofit/>
              </a:bodyPr>
              <a:lstStyle>
                <a:lvl1pPr lvl="0" indent="0" defTabSz="913473" fontAlgn="base">
                  <a:spcBef>
                    <a:spcPct val="0"/>
                  </a:spcBef>
                  <a:spcAft>
                    <a:spcPct val="0"/>
                  </a:spcAft>
                  <a:buClr>
                    <a:schemeClr val="tx2"/>
                  </a:buClr>
                  <a:buSzPct val="100000"/>
                  <a:defRPr lang="ru-RU" sz="1600" baseline="0" dirty="0"/>
                </a:lvl1pPr>
                <a:lvl2pPr marL="198335" lvl="1" indent="-194662" defTabSz="913473" fontAlgn="base">
                  <a:spcBef>
                    <a:spcPct val="0"/>
                  </a:spcBef>
                  <a:spcAft>
                    <a:spcPct val="0"/>
                  </a:spcAft>
                  <a:buClr>
                    <a:schemeClr val="accent4"/>
                  </a:buClr>
                  <a:buSzPct val="125000"/>
                  <a:buFont typeface="Arial" charset="0"/>
                  <a:buChar char="▪"/>
                  <a:defRPr lang="ru-RU" sz="1600" baseline="0" dirty="0"/>
                </a:lvl2pPr>
                <a:lvl3pPr marL="455435" lvl="2" indent="-253428" defTabSz="913473" fontAlgn="base">
                  <a:spcBef>
                    <a:spcPct val="0"/>
                  </a:spcBef>
                  <a:spcAft>
                    <a:spcPct val="0"/>
                  </a:spcAft>
                  <a:buClr>
                    <a:schemeClr val="accent6"/>
                  </a:buClr>
                  <a:buSzPct val="120000"/>
                  <a:buFont typeface="Arial" charset="0"/>
                  <a:buChar char="–"/>
                  <a:defRPr lang="ru-RU" sz="1600" baseline="0" dirty="0"/>
                </a:lvl3pPr>
                <a:lvl4pPr marL="628060" lvl="3" indent="-157933" defTabSz="913473" fontAlgn="base">
                  <a:spcBef>
                    <a:spcPct val="0"/>
                  </a:spcBef>
                  <a:spcAft>
                    <a:spcPct val="0"/>
                  </a:spcAft>
                  <a:buClr>
                    <a:schemeClr val="accent6"/>
                  </a:buClr>
                  <a:buSzPct val="120000"/>
                  <a:buFont typeface="Arial" charset="0"/>
                  <a:buChar char="▫"/>
                  <a:defRPr lang="ru-RU" sz="1600" baseline="0" dirty="0"/>
                </a:lvl4pPr>
                <a:lvl5pPr marL="763957" lvl="4" indent="-132223" defTabSz="913473" fontAlgn="base">
                  <a:spcBef>
                    <a:spcPct val="0"/>
                  </a:spcBef>
                  <a:spcAft>
                    <a:spcPct val="0"/>
                  </a:spcAft>
                  <a:buClr>
                    <a:schemeClr val="accent6"/>
                  </a:buClr>
                  <a:buSzPct val="89000"/>
                  <a:buFont typeface="Arial" charset="0"/>
                  <a:buChar char="-"/>
                  <a:defRPr lang="ru-RU" sz="1600" baseline="0" dirty="0"/>
                </a:lvl5pPr>
                <a:lvl6pPr marL="1020030" indent="-177089" defTabSz="1218026" fontAlgn="base">
                  <a:spcBef>
                    <a:spcPct val="0"/>
                  </a:spcBef>
                  <a:spcAft>
                    <a:spcPct val="0"/>
                  </a:spcAft>
                  <a:buClr>
                    <a:schemeClr val="tx2"/>
                  </a:buClr>
                  <a:buSzPct val="89000"/>
                  <a:buFont typeface="Arial" charset="0"/>
                  <a:buChar char="-"/>
                  <a:defRPr sz="2100" baseline="0"/>
                </a:lvl6pPr>
                <a:lvl7pPr marL="1020030" indent="-177089" defTabSz="1218026" fontAlgn="base">
                  <a:spcBef>
                    <a:spcPct val="0"/>
                  </a:spcBef>
                  <a:spcAft>
                    <a:spcPct val="0"/>
                  </a:spcAft>
                  <a:buClr>
                    <a:schemeClr val="tx2"/>
                  </a:buClr>
                  <a:buSzPct val="89000"/>
                  <a:buFont typeface="Arial" charset="0"/>
                  <a:buChar char="-"/>
                  <a:defRPr sz="2100" baseline="0"/>
                </a:lvl7pPr>
                <a:lvl8pPr marL="1020030" indent="-177089" defTabSz="1218026" fontAlgn="base">
                  <a:spcBef>
                    <a:spcPct val="0"/>
                  </a:spcBef>
                  <a:spcAft>
                    <a:spcPct val="0"/>
                  </a:spcAft>
                  <a:buClr>
                    <a:schemeClr val="tx2"/>
                  </a:buClr>
                  <a:buSzPct val="89000"/>
                  <a:buFont typeface="Arial" charset="0"/>
                  <a:buChar char="-"/>
                  <a:defRPr sz="2100" baseline="0"/>
                </a:lvl8pPr>
                <a:lvl9pPr marL="1020030" indent="-177089" defTabSz="1218026" fontAlgn="base">
                  <a:spcBef>
                    <a:spcPct val="0"/>
                  </a:spcBef>
                  <a:spcAft>
                    <a:spcPct val="0"/>
                  </a:spcAft>
                  <a:buClr>
                    <a:schemeClr val="tx2"/>
                  </a:buClr>
                  <a:buSzPct val="89000"/>
                  <a:buFont typeface="Arial" charset="0"/>
                  <a:buChar char="-"/>
                  <a:defRPr sz="2100" baseline="0"/>
                </a:lvl9pPr>
              </a:lstStyle>
              <a:p>
                <a:pPr marL="0" marR="0" lvl="0" indent="0" defTabSz="913473" eaLnBrk="1" fontAlgn="base" latinLnBrk="0" hangingPunct="1">
                  <a:lnSpc>
                    <a:spcPct val="100000"/>
                  </a:lnSpc>
                  <a:spcBef>
                    <a:spcPct val="0"/>
                  </a:spcBef>
                  <a:spcAft>
                    <a:spcPct val="0"/>
                  </a:spcAft>
                  <a:buClr>
                    <a:srgbClr val="008080"/>
                  </a:buClr>
                  <a:buSzPct val="100000"/>
                  <a:buFontTx/>
                  <a:buNone/>
                  <a:tabLst/>
                  <a:defRPr/>
                </a:pPr>
                <a:endParaRPr kumimoji="0" lang="en-US" sz="800" b="1" i="0" u="none" strike="noStrike" kern="0" cap="none" spc="0" normalizeH="0" baseline="0" noProof="0">
                  <a:ln>
                    <a:noFill/>
                  </a:ln>
                  <a:solidFill>
                    <a:srgbClr val="FFFFFF"/>
                  </a:solidFill>
                  <a:effectLst/>
                  <a:uLnTx/>
                  <a:uFillTx/>
                </a:endParaRPr>
              </a:p>
            </p:txBody>
          </p:sp>
        </p:grpSp>
        <p:sp>
          <p:nvSpPr>
            <p:cNvPr id="37" name="Oval 21">
              <a:extLst>
                <a:ext uri="{FF2B5EF4-FFF2-40B4-BE49-F238E27FC236}">
                  <a16:creationId xmlns:a16="http://schemas.microsoft.com/office/drawing/2014/main" id="{CA8C2CDF-DFFA-426A-BAAE-897286934E9F}"/>
                </a:ext>
              </a:extLst>
            </p:cNvPr>
            <p:cNvSpPr>
              <a:spLocks noChangeArrowheads="1"/>
            </p:cNvSpPr>
            <p:nvPr>
              <p:custDataLst>
                <p:tags r:id="rId4"/>
              </p:custDataLst>
            </p:nvPr>
          </p:nvSpPr>
          <p:spPr bwMode="gray">
            <a:xfrm>
              <a:off x="10392370" y="20657"/>
              <a:ext cx="109965" cy="109965"/>
            </a:xfrm>
            <a:prstGeom prst="ellipse">
              <a:avLst/>
            </a:prstGeom>
            <a:solidFill>
              <a:srgbClr val="B2D2D8"/>
            </a:solidFill>
            <a:ln w="9525">
              <a:solidFill>
                <a:srgbClr val="FFFFFF"/>
              </a:solidFill>
              <a:round/>
              <a:headEnd/>
              <a:tailEnd/>
            </a:ln>
          </p:spPr>
          <p:txBody>
            <a:bodyPr wrap="none" lIns="91430" tIns="45715" rIns="91430" bIns="45715" anchor="ctr">
              <a:noAutofit/>
            </a:bodyPr>
            <a:lstStyle/>
            <a:p>
              <a:pPr marL="0" marR="0" lvl="0" indent="0" algn="ctr" defTabSz="913523" eaLnBrk="1" fontAlgn="auto" latinLnBrk="0" hangingPunct="1">
                <a:lnSpc>
                  <a:spcPct val="100000"/>
                </a:lnSpc>
                <a:spcBef>
                  <a:spcPts val="0"/>
                </a:spcBef>
                <a:spcAft>
                  <a:spcPts val="0"/>
                </a:spcAft>
                <a:buClr>
                  <a:srgbClr val="000000"/>
                </a:buClr>
                <a:buSzTx/>
                <a:buFontTx/>
                <a:buNone/>
                <a:tabLst/>
                <a:defRPr/>
              </a:pPr>
              <a:r>
                <a:rPr kumimoji="0" lang="en-US" sz="600" b="1" i="0" u="none" strike="noStrike" kern="0" cap="none" spc="0" normalizeH="0" baseline="0" noProof="0" dirty="0">
                  <a:ln>
                    <a:noFill/>
                  </a:ln>
                  <a:solidFill>
                    <a:srgbClr val="008080"/>
                  </a:solidFill>
                  <a:effectLst/>
                  <a:uLnTx/>
                  <a:uFillTx/>
                </a:rPr>
                <a:t>1</a:t>
              </a:r>
            </a:p>
          </p:txBody>
        </p:sp>
        <p:sp>
          <p:nvSpPr>
            <p:cNvPr id="38" name="Oval 21">
              <a:extLst>
                <a:ext uri="{FF2B5EF4-FFF2-40B4-BE49-F238E27FC236}">
                  <a16:creationId xmlns:a16="http://schemas.microsoft.com/office/drawing/2014/main" id="{24F374FD-1D76-4320-A12C-1FE7B2FD066D}"/>
                </a:ext>
              </a:extLst>
            </p:cNvPr>
            <p:cNvSpPr>
              <a:spLocks noChangeArrowheads="1"/>
            </p:cNvSpPr>
            <p:nvPr>
              <p:custDataLst>
                <p:tags r:id="rId5"/>
              </p:custDataLst>
            </p:nvPr>
          </p:nvSpPr>
          <p:spPr bwMode="gray">
            <a:xfrm>
              <a:off x="10754612" y="20657"/>
              <a:ext cx="109965" cy="109965"/>
            </a:xfrm>
            <a:prstGeom prst="ellipse">
              <a:avLst/>
            </a:prstGeom>
            <a:solidFill>
              <a:srgbClr val="B2D2D8"/>
            </a:solidFill>
            <a:ln w="9525">
              <a:solidFill>
                <a:srgbClr val="FFFFFF"/>
              </a:solidFill>
              <a:round/>
              <a:headEnd/>
              <a:tailEnd/>
            </a:ln>
          </p:spPr>
          <p:txBody>
            <a:bodyPr wrap="none" lIns="91430" tIns="45715" rIns="91430" bIns="45715" anchor="ctr">
              <a:noAutofit/>
            </a:bodyPr>
            <a:lstStyle/>
            <a:p>
              <a:pPr marL="0" marR="0" lvl="0" indent="0" algn="ctr" defTabSz="913523" eaLnBrk="1" fontAlgn="auto" latinLnBrk="0" hangingPunct="1">
                <a:lnSpc>
                  <a:spcPct val="100000"/>
                </a:lnSpc>
                <a:spcBef>
                  <a:spcPts val="0"/>
                </a:spcBef>
                <a:spcAft>
                  <a:spcPts val="0"/>
                </a:spcAft>
                <a:buClr>
                  <a:srgbClr val="000000"/>
                </a:buClr>
                <a:buSzTx/>
                <a:buFontTx/>
                <a:buNone/>
                <a:tabLst/>
                <a:defRPr/>
              </a:pPr>
              <a:r>
                <a:rPr kumimoji="0" lang="en-US" sz="600" b="1" i="0" u="none" strike="noStrike" kern="0" cap="none" spc="0" normalizeH="0" baseline="0" noProof="0" dirty="0">
                  <a:ln>
                    <a:noFill/>
                  </a:ln>
                  <a:solidFill>
                    <a:srgbClr val="008080"/>
                  </a:solidFill>
                  <a:effectLst/>
                  <a:uLnTx/>
                  <a:uFillTx/>
                </a:rPr>
                <a:t>2</a:t>
              </a:r>
            </a:p>
          </p:txBody>
        </p:sp>
        <p:grpSp>
          <p:nvGrpSpPr>
            <p:cNvPr id="39" name="Group 165">
              <a:extLst>
                <a:ext uri="{FF2B5EF4-FFF2-40B4-BE49-F238E27FC236}">
                  <a16:creationId xmlns:a16="http://schemas.microsoft.com/office/drawing/2014/main" id="{6A479927-CF71-4D23-9A1F-AC5ADBA948D7}"/>
                </a:ext>
              </a:extLst>
            </p:cNvPr>
            <p:cNvGrpSpPr>
              <a:grpSpLocks/>
            </p:cNvGrpSpPr>
            <p:nvPr>
              <p:custDataLst>
                <p:tags r:id="rId6"/>
              </p:custDataLst>
            </p:nvPr>
          </p:nvGrpSpPr>
          <p:grpSpPr>
            <a:xfrm>
              <a:off x="10997356" y="75002"/>
              <a:ext cx="387944" cy="216580"/>
              <a:chOff x="5256246" y="1164709"/>
              <a:chExt cx="2296426" cy="1282037"/>
            </a:xfrm>
            <a:solidFill>
              <a:srgbClr val="B2D2D8"/>
            </a:solidFill>
          </p:grpSpPr>
          <p:sp>
            <p:nvSpPr>
              <p:cNvPr id="52" name="Freeform: Shape 166">
                <a:extLst>
                  <a:ext uri="{FF2B5EF4-FFF2-40B4-BE49-F238E27FC236}">
                    <a16:creationId xmlns:a16="http://schemas.microsoft.com/office/drawing/2014/main" id="{22D52BEC-83FC-4511-ADA5-830242BCB184}"/>
                  </a:ext>
                </a:extLst>
              </p:cNvPr>
              <p:cNvSpPr/>
              <p:nvPr>
                <p:custDataLst>
                  <p:tags r:id="rId16"/>
                </p:custDataLst>
              </p:nvPr>
            </p:nvSpPr>
            <p:spPr>
              <a:xfrm>
                <a:off x="5256246" y="1164709"/>
                <a:ext cx="2296426" cy="1282037"/>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53573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53573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153573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183013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183013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3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6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6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6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645025" y="0"/>
                    </a:lnTo>
                    <a:lnTo>
                      <a:pt x="1828800" y="457200"/>
                    </a:lnTo>
                    <a:lnTo>
                      <a:pt x="1645025" y="914400"/>
                    </a:lnTo>
                    <a:lnTo>
                      <a:pt x="0" y="914400"/>
                    </a:lnTo>
                    <a:lnTo>
                      <a:pt x="183775" y="457200"/>
                    </a:lnTo>
                    <a:close/>
                  </a:path>
                </a:pathLst>
              </a:custGeom>
              <a:solidFill>
                <a:srgbClr val="008C95"/>
              </a:solidFill>
              <a:ln w="9525" cap="flat" cmpd="sng" algn="ctr">
                <a:solidFill>
                  <a:srgbClr val="FFFFFF"/>
                </a:solidFill>
                <a:prstDash val="solid"/>
              </a:ln>
              <a:effectLst/>
            </p:spPr>
            <p:txBody>
              <a:bodyPr wrap="square" l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800" b="0" i="0" u="none" strike="noStrike" kern="0" cap="none" spc="0" normalizeH="0" baseline="0" noProof="0" dirty="0" err="1">
                  <a:ln>
                    <a:noFill/>
                  </a:ln>
                  <a:solidFill>
                    <a:srgbClr val="FFFFFF"/>
                  </a:solidFill>
                  <a:effectLst/>
                  <a:uLnTx/>
                  <a:uFillTx/>
                  <a:latin typeface="Arial"/>
                  <a:ea typeface="+mn-ea"/>
                  <a:cs typeface="+mn-cs"/>
                </a:endParaRPr>
              </a:p>
            </p:txBody>
          </p:sp>
          <p:sp>
            <p:nvSpPr>
              <p:cNvPr id="53" name="TextBox 52">
                <a:extLst>
                  <a:ext uri="{FF2B5EF4-FFF2-40B4-BE49-F238E27FC236}">
                    <a16:creationId xmlns:a16="http://schemas.microsoft.com/office/drawing/2014/main" id="{41D6F7D5-7207-4EA6-A00C-094CDCE9741C}"/>
                  </a:ext>
                </a:extLst>
              </p:cNvPr>
              <p:cNvSpPr txBox="1"/>
              <p:nvPr>
                <p:custDataLst>
                  <p:tags r:id="rId17"/>
                </p:custDataLst>
              </p:nvPr>
            </p:nvSpPr>
            <p:spPr>
              <a:xfrm>
                <a:off x="5537812" y="1253740"/>
                <a:ext cx="1784092" cy="1103976"/>
              </a:xfrm>
              <a:prstGeom prst="rect">
                <a:avLst/>
              </a:prstGeom>
              <a:solidFill>
                <a:srgbClr val="008C95"/>
              </a:solidFill>
            </p:spPr>
            <p:txBody>
              <a:bodyPr vert="horz" wrap="square" lIns="36000" tIns="0" rIns="0" bIns="0" rtlCol="0" anchor="ctr">
                <a:noAutofit/>
              </a:bodyPr>
              <a:lstStyle>
                <a:lvl1pPr lvl="0" indent="0" defTabSz="913473" fontAlgn="base">
                  <a:spcBef>
                    <a:spcPct val="0"/>
                  </a:spcBef>
                  <a:spcAft>
                    <a:spcPct val="0"/>
                  </a:spcAft>
                  <a:buClr>
                    <a:schemeClr val="tx2"/>
                  </a:buClr>
                  <a:buSzPct val="100000"/>
                  <a:defRPr lang="ru-RU" sz="1600" baseline="0" dirty="0"/>
                </a:lvl1pPr>
                <a:lvl2pPr marL="198335" lvl="1" indent="-194662" defTabSz="913473" fontAlgn="base">
                  <a:spcBef>
                    <a:spcPct val="0"/>
                  </a:spcBef>
                  <a:spcAft>
                    <a:spcPct val="0"/>
                  </a:spcAft>
                  <a:buClr>
                    <a:schemeClr val="accent4"/>
                  </a:buClr>
                  <a:buSzPct val="125000"/>
                  <a:buFont typeface="Arial" charset="0"/>
                  <a:buChar char="▪"/>
                  <a:defRPr lang="ru-RU" sz="1600" baseline="0" dirty="0"/>
                </a:lvl2pPr>
                <a:lvl3pPr marL="455435" lvl="2" indent="-253428" defTabSz="913473" fontAlgn="base">
                  <a:spcBef>
                    <a:spcPct val="0"/>
                  </a:spcBef>
                  <a:spcAft>
                    <a:spcPct val="0"/>
                  </a:spcAft>
                  <a:buClr>
                    <a:schemeClr val="accent6"/>
                  </a:buClr>
                  <a:buSzPct val="120000"/>
                  <a:buFont typeface="Arial" charset="0"/>
                  <a:buChar char="–"/>
                  <a:defRPr lang="ru-RU" sz="1600" baseline="0" dirty="0"/>
                </a:lvl3pPr>
                <a:lvl4pPr marL="628060" lvl="3" indent="-157933" defTabSz="913473" fontAlgn="base">
                  <a:spcBef>
                    <a:spcPct val="0"/>
                  </a:spcBef>
                  <a:spcAft>
                    <a:spcPct val="0"/>
                  </a:spcAft>
                  <a:buClr>
                    <a:schemeClr val="accent6"/>
                  </a:buClr>
                  <a:buSzPct val="120000"/>
                  <a:buFont typeface="Arial" charset="0"/>
                  <a:buChar char="▫"/>
                  <a:defRPr lang="ru-RU" sz="1600" baseline="0" dirty="0"/>
                </a:lvl4pPr>
                <a:lvl5pPr marL="763957" lvl="4" indent="-132223" defTabSz="913473" fontAlgn="base">
                  <a:spcBef>
                    <a:spcPct val="0"/>
                  </a:spcBef>
                  <a:spcAft>
                    <a:spcPct val="0"/>
                  </a:spcAft>
                  <a:buClr>
                    <a:schemeClr val="accent6"/>
                  </a:buClr>
                  <a:buSzPct val="89000"/>
                  <a:buFont typeface="Arial" charset="0"/>
                  <a:buChar char="-"/>
                  <a:defRPr lang="ru-RU" sz="1600" baseline="0" dirty="0"/>
                </a:lvl5pPr>
                <a:lvl6pPr marL="1020030" indent="-177089" defTabSz="1218026" fontAlgn="base">
                  <a:spcBef>
                    <a:spcPct val="0"/>
                  </a:spcBef>
                  <a:spcAft>
                    <a:spcPct val="0"/>
                  </a:spcAft>
                  <a:buClr>
                    <a:schemeClr val="tx2"/>
                  </a:buClr>
                  <a:buSzPct val="89000"/>
                  <a:buFont typeface="Arial" charset="0"/>
                  <a:buChar char="-"/>
                  <a:defRPr sz="2100" baseline="0"/>
                </a:lvl6pPr>
                <a:lvl7pPr marL="1020030" indent="-177089" defTabSz="1218026" fontAlgn="base">
                  <a:spcBef>
                    <a:spcPct val="0"/>
                  </a:spcBef>
                  <a:spcAft>
                    <a:spcPct val="0"/>
                  </a:spcAft>
                  <a:buClr>
                    <a:schemeClr val="tx2"/>
                  </a:buClr>
                  <a:buSzPct val="89000"/>
                  <a:buFont typeface="Arial" charset="0"/>
                  <a:buChar char="-"/>
                  <a:defRPr sz="2100" baseline="0"/>
                </a:lvl7pPr>
                <a:lvl8pPr marL="1020030" indent="-177089" defTabSz="1218026" fontAlgn="base">
                  <a:spcBef>
                    <a:spcPct val="0"/>
                  </a:spcBef>
                  <a:spcAft>
                    <a:spcPct val="0"/>
                  </a:spcAft>
                  <a:buClr>
                    <a:schemeClr val="tx2"/>
                  </a:buClr>
                  <a:buSzPct val="89000"/>
                  <a:buFont typeface="Arial" charset="0"/>
                  <a:buChar char="-"/>
                  <a:defRPr sz="2100" baseline="0"/>
                </a:lvl8pPr>
                <a:lvl9pPr marL="1020030" indent="-177089" defTabSz="1218026" fontAlgn="base">
                  <a:spcBef>
                    <a:spcPct val="0"/>
                  </a:spcBef>
                  <a:spcAft>
                    <a:spcPct val="0"/>
                  </a:spcAft>
                  <a:buClr>
                    <a:schemeClr val="tx2"/>
                  </a:buClr>
                  <a:buSzPct val="89000"/>
                  <a:buFont typeface="Arial" charset="0"/>
                  <a:buChar char="-"/>
                  <a:defRPr sz="2100" baseline="0"/>
                </a:lvl9pPr>
              </a:lstStyle>
              <a:p>
                <a:pPr marL="0" marR="0" lvl="0" indent="0" defTabSz="913473" eaLnBrk="1" fontAlgn="base" latinLnBrk="0" hangingPunct="1">
                  <a:lnSpc>
                    <a:spcPct val="100000"/>
                  </a:lnSpc>
                  <a:spcBef>
                    <a:spcPct val="0"/>
                  </a:spcBef>
                  <a:spcAft>
                    <a:spcPct val="0"/>
                  </a:spcAft>
                  <a:buClr>
                    <a:srgbClr val="008080"/>
                  </a:buClr>
                  <a:buSzPct val="100000"/>
                  <a:buFontTx/>
                  <a:buNone/>
                  <a:tabLst/>
                  <a:defRPr/>
                </a:pPr>
                <a:endParaRPr kumimoji="0" lang="az-Cyrl-AZ" sz="800" b="1" i="0" u="none" strike="noStrike" kern="0" cap="none" spc="0" normalizeH="0" baseline="0" noProof="0">
                  <a:ln>
                    <a:noFill/>
                  </a:ln>
                  <a:solidFill>
                    <a:srgbClr val="FFFFFF"/>
                  </a:solidFill>
                  <a:effectLst/>
                  <a:uLnTx/>
                  <a:uFillTx/>
                </a:endParaRPr>
              </a:p>
            </p:txBody>
          </p:sp>
        </p:grpSp>
        <p:sp>
          <p:nvSpPr>
            <p:cNvPr id="40" name="Oval 21">
              <a:extLst>
                <a:ext uri="{FF2B5EF4-FFF2-40B4-BE49-F238E27FC236}">
                  <a16:creationId xmlns:a16="http://schemas.microsoft.com/office/drawing/2014/main" id="{534F44EC-FB5F-47D7-BFF8-6E1D0857E593}"/>
                </a:ext>
              </a:extLst>
            </p:cNvPr>
            <p:cNvSpPr>
              <a:spLocks noChangeArrowheads="1"/>
            </p:cNvSpPr>
            <p:nvPr>
              <p:custDataLst>
                <p:tags r:id="rId7"/>
              </p:custDataLst>
            </p:nvPr>
          </p:nvSpPr>
          <p:spPr bwMode="gray">
            <a:xfrm>
              <a:off x="11116853" y="20657"/>
              <a:ext cx="109965" cy="109965"/>
            </a:xfrm>
            <a:prstGeom prst="ellipse">
              <a:avLst/>
            </a:prstGeom>
            <a:solidFill>
              <a:srgbClr val="008C95"/>
            </a:solidFill>
            <a:ln w="9525">
              <a:solidFill>
                <a:srgbClr val="FFFFFF"/>
              </a:solidFill>
              <a:round/>
              <a:headEnd/>
              <a:tailEnd/>
            </a:ln>
          </p:spPr>
          <p:txBody>
            <a:bodyPr wrap="none" lIns="91430" tIns="45715" rIns="91430" bIns="45715" anchor="ctr">
              <a:noAutofit/>
            </a:bodyPr>
            <a:lstStyle/>
            <a:p>
              <a:pPr marL="0" marR="0" lvl="0" indent="0" algn="ctr" defTabSz="913523" eaLnBrk="1" fontAlgn="auto" latinLnBrk="0" hangingPunct="1">
                <a:lnSpc>
                  <a:spcPct val="100000"/>
                </a:lnSpc>
                <a:spcBef>
                  <a:spcPts val="0"/>
                </a:spcBef>
                <a:spcAft>
                  <a:spcPts val="0"/>
                </a:spcAft>
                <a:buClr>
                  <a:srgbClr val="000000"/>
                </a:buClr>
                <a:buSzTx/>
                <a:buFontTx/>
                <a:buNone/>
                <a:tabLst/>
                <a:defRPr/>
              </a:pPr>
              <a:r>
                <a:rPr kumimoji="0" lang="en-US" sz="600" b="1" i="0" u="none" strike="noStrike" kern="0" cap="none" spc="0" normalizeH="0" baseline="0" noProof="0" dirty="0">
                  <a:ln>
                    <a:noFill/>
                  </a:ln>
                  <a:solidFill>
                    <a:srgbClr val="FFFFFF"/>
                  </a:solidFill>
                  <a:effectLst/>
                  <a:uLnTx/>
                  <a:uFillTx/>
                </a:rPr>
                <a:t>3</a:t>
              </a:r>
            </a:p>
          </p:txBody>
        </p:sp>
        <p:grpSp>
          <p:nvGrpSpPr>
            <p:cNvPr id="41" name="Group 169">
              <a:extLst>
                <a:ext uri="{FF2B5EF4-FFF2-40B4-BE49-F238E27FC236}">
                  <a16:creationId xmlns:a16="http://schemas.microsoft.com/office/drawing/2014/main" id="{13285675-2FDB-48AB-86DD-E0FA8ABD9726}"/>
                </a:ext>
              </a:extLst>
            </p:cNvPr>
            <p:cNvGrpSpPr>
              <a:grpSpLocks/>
            </p:cNvGrpSpPr>
            <p:nvPr>
              <p:custDataLst>
                <p:tags r:id="rId8"/>
              </p:custDataLst>
            </p:nvPr>
          </p:nvGrpSpPr>
          <p:grpSpPr>
            <a:xfrm>
              <a:off x="11359598" y="75002"/>
              <a:ext cx="387944" cy="216580"/>
              <a:chOff x="7423608" y="1164709"/>
              <a:chExt cx="2296426" cy="1282037"/>
            </a:xfrm>
            <a:solidFill>
              <a:srgbClr val="B2D2D8"/>
            </a:solidFill>
          </p:grpSpPr>
          <p:sp>
            <p:nvSpPr>
              <p:cNvPr id="49" name="Freeform: Shape 170">
                <a:extLst>
                  <a:ext uri="{FF2B5EF4-FFF2-40B4-BE49-F238E27FC236}">
                    <a16:creationId xmlns:a16="http://schemas.microsoft.com/office/drawing/2014/main" id="{9922053E-E6BB-46F5-AFA6-3CD333C80E1D}"/>
                  </a:ext>
                </a:extLst>
              </p:cNvPr>
              <p:cNvSpPr/>
              <p:nvPr>
                <p:custDataLst>
                  <p:tags r:id="rId14"/>
                </p:custDataLst>
              </p:nvPr>
            </p:nvSpPr>
            <p:spPr>
              <a:xfrm>
                <a:off x="7423608" y="1164709"/>
                <a:ext cx="2296426" cy="1282037"/>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53573 w 1828800"/>
                  <a:gd name="connsiteY5" fmla="*/ 457200 h 914400"/>
                  <a:gd name="connsiteX0" fmla="*/ 0 w 1828800"/>
                  <a:gd name="connsiteY0" fmla="*/ 0 h 914400"/>
                  <a:gd name="connsiteX1" fmla="*/ 1675226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53573 w 1828800"/>
                  <a:gd name="connsiteY5" fmla="*/ 457200 h 914400"/>
                  <a:gd name="connsiteX0" fmla="*/ 0 w 1828800"/>
                  <a:gd name="connsiteY0" fmla="*/ 0 h 914400"/>
                  <a:gd name="connsiteX1" fmla="*/ 1675226 w 1828800"/>
                  <a:gd name="connsiteY1" fmla="*/ 0 h 914400"/>
                  <a:gd name="connsiteX2" fmla="*/ 1828800 w 1828800"/>
                  <a:gd name="connsiteY2" fmla="*/ 457200 h 914400"/>
                  <a:gd name="connsiteX3" fmla="*/ 1675226 w 1828800"/>
                  <a:gd name="connsiteY3" fmla="*/ 914400 h 914400"/>
                  <a:gd name="connsiteX4" fmla="*/ 0 w 1828800"/>
                  <a:gd name="connsiteY4" fmla="*/ 914400 h 914400"/>
                  <a:gd name="connsiteX5" fmla="*/ 153573 w 1828800"/>
                  <a:gd name="connsiteY5" fmla="*/ 457200 h 914400"/>
                  <a:gd name="connsiteX0" fmla="*/ 0 w 1828800"/>
                  <a:gd name="connsiteY0" fmla="*/ 0 h 914400"/>
                  <a:gd name="connsiteX1" fmla="*/ 1675226 w 1828800"/>
                  <a:gd name="connsiteY1" fmla="*/ 0 h 914400"/>
                  <a:gd name="connsiteX2" fmla="*/ 1828800 w 1828800"/>
                  <a:gd name="connsiteY2" fmla="*/ 457200 h 914400"/>
                  <a:gd name="connsiteX3" fmla="*/ 1675226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7 w 1828800"/>
                  <a:gd name="connsiteY1" fmla="*/ 0 h 914400"/>
                  <a:gd name="connsiteX2" fmla="*/ 1828800 w 1828800"/>
                  <a:gd name="connsiteY2" fmla="*/ 457200 h 914400"/>
                  <a:gd name="connsiteX3" fmla="*/ 1675226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7 w 1828800"/>
                  <a:gd name="connsiteY1" fmla="*/ 0 h 914400"/>
                  <a:gd name="connsiteX2" fmla="*/ 1828800 w 1828800"/>
                  <a:gd name="connsiteY2" fmla="*/ 457200 h 914400"/>
                  <a:gd name="connsiteX3" fmla="*/ 1645787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7 w 1828800"/>
                  <a:gd name="connsiteY1" fmla="*/ 0 h 914400"/>
                  <a:gd name="connsiteX2" fmla="*/ 1828800 w 1828800"/>
                  <a:gd name="connsiteY2" fmla="*/ 457200 h 914400"/>
                  <a:gd name="connsiteX3" fmla="*/ 1645787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7 w 1828800"/>
                  <a:gd name="connsiteY1" fmla="*/ 0 h 914400"/>
                  <a:gd name="connsiteX2" fmla="*/ 1828800 w 1828800"/>
                  <a:gd name="connsiteY2" fmla="*/ 457200 h 914400"/>
                  <a:gd name="connsiteX3" fmla="*/ 1645787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7 w 1828800"/>
                  <a:gd name="connsiteY1" fmla="*/ 0 h 914400"/>
                  <a:gd name="connsiteX2" fmla="*/ 1828800 w 1828800"/>
                  <a:gd name="connsiteY2" fmla="*/ 457200 h 914400"/>
                  <a:gd name="connsiteX3" fmla="*/ 1645787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7 w 1828800"/>
                  <a:gd name="connsiteY1" fmla="*/ 0 h 914400"/>
                  <a:gd name="connsiteX2" fmla="*/ 1828800 w 1828800"/>
                  <a:gd name="connsiteY2" fmla="*/ 457200 h 914400"/>
                  <a:gd name="connsiteX3" fmla="*/ 1645787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7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645025" y="0"/>
                    </a:lnTo>
                    <a:lnTo>
                      <a:pt x="1828800" y="457200"/>
                    </a:lnTo>
                    <a:lnTo>
                      <a:pt x="1645025" y="914400"/>
                    </a:lnTo>
                    <a:lnTo>
                      <a:pt x="0" y="914400"/>
                    </a:lnTo>
                    <a:lnTo>
                      <a:pt x="183775" y="457200"/>
                    </a:lnTo>
                    <a:close/>
                  </a:path>
                </a:pathLst>
              </a:custGeom>
              <a:grpFill/>
              <a:ln w="9525" cap="flat" cmpd="sng" algn="ctr">
                <a:solidFill>
                  <a:srgbClr val="FFFFFF"/>
                </a:solidFill>
                <a:prstDash val="solid"/>
              </a:ln>
              <a:effectLst/>
            </p:spPr>
            <p:txBody>
              <a:bodyPr wrap="square" l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800" b="0" i="0" u="none" strike="noStrike" kern="0" cap="none" spc="0" normalizeH="0" baseline="0" noProof="0" dirty="0" err="1">
                  <a:ln>
                    <a:noFill/>
                  </a:ln>
                  <a:solidFill>
                    <a:srgbClr val="FFFFFF"/>
                  </a:solidFill>
                  <a:effectLst/>
                  <a:uLnTx/>
                  <a:uFillTx/>
                  <a:latin typeface="Arial"/>
                  <a:ea typeface="+mn-ea"/>
                  <a:cs typeface="+mn-cs"/>
                </a:endParaRPr>
              </a:p>
            </p:txBody>
          </p:sp>
          <p:sp>
            <p:nvSpPr>
              <p:cNvPr id="51" name="TextBox 50">
                <a:extLst>
                  <a:ext uri="{FF2B5EF4-FFF2-40B4-BE49-F238E27FC236}">
                    <a16:creationId xmlns:a16="http://schemas.microsoft.com/office/drawing/2014/main" id="{DACEA2A0-EF26-43D3-9018-518CFBAE9072}"/>
                  </a:ext>
                </a:extLst>
              </p:cNvPr>
              <p:cNvSpPr txBox="1"/>
              <p:nvPr>
                <p:custDataLst>
                  <p:tags r:id="rId15"/>
                </p:custDataLst>
              </p:nvPr>
            </p:nvSpPr>
            <p:spPr>
              <a:xfrm>
                <a:off x="7705175" y="1253740"/>
                <a:ext cx="1784092" cy="1103976"/>
              </a:xfrm>
              <a:prstGeom prst="rect">
                <a:avLst/>
              </a:prstGeom>
              <a:grpFill/>
            </p:spPr>
            <p:txBody>
              <a:bodyPr vert="horz" wrap="square" lIns="36000" tIns="0" rIns="0" bIns="0" rtlCol="0" anchor="ctr">
                <a:noAutofit/>
              </a:bodyPr>
              <a:lstStyle>
                <a:lvl1pPr lvl="0" indent="0" defTabSz="913473" fontAlgn="base">
                  <a:spcBef>
                    <a:spcPct val="0"/>
                  </a:spcBef>
                  <a:spcAft>
                    <a:spcPct val="0"/>
                  </a:spcAft>
                  <a:buClr>
                    <a:schemeClr val="tx2"/>
                  </a:buClr>
                  <a:buSzPct val="100000"/>
                  <a:defRPr lang="ru-RU" sz="1600" baseline="0" dirty="0"/>
                </a:lvl1pPr>
                <a:lvl2pPr marL="198335" lvl="1" indent="-194662" defTabSz="913473" fontAlgn="base">
                  <a:spcBef>
                    <a:spcPct val="0"/>
                  </a:spcBef>
                  <a:spcAft>
                    <a:spcPct val="0"/>
                  </a:spcAft>
                  <a:buClr>
                    <a:schemeClr val="accent4"/>
                  </a:buClr>
                  <a:buSzPct val="125000"/>
                  <a:buFont typeface="Arial" charset="0"/>
                  <a:buChar char="▪"/>
                  <a:defRPr lang="ru-RU" sz="1600" baseline="0" dirty="0"/>
                </a:lvl2pPr>
                <a:lvl3pPr marL="455435" lvl="2" indent="-253428" defTabSz="913473" fontAlgn="base">
                  <a:spcBef>
                    <a:spcPct val="0"/>
                  </a:spcBef>
                  <a:spcAft>
                    <a:spcPct val="0"/>
                  </a:spcAft>
                  <a:buClr>
                    <a:schemeClr val="accent6"/>
                  </a:buClr>
                  <a:buSzPct val="120000"/>
                  <a:buFont typeface="Arial" charset="0"/>
                  <a:buChar char="–"/>
                  <a:defRPr lang="ru-RU" sz="1600" baseline="0" dirty="0"/>
                </a:lvl3pPr>
                <a:lvl4pPr marL="628060" lvl="3" indent="-157933" defTabSz="913473" fontAlgn="base">
                  <a:spcBef>
                    <a:spcPct val="0"/>
                  </a:spcBef>
                  <a:spcAft>
                    <a:spcPct val="0"/>
                  </a:spcAft>
                  <a:buClr>
                    <a:schemeClr val="accent6"/>
                  </a:buClr>
                  <a:buSzPct val="120000"/>
                  <a:buFont typeface="Arial" charset="0"/>
                  <a:buChar char="▫"/>
                  <a:defRPr lang="ru-RU" sz="1600" baseline="0" dirty="0"/>
                </a:lvl4pPr>
                <a:lvl5pPr marL="763957" lvl="4" indent="-132223" defTabSz="913473" fontAlgn="base">
                  <a:spcBef>
                    <a:spcPct val="0"/>
                  </a:spcBef>
                  <a:spcAft>
                    <a:spcPct val="0"/>
                  </a:spcAft>
                  <a:buClr>
                    <a:schemeClr val="accent6"/>
                  </a:buClr>
                  <a:buSzPct val="89000"/>
                  <a:buFont typeface="Arial" charset="0"/>
                  <a:buChar char="-"/>
                  <a:defRPr lang="ru-RU" sz="1600" baseline="0" dirty="0"/>
                </a:lvl5pPr>
                <a:lvl6pPr marL="1020030" indent="-177089" defTabSz="1218026" fontAlgn="base">
                  <a:spcBef>
                    <a:spcPct val="0"/>
                  </a:spcBef>
                  <a:spcAft>
                    <a:spcPct val="0"/>
                  </a:spcAft>
                  <a:buClr>
                    <a:schemeClr val="tx2"/>
                  </a:buClr>
                  <a:buSzPct val="89000"/>
                  <a:buFont typeface="Arial" charset="0"/>
                  <a:buChar char="-"/>
                  <a:defRPr sz="2100" baseline="0"/>
                </a:lvl6pPr>
                <a:lvl7pPr marL="1020030" indent="-177089" defTabSz="1218026" fontAlgn="base">
                  <a:spcBef>
                    <a:spcPct val="0"/>
                  </a:spcBef>
                  <a:spcAft>
                    <a:spcPct val="0"/>
                  </a:spcAft>
                  <a:buClr>
                    <a:schemeClr val="tx2"/>
                  </a:buClr>
                  <a:buSzPct val="89000"/>
                  <a:buFont typeface="Arial" charset="0"/>
                  <a:buChar char="-"/>
                  <a:defRPr sz="2100" baseline="0"/>
                </a:lvl7pPr>
                <a:lvl8pPr marL="1020030" indent="-177089" defTabSz="1218026" fontAlgn="base">
                  <a:spcBef>
                    <a:spcPct val="0"/>
                  </a:spcBef>
                  <a:spcAft>
                    <a:spcPct val="0"/>
                  </a:spcAft>
                  <a:buClr>
                    <a:schemeClr val="tx2"/>
                  </a:buClr>
                  <a:buSzPct val="89000"/>
                  <a:buFont typeface="Arial" charset="0"/>
                  <a:buChar char="-"/>
                  <a:defRPr sz="2100" baseline="0"/>
                </a:lvl8pPr>
                <a:lvl9pPr marL="1020030" indent="-177089" defTabSz="1218026" fontAlgn="base">
                  <a:spcBef>
                    <a:spcPct val="0"/>
                  </a:spcBef>
                  <a:spcAft>
                    <a:spcPct val="0"/>
                  </a:spcAft>
                  <a:buClr>
                    <a:schemeClr val="tx2"/>
                  </a:buClr>
                  <a:buSzPct val="89000"/>
                  <a:buFont typeface="Arial" charset="0"/>
                  <a:buChar char="-"/>
                  <a:defRPr sz="2100" baseline="0"/>
                </a:lvl9pPr>
              </a:lstStyle>
              <a:p>
                <a:pPr marL="0" marR="0" lvl="0" indent="0" defTabSz="913473" eaLnBrk="1" fontAlgn="base" latinLnBrk="0" hangingPunct="1">
                  <a:lnSpc>
                    <a:spcPct val="100000"/>
                  </a:lnSpc>
                  <a:spcBef>
                    <a:spcPct val="0"/>
                  </a:spcBef>
                  <a:spcAft>
                    <a:spcPct val="0"/>
                  </a:spcAft>
                  <a:buClr>
                    <a:srgbClr val="008080"/>
                  </a:buClr>
                  <a:buSzPct val="100000"/>
                  <a:buFontTx/>
                  <a:buNone/>
                  <a:tabLst/>
                  <a:defRPr/>
                </a:pPr>
                <a:endParaRPr kumimoji="0" lang="az-Cyrl-AZ" sz="800" b="1" i="0" u="none" strike="noStrike" kern="0" cap="none" spc="0" normalizeH="0" baseline="0" noProof="0">
                  <a:ln>
                    <a:noFill/>
                  </a:ln>
                  <a:solidFill>
                    <a:srgbClr val="FFFFFF"/>
                  </a:solidFill>
                  <a:effectLst/>
                  <a:uLnTx/>
                  <a:uFillTx/>
                </a:endParaRPr>
              </a:p>
            </p:txBody>
          </p:sp>
        </p:grpSp>
        <p:sp>
          <p:nvSpPr>
            <p:cNvPr id="42" name="Oval 21">
              <a:extLst>
                <a:ext uri="{FF2B5EF4-FFF2-40B4-BE49-F238E27FC236}">
                  <a16:creationId xmlns:a16="http://schemas.microsoft.com/office/drawing/2014/main" id="{C49C3772-49F1-4739-B4E0-3049E64FD491}"/>
                </a:ext>
              </a:extLst>
            </p:cNvPr>
            <p:cNvSpPr>
              <a:spLocks noChangeArrowheads="1"/>
            </p:cNvSpPr>
            <p:nvPr>
              <p:custDataLst>
                <p:tags r:id="rId9"/>
              </p:custDataLst>
            </p:nvPr>
          </p:nvSpPr>
          <p:spPr bwMode="gray">
            <a:xfrm>
              <a:off x="11479095" y="20657"/>
              <a:ext cx="109965" cy="109965"/>
            </a:xfrm>
            <a:prstGeom prst="ellipse">
              <a:avLst/>
            </a:prstGeom>
            <a:solidFill>
              <a:srgbClr val="B2D2D8"/>
            </a:solidFill>
            <a:ln w="9525">
              <a:solidFill>
                <a:srgbClr val="FFFFFF"/>
              </a:solidFill>
              <a:round/>
              <a:headEnd/>
              <a:tailEnd/>
            </a:ln>
          </p:spPr>
          <p:txBody>
            <a:bodyPr wrap="none" lIns="91430" tIns="45715" rIns="91430" bIns="45715" anchor="ctr">
              <a:noAutofit/>
            </a:bodyPr>
            <a:lstStyle/>
            <a:p>
              <a:pPr marL="0" marR="0" lvl="0" indent="0" algn="ctr" defTabSz="913523" eaLnBrk="1" fontAlgn="auto" latinLnBrk="0" hangingPunct="1">
                <a:lnSpc>
                  <a:spcPct val="100000"/>
                </a:lnSpc>
                <a:spcBef>
                  <a:spcPts val="0"/>
                </a:spcBef>
                <a:spcAft>
                  <a:spcPts val="0"/>
                </a:spcAft>
                <a:buClr>
                  <a:srgbClr val="000000"/>
                </a:buClr>
                <a:buSzTx/>
                <a:buFontTx/>
                <a:buNone/>
                <a:tabLst/>
                <a:defRPr/>
              </a:pPr>
              <a:r>
                <a:rPr kumimoji="0" lang="en-US" sz="600" b="1" i="0" u="none" strike="noStrike" kern="0" cap="none" spc="0" normalizeH="0" baseline="0" noProof="0" dirty="0">
                  <a:ln>
                    <a:noFill/>
                  </a:ln>
                  <a:solidFill>
                    <a:srgbClr val="008080"/>
                  </a:solidFill>
                  <a:effectLst/>
                  <a:uLnTx/>
                  <a:uFillTx/>
                </a:rPr>
                <a:t>4</a:t>
              </a:r>
            </a:p>
          </p:txBody>
        </p:sp>
        <p:grpSp>
          <p:nvGrpSpPr>
            <p:cNvPr id="43" name="Group 174">
              <a:extLst>
                <a:ext uri="{FF2B5EF4-FFF2-40B4-BE49-F238E27FC236}">
                  <a16:creationId xmlns:a16="http://schemas.microsoft.com/office/drawing/2014/main" id="{514841D9-CB74-466E-89FC-BB456C7184F2}"/>
                </a:ext>
              </a:extLst>
            </p:cNvPr>
            <p:cNvGrpSpPr>
              <a:grpSpLocks/>
            </p:cNvGrpSpPr>
            <p:nvPr>
              <p:custDataLst>
                <p:tags r:id="rId10"/>
              </p:custDataLst>
            </p:nvPr>
          </p:nvGrpSpPr>
          <p:grpSpPr>
            <a:xfrm>
              <a:off x="11721840" y="75002"/>
              <a:ext cx="387944" cy="216580"/>
              <a:chOff x="9590971" y="1164709"/>
              <a:chExt cx="2296426" cy="1282037"/>
            </a:xfrm>
            <a:solidFill>
              <a:srgbClr val="B2D2D8"/>
            </a:solidFill>
          </p:grpSpPr>
          <p:sp>
            <p:nvSpPr>
              <p:cNvPr id="47" name="Freeform: Shape 175">
                <a:extLst>
                  <a:ext uri="{FF2B5EF4-FFF2-40B4-BE49-F238E27FC236}">
                    <a16:creationId xmlns:a16="http://schemas.microsoft.com/office/drawing/2014/main" id="{6ADF75C3-1BBB-4471-855C-5081288C18F6}"/>
                  </a:ext>
                </a:extLst>
              </p:cNvPr>
              <p:cNvSpPr/>
              <p:nvPr>
                <p:custDataLst>
                  <p:tags r:id="rId12"/>
                </p:custDataLst>
              </p:nvPr>
            </p:nvSpPr>
            <p:spPr>
              <a:xfrm>
                <a:off x="9590971" y="1164709"/>
                <a:ext cx="2296426" cy="1282037"/>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53574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53574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153574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645025" y="0"/>
                    </a:lnTo>
                    <a:lnTo>
                      <a:pt x="1828800" y="457200"/>
                    </a:lnTo>
                    <a:lnTo>
                      <a:pt x="1645025" y="914400"/>
                    </a:lnTo>
                    <a:lnTo>
                      <a:pt x="0" y="914400"/>
                    </a:lnTo>
                    <a:lnTo>
                      <a:pt x="183775" y="457200"/>
                    </a:lnTo>
                    <a:close/>
                  </a:path>
                </a:pathLst>
              </a:custGeom>
              <a:grpFill/>
              <a:ln w="9525" cap="flat" cmpd="sng" algn="ctr">
                <a:solidFill>
                  <a:srgbClr val="FFFFFF"/>
                </a:solidFill>
                <a:prstDash val="solid"/>
              </a:ln>
              <a:effectLst/>
            </p:spPr>
            <p:txBody>
              <a:bodyPr wrap="square" l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800" b="0" i="0" u="none" strike="noStrike" kern="0" cap="none" spc="0" normalizeH="0" baseline="0" noProof="0" dirty="0" err="1">
                  <a:ln>
                    <a:noFill/>
                  </a:ln>
                  <a:solidFill>
                    <a:srgbClr val="FFFFFF"/>
                  </a:solidFill>
                  <a:effectLst/>
                  <a:uLnTx/>
                  <a:uFillTx/>
                  <a:latin typeface="Arial"/>
                  <a:ea typeface="+mn-ea"/>
                  <a:cs typeface="+mn-cs"/>
                </a:endParaRPr>
              </a:p>
            </p:txBody>
          </p:sp>
          <p:sp>
            <p:nvSpPr>
              <p:cNvPr id="48" name="TextBox 47">
                <a:extLst>
                  <a:ext uri="{FF2B5EF4-FFF2-40B4-BE49-F238E27FC236}">
                    <a16:creationId xmlns:a16="http://schemas.microsoft.com/office/drawing/2014/main" id="{2B9CE2EE-E0EE-4848-98FC-7C53D156FDF2}"/>
                  </a:ext>
                </a:extLst>
              </p:cNvPr>
              <p:cNvSpPr txBox="1"/>
              <p:nvPr>
                <p:custDataLst>
                  <p:tags r:id="rId13"/>
                </p:custDataLst>
              </p:nvPr>
            </p:nvSpPr>
            <p:spPr>
              <a:xfrm>
                <a:off x="9872538" y="1253740"/>
                <a:ext cx="1784092" cy="1103976"/>
              </a:xfrm>
              <a:prstGeom prst="rect">
                <a:avLst/>
              </a:prstGeom>
              <a:grpFill/>
            </p:spPr>
            <p:txBody>
              <a:bodyPr vert="horz" wrap="square" lIns="36000" tIns="0" rIns="0" bIns="0" rtlCol="0" anchor="ctr">
                <a:noAutofit/>
              </a:bodyPr>
              <a:lstStyle>
                <a:lvl1pPr lvl="0" indent="0" defTabSz="913473" fontAlgn="base">
                  <a:spcBef>
                    <a:spcPct val="0"/>
                  </a:spcBef>
                  <a:spcAft>
                    <a:spcPct val="0"/>
                  </a:spcAft>
                  <a:buClr>
                    <a:schemeClr val="tx2"/>
                  </a:buClr>
                  <a:buSzPct val="100000"/>
                  <a:defRPr lang="ru-RU" sz="1600" baseline="0" dirty="0"/>
                </a:lvl1pPr>
                <a:lvl2pPr marL="198335" lvl="1" indent="-194662" defTabSz="913473" fontAlgn="base">
                  <a:spcBef>
                    <a:spcPct val="0"/>
                  </a:spcBef>
                  <a:spcAft>
                    <a:spcPct val="0"/>
                  </a:spcAft>
                  <a:buClr>
                    <a:schemeClr val="accent4"/>
                  </a:buClr>
                  <a:buSzPct val="125000"/>
                  <a:buFont typeface="Arial" charset="0"/>
                  <a:buChar char="▪"/>
                  <a:defRPr lang="ru-RU" sz="1600" baseline="0" dirty="0"/>
                </a:lvl2pPr>
                <a:lvl3pPr marL="455435" lvl="2" indent="-253428" defTabSz="913473" fontAlgn="base">
                  <a:spcBef>
                    <a:spcPct val="0"/>
                  </a:spcBef>
                  <a:spcAft>
                    <a:spcPct val="0"/>
                  </a:spcAft>
                  <a:buClr>
                    <a:schemeClr val="accent6"/>
                  </a:buClr>
                  <a:buSzPct val="120000"/>
                  <a:buFont typeface="Arial" charset="0"/>
                  <a:buChar char="–"/>
                  <a:defRPr lang="ru-RU" sz="1600" baseline="0" dirty="0"/>
                </a:lvl3pPr>
                <a:lvl4pPr marL="628060" lvl="3" indent="-157933" defTabSz="913473" fontAlgn="base">
                  <a:spcBef>
                    <a:spcPct val="0"/>
                  </a:spcBef>
                  <a:spcAft>
                    <a:spcPct val="0"/>
                  </a:spcAft>
                  <a:buClr>
                    <a:schemeClr val="accent6"/>
                  </a:buClr>
                  <a:buSzPct val="120000"/>
                  <a:buFont typeface="Arial" charset="0"/>
                  <a:buChar char="▫"/>
                  <a:defRPr lang="ru-RU" sz="1600" baseline="0" dirty="0"/>
                </a:lvl4pPr>
                <a:lvl5pPr marL="763957" lvl="4" indent="-132223" defTabSz="913473" fontAlgn="base">
                  <a:spcBef>
                    <a:spcPct val="0"/>
                  </a:spcBef>
                  <a:spcAft>
                    <a:spcPct val="0"/>
                  </a:spcAft>
                  <a:buClr>
                    <a:schemeClr val="accent6"/>
                  </a:buClr>
                  <a:buSzPct val="89000"/>
                  <a:buFont typeface="Arial" charset="0"/>
                  <a:buChar char="-"/>
                  <a:defRPr lang="ru-RU" sz="1600" baseline="0" dirty="0"/>
                </a:lvl5pPr>
                <a:lvl6pPr marL="1020030" indent="-177089" defTabSz="1218026" fontAlgn="base">
                  <a:spcBef>
                    <a:spcPct val="0"/>
                  </a:spcBef>
                  <a:spcAft>
                    <a:spcPct val="0"/>
                  </a:spcAft>
                  <a:buClr>
                    <a:schemeClr val="tx2"/>
                  </a:buClr>
                  <a:buSzPct val="89000"/>
                  <a:buFont typeface="Arial" charset="0"/>
                  <a:buChar char="-"/>
                  <a:defRPr sz="2100" baseline="0"/>
                </a:lvl6pPr>
                <a:lvl7pPr marL="1020030" indent="-177089" defTabSz="1218026" fontAlgn="base">
                  <a:spcBef>
                    <a:spcPct val="0"/>
                  </a:spcBef>
                  <a:spcAft>
                    <a:spcPct val="0"/>
                  </a:spcAft>
                  <a:buClr>
                    <a:schemeClr val="tx2"/>
                  </a:buClr>
                  <a:buSzPct val="89000"/>
                  <a:buFont typeface="Arial" charset="0"/>
                  <a:buChar char="-"/>
                  <a:defRPr sz="2100" baseline="0"/>
                </a:lvl7pPr>
                <a:lvl8pPr marL="1020030" indent="-177089" defTabSz="1218026" fontAlgn="base">
                  <a:spcBef>
                    <a:spcPct val="0"/>
                  </a:spcBef>
                  <a:spcAft>
                    <a:spcPct val="0"/>
                  </a:spcAft>
                  <a:buClr>
                    <a:schemeClr val="tx2"/>
                  </a:buClr>
                  <a:buSzPct val="89000"/>
                  <a:buFont typeface="Arial" charset="0"/>
                  <a:buChar char="-"/>
                  <a:defRPr sz="2100" baseline="0"/>
                </a:lvl8pPr>
                <a:lvl9pPr marL="1020030" indent="-177089" defTabSz="1218026" fontAlgn="base">
                  <a:spcBef>
                    <a:spcPct val="0"/>
                  </a:spcBef>
                  <a:spcAft>
                    <a:spcPct val="0"/>
                  </a:spcAft>
                  <a:buClr>
                    <a:schemeClr val="tx2"/>
                  </a:buClr>
                  <a:buSzPct val="89000"/>
                  <a:buFont typeface="Arial" charset="0"/>
                  <a:buChar char="-"/>
                  <a:defRPr sz="2100" baseline="0"/>
                </a:lvl9pPr>
              </a:lstStyle>
              <a:p>
                <a:pPr marL="0" marR="0" lvl="0" indent="0" defTabSz="913473" eaLnBrk="1" fontAlgn="base" latinLnBrk="0" hangingPunct="1">
                  <a:lnSpc>
                    <a:spcPct val="100000"/>
                  </a:lnSpc>
                  <a:spcBef>
                    <a:spcPct val="0"/>
                  </a:spcBef>
                  <a:spcAft>
                    <a:spcPct val="0"/>
                  </a:spcAft>
                  <a:buClr>
                    <a:srgbClr val="008080"/>
                  </a:buClr>
                  <a:buSzPct val="100000"/>
                  <a:buFontTx/>
                  <a:buNone/>
                  <a:tabLst/>
                  <a:defRPr/>
                </a:pPr>
                <a:endParaRPr kumimoji="0" lang="ru-RU" sz="800" b="1" i="0" u="none" strike="noStrike" kern="0" cap="none" spc="0" normalizeH="0" baseline="0" noProof="0">
                  <a:ln>
                    <a:noFill/>
                  </a:ln>
                  <a:solidFill>
                    <a:srgbClr val="FFFFFF"/>
                  </a:solidFill>
                  <a:effectLst/>
                  <a:uLnTx/>
                  <a:uFillTx/>
                </a:endParaRPr>
              </a:p>
            </p:txBody>
          </p:sp>
        </p:grpSp>
        <p:sp>
          <p:nvSpPr>
            <p:cNvPr id="46" name="Oval 21">
              <a:extLst>
                <a:ext uri="{FF2B5EF4-FFF2-40B4-BE49-F238E27FC236}">
                  <a16:creationId xmlns:a16="http://schemas.microsoft.com/office/drawing/2014/main" id="{F297F70D-F897-4D89-9DCC-3B6AD33077BF}"/>
                </a:ext>
              </a:extLst>
            </p:cNvPr>
            <p:cNvSpPr>
              <a:spLocks noChangeArrowheads="1"/>
            </p:cNvSpPr>
            <p:nvPr>
              <p:custDataLst>
                <p:tags r:id="rId11"/>
              </p:custDataLst>
            </p:nvPr>
          </p:nvSpPr>
          <p:spPr bwMode="gray">
            <a:xfrm>
              <a:off x="11841338" y="20657"/>
              <a:ext cx="109965" cy="109965"/>
            </a:xfrm>
            <a:prstGeom prst="ellipse">
              <a:avLst/>
            </a:prstGeom>
            <a:solidFill>
              <a:srgbClr val="B2D2D8"/>
            </a:solidFill>
            <a:ln w="9525">
              <a:solidFill>
                <a:srgbClr val="FFFFFF"/>
              </a:solidFill>
              <a:round/>
              <a:headEnd/>
              <a:tailEnd/>
            </a:ln>
          </p:spPr>
          <p:txBody>
            <a:bodyPr wrap="none" lIns="91430" tIns="45715" rIns="91430" bIns="45715" anchor="ctr">
              <a:noAutofit/>
            </a:bodyPr>
            <a:lstStyle/>
            <a:p>
              <a:pPr marL="0" marR="0" lvl="0" indent="0" algn="ctr" defTabSz="913523" eaLnBrk="1" fontAlgn="auto" latinLnBrk="0" hangingPunct="1">
                <a:lnSpc>
                  <a:spcPct val="100000"/>
                </a:lnSpc>
                <a:spcBef>
                  <a:spcPts val="0"/>
                </a:spcBef>
                <a:spcAft>
                  <a:spcPts val="0"/>
                </a:spcAft>
                <a:buClr>
                  <a:srgbClr val="000000"/>
                </a:buClr>
                <a:buSzTx/>
                <a:buFontTx/>
                <a:buNone/>
                <a:tabLst/>
                <a:defRPr/>
              </a:pPr>
              <a:r>
                <a:rPr kumimoji="0" lang="en-US" sz="600" b="1" i="0" u="none" strike="noStrike" kern="0" cap="none" spc="0" normalizeH="0" baseline="0" noProof="0" dirty="0">
                  <a:ln>
                    <a:noFill/>
                  </a:ln>
                  <a:solidFill>
                    <a:srgbClr val="008080"/>
                  </a:solidFill>
                  <a:effectLst/>
                  <a:uLnTx/>
                  <a:uFillTx/>
                </a:rPr>
                <a:t>5</a:t>
              </a:r>
            </a:p>
          </p:txBody>
        </p:sp>
      </p:grpSp>
    </p:spTree>
    <p:extLst>
      <p:ext uri="{BB962C8B-B14F-4D97-AF65-F5344CB8AC3E}">
        <p14:creationId xmlns:p14="http://schemas.microsoft.com/office/powerpoint/2010/main" val="32885636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Объект 14"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Слайд think-cell" r:id="rId4" imgW="530" imgH="531" progId="TCLayout.ActiveDocument.1">
                  <p:embed/>
                </p:oleObj>
              </mc:Choice>
              <mc:Fallback>
                <p:oleObj name="Слайд think-cell" r:id="rId4" imgW="530" imgH="531" progId="TCLayout.ActiveDocument.1">
                  <p:embed/>
                  <p:pic>
                    <p:nvPicPr>
                      <p:cNvPr id="15" name="Объект 14"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4" name="Прямоугольник 33"/>
          <p:cNvSpPr/>
          <p:nvPr/>
        </p:nvSpPr>
        <p:spPr>
          <a:xfrm>
            <a:off x="319410" y="3354975"/>
            <a:ext cx="11628000" cy="216000"/>
          </a:xfrm>
          <a:prstGeom prst="rect">
            <a:avLst/>
          </a:prstGeom>
          <a:solidFill>
            <a:srgbClr val="008C95"/>
          </a:solidFill>
          <a:ln w="9525">
            <a:solidFill>
              <a:srgbClr val="008C9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609600" marR="0" lvl="1" indent="-609600" algn="l" defTabSz="913722" rtl="0" eaLnBrk="1" fontAlgn="base" latinLnBrk="0" hangingPunct="1">
              <a:lnSpc>
                <a:spcPct val="100000"/>
              </a:lnSpc>
              <a:spcBef>
                <a:spcPct val="0"/>
              </a:spcBef>
              <a:spcAft>
                <a:spcPct val="0"/>
              </a:spcAft>
              <a:buClrTx/>
              <a:buSzTx/>
              <a:buFontTx/>
              <a:buNone/>
              <a:tabLst/>
              <a:defRPr/>
            </a:pPr>
            <a:r>
              <a:rPr kumimoji="0" lang="ru-RU" sz="1200" b="1" i="0" u="none" strike="noStrike" kern="1200" cap="none" spc="0" normalizeH="0" baseline="0" noProof="0" dirty="0">
                <a:ln>
                  <a:noFill/>
                </a:ln>
                <a:solidFill>
                  <a:srgbClr val="FFFFFF"/>
                </a:solidFill>
                <a:effectLst/>
                <a:uLnTx/>
                <a:uFillTx/>
                <a:latin typeface="Arial"/>
                <a:ea typeface="+mn-ea"/>
              </a:rPr>
              <a:t> 2. </a:t>
            </a:r>
            <a:r>
              <a:rPr kumimoji="0" lang="ru-RU" sz="1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Взаимодействие с другими процессами</a:t>
            </a:r>
            <a:endParaRPr kumimoji="0" lang="ru-RU" sz="1200" b="1" i="0" u="none" strike="noStrike" kern="1200" cap="none" spc="0" normalizeH="0" baseline="0" noProof="0" dirty="0">
              <a:ln>
                <a:noFill/>
              </a:ln>
              <a:solidFill>
                <a:srgbClr val="FFFFFF"/>
              </a:solidFill>
              <a:effectLst/>
              <a:uLnTx/>
              <a:uFillTx/>
              <a:latin typeface="Arial"/>
              <a:ea typeface="+mn-ea"/>
            </a:endParaRPr>
          </a:p>
        </p:txBody>
      </p:sp>
      <p:sp>
        <p:nvSpPr>
          <p:cNvPr id="23" name="TextBox 22"/>
          <p:cNvSpPr txBox="1"/>
          <p:nvPr/>
        </p:nvSpPr>
        <p:spPr>
          <a:xfrm>
            <a:off x="319410" y="3570753"/>
            <a:ext cx="11628000" cy="2310160"/>
          </a:xfrm>
          <a:prstGeom prst="rect">
            <a:avLst/>
          </a:prstGeom>
          <a:noFill/>
          <a:ln w="9525">
            <a:solidFill>
              <a:srgbClr val="008C9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ru-RU"/>
            </a:defPPr>
            <a:lvl1pPr marL="171450" indent="-171450" defTabSz="271463" fontAlgn="ctr">
              <a:lnSpc>
                <a:spcPct val="110000"/>
              </a:lnSpc>
              <a:buClr>
                <a:srgbClr val="008C95"/>
              </a:buClr>
              <a:buFont typeface="Wingdings" panose="05000000000000000000" pitchFamily="2" charset="2"/>
              <a:buChar char="§"/>
              <a:tabLst>
                <a:tab pos="180975" algn="l"/>
              </a:tabLst>
              <a:defRPr sz="1100" b="0">
                <a:solidFill>
                  <a:schemeClr val="tx1"/>
                </a:solidFill>
                <a:latin typeface="Arial" panose="020B0604020202020204" pitchFamily="34" charset="0"/>
                <a:cs typeface="Arial" panose="020B0604020202020204" pitchFamily="34" charset="0"/>
              </a:defRPr>
            </a:lvl1pPr>
          </a:lstStyle>
          <a:p>
            <a:pPr marL="0" lvl="1" algn="just" defTabSz="271463" fontAlgn="ctr">
              <a:lnSpc>
                <a:spcPct val="110000"/>
              </a:lnSpc>
              <a:buClr>
                <a:srgbClr val="008C95"/>
              </a:buClr>
              <a:tabLst>
                <a:tab pos="180975" algn="l"/>
              </a:tabLst>
              <a:defRPr/>
            </a:pPr>
            <a:r>
              <a:rPr lang="ru-RU" sz="1100" dirty="0">
                <a:solidFill>
                  <a:srgbClr val="00313C"/>
                </a:solidFill>
                <a:latin typeface="Arial" panose="020B0604020202020204" pitchFamily="34" charset="0"/>
                <a:cs typeface="Arial" panose="020B0604020202020204" pitchFamily="34" charset="0"/>
              </a:rPr>
              <a:t>2.1 Настоящий СТП относится к: </a:t>
            </a:r>
          </a:p>
          <a:p>
            <a:pPr marL="0" lvl="1" algn="just" defTabSz="271463" fontAlgn="ctr">
              <a:lnSpc>
                <a:spcPct val="110000"/>
              </a:lnSpc>
              <a:buClr>
                <a:srgbClr val="008C95"/>
              </a:buClr>
              <a:tabLst>
                <a:tab pos="180975" algn="l"/>
              </a:tabLst>
              <a:defRPr/>
            </a:pPr>
            <a:r>
              <a:rPr lang="ru-RU" sz="1100" dirty="0">
                <a:solidFill>
                  <a:srgbClr val="00313C"/>
                </a:solidFill>
                <a:latin typeface="Arial" panose="020B0604020202020204" pitchFamily="34" charset="0"/>
                <a:cs typeface="Arial" panose="020B0604020202020204" pitchFamily="34" charset="0"/>
              </a:rPr>
              <a:t>     Сквозному процессу: 3. </a:t>
            </a:r>
            <a:r>
              <a:rPr lang="ru-RU" sz="1100" dirty="0" err="1">
                <a:solidFill>
                  <a:srgbClr val="00313C"/>
                </a:solidFill>
                <a:latin typeface="Arial" panose="020B0604020202020204" pitchFamily="34" charset="0"/>
                <a:cs typeface="Arial" panose="020B0604020202020204" pitchFamily="34" charset="0"/>
              </a:rPr>
              <a:t>НиР</a:t>
            </a:r>
            <a:r>
              <a:rPr lang="ru-RU" sz="1100" dirty="0">
                <a:solidFill>
                  <a:srgbClr val="00313C"/>
                </a:solidFill>
                <a:latin typeface="Arial" panose="020B0604020202020204" pitchFamily="34" charset="0"/>
                <a:cs typeface="Arial" panose="020B0604020202020204" pitchFamily="34" charset="0"/>
              </a:rPr>
              <a:t> - Надежность и ремонты процессам, 2. </a:t>
            </a:r>
            <a:r>
              <a:rPr lang="ru-RU" sz="1100" dirty="0" err="1">
                <a:solidFill>
                  <a:srgbClr val="00313C"/>
                </a:solidFill>
                <a:latin typeface="Arial" panose="020B0604020202020204" pitchFamily="34" charset="0"/>
                <a:cs typeface="Arial" panose="020B0604020202020204" pitchFamily="34" charset="0"/>
              </a:rPr>
              <a:t>ПиТ</a:t>
            </a:r>
            <a:r>
              <a:rPr lang="ru-RU" sz="1100" dirty="0">
                <a:solidFill>
                  <a:srgbClr val="00313C"/>
                </a:solidFill>
                <a:latin typeface="Arial" panose="020B0604020202020204" pitchFamily="34" charset="0"/>
                <a:cs typeface="Arial" panose="020B0604020202020204" pitchFamily="34" charset="0"/>
              </a:rPr>
              <a:t> - Производство и технологии.</a:t>
            </a:r>
          </a:p>
          <a:p>
            <a:pPr marL="0" lvl="1" algn="just" defTabSz="271463" fontAlgn="ctr">
              <a:lnSpc>
                <a:spcPct val="110000"/>
              </a:lnSpc>
              <a:buClr>
                <a:srgbClr val="008C95"/>
              </a:buClr>
              <a:tabLst>
                <a:tab pos="180975" algn="l"/>
              </a:tabLst>
              <a:defRPr/>
            </a:pPr>
            <a:r>
              <a:rPr lang="ru-RU" sz="1100" dirty="0">
                <a:solidFill>
                  <a:srgbClr val="00313C"/>
                </a:solidFill>
                <a:latin typeface="Arial" panose="020B0604020202020204" pitchFamily="34" charset="0"/>
                <a:cs typeface="Arial" panose="020B0604020202020204" pitchFamily="34" charset="0"/>
              </a:rPr>
              <a:t>     Процессу 2-го уровня: 3.10. Аналитика и отчетность, 2.8. Анализ и </a:t>
            </a:r>
            <a:r>
              <a:rPr lang="ru-RU" sz="1100" dirty="0" err="1">
                <a:solidFill>
                  <a:srgbClr val="00313C"/>
                </a:solidFill>
                <a:latin typeface="Arial" panose="020B0604020202020204" pitchFamily="34" charset="0"/>
                <a:cs typeface="Arial" panose="020B0604020202020204" pitchFamily="34" charset="0"/>
              </a:rPr>
              <a:t>митигация</a:t>
            </a:r>
            <a:r>
              <a:rPr lang="ru-RU" sz="1100" dirty="0">
                <a:solidFill>
                  <a:srgbClr val="00313C"/>
                </a:solidFill>
                <a:latin typeface="Arial" panose="020B0604020202020204" pitchFamily="34" charset="0"/>
                <a:cs typeface="Arial" panose="020B0604020202020204" pitchFamily="34" charset="0"/>
              </a:rPr>
              <a:t> отклонений по качеству, 2.9. Управление операционной эффективностью производства, 2.10. Управление технологической эффективностью производства (Длинные цели МАР)</a:t>
            </a:r>
          </a:p>
          <a:p>
            <a:pPr marL="0" lvl="1" algn="just" defTabSz="271463" fontAlgn="ctr">
              <a:lnSpc>
                <a:spcPct val="110000"/>
              </a:lnSpc>
              <a:buClr>
                <a:srgbClr val="008C95"/>
              </a:buClr>
              <a:tabLst>
                <a:tab pos="180975" algn="l"/>
              </a:tabLst>
              <a:defRPr/>
            </a:pPr>
            <a:r>
              <a:rPr lang="ru-RU" sz="1100" dirty="0">
                <a:solidFill>
                  <a:srgbClr val="00313C"/>
                </a:solidFill>
                <a:latin typeface="Arial" panose="020B0604020202020204" pitchFamily="34" charset="0"/>
                <a:cs typeface="Arial" panose="020B0604020202020204" pitchFamily="34" charset="0"/>
              </a:rPr>
              <a:t>     Процессу 3-го уровня:  3.10.1.	Анализ коренных причин RCA и оценка эффективности процесса (СУН), 3.10.2.Базовый анализ по выявленным дефектам и отказам (</a:t>
            </a:r>
            <a:r>
              <a:rPr lang="ru-RU" sz="1100" dirty="0" err="1">
                <a:solidFill>
                  <a:srgbClr val="00313C"/>
                </a:solidFill>
                <a:latin typeface="Arial" panose="020B0604020202020204" pitchFamily="34" charset="0"/>
                <a:cs typeface="Arial" panose="020B0604020202020204" pitchFamily="34" charset="0"/>
              </a:rPr>
              <a:t>Bad</a:t>
            </a:r>
            <a:r>
              <a:rPr lang="ru-RU" sz="1100" dirty="0">
                <a:solidFill>
                  <a:srgbClr val="00313C"/>
                </a:solidFill>
                <a:latin typeface="Arial" panose="020B0604020202020204" pitchFamily="34" charset="0"/>
                <a:cs typeface="Arial" panose="020B0604020202020204" pitchFamily="34" charset="0"/>
              </a:rPr>
              <a:t> </a:t>
            </a:r>
            <a:r>
              <a:rPr lang="ru-RU" sz="1100" dirty="0" err="1">
                <a:solidFill>
                  <a:srgbClr val="00313C"/>
                </a:solidFill>
                <a:latin typeface="Arial" panose="020B0604020202020204" pitchFamily="34" charset="0"/>
                <a:cs typeface="Arial" panose="020B0604020202020204" pitchFamily="34" charset="0"/>
              </a:rPr>
              <a:t>actors</a:t>
            </a:r>
            <a:r>
              <a:rPr lang="ru-RU" sz="1100" dirty="0">
                <a:solidFill>
                  <a:srgbClr val="00313C"/>
                </a:solidFill>
                <a:latin typeface="Arial" panose="020B0604020202020204" pitchFamily="34" charset="0"/>
                <a:cs typeface="Arial" panose="020B0604020202020204" pitchFamily="34" charset="0"/>
              </a:rPr>
              <a:t> </a:t>
            </a:r>
            <a:r>
              <a:rPr lang="ru-RU" sz="1100" dirty="0" err="1">
                <a:solidFill>
                  <a:srgbClr val="00313C"/>
                </a:solidFill>
                <a:latin typeface="Arial" panose="020B0604020202020204" pitchFamily="34" charset="0"/>
                <a:cs typeface="Arial" panose="020B0604020202020204" pitchFamily="34" charset="0"/>
              </a:rPr>
              <a:t>analysis</a:t>
            </a:r>
            <a:r>
              <a:rPr lang="ru-RU" sz="1100" dirty="0">
                <a:solidFill>
                  <a:srgbClr val="00313C"/>
                </a:solidFill>
                <a:latin typeface="Arial" panose="020B0604020202020204" pitchFamily="34" charset="0"/>
                <a:cs typeface="Arial" panose="020B0604020202020204" pitchFamily="34" charset="0"/>
              </a:rPr>
              <a:t>) (СУН), 3.10.3. Анализ эффективности стратегий (СУН), 3.10.7. Распространение выученных уроков, актуализация/ формирование базы знаний (СУН), 2.10.4. Актуализация целей и корректирующие действия, 2.11. Управление рисками в производстве, 2.8.2. Формирование и реализация плана мероприятий по результатам анализа, 2.9.3. Работа с потерями по эффективности P2P, 2.11.3. Анализ и оценка рисков, разработка и утверждение стратегии управления рисками</a:t>
            </a:r>
          </a:p>
          <a:p>
            <a:pPr marL="0" lvl="1" algn="just" defTabSz="271463" fontAlgn="ctr">
              <a:lnSpc>
                <a:spcPct val="110000"/>
              </a:lnSpc>
              <a:buClr>
                <a:srgbClr val="008C95"/>
              </a:buClr>
              <a:tabLst>
                <a:tab pos="180975" algn="l"/>
              </a:tabLst>
              <a:defRPr/>
            </a:pPr>
            <a:r>
              <a:rPr lang="ru-RU" sz="1100" dirty="0">
                <a:solidFill>
                  <a:srgbClr val="00313C"/>
                </a:solidFill>
                <a:latin typeface="Arial" panose="020B0604020202020204" pitchFamily="34" charset="0"/>
                <a:cs typeface="Arial" panose="020B0604020202020204" pitchFamily="34" charset="0"/>
              </a:rPr>
              <a:t>2.2 Входом и выходом для данного процесса являются все сквозные процессы.</a:t>
            </a:r>
          </a:p>
          <a:p>
            <a:pPr marL="0" lvl="1" algn="just" defTabSz="271463" fontAlgn="ctr">
              <a:lnSpc>
                <a:spcPct val="110000"/>
              </a:lnSpc>
              <a:buClr>
                <a:srgbClr val="008C95"/>
              </a:buClr>
              <a:tabLst>
                <a:tab pos="180975" algn="l"/>
              </a:tabLst>
              <a:defRPr/>
            </a:pPr>
            <a:r>
              <a:rPr lang="ru-RU" sz="1100" dirty="0">
                <a:solidFill>
                  <a:srgbClr val="00313C"/>
                </a:solidFill>
                <a:latin typeface="Arial" panose="020B0604020202020204" pitchFamily="34" charset="0"/>
                <a:cs typeface="Arial" panose="020B0604020202020204" pitchFamily="34" charset="0"/>
              </a:rPr>
              <a:t>2.3. Все базовые процессы, связанные с работой по отклонениям, должны включать замкнутый цикл стандартного процесса поиска коренных причин отклонений и разработки корректирующих мероприятий. Типовой шаблон этого процесса размещён в </a:t>
            </a:r>
            <a:r>
              <a:rPr lang="ru-RU" sz="1100" dirty="0">
                <a:solidFill>
                  <a:srgbClr val="00313C"/>
                </a:solidFill>
                <a:latin typeface="Arial" panose="020B0604020202020204" pitchFamily="34" charset="0"/>
                <a:cs typeface="Arial" panose="020B0604020202020204" pitchFamily="34" charset="0"/>
                <a:hlinkClick r:id="rId6"/>
              </a:rPr>
              <a:t>приложении СР/</a:t>
            </a:r>
            <a:r>
              <a:rPr lang="ru-RU" sz="1100" dirty="0" err="1">
                <a:solidFill>
                  <a:srgbClr val="00313C"/>
                </a:solidFill>
                <a:latin typeface="Arial" panose="020B0604020202020204" pitchFamily="34" charset="0"/>
                <a:cs typeface="Arial" panose="020B0604020202020204" pitchFamily="34" charset="0"/>
                <a:hlinkClick r:id="rId6"/>
              </a:rPr>
              <a:t>НиР</a:t>
            </a:r>
            <a:r>
              <a:rPr lang="ru-RU" sz="1100" dirty="0">
                <a:solidFill>
                  <a:srgbClr val="00313C"/>
                </a:solidFill>
                <a:latin typeface="Arial" panose="020B0604020202020204" pitchFamily="34" charset="0"/>
                <a:cs typeface="Arial" panose="020B0604020202020204" pitchFamily="34" charset="0"/>
                <a:hlinkClick r:id="rId6"/>
              </a:rPr>
              <a:t>/ПР07/10</a:t>
            </a:r>
            <a:r>
              <a:rPr lang="ru-RU" sz="1100" dirty="0">
                <a:solidFill>
                  <a:srgbClr val="00313C"/>
                </a:solidFill>
                <a:latin typeface="Arial" panose="020B0604020202020204" pitchFamily="34" charset="0"/>
                <a:cs typeface="Arial" panose="020B0604020202020204" pitchFamily="34" charset="0"/>
              </a:rPr>
              <a:t>.</a:t>
            </a:r>
          </a:p>
          <a:p>
            <a:pPr marL="0" lvl="1" algn="just" defTabSz="271463" fontAlgn="ctr">
              <a:lnSpc>
                <a:spcPct val="110000"/>
              </a:lnSpc>
              <a:buClr>
                <a:srgbClr val="008C95"/>
              </a:buClr>
              <a:tabLst>
                <a:tab pos="180975" algn="l"/>
              </a:tabLst>
              <a:defRPr/>
            </a:pPr>
            <a:endParaRPr lang="ru-RU" sz="1100" dirty="0">
              <a:solidFill>
                <a:srgbClr val="00313C"/>
              </a:solidFill>
              <a:latin typeface="Arial" panose="020B0604020202020204" pitchFamily="34" charset="0"/>
              <a:cs typeface="Arial" panose="020B0604020202020204" pitchFamily="34" charset="0"/>
            </a:endParaRPr>
          </a:p>
        </p:txBody>
      </p:sp>
      <p:sp>
        <p:nvSpPr>
          <p:cNvPr id="8" name="Прямоугольник 7"/>
          <p:cNvSpPr/>
          <p:nvPr/>
        </p:nvSpPr>
        <p:spPr>
          <a:xfrm>
            <a:off x="319410" y="568906"/>
            <a:ext cx="11628000" cy="216000"/>
          </a:xfrm>
          <a:prstGeom prst="rect">
            <a:avLst/>
          </a:prstGeom>
          <a:solidFill>
            <a:srgbClr val="008C95"/>
          </a:solidFill>
          <a:ln w="9525">
            <a:solidFill>
              <a:srgbClr val="008C9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609600" marR="0" lvl="1" indent="-609600" algn="l" defTabSz="913722" rtl="0" eaLnBrk="1" fontAlgn="base" latinLnBrk="0" hangingPunct="1">
              <a:lnSpc>
                <a:spcPct val="100000"/>
              </a:lnSpc>
              <a:spcBef>
                <a:spcPct val="0"/>
              </a:spcBef>
              <a:spcAft>
                <a:spcPct val="0"/>
              </a:spcAft>
              <a:buClrTx/>
              <a:buSzTx/>
              <a:buFontTx/>
              <a:buNone/>
              <a:tabLst/>
              <a:defRPr/>
            </a:pPr>
            <a:r>
              <a:rPr kumimoji="0" lang="ru-RU" sz="1200" b="1" i="0" u="none" strike="noStrike" kern="1200" cap="none" spc="0" normalizeH="0" baseline="0" noProof="0" dirty="0">
                <a:ln>
                  <a:noFill/>
                </a:ln>
                <a:solidFill>
                  <a:srgbClr val="FFFFFF"/>
                </a:solidFill>
                <a:effectLst/>
                <a:uLnTx/>
                <a:uFillTx/>
                <a:latin typeface="Arial"/>
                <a:ea typeface="+mn-ea"/>
              </a:rPr>
              <a:t> 1. </a:t>
            </a:r>
            <a:r>
              <a:rPr kumimoji="0" lang="ru-RU" sz="1200" b="1" i="0" u="none" strike="noStrike" kern="1200" cap="none" spc="0" normalizeH="0" baseline="0" noProof="0" dirty="0">
                <a:ln>
                  <a:noFill/>
                </a:ln>
                <a:solidFill>
                  <a:srgbClr val="FFFFFF"/>
                </a:solidFill>
                <a:effectLst/>
                <a:uLnTx/>
                <a:uFillTx/>
                <a:latin typeface="Arial"/>
                <a:ea typeface="+mn-ea"/>
                <a:cs typeface="Arial" panose="020B0604020202020204" pitchFamily="34" charset="0"/>
              </a:rPr>
              <a:t>Область применения и принципы</a:t>
            </a:r>
            <a:r>
              <a:rPr kumimoji="0" lang="en-US" sz="1200" b="1" i="0" u="none" strike="noStrike" kern="1200" cap="none" spc="0" normalizeH="0" baseline="0" noProof="0" dirty="0">
                <a:ln>
                  <a:noFill/>
                </a:ln>
                <a:solidFill>
                  <a:srgbClr val="FFFFFF"/>
                </a:solidFill>
                <a:effectLst/>
                <a:uLnTx/>
                <a:uFillTx/>
                <a:latin typeface="Arial"/>
                <a:ea typeface="+mn-ea"/>
                <a:cs typeface="Arial" panose="020B0604020202020204" pitchFamily="34" charset="0"/>
              </a:rPr>
              <a:t> (</a:t>
            </a:r>
            <a:r>
              <a:rPr lang="ru-RU" sz="1200" b="1" dirty="0">
                <a:solidFill>
                  <a:srgbClr val="FFFFFF"/>
                </a:solidFill>
                <a:latin typeface="Arial"/>
                <a:cs typeface="Arial" panose="020B0604020202020204" pitchFamily="34" charset="0"/>
              </a:rPr>
              <a:t>п</a:t>
            </a:r>
            <a:r>
              <a:rPr kumimoji="0" lang="ru-RU" sz="1200" b="1" i="0" u="none" strike="noStrike" kern="1200" cap="none" spc="0" normalizeH="0" baseline="0" noProof="0" dirty="0" err="1">
                <a:ln>
                  <a:noFill/>
                </a:ln>
                <a:solidFill>
                  <a:srgbClr val="FFFFFF"/>
                </a:solidFill>
                <a:effectLst/>
                <a:uLnTx/>
                <a:uFillTx/>
                <a:latin typeface="Arial"/>
                <a:ea typeface="+mn-ea"/>
                <a:cs typeface="Arial" panose="020B0604020202020204" pitchFamily="34" charset="0"/>
              </a:rPr>
              <a:t>родолжение</a:t>
            </a:r>
            <a:r>
              <a:rPr kumimoji="0" lang="ru-RU" sz="1200" b="1" i="0" u="none" strike="noStrike" kern="1200" cap="none" spc="0" normalizeH="0" baseline="0" noProof="0" dirty="0">
                <a:ln>
                  <a:noFill/>
                </a:ln>
                <a:solidFill>
                  <a:srgbClr val="FFFFFF"/>
                </a:solidFill>
                <a:effectLst/>
                <a:uLnTx/>
                <a:uFillTx/>
                <a:latin typeface="Arial"/>
                <a:ea typeface="+mn-ea"/>
                <a:cs typeface="Arial" panose="020B0604020202020204" pitchFamily="34" charset="0"/>
              </a:rPr>
              <a:t>)</a:t>
            </a:r>
            <a:endParaRPr kumimoji="0" lang="ru-RU" sz="1200" b="0" i="0" u="none" strike="noStrike" kern="1200" cap="none" spc="0" normalizeH="0" baseline="0" noProof="0" dirty="0">
              <a:ln>
                <a:noFill/>
              </a:ln>
              <a:solidFill>
                <a:srgbClr val="FFFFFF"/>
              </a:solidFill>
              <a:effectLst/>
              <a:uLnTx/>
              <a:uFillTx/>
              <a:latin typeface="Arial"/>
              <a:ea typeface="+mn-ea"/>
            </a:endParaRPr>
          </a:p>
        </p:txBody>
      </p:sp>
      <p:sp>
        <p:nvSpPr>
          <p:cNvPr id="10" name="TextBox 9"/>
          <p:cNvSpPr txBox="1"/>
          <p:nvPr/>
        </p:nvSpPr>
        <p:spPr>
          <a:xfrm>
            <a:off x="312000" y="847602"/>
            <a:ext cx="11635410" cy="2444677"/>
          </a:xfrm>
          <a:prstGeom prst="rect">
            <a:avLst/>
          </a:prstGeom>
          <a:solidFill>
            <a:schemeClr val="bg1"/>
          </a:solidFill>
          <a:ln w="9525">
            <a:solidFill>
              <a:srgbClr val="008C9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ru-RU"/>
            </a:defPPr>
            <a:lvl1pPr marL="171450" indent="-171450" defTabSz="271463" fontAlgn="ctr">
              <a:lnSpc>
                <a:spcPct val="110000"/>
              </a:lnSpc>
              <a:buClr>
                <a:srgbClr val="008C95"/>
              </a:buClr>
              <a:buFont typeface="Wingdings" panose="05000000000000000000" pitchFamily="2" charset="2"/>
              <a:buChar char="§"/>
              <a:tabLst>
                <a:tab pos="180975" algn="l"/>
              </a:tabLst>
              <a:defRPr sz="1100" b="0">
                <a:solidFill>
                  <a:schemeClr val="tx1"/>
                </a:solidFill>
                <a:latin typeface="Arial" panose="020B0604020202020204" pitchFamily="34" charset="0"/>
                <a:cs typeface="Arial" panose="020B0604020202020204" pitchFamily="34" charset="0"/>
              </a:defRPr>
            </a:lvl1pPr>
          </a:lstStyle>
          <a:p>
            <a:pPr marL="0" indent="0" algn="just">
              <a:buNone/>
              <a:defRPr/>
            </a:pPr>
            <a:r>
              <a:rPr lang="ru-RU" dirty="0">
                <a:solidFill>
                  <a:srgbClr val="00313C"/>
                </a:solidFill>
              </a:rPr>
              <a:t>1.2.6. Порядок регистрации и классификации событий с УМД регулируется СТП СР/04-06-03/ПР09 (</a:t>
            </a:r>
            <a:r>
              <a:rPr lang="en-US" dirty="0">
                <a:solidFill>
                  <a:srgbClr val="00313C"/>
                </a:solidFill>
              </a:rPr>
              <a:t>PLA).</a:t>
            </a:r>
            <a:endParaRPr lang="ru-RU" dirty="0">
              <a:solidFill>
                <a:srgbClr val="00313C"/>
              </a:solidFill>
            </a:endParaRPr>
          </a:p>
          <a:p>
            <a:pPr marL="0" indent="0" algn="just">
              <a:buNone/>
              <a:defRPr/>
            </a:pPr>
            <a:r>
              <a:rPr lang="ru-RU" dirty="0">
                <a:solidFill>
                  <a:srgbClr val="00313C"/>
                </a:solidFill>
              </a:rPr>
              <a:t>1.2.7. Порядок работы с обращениями клиентов по качеству готовой продукции, качеству поставки продукции, дополнительным требованиям клиентов к свойствам продукции или условиям поставки продукции регулируется СТП СР/О2С/ПР01.</a:t>
            </a:r>
          </a:p>
          <a:p>
            <a:pPr marL="0" lvl="0" indent="0" algn="just">
              <a:buNone/>
              <a:defRPr/>
            </a:pPr>
            <a:r>
              <a:rPr lang="ru-RU" dirty="0">
                <a:solidFill>
                  <a:srgbClr val="00313C"/>
                </a:solidFill>
              </a:rPr>
              <a:t>1.2.8. Основной целью АКП не является установление виновных лиц и данный стандарт не устанавливает другого порядка применения дисциплинарных взысканий, кроме как описанных в ст. 192 ТК РФ. В то же время комиссия по расследованию имеет право обозначить ответственных за произошедший отказ в акте расследования и включить в акт мероприятия по дисциплинарным воздействиям при необходимости. Дополнительно выводы из анализа коренных причин могут быть использованы в качестве основания для проведения оценки деятельности работника в порядке, установленном ТК РФ.</a:t>
            </a:r>
            <a:endParaRPr lang="en-US" dirty="0">
              <a:solidFill>
                <a:srgbClr val="00313C"/>
              </a:solidFill>
            </a:endParaRPr>
          </a:p>
          <a:p>
            <a:pPr marL="0" lvl="0" indent="0" algn="just">
              <a:buNone/>
              <a:defRPr/>
            </a:pPr>
            <a:r>
              <a:rPr lang="en-US" baseline="0" dirty="0">
                <a:solidFill>
                  <a:srgbClr val="00313C"/>
                </a:solidFill>
              </a:rPr>
              <a:t>1</a:t>
            </a:r>
            <a:r>
              <a:rPr lang="ru-RU" baseline="0" dirty="0">
                <a:solidFill>
                  <a:srgbClr val="00313C"/>
                </a:solidFill>
              </a:rPr>
              <a:t>.2.9.</a:t>
            </a:r>
            <a:r>
              <a:rPr lang="ru-RU" dirty="0">
                <a:solidFill>
                  <a:srgbClr val="00313C"/>
                </a:solidFill>
              </a:rPr>
              <a:t> Для обеспечения качества расследования бюджетом предприятия должна быть обеспечена возможность привлечения внешней экспертизы, в </a:t>
            </a:r>
            <a:r>
              <a:rPr lang="ru-RU" dirty="0" err="1">
                <a:solidFill>
                  <a:srgbClr val="00313C"/>
                </a:solidFill>
              </a:rPr>
              <a:t>т.ч</a:t>
            </a:r>
            <a:r>
              <a:rPr lang="ru-RU" dirty="0">
                <a:solidFill>
                  <a:srgbClr val="00313C"/>
                </a:solidFill>
              </a:rPr>
              <a:t>. проведение необходимых исследований, анализов специализированными организациями.</a:t>
            </a:r>
            <a:endParaRPr lang="en-US" dirty="0">
              <a:solidFill>
                <a:srgbClr val="00313C"/>
              </a:solidFill>
            </a:endParaRPr>
          </a:p>
          <a:p>
            <a:pPr marL="0" indent="0" algn="just">
              <a:buNone/>
              <a:defRPr/>
            </a:pPr>
            <a:r>
              <a:rPr lang="ru-RU" dirty="0">
                <a:solidFill>
                  <a:srgbClr val="00313C"/>
                </a:solidFill>
              </a:rPr>
              <a:t>1.2.</a:t>
            </a:r>
            <a:r>
              <a:rPr lang="en-US" dirty="0">
                <a:solidFill>
                  <a:srgbClr val="00313C"/>
                </a:solidFill>
              </a:rPr>
              <a:t>10.</a:t>
            </a:r>
            <a:r>
              <a:rPr lang="ru-RU" dirty="0">
                <a:solidFill>
                  <a:srgbClr val="00313C"/>
                </a:solidFill>
              </a:rPr>
              <a:t> СТП и приложения, Реестр предложений к изменению процесса, контакты разработчиков в Базе знаний ФЭП - </a:t>
            </a:r>
            <a:r>
              <a:rPr lang="ru-RU" dirty="0">
                <a:solidFill>
                  <a:srgbClr val="00313C"/>
                </a:solidFill>
                <a:hlinkClick r:id="rId6"/>
              </a:rPr>
              <a:t>129. Порядок организации расследования событий с упущенным маржинальным доходом (УМД) и отказов - База знаний ФЭП – </a:t>
            </a:r>
            <a:r>
              <a:rPr lang="ru-RU" dirty="0" err="1">
                <a:solidFill>
                  <a:srgbClr val="00313C"/>
                </a:solidFill>
                <a:hlinkClick r:id="rId6"/>
              </a:rPr>
              <a:t>Confluence</a:t>
            </a:r>
            <a:endParaRPr lang="ru-RU" dirty="0">
              <a:solidFill>
                <a:srgbClr val="00313C"/>
              </a:solidFill>
            </a:endParaRPr>
          </a:p>
          <a:p>
            <a:pPr marL="0" indent="0" algn="just">
              <a:buNone/>
              <a:defRPr/>
            </a:pPr>
            <a:r>
              <a:rPr lang="ru-RU" dirty="0">
                <a:solidFill>
                  <a:srgbClr val="00313C"/>
                </a:solidFill>
              </a:rPr>
              <a:t>1.3 Менеджеры процессов и способ внедрения на предприятиях для СТП ООО «СИБУР» отражены в Аннотации к СТП.</a:t>
            </a:r>
          </a:p>
        </p:txBody>
      </p:sp>
      <p:sp>
        <p:nvSpPr>
          <p:cNvPr id="9" name="Номер слайда 2"/>
          <p:cNvSpPr txBox="1">
            <a:spLocks/>
          </p:cNvSpPr>
          <p:nvPr/>
        </p:nvSpPr>
        <p:spPr>
          <a:xfrm>
            <a:off x="11509819" y="6438083"/>
            <a:ext cx="540512" cy="446400"/>
          </a:xfrm>
          <a:prstGeom prst="rect">
            <a:avLst/>
          </a:prstGeom>
        </p:spPr>
        <p:txBody>
          <a:bodyPr anchor="ctr"/>
          <a:lstStyle>
            <a:defPPr>
              <a:defRPr lang="ru-RU"/>
            </a:defPPr>
            <a:lvl1pPr algn="r">
              <a:defRPr sz="1050"/>
            </a:lvl1pPr>
          </a:lstStyle>
          <a:p>
            <a:pPr marL="0" marR="0" lvl="0" indent="0" algn="r" defTabSz="913722" rtl="0" eaLnBrk="1" fontAlgn="auto" latinLnBrk="0" hangingPunct="1">
              <a:lnSpc>
                <a:spcPct val="100000"/>
              </a:lnSpc>
              <a:spcBef>
                <a:spcPts val="0"/>
              </a:spcBef>
              <a:spcAft>
                <a:spcPts val="0"/>
              </a:spcAft>
              <a:buClrTx/>
              <a:buSzTx/>
              <a:buFontTx/>
              <a:buNone/>
              <a:tabLst/>
              <a:defRPr/>
            </a:pPr>
            <a:fld id="{31ED88B6-9D2D-479B-ABA6-BAE9EF28FCC0}" type="slidenum">
              <a:rPr kumimoji="0" lang="ru-RU" sz="1100" b="0" i="0" u="none" strike="noStrike" kern="1200" cap="none" spc="0" normalizeH="0" baseline="0" noProof="0">
                <a:ln>
                  <a:noFill/>
                </a:ln>
                <a:solidFill>
                  <a:srgbClr val="00313C"/>
                </a:solidFill>
                <a:effectLst/>
                <a:uLnTx/>
                <a:uFillTx/>
                <a:latin typeface="Arial"/>
                <a:ea typeface="+mn-ea"/>
                <a:cs typeface="+mn-cs"/>
              </a:rPr>
              <a:pPr marL="0" marR="0" lvl="0" indent="0" algn="r" defTabSz="913722" rtl="0" eaLnBrk="1" fontAlgn="auto" latinLnBrk="0" hangingPunct="1">
                <a:lnSpc>
                  <a:spcPct val="100000"/>
                </a:lnSpc>
                <a:spcBef>
                  <a:spcPts val="0"/>
                </a:spcBef>
                <a:spcAft>
                  <a:spcPts val="0"/>
                </a:spcAft>
                <a:buClrTx/>
                <a:buSzTx/>
                <a:buFontTx/>
                <a:buNone/>
                <a:tabLst/>
                <a:defRPr/>
              </a:pPr>
              <a:t>2</a:t>
            </a:fld>
            <a:endParaRPr kumimoji="0" lang="ru-RU" sz="1100" b="0" i="0" u="none" strike="noStrike" kern="1200" cap="none" spc="0" normalizeH="0" baseline="0" noProof="0" dirty="0">
              <a:ln>
                <a:noFill/>
              </a:ln>
              <a:solidFill>
                <a:srgbClr val="00313C"/>
              </a:solidFill>
              <a:effectLst/>
              <a:uLnTx/>
              <a:uFillTx/>
              <a:latin typeface="Arial"/>
              <a:ea typeface="+mn-ea"/>
              <a:cs typeface="+mn-cs"/>
            </a:endParaRPr>
          </a:p>
        </p:txBody>
      </p:sp>
    </p:spTree>
    <p:extLst>
      <p:ext uri="{BB962C8B-B14F-4D97-AF65-F5344CB8AC3E}">
        <p14:creationId xmlns:p14="http://schemas.microsoft.com/office/powerpoint/2010/main" val="8479794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hink-cell data - do not delete" hidden="1"/>
          <p:cNvGraphicFramePr>
            <a:graphicFrameLocks noChangeAspect="1"/>
          </p:cNvGraphicFramePr>
          <p:nvPr>
            <p:custDataLst>
              <p:tags r:id="rId1"/>
            </p:custDataLst>
            <p:extLst>
              <p:ext uri="{D42A27DB-BD31-4B8C-83A1-F6EECF244321}">
                <p14:modId xmlns:p14="http://schemas.microsoft.com/office/powerpoint/2010/main" val="18093487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Слайд think-cell" r:id="rId23" imgW="353" imgH="353" progId="TCLayout.ActiveDocument.1">
                  <p:embed/>
                </p:oleObj>
              </mc:Choice>
              <mc:Fallback>
                <p:oleObj name="Слайд think-cell" r:id="rId23" imgW="353" imgH="353" progId="TCLayout.ActiveDocument.1">
                  <p:embed/>
                  <p:pic>
                    <p:nvPicPr>
                      <p:cNvPr id="2" name="think-cell data - do not delete" hidden="1"/>
                      <p:cNvPicPr/>
                      <p:nvPr/>
                    </p:nvPicPr>
                    <p:blipFill>
                      <a:blip r:embed="rId24"/>
                      <a:stretch>
                        <a:fillRect/>
                      </a:stretch>
                    </p:blipFill>
                    <p:spPr>
                      <a:xfrm>
                        <a:off x="1588" y="1588"/>
                        <a:ext cx="1588" cy="1588"/>
                      </a:xfrm>
                      <a:prstGeom prst="rect">
                        <a:avLst/>
                      </a:prstGeom>
                    </p:spPr>
                  </p:pic>
                </p:oleObj>
              </mc:Fallback>
            </mc:AlternateContent>
          </a:graphicData>
        </a:graphic>
      </p:graphicFrame>
      <p:pic>
        <p:nvPicPr>
          <p:cNvPr id="6" name="Рисунок 5"/>
          <p:cNvPicPr>
            <a:picLocks noChangeAspect="1"/>
          </p:cNvPicPr>
          <p:nvPr/>
        </p:nvPicPr>
        <p:blipFill>
          <a:blip r:embed="rId25"/>
          <a:stretch>
            <a:fillRect/>
          </a:stretch>
        </p:blipFill>
        <p:spPr>
          <a:xfrm>
            <a:off x="330200" y="879703"/>
            <a:ext cx="10125182" cy="5507990"/>
          </a:xfrm>
          <a:prstGeom prst="rect">
            <a:avLst/>
          </a:prstGeom>
        </p:spPr>
      </p:pic>
      <p:sp>
        <p:nvSpPr>
          <p:cNvPr id="3" name="Номер слайда 2"/>
          <p:cNvSpPr txBox="1">
            <a:spLocks/>
          </p:cNvSpPr>
          <p:nvPr/>
        </p:nvSpPr>
        <p:spPr>
          <a:xfrm>
            <a:off x="11556459" y="6438082"/>
            <a:ext cx="493871" cy="468555"/>
          </a:xfrm>
          <a:prstGeom prst="rect">
            <a:avLst/>
          </a:prstGeom>
        </p:spPr>
        <p:txBody>
          <a:bodyPr anchor="ctr"/>
          <a:lstStyle>
            <a:defPPr>
              <a:defRPr lang="ru-RU"/>
            </a:defPPr>
            <a:lvl1pPr algn="r">
              <a:defRPr sz="1050"/>
            </a:lvl1pPr>
          </a:lstStyle>
          <a:p>
            <a:pPr marL="0" marR="0" lvl="0" indent="0" algn="r" defTabSz="913722" rtl="0" eaLnBrk="1" fontAlgn="auto" latinLnBrk="0" hangingPunct="1">
              <a:lnSpc>
                <a:spcPct val="100000"/>
              </a:lnSpc>
              <a:spcBef>
                <a:spcPts val="0"/>
              </a:spcBef>
              <a:spcAft>
                <a:spcPts val="0"/>
              </a:spcAft>
              <a:buClrTx/>
              <a:buSzTx/>
              <a:buFontTx/>
              <a:buNone/>
              <a:tabLst/>
              <a:defRPr/>
            </a:pPr>
            <a:fld id="{31ED88B6-9D2D-479B-ABA6-BAE9EF28FCC0}" type="slidenum">
              <a:rPr kumimoji="0" lang="ru-RU" sz="1050" b="0" i="0" u="none" strike="noStrike" kern="1200" cap="none" spc="0" normalizeH="0" baseline="0" noProof="0">
                <a:ln>
                  <a:noFill/>
                </a:ln>
                <a:solidFill>
                  <a:srgbClr val="00313C"/>
                </a:solidFill>
                <a:effectLst/>
                <a:uLnTx/>
                <a:uFillTx/>
                <a:latin typeface="Arial"/>
                <a:ea typeface="+mn-ea"/>
                <a:cs typeface="+mn-cs"/>
              </a:rPr>
              <a:pPr marL="0" marR="0" lvl="0" indent="0" algn="r" defTabSz="913722" rtl="0" eaLnBrk="1" fontAlgn="auto" latinLnBrk="0" hangingPunct="1">
                <a:lnSpc>
                  <a:spcPct val="100000"/>
                </a:lnSpc>
                <a:spcBef>
                  <a:spcPts val="0"/>
                </a:spcBef>
                <a:spcAft>
                  <a:spcPts val="0"/>
                </a:spcAft>
                <a:buClrTx/>
                <a:buSzTx/>
                <a:buFontTx/>
                <a:buNone/>
                <a:tabLst/>
                <a:defRPr/>
              </a:pPr>
              <a:t>20</a:t>
            </a:fld>
            <a:endParaRPr kumimoji="0" lang="ru-RU" sz="1050" b="0" i="0" u="none" strike="noStrike" kern="1200" cap="none" spc="0" normalizeH="0" baseline="0" noProof="0" dirty="0">
              <a:ln>
                <a:noFill/>
              </a:ln>
              <a:solidFill>
                <a:srgbClr val="00313C"/>
              </a:solidFill>
              <a:effectLst/>
              <a:uLnTx/>
              <a:uFillTx/>
              <a:latin typeface="Arial"/>
              <a:ea typeface="+mn-ea"/>
              <a:cs typeface="+mn-cs"/>
            </a:endParaRPr>
          </a:p>
        </p:txBody>
      </p:sp>
      <p:sp>
        <p:nvSpPr>
          <p:cNvPr id="4" name="Прямоугольник 3"/>
          <p:cNvSpPr/>
          <p:nvPr/>
        </p:nvSpPr>
        <p:spPr>
          <a:xfrm>
            <a:off x="312000" y="549395"/>
            <a:ext cx="11628000" cy="216000"/>
          </a:xfrm>
          <a:prstGeom prst="rect">
            <a:avLst/>
          </a:prstGeom>
          <a:solidFill>
            <a:srgbClr val="008C95"/>
          </a:solidFill>
          <a:ln w="6350" cap="flat" cmpd="sng" algn="ctr">
            <a:solidFill>
              <a:srgbClr val="008C95"/>
            </a:solidFill>
            <a:prstDash val="solid"/>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609600" lvl="1" indent="-609600" fontAlgn="base">
              <a:spcBef>
                <a:spcPct val="0"/>
              </a:spcBef>
              <a:spcAft>
                <a:spcPct val="0"/>
              </a:spcAft>
            </a:pPr>
            <a:r>
              <a:rPr lang="ru-RU" sz="1200" b="1" dirty="0">
                <a:solidFill>
                  <a:schemeClr val="bg1"/>
                </a:solidFill>
                <a:latin typeface="Arial" panose="020B0604020202020204" pitchFamily="34" charset="0"/>
                <a:cs typeface="Arial" panose="020B0604020202020204" pitchFamily="34" charset="0"/>
              </a:rPr>
              <a:t>3.3. Распространение «извлеченных уроков» (Этап 3)</a:t>
            </a:r>
          </a:p>
        </p:txBody>
      </p:sp>
      <p:sp>
        <p:nvSpPr>
          <p:cNvPr id="5" name="TextBox 4"/>
          <p:cNvSpPr txBox="1"/>
          <p:nvPr/>
        </p:nvSpPr>
        <p:spPr>
          <a:xfrm>
            <a:off x="330312" y="6387693"/>
            <a:ext cx="9707830" cy="369332"/>
          </a:xfrm>
          <a:prstGeom prst="rect">
            <a:avLst/>
          </a:prstGeom>
          <a:noFill/>
        </p:spPr>
        <p:txBody>
          <a:bodyPr wrap="square" lIns="0" tIns="0" rIns="0" bIns="0" rtlCol="0">
            <a:spAutoFit/>
          </a:bodyPr>
          <a:lstStyle/>
          <a:p>
            <a:pPr defTabSz="1038622">
              <a:defRPr/>
            </a:pPr>
            <a:r>
              <a:rPr lang="ru-RU" sz="800" baseline="30000" dirty="0">
                <a:latin typeface="Arial"/>
              </a:rPr>
              <a:t>1</a:t>
            </a:r>
            <a:r>
              <a:rPr lang="ru-RU" sz="800" dirty="0">
                <a:latin typeface="Arial"/>
              </a:rPr>
              <a:t> </a:t>
            </a:r>
            <a:r>
              <a:rPr lang="ru-RU" sz="800" dirty="0">
                <a:solidFill>
                  <a:srgbClr val="00313C"/>
                </a:solidFill>
                <a:latin typeface="Arial"/>
              </a:rPr>
              <a:t>Шаги 1-6 по формированию извлеченного урока выполняются в сроки и в рамках проведения расследования (2 рабочих дня)</a:t>
            </a:r>
          </a:p>
          <a:p>
            <a:pPr defTabSz="1038622">
              <a:defRPr/>
            </a:pPr>
            <a:r>
              <a:rPr lang="ru-RU" sz="800" baseline="30000" dirty="0">
                <a:solidFill>
                  <a:srgbClr val="00313C"/>
                </a:solidFill>
                <a:latin typeface="Arial"/>
              </a:rPr>
              <a:t>2</a:t>
            </a:r>
            <a:r>
              <a:rPr lang="ru-RU" sz="800" dirty="0">
                <a:solidFill>
                  <a:srgbClr val="00313C"/>
                </a:solidFill>
                <a:latin typeface="Arial"/>
              </a:rPr>
              <a:t> Шаги 7-11 по распространению извлеченного урока выполнятся в рамках процесса управления извлеченными уроками за пределами сроков проведения расследования. (не более 10 рабочих дней)</a:t>
            </a:r>
          </a:p>
          <a:p>
            <a:pPr defTabSz="1038622">
              <a:defRPr/>
            </a:pPr>
            <a:r>
              <a:rPr lang="ru-RU" sz="800" baseline="30000" dirty="0">
                <a:solidFill>
                  <a:srgbClr val="00313C"/>
                </a:solidFill>
                <a:latin typeface="Arial"/>
              </a:rPr>
              <a:t>3</a:t>
            </a:r>
            <a:r>
              <a:rPr lang="ru-RU" sz="800" dirty="0">
                <a:solidFill>
                  <a:srgbClr val="00313C"/>
                </a:solidFill>
                <a:latin typeface="Arial"/>
              </a:rPr>
              <a:t> См. в </a:t>
            </a:r>
            <a:r>
              <a:rPr lang="ru-RU" sz="800" dirty="0">
                <a:solidFill>
                  <a:srgbClr val="00313C"/>
                </a:solidFill>
              </a:rPr>
              <a:t>методике </a:t>
            </a:r>
            <a:r>
              <a:rPr lang="ru-RU" sz="800" dirty="0">
                <a:solidFill>
                  <a:srgbClr val="00313C"/>
                </a:solidFill>
                <a:hlinkClick r:id="rId26"/>
              </a:rPr>
              <a:t>Модель управления опытом.</a:t>
            </a:r>
            <a:endParaRPr lang="ru-RU" sz="800" dirty="0">
              <a:solidFill>
                <a:srgbClr val="00313C"/>
              </a:solidFill>
            </a:endParaRPr>
          </a:p>
        </p:txBody>
      </p:sp>
      <p:sp>
        <p:nvSpPr>
          <p:cNvPr id="29" name="TextBox 28">
            <a:extLst>
              <a:ext uri="{FF2B5EF4-FFF2-40B4-BE49-F238E27FC236}">
                <a16:creationId xmlns:a16="http://schemas.microsoft.com/office/drawing/2014/main" id="{86B933E7-7FCC-4517-B1CB-CC998E895F2F}"/>
              </a:ext>
            </a:extLst>
          </p:cNvPr>
          <p:cNvSpPr txBox="1"/>
          <p:nvPr/>
        </p:nvSpPr>
        <p:spPr>
          <a:xfrm>
            <a:off x="9811877" y="5151782"/>
            <a:ext cx="2318257" cy="246221"/>
          </a:xfrm>
          <a:prstGeom prst="rect">
            <a:avLst/>
          </a:prstGeom>
        </p:spPr>
        <p:txBody>
          <a:bodyPr vert="horz" wrap="square" lIns="0" tIns="0" rIns="0" bIns="0" rtlCol="0" anchor="ctr" anchorCtr="0">
            <a:spAutoFit/>
          </a:bodyPr>
          <a:lstStyle>
            <a:lvl1pPr lvl="0" indent="0" defTabSz="913473" fontAlgn="base">
              <a:spcBef>
                <a:spcPct val="0"/>
              </a:spcBef>
              <a:spcAft>
                <a:spcPct val="0"/>
              </a:spcAft>
              <a:buClr>
                <a:schemeClr val="tx2"/>
              </a:buClr>
              <a:buSzPct val="100000"/>
              <a:defRPr lang="ru-RU" sz="1600" baseline="0" dirty="0"/>
            </a:lvl1pPr>
            <a:lvl2pPr marL="198335" lvl="1" indent="-194662" defTabSz="913473" fontAlgn="base">
              <a:spcBef>
                <a:spcPct val="0"/>
              </a:spcBef>
              <a:spcAft>
                <a:spcPct val="0"/>
              </a:spcAft>
              <a:buClr>
                <a:schemeClr val="accent4"/>
              </a:buClr>
              <a:buSzPct val="125000"/>
              <a:buFont typeface="Arial" charset="0"/>
              <a:buChar char="▪"/>
              <a:defRPr lang="ru-RU" sz="1600" baseline="0" dirty="0"/>
            </a:lvl2pPr>
            <a:lvl3pPr marL="455435" lvl="2" indent="-253428" defTabSz="913473" fontAlgn="base">
              <a:spcBef>
                <a:spcPct val="0"/>
              </a:spcBef>
              <a:spcAft>
                <a:spcPct val="0"/>
              </a:spcAft>
              <a:buClr>
                <a:schemeClr val="accent6"/>
              </a:buClr>
              <a:buSzPct val="120000"/>
              <a:buFont typeface="Arial" charset="0"/>
              <a:buChar char="–"/>
              <a:defRPr lang="ru-RU" sz="1600" baseline="0" dirty="0"/>
            </a:lvl3pPr>
            <a:lvl4pPr marL="628060" lvl="3" indent="-157933" defTabSz="913473" fontAlgn="base">
              <a:spcBef>
                <a:spcPct val="0"/>
              </a:spcBef>
              <a:spcAft>
                <a:spcPct val="0"/>
              </a:spcAft>
              <a:buClr>
                <a:schemeClr val="accent6"/>
              </a:buClr>
              <a:buSzPct val="120000"/>
              <a:buFont typeface="Arial" charset="0"/>
              <a:buChar char="▫"/>
              <a:defRPr lang="ru-RU" sz="1600" baseline="0" dirty="0"/>
            </a:lvl4pPr>
            <a:lvl5pPr marL="763957" lvl="4" indent="-132223" defTabSz="913473" fontAlgn="base">
              <a:spcBef>
                <a:spcPct val="0"/>
              </a:spcBef>
              <a:spcAft>
                <a:spcPct val="0"/>
              </a:spcAft>
              <a:buClr>
                <a:schemeClr val="accent6"/>
              </a:buClr>
              <a:buSzPct val="89000"/>
              <a:buFont typeface="Arial" charset="0"/>
              <a:buChar char="-"/>
              <a:defRPr lang="ru-RU" sz="1600" baseline="0" dirty="0"/>
            </a:lvl5pPr>
            <a:lvl6pPr marL="1020030" indent="-177089" defTabSz="1218026" fontAlgn="base">
              <a:spcBef>
                <a:spcPct val="0"/>
              </a:spcBef>
              <a:spcAft>
                <a:spcPct val="0"/>
              </a:spcAft>
              <a:buClr>
                <a:schemeClr val="tx2"/>
              </a:buClr>
              <a:buSzPct val="89000"/>
              <a:buFont typeface="Arial" charset="0"/>
              <a:buChar char="-"/>
              <a:defRPr sz="2100" baseline="0"/>
            </a:lvl6pPr>
            <a:lvl7pPr marL="1020030" indent="-177089" defTabSz="1218026" fontAlgn="base">
              <a:spcBef>
                <a:spcPct val="0"/>
              </a:spcBef>
              <a:spcAft>
                <a:spcPct val="0"/>
              </a:spcAft>
              <a:buClr>
                <a:schemeClr val="tx2"/>
              </a:buClr>
              <a:buSzPct val="89000"/>
              <a:buFont typeface="Arial" charset="0"/>
              <a:buChar char="-"/>
              <a:defRPr sz="2100" baseline="0"/>
            </a:lvl7pPr>
            <a:lvl8pPr marL="1020030" indent="-177089" defTabSz="1218026" fontAlgn="base">
              <a:spcBef>
                <a:spcPct val="0"/>
              </a:spcBef>
              <a:spcAft>
                <a:spcPct val="0"/>
              </a:spcAft>
              <a:buClr>
                <a:schemeClr val="tx2"/>
              </a:buClr>
              <a:buSzPct val="89000"/>
              <a:buFont typeface="Arial" charset="0"/>
              <a:buChar char="-"/>
              <a:defRPr sz="2100" baseline="0"/>
            </a:lvl8pPr>
            <a:lvl9pPr marL="1020030" indent="-177089" defTabSz="1218026" fontAlgn="base">
              <a:spcBef>
                <a:spcPct val="0"/>
              </a:spcBef>
              <a:spcAft>
                <a:spcPct val="0"/>
              </a:spcAft>
              <a:buClr>
                <a:schemeClr val="tx2"/>
              </a:buClr>
              <a:buSzPct val="89000"/>
              <a:buFont typeface="Arial" charset="0"/>
              <a:buChar char="-"/>
              <a:defRPr sz="2100" baseline="0"/>
            </a:lvl9pPr>
          </a:lstStyle>
          <a:p>
            <a:pPr lvl="0">
              <a:buClr>
                <a:srgbClr val="008080"/>
              </a:buClr>
              <a:defRPr/>
            </a:pPr>
            <a:r>
              <a:rPr lang="ru-RU" sz="800" dirty="0">
                <a:solidFill>
                  <a:srgbClr val="000000"/>
                </a:solidFill>
              </a:rPr>
              <a:t>Обязательные шаги для извлеченного урока, соответствующего критериям значимости</a:t>
            </a:r>
          </a:p>
        </p:txBody>
      </p:sp>
      <p:sp>
        <p:nvSpPr>
          <p:cNvPr id="30" name="TextBox 29">
            <a:extLst>
              <a:ext uri="{FF2B5EF4-FFF2-40B4-BE49-F238E27FC236}">
                <a16:creationId xmlns:a16="http://schemas.microsoft.com/office/drawing/2014/main" id="{86B933E7-7FCC-4517-B1CB-CC998E895F2F}"/>
              </a:ext>
            </a:extLst>
          </p:cNvPr>
          <p:cNvSpPr txBox="1"/>
          <p:nvPr/>
        </p:nvSpPr>
        <p:spPr>
          <a:xfrm>
            <a:off x="9811877" y="4884305"/>
            <a:ext cx="2360421" cy="246221"/>
          </a:xfrm>
          <a:prstGeom prst="rect">
            <a:avLst/>
          </a:prstGeom>
        </p:spPr>
        <p:txBody>
          <a:bodyPr vert="horz" wrap="square" lIns="0" tIns="0" rIns="0" bIns="0" rtlCol="0" anchor="ctr" anchorCtr="0">
            <a:spAutoFit/>
          </a:bodyPr>
          <a:lstStyle>
            <a:lvl1pPr lvl="0" indent="0" defTabSz="913473" fontAlgn="base">
              <a:spcBef>
                <a:spcPct val="0"/>
              </a:spcBef>
              <a:spcAft>
                <a:spcPct val="0"/>
              </a:spcAft>
              <a:buClr>
                <a:schemeClr val="tx2"/>
              </a:buClr>
              <a:buSzPct val="100000"/>
              <a:defRPr lang="ru-RU" sz="1600" baseline="0" dirty="0"/>
            </a:lvl1pPr>
            <a:lvl2pPr marL="198335" lvl="1" indent="-194662" defTabSz="913473" fontAlgn="base">
              <a:spcBef>
                <a:spcPct val="0"/>
              </a:spcBef>
              <a:spcAft>
                <a:spcPct val="0"/>
              </a:spcAft>
              <a:buClr>
                <a:schemeClr val="accent4"/>
              </a:buClr>
              <a:buSzPct val="125000"/>
              <a:buFont typeface="Arial" charset="0"/>
              <a:buChar char="▪"/>
              <a:defRPr lang="ru-RU" sz="1600" baseline="0" dirty="0"/>
            </a:lvl2pPr>
            <a:lvl3pPr marL="455435" lvl="2" indent="-253428" defTabSz="913473" fontAlgn="base">
              <a:spcBef>
                <a:spcPct val="0"/>
              </a:spcBef>
              <a:spcAft>
                <a:spcPct val="0"/>
              </a:spcAft>
              <a:buClr>
                <a:schemeClr val="accent6"/>
              </a:buClr>
              <a:buSzPct val="120000"/>
              <a:buFont typeface="Arial" charset="0"/>
              <a:buChar char="–"/>
              <a:defRPr lang="ru-RU" sz="1600" baseline="0" dirty="0"/>
            </a:lvl3pPr>
            <a:lvl4pPr marL="628060" lvl="3" indent="-157933" defTabSz="913473" fontAlgn="base">
              <a:spcBef>
                <a:spcPct val="0"/>
              </a:spcBef>
              <a:spcAft>
                <a:spcPct val="0"/>
              </a:spcAft>
              <a:buClr>
                <a:schemeClr val="accent6"/>
              </a:buClr>
              <a:buSzPct val="120000"/>
              <a:buFont typeface="Arial" charset="0"/>
              <a:buChar char="▫"/>
              <a:defRPr lang="ru-RU" sz="1600" baseline="0" dirty="0"/>
            </a:lvl4pPr>
            <a:lvl5pPr marL="763957" lvl="4" indent="-132223" defTabSz="913473" fontAlgn="base">
              <a:spcBef>
                <a:spcPct val="0"/>
              </a:spcBef>
              <a:spcAft>
                <a:spcPct val="0"/>
              </a:spcAft>
              <a:buClr>
                <a:schemeClr val="accent6"/>
              </a:buClr>
              <a:buSzPct val="89000"/>
              <a:buFont typeface="Arial" charset="0"/>
              <a:buChar char="-"/>
              <a:defRPr lang="ru-RU" sz="1600" baseline="0" dirty="0"/>
            </a:lvl5pPr>
            <a:lvl6pPr marL="1020030" indent="-177089" defTabSz="1218026" fontAlgn="base">
              <a:spcBef>
                <a:spcPct val="0"/>
              </a:spcBef>
              <a:spcAft>
                <a:spcPct val="0"/>
              </a:spcAft>
              <a:buClr>
                <a:schemeClr val="tx2"/>
              </a:buClr>
              <a:buSzPct val="89000"/>
              <a:buFont typeface="Arial" charset="0"/>
              <a:buChar char="-"/>
              <a:defRPr sz="2100" baseline="0"/>
            </a:lvl6pPr>
            <a:lvl7pPr marL="1020030" indent="-177089" defTabSz="1218026" fontAlgn="base">
              <a:spcBef>
                <a:spcPct val="0"/>
              </a:spcBef>
              <a:spcAft>
                <a:spcPct val="0"/>
              </a:spcAft>
              <a:buClr>
                <a:schemeClr val="tx2"/>
              </a:buClr>
              <a:buSzPct val="89000"/>
              <a:buFont typeface="Arial" charset="0"/>
              <a:buChar char="-"/>
              <a:defRPr sz="2100" baseline="0"/>
            </a:lvl7pPr>
            <a:lvl8pPr marL="1020030" indent="-177089" defTabSz="1218026" fontAlgn="base">
              <a:spcBef>
                <a:spcPct val="0"/>
              </a:spcBef>
              <a:spcAft>
                <a:spcPct val="0"/>
              </a:spcAft>
              <a:buClr>
                <a:schemeClr val="tx2"/>
              </a:buClr>
              <a:buSzPct val="89000"/>
              <a:buFont typeface="Arial" charset="0"/>
              <a:buChar char="-"/>
              <a:defRPr sz="2100" baseline="0"/>
            </a:lvl8pPr>
            <a:lvl9pPr marL="1020030" indent="-177089" defTabSz="1218026" fontAlgn="base">
              <a:spcBef>
                <a:spcPct val="0"/>
              </a:spcBef>
              <a:spcAft>
                <a:spcPct val="0"/>
              </a:spcAft>
              <a:buClr>
                <a:schemeClr val="tx2"/>
              </a:buClr>
              <a:buSzPct val="89000"/>
              <a:buFont typeface="Arial" charset="0"/>
              <a:buChar char="-"/>
              <a:defRPr sz="2100" baseline="0"/>
            </a:lvl9pPr>
          </a:lstStyle>
          <a:p>
            <a:pPr lvl="0">
              <a:buClr>
                <a:srgbClr val="008080"/>
              </a:buClr>
              <a:defRPr/>
            </a:pPr>
            <a:r>
              <a:rPr lang="ru-RU" sz="800" dirty="0">
                <a:solidFill>
                  <a:srgbClr val="000000"/>
                </a:solidFill>
              </a:rPr>
              <a:t>Обязательные шаги для любого извлеченного урока</a:t>
            </a:r>
          </a:p>
        </p:txBody>
      </p:sp>
      <p:sp>
        <p:nvSpPr>
          <p:cNvPr id="31" name="Скругленный прямоугольник 30"/>
          <p:cNvSpPr/>
          <p:nvPr/>
        </p:nvSpPr>
        <p:spPr>
          <a:xfrm>
            <a:off x="9338778" y="5163025"/>
            <a:ext cx="352088" cy="223737"/>
          </a:xfrm>
          <a:prstGeom prst="roundRect">
            <a:avLst/>
          </a:prstGeom>
          <a:solidFill>
            <a:schemeClr val="bg1">
              <a:lumMod val="85000"/>
            </a:schemeClr>
          </a:solidFill>
          <a:ln w="9525">
            <a:solidFill>
              <a:srgbClr val="008C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err="1">
              <a:solidFill>
                <a:schemeClr val="tx1"/>
              </a:solidFill>
            </a:endParaRPr>
          </a:p>
        </p:txBody>
      </p:sp>
      <p:sp>
        <p:nvSpPr>
          <p:cNvPr id="32" name="Скругленный прямоугольник 31"/>
          <p:cNvSpPr/>
          <p:nvPr/>
        </p:nvSpPr>
        <p:spPr>
          <a:xfrm>
            <a:off x="9338778" y="4895548"/>
            <a:ext cx="352088" cy="223737"/>
          </a:xfrm>
          <a:prstGeom prst="roundRect">
            <a:avLst/>
          </a:prstGeom>
          <a:noFill/>
          <a:ln w="9525">
            <a:solidFill>
              <a:srgbClr val="008C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err="1">
              <a:solidFill>
                <a:schemeClr val="tx1"/>
              </a:solidFill>
            </a:endParaRPr>
          </a:p>
        </p:txBody>
      </p:sp>
      <p:grpSp>
        <p:nvGrpSpPr>
          <p:cNvPr id="37" name="Группа 36"/>
          <p:cNvGrpSpPr/>
          <p:nvPr/>
        </p:nvGrpSpPr>
        <p:grpSpPr>
          <a:xfrm>
            <a:off x="10038142" y="220673"/>
            <a:ext cx="1836912" cy="270925"/>
            <a:chOff x="10272872" y="20657"/>
            <a:chExt cx="1836912" cy="270925"/>
          </a:xfrm>
        </p:grpSpPr>
        <p:grpSp>
          <p:nvGrpSpPr>
            <p:cNvPr id="38" name="Group 157">
              <a:extLst>
                <a:ext uri="{FF2B5EF4-FFF2-40B4-BE49-F238E27FC236}">
                  <a16:creationId xmlns:a16="http://schemas.microsoft.com/office/drawing/2014/main" id="{4CEEC936-88F2-487F-9301-BBF7EE53302E}"/>
                </a:ext>
              </a:extLst>
            </p:cNvPr>
            <p:cNvGrpSpPr>
              <a:grpSpLocks/>
            </p:cNvGrpSpPr>
            <p:nvPr>
              <p:custDataLst>
                <p:tags r:id="rId2"/>
              </p:custDataLst>
            </p:nvPr>
          </p:nvGrpSpPr>
          <p:grpSpPr>
            <a:xfrm>
              <a:off x="10635114" y="75002"/>
              <a:ext cx="387944" cy="216580"/>
              <a:chOff x="3088884" y="1164709"/>
              <a:chExt cx="2296426" cy="1282037"/>
            </a:xfrm>
            <a:solidFill>
              <a:srgbClr val="008080"/>
            </a:solidFill>
          </p:grpSpPr>
          <p:sp>
            <p:nvSpPr>
              <p:cNvPr id="81" name="Freeform: Shape 158">
                <a:extLst>
                  <a:ext uri="{FF2B5EF4-FFF2-40B4-BE49-F238E27FC236}">
                    <a16:creationId xmlns:a16="http://schemas.microsoft.com/office/drawing/2014/main" id="{F4F9E692-AE8C-4FC4-A89B-E6184CB74099}"/>
                  </a:ext>
                </a:extLst>
              </p:cNvPr>
              <p:cNvSpPr/>
              <p:nvPr>
                <p:custDataLst>
                  <p:tags r:id="rId20"/>
                </p:custDataLst>
              </p:nvPr>
            </p:nvSpPr>
            <p:spPr>
              <a:xfrm>
                <a:off x="3088884" y="1164709"/>
                <a:ext cx="2296426" cy="1282037"/>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53573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53573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153573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7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7 w 1828800"/>
                  <a:gd name="connsiteY1" fmla="*/ 0 h 914400"/>
                  <a:gd name="connsiteX2" fmla="*/ 1828800 w 1828800"/>
                  <a:gd name="connsiteY2" fmla="*/ 457200 h 914400"/>
                  <a:gd name="connsiteX3" fmla="*/ 1645787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7 w 1828800"/>
                  <a:gd name="connsiteY1" fmla="*/ 0 h 914400"/>
                  <a:gd name="connsiteX2" fmla="*/ 1828800 w 1828800"/>
                  <a:gd name="connsiteY2" fmla="*/ 457200 h 914400"/>
                  <a:gd name="connsiteX3" fmla="*/ 1645787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45787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645025" y="0"/>
                    </a:lnTo>
                    <a:lnTo>
                      <a:pt x="1828800" y="457200"/>
                    </a:lnTo>
                    <a:lnTo>
                      <a:pt x="1645025" y="914400"/>
                    </a:lnTo>
                    <a:lnTo>
                      <a:pt x="0" y="914400"/>
                    </a:lnTo>
                    <a:lnTo>
                      <a:pt x="183775" y="457200"/>
                    </a:lnTo>
                    <a:close/>
                  </a:path>
                </a:pathLst>
              </a:custGeom>
              <a:solidFill>
                <a:srgbClr val="B2D2D8"/>
              </a:solidFill>
              <a:ln w="9525" cap="flat" cmpd="sng" algn="ctr">
                <a:solidFill>
                  <a:srgbClr val="FFFFFF"/>
                </a:solidFill>
                <a:prstDash val="solid"/>
              </a:ln>
              <a:effectLst/>
            </p:spPr>
            <p:txBody>
              <a:bodyPr wrap="square" l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800" b="0" i="0" u="none" strike="noStrike" kern="0" cap="none" spc="0" normalizeH="0" baseline="0" noProof="0" dirty="0" err="1">
                  <a:ln>
                    <a:noFill/>
                  </a:ln>
                  <a:solidFill>
                    <a:srgbClr val="FFFFFF"/>
                  </a:solidFill>
                  <a:effectLst/>
                  <a:uLnTx/>
                  <a:uFillTx/>
                  <a:latin typeface="Arial"/>
                  <a:ea typeface="+mn-ea"/>
                  <a:cs typeface="+mn-cs"/>
                </a:endParaRPr>
              </a:p>
            </p:txBody>
          </p:sp>
          <p:sp>
            <p:nvSpPr>
              <p:cNvPr id="82" name="TextBox 81">
                <a:extLst>
                  <a:ext uri="{FF2B5EF4-FFF2-40B4-BE49-F238E27FC236}">
                    <a16:creationId xmlns:a16="http://schemas.microsoft.com/office/drawing/2014/main" id="{DBD621E5-087B-4D36-BF72-18BE3ACC1830}"/>
                  </a:ext>
                </a:extLst>
              </p:cNvPr>
              <p:cNvSpPr txBox="1"/>
              <p:nvPr>
                <p:custDataLst>
                  <p:tags r:id="rId21"/>
                </p:custDataLst>
              </p:nvPr>
            </p:nvSpPr>
            <p:spPr>
              <a:xfrm>
                <a:off x="3370450" y="1253740"/>
                <a:ext cx="1784092" cy="1103976"/>
              </a:xfrm>
              <a:prstGeom prst="rect">
                <a:avLst/>
              </a:prstGeom>
              <a:solidFill>
                <a:srgbClr val="B2D2D8"/>
              </a:solidFill>
            </p:spPr>
            <p:txBody>
              <a:bodyPr vert="horz" wrap="square" lIns="36000" tIns="0" rIns="0" bIns="0" rtlCol="0" anchor="ctr">
                <a:noAutofit/>
              </a:bodyPr>
              <a:lstStyle>
                <a:lvl1pPr lvl="0" indent="0" defTabSz="913473" fontAlgn="base">
                  <a:spcBef>
                    <a:spcPct val="0"/>
                  </a:spcBef>
                  <a:spcAft>
                    <a:spcPct val="0"/>
                  </a:spcAft>
                  <a:buClr>
                    <a:schemeClr val="tx2"/>
                  </a:buClr>
                  <a:buSzPct val="100000"/>
                  <a:defRPr lang="ru-RU" sz="1600" baseline="0" dirty="0"/>
                </a:lvl1pPr>
                <a:lvl2pPr marL="198335" lvl="1" indent="-194662" defTabSz="913473" fontAlgn="base">
                  <a:spcBef>
                    <a:spcPct val="0"/>
                  </a:spcBef>
                  <a:spcAft>
                    <a:spcPct val="0"/>
                  </a:spcAft>
                  <a:buClr>
                    <a:schemeClr val="accent4"/>
                  </a:buClr>
                  <a:buSzPct val="125000"/>
                  <a:buFont typeface="Arial" charset="0"/>
                  <a:buChar char="▪"/>
                  <a:defRPr lang="ru-RU" sz="1600" baseline="0" dirty="0"/>
                </a:lvl2pPr>
                <a:lvl3pPr marL="455435" lvl="2" indent="-253428" defTabSz="913473" fontAlgn="base">
                  <a:spcBef>
                    <a:spcPct val="0"/>
                  </a:spcBef>
                  <a:spcAft>
                    <a:spcPct val="0"/>
                  </a:spcAft>
                  <a:buClr>
                    <a:schemeClr val="accent6"/>
                  </a:buClr>
                  <a:buSzPct val="120000"/>
                  <a:buFont typeface="Arial" charset="0"/>
                  <a:buChar char="–"/>
                  <a:defRPr lang="ru-RU" sz="1600" baseline="0" dirty="0"/>
                </a:lvl3pPr>
                <a:lvl4pPr marL="628060" lvl="3" indent="-157933" defTabSz="913473" fontAlgn="base">
                  <a:spcBef>
                    <a:spcPct val="0"/>
                  </a:spcBef>
                  <a:spcAft>
                    <a:spcPct val="0"/>
                  </a:spcAft>
                  <a:buClr>
                    <a:schemeClr val="accent6"/>
                  </a:buClr>
                  <a:buSzPct val="120000"/>
                  <a:buFont typeface="Arial" charset="0"/>
                  <a:buChar char="▫"/>
                  <a:defRPr lang="ru-RU" sz="1600" baseline="0" dirty="0"/>
                </a:lvl4pPr>
                <a:lvl5pPr marL="763957" lvl="4" indent="-132223" defTabSz="913473" fontAlgn="base">
                  <a:spcBef>
                    <a:spcPct val="0"/>
                  </a:spcBef>
                  <a:spcAft>
                    <a:spcPct val="0"/>
                  </a:spcAft>
                  <a:buClr>
                    <a:schemeClr val="accent6"/>
                  </a:buClr>
                  <a:buSzPct val="89000"/>
                  <a:buFont typeface="Arial" charset="0"/>
                  <a:buChar char="-"/>
                  <a:defRPr lang="ru-RU" sz="1600" baseline="0" dirty="0"/>
                </a:lvl5pPr>
                <a:lvl6pPr marL="1020030" indent="-177089" defTabSz="1218026" fontAlgn="base">
                  <a:spcBef>
                    <a:spcPct val="0"/>
                  </a:spcBef>
                  <a:spcAft>
                    <a:spcPct val="0"/>
                  </a:spcAft>
                  <a:buClr>
                    <a:schemeClr val="tx2"/>
                  </a:buClr>
                  <a:buSzPct val="89000"/>
                  <a:buFont typeface="Arial" charset="0"/>
                  <a:buChar char="-"/>
                  <a:defRPr sz="2100" baseline="0"/>
                </a:lvl6pPr>
                <a:lvl7pPr marL="1020030" indent="-177089" defTabSz="1218026" fontAlgn="base">
                  <a:spcBef>
                    <a:spcPct val="0"/>
                  </a:spcBef>
                  <a:spcAft>
                    <a:spcPct val="0"/>
                  </a:spcAft>
                  <a:buClr>
                    <a:schemeClr val="tx2"/>
                  </a:buClr>
                  <a:buSzPct val="89000"/>
                  <a:buFont typeface="Arial" charset="0"/>
                  <a:buChar char="-"/>
                  <a:defRPr sz="2100" baseline="0"/>
                </a:lvl7pPr>
                <a:lvl8pPr marL="1020030" indent="-177089" defTabSz="1218026" fontAlgn="base">
                  <a:spcBef>
                    <a:spcPct val="0"/>
                  </a:spcBef>
                  <a:spcAft>
                    <a:spcPct val="0"/>
                  </a:spcAft>
                  <a:buClr>
                    <a:schemeClr val="tx2"/>
                  </a:buClr>
                  <a:buSzPct val="89000"/>
                  <a:buFont typeface="Arial" charset="0"/>
                  <a:buChar char="-"/>
                  <a:defRPr sz="2100" baseline="0"/>
                </a:lvl8pPr>
                <a:lvl9pPr marL="1020030" indent="-177089" defTabSz="1218026" fontAlgn="base">
                  <a:spcBef>
                    <a:spcPct val="0"/>
                  </a:spcBef>
                  <a:spcAft>
                    <a:spcPct val="0"/>
                  </a:spcAft>
                  <a:buClr>
                    <a:schemeClr val="tx2"/>
                  </a:buClr>
                  <a:buSzPct val="89000"/>
                  <a:buFont typeface="Arial" charset="0"/>
                  <a:buChar char="-"/>
                  <a:defRPr sz="2100" baseline="0"/>
                </a:lvl9pPr>
              </a:lstStyle>
              <a:p>
                <a:pPr marL="0" marR="0" lvl="0" indent="0" defTabSz="913473" eaLnBrk="1" fontAlgn="base" latinLnBrk="0" hangingPunct="1">
                  <a:lnSpc>
                    <a:spcPct val="100000"/>
                  </a:lnSpc>
                  <a:spcBef>
                    <a:spcPct val="0"/>
                  </a:spcBef>
                  <a:spcAft>
                    <a:spcPct val="0"/>
                  </a:spcAft>
                  <a:buClr>
                    <a:srgbClr val="008080"/>
                  </a:buClr>
                  <a:buSzPct val="100000"/>
                  <a:buFontTx/>
                  <a:buNone/>
                  <a:tabLst/>
                  <a:defRPr/>
                </a:pPr>
                <a:endParaRPr kumimoji="0" lang="ru-RU" sz="800" b="1" i="0" u="none" strike="noStrike" kern="0" cap="none" spc="0" normalizeH="0" baseline="0" noProof="0">
                  <a:ln>
                    <a:noFill/>
                  </a:ln>
                  <a:solidFill>
                    <a:srgbClr val="FFFFFF"/>
                  </a:solidFill>
                  <a:effectLst/>
                  <a:uLnTx/>
                  <a:uFillTx/>
                </a:endParaRPr>
              </a:p>
            </p:txBody>
          </p:sp>
        </p:grpSp>
        <p:grpSp>
          <p:nvGrpSpPr>
            <p:cNvPr id="39" name="Group 160">
              <a:extLst>
                <a:ext uri="{FF2B5EF4-FFF2-40B4-BE49-F238E27FC236}">
                  <a16:creationId xmlns:a16="http://schemas.microsoft.com/office/drawing/2014/main" id="{04FC4A19-C68D-44AC-BCE4-E0CA3A8AEF16}"/>
                </a:ext>
              </a:extLst>
            </p:cNvPr>
            <p:cNvGrpSpPr/>
            <p:nvPr>
              <p:custDataLst>
                <p:tags r:id="rId3"/>
              </p:custDataLst>
            </p:nvPr>
          </p:nvGrpSpPr>
          <p:grpSpPr>
            <a:xfrm>
              <a:off x="10272872" y="75002"/>
              <a:ext cx="387944" cy="216580"/>
              <a:chOff x="921522" y="1164709"/>
              <a:chExt cx="2296426" cy="1282037"/>
            </a:xfrm>
            <a:solidFill>
              <a:srgbClr val="B2D2D8"/>
            </a:solidFill>
          </p:grpSpPr>
          <p:sp>
            <p:nvSpPr>
              <p:cNvPr id="79" name="Freeform: Shape 161">
                <a:extLst>
                  <a:ext uri="{FF2B5EF4-FFF2-40B4-BE49-F238E27FC236}">
                    <a16:creationId xmlns:a16="http://schemas.microsoft.com/office/drawing/2014/main" id="{197CF1A7-7FE1-46BA-ACC2-20AA31C51914}"/>
                  </a:ext>
                </a:extLst>
              </p:cNvPr>
              <p:cNvSpPr/>
              <p:nvPr>
                <p:custDataLst>
                  <p:tags r:id="rId18"/>
                </p:custDataLst>
              </p:nvPr>
            </p:nvSpPr>
            <p:spPr>
              <a:xfrm>
                <a:off x="921522" y="1164709"/>
                <a:ext cx="2296426" cy="1282037"/>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83775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83775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0 w 1828800"/>
                  <a:gd name="connsiteY5"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645025" y="0"/>
                    </a:lnTo>
                    <a:lnTo>
                      <a:pt x="1828800" y="457200"/>
                    </a:lnTo>
                    <a:lnTo>
                      <a:pt x="1645025" y="914400"/>
                    </a:lnTo>
                    <a:lnTo>
                      <a:pt x="0" y="914400"/>
                    </a:lnTo>
                    <a:lnTo>
                      <a:pt x="0" y="457200"/>
                    </a:lnTo>
                    <a:close/>
                  </a:path>
                </a:pathLst>
              </a:custGeom>
              <a:grpFill/>
              <a:ln w="9525" cap="flat" cmpd="sng" algn="ctr">
                <a:solidFill>
                  <a:srgbClr val="FFFFFF"/>
                </a:solidFill>
                <a:prstDash val="solid"/>
              </a:ln>
              <a:effectLst/>
            </p:spPr>
            <p:txBody>
              <a:bodyPr wrap="square" l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800" b="0" i="0" u="none" strike="noStrike" kern="0" cap="none" spc="0" normalizeH="0" baseline="0" noProof="0" dirty="0" err="1">
                  <a:ln>
                    <a:noFill/>
                  </a:ln>
                  <a:solidFill>
                    <a:srgbClr val="FFFFFF"/>
                  </a:solidFill>
                  <a:effectLst/>
                  <a:uLnTx/>
                  <a:uFillTx/>
                  <a:latin typeface="Arial"/>
                  <a:ea typeface="+mn-ea"/>
                  <a:cs typeface="+mn-cs"/>
                </a:endParaRPr>
              </a:p>
            </p:txBody>
          </p:sp>
          <p:sp>
            <p:nvSpPr>
              <p:cNvPr id="80" name="TextBox 79">
                <a:extLst>
                  <a:ext uri="{FF2B5EF4-FFF2-40B4-BE49-F238E27FC236}">
                    <a16:creationId xmlns:a16="http://schemas.microsoft.com/office/drawing/2014/main" id="{53079148-39E0-4FCB-82CF-F97B48FC81A3}"/>
                  </a:ext>
                </a:extLst>
              </p:cNvPr>
              <p:cNvSpPr txBox="1"/>
              <p:nvPr>
                <p:custDataLst>
                  <p:tags r:id="rId19"/>
                </p:custDataLst>
              </p:nvPr>
            </p:nvSpPr>
            <p:spPr>
              <a:xfrm>
                <a:off x="985022" y="1253740"/>
                <a:ext cx="2002159" cy="1103976"/>
              </a:xfrm>
              <a:prstGeom prst="rect">
                <a:avLst/>
              </a:prstGeom>
              <a:grpFill/>
            </p:spPr>
            <p:txBody>
              <a:bodyPr vert="horz" wrap="square" lIns="36000" tIns="0" rIns="0" bIns="0" rtlCol="0" anchor="ctr">
                <a:noAutofit/>
              </a:bodyPr>
              <a:lstStyle>
                <a:lvl1pPr lvl="0" indent="0" defTabSz="913473" fontAlgn="base">
                  <a:spcBef>
                    <a:spcPct val="0"/>
                  </a:spcBef>
                  <a:spcAft>
                    <a:spcPct val="0"/>
                  </a:spcAft>
                  <a:buClr>
                    <a:schemeClr val="tx2"/>
                  </a:buClr>
                  <a:buSzPct val="100000"/>
                  <a:defRPr lang="ru-RU" sz="1600" baseline="0" dirty="0"/>
                </a:lvl1pPr>
                <a:lvl2pPr marL="198335" lvl="1" indent="-194662" defTabSz="913473" fontAlgn="base">
                  <a:spcBef>
                    <a:spcPct val="0"/>
                  </a:spcBef>
                  <a:spcAft>
                    <a:spcPct val="0"/>
                  </a:spcAft>
                  <a:buClr>
                    <a:schemeClr val="accent4"/>
                  </a:buClr>
                  <a:buSzPct val="125000"/>
                  <a:buFont typeface="Arial" charset="0"/>
                  <a:buChar char="▪"/>
                  <a:defRPr lang="ru-RU" sz="1600" baseline="0" dirty="0"/>
                </a:lvl2pPr>
                <a:lvl3pPr marL="455435" lvl="2" indent="-253428" defTabSz="913473" fontAlgn="base">
                  <a:spcBef>
                    <a:spcPct val="0"/>
                  </a:spcBef>
                  <a:spcAft>
                    <a:spcPct val="0"/>
                  </a:spcAft>
                  <a:buClr>
                    <a:schemeClr val="accent6"/>
                  </a:buClr>
                  <a:buSzPct val="120000"/>
                  <a:buFont typeface="Arial" charset="0"/>
                  <a:buChar char="–"/>
                  <a:defRPr lang="ru-RU" sz="1600" baseline="0" dirty="0"/>
                </a:lvl3pPr>
                <a:lvl4pPr marL="628060" lvl="3" indent="-157933" defTabSz="913473" fontAlgn="base">
                  <a:spcBef>
                    <a:spcPct val="0"/>
                  </a:spcBef>
                  <a:spcAft>
                    <a:spcPct val="0"/>
                  </a:spcAft>
                  <a:buClr>
                    <a:schemeClr val="accent6"/>
                  </a:buClr>
                  <a:buSzPct val="120000"/>
                  <a:buFont typeface="Arial" charset="0"/>
                  <a:buChar char="▫"/>
                  <a:defRPr lang="ru-RU" sz="1600" baseline="0" dirty="0"/>
                </a:lvl4pPr>
                <a:lvl5pPr marL="763957" lvl="4" indent="-132223" defTabSz="913473" fontAlgn="base">
                  <a:spcBef>
                    <a:spcPct val="0"/>
                  </a:spcBef>
                  <a:spcAft>
                    <a:spcPct val="0"/>
                  </a:spcAft>
                  <a:buClr>
                    <a:schemeClr val="accent6"/>
                  </a:buClr>
                  <a:buSzPct val="89000"/>
                  <a:buFont typeface="Arial" charset="0"/>
                  <a:buChar char="-"/>
                  <a:defRPr lang="ru-RU" sz="1600" baseline="0" dirty="0"/>
                </a:lvl5pPr>
                <a:lvl6pPr marL="1020030" indent="-177089" defTabSz="1218026" fontAlgn="base">
                  <a:spcBef>
                    <a:spcPct val="0"/>
                  </a:spcBef>
                  <a:spcAft>
                    <a:spcPct val="0"/>
                  </a:spcAft>
                  <a:buClr>
                    <a:schemeClr val="tx2"/>
                  </a:buClr>
                  <a:buSzPct val="89000"/>
                  <a:buFont typeface="Arial" charset="0"/>
                  <a:buChar char="-"/>
                  <a:defRPr sz="2100" baseline="0"/>
                </a:lvl6pPr>
                <a:lvl7pPr marL="1020030" indent="-177089" defTabSz="1218026" fontAlgn="base">
                  <a:spcBef>
                    <a:spcPct val="0"/>
                  </a:spcBef>
                  <a:spcAft>
                    <a:spcPct val="0"/>
                  </a:spcAft>
                  <a:buClr>
                    <a:schemeClr val="tx2"/>
                  </a:buClr>
                  <a:buSzPct val="89000"/>
                  <a:buFont typeface="Arial" charset="0"/>
                  <a:buChar char="-"/>
                  <a:defRPr sz="2100" baseline="0"/>
                </a:lvl7pPr>
                <a:lvl8pPr marL="1020030" indent="-177089" defTabSz="1218026" fontAlgn="base">
                  <a:spcBef>
                    <a:spcPct val="0"/>
                  </a:spcBef>
                  <a:spcAft>
                    <a:spcPct val="0"/>
                  </a:spcAft>
                  <a:buClr>
                    <a:schemeClr val="tx2"/>
                  </a:buClr>
                  <a:buSzPct val="89000"/>
                  <a:buFont typeface="Arial" charset="0"/>
                  <a:buChar char="-"/>
                  <a:defRPr sz="2100" baseline="0"/>
                </a:lvl8pPr>
                <a:lvl9pPr marL="1020030" indent="-177089" defTabSz="1218026" fontAlgn="base">
                  <a:spcBef>
                    <a:spcPct val="0"/>
                  </a:spcBef>
                  <a:spcAft>
                    <a:spcPct val="0"/>
                  </a:spcAft>
                  <a:buClr>
                    <a:schemeClr val="tx2"/>
                  </a:buClr>
                  <a:buSzPct val="89000"/>
                  <a:buFont typeface="Arial" charset="0"/>
                  <a:buChar char="-"/>
                  <a:defRPr sz="2100" baseline="0"/>
                </a:lvl9pPr>
              </a:lstStyle>
              <a:p>
                <a:pPr marL="0" marR="0" lvl="0" indent="0" defTabSz="913473" eaLnBrk="1" fontAlgn="base" latinLnBrk="0" hangingPunct="1">
                  <a:lnSpc>
                    <a:spcPct val="100000"/>
                  </a:lnSpc>
                  <a:spcBef>
                    <a:spcPct val="0"/>
                  </a:spcBef>
                  <a:spcAft>
                    <a:spcPct val="0"/>
                  </a:spcAft>
                  <a:buClr>
                    <a:srgbClr val="008080"/>
                  </a:buClr>
                  <a:buSzPct val="100000"/>
                  <a:buFontTx/>
                  <a:buNone/>
                  <a:tabLst/>
                  <a:defRPr/>
                </a:pPr>
                <a:endParaRPr kumimoji="0" lang="en-US" sz="800" b="1" i="0" u="none" strike="noStrike" kern="0" cap="none" spc="0" normalizeH="0" baseline="0" noProof="0">
                  <a:ln>
                    <a:noFill/>
                  </a:ln>
                  <a:solidFill>
                    <a:srgbClr val="FFFFFF"/>
                  </a:solidFill>
                  <a:effectLst/>
                  <a:uLnTx/>
                  <a:uFillTx/>
                </a:endParaRPr>
              </a:p>
            </p:txBody>
          </p:sp>
        </p:grpSp>
        <p:sp>
          <p:nvSpPr>
            <p:cNvPr id="40" name="Oval 21">
              <a:extLst>
                <a:ext uri="{FF2B5EF4-FFF2-40B4-BE49-F238E27FC236}">
                  <a16:creationId xmlns:a16="http://schemas.microsoft.com/office/drawing/2014/main" id="{CA8C2CDF-DFFA-426A-BAAE-897286934E9F}"/>
                </a:ext>
              </a:extLst>
            </p:cNvPr>
            <p:cNvSpPr>
              <a:spLocks noChangeArrowheads="1"/>
            </p:cNvSpPr>
            <p:nvPr>
              <p:custDataLst>
                <p:tags r:id="rId4"/>
              </p:custDataLst>
            </p:nvPr>
          </p:nvSpPr>
          <p:spPr bwMode="gray">
            <a:xfrm>
              <a:off x="10392370" y="20657"/>
              <a:ext cx="109965" cy="109965"/>
            </a:xfrm>
            <a:prstGeom prst="ellipse">
              <a:avLst/>
            </a:prstGeom>
            <a:solidFill>
              <a:srgbClr val="B2D2D8"/>
            </a:solidFill>
            <a:ln w="9525">
              <a:solidFill>
                <a:srgbClr val="FFFFFF"/>
              </a:solidFill>
              <a:round/>
              <a:headEnd/>
              <a:tailEnd/>
            </a:ln>
          </p:spPr>
          <p:txBody>
            <a:bodyPr wrap="none" lIns="91430" tIns="45715" rIns="91430" bIns="45715" anchor="ctr">
              <a:noAutofit/>
            </a:bodyPr>
            <a:lstStyle/>
            <a:p>
              <a:pPr marL="0" marR="0" lvl="0" indent="0" algn="ctr" defTabSz="913523" eaLnBrk="1" fontAlgn="auto" latinLnBrk="0" hangingPunct="1">
                <a:lnSpc>
                  <a:spcPct val="100000"/>
                </a:lnSpc>
                <a:spcBef>
                  <a:spcPts val="0"/>
                </a:spcBef>
                <a:spcAft>
                  <a:spcPts val="0"/>
                </a:spcAft>
                <a:buClr>
                  <a:srgbClr val="000000"/>
                </a:buClr>
                <a:buSzTx/>
                <a:buFontTx/>
                <a:buNone/>
                <a:tabLst/>
                <a:defRPr/>
              </a:pPr>
              <a:r>
                <a:rPr kumimoji="0" lang="en-US" sz="600" b="1" i="0" u="none" strike="noStrike" kern="0" cap="none" spc="0" normalizeH="0" baseline="0" noProof="0" dirty="0">
                  <a:ln>
                    <a:noFill/>
                  </a:ln>
                  <a:solidFill>
                    <a:srgbClr val="008080"/>
                  </a:solidFill>
                  <a:effectLst/>
                  <a:uLnTx/>
                  <a:uFillTx/>
                </a:rPr>
                <a:t>1</a:t>
              </a:r>
            </a:p>
          </p:txBody>
        </p:sp>
        <p:sp>
          <p:nvSpPr>
            <p:cNvPr id="41" name="Oval 21">
              <a:extLst>
                <a:ext uri="{FF2B5EF4-FFF2-40B4-BE49-F238E27FC236}">
                  <a16:creationId xmlns:a16="http://schemas.microsoft.com/office/drawing/2014/main" id="{24F374FD-1D76-4320-A12C-1FE7B2FD066D}"/>
                </a:ext>
              </a:extLst>
            </p:cNvPr>
            <p:cNvSpPr>
              <a:spLocks noChangeArrowheads="1"/>
            </p:cNvSpPr>
            <p:nvPr>
              <p:custDataLst>
                <p:tags r:id="rId5"/>
              </p:custDataLst>
            </p:nvPr>
          </p:nvSpPr>
          <p:spPr bwMode="gray">
            <a:xfrm>
              <a:off x="10754612" y="20657"/>
              <a:ext cx="109965" cy="109965"/>
            </a:xfrm>
            <a:prstGeom prst="ellipse">
              <a:avLst/>
            </a:prstGeom>
            <a:solidFill>
              <a:srgbClr val="B2D2D8"/>
            </a:solidFill>
            <a:ln w="9525">
              <a:solidFill>
                <a:srgbClr val="FFFFFF"/>
              </a:solidFill>
              <a:round/>
              <a:headEnd/>
              <a:tailEnd/>
            </a:ln>
          </p:spPr>
          <p:txBody>
            <a:bodyPr wrap="none" lIns="91430" tIns="45715" rIns="91430" bIns="45715" anchor="ctr">
              <a:noAutofit/>
            </a:bodyPr>
            <a:lstStyle/>
            <a:p>
              <a:pPr marL="0" marR="0" lvl="0" indent="0" algn="ctr" defTabSz="913523" eaLnBrk="1" fontAlgn="auto" latinLnBrk="0" hangingPunct="1">
                <a:lnSpc>
                  <a:spcPct val="100000"/>
                </a:lnSpc>
                <a:spcBef>
                  <a:spcPts val="0"/>
                </a:spcBef>
                <a:spcAft>
                  <a:spcPts val="0"/>
                </a:spcAft>
                <a:buClr>
                  <a:srgbClr val="000000"/>
                </a:buClr>
                <a:buSzTx/>
                <a:buFontTx/>
                <a:buNone/>
                <a:tabLst/>
                <a:defRPr/>
              </a:pPr>
              <a:r>
                <a:rPr kumimoji="0" lang="en-US" sz="600" b="1" i="0" u="none" strike="noStrike" kern="0" cap="none" spc="0" normalizeH="0" baseline="0" noProof="0" dirty="0">
                  <a:ln>
                    <a:noFill/>
                  </a:ln>
                  <a:solidFill>
                    <a:srgbClr val="008080"/>
                  </a:solidFill>
                  <a:effectLst/>
                  <a:uLnTx/>
                  <a:uFillTx/>
                </a:rPr>
                <a:t>2</a:t>
              </a:r>
            </a:p>
          </p:txBody>
        </p:sp>
        <p:grpSp>
          <p:nvGrpSpPr>
            <p:cNvPr id="42" name="Group 165">
              <a:extLst>
                <a:ext uri="{FF2B5EF4-FFF2-40B4-BE49-F238E27FC236}">
                  <a16:creationId xmlns:a16="http://schemas.microsoft.com/office/drawing/2014/main" id="{6A479927-CF71-4D23-9A1F-AC5ADBA948D7}"/>
                </a:ext>
              </a:extLst>
            </p:cNvPr>
            <p:cNvGrpSpPr>
              <a:grpSpLocks/>
            </p:cNvGrpSpPr>
            <p:nvPr>
              <p:custDataLst>
                <p:tags r:id="rId6"/>
              </p:custDataLst>
            </p:nvPr>
          </p:nvGrpSpPr>
          <p:grpSpPr>
            <a:xfrm>
              <a:off x="10997356" y="75002"/>
              <a:ext cx="387944" cy="216580"/>
              <a:chOff x="5256246" y="1164709"/>
              <a:chExt cx="2296426" cy="1282037"/>
            </a:xfrm>
            <a:solidFill>
              <a:srgbClr val="B2D2D8"/>
            </a:solidFill>
          </p:grpSpPr>
          <p:sp>
            <p:nvSpPr>
              <p:cNvPr id="77" name="Freeform: Shape 166">
                <a:extLst>
                  <a:ext uri="{FF2B5EF4-FFF2-40B4-BE49-F238E27FC236}">
                    <a16:creationId xmlns:a16="http://schemas.microsoft.com/office/drawing/2014/main" id="{22D52BEC-83FC-4511-ADA5-830242BCB184}"/>
                  </a:ext>
                </a:extLst>
              </p:cNvPr>
              <p:cNvSpPr/>
              <p:nvPr>
                <p:custDataLst>
                  <p:tags r:id="rId16"/>
                </p:custDataLst>
              </p:nvPr>
            </p:nvSpPr>
            <p:spPr>
              <a:xfrm>
                <a:off x="5256246" y="1164709"/>
                <a:ext cx="2296426" cy="1282037"/>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53573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53573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153573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183013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183013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3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6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6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6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645025" y="0"/>
                    </a:lnTo>
                    <a:lnTo>
                      <a:pt x="1828800" y="457200"/>
                    </a:lnTo>
                    <a:lnTo>
                      <a:pt x="1645025" y="914400"/>
                    </a:lnTo>
                    <a:lnTo>
                      <a:pt x="0" y="914400"/>
                    </a:lnTo>
                    <a:lnTo>
                      <a:pt x="183775" y="457200"/>
                    </a:lnTo>
                    <a:close/>
                  </a:path>
                </a:pathLst>
              </a:custGeom>
              <a:solidFill>
                <a:srgbClr val="008C95"/>
              </a:solidFill>
              <a:ln w="9525" cap="flat" cmpd="sng" algn="ctr">
                <a:solidFill>
                  <a:srgbClr val="FFFFFF"/>
                </a:solidFill>
                <a:prstDash val="solid"/>
              </a:ln>
              <a:effectLst/>
            </p:spPr>
            <p:txBody>
              <a:bodyPr wrap="square" l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800" b="0" i="0" u="none" strike="noStrike" kern="0" cap="none" spc="0" normalizeH="0" baseline="0" noProof="0" dirty="0" err="1">
                  <a:ln>
                    <a:noFill/>
                  </a:ln>
                  <a:solidFill>
                    <a:srgbClr val="FFFFFF"/>
                  </a:solidFill>
                  <a:effectLst/>
                  <a:uLnTx/>
                  <a:uFillTx/>
                  <a:latin typeface="Arial"/>
                  <a:ea typeface="+mn-ea"/>
                  <a:cs typeface="+mn-cs"/>
                </a:endParaRPr>
              </a:p>
            </p:txBody>
          </p:sp>
          <p:sp>
            <p:nvSpPr>
              <p:cNvPr id="78" name="TextBox 77">
                <a:extLst>
                  <a:ext uri="{FF2B5EF4-FFF2-40B4-BE49-F238E27FC236}">
                    <a16:creationId xmlns:a16="http://schemas.microsoft.com/office/drawing/2014/main" id="{41D6F7D5-7207-4EA6-A00C-094CDCE9741C}"/>
                  </a:ext>
                </a:extLst>
              </p:cNvPr>
              <p:cNvSpPr txBox="1"/>
              <p:nvPr>
                <p:custDataLst>
                  <p:tags r:id="rId17"/>
                </p:custDataLst>
              </p:nvPr>
            </p:nvSpPr>
            <p:spPr>
              <a:xfrm>
                <a:off x="5537812" y="1253740"/>
                <a:ext cx="1784092" cy="1103976"/>
              </a:xfrm>
              <a:prstGeom prst="rect">
                <a:avLst/>
              </a:prstGeom>
              <a:solidFill>
                <a:srgbClr val="008C95"/>
              </a:solidFill>
            </p:spPr>
            <p:txBody>
              <a:bodyPr vert="horz" wrap="square" lIns="36000" tIns="0" rIns="0" bIns="0" rtlCol="0" anchor="ctr">
                <a:noAutofit/>
              </a:bodyPr>
              <a:lstStyle>
                <a:lvl1pPr lvl="0" indent="0" defTabSz="913473" fontAlgn="base">
                  <a:spcBef>
                    <a:spcPct val="0"/>
                  </a:spcBef>
                  <a:spcAft>
                    <a:spcPct val="0"/>
                  </a:spcAft>
                  <a:buClr>
                    <a:schemeClr val="tx2"/>
                  </a:buClr>
                  <a:buSzPct val="100000"/>
                  <a:defRPr lang="ru-RU" sz="1600" baseline="0" dirty="0"/>
                </a:lvl1pPr>
                <a:lvl2pPr marL="198335" lvl="1" indent="-194662" defTabSz="913473" fontAlgn="base">
                  <a:spcBef>
                    <a:spcPct val="0"/>
                  </a:spcBef>
                  <a:spcAft>
                    <a:spcPct val="0"/>
                  </a:spcAft>
                  <a:buClr>
                    <a:schemeClr val="accent4"/>
                  </a:buClr>
                  <a:buSzPct val="125000"/>
                  <a:buFont typeface="Arial" charset="0"/>
                  <a:buChar char="▪"/>
                  <a:defRPr lang="ru-RU" sz="1600" baseline="0" dirty="0"/>
                </a:lvl2pPr>
                <a:lvl3pPr marL="455435" lvl="2" indent="-253428" defTabSz="913473" fontAlgn="base">
                  <a:spcBef>
                    <a:spcPct val="0"/>
                  </a:spcBef>
                  <a:spcAft>
                    <a:spcPct val="0"/>
                  </a:spcAft>
                  <a:buClr>
                    <a:schemeClr val="accent6"/>
                  </a:buClr>
                  <a:buSzPct val="120000"/>
                  <a:buFont typeface="Arial" charset="0"/>
                  <a:buChar char="–"/>
                  <a:defRPr lang="ru-RU" sz="1600" baseline="0" dirty="0"/>
                </a:lvl3pPr>
                <a:lvl4pPr marL="628060" lvl="3" indent="-157933" defTabSz="913473" fontAlgn="base">
                  <a:spcBef>
                    <a:spcPct val="0"/>
                  </a:spcBef>
                  <a:spcAft>
                    <a:spcPct val="0"/>
                  </a:spcAft>
                  <a:buClr>
                    <a:schemeClr val="accent6"/>
                  </a:buClr>
                  <a:buSzPct val="120000"/>
                  <a:buFont typeface="Arial" charset="0"/>
                  <a:buChar char="▫"/>
                  <a:defRPr lang="ru-RU" sz="1600" baseline="0" dirty="0"/>
                </a:lvl4pPr>
                <a:lvl5pPr marL="763957" lvl="4" indent="-132223" defTabSz="913473" fontAlgn="base">
                  <a:spcBef>
                    <a:spcPct val="0"/>
                  </a:spcBef>
                  <a:spcAft>
                    <a:spcPct val="0"/>
                  </a:spcAft>
                  <a:buClr>
                    <a:schemeClr val="accent6"/>
                  </a:buClr>
                  <a:buSzPct val="89000"/>
                  <a:buFont typeface="Arial" charset="0"/>
                  <a:buChar char="-"/>
                  <a:defRPr lang="ru-RU" sz="1600" baseline="0" dirty="0"/>
                </a:lvl5pPr>
                <a:lvl6pPr marL="1020030" indent="-177089" defTabSz="1218026" fontAlgn="base">
                  <a:spcBef>
                    <a:spcPct val="0"/>
                  </a:spcBef>
                  <a:spcAft>
                    <a:spcPct val="0"/>
                  </a:spcAft>
                  <a:buClr>
                    <a:schemeClr val="tx2"/>
                  </a:buClr>
                  <a:buSzPct val="89000"/>
                  <a:buFont typeface="Arial" charset="0"/>
                  <a:buChar char="-"/>
                  <a:defRPr sz="2100" baseline="0"/>
                </a:lvl6pPr>
                <a:lvl7pPr marL="1020030" indent="-177089" defTabSz="1218026" fontAlgn="base">
                  <a:spcBef>
                    <a:spcPct val="0"/>
                  </a:spcBef>
                  <a:spcAft>
                    <a:spcPct val="0"/>
                  </a:spcAft>
                  <a:buClr>
                    <a:schemeClr val="tx2"/>
                  </a:buClr>
                  <a:buSzPct val="89000"/>
                  <a:buFont typeface="Arial" charset="0"/>
                  <a:buChar char="-"/>
                  <a:defRPr sz="2100" baseline="0"/>
                </a:lvl7pPr>
                <a:lvl8pPr marL="1020030" indent="-177089" defTabSz="1218026" fontAlgn="base">
                  <a:spcBef>
                    <a:spcPct val="0"/>
                  </a:spcBef>
                  <a:spcAft>
                    <a:spcPct val="0"/>
                  </a:spcAft>
                  <a:buClr>
                    <a:schemeClr val="tx2"/>
                  </a:buClr>
                  <a:buSzPct val="89000"/>
                  <a:buFont typeface="Arial" charset="0"/>
                  <a:buChar char="-"/>
                  <a:defRPr sz="2100" baseline="0"/>
                </a:lvl8pPr>
                <a:lvl9pPr marL="1020030" indent="-177089" defTabSz="1218026" fontAlgn="base">
                  <a:spcBef>
                    <a:spcPct val="0"/>
                  </a:spcBef>
                  <a:spcAft>
                    <a:spcPct val="0"/>
                  </a:spcAft>
                  <a:buClr>
                    <a:schemeClr val="tx2"/>
                  </a:buClr>
                  <a:buSzPct val="89000"/>
                  <a:buFont typeface="Arial" charset="0"/>
                  <a:buChar char="-"/>
                  <a:defRPr sz="2100" baseline="0"/>
                </a:lvl9pPr>
              </a:lstStyle>
              <a:p>
                <a:pPr marL="0" marR="0" lvl="0" indent="0" defTabSz="913473" eaLnBrk="1" fontAlgn="base" latinLnBrk="0" hangingPunct="1">
                  <a:lnSpc>
                    <a:spcPct val="100000"/>
                  </a:lnSpc>
                  <a:spcBef>
                    <a:spcPct val="0"/>
                  </a:spcBef>
                  <a:spcAft>
                    <a:spcPct val="0"/>
                  </a:spcAft>
                  <a:buClr>
                    <a:srgbClr val="008080"/>
                  </a:buClr>
                  <a:buSzPct val="100000"/>
                  <a:buFontTx/>
                  <a:buNone/>
                  <a:tabLst/>
                  <a:defRPr/>
                </a:pPr>
                <a:endParaRPr kumimoji="0" lang="az-Cyrl-AZ" sz="800" b="1" i="0" u="none" strike="noStrike" kern="0" cap="none" spc="0" normalizeH="0" baseline="0" noProof="0">
                  <a:ln>
                    <a:noFill/>
                  </a:ln>
                  <a:solidFill>
                    <a:srgbClr val="FFFFFF"/>
                  </a:solidFill>
                  <a:effectLst/>
                  <a:uLnTx/>
                  <a:uFillTx/>
                </a:endParaRPr>
              </a:p>
            </p:txBody>
          </p:sp>
        </p:grpSp>
        <p:sp>
          <p:nvSpPr>
            <p:cNvPr id="43" name="Oval 21">
              <a:extLst>
                <a:ext uri="{FF2B5EF4-FFF2-40B4-BE49-F238E27FC236}">
                  <a16:creationId xmlns:a16="http://schemas.microsoft.com/office/drawing/2014/main" id="{534F44EC-FB5F-47D7-BFF8-6E1D0857E593}"/>
                </a:ext>
              </a:extLst>
            </p:cNvPr>
            <p:cNvSpPr>
              <a:spLocks noChangeArrowheads="1"/>
            </p:cNvSpPr>
            <p:nvPr>
              <p:custDataLst>
                <p:tags r:id="rId7"/>
              </p:custDataLst>
            </p:nvPr>
          </p:nvSpPr>
          <p:spPr bwMode="gray">
            <a:xfrm>
              <a:off x="11116853" y="20657"/>
              <a:ext cx="109965" cy="109965"/>
            </a:xfrm>
            <a:prstGeom prst="ellipse">
              <a:avLst/>
            </a:prstGeom>
            <a:solidFill>
              <a:srgbClr val="008C95"/>
            </a:solidFill>
            <a:ln w="9525">
              <a:solidFill>
                <a:srgbClr val="FFFFFF"/>
              </a:solidFill>
              <a:round/>
              <a:headEnd/>
              <a:tailEnd/>
            </a:ln>
          </p:spPr>
          <p:txBody>
            <a:bodyPr wrap="none" lIns="91430" tIns="45715" rIns="91430" bIns="45715" anchor="ctr">
              <a:noAutofit/>
            </a:bodyPr>
            <a:lstStyle/>
            <a:p>
              <a:pPr marL="0" marR="0" lvl="0" indent="0" algn="ctr" defTabSz="913523" eaLnBrk="1" fontAlgn="auto" latinLnBrk="0" hangingPunct="1">
                <a:lnSpc>
                  <a:spcPct val="100000"/>
                </a:lnSpc>
                <a:spcBef>
                  <a:spcPts val="0"/>
                </a:spcBef>
                <a:spcAft>
                  <a:spcPts val="0"/>
                </a:spcAft>
                <a:buClr>
                  <a:srgbClr val="000000"/>
                </a:buClr>
                <a:buSzTx/>
                <a:buFontTx/>
                <a:buNone/>
                <a:tabLst/>
                <a:defRPr/>
              </a:pPr>
              <a:r>
                <a:rPr kumimoji="0" lang="en-US" sz="600" b="1" i="0" u="none" strike="noStrike" kern="0" cap="none" spc="0" normalizeH="0" baseline="0" noProof="0" dirty="0">
                  <a:ln>
                    <a:noFill/>
                  </a:ln>
                  <a:solidFill>
                    <a:srgbClr val="FFFFFF"/>
                  </a:solidFill>
                  <a:effectLst/>
                  <a:uLnTx/>
                  <a:uFillTx/>
                </a:rPr>
                <a:t>3</a:t>
              </a:r>
            </a:p>
          </p:txBody>
        </p:sp>
        <p:grpSp>
          <p:nvGrpSpPr>
            <p:cNvPr id="44" name="Group 169">
              <a:extLst>
                <a:ext uri="{FF2B5EF4-FFF2-40B4-BE49-F238E27FC236}">
                  <a16:creationId xmlns:a16="http://schemas.microsoft.com/office/drawing/2014/main" id="{13285675-2FDB-48AB-86DD-E0FA8ABD9726}"/>
                </a:ext>
              </a:extLst>
            </p:cNvPr>
            <p:cNvGrpSpPr>
              <a:grpSpLocks/>
            </p:cNvGrpSpPr>
            <p:nvPr>
              <p:custDataLst>
                <p:tags r:id="rId8"/>
              </p:custDataLst>
            </p:nvPr>
          </p:nvGrpSpPr>
          <p:grpSpPr>
            <a:xfrm>
              <a:off x="11359598" y="75002"/>
              <a:ext cx="387944" cy="216580"/>
              <a:chOff x="7423608" y="1164709"/>
              <a:chExt cx="2296426" cy="1282037"/>
            </a:xfrm>
            <a:solidFill>
              <a:srgbClr val="B2D2D8"/>
            </a:solidFill>
          </p:grpSpPr>
          <p:sp>
            <p:nvSpPr>
              <p:cNvPr id="75" name="Freeform: Shape 170">
                <a:extLst>
                  <a:ext uri="{FF2B5EF4-FFF2-40B4-BE49-F238E27FC236}">
                    <a16:creationId xmlns:a16="http://schemas.microsoft.com/office/drawing/2014/main" id="{9922053E-E6BB-46F5-AFA6-3CD333C80E1D}"/>
                  </a:ext>
                </a:extLst>
              </p:cNvPr>
              <p:cNvSpPr/>
              <p:nvPr>
                <p:custDataLst>
                  <p:tags r:id="rId14"/>
                </p:custDataLst>
              </p:nvPr>
            </p:nvSpPr>
            <p:spPr>
              <a:xfrm>
                <a:off x="7423608" y="1164709"/>
                <a:ext cx="2296426" cy="1282037"/>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53573 w 1828800"/>
                  <a:gd name="connsiteY5" fmla="*/ 457200 h 914400"/>
                  <a:gd name="connsiteX0" fmla="*/ 0 w 1828800"/>
                  <a:gd name="connsiteY0" fmla="*/ 0 h 914400"/>
                  <a:gd name="connsiteX1" fmla="*/ 1675226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53573 w 1828800"/>
                  <a:gd name="connsiteY5" fmla="*/ 457200 h 914400"/>
                  <a:gd name="connsiteX0" fmla="*/ 0 w 1828800"/>
                  <a:gd name="connsiteY0" fmla="*/ 0 h 914400"/>
                  <a:gd name="connsiteX1" fmla="*/ 1675226 w 1828800"/>
                  <a:gd name="connsiteY1" fmla="*/ 0 h 914400"/>
                  <a:gd name="connsiteX2" fmla="*/ 1828800 w 1828800"/>
                  <a:gd name="connsiteY2" fmla="*/ 457200 h 914400"/>
                  <a:gd name="connsiteX3" fmla="*/ 1675226 w 1828800"/>
                  <a:gd name="connsiteY3" fmla="*/ 914400 h 914400"/>
                  <a:gd name="connsiteX4" fmla="*/ 0 w 1828800"/>
                  <a:gd name="connsiteY4" fmla="*/ 914400 h 914400"/>
                  <a:gd name="connsiteX5" fmla="*/ 153573 w 1828800"/>
                  <a:gd name="connsiteY5" fmla="*/ 457200 h 914400"/>
                  <a:gd name="connsiteX0" fmla="*/ 0 w 1828800"/>
                  <a:gd name="connsiteY0" fmla="*/ 0 h 914400"/>
                  <a:gd name="connsiteX1" fmla="*/ 1675226 w 1828800"/>
                  <a:gd name="connsiteY1" fmla="*/ 0 h 914400"/>
                  <a:gd name="connsiteX2" fmla="*/ 1828800 w 1828800"/>
                  <a:gd name="connsiteY2" fmla="*/ 457200 h 914400"/>
                  <a:gd name="connsiteX3" fmla="*/ 1675226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7 w 1828800"/>
                  <a:gd name="connsiteY1" fmla="*/ 0 h 914400"/>
                  <a:gd name="connsiteX2" fmla="*/ 1828800 w 1828800"/>
                  <a:gd name="connsiteY2" fmla="*/ 457200 h 914400"/>
                  <a:gd name="connsiteX3" fmla="*/ 1675226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7 w 1828800"/>
                  <a:gd name="connsiteY1" fmla="*/ 0 h 914400"/>
                  <a:gd name="connsiteX2" fmla="*/ 1828800 w 1828800"/>
                  <a:gd name="connsiteY2" fmla="*/ 457200 h 914400"/>
                  <a:gd name="connsiteX3" fmla="*/ 1645787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7 w 1828800"/>
                  <a:gd name="connsiteY1" fmla="*/ 0 h 914400"/>
                  <a:gd name="connsiteX2" fmla="*/ 1828800 w 1828800"/>
                  <a:gd name="connsiteY2" fmla="*/ 457200 h 914400"/>
                  <a:gd name="connsiteX3" fmla="*/ 1645787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7 w 1828800"/>
                  <a:gd name="connsiteY1" fmla="*/ 0 h 914400"/>
                  <a:gd name="connsiteX2" fmla="*/ 1828800 w 1828800"/>
                  <a:gd name="connsiteY2" fmla="*/ 457200 h 914400"/>
                  <a:gd name="connsiteX3" fmla="*/ 1645787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7 w 1828800"/>
                  <a:gd name="connsiteY1" fmla="*/ 0 h 914400"/>
                  <a:gd name="connsiteX2" fmla="*/ 1828800 w 1828800"/>
                  <a:gd name="connsiteY2" fmla="*/ 457200 h 914400"/>
                  <a:gd name="connsiteX3" fmla="*/ 1645787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7 w 1828800"/>
                  <a:gd name="connsiteY1" fmla="*/ 0 h 914400"/>
                  <a:gd name="connsiteX2" fmla="*/ 1828800 w 1828800"/>
                  <a:gd name="connsiteY2" fmla="*/ 457200 h 914400"/>
                  <a:gd name="connsiteX3" fmla="*/ 1645787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7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645025" y="0"/>
                    </a:lnTo>
                    <a:lnTo>
                      <a:pt x="1828800" y="457200"/>
                    </a:lnTo>
                    <a:lnTo>
                      <a:pt x="1645025" y="914400"/>
                    </a:lnTo>
                    <a:lnTo>
                      <a:pt x="0" y="914400"/>
                    </a:lnTo>
                    <a:lnTo>
                      <a:pt x="183775" y="457200"/>
                    </a:lnTo>
                    <a:close/>
                  </a:path>
                </a:pathLst>
              </a:custGeom>
              <a:grpFill/>
              <a:ln w="9525" cap="flat" cmpd="sng" algn="ctr">
                <a:solidFill>
                  <a:srgbClr val="FFFFFF"/>
                </a:solidFill>
                <a:prstDash val="solid"/>
              </a:ln>
              <a:effectLst/>
            </p:spPr>
            <p:txBody>
              <a:bodyPr wrap="square" l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800" b="0" i="0" u="none" strike="noStrike" kern="0" cap="none" spc="0" normalizeH="0" baseline="0" noProof="0" dirty="0" err="1">
                  <a:ln>
                    <a:noFill/>
                  </a:ln>
                  <a:solidFill>
                    <a:srgbClr val="FFFFFF"/>
                  </a:solidFill>
                  <a:effectLst/>
                  <a:uLnTx/>
                  <a:uFillTx/>
                  <a:latin typeface="Arial"/>
                  <a:ea typeface="+mn-ea"/>
                  <a:cs typeface="+mn-cs"/>
                </a:endParaRPr>
              </a:p>
            </p:txBody>
          </p:sp>
          <p:sp>
            <p:nvSpPr>
              <p:cNvPr id="76" name="TextBox 75">
                <a:extLst>
                  <a:ext uri="{FF2B5EF4-FFF2-40B4-BE49-F238E27FC236}">
                    <a16:creationId xmlns:a16="http://schemas.microsoft.com/office/drawing/2014/main" id="{DACEA2A0-EF26-43D3-9018-518CFBAE9072}"/>
                  </a:ext>
                </a:extLst>
              </p:cNvPr>
              <p:cNvSpPr txBox="1"/>
              <p:nvPr>
                <p:custDataLst>
                  <p:tags r:id="rId15"/>
                </p:custDataLst>
              </p:nvPr>
            </p:nvSpPr>
            <p:spPr>
              <a:xfrm>
                <a:off x="7705175" y="1253740"/>
                <a:ext cx="1784092" cy="1103976"/>
              </a:xfrm>
              <a:prstGeom prst="rect">
                <a:avLst/>
              </a:prstGeom>
              <a:grpFill/>
            </p:spPr>
            <p:txBody>
              <a:bodyPr vert="horz" wrap="square" lIns="36000" tIns="0" rIns="0" bIns="0" rtlCol="0" anchor="ctr">
                <a:noAutofit/>
              </a:bodyPr>
              <a:lstStyle>
                <a:lvl1pPr lvl="0" indent="0" defTabSz="913473" fontAlgn="base">
                  <a:spcBef>
                    <a:spcPct val="0"/>
                  </a:spcBef>
                  <a:spcAft>
                    <a:spcPct val="0"/>
                  </a:spcAft>
                  <a:buClr>
                    <a:schemeClr val="tx2"/>
                  </a:buClr>
                  <a:buSzPct val="100000"/>
                  <a:defRPr lang="ru-RU" sz="1600" baseline="0" dirty="0"/>
                </a:lvl1pPr>
                <a:lvl2pPr marL="198335" lvl="1" indent="-194662" defTabSz="913473" fontAlgn="base">
                  <a:spcBef>
                    <a:spcPct val="0"/>
                  </a:spcBef>
                  <a:spcAft>
                    <a:spcPct val="0"/>
                  </a:spcAft>
                  <a:buClr>
                    <a:schemeClr val="accent4"/>
                  </a:buClr>
                  <a:buSzPct val="125000"/>
                  <a:buFont typeface="Arial" charset="0"/>
                  <a:buChar char="▪"/>
                  <a:defRPr lang="ru-RU" sz="1600" baseline="0" dirty="0"/>
                </a:lvl2pPr>
                <a:lvl3pPr marL="455435" lvl="2" indent="-253428" defTabSz="913473" fontAlgn="base">
                  <a:spcBef>
                    <a:spcPct val="0"/>
                  </a:spcBef>
                  <a:spcAft>
                    <a:spcPct val="0"/>
                  </a:spcAft>
                  <a:buClr>
                    <a:schemeClr val="accent6"/>
                  </a:buClr>
                  <a:buSzPct val="120000"/>
                  <a:buFont typeface="Arial" charset="0"/>
                  <a:buChar char="–"/>
                  <a:defRPr lang="ru-RU" sz="1600" baseline="0" dirty="0"/>
                </a:lvl3pPr>
                <a:lvl4pPr marL="628060" lvl="3" indent="-157933" defTabSz="913473" fontAlgn="base">
                  <a:spcBef>
                    <a:spcPct val="0"/>
                  </a:spcBef>
                  <a:spcAft>
                    <a:spcPct val="0"/>
                  </a:spcAft>
                  <a:buClr>
                    <a:schemeClr val="accent6"/>
                  </a:buClr>
                  <a:buSzPct val="120000"/>
                  <a:buFont typeface="Arial" charset="0"/>
                  <a:buChar char="▫"/>
                  <a:defRPr lang="ru-RU" sz="1600" baseline="0" dirty="0"/>
                </a:lvl4pPr>
                <a:lvl5pPr marL="763957" lvl="4" indent="-132223" defTabSz="913473" fontAlgn="base">
                  <a:spcBef>
                    <a:spcPct val="0"/>
                  </a:spcBef>
                  <a:spcAft>
                    <a:spcPct val="0"/>
                  </a:spcAft>
                  <a:buClr>
                    <a:schemeClr val="accent6"/>
                  </a:buClr>
                  <a:buSzPct val="89000"/>
                  <a:buFont typeface="Arial" charset="0"/>
                  <a:buChar char="-"/>
                  <a:defRPr lang="ru-RU" sz="1600" baseline="0" dirty="0"/>
                </a:lvl5pPr>
                <a:lvl6pPr marL="1020030" indent="-177089" defTabSz="1218026" fontAlgn="base">
                  <a:spcBef>
                    <a:spcPct val="0"/>
                  </a:spcBef>
                  <a:spcAft>
                    <a:spcPct val="0"/>
                  </a:spcAft>
                  <a:buClr>
                    <a:schemeClr val="tx2"/>
                  </a:buClr>
                  <a:buSzPct val="89000"/>
                  <a:buFont typeface="Arial" charset="0"/>
                  <a:buChar char="-"/>
                  <a:defRPr sz="2100" baseline="0"/>
                </a:lvl6pPr>
                <a:lvl7pPr marL="1020030" indent="-177089" defTabSz="1218026" fontAlgn="base">
                  <a:spcBef>
                    <a:spcPct val="0"/>
                  </a:spcBef>
                  <a:spcAft>
                    <a:spcPct val="0"/>
                  </a:spcAft>
                  <a:buClr>
                    <a:schemeClr val="tx2"/>
                  </a:buClr>
                  <a:buSzPct val="89000"/>
                  <a:buFont typeface="Arial" charset="0"/>
                  <a:buChar char="-"/>
                  <a:defRPr sz="2100" baseline="0"/>
                </a:lvl7pPr>
                <a:lvl8pPr marL="1020030" indent="-177089" defTabSz="1218026" fontAlgn="base">
                  <a:spcBef>
                    <a:spcPct val="0"/>
                  </a:spcBef>
                  <a:spcAft>
                    <a:spcPct val="0"/>
                  </a:spcAft>
                  <a:buClr>
                    <a:schemeClr val="tx2"/>
                  </a:buClr>
                  <a:buSzPct val="89000"/>
                  <a:buFont typeface="Arial" charset="0"/>
                  <a:buChar char="-"/>
                  <a:defRPr sz="2100" baseline="0"/>
                </a:lvl8pPr>
                <a:lvl9pPr marL="1020030" indent="-177089" defTabSz="1218026" fontAlgn="base">
                  <a:spcBef>
                    <a:spcPct val="0"/>
                  </a:spcBef>
                  <a:spcAft>
                    <a:spcPct val="0"/>
                  </a:spcAft>
                  <a:buClr>
                    <a:schemeClr val="tx2"/>
                  </a:buClr>
                  <a:buSzPct val="89000"/>
                  <a:buFont typeface="Arial" charset="0"/>
                  <a:buChar char="-"/>
                  <a:defRPr sz="2100" baseline="0"/>
                </a:lvl9pPr>
              </a:lstStyle>
              <a:p>
                <a:pPr marL="0" marR="0" lvl="0" indent="0" defTabSz="913473" eaLnBrk="1" fontAlgn="base" latinLnBrk="0" hangingPunct="1">
                  <a:lnSpc>
                    <a:spcPct val="100000"/>
                  </a:lnSpc>
                  <a:spcBef>
                    <a:spcPct val="0"/>
                  </a:spcBef>
                  <a:spcAft>
                    <a:spcPct val="0"/>
                  </a:spcAft>
                  <a:buClr>
                    <a:srgbClr val="008080"/>
                  </a:buClr>
                  <a:buSzPct val="100000"/>
                  <a:buFontTx/>
                  <a:buNone/>
                  <a:tabLst/>
                  <a:defRPr/>
                </a:pPr>
                <a:endParaRPr kumimoji="0" lang="az-Cyrl-AZ" sz="800" b="1" i="0" u="none" strike="noStrike" kern="0" cap="none" spc="0" normalizeH="0" baseline="0" noProof="0">
                  <a:ln>
                    <a:noFill/>
                  </a:ln>
                  <a:solidFill>
                    <a:srgbClr val="FFFFFF"/>
                  </a:solidFill>
                  <a:effectLst/>
                  <a:uLnTx/>
                  <a:uFillTx/>
                </a:endParaRPr>
              </a:p>
            </p:txBody>
          </p:sp>
        </p:grpSp>
        <p:sp>
          <p:nvSpPr>
            <p:cNvPr id="45" name="Oval 21">
              <a:extLst>
                <a:ext uri="{FF2B5EF4-FFF2-40B4-BE49-F238E27FC236}">
                  <a16:creationId xmlns:a16="http://schemas.microsoft.com/office/drawing/2014/main" id="{C49C3772-49F1-4739-B4E0-3049E64FD491}"/>
                </a:ext>
              </a:extLst>
            </p:cNvPr>
            <p:cNvSpPr>
              <a:spLocks noChangeArrowheads="1"/>
            </p:cNvSpPr>
            <p:nvPr>
              <p:custDataLst>
                <p:tags r:id="rId9"/>
              </p:custDataLst>
            </p:nvPr>
          </p:nvSpPr>
          <p:spPr bwMode="gray">
            <a:xfrm>
              <a:off x="11479095" y="20657"/>
              <a:ext cx="109965" cy="109965"/>
            </a:xfrm>
            <a:prstGeom prst="ellipse">
              <a:avLst/>
            </a:prstGeom>
            <a:solidFill>
              <a:srgbClr val="B2D2D8"/>
            </a:solidFill>
            <a:ln w="9525">
              <a:solidFill>
                <a:srgbClr val="FFFFFF"/>
              </a:solidFill>
              <a:round/>
              <a:headEnd/>
              <a:tailEnd/>
            </a:ln>
          </p:spPr>
          <p:txBody>
            <a:bodyPr wrap="none" lIns="91430" tIns="45715" rIns="91430" bIns="45715" anchor="ctr">
              <a:noAutofit/>
            </a:bodyPr>
            <a:lstStyle/>
            <a:p>
              <a:pPr marL="0" marR="0" lvl="0" indent="0" algn="ctr" defTabSz="913523" eaLnBrk="1" fontAlgn="auto" latinLnBrk="0" hangingPunct="1">
                <a:lnSpc>
                  <a:spcPct val="100000"/>
                </a:lnSpc>
                <a:spcBef>
                  <a:spcPts val="0"/>
                </a:spcBef>
                <a:spcAft>
                  <a:spcPts val="0"/>
                </a:spcAft>
                <a:buClr>
                  <a:srgbClr val="000000"/>
                </a:buClr>
                <a:buSzTx/>
                <a:buFontTx/>
                <a:buNone/>
                <a:tabLst/>
                <a:defRPr/>
              </a:pPr>
              <a:r>
                <a:rPr kumimoji="0" lang="en-US" sz="600" b="1" i="0" u="none" strike="noStrike" kern="0" cap="none" spc="0" normalizeH="0" baseline="0" noProof="0" dirty="0">
                  <a:ln>
                    <a:noFill/>
                  </a:ln>
                  <a:solidFill>
                    <a:srgbClr val="008080"/>
                  </a:solidFill>
                  <a:effectLst/>
                  <a:uLnTx/>
                  <a:uFillTx/>
                </a:rPr>
                <a:t>4</a:t>
              </a:r>
            </a:p>
          </p:txBody>
        </p:sp>
        <p:grpSp>
          <p:nvGrpSpPr>
            <p:cNvPr id="46" name="Group 174">
              <a:extLst>
                <a:ext uri="{FF2B5EF4-FFF2-40B4-BE49-F238E27FC236}">
                  <a16:creationId xmlns:a16="http://schemas.microsoft.com/office/drawing/2014/main" id="{514841D9-CB74-466E-89FC-BB456C7184F2}"/>
                </a:ext>
              </a:extLst>
            </p:cNvPr>
            <p:cNvGrpSpPr>
              <a:grpSpLocks/>
            </p:cNvGrpSpPr>
            <p:nvPr>
              <p:custDataLst>
                <p:tags r:id="rId10"/>
              </p:custDataLst>
            </p:nvPr>
          </p:nvGrpSpPr>
          <p:grpSpPr>
            <a:xfrm>
              <a:off x="11721840" y="75002"/>
              <a:ext cx="387944" cy="216580"/>
              <a:chOff x="9590971" y="1164709"/>
              <a:chExt cx="2296426" cy="1282037"/>
            </a:xfrm>
            <a:solidFill>
              <a:srgbClr val="B2D2D8"/>
            </a:solidFill>
          </p:grpSpPr>
          <p:sp>
            <p:nvSpPr>
              <p:cNvPr id="48" name="Freeform: Shape 175">
                <a:extLst>
                  <a:ext uri="{FF2B5EF4-FFF2-40B4-BE49-F238E27FC236}">
                    <a16:creationId xmlns:a16="http://schemas.microsoft.com/office/drawing/2014/main" id="{6ADF75C3-1BBB-4471-855C-5081288C18F6}"/>
                  </a:ext>
                </a:extLst>
              </p:cNvPr>
              <p:cNvSpPr/>
              <p:nvPr>
                <p:custDataLst>
                  <p:tags r:id="rId12"/>
                </p:custDataLst>
              </p:nvPr>
            </p:nvSpPr>
            <p:spPr>
              <a:xfrm>
                <a:off x="9590971" y="1164709"/>
                <a:ext cx="2296426" cy="1282037"/>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53574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53574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153574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645025" y="0"/>
                    </a:lnTo>
                    <a:lnTo>
                      <a:pt x="1828800" y="457200"/>
                    </a:lnTo>
                    <a:lnTo>
                      <a:pt x="1645025" y="914400"/>
                    </a:lnTo>
                    <a:lnTo>
                      <a:pt x="0" y="914400"/>
                    </a:lnTo>
                    <a:lnTo>
                      <a:pt x="183775" y="457200"/>
                    </a:lnTo>
                    <a:close/>
                  </a:path>
                </a:pathLst>
              </a:custGeom>
              <a:grpFill/>
              <a:ln w="9525" cap="flat" cmpd="sng" algn="ctr">
                <a:solidFill>
                  <a:srgbClr val="FFFFFF"/>
                </a:solidFill>
                <a:prstDash val="solid"/>
              </a:ln>
              <a:effectLst/>
            </p:spPr>
            <p:txBody>
              <a:bodyPr wrap="square" l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800" b="0" i="0" u="none" strike="noStrike" kern="0" cap="none" spc="0" normalizeH="0" baseline="0" noProof="0" dirty="0" err="1">
                  <a:ln>
                    <a:noFill/>
                  </a:ln>
                  <a:solidFill>
                    <a:srgbClr val="FFFFFF"/>
                  </a:solidFill>
                  <a:effectLst/>
                  <a:uLnTx/>
                  <a:uFillTx/>
                  <a:latin typeface="Arial"/>
                  <a:ea typeface="+mn-ea"/>
                  <a:cs typeface="+mn-cs"/>
                </a:endParaRPr>
              </a:p>
            </p:txBody>
          </p:sp>
          <p:sp>
            <p:nvSpPr>
              <p:cNvPr id="74" name="TextBox 73">
                <a:extLst>
                  <a:ext uri="{FF2B5EF4-FFF2-40B4-BE49-F238E27FC236}">
                    <a16:creationId xmlns:a16="http://schemas.microsoft.com/office/drawing/2014/main" id="{2B9CE2EE-E0EE-4848-98FC-7C53D156FDF2}"/>
                  </a:ext>
                </a:extLst>
              </p:cNvPr>
              <p:cNvSpPr txBox="1"/>
              <p:nvPr>
                <p:custDataLst>
                  <p:tags r:id="rId13"/>
                </p:custDataLst>
              </p:nvPr>
            </p:nvSpPr>
            <p:spPr>
              <a:xfrm>
                <a:off x="9872538" y="1253740"/>
                <a:ext cx="1784092" cy="1103976"/>
              </a:xfrm>
              <a:prstGeom prst="rect">
                <a:avLst/>
              </a:prstGeom>
              <a:grpFill/>
            </p:spPr>
            <p:txBody>
              <a:bodyPr vert="horz" wrap="square" lIns="36000" tIns="0" rIns="0" bIns="0" rtlCol="0" anchor="ctr">
                <a:noAutofit/>
              </a:bodyPr>
              <a:lstStyle>
                <a:lvl1pPr lvl="0" indent="0" defTabSz="913473" fontAlgn="base">
                  <a:spcBef>
                    <a:spcPct val="0"/>
                  </a:spcBef>
                  <a:spcAft>
                    <a:spcPct val="0"/>
                  </a:spcAft>
                  <a:buClr>
                    <a:schemeClr val="tx2"/>
                  </a:buClr>
                  <a:buSzPct val="100000"/>
                  <a:defRPr lang="ru-RU" sz="1600" baseline="0" dirty="0"/>
                </a:lvl1pPr>
                <a:lvl2pPr marL="198335" lvl="1" indent="-194662" defTabSz="913473" fontAlgn="base">
                  <a:spcBef>
                    <a:spcPct val="0"/>
                  </a:spcBef>
                  <a:spcAft>
                    <a:spcPct val="0"/>
                  </a:spcAft>
                  <a:buClr>
                    <a:schemeClr val="accent4"/>
                  </a:buClr>
                  <a:buSzPct val="125000"/>
                  <a:buFont typeface="Arial" charset="0"/>
                  <a:buChar char="▪"/>
                  <a:defRPr lang="ru-RU" sz="1600" baseline="0" dirty="0"/>
                </a:lvl2pPr>
                <a:lvl3pPr marL="455435" lvl="2" indent="-253428" defTabSz="913473" fontAlgn="base">
                  <a:spcBef>
                    <a:spcPct val="0"/>
                  </a:spcBef>
                  <a:spcAft>
                    <a:spcPct val="0"/>
                  </a:spcAft>
                  <a:buClr>
                    <a:schemeClr val="accent6"/>
                  </a:buClr>
                  <a:buSzPct val="120000"/>
                  <a:buFont typeface="Arial" charset="0"/>
                  <a:buChar char="–"/>
                  <a:defRPr lang="ru-RU" sz="1600" baseline="0" dirty="0"/>
                </a:lvl3pPr>
                <a:lvl4pPr marL="628060" lvl="3" indent="-157933" defTabSz="913473" fontAlgn="base">
                  <a:spcBef>
                    <a:spcPct val="0"/>
                  </a:spcBef>
                  <a:spcAft>
                    <a:spcPct val="0"/>
                  </a:spcAft>
                  <a:buClr>
                    <a:schemeClr val="accent6"/>
                  </a:buClr>
                  <a:buSzPct val="120000"/>
                  <a:buFont typeface="Arial" charset="0"/>
                  <a:buChar char="▫"/>
                  <a:defRPr lang="ru-RU" sz="1600" baseline="0" dirty="0"/>
                </a:lvl4pPr>
                <a:lvl5pPr marL="763957" lvl="4" indent="-132223" defTabSz="913473" fontAlgn="base">
                  <a:spcBef>
                    <a:spcPct val="0"/>
                  </a:spcBef>
                  <a:spcAft>
                    <a:spcPct val="0"/>
                  </a:spcAft>
                  <a:buClr>
                    <a:schemeClr val="accent6"/>
                  </a:buClr>
                  <a:buSzPct val="89000"/>
                  <a:buFont typeface="Arial" charset="0"/>
                  <a:buChar char="-"/>
                  <a:defRPr lang="ru-RU" sz="1600" baseline="0" dirty="0"/>
                </a:lvl5pPr>
                <a:lvl6pPr marL="1020030" indent="-177089" defTabSz="1218026" fontAlgn="base">
                  <a:spcBef>
                    <a:spcPct val="0"/>
                  </a:spcBef>
                  <a:spcAft>
                    <a:spcPct val="0"/>
                  </a:spcAft>
                  <a:buClr>
                    <a:schemeClr val="tx2"/>
                  </a:buClr>
                  <a:buSzPct val="89000"/>
                  <a:buFont typeface="Arial" charset="0"/>
                  <a:buChar char="-"/>
                  <a:defRPr sz="2100" baseline="0"/>
                </a:lvl6pPr>
                <a:lvl7pPr marL="1020030" indent="-177089" defTabSz="1218026" fontAlgn="base">
                  <a:spcBef>
                    <a:spcPct val="0"/>
                  </a:spcBef>
                  <a:spcAft>
                    <a:spcPct val="0"/>
                  </a:spcAft>
                  <a:buClr>
                    <a:schemeClr val="tx2"/>
                  </a:buClr>
                  <a:buSzPct val="89000"/>
                  <a:buFont typeface="Arial" charset="0"/>
                  <a:buChar char="-"/>
                  <a:defRPr sz="2100" baseline="0"/>
                </a:lvl7pPr>
                <a:lvl8pPr marL="1020030" indent="-177089" defTabSz="1218026" fontAlgn="base">
                  <a:spcBef>
                    <a:spcPct val="0"/>
                  </a:spcBef>
                  <a:spcAft>
                    <a:spcPct val="0"/>
                  </a:spcAft>
                  <a:buClr>
                    <a:schemeClr val="tx2"/>
                  </a:buClr>
                  <a:buSzPct val="89000"/>
                  <a:buFont typeface="Arial" charset="0"/>
                  <a:buChar char="-"/>
                  <a:defRPr sz="2100" baseline="0"/>
                </a:lvl8pPr>
                <a:lvl9pPr marL="1020030" indent="-177089" defTabSz="1218026" fontAlgn="base">
                  <a:spcBef>
                    <a:spcPct val="0"/>
                  </a:spcBef>
                  <a:spcAft>
                    <a:spcPct val="0"/>
                  </a:spcAft>
                  <a:buClr>
                    <a:schemeClr val="tx2"/>
                  </a:buClr>
                  <a:buSzPct val="89000"/>
                  <a:buFont typeface="Arial" charset="0"/>
                  <a:buChar char="-"/>
                  <a:defRPr sz="2100" baseline="0"/>
                </a:lvl9pPr>
              </a:lstStyle>
              <a:p>
                <a:pPr marL="0" marR="0" lvl="0" indent="0" defTabSz="913473" eaLnBrk="1" fontAlgn="base" latinLnBrk="0" hangingPunct="1">
                  <a:lnSpc>
                    <a:spcPct val="100000"/>
                  </a:lnSpc>
                  <a:spcBef>
                    <a:spcPct val="0"/>
                  </a:spcBef>
                  <a:spcAft>
                    <a:spcPct val="0"/>
                  </a:spcAft>
                  <a:buClr>
                    <a:srgbClr val="008080"/>
                  </a:buClr>
                  <a:buSzPct val="100000"/>
                  <a:buFontTx/>
                  <a:buNone/>
                  <a:tabLst/>
                  <a:defRPr/>
                </a:pPr>
                <a:endParaRPr kumimoji="0" lang="ru-RU" sz="800" b="1" i="0" u="none" strike="noStrike" kern="0" cap="none" spc="0" normalizeH="0" baseline="0" noProof="0">
                  <a:ln>
                    <a:noFill/>
                  </a:ln>
                  <a:solidFill>
                    <a:srgbClr val="FFFFFF"/>
                  </a:solidFill>
                  <a:effectLst/>
                  <a:uLnTx/>
                  <a:uFillTx/>
                </a:endParaRPr>
              </a:p>
            </p:txBody>
          </p:sp>
        </p:grpSp>
        <p:sp>
          <p:nvSpPr>
            <p:cNvPr id="47" name="Oval 21">
              <a:extLst>
                <a:ext uri="{FF2B5EF4-FFF2-40B4-BE49-F238E27FC236}">
                  <a16:creationId xmlns:a16="http://schemas.microsoft.com/office/drawing/2014/main" id="{F297F70D-F897-4D89-9DCC-3B6AD33077BF}"/>
                </a:ext>
              </a:extLst>
            </p:cNvPr>
            <p:cNvSpPr>
              <a:spLocks noChangeArrowheads="1"/>
            </p:cNvSpPr>
            <p:nvPr>
              <p:custDataLst>
                <p:tags r:id="rId11"/>
              </p:custDataLst>
            </p:nvPr>
          </p:nvSpPr>
          <p:spPr bwMode="gray">
            <a:xfrm>
              <a:off x="11841338" y="20657"/>
              <a:ext cx="109965" cy="109965"/>
            </a:xfrm>
            <a:prstGeom prst="ellipse">
              <a:avLst/>
            </a:prstGeom>
            <a:solidFill>
              <a:srgbClr val="B2D2D8"/>
            </a:solidFill>
            <a:ln w="9525">
              <a:solidFill>
                <a:srgbClr val="FFFFFF"/>
              </a:solidFill>
              <a:round/>
              <a:headEnd/>
              <a:tailEnd/>
            </a:ln>
          </p:spPr>
          <p:txBody>
            <a:bodyPr wrap="none" lIns="91430" tIns="45715" rIns="91430" bIns="45715" anchor="ctr">
              <a:noAutofit/>
            </a:bodyPr>
            <a:lstStyle/>
            <a:p>
              <a:pPr marL="0" marR="0" lvl="0" indent="0" algn="ctr" defTabSz="913523" eaLnBrk="1" fontAlgn="auto" latinLnBrk="0" hangingPunct="1">
                <a:lnSpc>
                  <a:spcPct val="100000"/>
                </a:lnSpc>
                <a:spcBef>
                  <a:spcPts val="0"/>
                </a:spcBef>
                <a:spcAft>
                  <a:spcPts val="0"/>
                </a:spcAft>
                <a:buClr>
                  <a:srgbClr val="000000"/>
                </a:buClr>
                <a:buSzTx/>
                <a:buFontTx/>
                <a:buNone/>
                <a:tabLst/>
                <a:defRPr/>
              </a:pPr>
              <a:r>
                <a:rPr kumimoji="0" lang="en-US" sz="600" b="1" i="0" u="none" strike="noStrike" kern="0" cap="none" spc="0" normalizeH="0" baseline="0" noProof="0" dirty="0">
                  <a:ln>
                    <a:noFill/>
                  </a:ln>
                  <a:solidFill>
                    <a:srgbClr val="008080"/>
                  </a:solidFill>
                  <a:effectLst/>
                  <a:uLnTx/>
                  <a:uFillTx/>
                </a:rPr>
                <a:t>5</a:t>
              </a:r>
            </a:p>
          </p:txBody>
        </p:sp>
      </p:grpSp>
      <p:sp>
        <p:nvSpPr>
          <p:cNvPr id="83" name="2. Slide Title"/>
          <p:cNvSpPr txBox="1">
            <a:spLocks/>
          </p:cNvSpPr>
          <p:nvPr/>
        </p:nvSpPr>
        <p:spPr bwMode="gray">
          <a:xfrm>
            <a:off x="6471752" y="814744"/>
            <a:ext cx="5460316"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lvl1pPr algn="l" rtl="0" eaLnBrk="1" fontAlgn="base" hangingPunct="1">
              <a:spcBef>
                <a:spcPct val="0"/>
              </a:spcBef>
              <a:spcAft>
                <a:spcPct val="0"/>
              </a:spcAft>
              <a:defRPr lang="ru-RU" sz="2667" b="1" dirty="0">
                <a:solidFill>
                  <a:srgbClr val="008C95"/>
                </a:solidFill>
                <a:latin typeface="+mj-lt"/>
                <a:ea typeface="+mj-ea"/>
                <a:cs typeface="+mj-cs"/>
              </a:defRPr>
            </a:lvl1pPr>
            <a:lvl2pPr algn="l" rtl="0" eaLnBrk="1" fontAlgn="base" hangingPunct="1">
              <a:spcBef>
                <a:spcPct val="0"/>
              </a:spcBef>
              <a:spcAft>
                <a:spcPct val="0"/>
              </a:spcAft>
              <a:defRPr>
                <a:solidFill>
                  <a:schemeClr val="accent1"/>
                </a:solidFill>
                <a:latin typeface="Arial" charset="0"/>
              </a:defRPr>
            </a:lvl2pPr>
            <a:lvl3pPr algn="l" rtl="0" eaLnBrk="1" fontAlgn="base" hangingPunct="1">
              <a:spcBef>
                <a:spcPct val="0"/>
              </a:spcBef>
              <a:spcAft>
                <a:spcPct val="0"/>
              </a:spcAft>
              <a:defRPr>
                <a:solidFill>
                  <a:schemeClr val="accent1"/>
                </a:solidFill>
                <a:latin typeface="Arial" charset="0"/>
              </a:defRPr>
            </a:lvl3pPr>
            <a:lvl4pPr algn="l" rtl="0" eaLnBrk="1" fontAlgn="base" hangingPunct="1">
              <a:spcBef>
                <a:spcPct val="0"/>
              </a:spcBef>
              <a:spcAft>
                <a:spcPct val="0"/>
              </a:spcAft>
              <a:defRPr>
                <a:solidFill>
                  <a:schemeClr val="accent1"/>
                </a:solidFill>
                <a:latin typeface="Arial" charset="0"/>
              </a:defRPr>
            </a:lvl4pPr>
            <a:lvl5pPr algn="l" rtl="0" eaLnBrk="1" fontAlgn="base" hangingPunct="1">
              <a:spcBef>
                <a:spcPct val="0"/>
              </a:spcBef>
              <a:spcAft>
                <a:spcPct val="0"/>
              </a:spcAft>
              <a:defRPr>
                <a:solidFill>
                  <a:schemeClr val="accent1"/>
                </a:solidFill>
                <a:latin typeface="Arial" charset="0"/>
              </a:defRPr>
            </a:lvl5pPr>
            <a:lvl6pPr marL="519332" algn="l" rtl="0" eaLnBrk="1" fontAlgn="base" hangingPunct="1">
              <a:spcBef>
                <a:spcPct val="0"/>
              </a:spcBef>
              <a:spcAft>
                <a:spcPct val="0"/>
              </a:spcAft>
              <a:defRPr>
                <a:solidFill>
                  <a:schemeClr val="tx1"/>
                </a:solidFill>
                <a:latin typeface="Arial" charset="0"/>
              </a:defRPr>
            </a:lvl6pPr>
            <a:lvl7pPr marL="1038669" algn="l" rtl="0" eaLnBrk="1" fontAlgn="base" hangingPunct="1">
              <a:spcBef>
                <a:spcPct val="0"/>
              </a:spcBef>
              <a:spcAft>
                <a:spcPct val="0"/>
              </a:spcAft>
              <a:defRPr>
                <a:solidFill>
                  <a:schemeClr val="tx1"/>
                </a:solidFill>
                <a:latin typeface="Arial" charset="0"/>
              </a:defRPr>
            </a:lvl7pPr>
            <a:lvl8pPr marL="1558002" algn="l" rtl="0" eaLnBrk="1" fontAlgn="base" hangingPunct="1">
              <a:spcBef>
                <a:spcPct val="0"/>
              </a:spcBef>
              <a:spcAft>
                <a:spcPct val="0"/>
              </a:spcAft>
              <a:defRPr>
                <a:solidFill>
                  <a:schemeClr val="tx1"/>
                </a:solidFill>
                <a:latin typeface="Arial" charset="0"/>
              </a:defRPr>
            </a:lvl8pPr>
            <a:lvl9pPr marL="2077337" algn="l" rtl="0" eaLnBrk="1" fontAlgn="base" hangingPunct="1">
              <a:spcBef>
                <a:spcPct val="0"/>
              </a:spcBef>
              <a:spcAft>
                <a:spcPct val="0"/>
              </a:spcAft>
              <a:defRPr>
                <a:solidFill>
                  <a:schemeClr val="tx1"/>
                </a:solidFill>
                <a:latin typeface="Arial" charset="0"/>
              </a:defRPr>
            </a:lvl9pPr>
          </a:lstStyle>
          <a:p>
            <a:pPr algn="r" defTabSz="914400"/>
            <a:r>
              <a:rPr lang="ru-RU" sz="1200" dirty="0">
                <a:solidFill>
                  <a:srgbClr val="008F99"/>
                </a:solidFill>
              </a:rPr>
              <a:t> П</a:t>
            </a:r>
            <a:r>
              <a:rPr lang="ru-RU" sz="1200" dirty="0"/>
              <a:t>роцедура извлечения уроков из результатов расследования (АКП)</a:t>
            </a:r>
            <a:endParaRPr lang="ru-RU" sz="1200" kern="0" dirty="0"/>
          </a:p>
        </p:txBody>
      </p:sp>
      <p:sp>
        <p:nvSpPr>
          <p:cNvPr id="51" name="TextBox 50">
            <a:hlinkClick r:id="rId27" action="ppaction://hlinksldjump"/>
          </p:cNvPr>
          <p:cNvSpPr txBox="1"/>
          <p:nvPr/>
        </p:nvSpPr>
        <p:spPr>
          <a:xfrm>
            <a:off x="9988018" y="1008482"/>
            <a:ext cx="2064989" cy="253916"/>
          </a:xfrm>
          <a:prstGeom prst="rect">
            <a:avLst/>
          </a:prstGeom>
          <a:noFill/>
        </p:spPr>
        <p:txBody>
          <a:bodyPr wrap="none" rtlCol="0">
            <a:spAutoFit/>
          </a:bodyPr>
          <a:lstStyle/>
          <a:p>
            <a:r>
              <a:rPr lang="ru-RU" sz="1050" dirty="0">
                <a:hlinkClick r:id="rId27" action="ppaction://hlinksldjump"/>
              </a:rPr>
              <a:t>Схема с активными ссылками</a:t>
            </a:r>
            <a:endParaRPr lang="ru-RU" sz="1050" dirty="0"/>
          </a:p>
        </p:txBody>
      </p:sp>
      <p:pic>
        <p:nvPicPr>
          <p:cNvPr id="53" name="Рисунок 52"/>
          <p:cNvPicPr>
            <a:picLocks noChangeAspect="1"/>
          </p:cNvPicPr>
          <p:nvPr/>
        </p:nvPicPr>
        <p:blipFill rotWithShape="1">
          <a:blip r:embed="rId28"/>
          <a:srcRect l="-338" t="-7463" r="65172" b="61649"/>
          <a:stretch/>
        </p:blipFill>
        <p:spPr>
          <a:xfrm>
            <a:off x="9267236" y="5544095"/>
            <a:ext cx="2833199" cy="699982"/>
          </a:xfrm>
          <a:prstGeom prst="rect">
            <a:avLst/>
          </a:prstGeom>
        </p:spPr>
      </p:pic>
    </p:spTree>
    <p:extLst>
      <p:ext uri="{BB962C8B-B14F-4D97-AF65-F5344CB8AC3E}">
        <p14:creationId xmlns:p14="http://schemas.microsoft.com/office/powerpoint/2010/main" val="17844530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
            </p:custDataLst>
          </p:nvPr>
        </p:nvGraphicFramePr>
        <p:xfrm>
          <a:off x="1525658" y="1640"/>
          <a:ext cx="1587" cy="1587"/>
        </p:xfrm>
        <a:graphic>
          <a:graphicData uri="http://schemas.openxmlformats.org/presentationml/2006/ole">
            <mc:AlternateContent xmlns:mc="http://schemas.openxmlformats.org/markup-compatibility/2006">
              <mc:Choice xmlns:v="urn:schemas-microsoft-com:vml" Requires="v">
                <p:oleObj name="Слайд think-cell" r:id="rId25" imgW="353" imgH="353" progId="TCLayout.ActiveDocument.1">
                  <p:embed/>
                </p:oleObj>
              </mc:Choice>
              <mc:Fallback>
                <p:oleObj name="Слайд think-cell" r:id="rId25" imgW="353" imgH="353" progId="TCLayout.ActiveDocument.1">
                  <p:embed/>
                  <p:pic>
                    <p:nvPicPr>
                      <p:cNvPr id="8" name="Object 7" hidden="1"/>
                      <p:cNvPicPr/>
                      <p:nvPr/>
                    </p:nvPicPr>
                    <p:blipFill>
                      <a:blip r:embed="rId26"/>
                      <a:stretch>
                        <a:fillRect/>
                      </a:stretch>
                    </p:blipFill>
                    <p:spPr>
                      <a:xfrm>
                        <a:off x="1525658" y="1640"/>
                        <a:ext cx="1587" cy="1587"/>
                      </a:xfrm>
                      <a:prstGeom prst="rect">
                        <a:avLst/>
                      </a:prstGeom>
                    </p:spPr>
                  </p:pic>
                </p:oleObj>
              </mc:Fallback>
            </mc:AlternateContent>
          </a:graphicData>
        </a:graphic>
      </p:graphicFrame>
      <p:cxnSp>
        <p:nvCxnSpPr>
          <p:cNvPr id="43" name="Соединительная линия уступом 42"/>
          <p:cNvCxnSpPr>
            <a:stCxn id="532" idx="3"/>
            <a:endCxn id="151" idx="2"/>
          </p:cNvCxnSpPr>
          <p:nvPr/>
        </p:nvCxnSpPr>
        <p:spPr>
          <a:xfrm flipV="1">
            <a:off x="8238719" y="3770591"/>
            <a:ext cx="2206201" cy="1250139"/>
          </a:xfrm>
          <a:prstGeom prst="bentConnector2">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61" name="Скругленный прямоугольник 33">
            <a:extLst>
              <a:ext uri="{FF2B5EF4-FFF2-40B4-BE49-F238E27FC236}">
                <a16:creationId xmlns:a16="http://schemas.microsoft.com/office/drawing/2014/main" id="{D2914028-E707-BD29-84C8-8D346E7375B2}"/>
              </a:ext>
            </a:extLst>
          </p:cNvPr>
          <p:cNvSpPr/>
          <p:nvPr/>
        </p:nvSpPr>
        <p:spPr>
          <a:xfrm>
            <a:off x="5532936" y="4059969"/>
            <a:ext cx="1597316" cy="478447"/>
          </a:xfrm>
          <a:prstGeom prst="roundRect">
            <a:avLst>
              <a:gd name="adj" fmla="val 15910"/>
            </a:avLst>
          </a:prstGeom>
          <a:solidFill>
            <a:srgbClr val="E5F2F2"/>
          </a:solidFill>
          <a:ln w="3175" cap="flat" cmpd="sng" algn="ctr">
            <a:noFill/>
            <a:prstDash val="solid"/>
          </a:ln>
          <a:effectLst/>
        </p:spPr>
        <p:txBody>
          <a:bodyPr lIns="48000" tIns="48000" rIns="48000" bIns="48000" rtlCol="0" anchor="ctr"/>
          <a:lstStyle/>
          <a:p>
            <a:pPr marL="0" marR="0" lvl="0" indent="0" algn="ctr" defTabSz="914333" rtl="0" eaLnBrk="1" fontAlgn="base" latinLnBrk="0" hangingPunct="1">
              <a:lnSpc>
                <a:spcPct val="100000"/>
              </a:lnSpc>
              <a:spcBef>
                <a:spcPct val="0"/>
              </a:spcBef>
              <a:spcAft>
                <a:spcPct val="0"/>
              </a:spcAft>
              <a:buClrTx/>
              <a:buSzTx/>
              <a:buFontTx/>
              <a:buNone/>
              <a:tabLst/>
              <a:defRPr/>
            </a:pPr>
            <a:r>
              <a:rPr kumimoji="0" lang="ru-RU" sz="800" b="0" i="0" u="none" strike="noStrike" kern="0" cap="none" spc="0" normalizeH="0" baseline="0" noProof="0" dirty="0">
                <a:ln>
                  <a:noFill/>
                </a:ln>
                <a:solidFill>
                  <a:srgbClr val="00313C"/>
                </a:solidFill>
                <a:effectLst/>
                <a:uLnTx/>
                <a:uFillTx/>
                <a:latin typeface="Arial"/>
                <a:ea typeface="+mn-ea"/>
                <a:cs typeface="Arial" panose="020B0604020202020204" pitchFamily="34" charset="0"/>
              </a:rPr>
              <a:t>Оформление мероприятий извлеченного урока в ИС. Формирование выводов, о</a:t>
            </a:r>
            <a:r>
              <a:rPr kumimoji="0" lang="ru-RU" altLang="ru-RU" sz="800" b="0" i="0" u="none" strike="noStrike" kern="0" cap="none" spc="0" normalizeH="0" baseline="0" noProof="0" dirty="0">
                <a:ln>
                  <a:noFill/>
                </a:ln>
                <a:solidFill>
                  <a:srgbClr val="00313C"/>
                </a:solidFill>
                <a:effectLst/>
                <a:uLnTx/>
                <a:uFillTx/>
                <a:latin typeface="Arial"/>
                <a:ea typeface="+mn-ea"/>
                <a:cs typeface="Arial" panose="020B0604020202020204" pitchFamily="34" charset="0"/>
              </a:rPr>
              <a:t>пределение адресатов</a:t>
            </a:r>
          </a:p>
        </p:txBody>
      </p:sp>
      <p:cxnSp>
        <p:nvCxnSpPr>
          <p:cNvPr id="591" name="Straight Connector 396">
            <a:extLst>
              <a:ext uri="{FF2B5EF4-FFF2-40B4-BE49-F238E27FC236}">
                <a16:creationId xmlns:a16="http://schemas.microsoft.com/office/drawing/2014/main" id="{F19E3646-A3F1-4D78-A8E5-DE81E1EA55FC}"/>
              </a:ext>
            </a:extLst>
          </p:cNvPr>
          <p:cNvCxnSpPr>
            <a:cxnSpLocks/>
          </p:cNvCxnSpPr>
          <p:nvPr/>
        </p:nvCxnSpPr>
        <p:spPr bwMode="gray">
          <a:xfrm>
            <a:off x="189811" y="1350373"/>
            <a:ext cx="11725484" cy="0"/>
          </a:xfrm>
          <a:prstGeom prst="line">
            <a:avLst/>
          </a:prstGeom>
          <a:ln>
            <a:solidFill>
              <a:schemeClr val="accent2"/>
            </a:solidFill>
            <a:prstDash val="dash"/>
          </a:ln>
        </p:spPr>
        <p:style>
          <a:lnRef idx="1">
            <a:schemeClr val="accent1"/>
          </a:lnRef>
          <a:fillRef idx="0">
            <a:schemeClr val="accent1"/>
          </a:fillRef>
          <a:effectRef idx="0">
            <a:schemeClr val="accent1"/>
          </a:effectRef>
          <a:fontRef idx="minor">
            <a:schemeClr val="tx1"/>
          </a:fontRef>
        </p:style>
      </p:cxnSp>
      <p:sp>
        <p:nvSpPr>
          <p:cNvPr id="223" name="Прямоугольник 222"/>
          <p:cNvSpPr/>
          <p:nvPr/>
        </p:nvSpPr>
        <p:spPr>
          <a:xfrm>
            <a:off x="121169" y="72764"/>
            <a:ext cx="11880000" cy="364116"/>
          </a:xfrm>
          <a:prstGeom prst="rect">
            <a:avLst/>
          </a:prstGeom>
          <a:solidFill>
            <a:srgbClr val="008C95"/>
          </a:solidFill>
          <a:ln w="6350" cap="flat" cmpd="sng" algn="ctr">
            <a:solidFill>
              <a:srgbClr val="008C95"/>
            </a:solidFill>
            <a:prstDash val="solid"/>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609600" marR="0" lvl="1" indent="-609600" algn="l" defTabSz="913722" rtl="0" eaLnBrk="1" fontAlgn="base" latinLnBrk="0" hangingPunct="1">
              <a:lnSpc>
                <a:spcPct val="100000"/>
              </a:lnSpc>
              <a:spcBef>
                <a:spcPct val="0"/>
              </a:spcBef>
              <a:spcAft>
                <a:spcPct val="0"/>
              </a:spcAft>
              <a:buClrTx/>
              <a:buSzTx/>
              <a:buFontTx/>
              <a:buNone/>
              <a:tabLst/>
              <a:defRPr/>
            </a:pPr>
            <a:r>
              <a:rPr kumimoji="0" lang="ru-RU" sz="1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3.3. Распространение «извлеченных уроков» (Этап 3)</a:t>
            </a:r>
          </a:p>
        </p:txBody>
      </p:sp>
      <p:sp>
        <p:nvSpPr>
          <p:cNvPr id="226" name="Прямоугольник 225"/>
          <p:cNvSpPr/>
          <p:nvPr/>
        </p:nvSpPr>
        <p:spPr>
          <a:xfrm>
            <a:off x="128521" y="448033"/>
            <a:ext cx="11993809" cy="5933336"/>
          </a:xfrm>
          <a:prstGeom prst="rect">
            <a:avLst/>
          </a:prstGeom>
          <a:noFill/>
          <a:ln w="9525">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722"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err="1">
              <a:ln>
                <a:noFill/>
              </a:ln>
              <a:solidFill>
                <a:srgbClr val="000000"/>
              </a:solidFill>
              <a:effectLst/>
              <a:uLnTx/>
              <a:uFillTx/>
              <a:latin typeface="Arial"/>
              <a:ea typeface="+mn-ea"/>
              <a:cs typeface="+mn-cs"/>
            </a:endParaRPr>
          </a:p>
        </p:txBody>
      </p:sp>
      <p:sp>
        <p:nvSpPr>
          <p:cNvPr id="3" name="Rectangle 2" hidden="1">
            <a:extLst>
              <a:ext uri="{FF2B5EF4-FFF2-40B4-BE49-F238E27FC236}">
                <a16:creationId xmlns:a16="http://schemas.microsoft.com/office/drawing/2014/main" id="{9BEFAE1D-5D83-47B7-B2DF-70727F6545FD}"/>
              </a:ext>
            </a:extLst>
          </p:cNvPr>
          <p:cNvSpPr/>
          <p:nvPr>
            <p:custDataLst>
              <p:tags r:id="rId2"/>
            </p:custDataLst>
          </p:nvPr>
        </p:nvSpPr>
        <p:spPr>
          <a:xfrm>
            <a:off x="91" y="51"/>
            <a:ext cx="158747" cy="158747"/>
          </a:xfrm>
          <a:prstGeom prst="rect">
            <a:avLst/>
          </a:prstGeom>
          <a:solidFill>
            <a:schemeClr val="accent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913722" rtl="0" eaLnBrk="1" fontAlgn="auto" latinLnBrk="0" hangingPunct="1">
              <a:lnSpc>
                <a:spcPct val="100000"/>
              </a:lnSpc>
              <a:spcBef>
                <a:spcPts val="0"/>
              </a:spcBef>
              <a:spcAft>
                <a:spcPts val="0"/>
              </a:spcAft>
              <a:buClrTx/>
              <a:buSzTx/>
              <a:buFontTx/>
              <a:buNone/>
              <a:tabLst/>
              <a:defRPr/>
            </a:pPr>
            <a:endParaRPr kumimoji="0" lang="ru-RU" sz="20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sym typeface="Arial" panose="020B0604020202020204" pitchFamily="34" charset="0"/>
            </a:endParaRPr>
          </a:p>
        </p:txBody>
      </p:sp>
      <p:sp>
        <p:nvSpPr>
          <p:cNvPr id="224" name="2. Slide Title"/>
          <p:cNvSpPr>
            <a:spLocks noGrp="1"/>
          </p:cNvSpPr>
          <p:nvPr>
            <p:ph type="title"/>
          </p:nvPr>
        </p:nvSpPr>
        <p:spPr bwMode="gray">
          <a:xfrm>
            <a:off x="138046" y="466039"/>
            <a:ext cx="9788199" cy="184666"/>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r>
              <a:rPr lang="ru-RU" sz="1200" dirty="0">
                <a:solidFill>
                  <a:srgbClr val="008F99"/>
                </a:solidFill>
              </a:rPr>
              <a:t>  П</a:t>
            </a:r>
            <a:r>
              <a:rPr lang="ru-RU" sz="1200" dirty="0"/>
              <a:t>роцедура извлечения уроков из результатов расследования (АКП)</a:t>
            </a:r>
            <a:endParaRPr lang="en-US" sz="1200" dirty="0"/>
          </a:p>
        </p:txBody>
      </p:sp>
      <p:cxnSp>
        <p:nvCxnSpPr>
          <p:cNvPr id="205" name="Прямая соединительная линия 204"/>
          <p:cNvCxnSpPr/>
          <p:nvPr/>
        </p:nvCxnSpPr>
        <p:spPr>
          <a:xfrm flipV="1">
            <a:off x="206705" y="615369"/>
            <a:ext cx="11677480" cy="39951"/>
          </a:xfrm>
          <a:prstGeom prst="line">
            <a:avLst/>
          </a:prstGeom>
          <a:noFill/>
          <a:ln w="6350" cap="flat" cmpd="sng" algn="ctr">
            <a:solidFill>
              <a:schemeClr val="accent6"/>
            </a:solidFill>
            <a:prstDash val="solid"/>
            <a:miter lim="800000"/>
          </a:ln>
          <a:effectLst/>
        </p:spPr>
      </p:cxnSp>
      <p:sp>
        <p:nvSpPr>
          <p:cNvPr id="225" name="TextBox 224">
            <a:extLst>
              <a:ext uri="{FF2B5EF4-FFF2-40B4-BE49-F238E27FC236}">
                <a16:creationId xmlns:a16="http://schemas.microsoft.com/office/drawing/2014/main" id="{0F226236-7E06-449A-B7B9-321B9F92DB29}"/>
              </a:ext>
            </a:extLst>
          </p:cNvPr>
          <p:cNvSpPr txBox="1">
            <a:spLocks/>
          </p:cNvSpPr>
          <p:nvPr/>
        </p:nvSpPr>
        <p:spPr bwMode="gray">
          <a:xfrm>
            <a:off x="478818" y="802667"/>
            <a:ext cx="980164" cy="369332"/>
          </a:xfrm>
          <a:prstGeom prst="rect">
            <a:avLst/>
          </a:prstGeom>
        </p:spPr>
        <p:txBody>
          <a:bodyPr vert="horz" wrap="square" lIns="0" tIns="0" rIns="0" bIns="0" rtlCol="0" anchor="ctr">
            <a:noAutofit/>
          </a:bodyPr>
          <a:lstStyle>
            <a:lvl1pPr lvl="0" indent="0" defTabSz="913473" fontAlgn="base">
              <a:spcBef>
                <a:spcPct val="0"/>
              </a:spcBef>
              <a:spcAft>
                <a:spcPct val="0"/>
              </a:spcAft>
              <a:buClr>
                <a:schemeClr val="tx2"/>
              </a:buClr>
              <a:buSzPct val="100000"/>
              <a:defRPr lang="ru-RU" sz="1600" baseline="0" dirty="0"/>
            </a:lvl1pPr>
            <a:lvl2pPr marL="198335" lvl="1" indent="-194662" defTabSz="913473" fontAlgn="base">
              <a:spcBef>
                <a:spcPct val="0"/>
              </a:spcBef>
              <a:spcAft>
                <a:spcPct val="0"/>
              </a:spcAft>
              <a:buClr>
                <a:schemeClr val="accent4"/>
              </a:buClr>
              <a:buSzPct val="125000"/>
              <a:buFont typeface="Arial" charset="0"/>
              <a:buChar char="▪"/>
              <a:defRPr lang="ru-RU" sz="1600" baseline="0" dirty="0"/>
            </a:lvl2pPr>
            <a:lvl3pPr marL="455435" lvl="2" indent="-253428" defTabSz="913473" fontAlgn="base">
              <a:spcBef>
                <a:spcPct val="0"/>
              </a:spcBef>
              <a:spcAft>
                <a:spcPct val="0"/>
              </a:spcAft>
              <a:buClr>
                <a:schemeClr val="accent6"/>
              </a:buClr>
              <a:buSzPct val="120000"/>
              <a:buFont typeface="Arial" charset="0"/>
              <a:buChar char="–"/>
              <a:defRPr lang="ru-RU" sz="1600" baseline="0" dirty="0"/>
            </a:lvl3pPr>
            <a:lvl4pPr marL="628060" lvl="3" indent="-157933" defTabSz="913473" fontAlgn="base">
              <a:spcBef>
                <a:spcPct val="0"/>
              </a:spcBef>
              <a:spcAft>
                <a:spcPct val="0"/>
              </a:spcAft>
              <a:buClr>
                <a:schemeClr val="accent6"/>
              </a:buClr>
              <a:buSzPct val="120000"/>
              <a:buFont typeface="Arial" charset="0"/>
              <a:buChar char="▫"/>
              <a:defRPr lang="ru-RU" sz="1600" baseline="0" dirty="0"/>
            </a:lvl4pPr>
            <a:lvl5pPr marL="763957" lvl="4" indent="-132223" defTabSz="913473" fontAlgn="base">
              <a:spcBef>
                <a:spcPct val="0"/>
              </a:spcBef>
              <a:spcAft>
                <a:spcPct val="0"/>
              </a:spcAft>
              <a:buClr>
                <a:schemeClr val="accent6"/>
              </a:buClr>
              <a:buSzPct val="89000"/>
              <a:buFont typeface="Arial" charset="0"/>
              <a:buChar char="-"/>
              <a:defRPr lang="ru-RU" sz="1600" baseline="0" dirty="0"/>
            </a:lvl5pPr>
            <a:lvl6pPr marL="1020030" indent="-177089" defTabSz="1218026" fontAlgn="base">
              <a:spcBef>
                <a:spcPct val="0"/>
              </a:spcBef>
              <a:spcAft>
                <a:spcPct val="0"/>
              </a:spcAft>
              <a:buClr>
                <a:schemeClr val="tx2"/>
              </a:buClr>
              <a:buSzPct val="89000"/>
              <a:buFont typeface="Arial" charset="0"/>
              <a:buChar char="-"/>
              <a:defRPr sz="2100" baseline="0"/>
            </a:lvl6pPr>
            <a:lvl7pPr marL="1020030" indent="-177089" defTabSz="1218026" fontAlgn="base">
              <a:spcBef>
                <a:spcPct val="0"/>
              </a:spcBef>
              <a:spcAft>
                <a:spcPct val="0"/>
              </a:spcAft>
              <a:buClr>
                <a:schemeClr val="tx2"/>
              </a:buClr>
              <a:buSzPct val="89000"/>
              <a:buFont typeface="Arial" charset="0"/>
              <a:buChar char="-"/>
              <a:defRPr sz="2100" baseline="0"/>
            </a:lvl7pPr>
            <a:lvl8pPr marL="1020030" indent="-177089" defTabSz="1218026" fontAlgn="base">
              <a:spcBef>
                <a:spcPct val="0"/>
              </a:spcBef>
              <a:spcAft>
                <a:spcPct val="0"/>
              </a:spcAft>
              <a:buClr>
                <a:schemeClr val="tx2"/>
              </a:buClr>
              <a:buSzPct val="89000"/>
              <a:buFont typeface="Arial" charset="0"/>
              <a:buChar char="-"/>
              <a:defRPr sz="2100" baseline="0"/>
            </a:lvl8pPr>
            <a:lvl9pPr marL="1020030" indent="-177089" defTabSz="1218026" fontAlgn="base">
              <a:spcBef>
                <a:spcPct val="0"/>
              </a:spcBef>
              <a:spcAft>
                <a:spcPct val="0"/>
              </a:spcAft>
              <a:buClr>
                <a:schemeClr val="tx2"/>
              </a:buClr>
              <a:buSzPct val="89000"/>
              <a:buFont typeface="Arial" charset="0"/>
              <a:buChar char="-"/>
              <a:defRPr sz="2100" baseline="0"/>
            </a:lvl9pPr>
          </a:lstStyle>
          <a:p>
            <a:pPr marL="0" marR="0" lvl="0" indent="0" algn="l" defTabSz="913473" rtl="0" eaLnBrk="1" fontAlgn="base" latinLnBrk="0" hangingPunct="1">
              <a:lnSpc>
                <a:spcPct val="100000"/>
              </a:lnSpc>
              <a:spcBef>
                <a:spcPct val="0"/>
              </a:spcBef>
              <a:spcAft>
                <a:spcPct val="0"/>
              </a:spcAft>
              <a:buClr>
                <a:srgbClr val="008080"/>
              </a:buClr>
              <a:buSzPct val="100000"/>
              <a:buFontTx/>
              <a:buNone/>
              <a:tabLst/>
              <a:defRPr/>
            </a:pPr>
            <a:r>
              <a:rPr kumimoji="0" lang="ru-RU" sz="800" b="1" i="0" u="none" strike="noStrike" kern="1200" cap="none" spc="0" normalizeH="0" baseline="0" noProof="0" dirty="0">
                <a:ln>
                  <a:noFill/>
                </a:ln>
                <a:solidFill>
                  <a:srgbClr val="008080"/>
                </a:solidFill>
                <a:effectLst/>
                <a:uLnTx/>
                <a:uFillTx/>
                <a:latin typeface="Arial"/>
                <a:ea typeface="+mn-ea"/>
                <a:cs typeface="+mn-cs"/>
              </a:rPr>
              <a:t>Передающие/</a:t>
            </a:r>
            <a:br>
              <a:rPr kumimoji="0" lang="en-US" sz="800" b="1" i="0" u="none" strike="noStrike" kern="1200" cap="none" spc="0" normalizeH="0" baseline="0" noProof="0" dirty="0">
                <a:ln>
                  <a:noFill/>
                </a:ln>
                <a:solidFill>
                  <a:srgbClr val="008080"/>
                </a:solidFill>
                <a:effectLst/>
                <a:uLnTx/>
                <a:uFillTx/>
                <a:latin typeface="Arial"/>
                <a:ea typeface="+mn-ea"/>
                <a:cs typeface="+mn-cs"/>
              </a:rPr>
            </a:br>
            <a:r>
              <a:rPr kumimoji="0" lang="ru-RU" sz="800" b="1" i="0" u="none" strike="noStrike" kern="1200" cap="none" spc="0" normalizeH="0" baseline="0" noProof="0" dirty="0">
                <a:ln>
                  <a:noFill/>
                </a:ln>
                <a:solidFill>
                  <a:srgbClr val="008080"/>
                </a:solidFill>
                <a:effectLst/>
                <a:uLnTx/>
                <a:uFillTx/>
                <a:latin typeface="Arial"/>
                <a:ea typeface="+mn-ea"/>
                <a:cs typeface="+mn-cs"/>
              </a:rPr>
              <a:t>принимающие процессы</a:t>
            </a:r>
          </a:p>
        </p:txBody>
      </p:sp>
      <p:cxnSp>
        <p:nvCxnSpPr>
          <p:cNvPr id="576" name="Straight Connector 396">
            <a:extLst>
              <a:ext uri="{FF2B5EF4-FFF2-40B4-BE49-F238E27FC236}">
                <a16:creationId xmlns:a16="http://schemas.microsoft.com/office/drawing/2014/main" id="{F19E3646-A3F1-4D78-A8E5-DE81E1EA55FC}"/>
              </a:ext>
            </a:extLst>
          </p:cNvPr>
          <p:cNvCxnSpPr>
            <a:cxnSpLocks/>
          </p:cNvCxnSpPr>
          <p:nvPr/>
        </p:nvCxnSpPr>
        <p:spPr bwMode="gray">
          <a:xfrm>
            <a:off x="1340369" y="859817"/>
            <a:ext cx="1" cy="4353288"/>
          </a:xfrm>
          <a:prstGeom prst="line">
            <a:avLst/>
          </a:prstGeom>
          <a:ln>
            <a:solidFill>
              <a:schemeClr val="accent2"/>
            </a:solidFill>
            <a:prstDash val="dash"/>
          </a:ln>
        </p:spPr>
        <p:style>
          <a:lnRef idx="1">
            <a:schemeClr val="accent1"/>
          </a:lnRef>
          <a:fillRef idx="0">
            <a:schemeClr val="accent1"/>
          </a:fillRef>
          <a:effectRef idx="0">
            <a:schemeClr val="accent1"/>
          </a:effectRef>
          <a:fontRef idx="minor">
            <a:schemeClr val="tx1"/>
          </a:fontRef>
        </p:style>
      </p:cxnSp>
      <p:sp>
        <p:nvSpPr>
          <p:cNvPr id="519" name="TextBox 518">
            <a:extLst>
              <a:ext uri="{FF2B5EF4-FFF2-40B4-BE49-F238E27FC236}">
                <a16:creationId xmlns:a16="http://schemas.microsoft.com/office/drawing/2014/main" id="{1352CF2A-1C7D-BDD7-AB57-B05074659262}"/>
              </a:ext>
            </a:extLst>
          </p:cNvPr>
          <p:cNvSpPr txBox="1"/>
          <p:nvPr/>
        </p:nvSpPr>
        <p:spPr>
          <a:xfrm>
            <a:off x="358919" y="2645143"/>
            <a:ext cx="1088084" cy="338554"/>
          </a:xfrm>
          <a:prstGeom prst="rect">
            <a:avLst/>
          </a:prstGeom>
          <a:noFill/>
        </p:spPr>
        <p:txBody>
          <a:bodyPr wrap="square" rtlCol="0">
            <a:spAutoFit/>
          </a:bodyPr>
          <a:lstStyle/>
          <a:p>
            <a:pPr marL="0" marR="0" lvl="0" indent="0" algn="l" defTabSz="1221852" rtl="0" eaLnBrk="1" fontAlgn="auto" latinLnBrk="0" hangingPunct="1">
              <a:lnSpc>
                <a:spcPct val="100000"/>
              </a:lnSpc>
              <a:spcBef>
                <a:spcPts val="0"/>
              </a:spcBef>
              <a:spcAft>
                <a:spcPts val="0"/>
              </a:spcAft>
              <a:buClrTx/>
              <a:buSzTx/>
              <a:buFontTx/>
              <a:buNone/>
              <a:tabLst/>
              <a:defRPr/>
            </a:pPr>
            <a:r>
              <a:rPr kumimoji="0" lang="ru-RU" sz="800" b="1" i="0" u="none" strike="noStrike" kern="0" cap="none" spc="0" normalizeH="0" baseline="0" noProof="0" dirty="0">
                <a:ln>
                  <a:noFill/>
                </a:ln>
                <a:solidFill>
                  <a:srgbClr val="008080"/>
                </a:solidFill>
                <a:effectLst/>
                <a:uLnTx/>
                <a:uFillTx/>
                <a:latin typeface="Arial"/>
                <a:ea typeface="+mn-ea"/>
                <a:cs typeface="+mn-cs"/>
              </a:rPr>
              <a:t>Руководитель</a:t>
            </a:r>
            <a:r>
              <a:rPr kumimoji="0" lang="ru-RU" sz="800" b="1" i="0" u="none" strike="noStrike" kern="0" cap="none" spc="0" normalizeH="0" baseline="0" noProof="0" dirty="0">
                <a:ln>
                  <a:noFill/>
                </a:ln>
                <a:solidFill>
                  <a:srgbClr val="008080"/>
                </a:solidFill>
                <a:effectLst/>
                <a:uLnTx/>
                <a:uFillTx/>
                <a:latin typeface="Arial"/>
                <a:ea typeface="+mn-ea"/>
                <a:cs typeface="Arial" panose="020B0604020202020204" pitchFamily="34" charset="0"/>
              </a:rPr>
              <a:t> службы ФЭП КЦ</a:t>
            </a:r>
          </a:p>
        </p:txBody>
      </p:sp>
      <p:sp>
        <p:nvSpPr>
          <p:cNvPr id="520" name="TextBox 519">
            <a:extLst>
              <a:ext uri="{FF2B5EF4-FFF2-40B4-BE49-F238E27FC236}">
                <a16:creationId xmlns:a16="http://schemas.microsoft.com/office/drawing/2014/main" id="{1352CF2A-1C7D-BDD7-AB57-B05074659262}"/>
              </a:ext>
            </a:extLst>
          </p:cNvPr>
          <p:cNvSpPr txBox="1"/>
          <p:nvPr/>
        </p:nvSpPr>
        <p:spPr>
          <a:xfrm>
            <a:off x="374027" y="1811940"/>
            <a:ext cx="1058481" cy="584775"/>
          </a:xfrm>
          <a:prstGeom prst="rect">
            <a:avLst/>
          </a:prstGeom>
          <a:noFill/>
        </p:spPr>
        <p:txBody>
          <a:bodyPr wrap="square" rtlCol="0">
            <a:spAutoFit/>
          </a:bodyPr>
          <a:lstStyle/>
          <a:p>
            <a:pPr marL="0" marR="0" lvl="0" indent="0" algn="l" defTabSz="1221852" rtl="0" eaLnBrk="1" fontAlgn="auto" latinLnBrk="0" hangingPunct="1">
              <a:lnSpc>
                <a:spcPct val="100000"/>
              </a:lnSpc>
              <a:spcBef>
                <a:spcPts val="0"/>
              </a:spcBef>
              <a:spcAft>
                <a:spcPts val="0"/>
              </a:spcAft>
              <a:buClrTx/>
              <a:buSzTx/>
              <a:buFontTx/>
              <a:buNone/>
              <a:tabLst/>
              <a:defRPr/>
            </a:pPr>
            <a:r>
              <a:rPr kumimoji="0" lang="ru-RU" sz="800" b="1" i="0" u="none" strike="noStrike" kern="0" cap="none" spc="0" normalizeH="0" baseline="0" noProof="0" dirty="0">
                <a:ln>
                  <a:noFill/>
                </a:ln>
                <a:solidFill>
                  <a:srgbClr val="008080"/>
                </a:solidFill>
                <a:effectLst/>
                <a:uLnTx/>
                <a:uFillTx/>
                <a:latin typeface="Arial"/>
                <a:ea typeface="+mn-ea"/>
                <a:cs typeface="+mn-cs"/>
              </a:rPr>
              <a:t>Главный аналитик </a:t>
            </a:r>
            <a:r>
              <a:rPr kumimoji="0" lang="ru-RU" sz="800" b="0" i="0" u="none" strike="noStrike" kern="0" cap="none" spc="0" normalizeH="0" baseline="0" noProof="0" dirty="0">
                <a:ln>
                  <a:noFill/>
                </a:ln>
                <a:solidFill>
                  <a:srgbClr val="008080"/>
                </a:solidFill>
                <a:effectLst/>
                <a:uLnTx/>
                <a:uFillTx/>
                <a:latin typeface="Arial"/>
                <a:ea typeface="+mn-ea"/>
                <a:cs typeface="+mn-cs"/>
              </a:rPr>
              <a:t>(текущего расследования)</a:t>
            </a:r>
          </a:p>
        </p:txBody>
      </p:sp>
      <p:sp>
        <p:nvSpPr>
          <p:cNvPr id="521" name="TextBox 520">
            <a:extLst>
              <a:ext uri="{FF2B5EF4-FFF2-40B4-BE49-F238E27FC236}">
                <a16:creationId xmlns:a16="http://schemas.microsoft.com/office/drawing/2014/main" id="{1352CF2A-1C7D-BDD7-AB57-B05074659262}"/>
              </a:ext>
            </a:extLst>
          </p:cNvPr>
          <p:cNvSpPr txBox="1"/>
          <p:nvPr/>
        </p:nvSpPr>
        <p:spPr>
          <a:xfrm>
            <a:off x="377466" y="3346941"/>
            <a:ext cx="1022016" cy="338554"/>
          </a:xfrm>
          <a:prstGeom prst="rect">
            <a:avLst/>
          </a:prstGeom>
          <a:noFill/>
        </p:spPr>
        <p:txBody>
          <a:bodyPr wrap="square" rtlCol="0">
            <a:spAutoFit/>
          </a:bodyPr>
          <a:lstStyle/>
          <a:p>
            <a:pPr marL="0" marR="0" lvl="0" indent="0" algn="l" defTabSz="913473" rtl="0" eaLnBrk="1" fontAlgn="base" latinLnBrk="0" hangingPunct="1">
              <a:lnSpc>
                <a:spcPct val="100000"/>
              </a:lnSpc>
              <a:spcBef>
                <a:spcPct val="0"/>
              </a:spcBef>
              <a:spcAft>
                <a:spcPct val="0"/>
              </a:spcAft>
              <a:buClr>
                <a:srgbClr val="008080"/>
              </a:buClr>
              <a:buSzPct val="100000"/>
              <a:buFontTx/>
              <a:buNone/>
              <a:tabLst/>
              <a:defRPr/>
            </a:pPr>
            <a:r>
              <a:rPr kumimoji="0" lang="ru-RU" sz="800" b="1" i="0" u="none" strike="noStrike" kern="0" cap="none" spc="0" normalizeH="0" baseline="0" noProof="0" dirty="0">
                <a:ln>
                  <a:noFill/>
                </a:ln>
                <a:solidFill>
                  <a:srgbClr val="008080"/>
                </a:solidFill>
                <a:effectLst/>
                <a:uLnTx/>
                <a:uFillTx/>
                <a:latin typeface="Arial"/>
                <a:ea typeface="+mn-ea"/>
                <a:cs typeface="+mn-cs"/>
              </a:rPr>
              <a:t>Руководитель ЦК </a:t>
            </a:r>
          </a:p>
        </p:txBody>
      </p:sp>
      <p:sp>
        <p:nvSpPr>
          <p:cNvPr id="528" name="TextBox 527">
            <a:extLst>
              <a:ext uri="{FF2B5EF4-FFF2-40B4-BE49-F238E27FC236}">
                <a16:creationId xmlns:a16="http://schemas.microsoft.com/office/drawing/2014/main" id="{1352CF2A-1C7D-BDD7-AB57-B05074659262}"/>
              </a:ext>
            </a:extLst>
          </p:cNvPr>
          <p:cNvSpPr txBox="1"/>
          <p:nvPr/>
        </p:nvSpPr>
        <p:spPr>
          <a:xfrm>
            <a:off x="370081" y="4098444"/>
            <a:ext cx="904732" cy="338554"/>
          </a:xfrm>
          <a:prstGeom prst="rect">
            <a:avLst/>
          </a:prstGeom>
          <a:noFill/>
        </p:spPr>
        <p:txBody>
          <a:bodyPr wrap="square" rtlCol="0">
            <a:spAutoFit/>
          </a:bodyPr>
          <a:lstStyle/>
          <a:p>
            <a:pPr marL="0" marR="0" lvl="0" indent="0" algn="l" defTabSz="1221852" rtl="0" eaLnBrk="1" fontAlgn="auto" latinLnBrk="0" hangingPunct="1">
              <a:lnSpc>
                <a:spcPct val="100000"/>
              </a:lnSpc>
              <a:spcBef>
                <a:spcPts val="0"/>
              </a:spcBef>
              <a:spcAft>
                <a:spcPts val="0"/>
              </a:spcAft>
              <a:buClrTx/>
              <a:buSzTx/>
              <a:buFontTx/>
              <a:buNone/>
              <a:tabLst/>
              <a:defRPr/>
            </a:pPr>
            <a:r>
              <a:rPr kumimoji="0" lang="ru-RU" sz="800" b="1" i="0" u="none" strike="noStrike" kern="1200" cap="none" spc="0" normalizeH="0" baseline="0" noProof="0" dirty="0">
                <a:ln>
                  <a:noFill/>
                </a:ln>
                <a:solidFill>
                  <a:srgbClr val="008080"/>
                </a:solidFill>
                <a:effectLst/>
                <a:uLnTx/>
                <a:uFillTx/>
                <a:latin typeface="Arial"/>
                <a:ea typeface="+mn-ea"/>
                <a:cs typeface="Arial" panose="020B0604020202020204" pitchFamily="34" charset="0"/>
              </a:rPr>
              <a:t>Эксперты ЦК/ЭС</a:t>
            </a:r>
          </a:p>
        </p:txBody>
      </p:sp>
      <p:sp>
        <p:nvSpPr>
          <p:cNvPr id="529" name="Скругленный прямоугольник 33">
            <a:extLst>
              <a:ext uri="{FF2B5EF4-FFF2-40B4-BE49-F238E27FC236}">
                <a16:creationId xmlns:a16="http://schemas.microsoft.com/office/drawing/2014/main" id="{D2914028-E707-BD29-84C8-8D346E7375B2}"/>
              </a:ext>
            </a:extLst>
          </p:cNvPr>
          <p:cNvSpPr/>
          <p:nvPr/>
        </p:nvSpPr>
        <p:spPr>
          <a:xfrm>
            <a:off x="1516611" y="1735277"/>
            <a:ext cx="1668927" cy="618518"/>
          </a:xfrm>
          <a:prstGeom prst="roundRect">
            <a:avLst>
              <a:gd name="adj" fmla="val 15910"/>
            </a:avLst>
          </a:prstGeom>
          <a:solidFill>
            <a:srgbClr val="E5F2F2"/>
          </a:solidFill>
          <a:ln w="3175" cap="flat" cmpd="sng" algn="ctr">
            <a:noFill/>
            <a:prstDash val="solid"/>
          </a:ln>
          <a:effectLst/>
        </p:spPr>
        <p:txBody>
          <a:bodyPr lIns="48000" tIns="48000" rIns="48000" bIns="48000" rtlCol="0" anchor="ctr"/>
          <a:lstStyle/>
          <a:p>
            <a:pPr marL="0" marR="0" lvl="0" indent="0" algn="ctr" defTabSz="914333" rtl="0" eaLnBrk="1" fontAlgn="base" latinLnBrk="0" hangingPunct="1">
              <a:lnSpc>
                <a:spcPct val="100000"/>
              </a:lnSpc>
              <a:spcBef>
                <a:spcPct val="0"/>
              </a:spcBef>
              <a:spcAft>
                <a:spcPct val="0"/>
              </a:spcAft>
              <a:buClrTx/>
              <a:buSzTx/>
              <a:buFontTx/>
              <a:buNone/>
              <a:tabLst/>
              <a:defRPr/>
            </a:pPr>
            <a:r>
              <a:rPr kumimoji="0" lang="ru-RU" sz="800" b="0" i="0" u="none" strike="noStrike" kern="0" cap="none" spc="0" normalizeH="0" baseline="0" noProof="0" dirty="0">
                <a:ln>
                  <a:noFill/>
                </a:ln>
                <a:solidFill>
                  <a:srgbClr val="000000"/>
                </a:solidFill>
                <a:effectLst/>
                <a:uLnTx/>
                <a:uFillTx/>
                <a:latin typeface="Arial"/>
                <a:ea typeface="+mn-ea"/>
                <a:cs typeface="Arial" panose="020B0604020202020204" pitchFamily="34" charset="0"/>
              </a:rPr>
              <a:t>Создание карточки извлеченного урока в ИС </a:t>
            </a:r>
            <a:r>
              <a:rPr kumimoji="0" lang="en-US" sz="800" b="0" i="0" u="none" strike="noStrike" kern="0" cap="none" spc="0" normalizeH="0" baseline="0" noProof="0" dirty="0" err="1">
                <a:ln>
                  <a:noFill/>
                </a:ln>
                <a:solidFill>
                  <a:srgbClr val="000000"/>
                </a:solidFill>
                <a:effectLst/>
                <a:uLnTx/>
                <a:uFillTx/>
                <a:latin typeface="Arial"/>
                <a:ea typeface="+mn-ea"/>
                <a:cs typeface="Arial" panose="020B0604020202020204" pitchFamily="34" charset="0"/>
              </a:rPr>
              <a:t>Meridium</a:t>
            </a:r>
            <a:r>
              <a:rPr kumimoji="0" lang="ru-RU" sz="800" b="0" i="0" u="none" strike="noStrike" kern="0" cap="none" spc="0" normalizeH="0" baseline="0" noProof="0" dirty="0">
                <a:ln>
                  <a:noFill/>
                </a:ln>
                <a:solidFill>
                  <a:srgbClr val="000000"/>
                </a:solidFill>
                <a:effectLst/>
                <a:uLnTx/>
                <a:uFillTx/>
                <a:latin typeface="Arial"/>
                <a:ea typeface="+mn-ea"/>
                <a:cs typeface="Arial" panose="020B0604020202020204" pitchFamily="34" charset="0"/>
              </a:rPr>
              <a:t>/СУПРА (шаблон) и инициирование обсуждения с ЦК</a:t>
            </a:r>
          </a:p>
        </p:txBody>
      </p:sp>
      <p:sp>
        <p:nvSpPr>
          <p:cNvPr id="530" name="Скругленный прямоугольник 33">
            <a:extLst>
              <a:ext uri="{FF2B5EF4-FFF2-40B4-BE49-F238E27FC236}">
                <a16:creationId xmlns:a16="http://schemas.microsoft.com/office/drawing/2014/main" id="{D2914028-E707-BD29-84C8-8D346E7375B2}"/>
              </a:ext>
            </a:extLst>
          </p:cNvPr>
          <p:cNvSpPr/>
          <p:nvPr/>
        </p:nvSpPr>
        <p:spPr>
          <a:xfrm>
            <a:off x="3583006" y="4055210"/>
            <a:ext cx="1575465" cy="478447"/>
          </a:xfrm>
          <a:prstGeom prst="roundRect">
            <a:avLst>
              <a:gd name="adj" fmla="val 15910"/>
            </a:avLst>
          </a:prstGeom>
          <a:solidFill>
            <a:srgbClr val="E5F2F2"/>
          </a:solidFill>
          <a:ln w="3175" cap="flat" cmpd="sng" algn="ctr">
            <a:noFill/>
            <a:prstDash val="solid"/>
          </a:ln>
          <a:effectLst/>
        </p:spPr>
        <p:txBody>
          <a:bodyPr lIns="48000" tIns="48000" rIns="48000" bIns="48000" rtlCol="0" anchor="ctr"/>
          <a:lstStyle/>
          <a:p>
            <a:pPr marL="0" marR="0" lvl="0" indent="0" algn="ctr" defTabSz="914333" rtl="0" eaLnBrk="1" fontAlgn="base" latinLnBrk="0" hangingPunct="1">
              <a:lnSpc>
                <a:spcPct val="100000"/>
              </a:lnSpc>
              <a:spcBef>
                <a:spcPct val="0"/>
              </a:spcBef>
              <a:spcAft>
                <a:spcPct val="0"/>
              </a:spcAft>
              <a:buClrTx/>
              <a:buSzTx/>
              <a:buFontTx/>
              <a:buNone/>
              <a:tabLst/>
              <a:defRPr/>
            </a:pPr>
            <a:r>
              <a:rPr kumimoji="0" lang="ru-RU" sz="800" b="0" i="0" u="none" strike="noStrike" kern="0" cap="none" spc="0" normalizeH="0" baseline="0" noProof="0" dirty="0">
                <a:ln>
                  <a:noFill/>
                </a:ln>
                <a:solidFill>
                  <a:srgbClr val="00313C"/>
                </a:solidFill>
                <a:effectLst/>
                <a:uLnTx/>
                <a:uFillTx/>
                <a:latin typeface="Arial"/>
                <a:ea typeface="+mn-ea"/>
                <a:cs typeface="Arial" panose="020B0604020202020204" pitchFamily="34" charset="0"/>
              </a:rPr>
              <a:t>Оценка мероприятий на системность и </a:t>
            </a:r>
            <a:r>
              <a:rPr kumimoji="0" lang="ru-RU" sz="800" b="0" i="0" u="none" strike="noStrike" kern="0" cap="none" spc="0" normalizeH="0" baseline="0" noProof="0" dirty="0" err="1">
                <a:ln>
                  <a:noFill/>
                </a:ln>
                <a:solidFill>
                  <a:srgbClr val="00313C"/>
                </a:solidFill>
                <a:effectLst/>
                <a:uLnTx/>
                <a:uFillTx/>
                <a:latin typeface="Arial"/>
                <a:ea typeface="+mn-ea"/>
                <a:cs typeface="Arial" panose="020B0604020202020204" pitchFamily="34" charset="0"/>
              </a:rPr>
              <a:t>тиражируемость</a:t>
            </a:r>
            <a:r>
              <a:rPr kumimoji="0" lang="ru-RU" sz="800" b="0" i="0" u="none" strike="noStrike" kern="0" cap="none" spc="0" normalizeH="0" baseline="0" noProof="0" dirty="0">
                <a:ln>
                  <a:noFill/>
                </a:ln>
                <a:solidFill>
                  <a:srgbClr val="00313C"/>
                </a:solidFill>
                <a:effectLst/>
                <a:uLnTx/>
                <a:uFillTx/>
                <a:latin typeface="Arial"/>
                <a:ea typeface="+mn-ea"/>
                <a:cs typeface="Arial" panose="020B0604020202020204" pitchFamily="34" charset="0"/>
              </a:rPr>
              <a:t>, </a:t>
            </a:r>
          </a:p>
          <a:p>
            <a:pPr marL="0" marR="0" lvl="0" indent="0" algn="ctr" defTabSz="914333" rtl="0" eaLnBrk="1" fontAlgn="base" latinLnBrk="0" hangingPunct="1">
              <a:lnSpc>
                <a:spcPct val="100000"/>
              </a:lnSpc>
              <a:spcBef>
                <a:spcPct val="0"/>
              </a:spcBef>
              <a:spcAft>
                <a:spcPct val="0"/>
              </a:spcAft>
              <a:buClrTx/>
              <a:buSzTx/>
              <a:buFontTx/>
              <a:buNone/>
              <a:tabLst/>
              <a:defRPr/>
            </a:pPr>
            <a:r>
              <a:rPr kumimoji="0" lang="ru-RU" sz="800" b="0" i="0" u="none" strike="noStrike" kern="0" cap="none" spc="0" normalizeH="0" baseline="0" noProof="0" dirty="0">
                <a:ln>
                  <a:noFill/>
                </a:ln>
                <a:solidFill>
                  <a:srgbClr val="00313C"/>
                </a:solidFill>
                <a:effectLst/>
                <a:uLnTx/>
                <a:uFillTx/>
                <a:latin typeface="Arial"/>
                <a:ea typeface="+mn-ea"/>
                <a:cs typeface="Arial" panose="020B0604020202020204" pitchFamily="34" charset="0"/>
              </a:rPr>
              <a:t>дополнение мероприятий</a:t>
            </a:r>
            <a:r>
              <a:rPr kumimoji="0" lang="ru-RU" altLang="ru-RU" sz="800" b="0" i="0" u="none" strike="noStrike" kern="0" cap="none" spc="0" normalizeH="0" baseline="0" noProof="0" dirty="0">
                <a:ln>
                  <a:noFill/>
                </a:ln>
                <a:solidFill>
                  <a:srgbClr val="00313C"/>
                </a:solidFill>
                <a:effectLst/>
                <a:uLnTx/>
                <a:uFillTx/>
                <a:latin typeface="Arial"/>
                <a:ea typeface="+mn-ea"/>
                <a:cs typeface="Arial" panose="020B0604020202020204" pitchFamily="34" charset="0"/>
              </a:rPr>
              <a:t> </a:t>
            </a:r>
            <a:endParaRPr kumimoji="0" lang="ru-RU" sz="800" b="0" i="0" u="none" strike="noStrike" kern="0" cap="none" spc="0" normalizeH="0" baseline="0" noProof="0" dirty="0">
              <a:ln>
                <a:noFill/>
              </a:ln>
              <a:solidFill>
                <a:srgbClr val="00313C"/>
              </a:solidFill>
              <a:effectLst/>
              <a:uLnTx/>
              <a:uFillTx/>
              <a:latin typeface="Arial"/>
              <a:ea typeface="+mn-ea"/>
              <a:cs typeface="Arial" panose="020B0604020202020204" pitchFamily="34" charset="0"/>
            </a:endParaRPr>
          </a:p>
        </p:txBody>
      </p:sp>
      <p:sp>
        <p:nvSpPr>
          <p:cNvPr id="533" name="Скругленный прямоугольник 33">
            <a:extLst>
              <a:ext uri="{FF2B5EF4-FFF2-40B4-BE49-F238E27FC236}">
                <a16:creationId xmlns:a16="http://schemas.microsoft.com/office/drawing/2014/main" id="{D2914028-E707-BD29-84C8-8D346E7375B2}"/>
              </a:ext>
            </a:extLst>
          </p:cNvPr>
          <p:cNvSpPr/>
          <p:nvPr/>
        </p:nvSpPr>
        <p:spPr>
          <a:xfrm>
            <a:off x="1518589" y="4048596"/>
            <a:ext cx="1662469" cy="480000"/>
          </a:xfrm>
          <a:prstGeom prst="roundRect">
            <a:avLst>
              <a:gd name="adj" fmla="val 15910"/>
            </a:avLst>
          </a:prstGeom>
          <a:solidFill>
            <a:srgbClr val="E5F2F2"/>
          </a:solidFill>
          <a:ln w="3175" cap="flat" cmpd="sng" algn="ctr">
            <a:noFill/>
            <a:prstDash val="solid"/>
          </a:ln>
          <a:effectLst/>
        </p:spPr>
        <p:txBody>
          <a:bodyPr lIns="48000" tIns="48000" rIns="48000" bIns="48000" rtlCol="0" anchor="ctr"/>
          <a:lstStyle/>
          <a:p>
            <a:pPr marL="0" marR="0" lvl="0" indent="0" algn="ctr" defTabSz="914333" rtl="0" eaLnBrk="1" fontAlgn="base" latinLnBrk="0" hangingPunct="1">
              <a:lnSpc>
                <a:spcPct val="100000"/>
              </a:lnSpc>
              <a:spcBef>
                <a:spcPct val="0"/>
              </a:spcBef>
              <a:spcAft>
                <a:spcPct val="0"/>
              </a:spcAft>
              <a:buClrTx/>
              <a:buSzTx/>
              <a:buFontTx/>
              <a:buNone/>
              <a:tabLst/>
              <a:defRPr/>
            </a:pPr>
            <a:r>
              <a:rPr kumimoji="0" lang="ru-RU" sz="800" b="0" i="0" u="none" strike="noStrike" kern="0" cap="none" spc="0" normalizeH="0" baseline="0" noProof="0" dirty="0">
                <a:ln>
                  <a:noFill/>
                </a:ln>
                <a:solidFill>
                  <a:srgbClr val="000000"/>
                </a:solidFill>
                <a:effectLst/>
                <a:uLnTx/>
                <a:uFillTx/>
                <a:latin typeface="Arial"/>
                <a:ea typeface="+mn-ea"/>
                <a:cs typeface="Arial" panose="020B0604020202020204" pitchFamily="34" charset="0"/>
              </a:rPr>
              <a:t>Анализ итогов расследования, предложение корректировок в системные причины с применением </a:t>
            </a:r>
            <a:r>
              <a:rPr kumimoji="0" lang="en-US" sz="800" b="0" i="0" u="none" strike="noStrike" kern="0" cap="none" spc="0" normalizeH="0" baseline="0" noProof="0" dirty="0">
                <a:ln>
                  <a:noFill/>
                </a:ln>
                <a:solidFill>
                  <a:srgbClr val="000000"/>
                </a:solidFill>
                <a:effectLst/>
                <a:uLnTx/>
                <a:uFillTx/>
                <a:latin typeface="Arial"/>
                <a:ea typeface="+mn-ea"/>
                <a:cs typeface="Arial" panose="020B0604020202020204" pitchFamily="34" charset="0"/>
              </a:rPr>
              <a:t>GigaChat</a:t>
            </a:r>
            <a:endParaRPr kumimoji="0" lang="ru-RU" sz="800" b="0" i="0" u="none" strike="noStrike" kern="0" cap="none" spc="0" normalizeH="0" baseline="0" noProof="0" dirty="0">
              <a:ln>
                <a:noFill/>
              </a:ln>
              <a:solidFill>
                <a:srgbClr val="000000"/>
              </a:solidFill>
              <a:effectLst/>
              <a:uLnTx/>
              <a:uFillTx/>
              <a:latin typeface="Arial"/>
              <a:ea typeface="+mn-ea"/>
              <a:cs typeface="Arial" panose="020B0604020202020204" pitchFamily="34" charset="0"/>
            </a:endParaRPr>
          </a:p>
        </p:txBody>
      </p:sp>
      <p:sp>
        <p:nvSpPr>
          <p:cNvPr id="536" name="Скругленный прямоугольник 33">
            <a:extLst>
              <a:ext uri="{FF2B5EF4-FFF2-40B4-BE49-F238E27FC236}">
                <a16:creationId xmlns:a16="http://schemas.microsoft.com/office/drawing/2014/main" id="{D2914028-E707-BD29-84C8-8D346E7375B2}"/>
              </a:ext>
            </a:extLst>
          </p:cNvPr>
          <p:cNvSpPr/>
          <p:nvPr/>
        </p:nvSpPr>
        <p:spPr>
          <a:xfrm>
            <a:off x="1518589" y="3295374"/>
            <a:ext cx="1666949" cy="480000"/>
          </a:xfrm>
          <a:prstGeom prst="roundRect">
            <a:avLst>
              <a:gd name="adj" fmla="val 15910"/>
            </a:avLst>
          </a:prstGeom>
          <a:solidFill>
            <a:srgbClr val="E5F2F2"/>
          </a:solidFill>
          <a:ln w="3175" cap="flat" cmpd="sng" algn="ctr">
            <a:noFill/>
            <a:prstDash val="solid"/>
          </a:ln>
          <a:effectLst/>
        </p:spPr>
        <p:txBody>
          <a:bodyPr lIns="48000" tIns="48000" rIns="48000" bIns="48000" rtlCol="0" anchor="ctr"/>
          <a:lstStyle/>
          <a:p>
            <a:pPr marL="0" marR="0" lvl="0" indent="0" algn="ctr" defTabSz="914333" rtl="0" eaLnBrk="1" fontAlgn="base" latinLnBrk="0" hangingPunct="1">
              <a:lnSpc>
                <a:spcPct val="100000"/>
              </a:lnSpc>
              <a:spcBef>
                <a:spcPct val="0"/>
              </a:spcBef>
              <a:spcAft>
                <a:spcPct val="0"/>
              </a:spcAft>
              <a:buClrTx/>
              <a:buSzTx/>
              <a:buFontTx/>
              <a:buNone/>
              <a:tabLst/>
              <a:defRPr/>
            </a:pPr>
            <a:r>
              <a:rPr kumimoji="0" lang="ru-RU" sz="800" b="0" i="0" u="none" strike="noStrike" kern="0" cap="none" spc="0" normalizeH="0" baseline="0" noProof="0" dirty="0">
                <a:ln>
                  <a:noFill/>
                </a:ln>
                <a:solidFill>
                  <a:srgbClr val="000000"/>
                </a:solidFill>
                <a:effectLst/>
                <a:uLnTx/>
                <a:uFillTx/>
                <a:latin typeface="Arial"/>
                <a:ea typeface="+mn-ea"/>
                <a:cs typeface="Arial" panose="020B0604020202020204" pitchFamily="34" charset="0"/>
              </a:rPr>
              <a:t>Постановка задачи </a:t>
            </a:r>
          </a:p>
          <a:p>
            <a:pPr marL="0" marR="0" lvl="0" indent="0" algn="ctr" defTabSz="914333" rtl="0" eaLnBrk="1" fontAlgn="base" latinLnBrk="0" hangingPunct="1">
              <a:lnSpc>
                <a:spcPct val="100000"/>
              </a:lnSpc>
              <a:spcBef>
                <a:spcPct val="0"/>
              </a:spcBef>
              <a:spcAft>
                <a:spcPct val="0"/>
              </a:spcAft>
              <a:buClrTx/>
              <a:buSzTx/>
              <a:buFontTx/>
              <a:buNone/>
              <a:tabLst/>
              <a:defRPr/>
            </a:pPr>
            <a:r>
              <a:rPr kumimoji="0" lang="ru-RU" sz="800" b="0" i="0" u="none" strike="noStrike" kern="0" cap="none" spc="0" normalizeH="0" baseline="0" noProof="0" dirty="0">
                <a:ln>
                  <a:noFill/>
                </a:ln>
                <a:solidFill>
                  <a:srgbClr val="000000"/>
                </a:solidFill>
                <a:effectLst/>
                <a:uLnTx/>
                <a:uFillTx/>
                <a:latin typeface="Arial"/>
                <a:ea typeface="+mn-ea"/>
                <a:cs typeface="Arial" panose="020B0604020202020204" pitchFamily="34" charset="0"/>
              </a:rPr>
              <a:t>экспертам ЦК</a:t>
            </a:r>
          </a:p>
          <a:p>
            <a:pPr marL="0" marR="0" lvl="0" indent="0" algn="ctr" defTabSz="914333" rtl="0" eaLnBrk="1" fontAlgn="base" latinLnBrk="0" hangingPunct="1">
              <a:lnSpc>
                <a:spcPct val="100000"/>
              </a:lnSpc>
              <a:spcBef>
                <a:spcPct val="0"/>
              </a:spcBef>
              <a:spcAft>
                <a:spcPct val="0"/>
              </a:spcAft>
              <a:buClrTx/>
              <a:buSzTx/>
              <a:buFontTx/>
              <a:buNone/>
              <a:tabLst/>
              <a:defRPr/>
            </a:pPr>
            <a:r>
              <a:rPr kumimoji="0" lang="ru-RU" sz="800" b="0" i="0" u="none" strike="noStrike" kern="0" cap="none" spc="0" normalizeH="0" baseline="0" noProof="0" dirty="0">
                <a:ln>
                  <a:noFill/>
                </a:ln>
                <a:solidFill>
                  <a:srgbClr val="000000"/>
                </a:solidFill>
                <a:effectLst/>
                <a:uLnTx/>
                <a:uFillTx/>
                <a:latin typeface="Arial"/>
                <a:ea typeface="+mn-ea"/>
                <a:cs typeface="Arial" panose="020B0604020202020204" pitchFamily="34" charset="0"/>
              </a:rPr>
              <a:t>по экспертизе </a:t>
            </a:r>
            <a:r>
              <a:rPr kumimoji="0" lang="ru-RU" sz="800" b="0" i="0" u="none" strike="noStrike" kern="0" cap="none" spc="0" normalizeH="0" baseline="0" noProof="0" dirty="0" err="1">
                <a:ln>
                  <a:noFill/>
                </a:ln>
                <a:solidFill>
                  <a:srgbClr val="000000"/>
                </a:solidFill>
                <a:effectLst/>
                <a:uLnTx/>
                <a:uFillTx/>
                <a:latin typeface="Arial"/>
                <a:ea typeface="+mn-ea"/>
                <a:cs typeface="Arial" panose="020B0604020202020204" pitchFamily="34" charset="0"/>
              </a:rPr>
              <a:t>ИУ</a:t>
            </a:r>
            <a:endParaRPr kumimoji="0" lang="ru-RU" sz="800" b="0" i="0" u="none" strike="noStrike" kern="0" cap="none" spc="0" normalizeH="0" baseline="0" noProof="0" dirty="0">
              <a:ln>
                <a:noFill/>
              </a:ln>
              <a:solidFill>
                <a:srgbClr val="000000"/>
              </a:solidFill>
              <a:effectLst/>
              <a:uLnTx/>
              <a:uFillTx/>
              <a:latin typeface="Arial"/>
              <a:ea typeface="+mn-ea"/>
              <a:cs typeface="Arial" panose="020B0604020202020204" pitchFamily="34" charset="0"/>
            </a:endParaRPr>
          </a:p>
        </p:txBody>
      </p:sp>
      <p:sp>
        <p:nvSpPr>
          <p:cNvPr id="537" name="Скругленный прямоугольник 33">
            <a:extLst>
              <a:ext uri="{FF2B5EF4-FFF2-40B4-BE49-F238E27FC236}">
                <a16:creationId xmlns:a16="http://schemas.microsoft.com/office/drawing/2014/main" id="{D2914028-E707-BD29-84C8-8D346E7375B2}"/>
              </a:ext>
            </a:extLst>
          </p:cNvPr>
          <p:cNvSpPr/>
          <p:nvPr/>
        </p:nvSpPr>
        <p:spPr>
          <a:xfrm>
            <a:off x="3583006" y="2613466"/>
            <a:ext cx="1575465" cy="480000"/>
          </a:xfrm>
          <a:prstGeom prst="roundRect">
            <a:avLst>
              <a:gd name="adj" fmla="val 15910"/>
            </a:avLst>
          </a:prstGeom>
          <a:solidFill>
            <a:srgbClr val="E5F2F2"/>
          </a:solidFill>
          <a:ln w="3175" cap="flat" cmpd="sng" algn="ctr">
            <a:noFill/>
            <a:prstDash val="solid"/>
          </a:ln>
          <a:effectLst/>
        </p:spPr>
        <p:txBody>
          <a:bodyPr lIns="48000" tIns="48000" rIns="48000" bIns="48000" rtlCol="0" anchor="ctr"/>
          <a:lstStyle/>
          <a:p>
            <a:pPr marL="0" marR="0" lvl="0" indent="0" algn="ctr" defTabSz="914333" rtl="0" eaLnBrk="1" fontAlgn="base" latinLnBrk="0" hangingPunct="1">
              <a:lnSpc>
                <a:spcPct val="100000"/>
              </a:lnSpc>
              <a:spcBef>
                <a:spcPct val="0"/>
              </a:spcBef>
              <a:spcAft>
                <a:spcPct val="0"/>
              </a:spcAft>
              <a:buClrTx/>
              <a:buSzTx/>
              <a:buFontTx/>
              <a:buNone/>
              <a:tabLst/>
              <a:defRPr/>
            </a:pPr>
            <a:r>
              <a:rPr kumimoji="0" lang="ru-RU" sz="800" b="0" i="0" u="none" strike="noStrike" kern="0" cap="none" spc="0" normalizeH="0" baseline="0" noProof="0" dirty="0">
                <a:ln>
                  <a:noFill/>
                </a:ln>
                <a:solidFill>
                  <a:srgbClr val="000000"/>
                </a:solidFill>
                <a:effectLst/>
                <a:uLnTx/>
                <a:uFillTx/>
                <a:latin typeface="Arial"/>
                <a:ea typeface="+mn-ea"/>
                <a:cs typeface="Arial" panose="020B0604020202020204" pitchFamily="34" charset="0"/>
              </a:rPr>
              <a:t>Согласование системных и тиражируемых мероприятий, ответственных за мероприятия</a:t>
            </a:r>
          </a:p>
        </p:txBody>
      </p:sp>
      <p:sp>
        <p:nvSpPr>
          <p:cNvPr id="543" name="Oval 83">
            <a:extLst>
              <a:ext uri="{FF2B5EF4-FFF2-40B4-BE49-F238E27FC236}">
                <a16:creationId xmlns:a16="http://schemas.microsoft.com/office/drawing/2014/main" id="{1244C95A-69B0-4DAA-A8EC-7514FECEF06A}"/>
              </a:ext>
            </a:extLst>
          </p:cNvPr>
          <p:cNvSpPr>
            <a:spLocks noChangeArrowheads="1"/>
          </p:cNvSpPr>
          <p:nvPr/>
        </p:nvSpPr>
        <p:spPr bwMode="gray">
          <a:xfrm>
            <a:off x="3092848" y="1712087"/>
            <a:ext cx="164000" cy="164000"/>
          </a:xfrm>
          <a:prstGeom prst="ellipse">
            <a:avLst/>
          </a:prstGeom>
          <a:solidFill>
            <a:srgbClr val="008C95"/>
          </a:solidFill>
          <a:ln w="3175">
            <a:solidFill>
              <a:srgbClr val="77E2C3">
                <a:lumMod val="20000"/>
                <a:lumOff val="80000"/>
              </a:srgbClr>
            </a:solidFill>
            <a:round/>
            <a:headEnd/>
            <a:tailEnd/>
          </a:ln>
          <a:effectLst/>
        </p:spPr>
        <p:txBody>
          <a:bodyPr vert="horz" wrap="none" lIns="0" tIns="0" rIns="0" bIns="0" numCol="1" anchor="ctr" anchorCtr="1" compatLnSpc="1">
            <a:prstTxWarp prst="textNoShape">
              <a:avLst/>
            </a:prstTxWarp>
            <a:noAutofit/>
          </a:bodyPr>
          <a:lstStyle/>
          <a:p>
            <a:pPr marL="0" marR="0" lvl="0" indent="0" algn="ctr" defTabSz="1194751" rtl="0" eaLnBrk="1" fontAlgn="auto" latinLnBrk="0" hangingPunct="1">
              <a:lnSpc>
                <a:spcPct val="100000"/>
              </a:lnSpc>
              <a:spcBef>
                <a:spcPts val="0"/>
              </a:spcBef>
              <a:spcAft>
                <a:spcPts val="0"/>
              </a:spcAft>
              <a:buClr>
                <a:srgbClr val="FFFFFF"/>
              </a:buClr>
              <a:buSzTx/>
              <a:buFontTx/>
              <a:buNone/>
              <a:tabLst/>
              <a:defRPr/>
            </a:pPr>
            <a:r>
              <a:rPr kumimoji="0" lang="ru-RU" sz="800" b="1" i="0" u="none" strike="noStrike" kern="0" cap="none" spc="0" normalizeH="0" baseline="0" noProof="0" dirty="0">
                <a:ln>
                  <a:noFill/>
                </a:ln>
                <a:solidFill>
                  <a:prstClr val="white"/>
                </a:solidFill>
                <a:effectLst/>
                <a:uLnTx/>
                <a:uFillTx/>
                <a:latin typeface="Arial"/>
                <a:ea typeface="+mn-ea"/>
                <a:cs typeface="Arial" pitchFamily="34" charset="0"/>
              </a:rPr>
              <a:t>1</a:t>
            </a:r>
            <a:r>
              <a:rPr kumimoji="0" lang="ru-RU" sz="800" b="1" i="0" u="none" strike="noStrike" kern="0" cap="none" spc="0" normalizeH="0" baseline="30000" noProof="0" dirty="0">
                <a:ln>
                  <a:noFill/>
                </a:ln>
                <a:solidFill>
                  <a:prstClr val="white"/>
                </a:solidFill>
                <a:effectLst/>
                <a:uLnTx/>
                <a:uFillTx/>
                <a:latin typeface="Arial"/>
                <a:ea typeface="+mn-ea"/>
                <a:cs typeface="Arial" pitchFamily="34" charset="0"/>
              </a:rPr>
              <a:t>1</a:t>
            </a:r>
            <a:endParaRPr kumimoji="0" lang="en-US" sz="800" b="1" i="0" u="none" strike="noStrike" kern="0" cap="none" spc="0" normalizeH="0" baseline="30000" noProof="0" dirty="0">
              <a:ln>
                <a:noFill/>
              </a:ln>
              <a:solidFill>
                <a:prstClr val="white"/>
              </a:solidFill>
              <a:effectLst/>
              <a:uLnTx/>
              <a:uFillTx/>
              <a:latin typeface="Arial"/>
              <a:ea typeface="+mn-ea"/>
              <a:cs typeface="Arial" pitchFamily="34" charset="0"/>
            </a:endParaRPr>
          </a:p>
        </p:txBody>
      </p:sp>
      <p:sp>
        <p:nvSpPr>
          <p:cNvPr id="544" name="Oval 83">
            <a:extLst>
              <a:ext uri="{FF2B5EF4-FFF2-40B4-BE49-F238E27FC236}">
                <a16:creationId xmlns:a16="http://schemas.microsoft.com/office/drawing/2014/main" id="{1244C95A-69B0-4DAA-A8EC-7514FECEF06A}"/>
              </a:ext>
            </a:extLst>
          </p:cNvPr>
          <p:cNvSpPr>
            <a:spLocks noChangeArrowheads="1"/>
          </p:cNvSpPr>
          <p:nvPr/>
        </p:nvSpPr>
        <p:spPr bwMode="gray">
          <a:xfrm>
            <a:off x="3097051" y="4044309"/>
            <a:ext cx="164000" cy="164000"/>
          </a:xfrm>
          <a:prstGeom prst="ellipse">
            <a:avLst/>
          </a:prstGeom>
          <a:solidFill>
            <a:srgbClr val="008C95"/>
          </a:solidFill>
          <a:ln w="3175">
            <a:solidFill>
              <a:srgbClr val="77E2C3">
                <a:lumMod val="20000"/>
                <a:lumOff val="80000"/>
              </a:srgbClr>
            </a:solidFill>
            <a:round/>
            <a:headEnd/>
            <a:tailEnd/>
          </a:ln>
          <a:effectLst/>
        </p:spPr>
        <p:txBody>
          <a:bodyPr vert="horz" wrap="none" lIns="0" tIns="0" rIns="0" bIns="0" numCol="1" anchor="ctr" anchorCtr="1" compatLnSpc="1">
            <a:prstTxWarp prst="textNoShape">
              <a:avLst/>
            </a:prstTxWarp>
            <a:noAutofit/>
          </a:bodyPr>
          <a:lstStyle/>
          <a:p>
            <a:pPr marL="0" marR="0" lvl="0" indent="0" algn="ctr" defTabSz="1194751" rtl="0" eaLnBrk="1" fontAlgn="auto" latinLnBrk="0" hangingPunct="1">
              <a:lnSpc>
                <a:spcPct val="100000"/>
              </a:lnSpc>
              <a:spcBef>
                <a:spcPts val="0"/>
              </a:spcBef>
              <a:spcAft>
                <a:spcPts val="0"/>
              </a:spcAft>
              <a:buClr>
                <a:srgbClr val="FFFFFF"/>
              </a:buClr>
              <a:buSzTx/>
              <a:buFontTx/>
              <a:buNone/>
              <a:tabLst/>
              <a:defRPr/>
            </a:pPr>
            <a:r>
              <a:rPr kumimoji="0" lang="ru-RU" sz="800" b="1" i="0" u="none" strike="noStrike" kern="0" cap="none" spc="0" normalizeH="0" baseline="0" noProof="0" dirty="0">
                <a:ln>
                  <a:noFill/>
                </a:ln>
                <a:solidFill>
                  <a:prstClr val="white"/>
                </a:solidFill>
                <a:effectLst/>
                <a:uLnTx/>
                <a:uFillTx/>
                <a:latin typeface="Arial"/>
                <a:ea typeface="+mn-ea"/>
                <a:cs typeface="Arial" pitchFamily="34" charset="0"/>
              </a:rPr>
              <a:t>3</a:t>
            </a:r>
            <a:r>
              <a:rPr kumimoji="0" lang="ru-RU" sz="800" b="1" i="0" u="none" strike="noStrike" kern="0" cap="none" spc="0" normalizeH="0" baseline="30000" noProof="0" dirty="0">
                <a:ln>
                  <a:noFill/>
                </a:ln>
                <a:solidFill>
                  <a:prstClr val="white"/>
                </a:solidFill>
                <a:effectLst/>
                <a:uLnTx/>
                <a:uFillTx/>
                <a:latin typeface="Arial"/>
                <a:ea typeface="+mn-ea"/>
                <a:cs typeface="Arial" pitchFamily="34" charset="0"/>
              </a:rPr>
              <a:t>1</a:t>
            </a:r>
            <a:endParaRPr kumimoji="0" lang="en-US" sz="800" b="1" i="0" u="none" strike="noStrike" kern="0" cap="none" spc="0" normalizeH="0" baseline="30000" noProof="0" dirty="0">
              <a:ln>
                <a:noFill/>
              </a:ln>
              <a:solidFill>
                <a:prstClr val="white"/>
              </a:solidFill>
              <a:effectLst/>
              <a:uLnTx/>
              <a:uFillTx/>
              <a:latin typeface="Arial"/>
              <a:ea typeface="+mn-ea"/>
              <a:cs typeface="Arial" pitchFamily="34" charset="0"/>
            </a:endParaRPr>
          </a:p>
        </p:txBody>
      </p:sp>
      <p:sp>
        <p:nvSpPr>
          <p:cNvPr id="545" name="Oval 83">
            <a:extLst>
              <a:ext uri="{FF2B5EF4-FFF2-40B4-BE49-F238E27FC236}">
                <a16:creationId xmlns:a16="http://schemas.microsoft.com/office/drawing/2014/main" id="{1244C95A-69B0-4DAA-A8EC-7514FECEF06A}"/>
              </a:ext>
            </a:extLst>
          </p:cNvPr>
          <p:cNvSpPr>
            <a:spLocks noChangeArrowheads="1"/>
          </p:cNvSpPr>
          <p:nvPr/>
        </p:nvSpPr>
        <p:spPr bwMode="gray">
          <a:xfrm>
            <a:off x="5025443" y="4055210"/>
            <a:ext cx="164000" cy="164000"/>
          </a:xfrm>
          <a:prstGeom prst="ellipse">
            <a:avLst/>
          </a:prstGeom>
          <a:solidFill>
            <a:srgbClr val="008C95"/>
          </a:solidFill>
          <a:ln w="3175">
            <a:solidFill>
              <a:srgbClr val="77E2C3">
                <a:lumMod val="20000"/>
                <a:lumOff val="80000"/>
              </a:srgbClr>
            </a:solidFill>
            <a:round/>
            <a:headEnd/>
            <a:tailEnd/>
          </a:ln>
          <a:effectLst/>
        </p:spPr>
        <p:txBody>
          <a:bodyPr vert="horz" wrap="none" lIns="0" tIns="0" rIns="0" bIns="0" numCol="1" anchor="ctr" anchorCtr="1" compatLnSpc="1">
            <a:prstTxWarp prst="textNoShape">
              <a:avLst/>
            </a:prstTxWarp>
            <a:noAutofit/>
          </a:bodyPr>
          <a:lstStyle/>
          <a:p>
            <a:pPr marL="0" marR="0" lvl="0" indent="0" algn="ctr" defTabSz="1194751" rtl="0" eaLnBrk="1" fontAlgn="auto" latinLnBrk="0" hangingPunct="1">
              <a:lnSpc>
                <a:spcPct val="100000"/>
              </a:lnSpc>
              <a:spcBef>
                <a:spcPts val="0"/>
              </a:spcBef>
              <a:spcAft>
                <a:spcPts val="0"/>
              </a:spcAft>
              <a:buClr>
                <a:srgbClr val="FFFFFF"/>
              </a:buClr>
              <a:buSzTx/>
              <a:buFontTx/>
              <a:buNone/>
              <a:tabLst/>
              <a:defRPr/>
            </a:pPr>
            <a:r>
              <a:rPr kumimoji="0" lang="ru-RU" sz="800" b="1" i="0" u="none" strike="noStrike" kern="0" cap="none" spc="0" normalizeH="0" baseline="0" noProof="0" dirty="0">
                <a:ln>
                  <a:noFill/>
                </a:ln>
                <a:solidFill>
                  <a:prstClr val="white"/>
                </a:solidFill>
                <a:effectLst/>
                <a:uLnTx/>
                <a:uFillTx/>
                <a:latin typeface="Arial"/>
                <a:ea typeface="+mn-ea"/>
                <a:cs typeface="Arial" pitchFamily="34" charset="0"/>
              </a:rPr>
              <a:t>4</a:t>
            </a:r>
            <a:r>
              <a:rPr kumimoji="0" lang="ru-RU" sz="800" b="1" i="0" u="none" strike="noStrike" kern="0" cap="none" spc="0" normalizeH="0" baseline="30000" noProof="0" dirty="0">
                <a:ln>
                  <a:noFill/>
                </a:ln>
                <a:solidFill>
                  <a:prstClr val="white"/>
                </a:solidFill>
                <a:effectLst/>
                <a:uLnTx/>
                <a:uFillTx/>
                <a:latin typeface="Arial"/>
                <a:ea typeface="+mn-ea"/>
                <a:cs typeface="Arial" pitchFamily="34" charset="0"/>
              </a:rPr>
              <a:t>1</a:t>
            </a:r>
            <a:endParaRPr kumimoji="0" lang="en-US" sz="800" b="1" i="0" u="none" strike="noStrike" kern="0" cap="none" spc="0" normalizeH="0" baseline="30000" noProof="0" dirty="0">
              <a:ln>
                <a:noFill/>
              </a:ln>
              <a:solidFill>
                <a:prstClr val="white"/>
              </a:solidFill>
              <a:effectLst/>
              <a:uLnTx/>
              <a:uFillTx/>
              <a:latin typeface="Arial"/>
              <a:ea typeface="+mn-ea"/>
              <a:cs typeface="Arial" pitchFamily="34" charset="0"/>
            </a:endParaRPr>
          </a:p>
        </p:txBody>
      </p:sp>
      <p:sp>
        <p:nvSpPr>
          <p:cNvPr id="546" name="Oval 83">
            <a:extLst>
              <a:ext uri="{FF2B5EF4-FFF2-40B4-BE49-F238E27FC236}">
                <a16:creationId xmlns:a16="http://schemas.microsoft.com/office/drawing/2014/main" id="{1244C95A-69B0-4DAA-A8EC-7514FECEF06A}"/>
              </a:ext>
            </a:extLst>
          </p:cNvPr>
          <p:cNvSpPr>
            <a:spLocks noChangeArrowheads="1"/>
          </p:cNvSpPr>
          <p:nvPr/>
        </p:nvSpPr>
        <p:spPr bwMode="gray">
          <a:xfrm>
            <a:off x="5023664" y="2615164"/>
            <a:ext cx="164000" cy="164000"/>
          </a:xfrm>
          <a:prstGeom prst="ellipse">
            <a:avLst/>
          </a:prstGeom>
          <a:solidFill>
            <a:srgbClr val="008C95"/>
          </a:solidFill>
          <a:ln w="3175">
            <a:solidFill>
              <a:srgbClr val="77E2C3">
                <a:lumMod val="20000"/>
                <a:lumOff val="80000"/>
              </a:srgbClr>
            </a:solidFill>
            <a:round/>
            <a:headEnd/>
            <a:tailEnd/>
          </a:ln>
          <a:effectLst/>
        </p:spPr>
        <p:txBody>
          <a:bodyPr vert="horz" wrap="none" lIns="0" tIns="0" rIns="0" bIns="0" numCol="1" anchor="ctr" anchorCtr="1" compatLnSpc="1">
            <a:prstTxWarp prst="textNoShape">
              <a:avLst/>
            </a:prstTxWarp>
            <a:noAutofit/>
          </a:bodyPr>
          <a:lstStyle/>
          <a:p>
            <a:pPr marL="0" marR="0" lvl="0" indent="0" algn="ctr" defTabSz="1194751" rtl="0" eaLnBrk="1" fontAlgn="auto" latinLnBrk="0" hangingPunct="1">
              <a:lnSpc>
                <a:spcPct val="100000"/>
              </a:lnSpc>
              <a:spcBef>
                <a:spcPts val="0"/>
              </a:spcBef>
              <a:spcAft>
                <a:spcPts val="0"/>
              </a:spcAft>
              <a:buClr>
                <a:srgbClr val="FFFFFF"/>
              </a:buClr>
              <a:buSzTx/>
              <a:buFontTx/>
              <a:buNone/>
              <a:tabLst/>
              <a:defRPr/>
            </a:pPr>
            <a:r>
              <a:rPr kumimoji="0" lang="ru-RU" sz="800" b="1" i="0" u="none" strike="noStrike" kern="0" cap="none" spc="0" normalizeH="0" baseline="0" noProof="0" dirty="0">
                <a:ln>
                  <a:noFill/>
                </a:ln>
                <a:solidFill>
                  <a:prstClr val="white"/>
                </a:solidFill>
                <a:effectLst/>
                <a:uLnTx/>
                <a:uFillTx/>
                <a:latin typeface="Arial"/>
                <a:ea typeface="+mn-ea"/>
                <a:cs typeface="Arial" pitchFamily="34" charset="0"/>
              </a:rPr>
              <a:t>5</a:t>
            </a:r>
            <a:r>
              <a:rPr kumimoji="0" lang="ru-RU" sz="800" b="1" i="0" u="none" strike="noStrike" kern="0" cap="none" spc="0" normalizeH="0" baseline="30000" noProof="0" dirty="0">
                <a:ln>
                  <a:noFill/>
                </a:ln>
                <a:solidFill>
                  <a:prstClr val="white"/>
                </a:solidFill>
                <a:effectLst/>
                <a:uLnTx/>
                <a:uFillTx/>
                <a:latin typeface="Arial"/>
                <a:ea typeface="+mn-ea"/>
                <a:cs typeface="Arial" pitchFamily="34" charset="0"/>
              </a:rPr>
              <a:t>1</a:t>
            </a:r>
            <a:endParaRPr kumimoji="0" lang="en-US" sz="800" b="1" i="0" u="none" strike="noStrike" kern="0" cap="none" spc="0" normalizeH="0" baseline="30000" noProof="0" dirty="0">
              <a:ln>
                <a:noFill/>
              </a:ln>
              <a:solidFill>
                <a:prstClr val="white"/>
              </a:solidFill>
              <a:effectLst/>
              <a:uLnTx/>
              <a:uFillTx/>
              <a:latin typeface="Arial"/>
              <a:ea typeface="+mn-ea"/>
              <a:cs typeface="Arial" pitchFamily="34" charset="0"/>
            </a:endParaRPr>
          </a:p>
        </p:txBody>
      </p:sp>
      <p:grpSp>
        <p:nvGrpSpPr>
          <p:cNvPr id="622" name="Группа 621"/>
          <p:cNvGrpSpPr/>
          <p:nvPr/>
        </p:nvGrpSpPr>
        <p:grpSpPr>
          <a:xfrm>
            <a:off x="6472425" y="2624522"/>
            <a:ext cx="1774766" cy="480000"/>
            <a:chOff x="6791417" y="2624522"/>
            <a:chExt cx="1774766" cy="480000"/>
          </a:xfrm>
        </p:grpSpPr>
        <p:sp>
          <p:nvSpPr>
            <p:cNvPr id="535" name="Скругленный прямоугольник 33">
              <a:extLst>
                <a:ext uri="{FF2B5EF4-FFF2-40B4-BE49-F238E27FC236}">
                  <a16:creationId xmlns:a16="http://schemas.microsoft.com/office/drawing/2014/main" id="{D2914028-E707-BD29-84C8-8D346E7375B2}"/>
                </a:ext>
              </a:extLst>
            </p:cNvPr>
            <p:cNvSpPr/>
            <p:nvPr/>
          </p:nvSpPr>
          <p:spPr>
            <a:xfrm>
              <a:off x="6791417" y="2624522"/>
              <a:ext cx="1762561" cy="480000"/>
            </a:xfrm>
            <a:prstGeom prst="roundRect">
              <a:avLst>
                <a:gd name="adj" fmla="val 15910"/>
              </a:avLst>
            </a:prstGeom>
            <a:solidFill>
              <a:srgbClr val="E5F2F2"/>
            </a:solidFill>
            <a:ln w="3175" cap="flat" cmpd="sng" algn="ctr">
              <a:noFill/>
              <a:prstDash val="solid"/>
            </a:ln>
            <a:effectLst/>
          </p:spPr>
          <p:txBody>
            <a:bodyPr lIns="48000" tIns="48000" rIns="48000" bIns="48000" rtlCol="0" anchor="ctr"/>
            <a:lstStyle/>
            <a:p>
              <a:pPr marL="0" marR="0" lvl="0" indent="0" algn="ctr" defTabSz="914333" rtl="0" eaLnBrk="1" fontAlgn="base" latinLnBrk="0" hangingPunct="1">
                <a:lnSpc>
                  <a:spcPct val="100000"/>
                </a:lnSpc>
                <a:spcBef>
                  <a:spcPct val="0"/>
                </a:spcBef>
                <a:spcAft>
                  <a:spcPct val="0"/>
                </a:spcAft>
                <a:buClrTx/>
                <a:buSzTx/>
                <a:buFontTx/>
                <a:buNone/>
                <a:tabLst/>
                <a:defRPr/>
              </a:pPr>
              <a:r>
                <a:rPr kumimoji="0" lang="ru-RU" sz="800" b="0" i="0" u="none" strike="noStrike" kern="0" cap="none" spc="0" normalizeH="0" baseline="0" noProof="0" dirty="0">
                  <a:ln>
                    <a:noFill/>
                  </a:ln>
                  <a:solidFill>
                    <a:srgbClr val="000000"/>
                  </a:solidFill>
                  <a:effectLst/>
                  <a:uLnTx/>
                  <a:uFillTx/>
                  <a:latin typeface="Arial"/>
                  <a:ea typeface="+mn-ea"/>
                  <a:cs typeface="Arial" panose="020B0604020202020204" pitchFamily="34" charset="0"/>
                </a:rPr>
                <a:t>Согласование </a:t>
              </a:r>
              <a:r>
                <a:rPr kumimoji="0" lang="ru-RU" sz="800" b="0" i="0" u="none" strike="noStrike" kern="0" cap="none" spc="0" normalizeH="0" baseline="0" noProof="0" dirty="0" err="1">
                  <a:ln>
                    <a:noFill/>
                  </a:ln>
                  <a:solidFill>
                    <a:srgbClr val="000000"/>
                  </a:solidFill>
                  <a:effectLst/>
                  <a:uLnTx/>
                  <a:uFillTx/>
                  <a:latin typeface="Arial"/>
                  <a:ea typeface="+mn-ea"/>
                  <a:cs typeface="Arial" panose="020B0604020202020204" pitchFamily="34" charset="0"/>
                </a:rPr>
                <a:t>ИУ</a:t>
              </a:r>
              <a:r>
                <a:rPr kumimoji="0" lang="ru-RU" sz="800" b="0" i="0" u="none" strike="noStrike" kern="0" cap="none" spc="0" normalizeH="0" baseline="0" noProof="0" dirty="0">
                  <a:ln>
                    <a:noFill/>
                  </a:ln>
                  <a:solidFill>
                    <a:srgbClr val="000000"/>
                  </a:solidFill>
                  <a:effectLst/>
                  <a:uLnTx/>
                  <a:uFillTx/>
                  <a:latin typeface="Arial"/>
                  <a:ea typeface="+mn-ea"/>
                  <a:cs typeface="Arial" panose="020B0604020202020204" pitchFamily="34" charset="0"/>
                </a:rPr>
                <a:t>, информирование руководителей вертикали предприятий, постановка задач ответственным</a:t>
              </a:r>
            </a:p>
          </p:txBody>
        </p:sp>
        <p:sp>
          <p:nvSpPr>
            <p:cNvPr id="547" name="Oval 83">
              <a:extLst>
                <a:ext uri="{FF2B5EF4-FFF2-40B4-BE49-F238E27FC236}">
                  <a16:creationId xmlns:a16="http://schemas.microsoft.com/office/drawing/2014/main" id="{1244C95A-69B0-4DAA-A8EC-7514FECEF06A}"/>
                </a:ext>
              </a:extLst>
            </p:cNvPr>
            <p:cNvSpPr>
              <a:spLocks noChangeArrowheads="1"/>
            </p:cNvSpPr>
            <p:nvPr/>
          </p:nvSpPr>
          <p:spPr bwMode="gray">
            <a:xfrm>
              <a:off x="8402183" y="2625931"/>
              <a:ext cx="164000" cy="164000"/>
            </a:xfrm>
            <a:prstGeom prst="ellipse">
              <a:avLst/>
            </a:prstGeom>
            <a:solidFill>
              <a:srgbClr val="008C95"/>
            </a:solidFill>
            <a:ln w="3175">
              <a:solidFill>
                <a:srgbClr val="77E2C3">
                  <a:lumMod val="20000"/>
                  <a:lumOff val="80000"/>
                </a:srgbClr>
              </a:solidFill>
              <a:round/>
              <a:headEnd/>
              <a:tailEnd/>
            </a:ln>
            <a:effectLst/>
          </p:spPr>
          <p:txBody>
            <a:bodyPr vert="horz" wrap="none" lIns="0" tIns="0" rIns="0" bIns="0" numCol="1" anchor="ctr" anchorCtr="1" compatLnSpc="1">
              <a:prstTxWarp prst="textNoShape">
                <a:avLst/>
              </a:prstTxWarp>
              <a:noAutofit/>
            </a:bodyPr>
            <a:lstStyle/>
            <a:p>
              <a:pPr marL="0" marR="0" lvl="0" indent="0" algn="ctr" defTabSz="1194751" rtl="0" eaLnBrk="1" fontAlgn="auto" latinLnBrk="0" hangingPunct="1">
                <a:lnSpc>
                  <a:spcPct val="100000"/>
                </a:lnSpc>
                <a:spcBef>
                  <a:spcPts val="0"/>
                </a:spcBef>
                <a:spcAft>
                  <a:spcPts val="0"/>
                </a:spcAft>
                <a:buClr>
                  <a:srgbClr val="FFFFFF"/>
                </a:buClr>
                <a:buSzTx/>
                <a:buFontTx/>
                <a:buNone/>
                <a:tabLst/>
                <a:defRPr/>
              </a:pPr>
              <a:r>
                <a:rPr kumimoji="0" lang="ru-RU" sz="800" b="1" i="0" u="none" strike="noStrike" kern="0" cap="none" spc="0" normalizeH="0" baseline="0" noProof="0" dirty="0">
                  <a:ln>
                    <a:noFill/>
                  </a:ln>
                  <a:solidFill>
                    <a:prstClr val="white"/>
                  </a:solidFill>
                  <a:effectLst/>
                  <a:uLnTx/>
                  <a:uFillTx/>
                  <a:latin typeface="Arial"/>
                  <a:ea typeface="+mn-ea"/>
                  <a:cs typeface="Arial" pitchFamily="34" charset="0"/>
                </a:rPr>
                <a:t>8</a:t>
              </a:r>
              <a:r>
                <a:rPr kumimoji="0" lang="ru-RU" sz="800" b="1" i="0" u="none" strike="noStrike" kern="0" cap="none" spc="0" normalizeH="0" baseline="30000" noProof="0" dirty="0">
                  <a:ln>
                    <a:noFill/>
                  </a:ln>
                  <a:solidFill>
                    <a:prstClr val="white"/>
                  </a:solidFill>
                  <a:effectLst/>
                  <a:uLnTx/>
                  <a:uFillTx/>
                  <a:latin typeface="Arial"/>
                  <a:ea typeface="+mn-ea"/>
                  <a:cs typeface="Arial" pitchFamily="34" charset="0"/>
                </a:rPr>
                <a:t>2</a:t>
              </a:r>
              <a:endParaRPr kumimoji="0" lang="en-US" sz="800" b="1" i="0" u="none" strike="noStrike" kern="0" cap="none" spc="0" normalizeH="0" baseline="30000" noProof="0" dirty="0">
                <a:ln>
                  <a:noFill/>
                </a:ln>
                <a:solidFill>
                  <a:prstClr val="white"/>
                </a:solidFill>
                <a:effectLst/>
                <a:uLnTx/>
                <a:uFillTx/>
                <a:latin typeface="Arial"/>
                <a:ea typeface="+mn-ea"/>
                <a:cs typeface="Arial" pitchFamily="34" charset="0"/>
              </a:endParaRPr>
            </a:p>
          </p:txBody>
        </p:sp>
      </p:grpSp>
      <p:grpSp>
        <p:nvGrpSpPr>
          <p:cNvPr id="628" name="Группа 627"/>
          <p:cNvGrpSpPr/>
          <p:nvPr/>
        </p:nvGrpSpPr>
        <p:grpSpPr>
          <a:xfrm>
            <a:off x="6476158" y="4780730"/>
            <a:ext cx="1825511" cy="480000"/>
            <a:chOff x="6664417" y="4856930"/>
            <a:chExt cx="1825511" cy="480000"/>
          </a:xfrm>
        </p:grpSpPr>
        <p:sp>
          <p:nvSpPr>
            <p:cNvPr id="532" name="Скругленный прямоугольник 33">
              <a:extLst>
                <a:ext uri="{FF2B5EF4-FFF2-40B4-BE49-F238E27FC236}">
                  <a16:creationId xmlns:a16="http://schemas.microsoft.com/office/drawing/2014/main" id="{D2914028-E707-BD29-84C8-8D346E7375B2}"/>
                </a:ext>
              </a:extLst>
            </p:cNvPr>
            <p:cNvSpPr/>
            <p:nvPr/>
          </p:nvSpPr>
          <p:spPr>
            <a:xfrm>
              <a:off x="6664417" y="4856930"/>
              <a:ext cx="1762561" cy="480000"/>
            </a:xfrm>
            <a:prstGeom prst="roundRect">
              <a:avLst>
                <a:gd name="adj" fmla="val 15910"/>
              </a:avLst>
            </a:prstGeom>
            <a:solidFill>
              <a:srgbClr val="E5F2F2"/>
            </a:solidFill>
            <a:ln w="3175" cap="flat" cmpd="sng" algn="ctr">
              <a:noFill/>
              <a:prstDash val="solid"/>
            </a:ln>
            <a:effectLst/>
          </p:spPr>
          <p:txBody>
            <a:bodyPr lIns="48000" tIns="48000" rIns="48000" bIns="48000" rtlCol="0" anchor="ctr"/>
            <a:lstStyle/>
            <a:p>
              <a:pPr marL="0" marR="0" lvl="1" indent="0" algn="ctr" defTabSz="914333" rtl="0" eaLnBrk="1" fontAlgn="base" latinLnBrk="0" hangingPunct="1">
                <a:lnSpc>
                  <a:spcPct val="100000"/>
                </a:lnSpc>
                <a:spcBef>
                  <a:spcPct val="0"/>
                </a:spcBef>
                <a:spcAft>
                  <a:spcPct val="0"/>
                </a:spcAft>
                <a:buClrTx/>
                <a:buSzTx/>
                <a:buFontTx/>
                <a:buNone/>
                <a:tabLst/>
                <a:defRPr/>
              </a:pPr>
              <a:r>
                <a:rPr kumimoji="0" lang="ru-RU" sz="800" b="0" i="0" u="none" strike="noStrike" kern="0" cap="none" spc="0" normalizeH="0" baseline="0" noProof="0" dirty="0">
                  <a:ln>
                    <a:noFill/>
                  </a:ln>
                  <a:solidFill>
                    <a:srgbClr val="00313C"/>
                  </a:solidFill>
                  <a:effectLst/>
                  <a:uLnTx/>
                  <a:uFillTx/>
                  <a:latin typeface="Arial"/>
                  <a:ea typeface="+mn-ea"/>
                  <a:cs typeface="Arial" panose="020B0604020202020204" pitchFamily="34" charset="0"/>
                </a:rPr>
                <a:t>Информирование о принятии </a:t>
              </a:r>
              <a:r>
                <a:rPr kumimoji="0" lang="ru-RU" sz="800" b="0" i="0" u="none" strike="noStrike" kern="0" cap="none" spc="0" normalizeH="0" baseline="0" noProof="0" dirty="0" err="1">
                  <a:ln>
                    <a:noFill/>
                  </a:ln>
                  <a:solidFill>
                    <a:srgbClr val="00313C"/>
                  </a:solidFill>
                  <a:effectLst/>
                  <a:uLnTx/>
                  <a:uFillTx/>
                  <a:latin typeface="Arial"/>
                  <a:ea typeface="+mn-ea"/>
                  <a:cs typeface="Arial" panose="020B0604020202020204" pitchFamily="34" charset="0"/>
                </a:rPr>
                <a:t>ИУ</a:t>
              </a:r>
              <a:r>
                <a:rPr kumimoji="0" lang="ru-RU" sz="800" b="0" i="0" u="none" strike="noStrike" kern="0" cap="none" spc="0" normalizeH="0" baseline="0" noProof="0" dirty="0">
                  <a:ln>
                    <a:noFill/>
                  </a:ln>
                  <a:solidFill>
                    <a:srgbClr val="00313C"/>
                  </a:solidFill>
                  <a:effectLst/>
                  <a:uLnTx/>
                  <a:uFillTx/>
                  <a:latin typeface="Arial"/>
                  <a:ea typeface="+mn-ea"/>
                  <a:cs typeface="Arial" panose="020B0604020202020204" pitchFamily="34" charset="0"/>
                </a:rPr>
                <a:t>. </a:t>
              </a:r>
            </a:p>
            <a:p>
              <a:pPr marL="0" marR="0" lvl="1" indent="0" algn="ctr" defTabSz="914333" rtl="0" eaLnBrk="1" fontAlgn="base" latinLnBrk="0" hangingPunct="1">
                <a:lnSpc>
                  <a:spcPct val="100000"/>
                </a:lnSpc>
                <a:spcBef>
                  <a:spcPct val="0"/>
                </a:spcBef>
                <a:spcAft>
                  <a:spcPct val="0"/>
                </a:spcAft>
                <a:buClrTx/>
                <a:buSzTx/>
                <a:buFontTx/>
                <a:buNone/>
                <a:tabLst/>
                <a:defRPr/>
              </a:pPr>
              <a:r>
                <a:rPr kumimoji="0" lang="ru-RU" sz="800" b="0" i="0" u="none" strike="noStrike" kern="0" cap="none" spc="0" normalizeH="0" baseline="0" noProof="0" dirty="0">
                  <a:ln>
                    <a:noFill/>
                  </a:ln>
                  <a:solidFill>
                    <a:srgbClr val="00313C"/>
                  </a:solidFill>
                  <a:effectLst/>
                  <a:uLnTx/>
                  <a:uFillTx/>
                  <a:latin typeface="Arial"/>
                  <a:ea typeface="+mn-ea"/>
                  <a:cs typeface="Arial" panose="020B0604020202020204" pitchFamily="34" charset="0"/>
                </a:rPr>
                <a:t>Планирование и реализация тиражируемых мероприятий. Отчет о статусе.  </a:t>
              </a:r>
            </a:p>
          </p:txBody>
        </p:sp>
        <p:sp>
          <p:nvSpPr>
            <p:cNvPr id="548" name="Oval 83">
              <a:extLst>
                <a:ext uri="{FF2B5EF4-FFF2-40B4-BE49-F238E27FC236}">
                  <a16:creationId xmlns:a16="http://schemas.microsoft.com/office/drawing/2014/main" id="{1244C95A-69B0-4DAA-A8EC-7514FECEF06A}"/>
                </a:ext>
              </a:extLst>
            </p:cNvPr>
            <p:cNvSpPr>
              <a:spLocks noChangeArrowheads="1"/>
            </p:cNvSpPr>
            <p:nvPr/>
          </p:nvSpPr>
          <p:spPr bwMode="gray">
            <a:xfrm>
              <a:off x="8325928" y="4857389"/>
              <a:ext cx="164000" cy="164000"/>
            </a:xfrm>
            <a:prstGeom prst="ellipse">
              <a:avLst/>
            </a:prstGeom>
            <a:solidFill>
              <a:srgbClr val="008C95"/>
            </a:solidFill>
            <a:ln w="3175">
              <a:solidFill>
                <a:srgbClr val="77E2C3">
                  <a:lumMod val="20000"/>
                  <a:lumOff val="80000"/>
                </a:srgbClr>
              </a:solidFill>
              <a:round/>
              <a:headEnd/>
              <a:tailEnd/>
            </a:ln>
            <a:effectLst/>
          </p:spPr>
          <p:txBody>
            <a:bodyPr vert="horz" wrap="none" lIns="0" tIns="0" rIns="0" bIns="0" numCol="1" anchor="ctr" anchorCtr="1" compatLnSpc="1">
              <a:prstTxWarp prst="textNoShape">
                <a:avLst/>
              </a:prstTxWarp>
              <a:noAutofit/>
            </a:bodyPr>
            <a:lstStyle/>
            <a:p>
              <a:pPr marL="0" marR="0" lvl="0" indent="0" algn="ctr" defTabSz="1194751" rtl="0" eaLnBrk="1" fontAlgn="auto" latinLnBrk="0" hangingPunct="1">
                <a:lnSpc>
                  <a:spcPct val="100000"/>
                </a:lnSpc>
                <a:spcBef>
                  <a:spcPts val="0"/>
                </a:spcBef>
                <a:spcAft>
                  <a:spcPts val="0"/>
                </a:spcAft>
                <a:buClr>
                  <a:srgbClr val="FFFFFF"/>
                </a:buClr>
                <a:buSzTx/>
                <a:buFontTx/>
                <a:buNone/>
                <a:tabLst/>
                <a:defRPr/>
              </a:pPr>
              <a:r>
                <a:rPr kumimoji="0" lang="ru-RU" sz="800" b="1" i="0" u="none" strike="noStrike" kern="0" cap="none" spc="0" normalizeH="0" baseline="0" noProof="0" dirty="0">
                  <a:ln>
                    <a:noFill/>
                  </a:ln>
                  <a:solidFill>
                    <a:prstClr val="white"/>
                  </a:solidFill>
                  <a:effectLst/>
                  <a:uLnTx/>
                  <a:uFillTx/>
                  <a:latin typeface="Arial"/>
                  <a:ea typeface="+mn-ea"/>
                  <a:cs typeface="Arial" pitchFamily="34" charset="0"/>
                </a:rPr>
                <a:t>9</a:t>
              </a:r>
              <a:r>
                <a:rPr kumimoji="0" lang="ru-RU" sz="800" b="1" i="0" u="none" strike="noStrike" kern="0" cap="none" spc="0" normalizeH="0" baseline="30000" noProof="0" dirty="0">
                  <a:ln>
                    <a:noFill/>
                  </a:ln>
                  <a:solidFill>
                    <a:prstClr val="white"/>
                  </a:solidFill>
                  <a:effectLst/>
                  <a:uLnTx/>
                  <a:uFillTx/>
                  <a:latin typeface="Arial"/>
                  <a:ea typeface="+mn-ea"/>
                  <a:cs typeface="Arial" pitchFamily="34" charset="0"/>
                </a:rPr>
                <a:t>2</a:t>
              </a:r>
              <a:endParaRPr kumimoji="0" lang="en-US" sz="800" b="1" i="0" u="none" strike="noStrike" kern="0" cap="none" spc="0" normalizeH="0" baseline="0" noProof="0" dirty="0">
                <a:ln>
                  <a:noFill/>
                </a:ln>
                <a:solidFill>
                  <a:prstClr val="white"/>
                </a:solidFill>
                <a:effectLst/>
                <a:uLnTx/>
                <a:uFillTx/>
                <a:latin typeface="Arial"/>
                <a:ea typeface="+mn-ea"/>
                <a:cs typeface="Arial" pitchFamily="34" charset="0"/>
              </a:endParaRPr>
            </a:p>
          </p:txBody>
        </p:sp>
      </p:grpSp>
      <p:sp>
        <p:nvSpPr>
          <p:cNvPr id="572" name="Freeform 12">
            <a:extLst>
              <a:ext uri="{FF2B5EF4-FFF2-40B4-BE49-F238E27FC236}">
                <a16:creationId xmlns:a16="http://schemas.microsoft.com/office/drawing/2014/main" id="{5CEF0D3F-71B1-4F11-BA02-262210C17609}"/>
              </a:ext>
            </a:extLst>
          </p:cNvPr>
          <p:cNvSpPr>
            <a:spLocks noEditPoints="1"/>
          </p:cNvSpPr>
          <p:nvPr/>
        </p:nvSpPr>
        <p:spPr bwMode="gray">
          <a:xfrm>
            <a:off x="191453" y="1948449"/>
            <a:ext cx="98471" cy="268885"/>
          </a:xfrm>
          <a:custGeom>
            <a:avLst/>
            <a:gdLst>
              <a:gd name="T0" fmla="*/ 19 w 97"/>
              <a:gd name="T1" fmla="*/ 197 h 282"/>
              <a:gd name="T2" fmla="*/ 4 w 97"/>
              <a:gd name="T3" fmla="*/ 187 h 282"/>
              <a:gd name="T4" fmla="*/ 0 w 97"/>
              <a:gd name="T5" fmla="*/ 132 h 282"/>
              <a:gd name="T6" fmla="*/ 2 w 97"/>
              <a:gd name="T7" fmla="*/ 87 h 282"/>
              <a:gd name="T8" fmla="*/ 48 w 97"/>
              <a:gd name="T9" fmla="*/ 67 h 282"/>
              <a:gd name="T10" fmla="*/ 94 w 97"/>
              <a:gd name="T11" fmla="*/ 87 h 282"/>
              <a:gd name="T12" fmla="*/ 97 w 97"/>
              <a:gd name="T13" fmla="*/ 132 h 282"/>
              <a:gd name="T14" fmla="*/ 93 w 97"/>
              <a:gd name="T15" fmla="*/ 187 h 282"/>
              <a:gd name="T16" fmla="*/ 78 w 97"/>
              <a:gd name="T17" fmla="*/ 197 h 282"/>
              <a:gd name="T18" fmla="*/ 18 w 97"/>
              <a:gd name="T19" fmla="*/ 95 h 282"/>
              <a:gd name="T20" fmla="*/ 18 w 97"/>
              <a:gd name="T21" fmla="*/ 163 h 282"/>
              <a:gd name="T22" fmla="*/ 27 w 97"/>
              <a:gd name="T23" fmla="*/ 282 h 282"/>
              <a:gd name="T24" fmla="*/ 25 w 97"/>
              <a:gd name="T25" fmla="*/ 17 h 282"/>
              <a:gd name="T26" fmla="*/ 48 w 97"/>
              <a:gd name="T27" fmla="*/ 0 h 282"/>
              <a:gd name="T28" fmla="*/ 71 w 97"/>
              <a:gd name="T29" fmla="*/ 17 h 282"/>
              <a:gd name="T30" fmla="*/ 68 w 97"/>
              <a:gd name="T31" fmla="*/ 43 h 282"/>
              <a:gd name="T32" fmla="*/ 52 w 97"/>
              <a:gd name="T33" fmla="*/ 54 h 282"/>
              <a:gd name="T34" fmla="*/ 45 w 97"/>
              <a:gd name="T35" fmla="*/ 54 h 282"/>
              <a:gd name="T36" fmla="*/ 29 w 97"/>
              <a:gd name="T37" fmla="*/ 43 h 282"/>
              <a:gd name="T38" fmla="*/ 25 w 97"/>
              <a:gd name="T39" fmla="*/ 17 h 282"/>
              <a:gd name="T40" fmla="*/ 48 w 97"/>
              <a:gd name="T41" fmla="*/ 282 h 282"/>
              <a:gd name="T42" fmla="*/ 48 w 97"/>
              <a:gd name="T43" fmla="*/ 177 h 282"/>
              <a:gd name="T44" fmla="*/ 79 w 97"/>
              <a:gd name="T45" fmla="*/ 95 h 282"/>
              <a:gd name="T46" fmla="*/ 79 w 97"/>
              <a:gd name="T47" fmla="*/ 163 h 282"/>
              <a:gd name="T48" fmla="*/ 70 w 97"/>
              <a:gd name="T49" fmla="*/ 282 h 282"/>
              <a:gd name="T50" fmla="*/ 48 w 97"/>
              <a:gd name="T51" fmla="*/ 85 h 282"/>
              <a:gd name="T52" fmla="*/ 48 w 97"/>
              <a:gd name="T53" fmla="*/ 150 h 282"/>
              <a:gd name="T54" fmla="*/ 48 w 97"/>
              <a:gd name="T55" fmla="*/ 67 h 282"/>
              <a:gd name="T56" fmla="*/ 48 w 97"/>
              <a:gd name="T57" fmla="*/ 8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7" h="282">
                <a:moveTo>
                  <a:pt x="19" y="197"/>
                </a:moveTo>
                <a:cubicBezTo>
                  <a:pt x="4" y="187"/>
                  <a:pt x="4" y="187"/>
                  <a:pt x="4" y="187"/>
                </a:cubicBezTo>
                <a:cubicBezTo>
                  <a:pt x="0" y="132"/>
                  <a:pt x="0" y="132"/>
                  <a:pt x="0" y="132"/>
                </a:cubicBezTo>
                <a:cubicBezTo>
                  <a:pt x="2" y="87"/>
                  <a:pt x="2" y="87"/>
                  <a:pt x="2" y="87"/>
                </a:cubicBezTo>
                <a:cubicBezTo>
                  <a:pt x="3" y="72"/>
                  <a:pt x="26" y="68"/>
                  <a:pt x="48" y="67"/>
                </a:cubicBezTo>
                <a:cubicBezTo>
                  <a:pt x="71" y="68"/>
                  <a:pt x="94" y="72"/>
                  <a:pt x="94" y="87"/>
                </a:cubicBezTo>
                <a:cubicBezTo>
                  <a:pt x="97" y="132"/>
                  <a:pt x="97" y="132"/>
                  <a:pt x="97" y="132"/>
                </a:cubicBezTo>
                <a:cubicBezTo>
                  <a:pt x="93" y="187"/>
                  <a:pt x="93" y="187"/>
                  <a:pt x="93" y="187"/>
                </a:cubicBezTo>
                <a:cubicBezTo>
                  <a:pt x="78" y="197"/>
                  <a:pt x="78" y="197"/>
                  <a:pt x="78" y="197"/>
                </a:cubicBezTo>
                <a:moveTo>
                  <a:pt x="18" y="95"/>
                </a:moveTo>
                <a:cubicBezTo>
                  <a:pt x="18" y="163"/>
                  <a:pt x="18" y="163"/>
                  <a:pt x="18" y="163"/>
                </a:cubicBezTo>
                <a:cubicBezTo>
                  <a:pt x="27" y="282"/>
                  <a:pt x="27" y="282"/>
                  <a:pt x="27" y="282"/>
                </a:cubicBezTo>
                <a:moveTo>
                  <a:pt x="25" y="17"/>
                </a:moveTo>
                <a:cubicBezTo>
                  <a:pt x="26" y="6"/>
                  <a:pt x="37" y="0"/>
                  <a:pt x="48" y="0"/>
                </a:cubicBezTo>
                <a:cubicBezTo>
                  <a:pt x="60" y="0"/>
                  <a:pt x="70" y="6"/>
                  <a:pt x="71" y="17"/>
                </a:cubicBezTo>
                <a:cubicBezTo>
                  <a:pt x="72" y="23"/>
                  <a:pt x="71" y="38"/>
                  <a:pt x="68" y="43"/>
                </a:cubicBezTo>
                <a:cubicBezTo>
                  <a:pt x="65" y="48"/>
                  <a:pt x="59" y="53"/>
                  <a:pt x="52" y="54"/>
                </a:cubicBezTo>
                <a:cubicBezTo>
                  <a:pt x="49" y="55"/>
                  <a:pt x="48" y="55"/>
                  <a:pt x="45" y="54"/>
                </a:cubicBezTo>
                <a:cubicBezTo>
                  <a:pt x="38" y="53"/>
                  <a:pt x="32" y="48"/>
                  <a:pt x="29" y="43"/>
                </a:cubicBezTo>
                <a:cubicBezTo>
                  <a:pt x="26" y="38"/>
                  <a:pt x="25" y="23"/>
                  <a:pt x="25" y="17"/>
                </a:cubicBezTo>
                <a:close/>
                <a:moveTo>
                  <a:pt x="48" y="282"/>
                </a:moveTo>
                <a:cubicBezTo>
                  <a:pt x="48" y="177"/>
                  <a:pt x="48" y="177"/>
                  <a:pt x="48" y="177"/>
                </a:cubicBezTo>
                <a:moveTo>
                  <a:pt x="79" y="95"/>
                </a:moveTo>
                <a:cubicBezTo>
                  <a:pt x="79" y="163"/>
                  <a:pt x="79" y="163"/>
                  <a:pt x="79" y="163"/>
                </a:cubicBezTo>
                <a:cubicBezTo>
                  <a:pt x="70" y="282"/>
                  <a:pt x="70" y="282"/>
                  <a:pt x="70" y="282"/>
                </a:cubicBezTo>
                <a:moveTo>
                  <a:pt x="48" y="85"/>
                </a:moveTo>
                <a:cubicBezTo>
                  <a:pt x="48" y="150"/>
                  <a:pt x="48" y="150"/>
                  <a:pt x="48" y="150"/>
                </a:cubicBezTo>
                <a:moveTo>
                  <a:pt x="48" y="67"/>
                </a:moveTo>
                <a:cubicBezTo>
                  <a:pt x="48" y="80"/>
                  <a:pt x="48" y="80"/>
                  <a:pt x="48" y="80"/>
                </a:cubicBezTo>
              </a:path>
            </a:pathLst>
          </a:custGeom>
          <a:noFill/>
          <a:ln w="6350" cap="flat">
            <a:solidFill>
              <a:srgbClr val="008C9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38" tIns="45719" rIns="91438" bIns="45719"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800" b="0" i="0" u="none" strike="noStrike" kern="0" cap="none" spc="0" normalizeH="0" baseline="0" noProof="0">
              <a:ln>
                <a:noFill/>
              </a:ln>
              <a:solidFill>
                <a:srgbClr val="000000"/>
              </a:solidFill>
              <a:effectLst/>
              <a:uLnTx/>
              <a:uFillTx/>
              <a:latin typeface="Arial"/>
              <a:ea typeface="+mn-ea"/>
              <a:cs typeface="+mn-cs"/>
            </a:endParaRPr>
          </a:p>
        </p:txBody>
      </p:sp>
      <p:sp>
        <p:nvSpPr>
          <p:cNvPr id="573" name="Freeform 12">
            <a:extLst>
              <a:ext uri="{FF2B5EF4-FFF2-40B4-BE49-F238E27FC236}">
                <a16:creationId xmlns:a16="http://schemas.microsoft.com/office/drawing/2014/main" id="{5CEF0D3F-71B1-4F11-BA02-262210C17609}"/>
              </a:ext>
            </a:extLst>
          </p:cNvPr>
          <p:cNvSpPr>
            <a:spLocks noEditPoints="1"/>
          </p:cNvSpPr>
          <p:nvPr/>
        </p:nvSpPr>
        <p:spPr bwMode="gray">
          <a:xfrm>
            <a:off x="191453" y="2696039"/>
            <a:ext cx="98471" cy="268885"/>
          </a:xfrm>
          <a:custGeom>
            <a:avLst/>
            <a:gdLst>
              <a:gd name="T0" fmla="*/ 19 w 97"/>
              <a:gd name="T1" fmla="*/ 197 h 282"/>
              <a:gd name="T2" fmla="*/ 4 w 97"/>
              <a:gd name="T3" fmla="*/ 187 h 282"/>
              <a:gd name="T4" fmla="*/ 0 w 97"/>
              <a:gd name="T5" fmla="*/ 132 h 282"/>
              <a:gd name="T6" fmla="*/ 2 w 97"/>
              <a:gd name="T7" fmla="*/ 87 h 282"/>
              <a:gd name="T8" fmla="*/ 48 w 97"/>
              <a:gd name="T9" fmla="*/ 67 h 282"/>
              <a:gd name="T10" fmla="*/ 94 w 97"/>
              <a:gd name="T11" fmla="*/ 87 h 282"/>
              <a:gd name="T12" fmla="*/ 97 w 97"/>
              <a:gd name="T13" fmla="*/ 132 h 282"/>
              <a:gd name="T14" fmla="*/ 93 w 97"/>
              <a:gd name="T15" fmla="*/ 187 h 282"/>
              <a:gd name="T16" fmla="*/ 78 w 97"/>
              <a:gd name="T17" fmla="*/ 197 h 282"/>
              <a:gd name="T18" fmla="*/ 18 w 97"/>
              <a:gd name="T19" fmla="*/ 95 h 282"/>
              <a:gd name="T20" fmla="*/ 18 w 97"/>
              <a:gd name="T21" fmla="*/ 163 h 282"/>
              <a:gd name="T22" fmla="*/ 27 w 97"/>
              <a:gd name="T23" fmla="*/ 282 h 282"/>
              <a:gd name="T24" fmla="*/ 25 w 97"/>
              <a:gd name="T25" fmla="*/ 17 h 282"/>
              <a:gd name="T26" fmla="*/ 48 w 97"/>
              <a:gd name="T27" fmla="*/ 0 h 282"/>
              <a:gd name="T28" fmla="*/ 71 w 97"/>
              <a:gd name="T29" fmla="*/ 17 h 282"/>
              <a:gd name="T30" fmla="*/ 68 w 97"/>
              <a:gd name="T31" fmla="*/ 43 h 282"/>
              <a:gd name="T32" fmla="*/ 52 w 97"/>
              <a:gd name="T33" fmla="*/ 54 h 282"/>
              <a:gd name="T34" fmla="*/ 45 w 97"/>
              <a:gd name="T35" fmla="*/ 54 h 282"/>
              <a:gd name="T36" fmla="*/ 29 w 97"/>
              <a:gd name="T37" fmla="*/ 43 h 282"/>
              <a:gd name="T38" fmla="*/ 25 w 97"/>
              <a:gd name="T39" fmla="*/ 17 h 282"/>
              <a:gd name="T40" fmla="*/ 48 w 97"/>
              <a:gd name="T41" fmla="*/ 282 h 282"/>
              <a:gd name="T42" fmla="*/ 48 w 97"/>
              <a:gd name="T43" fmla="*/ 177 h 282"/>
              <a:gd name="T44" fmla="*/ 79 w 97"/>
              <a:gd name="T45" fmla="*/ 95 h 282"/>
              <a:gd name="T46" fmla="*/ 79 w 97"/>
              <a:gd name="T47" fmla="*/ 163 h 282"/>
              <a:gd name="T48" fmla="*/ 70 w 97"/>
              <a:gd name="T49" fmla="*/ 282 h 282"/>
              <a:gd name="T50" fmla="*/ 48 w 97"/>
              <a:gd name="T51" fmla="*/ 85 h 282"/>
              <a:gd name="T52" fmla="*/ 48 w 97"/>
              <a:gd name="T53" fmla="*/ 150 h 282"/>
              <a:gd name="T54" fmla="*/ 48 w 97"/>
              <a:gd name="T55" fmla="*/ 67 h 282"/>
              <a:gd name="T56" fmla="*/ 48 w 97"/>
              <a:gd name="T57" fmla="*/ 8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7" h="282">
                <a:moveTo>
                  <a:pt x="19" y="197"/>
                </a:moveTo>
                <a:cubicBezTo>
                  <a:pt x="4" y="187"/>
                  <a:pt x="4" y="187"/>
                  <a:pt x="4" y="187"/>
                </a:cubicBezTo>
                <a:cubicBezTo>
                  <a:pt x="0" y="132"/>
                  <a:pt x="0" y="132"/>
                  <a:pt x="0" y="132"/>
                </a:cubicBezTo>
                <a:cubicBezTo>
                  <a:pt x="2" y="87"/>
                  <a:pt x="2" y="87"/>
                  <a:pt x="2" y="87"/>
                </a:cubicBezTo>
                <a:cubicBezTo>
                  <a:pt x="3" y="72"/>
                  <a:pt x="26" y="68"/>
                  <a:pt x="48" y="67"/>
                </a:cubicBezTo>
                <a:cubicBezTo>
                  <a:pt x="71" y="68"/>
                  <a:pt x="94" y="72"/>
                  <a:pt x="94" y="87"/>
                </a:cubicBezTo>
                <a:cubicBezTo>
                  <a:pt x="97" y="132"/>
                  <a:pt x="97" y="132"/>
                  <a:pt x="97" y="132"/>
                </a:cubicBezTo>
                <a:cubicBezTo>
                  <a:pt x="93" y="187"/>
                  <a:pt x="93" y="187"/>
                  <a:pt x="93" y="187"/>
                </a:cubicBezTo>
                <a:cubicBezTo>
                  <a:pt x="78" y="197"/>
                  <a:pt x="78" y="197"/>
                  <a:pt x="78" y="197"/>
                </a:cubicBezTo>
                <a:moveTo>
                  <a:pt x="18" y="95"/>
                </a:moveTo>
                <a:cubicBezTo>
                  <a:pt x="18" y="163"/>
                  <a:pt x="18" y="163"/>
                  <a:pt x="18" y="163"/>
                </a:cubicBezTo>
                <a:cubicBezTo>
                  <a:pt x="27" y="282"/>
                  <a:pt x="27" y="282"/>
                  <a:pt x="27" y="282"/>
                </a:cubicBezTo>
                <a:moveTo>
                  <a:pt x="25" y="17"/>
                </a:moveTo>
                <a:cubicBezTo>
                  <a:pt x="26" y="6"/>
                  <a:pt x="37" y="0"/>
                  <a:pt x="48" y="0"/>
                </a:cubicBezTo>
                <a:cubicBezTo>
                  <a:pt x="60" y="0"/>
                  <a:pt x="70" y="6"/>
                  <a:pt x="71" y="17"/>
                </a:cubicBezTo>
                <a:cubicBezTo>
                  <a:pt x="72" y="23"/>
                  <a:pt x="71" y="38"/>
                  <a:pt x="68" y="43"/>
                </a:cubicBezTo>
                <a:cubicBezTo>
                  <a:pt x="65" y="48"/>
                  <a:pt x="59" y="53"/>
                  <a:pt x="52" y="54"/>
                </a:cubicBezTo>
                <a:cubicBezTo>
                  <a:pt x="49" y="55"/>
                  <a:pt x="48" y="55"/>
                  <a:pt x="45" y="54"/>
                </a:cubicBezTo>
                <a:cubicBezTo>
                  <a:pt x="38" y="53"/>
                  <a:pt x="32" y="48"/>
                  <a:pt x="29" y="43"/>
                </a:cubicBezTo>
                <a:cubicBezTo>
                  <a:pt x="26" y="38"/>
                  <a:pt x="25" y="23"/>
                  <a:pt x="25" y="17"/>
                </a:cubicBezTo>
                <a:close/>
                <a:moveTo>
                  <a:pt x="48" y="282"/>
                </a:moveTo>
                <a:cubicBezTo>
                  <a:pt x="48" y="177"/>
                  <a:pt x="48" y="177"/>
                  <a:pt x="48" y="177"/>
                </a:cubicBezTo>
                <a:moveTo>
                  <a:pt x="79" y="95"/>
                </a:moveTo>
                <a:cubicBezTo>
                  <a:pt x="79" y="163"/>
                  <a:pt x="79" y="163"/>
                  <a:pt x="79" y="163"/>
                </a:cubicBezTo>
                <a:cubicBezTo>
                  <a:pt x="70" y="282"/>
                  <a:pt x="70" y="282"/>
                  <a:pt x="70" y="282"/>
                </a:cubicBezTo>
                <a:moveTo>
                  <a:pt x="48" y="85"/>
                </a:moveTo>
                <a:cubicBezTo>
                  <a:pt x="48" y="150"/>
                  <a:pt x="48" y="150"/>
                  <a:pt x="48" y="150"/>
                </a:cubicBezTo>
                <a:moveTo>
                  <a:pt x="48" y="67"/>
                </a:moveTo>
                <a:cubicBezTo>
                  <a:pt x="48" y="80"/>
                  <a:pt x="48" y="80"/>
                  <a:pt x="48" y="80"/>
                </a:cubicBezTo>
              </a:path>
            </a:pathLst>
          </a:custGeom>
          <a:noFill/>
          <a:ln w="6350" cap="flat">
            <a:solidFill>
              <a:srgbClr val="008C9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38" tIns="45719" rIns="91438" bIns="45719"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800" b="0" i="0" u="none" strike="sngStrike" kern="0" cap="none" spc="0" normalizeH="0" baseline="0" noProof="0">
              <a:ln>
                <a:noFill/>
              </a:ln>
              <a:solidFill>
                <a:srgbClr val="FF0000"/>
              </a:solidFill>
              <a:effectLst/>
              <a:uLnTx/>
              <a:uFillTx/>
              <a:latin typeface="Arial"/>
              <a:ea typeface="+mn-ea"/>
              <a:cs typeface="+mn-cs"/>
            </a:endParaRPr>
          </a:p>
        </p:txBody>
      </p:sp>
      <p:sp>
        <p:nvSpPr>
          <p:cNvPr id="574" name="Freeform 12">
            <a:extLst>
              <a:ext uri="{FF2B5EF4-FFF2-40B4-BE49-F238E27FC236}">
                <a16:creationId xmlns:a16="http://schemas.microsoft.com/office/drawing/2014/main" id="{5CEF0D3F-71B1-4F11-BA02-262210C17609}"/>
              </a:ext>
            </a:extLst>
          </p:cNvPr>
          <p:cNvSpPr>
            <a:spLocks noEditPoints="1"/>
          </p:cNvSpPr>
          <p:nvPr/>
        </p:nvSpPr>
        <p:spPr bwMode="gray">
          <a:xfrm>
            <a:off x="191453" y="3382078"/>
            <a:ext cx="98471" cy="268885"/>
          </a:xfrm>
          <a:custGeom>
            <a:avLst/>
            <a:gdLst>
              <a:gd name="T0" fmla="*/ 19 w 97"/>
              <a:gd name="T1" fmla="*/ 197 h 282"/>
              <a:gd name="T2" fmla="*/ 4 w 97"/>
              <a:gd name="T3" fmla="*/ 187 h 282"/>
              <a:gd name="T4" fmla="*/ 0 w 97"/>
              <a:gd name="T5" fmla="*/ 132 h 282"/>
              <a:gd name="T6" fmla="*/ 2 w 97"/>
              <a:gd name="T7" fmla="*/ 87 h 282"/>
              <a:gd name="T8" fmla="*/ 48 w 97"/>
              <a:gd name="T9" fmla="*/ 67 h 282"/>
              <a:gd name="T10" fmla="*/ 94 w 97"/>
              <a:gd name="T11" fmla="*/ 87 h 282"/>
              <a:gd name="T12" fmla="*/ 97 w 97"/>
              <a:gd name="T13" fmla="*/ 132 h 282"/>
              <a:gd name="T14" fmla="*/ 93 w 97"/>
              <a:gd name="T15" fmla="*/ 187 h 282"/>
              <a:gd name="T16" fmla="*/ 78 w 97"/>
              <a:gd name="T17" fmla="*/ 197 h 282"/>
              <a:gd name="T18" fmla="*/ 18 w 97"/>
              <a:gd name="T19" fmla="*/ 95 h 282"/>
              <a:gd name="T20" fmla="*/ 18 w 97"/>
              <a:gd name="T21" fmla="*/ 163 h 282"/>
              <a:gd name="T22" fmla="*/ 27 w 97"/>
              <a:gd name="T23" fmla="*/ 282 h 282"/>
              <a:gd name="T24" fmla="*/ 25 w 97"/>
              <a:gd name="T25" fmla="*/ 17 h 282"/>
              <a:gd name="T26" fmla="*/ 48 w 97"/>
              <a:gd name="T27" fmla="*/ 0 h 282"/>
              <a:gd name="T28" fmla="*/ 71 w 97"/>
              <a:gd name="T29" fmla="*/ 17 h 282"/>
              <a:gd name="T30" fmla="*/ 68 w 97"/>
              <a:gd name="T31" fmla="*/ 43 h 282"/>
              <a:gd name="T32" fmla="*/ 52 w 97"/>
              <a:gd name="T33" fmla="*/ 54 h 282"/>
              <a:gd name="T34" fmla="*/ 45 w 97"/>
              <a:gd name="T35" fmla="*/ 54 h 282"/>
              <a:gd name="T36" fmla="*/ 29 w 97"/>
              <a:gd name="T37" fmla="*/ 43 h 282"/>
              <a:gd name="T38" fmla="*/ 25 w 97"/>
              <a:gd name="T39" fmla="*/ 17 h 282"/>
              <a:gd name="T40" fmla="*/ 48 w 97"/>
              <a:gd name="T41" fmla="*/ 282 h 282"/>
              <a:gd name="T42" fmla="*/ 48 w 97"/>
              <a:gd name="T43" fmla="*/ 177 h 282"/>
              <a:gd name="T44" fmla="*/ 79 w 97"/>
              <a:gd name="T45" fmla="*/ 95 h 282"/>
              <a:gd name="T46" fmla="*/ 79 w 97"/>
              <a:gd name="T47" fmla="*/ 163 h 282"/>
              <a:gd name="T48" fmla="*/ 70 w 97"/>
              <a:gd name="T49" fmla="*/ 282 h 282"/>
              <a:gd name="T50" fmla="*/ 48 w 97"/>
              <a:gd name="T51" fmla="*/ 85 h 282"/>
              <a:gd name="T52" fmla="*/ 48 w 97"/>
              <a:gd name="T53" fmla="*/ 150 h 282"/>
              <a:gd name="T54" fmla="*/ 48 w 97"/>
              <a:gd name="T55" fmla="*/ 67 h 282"/>
              <a:gd name="T56" fmla="*/ 48 w 97"/>
              <a:gd name="T57" fmla="*/ 8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7" h="282">
                <a:moveTo>
                  <a:pt x="19" y="197"/>
                </a:moveTo>
                <a:cubicBezTo>
                  <a:pt x="4" y="187"/>
                  <a:pt x="4" y="187"/>
                  <a:pt x="4" y="187"/>
                </a:cubicBezTo>
                <a:cubicBezTo>
                  <a:pt x="0" y="132"/>
                  <a:pt x="0" y="132"/>
                  <a:pt x="0" y="132"/>
                </a:cubicBezTo>
                <a:cubicBezTo>
                  <a:pt x="2" y="87"/>
                  <a:pt x="2" y="87"/>
                  <a:pt x="2" y="87"/>
                </a:cubicBezTo>
                <a:cubicBezTo>
                  <a:pt x="3" y="72"/>
                  <a:pt x="26" y="68"/>
                  <a:pt x="48" y="67"/>
                </a:cubicBezTo>
                <a:cubicBezTo>
                  <a:pt x="71" y="68"/>
                  <a:pt x="94" y="72"/>
                  <a:pt x="94" y="87"/>
                </a:cubicBezTo>
                <a:cubicBezTo>
                  <a:pt x="97" y="132"/>
                  <a:pt x="97" y="132"/>
                  <a:pt x="97" y="132"/>
                </a:cubicBezTo>
                <a:cubicBezTo>
                  <a:pt x="93" y="187"/>
                  <a:pt x="93" y="187"/>
                  <a:pt x="93" y="187"/>
                </a:cubicBezTo>
                <a:cubicBezTo>
                  <a:pt x="78" y="197"/>
                  <a:pt x="78" y="197"/>
                  <a:pt x="78" y="197"/>
                </a:cubicBezTo>
                <a:moveTo>
                  <a:pt x="18" y="95"/>
                </a:moveTo>
                <a:cubicBezTo>
                  <a:pt x="18" y="163"/>
                  <a:pt x="18" y="163"/>
                  <a:pt x="18" y="163"/>
                </a:cubicBezTo>
                <a:cubicBezTo>
                  <a:pt x="27" y="282"/>
                  <a:pt x="27" y="282"/>
                  <a:pt x="27" y="282"/>
                </a:cubicBezTo>
                <a:moveTo>
                  <a:pt x="25" y="17"/>
                </a:moveTo>
                <a:cubicBezTo>
                  <a:pt x="26" y="6"/>
                  <a:pt x="37" y="0"/>
                  <a:pt x="48" y="0"/>
                </a:cubicBezTo>
                <a:cubicBezTo>
                  <a:pt x="60" y="0"/>
                  <a:pt x="70" y="6"/>
                  <a:pt x="71" y="17"/>
                </a:cubicBezTo>
                <a:cubicBezTo>
                  <a:pt x="72" y="23"/>
                  <a:pt x="71" y="38"/>
                  <a:pt x="68" y="43"/>
                </a:cubicBezTo>
                <a:cubicBezTo>
                  <a:pt x="65" y="48"/>
                  <a:pt x="59" y="53"/>
                  <a:pt x="52" y="54"/>
                </a:cubicBezTo>
                <a:cubicBezTo>
                  <a:pt x="49" y="55"/>
                  <a:pt x="48" y="55"/>
                  <a:pt x="45" y="54"/>
                </a:cubicBezTo>
                <a:cubicBezTo>
                  <a:pt x="38" y="53"/>
                  <a:pt x="32" y="48"/>
                  <a:pt x="29" y="43"/>
                </a:cubicBezTo>
                <a:cubicBezTo>
                  <a:pt x="26" y="38"/>
                  <a:pt x="25" y="23"/>
                  <a:pt x="25" y="17"/>
                </a:cubicBezTo>
                <a:close/>
                <a:moveTo>
                  <a:pt x="48" y="282"/>
                </a:moveTo>
                <a:cubicBezTo>
                  <a:pt x="48" y="177"/>
                  <a:pt x="48" y="177"/>
                  <a:pt x="48" y="177"/>
                </a:cubicBezTo>
                <a:moveTo>
                  <a:pt x="79" y="95"/>
                </a:moveTo>
                <a:cubicBezTo>
                  <a:pt x="79" y="163"/>
                  <a:pt x="79" y="163"/>
                  <a:pt x="79" y="163"/>
                </a:cubicBezTo>
                <a:cubicBezTo>
                  <a:pt x="70" y="282"/>
                  <a:pt x="70" y="282"/>
                  <a:pt x="70" y="282"/>
                </a:cubicBezTo>
                <a:moveTo>
                  <a:pt x="48" y="85"/>
                </a:moveTo>
                <a:cubicBezTo>
                  <a:pt x="48" y="150"/>
                  <a:pt x="48" y="150"/>
                  <a:pt x="48" y="150"/>
                </a:cubicBezTo>
                <a:moveTo>
                  <a:pt x="48" y="67"/>
                </a:moveTo>
                <a:cubicBezTo>
                  <a:pt x="48" y="80"/>
                  <a:pt x="48" y="80"/>
                  <a:pt x="48" y="80"/>
                </a:cubicBezTo>
              </a:path>
            </a:pathLst>
          </a:custGeom>
          <a:noFill/>
          <a:ln w="6350" cap="flat">
            <a:solidFill>
              <a:srgbClr val="008C9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38" tIns="45719" rIns="91438" bIns="45719"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800" b="0" i="0" u="none" strike="noStrike" kern="0" cap="none" spc="0" normalizeH="0" baseline="0" noProof="0">
              <a:ln>
                <a:noFill/>
              </a:ln>
              <a:solidFill>
                <a:srgbClr val="000000"/>
              </a:solidFill>
              <a:effectLst/>
              <a:uLnTx/>
              <a:uFillTx/>
              <a:latin typeface="Arial"/>
              <a:ea typeface="+mn-ea"/>
              <a:cs typeface="+mn-cs"/>
            </a:endParaRPr>
          </a:p>
        </p:txBody>
      </p:sp>
      <p:sp>
        <p:nvSpPr>
          <p:cNvPr id="586" name="Скругленный прямоугольник 33">
            <a:extLst>
              <a:ext uri="{FF2B5EF4-FFF2-40B4-BE49-F238E27FC236}">
                <a16:creationId xmlns:a16="http://schemas.microsoft.com/office/drawing/2014/main" id="{D2914028-E707-BD29-84C8-8D346E7375B2}"/>
              </a:ext>
            </a:extLst>
          </p:cNvPr>
          <p:cNvSpPr/>
          <p:nvPr/>
        </p:nvSpPr>
        <p:spPr>
          <a:xfrm>
            <a:off x="3580793" y="1868744"/>
            <a:ext cx="1583748" cy="480000"/>
          </a:xfrm>
          <a:prstGeom prst="roundRect">
            <a:avLst>
              <a:gd name="adj" fmla="val 15910"/>
            </a:avLst>
          </a:prstGeom>
          <a:solidFill>
            <a:srgbClr val="E5F2F2"/>
          </a:solidFill>
          <a:ln w="3175" cap="flat" cmpd="sng" algn="ctr">
            <a:noFill/>
            <a:prstDash val="solid"/>
          </a:ln>
          <a:effectLst/>
        </p:spPr>
        <p:txBody>
          <a:bodyPr lIns="48000" tIns="48000" rIns="48000" bIns="48000" rtlCol="0" anchor="ctr"/>
          <a:lstStyle/>
          <a:p>
            <a:pPr marL="0" marR="0" lvl="0" indent="0" algn="ctr" defTabSz="914333" rtl="0" eaLnBrk="1" fontAlgn="base" latinLnBrk="0" hangingPunct="1">
              <a:lnSpc>
                <a:spcPct val="100000"/>
              </a:lnSpc>
              <a:spcBef>
                <a:spcPct val="0"/>
              </a:spcBef>
              <a:spcAft>
                <a:spcPct val="0"/>
              </a:spcAft>
              <a:buClrTx/>
              <a:buSzTx/>
              <a:buFontTx/>
              <a:buNone/>
              <a:tabLst/>
              <a:defRPr/>
            </a:pPr>
            <a:r>
              <a:rPr kumimoji="0" lang="ru-RU" sz="800" b="0" i="0" u="none" strike="noStrike" kern="0" cap="none" spc="0" normalizeH="0" baseline="0" noProof="0" dirty="0">
                <a:ln>
                  <a:noFill/>
                </a:ln>
                <a:solidFill>
                  <a:srgbClr val="00313C"/>
                </a:solidFill>
                <a:effectLst/>
                <a:uLnTx/>
                <a:uFillTx/>
                <a:latin typeface="Arial"/>
                <a:ea typeface="+mn-ea"/>
                <a:cs typeface="Arial" panose="020B0604020202020204" pitchFamily="34" charset="0"/>
              </a:rPr>
              <a:t>Внесение уточнений по мероприятиям в отчет о расследовании и карточку </a:t>
            </a:r>
            <a:r>
              <a:rPr kumimoji="0" lang="ru-RU" sz="800" b="0" i="0" u="none" strike="noStrike" kern="0" cap="none" spc="0" normalizeH="0" baseline="0" noProof="0" dirty="0" err="1">
                <a:ln>
                  <a:noFill/>
                </a:ln>
                <a:solidFill>
                  <a:srgbClr val="00313C"/>
                </a:solidFill>
                <a:effectLst/>
                <a:uLnTx/>
                <a:uFillTx/>
                <a:latin typeface="Arial"/>
                <a:ea typeface="+mn-ea"/>
                <a:cs typeface="Arial" panose="020B0604020202020204" pitchFamily="34" charset="0"/>
              </a:rPr>
              <a:t>ИУ</a:t>
            </a:r>
            <a:r>
              <a:rPr kumimoji="0" lang="ru-RU" sz="800" b="0" i="0" u="none" strike="noStrike" kern="0" cap="none" spc="0" normalizeH="0" baseline="0" noProof="0" dirty="0">
                <a:ln>
                  <a:noFill/>
                </a:ln>
                <a:solidFill>
                  <a:srgbClr val="00313C"/>
                </a:solidFill>
                <a:effectLst/>
                <a:uLnTx/>
                <a:uFillTx/>
                <a:latin typeface="Arial"/>
                <a:ea typeface="+mn-ea"/>
                <a:cs typeface="Arial" panose="020B0604020202020204" pitchFamily="34" charset="0"/>
              </a:rPr>
              <a:t> </a:t>
            </a:r>
          </a:p>
        </p:txBody>
      </p:sp>
      <p:sp>
        <p:nvSpPr>
          <p:cNvPr id="588" name="Скругленный прямоугольник 587"/>
          <p:cNvSpPr>
            <a:spLocks/>
          </p:cNvSpPr>
          <p:nvPr/>
        </p:nvSpPr>
        <p:spPr>
          <a:xfrm>
            <a:off x="1516612" y="757957"/>
            <a:ext cx="1668926" cy="474536"/>
          </a:xfrm>
          <a:prstGeom prst="roundRect">
            <a:avLst/>
          </a:pr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35282" tIns="35282" rIns="35282" bIns="35282" rtlCol="0" anchor="ctr">
            <a:noAutofit/>
          </a:bodyPr>
          <a:lstStyle/>
          <a:p>
            <a:pPr marL="0" marR="0" lvl="0" indent="0" algn="ctr" defTabSz="1775578" rtl="0" eaLnBrk="1" fontAlgn="auto" latinLnBrk="0" hangingPunct="1">
              <a:lnSpc>
                <a:spcPct val="100000"/>
              </a:lnSpc>
              <a:spcBef>
                <a:spcPts val="0"/>
              </a:spcBef>
              <a:spcAft>
                <a:spcPts val="0"/>
              </a:spcAft>
              <a:buClr>
                <a:srgbClr val="FFFFFF"/>
              </a:buClr>
              <a:buSzTx/>
              <a:buFontTx/>
              <a:buNone/>
              <a:tabLst/>
              <a:defRPr/>
            </a:pPr>
            <a:r>
              <a:rPr kumimoji="0" lang="ru-RU" sz="800" b="1" i="0" u="none" strike="noStrike" kern="1200" cap="none" spc="0" normalizeH="0" baseline="0" noProof="0" dirty="0">
                <a:ln>
                  <a:noFill/>
                </a:ln>
                <a:solidFill>
                  <a:srgbClr val="FFFFFF"/>
                </a:solidFill>
                <a:effectLst/>
                <a:uLnTx/>
                <a:uFillTx/>
                <a:latin typeface="Arial"/>
                <a:ea typeface="+mn-ea"/>
                <a:cs typeface="+mn-cs"/>
              </a:rPr>
              <a:t>Этап 2. Организация и проведение анализа корневых причин</a:t>
            </a:r>
          </a:p>
        </p:txBody>
      </p:sp>
      <p:cxnSp>
        <p:nvCxnSpPr>
          <p:cNvPr id="9" name="Прямая со стрелкой 8"/>
          <p:cNvCxnSpPr>
            <a:stCxn id="588" idx="2"/>
            <a:endCxn id="529" idx="0"/>
          </p:cNvCxnSpPr>
          <p:nvPr/>
        </p:nvCxnSpPr>
        <p:spPr>
          <a:xfrm>
            <a:off x="2351075" y="1232493"/>
            <a:ext cx="0" cy="502784"/>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592" name="Скругленный прямоугольник 33">
            <a:extLst>
              <a:ext uri="{FF2B5EF4-FFF2-40B4-BE49-F238E27FC236}">
                <a16:creationId xmlns:a16="http://schemas.microsoft.com/office/drawing/2014/main" id="{D2914028-E707-BD29-84C8-8D346E7375B2}"/>
              </a:ext>
            </a:extLst>
          </p:cNvPr>
          <p:cNvSpPr/>
          <p:nvPr/>
        </p:nvSpPr>
        <p:spPr>
          <a:xfrm>
            <a:off x="3580792" y="748963"/>
            <a:ext cx="1577680" cy="467382"/>
          </a:xfrm>
          <a:prstGeom prst="roundRect">
            <a:avLst>
              <a:gd name="adj" fmla="val 15910"/>
            </a:avLst>
          </a:pr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35282" tIns="35282" rIns="35282" bIns="35282" rtlCol="0" anchor="ctr">
            <a:noAutofit/>
          </a:bodyPr>
          <a:lstStyle/>
          <a:p>
            <a:pPr marL="0" marR="0" lvl="0" indent="0" algn="ctr" defTabSz="1775578" rtl="0" eaLnBrk="1" fontAlgn="auto" latinLnBrk="0" hangingPunct="1">
              <a:lnSpc>
                <a:spcPct val="100000"/>
              </a:lnSpc>
              <a:spcBef>
                <a:spcPts val="0"/>
              </a:spcBef>
              <a:spcAft>
                <a:spcPts val="0"/>
              </a:spcAft>
              <a:buClr>
                <a:srgbClr val="FFFFFF"/>
              </a:buClr>
              <a:buSzTx/>
              <a:buFontTx/>
              <a:buNone/>
              <a:tabLst/>
              <a:defRPr/>
            </a:pPr>
            <a:r>
              <a:rPr kumimoji="0" lang="ru-RU" sz="800" b="1" i="0" u="none" strike="noStrike" kern="1200" cap="none" spc="0" normalizeH="0" baseline="0" noProof="0" dirty="0">
                <a:ln>
                  <a:noFill/>
                </a:ln>
                <a:solidFill>
                  <a:srgbClr val="FFFFFF"/>
                </a:solidFill>
                <a:effectLst/>
                <a:uLnTx/>
                <a:uFillTx/>
                <a:latin typeface="Arial"/>
                <a:ea typeface="+mn-ea"/>
                <a:cs typeface="+mn-cs"/>
                <a:hlinkClick r:id="rId27"/>
              </a:rPr>
              <a:t>Процесс разработки, корректировки и внедрения стандартов</a:t>
            </a:r>
            <a:endParaRPr kumimoji="0" lang="ru-RU" sz="800" b="1" i="0" u="none" strike="noStrike" kern="1200" cap="none" spc="0" normalizeH="0" baseline="0" noProof="0" dirty="0">
              <a:ln>
                <a:noFill/>
              </a:ln>
              <a:solidFill>
                <a:srgbClr val="FFFFFF"/>
              </a:solidFill>
              <a:effectLst/>
              <a:uLnTx/>
              <a:uFillTx/>
              <a:latin typeface="Arial"/>
              <a:ea typeface="+mn-ea"/>
              <a:cs typeface="+mn-cs"/>
            </a:endParaRPr>
          </a:p>
        </p:txBody>
      </p:sp>
      <p:grpSp>
        <p:nvGrpSpPr>
          <p:cNvPr id="593" name="Группа 592"/>
          <p:cNvGrpSpPr/>
          <p:nvPr/>
        </p:nvGrpSpPr>
        <p:grpSpPr>
          <a:xfrm>
            <a:off x="164220" y="4818726"/>
            <a:ext cx="1234544" cy="369332"/>
            <a:chOff x="154576" y="4893210"/>
            <a:chExt cx="1234544" cy="369332"/>
          </a:xfrm>
        </p:grpSpPr>
        <p:sp>
          <p:nvSpPr>
            <p:cNvPr id="594" name="TextBox 593">
              <a:extLst>
                <a:ext uri="{FF2B5EF4-FFF2-40B4-BE49-F238E27FC236}">
                  <a16:creationId xmlns:a16="http://schemas.microsoft.com/office/drawing/2014/main" id="{0F226236-7E06-449A-B7B9-321B9F92DB29}"/>
                </a:ext>
              </a:extLst>
            </p:cNvPr>
            <p:cNvSpPr txBox="1">
              <a:spLocks/>
            </p:cNvSpPr>
            <p:nvPr/>
          </p:nvSpPr>
          <p:spPr bwMode="gray">
            <a:xfrm>
              <a:off x="420118" y="4893210"/>
              <a:ext cx="969002" cy="369332"/>
            </a:xfrm>
            <a:prstGeom prst="rect">
              <a:avLst/>
            </a:prstGeom>
          </p:spPr>
          <p:txBody>
            <a:bodyPr vert="horz" wrap="square" lIns="0" tIns="0" rIns="0" bIns="0" rtlCol="0" anchor="ctr">
              <a:noAutofit/>
            </a:bodyPr>
            <a:lstStyle>
              <a:lvl1pPr lvl="0" indent="0" defTabSz="913473" fontAlgn="base">
                <a:spcBef>
                  <a:spcPct val="0"/>
                </a:spcBef>
                <a:spcAft>
                  <a:spcPct val="0"/>
                </a:spcAft>
                <a:buClr>
                  <a:schemeClr val="tx2"/>
                </a:buClr>
                <a:buSzPct val="100000"/>
                <a:defRPr lang="ru-RU" sz="1600" baseline="0" dirty="0"/>
              </a:lvl1pPr>
              <a:lvl2pPr marL="198335" lvl="1" indent="-194662" defTabSz="913473" fontAlgn="base">
                <a:spcBef>
                  <a:spcPct val="0"/>
                </a:spcBef>
                <a:spcAft>
                  <a:spcPct val="0"/>
                </a:spcAft>
                <a:buClr>
                  <a:schemeClr val="accent4"/>
                </a:buClr>
                <a:buSzPct val="125000"/>
                <a:buFont typeface="Arial" charset="0"/>
                <a:buChar char="▪"/>
                <a:defRPr lang="ru-RU" sz="1600" baseline="0" dirty="0"/>
              </a:lvl2pPr>
              <a:lvl3pPr marL="455435" lvl="2" indent="-253428" defTabSz="913473" fontAlgn="base">
                <a:spcBef>
                  <a:spcPct val="0"/>
                </a:spcBef>
                <a:spcAft>
                  <a:spcPct val="0"/>
                </a:spcAft>
                <a:buClr>
                  <a:schemeClr val="accent6"/>
                </a:buClr>
                <a:buSzPct val="120000"/>
                <a:buFont typeface="Arial" charset="0"/>
                <a:buChar char="–"/>
                <a:defRPr lang="ru-RU" sz="1600" baseline="0" dirty="0"/>
              </a:lvl3pPr>
              <a:lvl4pPr marL="628060" lvl="3" indent="-157933" defTabSz="913473" fontAlgn="base">
                <a:spcBef>
                  <a:spcPct val="0"/>
                </a:spcBef>
                <a:spcAft>
                  <a:spcPct val="0"/>
                </a:spcAft>
                <a:buClr>
                  <a:schemeClr val="accent6"/>
                </a:buClr>
                <a:buSzPct val="120000"/>
                <a:buFont typeface="Arial" charset="0"/>
                <a:buChar char="▫"/>
                <a:defRPr lang="ru-RU" sz="1600" baseline="0" dirty="0"/>
              </a:lvl4pPr>
              <a:lvl5pPr marL="763957" lvl="4" indent="-132223" defTabSz="913473" fontAlgn="base">
                <a:spcBef>
                  <a:spcPct val="0"/>
                </a:spcBef>
                <a:spcAft>
                  <a:spcPct val="0"/>
                </a:spcAft>
                <a:buClr>
                  <a:schemeClr val="accent6"/>
                </a:buClr>
                <a:buSzPct val="89000"/>
                <a:buFont typeface="Arial" charset="0"/>
                <a:buChar char="-"/>
                <a:defRPr lang="ru-RU" sz="1600" baseline="0" dirty="0"/>
              </a:lvl5pPr>
              <a:lvl6pPr marL="1020030" indent="-177089" defTabSz="1218026" fontAlgn="base">
                <a:spcBef>
                  <a:spcPct val="0"/>
                </a:spcBef>
                <a:spcAft>
                  <a:spcPct val="0"/>
                </a:spcAft>
                <a:buClr>
                  <a:schemeClr val="tx2"/>
                </a:buClr>
                <a:buSzPct val="89000"/>
                <a:buFont typeface="Arial" charset="0"/>
                <a:buChar char="-"/>
                <a:defRPr sz="2100" baseline="0"/>
              </a:lvl6pPr>
              <a:lvl7pPr marL="1020030" indent="-177089" defTabSz="1218026" fontAlgn="base">
                <a:spcBef>
                  <a:spcPct val="0"/>
                </a:spcBef>
                <a:spcAft>
                  <a:spcPct val="0"/>
                </a:spcAft>
                <a:buClr>
                  <a:schemeClr val="tx2"/>
                </a:buClr>
                <a:buSzPct val="89000"/>
                <a:buFont typeface="Arial" charset="0"/>
                <a:buChar char="-"/>
                <a:defRPr sz="2100" baseline="0"/>
              </a:lvl7pPr>
              <a:lvl8pPr marL="1020030" indent="-177089" defTabSz="1218026" fontAlgn="base">
                <a:spcBef>
                  <a:spcPct val="0"/>
                </a:spcBef>
                <a:spcAft>
                  <a:spcPct val="0"/>
                </a:spcAft>
                <a:buClr>
                  <a:schemeClr val="tx2"/>
                </a:buClr>
                <a:buSzPct val="89000"/>
                <a:buFont typeface="Arial" charset="0"/>
                <a:buChar char="-"/>
                <a:defRPr sz="2100" baseline="0"/>
              </a:lvl8pPr>
              <a:lvl9pPr marL="1020030" indent="-177089" defTabSz="1218026" fontAlgn="base">
                <a:spcBef>
                  <a:spcPct val="0"/>
                </a:spcBef>
                <a:spcAft>
                  <a:spcPct val="0"/>
                </a:spcAft>
                <a:buClr>
                  <a:schemeClr val="tx2"/>
                </a:buClr>
                <a:buSzPct val="89000"/>
                <a:buFont typeface="Arial" charset="0"/>
                <a:buChar char="-"/>
                <a:defRPr sz="2100" baseline="0"/>
              </a:lvl9pPr>
            </a:lstStyle>
            <a:p>
              <a:pPr marL="0" marR="0" lvl="0" indent="0" algn="l" defTabSz="913473" rtl="0" eaLnBrk="1" fontAlgn="base" latinLnBrk="0" hangingPunct="1">
                <a:lnSpc>
                  <a:spcPct val="100000"/>
                </a:lnSpc>
                <a:spcBef>
                  <a:spcPct val="0"/>
                </a:spcBef>
                <a:spcAft>
                  <a:spcPct val="0"/>
                </a:spcAft>
                <a:buClr>
                  <a:srgbClr val="008080"/>
                </a:buClr>
                <a:buSzPct val="100000"/>
                <a:buFontTx/>
                <a:buNone/>
                <a:tabLst/>
                <a:defRPr/>
              </a:pPr>
              <a:r>
                <a:rPr kumimoji="0" lang="ru-RU" sz="800" b="1" i="0" u="none" strike="noStrike" kern="1200" cap="none" spc="0" normalizeH="0" baseline="0" noProof="0" dirty="0">
                  <a:ln>
                    <a:noFill/>
                  </a:ln>
                  <a:solidFill>
                    <a:srgbClr val="008080"/>
                  </a:solidFill>
                  <a:effectLst/>
                  <a:uLnTx/>
                  <a:uFillTx/>
                  <a:latin typeface="Arial"/>
                  <a:ea typeface="+mn-ea"/>
                  <a:cs typeface="+mn-cs"/>
                </a:rPr>
                <a:t>Ответственные </a:t>
              </a:r>
            </a:p>
            <a:p>
              <a:pPr marL="0" marR="0" lvl="0" indent="0" algn="l" defTabSz="913473" rtl="0" eaLnBrk="1" fontAlgn="base" latinLnBrk="0" hangingPunct="1">
                <a:lnSpc>
                  <a:spcPct val="100000"/>
                </a:lnSpc>
                <a:spcBef>
                  <a:spcPct val="0"/>
                </a:spcBef>
                <a:spcAft>
                  <a:spcPct val="0"/>
                </a:spcAft>
                <a:buClr>
                  <a:srgbClr val="008080"/>
                </a:buClr>
                <a:buSzPct val="100000"/>
                <a:buFontTx/>
                <a:buNone/>
                <a:tabLst/>
                <a:defRPr/>
              </a:pPr>
              <a:r>
                <a:rPr kumimoji="0" lang="ru-RU" sz="800" b="1" i="0" u="none" strike="noStrike" kern="1200" cap="none" spc="0" normalizeH="0" baseline="0" noProof="0" dirty="0">
                  <a:ln>
                    <a:noFill/>
                  </a:ln>
                  <a:solidFill>
                    <a:srgbClr val="008080"/>
                  </a:solidFill>
                  <a:effectLst/>
                  <a:uLnTx/>
                  <a:uFillTx/>
                  <a:latin typeface="Arial"/>
                  <a:ea typeface="+mn-ea"/>
                  <a:cs typeface="+mn-cs"/>
                </a:rPr>
                <a:t>за мероприятия</a:t>
              </a:r>
            </a:p>
          </p:txBody>
        </p:sp>
        <p:sp>
          <p:nvSpPr>
            <p:cNvPr id="595" name="Freeform 12">
              <a:extLst>
                <a:ext uri="{FF2B5EF4-FFF2-40B4-BE49-F238E27FC236}">
                  <a16:creationId xmlns:a16="http://schemas.microsoft.com/office/drawing/2014/main" id="{5CEF0D3F-71B1-4F11-BA02-262210C17609}"/>
                </a:ext>
              </a:extLst>
            </p:cNvPr>
            <p:cNvSpPr>
              <a:spLocks noEditPoints="1"/>
            </p:cNvSpPr>
            <p:nvPr/>
          </p:nvSpPr>
          <p:spPr bwMode="gray">
            <a:xfrm>
              <a:off x="200956" y="4904877"/>
              <a:ext cx="98471" cy="268885"/>
            </a:xfrm>
            <a:custGeom>
              <a:avLst/>
              <a:gdLst>
                <a:gd name="T0" fmla="*/ 19 w 97"/>
                <a:gd name="T1" fmla="*/ 197 h 282"/>
                <a:gd name="T2" fmla="*/ 4 w 97"/>
                <a:gd name="T3" fmla="*/ 187 h 282"/>
                <a:gd name="T4" fmla="*/ 0 w 97"/>
                <a:gd name="T5" fmla="*/ 132 h 282"/>
                <a:gd name="T6" fmla="*/ 2 w 97"/>
                <a:gd name="T7" fmla="*/ 87 h 282"/>
                <a:gd name="T8" fmla="*/ 48 w 97"/>
                <a:gd name="T9" fmla="*/ 67 h 282"/>
                <a:gd name="T10" fmla="*/ 94 w 97"/>
                <a:gd name="T11" fmla="*/ 87 h 282"/>
                <a:gd name="T12" fmla="*/ 97 w 97"/>
                <a:gd name="T13" fmla="*/ 132 h 282"/>
                <a:gd name="T14" fmla="*/ 93 w 97"/>
                <a:gd name="T15" fmla="*/ 187 h 282"/>
                <a:gd name="T16" fmla="*/ 78 w 97"/>
                <a:gd name="T17" fmla="*/ 197 h 282"/>
                <a:gd name="T18" fmla="*/ 18 w 97"/>
                <a:gd name="T19" fmla="*/ 95 h 282"/>
                <a:gd name="T20" fmla="*/ 18 w 97"/>
                <a:gd name="T21" fmla="*/ 163 h 282"/>
                <a:gd name="T22" fmla="*/ 27 w 97"/>
                <a:gd name="T23" fmla="*/ 282 h 282"/>
                <a:gd name="T24" fmla="*/ 25 w 97"/>
                <a:gd name="T25" fmla="*/ 17 h 282"/>
                <a:gd name="T26" fmla="*/ 48 w 97"/>
                <a:gd name="T27" fmla="*/ 0 h 282"/>
                <a:gd name="T28" fmla="*/ 71 w 97"/>
                <a:gd name="T29" fmla="*/ 17 h 282"/>
                <a:gd name="T30" fmla="*/ 68 w 97"/>
                <a:gd name="T31" fmla="*/ 43 h 282"/>
                <a:gd name="T32" fmla="*/ 52 w 97"/>
                <a:gd name="T33" fmla="*/ 54 h 282"/>
                <a:gd name="T34" fmla="*/ 45 w 97"/>
                <a:gd name="T35" fmla="*/ 54 h 282"/>
                <a:gd name="T36" fmla="*/ 29 w 97"/>
                <a:gd name="T37" fmla="*/ 43 h 282"/>
                <a:gd name="T38" fmla="*/ 25 w 97"/>
                <a:gd name="T39" fmla="*/ 17 h 282"/>
                <a:gd name="T40" fmla="*/ 48 w 97"/>
                <a:gd name="T41" fmla="*/ 282 h 282"/>
                <a:gd name="T42" fmla="*/ 48 w 97"/>
                <a:gd name="T43" fmla="*/ 177 h 282"/>
                <a:gd name="T44" fmla="*/ 79 w 97"/>
                <a:gd name="T45" fmla="*/ 95 h 282"/>
                <a:gd name="T46" fmla="*/ 79 w 97"/>
                <a:gd name="T47" fmla="*/ 163 h 282"/>
                <a:gd name="T48" fmla="*/ 70 w 97"/>
                <a:gd name="T49" fmla="*/ 282 h 282"/>
                <a:gd name="T50" fmla="*/ 48 w 97"/>
                <a:gd name="T51" fmla="*/ 85 h 282"/>
                <a:gd name="T52" fmla="*/ 48 w 97"/>
                <a:gd name="T53" fmla="*/ 150 h 282"/>
                <a:gd name="T54" fmla="*/ 48 w 97"/>
                <a:gd name="T55" fmla="*/ 67 h 282"/>
                <a:gd name="T56" fmla="*/ 48 w 97"/>
                <a:gd name="T57" fmla="*/ 8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7" h="282">
                  <a:moveTo>
                    <a:pt x="19" y="197"/>
                  </a:moveTo>
                  <a:cubicBezTo>
                    <a:pt x="4" y="187"/>
                    <a:pt x="4" y="187"/>
                    <a:pt x="4" y="187"/>
                  </a:cubicBezTo>
                  <a:cubicBezTo>
                    <a:pt x="0" y="132"/>
                    <a:pt x="0" y="132"/>
                    <a:pt x="0" y="132"/>
                  </a:cubicBezTo>
                  <a:cubicBezTo>
                    <a:pt x="2" y="87"/>
                    <a:pt x="2" y="87"/>
                    <a:pt x="2" y="87"/>
                  </a:cubicBezTo>
                  <a:cubicBezTo>
                    <a:pt x="3" y="72"/>
                    <a:pt x="26" y="68"/>
                    <a:pt x="48" y="67"/>
                  </a:cubicBezTo>
                  <a:cubicBezTo>
                    <a:pt x="71" y="68"/>
                    <a:pt x="94" y="72"/>
                    <a:pt x="94" y="87"/>
                  </a:cubicBezTo>
                  <a:cubicBezTo>
                    <a:pt x="97" y="132"/>
                    <a:pt x="97" y="132"/>
                    <a:pt x="97" y="132"/>
                  </a:cubicBezTo>
                  <a:cubicBezTo>
                    <a:pt x="93" y="187"/>
                    <a:pt x="93" y="187"/>
                    <a:pt x="93" y="187"/>
                  </a:cubicBezTo>
                  <a:cubicBezTo>
                    <a:pt x="78" y="197"/>
                    <a:pt x="78" y="197"/>
                    <a:pt x="78" y="197"/>
                  </a:cubicBezTo>
                  <a:moveTo>
                    <a:pt x="18" y="95"/>
                  </a:moveTo>
                  <a:cubicBezTo>
                    <a:pt x="18" y="163"/>
                    <a:pt x="18" y="163"/>
                    <a:pt x="18" y="163"/>
                  </a:cubicBezTo>
                  <a:cubicBezTo>
                    <a:pt x="27" y="282"/>
                    <a:pt x="27" y="282"/>
                    <a:pt x="27" y="282"/>
                  </a:cubicBezTo>
                  <a:moveTo>
                    <a:pt x="25" y="17"/>
                  </a:moveTo>
                  <a:cubicBezTo>
                    <a:pt x="26" y="6"/>
                    <a:pt x="37" y="0"/>
                    <a:pt x="48" y="0"/>
                  </a:cubicBezTo>
                  <a:cubicBezTo>
                    <a:pt x="60" y="0"/>
                    <a:pt x="70" y="6"/>
                    <a:pt x="71" y="17"/>
                  </a:cubicBezTo>
                  <a:cubicBezTo>
                    <a:pt x="72" y="23"/>
                    <a:pt x="71" y="38"/>
                    <a:pt x="68" y="43"/>
                  </a:cubicBezTo>
                  <a:cubicBezTo>
                    <a:pt x="65" y="48"/>
                    <a:pt x="59" y="53"/>
                    <a:pt x="52" y="54"/>
                  </a:cubicBezTo>
                  <a:cubicBezTo>
                    <a:pt x="49" y="55"/>
                    <a:pt x="48" y="55"/>
                    <a:pt x="45" y="54"/>
                  </a:cubicBezTo>
                  <a:cubicBezTo>
                    <a:pt x="38" y="53"/>
                    <a:pt x="32" y="48"/>
                    <a:pt x="29" y="43"/>
                  </a:cubicBezTo>
                  <a:cubicBezTo>
                    <a:pt x="26" y="38"/>
                    <a:pt x="25" y="23"/>
                    <a:pt x="25" y="17"/>
                  </a:cubicBezTo>
                  <a:close/>
                  <a:moveTo>
                    <a:pt x="48" y="282"/>
                  </a:moveTo>
                  <a:cubicBezTo>
                    <a:pt x="48" y="177"/>
                    <a:pt x="48" y="177"/>
                    <a:pt x="48" y="177"/>
                  </a:cubicBezTo>
                  <a:moveTo>
                    <a:pt x="79" y="95"/>
                  </a:moveTo>
                  <a:cubicBezTo>
                    <a:pt x="79" y="163"/>
                    <a:pt x="79" y="163"/>
                    <a:pt x="79" y="163"/>
                  </a:cubicBezTo>
                  <a:cubicBezTo>
                    <a:pt x="70" y="282"/>
                    <a:pt x="70" y="282"/>
                    <a:pt x="70" y="282"/>
                  </a:cubicBezTo>
                  <a:moveTo>
                    <a:pt x="48" y="85"/>
                  </a:moveTo>
                  <a:cubicBezTo>
                    <a:pt x="48" y="150"/>
                    <a:pt x="48" y="150"/>
                    <a:pt x="48" y="150"/>
                  </a:cubicBezTo>
                  <a:moveTo>
                    <a:pt x="48" y="67"/>
                  </a:moveTo>
                  <a:cubicBezTo>
                    <a:pt x="48" y="80"/>
                    <a:pt x="48" y="80"/>
                    <a:pt x="48" y="80"/>
                  </a:cubicBezTo>
                </a:path>
              </a:pathLst>
            </a:custGeom>
            <a:noFill/>
            <a:ln w="635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38" tIns="45719" rIns="91438" bIns="45719" numCol="1" anchor="t" anchorCtr="0" compatLnSpc="1">
              <a:prstTxWarp prst="textNoShape">
                <a:avLst/>
              </a:prstTxWarp>
              <a:noAutofit/>
            </a:bodyPr>
            <a:lstStyle/>
            <a:p>
              <a:pPr marL="0" marR="0" lvl="0" indent="0" algn="l" defTabSz="913722" rtl="0" eaLnBrk="1" fontAlgn="auto" latinLnBrk="0" hangingPunct="1">
                <a:lnSpc>
                  <a:spcPct val="100000"/>
                </a:lnSpc>
                <a:spcBef>
                  <a:spcPts val="0"/>
                </a:spcBef>
                <a:spcAft>
                  <a:spcPts val="0"/>
                </a:spcAft>
                <a:buClrTx/>
                <a:buSzTx/>
                <a:buFontTx/>
                <a:buNone/>
                <a:tabLst/>
                <a:defRPr/>
              </a:pPr>
              <a:endParaRPr kumimoji="0" lang="ru-RU" sz="900" b="0" i="0" u="none" strike="noStrike" kern="1200" cap="none" spc="0" normalizeH="0" baseline="0" noProof="0">
                <a:ln>
                  <a:noFill/>
                </a:ln>
                <a:solidFill>
                  <a:srgbClr val="000000"/>
                </a:solidFill>
                <a:effectLst/>
                <a:uLnTx/>
                <a:uFillTx/>
                <a:latin typeface="Arial"/>
                <a:ea typeface="+mn-ea"/>
                <a:cs typeface="+mn-cs"/>
              </a:endParaRPr>
            </a:p>
          </p:txBody>
        </p:sp>
        <p:sp>
          <p:nvSpPr>
            <p:cNvPr id="596" name="Freeform 12">
              <a:extLst>
                <a:ext uri="{FF2B5EF4-FFF2-40B4-BE49-F238E27FC236}">
                  <a16:creationId xmlns:a16="http://schemas.microsoft.com/office/drawing/2014/main" id="{5CEF0D3F-71B1-4F11-BA02-262210C17609}"/>
                </a:ext>
              </a:extLst>
            </p:cNvPr>
            <p:cNvSpPr>
              <a:spLocks noEditPoints="1"/>
            </p:cNvSpPr>
            <p:nvPr/>
          </p:nvSpPr>
          <p:spPr bwMode="gray">
            <a:xfrm>
              <a:off x="154576" y="4939022"/>
              <a:ext cx="98471" cy="268885"/>
            </a:xfrm>
            <a:custGeom>
              <a:avLst/>
              <a:gdLst>
                <a:gd name="T0" fmla="*/ 19 w 97"/>
                <a:gd name="T1" fmla="*/ 197 h 282"/>
                <a:gd name="T2" fmla="*/ 4 w 97"/>
                <a:gd name="T3" fmla="*/ 187 h 282"/>
                <a:gd name="T4" fmla="*/ 0 w 97"/>
                <a:gd name="T5" fmla="*/ 132 h 282"/>
                <a:gd name="T6" fmla="*/ 2 w 97"/>
                <a:gd name="T7" fmla="*/ 87 h 282"/>
                <a:gd name="T8" fmla="*/ 48 w 97"/>
                <a:gd name="T9" fmla="*/ 67 h 282"/>
                <a:gd name="T10" fmla="*/ 94 w 97"/>
                <a:gd name="T11" fmla="*/ 87 h 282"/>
                <a:gd name="T12" fmla="*/ 97 w 97"/>
                <a:gd name="T13" fmla="*/ 132 h 282"/>
                <a:gd name="T14" fmla="*/ 93 w 97"/>
                <a:gd name="T15" fmla="*/ 187 h 282"/>
                <a:gd name="T16" fmla="*/ 78 w 97"/>
                <a:gd name="T17" fmla="*/ 197 h 282"/>
                <a:gd name="T18" fmla="*/ 18 w 97"/>
                <a:gd name="T19" fmla="*/ 95 h 282"/>
                <a:gd name="T20" fmla="*/ 18 w 97"/>
                <a:gd name="T21" fmla="*/ 163 h 282"/>
                <a:gd name="T22" fmla="*/ 27 w 97"/>
                <a:gd name="T23" fmla="*/ 282 h 282"/>
                <a:gd name="T24" fmla="*/ 25 w 97"/>
                <a:gd name="T25" fmla="*/ 17 h 282"/>
                <a:gd name="T26" fmla="*/ 48 w 97"/>
                <a:gd name="T27" fmla="*/ 0 h 282"/>
                <a:gd name="T28" fmla="*/ 71 w 97"/>
                <a:gd name="T29" fmla="*/ 17 h 282"/>
                <a:gd name="T30" fmla="*/ 68 w 97"/>
                <a:gd name="T31" fmla="*/ 43 h 282"/>
                <a:gd name="T32" fmla="*/ 52 w 97"/>
                <a:gd name="T33" fmla="*/ 54 h 282"/>
                <a:gd name="T34" fmla="*/ 45 w 97"/>
                <a:gd name="T35" fmla="*/ 54 h 282"/>
                <a:gd name="T36" fmla="*/ 29 w 97"/>
                <a:gd name="T37" fmla="*/ 43 h 282"/>
                <a:gd name="T38" fmla="*/ 25 w 97"/>
                <a:gd name="T39" fmla="*/ 17 h 282"/>
                <a:gd name="T40" fmla="*/ 48 w 97"/>
                <a:gd name="T41" fmla="*/ 282 h 282"/>
                <a:gd name="T42" fmla="*/ 48 w 97"/>
                <a:gd name="T43" fmla="*/ 177 h 282"/>
                <a:gd name="T44" fmla="*/ 79 w 97"/>
                <a:gd name="T45" fmla="*/ 95 h 282"/>
                <a:gd name="T46" fmla="*/ 79 w 97"/>
                <a:gd name="T47" fmla="*/ 163 h 282"/>
                <a:gd name="T48" fmla="*/ 70 w 97"/>
                <a:gd name="T49" fmla="*/ 282 h 282"/>
                <a:gd name="T50" fmla="*/ 48 w 97"/>
                <a:gd name="T51" fmla="*/ 85 h 282"/>
                <a:gd name="T52" fmla="*/ 48 w 97"/>
                <a:gd name="T53" fmla="*/ 150 h 282"/>
                <a:gd name="T54" fmla="*/ 48 w 97"/>
                <a:gd name="T55" fmla="*/ 67 h 282"/>
                <a:gd name="T56" fmla="*/ 48 w 97"/>
                <a:gd name="T57" fmla="*/ 8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7" h="282">
                  <a:moveTo>
                    <a:pt x="19" y="197"/>
                  </a:moveTo>
                  <a:cubicBezTo>
                    <a:pt x="4" y="187"/>
                    <a:pt x="4" y="187"/>
                    <a:pt x="4" y="187"/>
                  </a:cubicBezTo>
                  <a:cubicBezTo>
                    <a:pt x="0" y="132"/>
                    <a:pt x="0" y="132"/>
                    <a:pt x="0" y="132"/>
                  </a:cubicBezTo>
                  <a:cubicBezTo>
                    <a:pt x="2" y="87"/>
                    <a:pt x="2" y="87"/>
                    <a:pt x="2" y="87"/>
                  </a:cubicBezTo>
                  <a:cubicBezTo>
                    <a:pt x="3" y="72"/>
                    <a:pt x="26" y="68"/>
                    <a:pt x="48" y="67"/>
                  </a:cubicBezTo>
                  <a:cubicBezTo>
                    <a:pt x="71" y="68"/>
                    <a:pt x="94" y="72"/>
                    <a:pt x="94" y="87"/>
                  </a:cubicBezTo>
                  <a:cubicBezTo>
                    <a:pt x="97" y="132"/>
                    <a:pt x="97" y="132"/>
                    <a:pt x="97" y="132"/>
                  </a:cubicBezTo>
                  <a:cubicBezTo>
                    <a:pt x="93" y="187"/>
                    <a:pt x="93" y="187"/>
                    <a:pt x="93" y="187"/>
                  </a:cubicBezTo>
                  <a:cubicBezTo>
                    <a:pt x="78" y="197"/>
                    <a:pt x="78" y="197"/>
                    <a:pt x="78" y="197"/>
                  </a:cubicBezTo>
                  <a:moveTo>
                    <a:pt x="18" y="95"/>
                  </a:moveTo>
                  <a:cubicBezTo>
                    <a:pt x="18" y="163"/>
                    <a:pt x="18" y="163"/>
                    <a:pt x="18" y="163"/>
                  </a:cubicBezTo>
                  <a:cubicBezTo>
                    <a:pt x="27" y="282"/>
                    <a:pt x="27" y="282"/>
                    <a:pt x="27" y="282"/>
                  </a:cubicBezTo>
                  <a:moveTo>
                    <a:pt x="25" y="17"/>
                  </a:moveTo>
                  <a:cubicBezTo>
                    <a:pt x="26" y="6"/>
                    <a:pt x="37" y="0"/>
                    <a:pt x="48" y="0"/>
                  </a:cubicBezTo>
                  <a:cubicBezTo>
                    <a:pt x="60" y="0"/>
                    <a:pt x="70" y="6"/>
                    <a:pt x="71" y="17"/>
                  </a:cubicBezTo>
                  <a:cubicBezTo>
                    <a:pt x="72" y="23"/>
                    <a:pt x="71" y="38"/>
                    <a:pt x="68" y="43"/>
                  </a:cubicBezTo>
                  <a:cubicBezTo>
                    <a:pt x="65" y="48"/>
                    <a:pt x="59" y="53"/>
                    <a:pt x="52" y="54"/>
                  </a:cubicBezTo>
                  <a:cubicBezTo>
                    <a:pt x="49" y="55"/>
                    <a:pt x="48" y="55"/>
                    <a:pt x="45" y="54"/>
                  </a:cubicBezTo>
                  <a:cubicBezTo>
                    <a:pt x="38" y="53"/>
                    <a:pt x="32" y="48"/>
                    <a:pt x="29" y="43"/>
                  </a:cubicBezTo>
                  <a:cubicBezTo>
                    <a:pt x="26" y="38"/>
                    <a:pt x="25" y="23"/>
                    <a:pt x="25" y="17"/>
                  </a:cubicBezTo>
                  <a:close/>
                  <a:moveTo>
                    <a:pt x="48" y="282"/>
                  </a:moveTo>
                  <a:cubicBezTo>
                    <a:pt x="48" y="177"/>
                    <a:pt x="48" y="177"/>
                    <a:pt x="48" y="177"/>
                  </a:cubicBezTo>
                  <a:moveTo>
                    <a:pt x="79" y="95"/>
                  </a:moveTo>
                  <a:cubicBezTo>
                    <a:pt x="79" y="163"/>
                    <a:pt x="79" y="163"/>
                    <a:pt x="79" y="163"/>
                  </a:cubicBezTo>
                  <a:cubicBezTo>
                    <a:pt x="70" y="282"/>
                    <a:pt x="70" y="282"/>
                    <a:pt x="70" y="282"/>
                  </a:cubicBezTo>
                  <a:moveTo>
                    <a:pt x="48" y="85"/>
                  </a:moveTo>
                  <a:cubicBezTo>
                    <a:pt x="48" y="150"/>
                    <a:pt x="48" y="150"/>
                    <a:pt x="48" y="150"/>
                  </a:cubicBezTo>
                  <a:moveTo>
                    <a:pt x="48" y="67"/>
                  </a:moveTo>
                  <a:cubicBezTo>
                    <a:pt x="48" y="80"/>
                    <a:pt x="48" y="80"/>
                    <a:pt x="48" y="80"/>
                  </a:cubicBezTo>
                </a:path>
              </a:pathLst>
            </a:custGeom>
            <a:noFill/>
            <a:ln w="635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38" tIns="45719" rIns="91438" bIns="45719" numCol="1" anchor="t" anchorCtr="0" compatLnSpc="1">
              <a:prstTxWarp prst="textNoShape">
                <a:avLst/>
              </a:prstTxWarp>
              <a:noAutofit/>
            </a:bodyPr>
            <a:lstStyle/>
            <a:p>
              <a:pPr marL="0" marR="0" lvl="0" indent="0" algn="l" defTabSz="913722" rtl="0" eaLnBrk="1" fontAlgn="auto" latinLnBrk="0" hangingPunct="1">
                <a:lnSpc>
                  <a:spcPct val="100000"/>
                </a:lnSpc>
                <a:spcBef>
                  <a:spcPts val="0"/>
                </a:spcBef>
                <a:spcAft>
                  <a:spcPts val="0"/>
                </a:spcAft>
                <a:buClrTx/>
                <a:buSzTx/>
                <a:buFontTx/>
                <a:buNone/>
                <a:tabLst/>
                <a:defRPr/>
              </a:pPr>
              <a:endParaRPr kumimoji="0" lang="ru-RU" sz="900" b="0" i="0" u="none" strike="noStrike" kern="1200" cap="none" spc="0" normalizeH="0" baseline="0" noProof="0">
                <a:ln>
                  <a:noFill/>
                </a:ln>
                <a:solidFill>
                  <a:srgbClr val="000000"/>
                </a:solidFill>
                <a:effectLst/>
                <a:uLnTx/>
                <a:uFillTx/>
                <a:latin typeface="Arial"/>
                <a:ea typeface="+mn-ea"/>
                <a:cs typeface="+mn-cs"/>
              </a:endParaRPr>
            </a:p>
          </p:txBody>
        </p:sp>
        <p:sp>
          <p:nvSpPr>
            <p:cNvPr id="597" name="Freeform 12">
              <a:extLst>
                <a:ext uri="{FF2B5EF4-FFF2-40B4-BE49-F238E27FC236}">
                  <a16:creationId xmlns:a16="http://schemas.microsoft.com/office/drawing/2014/main" id="{5CEF0D3F-71B1-4F11-BA02-262210C17609}"/>
                </a:ext>
              </a:extLst>
            </p:cNvPr>
            <p:cNvSpPr>
              <a:spLocks noEditPoints="1"/>
            </p:cNvSpPr>
            <p:nvPr/>
          </p:nvSpPr>
          <p:spPr bwMode="gray">
            <a:xfrm>
              <a:off x="267220" y="4952276"/>
              <a:ext cx="98471" cy="268885"/>
            </a:xfrm>
            <a:custGeom>
              <a:avLst/>
              <a:gdLst>
                <a:gd name="T0" fmla="*/ 19 w 97"/>
                <a:gd name="T1" fmla="*/ 197 h 282"/>
                <a:gd name="T2" fmla="*/ 4 w 97"/>
                <a:gd name="T3" fmla="*/ 187 h 282"/>
                <a:gd name="T4" fmla="*/ 0 w 97"/>
                <a:gd name="T5" fmla="*/ 132 h 282"/>
                <a:gd name="T6" fmla="*/ 2 w 97"/>
                <a:gd name="T7" fmla="*/ 87 h 282"/>
                <a:gd name="T8" fmla="*/ 48 w 97"/>
                <a:gd name="T9" fmla="*/ 67 h 282"/>
                <a:gd name="T10" fmla="*/ 94 w 97"/>
                <a:gd name="T11" fmla="*/ 87 h 282"/>
                <a:gd name="T12" fmla="*/ 97 w 97"/>
                <a:gd name="T13" fmla="*/ 132 h 282"/>
                <a:gd name="T14" fmla="*/ 93 w 97"/>
                <a:gd name="T15" fmla="*/ 187 h 282"/>
                <a:gd name="T16" fmla="*/ 78 w 97"/>
                <a:gd name="T17" fmla="*/ 197 h 282"/>
                <a:gd name="T18" fmla="*/ 18 w 97"/>
                <a:gd name="T19" fmla="*/ 95 h 282"/>
                <a:gd name="T20" fmla="*/ 18 w 97"/>
                <a:gd name="T21" fmla="*/ 163 h 282"/>
                <a:gd name="T22" fmla="*/ 27 w 97"/>
                <a:gd name="T23" fmla="*/ 282 h 282"/>
                <a:gd name="T24" fmla="*/ 25 w 97"/>
                <a:gd name="T25" fmla="*/ 17 h 282"/>
                <a:gd name="T26" fmla="*/ 48 w 97"/>
                <a:gd name="T27" fmla="*/ 0 h 282"/>
                <a:gd name="T28" fmla="*/ 71 w 97"/>
                <a:gd name="T29" fmla="*/ 17 h 282"/>
                <a:gd name="T30" fmla="*/ 68 w 97"/>
                <a:gd name="T31" fmla="*/ 43 h 282"/>
                <a:gd name="T32" fmla="*/ 52 w 97"/>
                <a:gd name="T33" fmla="*/ 54 h 282"/>
                <a:gd name="T34" fmla="*/ 45 w 97"/>
                <a:gd name="T35" fmla="*/ 54 h 282"/>
                <a:gd name="T36" fmla="*/ 29 w 97"/>
                <a:gd name="T37" fmla="*/ 43 h 282"/>
                <a:gd name="T38" fmla="*/ 25 w 97"/>
                <a:gd name="T39" fmla="*/ 17 h 282"/>
                <a:gd name="T40" fmla="*/ 48 w 97"/>
                <a:gd name="T41" fmla="*/ 282 h 282"/>
                <a:gd name="T42" fmla="*/ 48 w 97"/>
                <a:gd name="T43" fmla="*/ 177 h 282"/>
                <a:gd name="T44" fmla="*/ 79 w 97"/>
                <a:gd name="T45" fmla="*/ 95 h 282"/>
                <a:gd name="T46" fmla="*/ 79 w 97"/>
                <a:gd name="T47" fmla="*/ 163 h 282"/>
                <a:gd name="T48" fmla="*/ 70 w 97"/>
                <a:gd name="T49" fmla="*/ 282 h 282"/>
                <a:gd name="T50" fmla="*/ 48 w 97"/>
                <a:gd name="T51" fmla="*/ 85 h 282"/>
                <a:gd name="T52" fmla="*/ 48 w 97"/>
                <a:gd name="T53" fmla="*/ 150 h 282"/>
                <a:gd name="T54" fmla="*/ 48 w 97"/>
                <a:gd name="T55" fmla="*/ 67 h 282"/>
                <a:gd name="T56" fmla="*/ 48 w 97"/>
                <a:gd name="T57" fmla="*/ 8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7" h="282">
                  <a:moveTo>
                    <a:pt x="19" y="197"/>
                  </a:moveTo>
                  <a:cubicBezTo>
                    <a:pt x="4" y="187"/>
                    <a:pt x="4" y="187"/>
                    <a:pt x="4" y="187"/>
                  </a:cubicBezTo>
                  <a:cubicBezTo>
                    <a:pt x="0" y="132"/>
                    <a:pt x="0" y="132"/>
                    <a:pt x="0" y="132"/>
                  </a:cubicBezTo>
                  <a:cubicBezTo>
                    <a:pt x="2" y="87"/>
                    <a:pt x="2" y="87"/>
                    <a:pt x="2" y="87"/>
                  </a:cubicBezTo>
                  <a:cubicBezTo>
                    <a:pt x="3" y="72"/>
                    <a:pt x="26" y="68"/>
                    <a:pt x="48" y="67"/>
                  </a:cubicBezTo>
                  <a:cubicBezTo>
                    <a:pt x="71" y="68"/>
                    <a:pt x="94" y="72"/>
                    <a:pt x="94" y="87"/>
                  </a:cubicBezTo>
                  <a:cubicBezTo>
                    <a:pt x="97" y="132"/>
                    <a:pt x="97" y="132"/>
                    <a:pt x="97" y="132"/>
                  </a:cubicBezTo>
                  <a:cubicBezTo>
                    <a:pt x="93" y="187"/>
                    <a:pt x="93" y="187"/>
                    <a:pt x="93" y="187"/>
                  </a:cubicBezTo>
                  <a:cubicBezTo>
                    <a:pt x="78" y="197"/>
                    <a:pt x="78" y="197"/>
                    <a:pt x="78" y="197"/>
                  </a:cubicBezTo>
                  <a:moveTo>
                    <a:pt x="18" y="95"/>
                  </a:moveTo>
                  <a:cubicBezTo>
                    <a:pt x="18" y="163"/>
                    <a:pt x="18" y="163"/>
                    <a:pt x="18" y="163"/>
                  </a:cubicBezTo>
                  <a:cubicBezTo>
                    <a:pt x="27" y="282"/>
                    <a:pt x="27" y="282"/>
                    <a:pt x="27" y="282"/>
                  </a:cubicBezTo>
                  <a:moveTo>
                    <a:pt x="25" y="17"/>
                  </a:moveTo>
                  <a:cubicBezTo>
                    <a:pt x="26" y="6"/>
                    <a:pt x="37" y="0"/>
                    <a:pt x="48" y="0"/>
                  </a:cubicBezTo>
                  <a:cubicBezTo>
                    <a:pt x="60" y="0"/>
                    <a:pt x="70" y="6"/>
                    <a:pt x="71" y="17"/>
                  </a:cubicBezTo>
                  <a:cubicBezTo>
                    <a:pt x="72" y="23"/>
                    <a:pt x="71" y="38"/>
                    <a:pt x="68" y="43"/>
                  </a:cubicBezTo>
                  <a:cubicBezTo>
                    <a:pt x="65" y="48"/>
                    <a:pt x="59" y="53"/>
                    <a:pt x="52" y="54"/>
                  </a:cubicBezTo>
                  <a:cubicBezTo>
                    <a:pt x="49" y="55"/>
                    <a:pt x="48" y="55"/>
                    <a:pt x="45" y="54"/>
                  </a:cubicBezTo>
                  <a:cubicBezTo>
                    <a:pt x="38" y="53"/>
                    <a:pt x="32" y="48"/>
                    <a:pt x="29" y="43"/>
                  </a:cubicBezTo>
                  <a:cubicBezTo>
                    <a:pt x="26" y="38"/>
                    <a:pt x="25" y="23"/>
                    <a:pt x="25" y="17"/>
                  </a:cubicBezTo>
                  <a:close/>
                  <a:moveTo>
                    <a:pt x="48" y="282"/>
                  </a:moveTo>
                  <a:cubicBezTo>
                    <a:pt x="48" y="177"/>
                    <a:pt x="48" y="177"/>
                    <a:pt x="48" y="177"/>
                  </a:cubicBezTo>
                  <a:moveTo>
                    <a:pt x="79" y="95"/>
                  </a:moveTo>
                  <a:cubicBezTo>
                    <a:pt x="79" y="163"/>
                    <a:pt x="79" y="163"/>
                    <a:pt x="79" y="163"/>
                  </a:cubicBezTo>
                  <a:cubicBezTo>
                    <a:pt x="70" y="282"/>
                    <a:pt x="70" y="282"/>
                    <a:pt x="70" y="282"/>
                  </a:cubicBezTo>
                  <a:moveTo>
                    <a:pt x="48" y="85"/>
                  </a:moveTo>
                  <a:cubicBezTo>
                    <a:pt x="48" y="150"/>
                    <a:pt x="48" y="150"/>
                    <a:pt x="48" y="150"/>
                  </a:cubicBezTo>
                  <a:moveTo>
                    <a:pt x="48" y="67"/>
                  </a:moveTo>
                  <a:cubicBezTo>
                    <a:pt x="48" y="80"/>
                    <a:pt x="48" y="80"/>
                    <a:pt x="48" y="80"/>
                  </a:cubicBezTo>
                </a:path>
              </a:pathLst>
            </a:custGeom>
            <a:noFill/>
            <a:ln w="635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38" tIns="45719" rIns="91438" bIns="45719" numCol="1" anchor="t" anchorCtr="0" compatLnSpc="1">
              <a:prstTxWarp prst="textNoShape">
                <a:avLst/>
              </a:prstTxWarp>
              <a:noAutofit/>
            </a:bodyPr>
            <a:lstStyle/>
            <a:p>
              <a:pPr marL="0" marR="0" lvl="0" indent="0" algn="l" defTabSz="913722" rtl="0" eaLnBrk="1" fontAlgn="auto" latinLnBrk="0" hangingPunct="1">
                <a:lnSpc>
                  <a:spcPct val="100000"/>
                </a:lnSpc>
                <a:spcBef>
                  <a:spcPts val="0"/>
                </a:spcBef>
                <a:spcAft>
                  <a:spcPts val="0"/>
                </a:spcAft>
                <a:buClrTx/>
                <a:buSzTx/>
                <a:buFontTx/>
                <a:buNone/>
                <a:tabLst/>
                <a:defRPr/>
              </a:pPr>
              <a:endParaRPr kumimoji="0" lang="ru-RU" sz="900" b="0" i="0" u="none" strike="noStrike" kern="1200" cap="none" spc="0" normalizeH="0" baseline="0" noProof="0">
                <a:ln>
                  <a:noFill/>
                </a:ln>
                <a:solidFill>
                  <a:srgbClr val="000000"/>
                </a:solidFill>
                <a:effectLst/>
                <a:uLnTx/>
                <a:uFillTx/>
                <a:latin typeface="Arial"/>
                <a:ea typeface="+mn-ea"/>
                <a:cs typeface="+mn-cs"/>
              </a:endParaRPr>
            </a:p>
          </p:txBody>
        </p:sp>
        <p:sp>
          <p:nvSpPr>
            <p:cNvPr id="598" name="Freeform 12">
              <a:extLst>
                <a:ext uri="{FF2B5EF4-FFF2-40B4-BE49-F238E27FC236}">
                  <a16:creationId xmlns:a16="http://schemas.microsoft.com/office/drawing/2014/main" id="{5CEF0D3F-71B1-4F11-BA02-262210C17609}"/>
                </a:ext>
              </a:extLst>
            </p:cNvPr>
            <p:cNvSpPr>
              <a:spLocks noEditPoints="1"/>
            </p:cNvSpPr>
            <p:nvPr/>
          </p:nvSpPr>
          <p:spPr bwMode="gray">
            <a:xfrm>
              <a:off x="155179" y="4939293"/>
              <a:ext cx="98471" cy="268885"/>
            </a:xfrm>
            <a:custGeom>
              <a:avLst/>
              <a:gdLst>
                <a:gd name="T0" fmla="*/ 19 w 97"/>
                <a:gd name="T1" fmla="*/ 197 h 282"/>
                <a:gd name="T2" fmla="*/ 4 w 97"/>
                <a:gd name="T3" fmla="*/ 187 h 282"/>
                <a:gd name="T4" fmla="*/ 0 w 97"/>
                <a:gd name="T5" fmla="*/ 132 h 282"/>
                <a:gd name="T6" fmla="*/ 2 w 97"/>
                <a:gd name="T7" fmla="*/ 87 h 282"/>
                <a:gd name="T8" fmla="*/ 48 w 97"/>
                <a:gd name="T9" fmla="*/ 67 h 282"/>
                <a:gd name="T10" fmla="*/ 94 w 97"/>
                <a:gd name="T11" fmla="*/ 87 h 282"/>
                <a:gd name="T12" fmla="*/ 97 w 97"/>
                <a:gd name="T13" fmla="*/ 132 h 282"/>
                <a:gd name="T14" fmla="*/ 93 w 97"/>
                <a:gd name="T15" fmla="*/ 187 h 282"/>
                <a:gd name="T16" fmla="*/ 78 w 97"/>
                <a:gd name="T17" fmla="*/ 197 h 282"/>
                <a:gd name="T18" fmla="*/ 18 w 97"/>
                <a:gd name="T19" fmla="*/ 95 h 282"/>
                <a:gd name="T20" fmla="*/ 18 w 97"/>
                <a:gd name="T21" fmla="*/ 163 h 282"/>
                <a:gd name="T22" fmla="*/ 27 w 97"/>
                <a:gd name="T23" fmla="*/ 282 h 282"/>
                <a:gd name="T24" fmla="*/ 25 w 97"/>
                <a:gd name="T25" fmla="*/ 17 h 282"/>
                <a:gd name="T26" fmla="*/ 48 w 97"/>
                <a:gd name="T27" fmla="*/ 0 h 282"/>
                <a:gd name="T28" fmla="*/ 71 w 97"/>
                <a:gd name="T29" fmla="*/ 17 h 282"/>
                <a:gd name="T30" fmla="*/ 68 w 97"/>
                <a:gd name="T31" fmla="*/ 43 h 282"/>
                <a:gd name="T32" fmla="*/ 52 w 97"/>
                <a:gd name="T33" fmla="*/ 54 h 282"/>
                <a:gd name="T34" fmla="*/ 45 w 97"/>
                <a:gd name="T35" fmla="*/ 54 h 282"/>
                <a:gd name="T36" fmla="*/ 29 w 97"/>
                <a:gd name="T37" fmla="*/ 43 h 282"/>
                <a:gd name="T38" fmla="*/ 25 w 97"/>
                <a:gd name="T39" fmla="*/ 17 h 282"/>
                <a:gd name="T40" fmla="*/ 48 w 97"/>
                <a:gd name="T41" fmla="*/ 282 h 282"/>
                <a:gd name="T42" fmla="*/ 48 w 97"/>
                <a:gd name="T43" fmla="*/ 177 h 282"/>
                <a:gd name="T44" fmla="*/ 79 w 97"/>
                <a:gd name="T45" fmla="*/ 95 h 282"/>
                <a:gd name="T46" fmla="*/ 79 w 97"/>
                <a:gd name="T47" fmla="*/ 163 h 282"/>
                <a:gd name="T48" fmla="*/ 70 w 97"/>
                <a:gd name="T49" fmla="*/ 282 h 282"/>
                <a:gd name="T50" fmla="*/ 48 w 97"/>
                <a:gd name="T51" fmla="*/ 85 h 282"/>
                <a:gd name="T52" fmla="*/ 48 w 97"/>
                <a:gd name="T53" fmla="*/ 150 h 282"/>
                <a:gd name="T54" fmla="*/ 48 w 97"/>
                <a:gd name="T55" fmla="*/ 67 h 282"/>
                <a:gd name="T56" fmla="*/ 48 w 97"/>
                <a:gd name="T57" fmla="*/ 8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7" h="282">
                  <a:moveTo>
                    <a:pt x="19" y="197"/>
                  </a:moveTo>
                  <a:cubicBezTo>
                    <a:pt x="4" y="187"/>
                    <a:pt x="4" y="187"/>
                    <a:pt x="4" y="187"/>
                  </a:cubicBezTo>
                  <a:cubicBezTo>
                    <a:pt x="0" y="132"/>
                    <a:pt x="0" y="132"/>
                    <a:pt x="0" y="132"/>
                  </a:cubicBezTo>
                  <a:cubicBezTo>
                    <a:pt x="2" y="87"/>
                    <a:pt x="2" y="87"/>
                    <a:pt x="2" y="87"/>
                  </a:cubicBezTo>
                  <a:cubicBezTo>
                    <a:pt x="3" y="72"/>
                    <a:pt x="26" y="68"/>
                    <a:pt x="48" y="67"/>
                  </a:cubicBezTo>
                  <a:cubicBezTo>
                    <a:pt x="71" y="68"/>
                    <a:pt x="94" y="72"/>
                    <a:pt x="94" y="87"/>
                  </a:cubicBezTo>
                  <a:cubicBezTo>
                    <a:pt x="97" y="132"/>
                    <a:pt x="97" y="132"/>
                    <a:pt x="97" y="132"/>
                  </a:cubicBezTo>
                  <a:cubicBezTo>
                    <a:pt x="93" y="187"/>
                    <a:pt x="93" y="187"/>
                    <a:pt x="93" y="187"/>
                  </a:cubicBezTo>
                  <a:cubicBezTo>
                    <a:pt x="78" y="197"/>
                    <a:pt x="78" y="197"/>
                    <a:pt x="78" y="197"/>
                  </a:cubicBezTo>
                  <a:moveTo>
                    <a:pt x="18" y="95"/>
                  </a:moveTo>
                  <a:cubicBezTo>
                    <a:pt x="18" y="163"/>
                    <a:pt x="18" y="163"/>
                    <a:pt x="18" y="163"/>
                  </a:cubicBezTo>
                  <a:cubicBezTo>
                    <a:pt x="27" y="282"/>
                    <a:pt x="27" y="282"/>
                    <a:pt x="27" y="282"/>
                  </a:cubicBezTo>
                  <a:moveTo>
                    <a:pt x="25" y="17"/>
                  </a:moveTo>
                  <a:cubicBezTo>
                    <a:pt x="26" y="6"/>
                    <a:pt x="37" y="0"/>
                    <a:pt x="48" y="0"/>
                  </a:cubicBezTo>
                  <a:cubicBezTo>
                    <a:pt x="60" y="0"/>
                    <a:pt x="70" y="6"/>
                    <a:pt x="71" y="17"/>
                  </a:cubicBezTo>
                  <a:cubicBezTo>
                    <a:pt x="72" y="23"/>
                    <a:pt x="71" y="38"/>
                    <a:pt x="68" y="43"/>
                  </a:cubicBezTo>
                  <a:cubicBezTo>
                    <a:pt x="65" y="48"/>
                    <a:pt x="59" y="53"/>
                    <a:pt x="52" y="54"/>
                  </a:cubicBezTo>
                  <a:cubicBezTo>
                    <a:pt x="49" y="55"/>
                    <a:pt x="48" y="55"/>
                    <a:pt x="45" y="54"/>
                  </a:cubicBezTo>
                  <a:cubicBezTo>
                    <a:pt x="38" y="53"/>
                    <a:pt x="32" y="48"/>
                    <a:pt x="29" y="43"/>
                  </a:cubicBezTo>
                  <a:cubicBezTo>
                    <a:pt x="26" y="38"/>
                    <a:pt x="25" y="23"/>
                    <a:pt x="25" y="17"/>
                  </a:cubicBezTo>
                  <a:close/>
                  <a:moveTo>
                    <a:pt x="48" y="282"/>
                  </a:moveTo>
                  <a:cubicBezTo>
                    <a:pt x="48" y="177"/>
                    <a:pt x="48" y="177"/>
                    <a:pt x="48" y="177"/>
                  </a:cubicBezTo>
                  <a:moveTo>
                    <a:pt x="79" y="95"/>
                  </a:moveTo>
                  <a:cubicBezTo>
                    <a:pt x="79" y="163"/>
                    <a:pt x="79" y="163"/>
                    <a:pt x="79" y="163"/>
                  </a:cubicBezTo>
                  <a:cubicBezTo>
                    <a:pt x="70" y="282"/>
                    <a:pt x="70" y="282"/>
                    <a:pt x="70" y="282"/>
                  </a:cubicBezTo>
                  <a:moveTo>
                    <a:pt x="48" y="85"/>
                  </a:moveTo>
                  <a:cubicBezTo>
                    <a:pt x="48" y="150"/>
                    <a:pt x="48" y="150"/>
                    <a:pt x="48" y="150"/>
                  </a:cubicBezTo>
                  <a:moveTo>
                    <a:pt x="48" y="67"/>
                  </a:moveTo>
                  <a:cubicBezTo>
                    <a:pt x="48" y="80"/>
                    <a:pt x="48" y="80"/>
                    <a:pt x="48" y="80"/>
                  </a:cubicBezTo>
                </a:path>
              </a:pathLst>
            </a:custGeom>
            <a:noFill/>
            <a:ln w="635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38" tIns="45719" rIns="91438" bIns="45719" numCol="1" anchor="t" anchorCtr="0" compatLnSpc="1">
              <a:prstTxWarp prst="textNoShape">
                <a:avLst/>
              </a:prstTxWarp>
              <a:noAutofit/>
            </a:bodyPr>
            <a:lstStyle/>
            <a:p>
              <a:pPr marL="0" marR="0" lvl="0" indent="0" algn="l" defTabSz="913722" rtl="0" eaLnBrk="1" fontAlgn="auto" latinLnBrk="0" hangingPunct="1">
                <a:lnSpc>
                  <a:spcPct val="100000"/>
                </a:lnSpc>
                <a:spcBef>
                  <a:spcPts val="0"/>
                </a:spcBef>
                <a:spcAft>
                  <a:spcPts val="0"/>
                </a:spcAft>
                <a:buClrTx/>
                <a:buSzTx/>
                <a:buFontTx/>
                <a:buNone/>
                <a:tabLst/>
                <a:defRPr/>
              </a:pPr>
              <a:endParaRPr kumimoji="0" lang="ru-RU" sz="900" b="0" i="0" u="none" strike="noStrike" kern="1200" cap="none" spc="0" normalizeH="0" baseline="0" noProof="0">
                <a:ln>
                  <a:noFill/>
                </a:ln>
                <a:solidFill>
                  <a:srgbClr val="000000"/>
                </a:solidFill>
                <a:effectLst/>
                <a:uLnTx/>
                <a:uFillTx/>
                <a:latin typeface="Arial"/>
                <a:ea typeface="+mn-ea"/>
                <a:cs typeface="+mn-cs"/>
              </a:endParaRPr>
            </a:p>
          </p:txBody>
        </p:sp>
        <p:sp>
          <p:nvSpPr>
            <p:cNvPr id="599" name="Freeform 12">
              <a:extLst>
                <a:ext uri="{FF2B5EF4-FFF2-40B4-BE49-F238E27FC236}">
                  <a16:creationId xmlns:a16="http://schemas.microsoft.com/office/drawing/2014/main" id="{5CEF0D3F-71B1-4F11-BA02-262210C17609}"/>
                </a:ext>
              </a:extLst>
            </p:cNvPr>
            <p:cNvSpPr>
              <a:spLocks noEditPoints="1"/>
            </p:cNvSpPr>
            <p:nvPr/>
          </p:nvSpPr>
          <p:spPr bwMode="gray">
            <a:xfrm>
              <a:off x="267823" y="4952547"/>
              <a:ext cx="98471" cy="268885"/>
            </a:xfrm>
            <a:custGeom>
              <a:avLst/>
              <a:gdLst>
                <a:gd name="T0" fmla="*/ 19 w 97"/>
                <a:gd name="T1" fmla="*/ 197 h 282"/>
                <a:gd name="T2" fmla="*/ 4 w 97"/>
                <a:gd name="T3" fmla="*/ 187 h 282"/>
                <a:gd name="T4" fmla="*/ 0 w 97"/>
                <a:gd name="T5" fmla="*/ 132 h 282"/>
                <a:gd name="T6" fmla="*/ 2 w 97"/>
                <a:gd name="T7" fmla="*/ 87 h 282"/>
                <a:gd name="T8" fmla="*/ 48 w 97"/>
                <a:gd name="T9" fmla="*/ 67 h 282"/>
                <a:gd name="T10" fmla="*/ 94 w 97"/>
                <a:gd name="T11" fmla="*/ 87 h 282"/>
                <a:gd name="T12" fmla="*/ 97 w 97"/>
                <a:gd name="T13" fmla="*/ 132 h 282"/>
                <a:gd name="T14" fmla="*/ 93 w 97"/>
                <a:gd name="T15" fmla="*/ 187 h 282"/>
                <a:gd name="T16" fmla="*/ 78 w 97"/>
                <a:gd name="T17" fmla="*/ 197 h 282"/>
                <a:gd name="T18" fmla="*/ 18 w 97"/>
                <a:gd name="T19" fmla="*/ 95 h 282"/>
                <a:gd name="T20" fmla="*/ 18 w 97"/>
                <a:gd name="T21" fmla="*/ 163 h 282"/>
                <a:gd name="T22" fmla="*/ 27 w 97"/>
                <a:gd name="T23" fmla="*/ 282 h 282"/>
                <a:gd name="T24" fmla="*/ 25 w 97"/>
                <a:gd name="T25" fmla="*/ 17 h 282"/>
                <a:gd name="T26" fmla="*/ 48 w 97"/>
                <a:gd name="T27" fmla="*/ 0 h 282"/>
                <a:gd name="T28" fmla="*/ 71 w 97"/>
                <a:gd name="T29" fmla="*/ 17 h 282"/>
                <a:gd name="T30" fmla="*/ 68 w 97"/>
                <a:gd name="T31" fmla="*/ 43 h 282"/>
                <a:gd name="T32" fmla="*/ 52 w 97"/>
                <a:gd name="T33" fmla="*/ 54 h 282"/>
                <a:gd name="T34" fmla="*/ 45 w 97"/>
                <a:gd name="T35" fmla="*/ 54 h 282"/>
                <a:gd name="T36" fmla="*/ 29 w 97"/>
                <a:gd name="T37" fmla="*/ 43 h 282"/>
                <a:gd name="T38" fmla="*/ 25 w 97"/>
                <a:gd name="T39" fmla="*/ 17 h 282"/>
                <a:gd name="T40" fmla="*/ 48 w 97"/>
                <a:gd name="T41" fmla="*/ 282 h 282"/>
                <a:gd name="T42" fmla="*/ 48 w 97"/>
                <a:gd name="T43" fmla="*/ 177 h 282"/>
                <a:gd name="T44" fmla="*/ 79 w 97"/>
                <a:gd name="T45" fmla="*/ 95 h 282"/>
                <a:gd name="T46" fmla="*/ 79 w 97"/>
                <a:gd name="T47" fmla="*/ 163 h 282"/>
                <a:gd name="T48" fmla="*/ 70 w 97"/>
                <a:gd name="T49" fmla="*/ 282 h 282"/>
                <a:gd name="T50" fmla="*/ 48 w 97"/>
                <a:gd name="T51" fmla="*/ 85 h 282"/>
                <a:gd name="T52" fmla="*/ 48 w 97"/>
                <a:gd name="T53" fmla="*/ 150 h 282"/>
                <a:gd name="T54" fmla="*/ 48 w 97"/>
                <a:gd name="T55" fmla="*/ 67 h 282"/>
                <a:gd name="T56" fmla="*/ 48 w 97"/>
                <a:gd name="T57" fmla="*/ 8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7" h="282">
                  <a:moveTo>
                    <a:pt x="19" y="197"/>
                  </a:moveTo>
                  <a:cubicBezTo>
                    <a:pt x="4" y="187"/>
                    <a:pt x="4" y="187"/>
                    <a:pt x="4" y="187"/>
                  </a:cubicBezTo>
                  <a:cubicBezTo>
                    <a:pt x="0" y="132"/>
                    <a:pt x="0" y="132"/>
                    <a:pt x="0" y="132"/>
                  </a:cubicBezTo>
                  <a:cubicBezTo>
                    <a:pt x="2" y="87"/>
                    <a:pt x="2" y="87"/>
                    <a:pt x="2" y="87"/>
                  </a:cubicBezTo>
                  <a:cubicBezTo>
                    <a:pt x="3" y="72"/>
                    <a:pt x="26" y="68"/>
                    <a:pt x="48" y="67"/>
                  </a:cubicBezTo>
                  <a:cubicBezTo>
                    <a:pt x="71" y="68"/>
                    <a:pt x="94" y="72"/>
                    <a:pt x="94" y="87"/>
                  </a:cubicBezTo>
                  <a:cubicBezTo>
                    <a:pt x="97" y="132"/>
                    <a:pt x="97" y="132"/>
                    <a:pt x="97" y="132"/>
                  </a:cubicBezTo>
                  <a:cubicBezTo>
                    <a:pt x="93" y="187"/>
                    <a:pt x="93" y="187"/>
                    <a:pt x="93" y="187"/>
                  </a:cubicBezTo>
                  <a:cubicBezTo>
                    <a:pt x="78" y="197"/>
                    <a:pt x="78" y="197"/>
                    <a:pt x="78" y="197"/>
                  </a:cubicBezTo>
                  <a:moveTo>
                    <a:pt x="18" y="95"/>
                  </a:moveTo>
                  <a:cubicBezTo>
                    <a:pt x="18" y="163"/>
                    <a:pt x="18" y="163"/>
                    <a:pt x="18" y="163"/>
                  </a:cubicBezTo>
                  <a:cubicBezTo>
                    <a:pt x="27" y="282"/>
                    <a:pt x="27" y="282"/>
                    <a:pt x="27" y="282"/>
                  </a:cubicBezTo>
                  <a:moveTo>
                    <a:pt x="25" y="17"/>
                  </a:moveTo>
                  <a:cubicBezTo>
                    <a:pt x="26" y="6"/>
                    <a:pt x="37" y="0"/>
                    <a:pt x="48" y="0"/>
                  </a:cubicBezTo>
                  <a:cubicBezTo>
                    <a:pt x="60" y="0"/>
                    <a:pt x="70" y="6"/>
                    <a:pt x="71" y="17"/>
                  </a:cubicBezTo>
                  <a:cubicBezTo>
                    <a:pt x="72" y="23"/>
                    <a:pt x="71" y="38"/>
                    <a:pt x="68" y="43"/>
                  </a:cubicBezTo>
                  <a:cubicBezTo>
                    <a:pt x="65" y="48"/>
                    <a:pt x="59" y="53"/>
                    <a:pt x="52" y="54"/>
                  </a:cubicBezTo>
                  <a:cubicBezTo>
                    <a:pt x="49" y="55"/>
                    <a:pt x="48" y="55"/>
                    <a:pt x="45" y="54"/>
                  </a:cubicBezTo>
                  <a:cubicBezTo>
                    <a:pt x="38" y="53"/>
                    <a:pt x="32" y="48"/>
                    <a:pt x="29" y="43"/>
                  </a:cubicBezTo>
                  <a:cubicBezTo>
                    <a:pt x="26" y="38"/>
                    <a:pt x="25" y="23"/>
                    <a:pt x="25" y="17"/>
                  </a:cubicBezTo>
                  <a:close/>
                  <a:moveTo>
                    <a:pt x="48" y="282"/>
                  </a:moveTo>
                  <a:cubicBezTo>
                    <a:pt x="48" y="177"/>
                    <a:pt x="48" y="177"/>
                    <a:pt x="48" y="177"/>
                  </a:cubicBezTo>
                  <a:moveTo>
                    <a:pt x="79" y="95"/>
                  </a:moveTo>
                  <a:cubicBezTo>
                    <a:pt x="79" y="163"/>
                    <a:pt x="79" y="163"/>
                    <a:pt x="79" y="163"/>
                  </a:cubicBezTo>
                  <a:cubicBezTo>
                    <a:pt x="70" y="282"/>
                    <a:pt x="70" y="282"/>
                    <a:pt x="70" y="282"/>
                  </a:cubicBezTo>
                  <a:moveTo>
                    <a:pt x="48" y="85"/>
                  </a:moveTo>
                  <a:cubicBezTo>
                    <a:pt x="48" y="150"/>
                    <a:pt x="48" y="150"/>
                    <a:pt x="48" y="150"/>
                  </a:cubicBezTo>
                  <a:moveTo>
                    <a:pt x="48" y="67"/>
                  </a:moveTo>
                  <a:cubicBezTo>
                    <a:pt x="48" y="80"/>
                    <a:pt x="48" y="80"/>
                    <a:pt x="48" y="80"/>
                  </a:cubicBezTo>
                </a:path>
              </a:pathLst>
            </a:custGeom>
            <a:noFill/>
            <a:ln w="635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38" tIns="45719" rIns="91438" bIns="45719" numCol="1" anchor="t" anchorCtr="0" compatLnSpc="1">
              <a:prstTxWarp prst="textNoShape">
                <a:avLst/>
              </a:prstTxWarp>
              <a:noAutofit/>
            </a:bodyPr>
            <a:lstStyle/>
            <a:p>
              <a:pPr marL="0" marR="0" lvl="0" indent="0" algn="l" defTabSz="913722" rtl="0" eaLnBrk="1" fontAlgn="auto" latinLnBrk="0" hangingPunct="1">
                <a:lnSpc>
                  <a:spcPct val="100000"/>
                </a:lnSpc>
                <a:spcBef>
                  <a:spcPts val="0"/>
                </a:spcBef>
                <a:spcAft>
                  <a:spcPts val="0"/>
                </a:spcAft>
                <a:buClrTx/>
                <a:buSzTx/>
                <a:buFontTx/>
                <a:buNone/>
                <a:tabLst/>
                <a:defRPr/>
              </a:pPr>
              <a:endParaRPr kumimoji="0" lang="ru-RU" sz="9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20" name="Группа 19"/>
          <p:cNvGrpSpPr/>
          <p:nvPr/>
        </p:nvGrpSpPr>
        <p:grpSpPr>
          <a:xfrm>
            <a:off x="170919" y="4100113"/>
            <a:ext cx="211115" cy="328364"/>
            <a:chOff x="133975" y="4683873"/>
            <a:chExt cx="211115" cy="328364"/>
          </a:xfrm>
        </p:grpSpPr>
        <p:sp>
          <p:nvSpPr>
            <p:cNvPr id="583" name="Freeform 12">
              <a:extLst>
                <a:ext uri="{FF2B5EF4-FFF2-40B4-BE49-F238E27FC236}">
                  <a16:creationId xmlns:a16="http://schemas.microsoft.com/office/drawing/2014/main" id="{5CEF0D3F-71B1-4F11-BA02-262210C17609}"/>
                </a:ext>
              </a:extLst>
            </p:cNvPr>
            <p:cNvSpPr>
              <a:spLocks noEditPoints="1"/>
            </p:cNvSpPr>
            <p:nvPr/>
          </p:nvSpPr>
          <p:spPr bwMode="gray">
            <a:xfrm>
              <a:off x="191453" y="4683873"/>
              <a:ext cx="98471" cy="268885"/>
            </a:xfrm>
            <a:custGeom>
              <a:avLst/>
              <a:gdLst>
                <a:gd name="T0" fmla="*/ 19 w 97"/>
                <a:gd name="T1" fmla="*/ 197 h 282"/>
                <a:gd name="T2" fmla="*/ 4 w 97"/>
                <a:gd name="T3" fmla="*/ 187 h 282"/>
                <a:gd name="T4" fmla="*/ 0 w 97"/>
                <a:gd name="T5" fmla="*/ 132 h 282"/>
                <a:gd name="T6" fmla="*/ 2 w 97"/>
                <a:gd name="T7" fmla="*/ 87 h 282"/>
                <a:gd name="T8" fmla="*/ 48 w 97"/>
                <a:gd name="T9" fmla="*/ 67 h 282"/>
                <a:gd name="T10" fmla="*/ 94 w 97"/>
                <a:gd name="T11" fmla="*/ 87 h 282"/>
                <a:gd name="T12" fmla="*/ 97 w 97"/>
                <a:gd name="T13" fmla="*/ 132 h 282"/>
                <a:gd name="T14" fmla="*/ 93 w 97"/>
                <a:gd name="T15" fmla="*/ 187 h 282"/>
                <a:gd name="T16" fmla="*/ 78 w 97"/>
                <a:gd name="T17" fmla="*/ 197 h 282"/>
                <a:gd name="T18" fmla="*/ 18 w 97"/>
                <a:gd name="T19" fmla="*/ 95 h 282"/>
                <a:gd name="T20" fmla="*/ 18 w 97"/>
                <a:gd name="T21" fmla="*/ 163 h 282"/>
                <a:gd name="T22" fmla="*/ 27 w 97"/>
                <a:gd name="T23" fmla="*/ 282 h 282"/>
                <a:gd name="T24" fmla="*/ 25 w 97"/>
                <a:gd name="T25" fmla="*/ 17 h 282"/>
                <a:gd name="T26" fmla="*/ 48 w 97"/>
                <a:gd name="T27" fmla="*/ 0 h 282"/>
                <a:gd name="T28" fmla="*/ 71 w 97"/>
                <a:gd name="T29" fmla="*/ 17 h 282"/>
                <a:gd name="T30" fmla="*/ 68 w 97"/>
                <a:gd name="T31" fmla="*/ 43 h 282"/>
                <a:gd name="T32" fmla="*/ 52 w 97"/>
                <a:gd name="T33" fmla="*/ 54 h 282"/>
                <a:gd name="T34" fmla="*/ 45 w 97"/>
                <a:gd name="T35" fmla="*/ 54 h 282"/>
                <a:gd name="T36" fmla="*/ 29 w 97"/>
                <a:gd name="T37" fmla="*/ 43 h 282"/>
                <a:gd name="T38" fmla="*/ 25 w 97"/>
                <a:gd name="T39" fmla="*/ 17 h 282"/>
                <a:gd name="T40" fmla="*/ 48 w 97"/>
                <a:gd name="T41" fmla="*/ 282 h 282"/>
                <a:gd name="T42" fmla="*/ 48 w 97"/>
                <a:gd name="T43" fmla="*/ 177 h 282"/>
                <a:gd name="T44" fmla="*/ 79 w 97"/>
                <a:gd name="T45" fmla="*/ 95 h 282"/>
                <a:gd name="T46" fmla="*/ 79 w 97"/>
                <a:gd name="T47" fmla="*/ 163 h 282"/>
                <a:gd name="T48" fmla="*/ 70 w 97"/>
                <a:gd name="T49" fmla="*/ 282 h 282"/>
                <a:gd name="T50" fmla="*/ 48 w 97"/>
                <a:gd name="T51" fmla="*/ 85 h 282"/>
                <a:gd name="T52" fmla="*/ 48 w 97"/>
                <a:gd name="T53" fmla="*/ 150 h 282"/>
                <a:gd name="T54" fmla="*/ 48 w 97"/>
                <a:gd name="T55" fmla="*/ 67 h 282"/>
                <a:gd name="T56" fmla="*/ 48 w 97"/>
                <a:gd name="T57" fmla="*/ 8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7" h="282">
                  <a:moveTo>
                    <a:pt x="19" y="197"/>
                  </a:moveTo>
                  <a:cubicBezTo>
                    <a:pt x="4" y="187"/>
                    <a:pt x="4" y="187"/>
                    <a:pt x="4" y="187"/>
                  </a:cubicBezTo>
                  <a:cubicBezTo>
                    <a:pt x="0" y="132"/>
                    <a:pt x="0" y="132"/>
                    <a:pt x="0" y="132"/>
                  </a:cubicBezTo>
                  <a:cubicBezTo>
                    <a:pt x="2" y="87"/>
                    <a:pt x="2" y="87"/>
                    <a:pt x="2" y="87"/>
                  </a:cubicBezTo>
                  <a:cubicBezTo>
                    <a:pt x="3" y="72"/>
                    <a:pt x="26" y="68"/>
                    <a:pt x="48" y="67"/>
                  </a:cubicBezTo>
                  <a:cubicBezTo>
                    <a:pt x="71" y="68"/>
                    <a:pt x="94" y="72"/>
                    <a:pt x="94" y="87"/>
                  </a:cubicBezTo>
                  <a:cubicBezTo>
                    <a:pt x="97" y="132"/>
                    <a:pt x="97" y="132"/>
                    <a:pt x="97" y="132"/>
                  </a:cubicBezTo>
                  <a:cubicBezTo>
                    <a:pt x="93" y="187"/>
                    <a:pt x="93" y="187"/>
                    <a:pt x="93" y="187"/>
                  </a:cubicBezTo>
                  <a:cubicBezTo>
                    <a:pt x="78" y="197"/>
                    <a:pt x="78" y="197"/>
                    <a:pt x="78" y="197"/>
                  </a:cubicBezTo>
                  <a:moveTo>
                    <a:pt x="18" y="95"/>
                  </a:moveTo>
                  <a:cubicBezTo>
                    <a:pt x="18" y="163"/>
                    <a:pt x="18" y="163"/>
                    <a:pt x="18" y="163"/>
                  </a:cubicBezTo>
                  <a:cubicBezTo>
                    <a:pt x="27" y="282"/>
                    <a:pt x="27" y="282"/>
                    <a:pt x="27" y="282"/>
                  </a:cubicBezTo>
                  <a:moveTo>
                    <a:pt x="25" y="17"/>
                  </a:moveTo>
                  <a:cubicBezTo>
                    <a:pt x="26" y="6"/>
                    <a:pt x="37" y="0"/>
                    <a:pt x="48" y="0"/>
                  </a:cubicBezTo>
                  <a:cubicBezTo>
                    <a:pt x="60" y="0"/>
                    <a:pt x="70" y="6"/>
                    <a:pt x="71" y="17"/>
                  </a:cubicBezTo>
                  <a:cubicBezTo>
                    <a:pt x="72" y="23"/>
                    <a:pt x="71" y="38"/>
                    <a:pt x="68" y="43"/>
                  </a:cubicBezTo>
                  <a:cubicBezTo>
                    <a:pt x="65" y="48"/>
                    <a:pt x="59" y="53"/>
                    <a:pt x="52" y="54"/>
                  </a:cubicBezTo>
                  <a:cubicBezTo>
                    <a:pt x="49" y="55"/>
                    <a:pt x="48" y="55"/>
                    <a:pt x="45" y="54"/>
                  </a:cubicBezTo>
                  <a:cubicBezTo>
                    <a:pt x="38" y="53"/>
                    <a:pt x="32" y="48"/>
                    <a:pt x="29" y="43"/>
                  </a:cubicBezTo>
                  <a:cubicBezTo>
                    <a:pt x="26" y="38"/>
                    <a:pt x="25" y="23"/>
                    <a:pt x="25" y="17"/>
                  </a:cubicBezTo>
                  <a:close/>
                  <a:moveTo>
                    <a:pt x="48" y="282"/>
                  </a:moveTo>
                  <a:cubicBezTo>
                    <a:pt x="48" y="177"/>
                    <a:pt x="48" y="177"/>
                    <a:pt x="48" y="177"/>
                  </a:cubicBezTo>
                  <a:moveTo>
                    <a:pt x="79" y="95"/>
                  </a:moveTo>
                  <a:cubicBezTo>
                    <a:pt x="79" y="163"/>
                    <a:pt x="79" y="163"/>
                    <a:pt x="79" y="163"/>
                  </a:cubicBezTo>
                  <a:cubicBezTo>
                    <a:pt x="70" y="282"/>
                    <a:pt x="70" y="282"/>
                    <a:pt x="70" y="282"/>
                  </a:cubicBezTo>
                  <a:moveTo>
                    <a:pt x="48" y="85"/>
                  </a:moveTo>
                  <a:cubicBezTo>
                    <a:pt x="48" y="150"/>
                    <a:pt x="48" y="150"/>
                    <a:pt x="48" y="150"/>
                  </a:cubicBezTo>
                  <a:moveTo>
                    <a:pt x="48" y="67"/>
                  </a:moveTo>
                  <a:cubicBezTo>
                    <a:pt x="48" y="80"/>
                    <a:pt x="48" y="80"/>
                    <a:pt x="48" y="80"/>
                  </a:cubicBezTo>
                </a:path>
              </a:pathLst>
            </a:custGeom>
            <a:noFill/>
            <a:ln w="6350" cap="flat">
              <a:solidFill>
                <a:srgbClr val="008C9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38" tIns="45719" rIns="91438" bIns="45719"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800" b="0" i="0" u="none" strike="noStrike" kern="0" cap="none" spc="0" normalizeH="0" baseline="0" noProof="0">
                <a:ln>
                  <a:noFill/>
                </a:ln>
                <a:solidFill>
                  <a:srgbClr val="000000"/>
                </a:solidFill>
                <a:effectLst/>
                <a:uLnTx/>
                <a:uFillTx/>
                <a:latin typeface="Arial"/>
                <a:ea typeface="+mn-ea"/>
                <a:cs typeface="+mn-cs"/>
              </a:endParaRPr>
            </a:p>
          </p:txBody>
        </p:sp>
        <p:sp>
          <p:nvSpPr>
            <p:cNvPr id="604" name="Freeform 12">
              <a:extLst>
                <a:ext uri="{FF2B5EF4-FFF2-40B4-BE49-F238E27FC236}">
                  <a16:creationId xmlns:a16="http://schemas.microsoft.com/office/drawing/2014/main" id="{5CEF0D3F-71B1-4F11-BA02-262210C17609}"/>
                </a:ext>
              </a:extLst>
            </p:cNvPr>
            <p:cNvSpPr>
              <a:spLocks noEditPoints="1"/>
            </p:cNvSpPr>
            <p:nvPr/>
          </p:nvSpPr>
          <p:spPr bwMode="gray">
            <a:xfrm>
              <a:off x="133975" y="4730098"/>
              <a:ext cx="98471" cy="268885"/>
            </a:xfrm>
            <a:custGeom>
              <a:avLst/>
              <a:gdLst>
                <a:gd name="T0" fmla="*/ 19 w 97"/>
                <a:gd name="T1" fmla="*/ 197 h 282"/>
                <a:gd name="T2" fmla="*/ 4 w 97"/>
                <a:gd name="T3" fmla="*/ 187 h 282"/>
                <a:gd name="T4" fmla="*/ 0 w 97"/>
                <a:gd name="T5" fmla="*/ 132 h 282"/>
                <a:gd name="T6" fmla="*/ 2 w 97"/>
                <a:gd name="T7" fmla="*/ 87 h 282"/>
                <a:gd name="T8" fmla="*/ 48 w 97"/>
                <a:gd name="T9" fmla="*/ 67 h 282"/>
                <a:gd name="T10" fmla="*/ 94 w 97"/>
                <a:gd name="T11" fmla="*/ 87 h 282"/>
                <a:gd name="T12" fmla="*/ 97 w 97"/>
                <a:gd name="T13" fmla="*/ 132 h 282"/>
                <a:gd name="T14" fmla="*/ 93 w 97"/>
                <a:gd name="T15" fmla="*/ 187 h 282"/>
                <a:gd name="T16" fmla="*/ 78 w 97"/>
                <a:gd name="T17" fmla="*/ 197 h 282"/>
                <a:gd name="T18" fmla="*/ 18 w 97"/>
                <a:gd name="T19" fmla="*/ 95 h 282"/>
                <a:gd name="T20" fmla="*/ 18 w 97"/>
                <a:gd name="T21" fmla="*/ 163 h 282"/>
                <a:gd name="T22" fmla="*/ 27 w 97"/>
                <a:gd name="T23" fmla="*/ 282 h 282"/>
                <a:gd name="T24" fmla="*/ 25 w 97"/>
                <a:gd name="T25" fmla="*/ 17 h 282"/>
                <a:gd name="T26" fmla="*/ 48 w 97"/>
                <a:gd name="T27" fmla="*/ 0 h 282"/>
                <a:gd name="T28" fmla="*/ 71 w 97"/>
                <a:gd name="T29" fmla="*/ 17 h 282"/>
                <a:gd name="T30" fmla="*/ 68 w 97"/>
                <a:gd name="T31" fmla="*/ 43 h 282"/>
                <a:gd name="T32" fmla="*/ 52 w 97"/>
                <a:gd name="T33" fmla="*/ 54 h 282"/>
                <a:gd name="T34" fmla="*/ 45 w 97"/>
                <a:gd name="T35" fmla="*/ 54 h 282"/>
                <a:gd name="T36" fmla="*/ 29 w 97"/>
                <a:gd name="T37" fmla="*/ 43 h 282"/>
                <a:gd name="T38" fmla="*/ 25 w 97"/>
                <a:gd name="T39" fmla="*/ 17 h 282"/>
                <a:gd name="T40" fmla="*/ 48 w 97"/>
                <a:gd name="T41" fmla="*/ 282 h 282"/>
                <a:gd name="T42" fmla="*/ 48 w 97"/>
                <a:gd name="T43" fmla="*/ 177 h 282"/>
                <a:gd name="T44" fmla="*/ 79 w 97"/>
                <a:gd name="T45" fmla="*/ 95 h 282"/>
                <a:gd name="T46" fmla="*/ 79 w 97"/>
                <a:gd name="T47" fmla="*/ 163 h 282"/>
                <a:gd name="T48" fmla="*/ 70 w 97"/>
                <a:gd name="T49" fmla="*/ 282 h 282"/>
                <a:gd name="T50" fmla="*/ 48 w 97"/>
                <a:gd name="T51" fmla="*/ 85 h 282"/>
                <a:gd name="T52" fmla="*/ 48 w 97"/>
                <a:gd name="T53" fmla="*/ 150 h 282"/>
                <a:gd name="T54" fmla="*/ 48 w 97"/>
                <a:gd name="T55" fmla="*/ 67 h 282"/>
                <a:gd name="T56" fmla="*/ 48 w 97"/>
                <a:gd name="T57" fmla="*/ 8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7" h="282">
                  <a:moveTo>
                    <a:pt x="19" y="197"/>
                  </a:moveTo>
                  <a:cubicBezTo>
                    <a:pt x="4" y="187"/>
                    <a:pt x="4" y="187"/>
                    <a:pt x="4" y="187"/>
                  </a:cubicBezTo>
                  <a:cubicBezTo>
                    <a:pt x="0" y="132"/>
                    <a:pt x="0" y="132"/>
                    <a:pt x="0" y="132"/>
                  </a:cubicBezTo>
                  <a:cubicBezTo>
                    <a:pt x="2" y="87"/>
                    <a:pt x="2" y="87"/>
                    <a:pt x="2" y="87"/>
                  </a:cubicBezTo>
                  <a:cubicBezTo>
                    <a:pt x="3" y="72"/>
                    <a:pt x="26" y="68"/>
                    <a:pt x="48" y="67"/>
                  </a:cubicBezTo>
                  <a:cubicBezTo>
                    <a:pt x="71" y="68"/>
                    <a:pt x="94" y="72"/>
                    <a:pt x="94" y="87"/>
                  </a:cubicBezTo>
                  <a:cubicBezTo>
                    <a:pt x="97" y="132"/>
                    <a:pt x="97" y="132"/>
                    <a:pt x="97" y="132"/>
                  </a:cubicBezTo>
                  <a:cubicBezTo>
                    <a:pt x="93" y="187"/>
                    <a:pt x="93" y="187"/>
                    <a:pt x="93" y="187"/>
                  </a:cubicBezTo>
                  <a:cubicBezTo>
                    <a:pt x="78" y="197"/>
                    <a:pt x="78" y="197"/>
                    <a:pt x="78" y="197"/>
                  </a:cubicBezTo>
                  <a:moveTo>
                    <a:pt x="18" y="95"/>
                  </a:moveTo>
                  <a:cubicBezTo>
                    <a:pt x="18" y="163"/>
                    <a:pt x="18" y="163"/>
                    <a:pt x="18" y="163"/>
                  </a:cubicBezTo>
                  <a:cubicBezTo>
                    <a:pt x="27" y="282"/>
                    <a:pt x="27" y="282"/>
                    <a:pt x="27" y="282"/>
                  </a:cubicBezTo>
                  <a:moveTo>
                    <a:pt x="25" y="17"/>
                  </a:moveTo>
                  <a:cubicBezTo>
                    <a:pt x="26" y="6"/>
                    <a:pt x="37" y="0"/>
                    <a:pt x="48" y="0"/>
                  </a:cubicBezTo>
                  <a:cubicBezTo>
                    <a:pt x="60" y="0"/>
                    <a:pt x="70" y="6"/>
                    <a:pt x="71" y="17"/>
                  </a:cubicBezTo>
                  <a:cubicBezTo>
                    <a:pt x="72" y="23"/>
                    <a:pt x="71" y="38"/>
                    <a:pt x="68" y="43"/>
                  </a:cubicBezTo>
                  <a:cubicBezTo>
                    <a:pt x="65" y="48"/>
                    <a:pt x="59" y="53"/>
                    <a:pt x="52" y="54"/>
                  </a:cubicBezTo>
                  <a:cubicBezTo>
                    <a:pt x="49" y="55"/>
                    <a:pt x="48" y="55"/>
                    <a:pt x="45" y="54"/>
                  </a:cubicBezTo>
                  <a:cubicBezTo>
                    <a:pt x="38" y="53"/>
                    <a:pt x="32" y="48"/>
                    <a:pt x="29" y="43"/>
                  </a:cubicBezTo>
                  <a:cubicBezTo>
                    <a:pt x="26" y="38"/>
                    <a:pt x="25" y="23"/>
                    <a:pt x="25" y="17"/>
                  </a:cubicBezTo>
                  <a:close/>
                  <a:moveTo>
                    <a:pt x="48" y="282"/>
                  </a:moveTo>
                  <a:cubicBezTo>
                    <a:pt x="48" y="177"/>
                    <a:pt x="48" y="177"/>
                    <a:pt x="48" y="177"/>
                  </a:cubicBezTo>
                  <a:moveTo>
                    <a:pt x="79" y="95"/>
                  </a:moveTo>
                  <a:cubicBezTo>
                    <a:pt x="79" y="163"/>
                    <a:pt x="79" y="163"/>
                    <a:pt x="79" y="163"/>
                  </a:cubicBezTo>
                  <a:cubicBezTo>
                    <a:pt x="70" y="282"/>
                    <a:pt x="70" y="282"/>
                    <a:pt x="70" y="282"/>
                  </a:cubicBezTo>
                  <a:moveTo>
                    <a:pt x="48" y="85"/>
                  </a:moveTo>
                  <a:cubicBezTo>
                    <a:pt x="48" y="150"/>
                    <a:pt x="48" y="150"/>
                    <a:pt x="48" y="150"/>
                  </a:cubicBezTo>
                  <a:moveTo>
                    <a:pt x="48" y="67"/>
                  </a:moveTo>
                  <a:cubicBezTo>
                    <a:pt x="48" y="80"/>
                    <a:pt x="48" y="80"/>
                    <a:pt x="48" y="80"/>
                  </a:cubicBezTo>
                </a:path>
              </a:pathLst>
            </a:custGeom>
            <a:noFill/>
            <a:ln w="635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38" tIns="45719" rIns="91438" bIns="45719" numCol="1" anchor="t" anchorCtr="0" compatLnSpc="1">
              <a:prstTxWarp prst="textNoShape">
                <a:avLst/>
              </a:prstTxWarp>
              <a:noAutofit/>
            </a:bodyPr>
            <a:lstStyle/>
            <a:p>
              <a:pPr marL="0" marR="0" lvl="0" indent="0" algn="l" defTabSz="913722" rtl="0" eaLnBrk="1" fontAlgn="auto" latinLnBrk="0" hangingPunct="1">
                <a:lnSpc>
                  <a:spcPct val="100000"/>
                </a:lnSpc>
                <a:spcBef>
                  <a:spcPts val="0"/>
                </a:spcBef>
                <a:spcAft>
                  <a:spcPts val="0"/>
                </a:spcAft>
                <a:buClrTx/>
                <a:buSzTx/>
                <a:buFontTx/>
                <a:buNone/>
                <a:tabLst/>
                <a:defRPr/>
              </a:pPr>
              <a:endParaRPr kumimoji="0" lang="ru-RU" sz="900" b="0" i="0" u="none" strike="noStrike" kern="1200" cap="none" spc="0" normalizeH="0" baseline="0" noProof="0">
                <a:ln>
                  <a:noFill/>
                </a:ln>
                <a:solidFill>
                  <a:srgbClr val="000000"/>
                </a:solidFill>
                <a:effectLst/>
                <a:uLnTx/>
                <a:uFillTx/>
                <a:latin typeface="Arial"/>
                <a:ea typeface="+mn-ea"/>
                <a:cs typeface="+mn-cs"/>
              </a:endParaRPr>
            </a:p>
          </p:txBody>
        </p:sp>
        <p:sp>
          <p:nvSpPr>
            <p:cNvPr id="605" name="Freeform 12">
              <a:extLst>
                <a:ext uri="{FF2B5EF4-FFF2-40B4-BE49-F238E27FC236}">
                  <a16:creationId xmlns:a16="http://schemas.microsoft.com/office/drawing/2014/main" id="{5CEF0D3F-71B1-4F11-BA02-262210C17609}"/>
                </a:ext>
              </a:extLst>
            </p:cNvPr>
            <p:cNvSpPr>
              <a:spLocks noEditPoints="1"/>
            </p:cNvSpPr>
            <p:nvPr/>
          </p:nvSpPr>
          <p:spPr bwMode="gray">
            <a:xfrm>
              <a:off x="246619" y="4743352"/>
              <a:ext cx="98471" cy="268885"/>
            </a:xfrm>
            <a:custGeom>
              <a:avLst/>
              <a:gdLst>
                <a:gd name="T0" fmla="*/ 19 w 97"/>
                <a:gd name="T1" fmla="*/ 197 h 282"/>
                <a:gd name="T2" fmla="*/ 4 w 97"/>
                <a:gd name="T3" fmla="*/ 187 h 282"/>
                <a:gd name="T4" fmla="*/ 0 w 97"/>
                <a:gd name="T5" fmla="*/ 132 h 282"/>
                <a:gd name="T6" fmla="*/ 2 w 97"/>
                <a:gd name="T7" fmla="*/ 87 h 282"/>
                <a:gd name="T8" fmla="*/ 48 w 97"/>
                <a:gd name="T9" fmla="*/ 67 h 282"/>
                <a:gd name="T10" fmla="*/ 94 w 97"/>
                <a:gd name="T11" fmla="*/ 87 h 282"/>
                <a:gd name="T12" fmla="*/ 97 w 97"/>
                <a:gd name="T13" fmla="*/ 132 h 282"/>
                <a:gd name="T14" fmla="*/ 93 w 97"/>
                <a:gd name="T15" fmla="*/ 187 h 282"/>
                <a:gd name="T16" fmla="*/ 78 w 97"/>
                <a:gd name="T17" fmla="*/ 197 h 282"/>
                <a:gd name="T18" fmla="*/ 18 w 97"/>
                <a:gd name="T19" fmla="*/ 95 h 282"/>
                <a:gd name="T20" fmla="*/ 18 w 97"/>
                <a:gd name="T21" fmla="*/ 163 h 282"/>
                <a:gd name="T22" fmla="*/ 27 w 97"/>
                <a:gd name="T23" fmla="*/ 282 h 282"/>
                <a:gd name="T24" fmla="*/ 25 w 97"/>
                <a:gd name="T25" fmla="*/ 17 h 282"/>
                <a:gd name="T26" fmla="*/ 48 w 97"/>
                <a:gd name="T27" fmla="*/ 0 h 282"/>
                <a:gd name="T28" fmla="*/ 71 w 97"/>
                <a:gd name="T29" fmla="*/ 17 h 282"/>
                <a:gd name="T30" fmla="*/ 68 w 97"/>
                <a:gd name="T31" fmla="*/ 43 h 282"/>
                <a:gd name="T32" fmla="*/ 52 w 97"/>
                <a:gd name="T33" fmla="*/ 54 h 282"/>
                <a:gd name="T34" fmla="*/ 45 w 97"/>
                <a:gd name="T35" fmla="*/ 54 h 282"/>
                <a:gd name="T36" fmla="*/ 29 w 97"/>
                <a:gd name="T37" fmla="*/ 43 h 282"/>
                <a:gd name="T38" fmla="*/ 25 w 97"/>
                <a:gd name="T39" fmla="*/ 17 h 282"/>
                <a:gd name="T40" fmla="*/ 48 w 97"/>
                <a:gd name="T41" fmla="*/ 282 h 282"/>
                <a:gd name="T42" fmla="*/ 48 w 97"/>
                <a:gd name="T43" fmla="*/ 177 h 282"/>
                <a:gd name="T44" fmla="*/ 79 w 97"/>
                <a:gd name="T45" fmla="*/ 95 h 282"/>
                <a:gd name="T46" fmla="*/ 79 w 97"/>
                <a:gd name="T47" fmla="*/ 163 h 282"/>
                <a:gd name="T48" fmla="*/ 70 w 97"/>
                <a:gd name="T49" fmla="*/ 282 h 282"/>
                <a:gd name="T50" fmla="*/ 48 w 97"/>
                <a:gd name="T51" fmla="*/ 85 h 282"/>
                <a:gd name="T52" fmla="*/ 48 w 97"/>
                <a:gd name="T53" fmla="*/ 150 h 282"/>
                <a:gd name="T54" fmla="*/ 48 w 97"/>
                <a:gd name="T55" fmla="*/ 67 h 282"/>
                <a:gd name="T56" fmla="*/ 48 w 97"/>
                <a:gd name="T57" fmla="*/ 8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7" h="282">
                  <a:moveTo>
                    <a:pt x="19" y="197"/>
                  </a:moveTo>
                  <a:cubicBezTo>
                    <a:pt x="4" y="187"/>
                    <a:pt x="4" y="187"/>
                    <a:pt x="4" y="187"/>
                  </a:cubicBezTo>
                  <a:cubicBezTo>
                    <a:pt x="0" y="132"/>
                    <a:pt x="0" y="132"/>
                    <a:pt x="0" y="132"/>
                  </a:cubicBezTo>
                  <a:cubicBezTo>
                    <a:pt x="2" y="87"/>
                    <a:pt x="2" y="87"/>
                    <a:pt x="2" y="87"/>
                  </a:cubicBezTo>
                  <a:cubicBezTo>
                    <a:pt x="3" y="72"/>
                    <a:pt x="26" y="68"/>
                    <a:pt x="48" y="67"/>
                  </a:cubicBezTo>
                  <a:cubicBezTo>
                    <a:pt x="71" y="68"/>
                    <a:pt x="94" y="72"/>
                    <a:pt x="94" y="87"/>
                  </a:cubicBezTo>
                  <a:cubicBezTo>
                    <a:pt x="97" y="132"/>
                    <a:pt x="97" y="132"/>
                    <a:pt x="97" y="132"/>
                  </a:cubicBezTo>
                  <a:cubicBezTo>
                    <a:pt x="93" y="187"/>
                    <a:pt x="93" y="187"/>
                    <a:pt x="93" y="187"/>
                  </a:cubicBezTo>
                  <a:cubicBezTo>
                    <a:pt x="78" y="197"/>
                    <a:pt x="78" y="197"/>
                    <a:pt x="78" y="197"/>
                  </a:cubicBezTo>
                  <a:moveTo>
                    <a:pt x="18" y="95"/>
                  </a:moveTo>
                  <a:cubicBezTo>
                    <a:pt x="18" y="163"/>
                    <a:pt x="18" y="163"/>
                    <a:pt x="18" y="163"/>
                  </a:cubicBezTo>
                  <a:cubicBezTo>
                    <a:pt x="27" y="282"/>
                    <a:pt x="27" y="282"/>
                    <a:pt x="27" y="282"/>
                  </a:cubicBezTo>
                  <a:moveTo>
                    <a:pt x="25" y="17"/>
                  </a:moveTo>
                  <a:cubicBezTo>
                    <a:pt x="26" y="6"/>
                    <a:pt x="37" y="0"/>
                    <a:pt x="48" y="0"/>
                  </a:cubicBezTo>
                  <a:cubicBezTo>
                    <a:pt x="60" y="0"/>
                    <a:pt x="70" y="6"/>
                    <a:pt x="71" y="17"/>
                  </a:cubicBezTo>
                  <a:cubicBezTo>
                    <a:pt x="72" y="23"/>
                    <a:pt x="71" y="38"/>
                    <a:pt x="68" y="43"/>
                  </a:cubicBezTo>
                  <a:cubicBezTo>
                    <a:pt x="65" y="48"/>
                    <a:pt x="59" y="53"/>
                    <a:pt x="52" y="54"/>
                  </a:cubicBezTo>
                  <a:cubicBezTo>
                    <a:pt x="49" y="55"/>
                    <a:pt x="48" y="55"/>
                    <a:pt x="45" y="54"/>
                  </a:cubicBezTo>
                  <a:cubicBezTo>
                    <a:pt x="38" y="53"/>
                    <a:pt x="32" y="48"/>
                    <a:pt x="29" y="43"/>
                  </a:cubicBezTo>
                  <a:cubicBezTo>
                    <a:pt x="26" y="38"/>
                    <a:pt x="25" y="23"/>
                    <a:pt x="25" y="17"/>
                  </a:cubicBezTo>
                  <a:close/>
                  <a:moveTo>
                    <a:pt x="48" y="282"/>
                  </a:moveTo>
                  <a:cubicBezTo>
                    <a:pt x="48" y="177"/>
                    <a:pt x="48" y="177"/>
                    <a:pt x="48" y="177"/>
                  </a:cubicBezTo>
                  <a:moveTo>
                    <a:pt x="79" y="95"/>
                  </a:moveTo>
                  <a:cubicBezTo>
                    <a:pt x="79" y="163"/>
                    <a:pt x="79" y="163"/>
                    <a:pt x="79" y="163"/>
                  </a:cubicBezTo>
                  <a:cubicBezTo>
                    <a:pt x="70" y="282"/>
                    <a:pt x="70" y="282"/>
                    <a:pt x="70" y="282"/>
                  </a:cubicBezTo>
                  <a:moveTo>
                    <a:pt x="48" y="85"/>
                  </a:moveTo>
                  <a:cubicBezTo>
                    <a:pt x="48" y="150"/>
                    <a:pt x="48" y="150"/>
                    <a:pt x="48" y="150"/>
                  </a:cubicBezTo>
                  <a:moveTo>
                    <a:pt x="48" y="67"/>
                  </a:moveTo>
                  <a:cubicBezTo>
                    <a:pt x="48" y="80"/>
                    <a:pt x="48" y="80"/>
                    <a:pt x="48" y="80"/>
                  </a:cubicBezTo>
                </a:path>
              </a:pathLst>
            </a:custGeom>
            <a:noFill/>
            <a:ln w="635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38" tIns="45719" rIns="91438" bIns="45719" numCol="1" anchor="t" anchorCtr="0" compatLnSpc="1">
              <a:prstTxWarp prst="textNoShape">
                <a:avLst/>
              </a:prstTxWarp>
              <a:noAutofit/>
            </a:bodyPr>
            <a:lstStyle/>
            <a:p>
              <a:pPr marL="0" marR="0" lvl="0" indent="0" algn="l" defTabSz="913722" rtl="0" eaLnBrk="1" fontAlgn="auto" latinLnBrk="0" hangingPunct="1">
                <a:lnSpc>
                  <a:spcPct val="100000"/>
                </a:lnSpc>
                <a:spcBef>
                  <a:spcPts val="0"/>
                </a:spcBef>
                <a:spcAft>
                  <a:spcPts val="0"/>
                </a:spcAft>
                <a:buClrTx/>
                <a:buSzTx/>
                <a:buFontTx/>
                <a:buNone/>
                <a:tabLst/>
                <a:defRPr/>
              </a:pPr>
              <a:endParaRPr kumimoji="0" lang="ru-RU" sz="900" b="0" i="0" u="none" strike="noStrike" kern="1200" cap="none" spc="0" normalizeH="0" baseline="0" noProof="0">
                <a:ln>
                  <a:noFill/>
                </a:ln>
                <a:solidFill>
                  <a:srgbClr val="000000"/>
                </a:solidFill>
                <a:effectLst/>
                <a:uLnTx/>
                <a:uFillTx/>
                <a:latin typeface="Arial"/>
                <a:ea typeface="+mn-ea"/>
                <a:cs typeface="+mn-cs"/>
              </a:endParaRPr>
            </a:p>
          </p:txBody>
        </p:sp>
      </p:grpSp>
      <p:cxnSp>
        <p:nvCxnSpPr>
          <p:cNvPr id="24" name="Прямая со стрелкой 23"/>
          <p:cNvCxnSpPr>
            <a:stCxn id="529" idx="2"/>
            <a:endCxn id="536" idx="0"/>
          </p:cNvCxnSpPr>
          <p:nvPr/>
        </p:nvCxnSpPr>
        <p:spPr>
          <a:xfrm>
            <a:off x="2351075" y="2353795"/>
            <a:ext cx="989" cy="941579"/>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8" name="Прямая со стрелкой 27"/>
          <p:cNvCxnSpPr>
            <a:stCxn id="536" idx="2"/>
            <a:endCxn id="533" idx="0"/>
          </p:cNvCxnSpPr>
          <p:nvPr/>
        </p:nvCxnSpPr>
        <p:spPr>
          <a:xfrm flipH="1">
            <a:off x="2349824" y="3775374"/>
            <a:ext cx="2240" cy="273222"/>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607" name="Straight Connector 396">
            <a:extLst>
              <a:ext uri="{FF2B5EF4-FFF2-40B4-BE49-F238E27FC236}">
                <a16:creationId xmlns:a16="http://schemas.microsoft.com/office/drawing/2014/main" id="{F19E3646-A3F1-4D78-A8E5-DE81E1EA55FC}"/>
              </a:ext>
            </a:extLst>
          </p:cNvPr>
          <p:cNvCxnSpPr>
            <a:cxnSpLocks/>
          </p:cNvCxnSpPr>
          <p:nvPr/>
        </p:nvCxnSpPr>
        <p:spPr bwMode="gray">
          <a:xfrm>
            <a:off x="181102" y="2473494"/>
            <a:ext cx="11725484" cy="0"/>
          </a:xfrm>
          <a:prstGeom prst="line">
            <a:avLst/>
          </a:prstGeom>
          <a:ln>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609" name="Straight Connector 396">
            <a:extLst>
              <a:ext uri="{FF2B5EF4-FFF2-40B4-BE49-F238E27FC236}">
                <a16:creationId xmlns:a16="http://schemas.microsoft.com/office/drawing/2014/main" id="{F19E3646-A3F1-4D78-A8E5-DE81E1EA55FC}"/>
              </a:ext>
            </a:extLst>
          </p:cNvPr>
          <p:cNvCxnSpPr>
            <a:cxnSpLocks/>
          </p:cNvCxnSpPr>
          <p:nvPr/>
        </p:nvCxnSpPr>
        <p:spPr bwMode="gray">
          <a:xfrm>
            <a:off x="167937" y="3865404"/>
            <a:ext cx="11725484" cy="0"/>
          </a:xfrm>
          <a:prstGeom prst="line">
            <a:avLst/>
          </a:prstGeom>
          <a:ln>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610" name="Straight Connector 396">
            <a:extLst>
              <a:ext uri="{FF2B5EF4-FFF2-40B4-BE49-F238E27FC236}">
                <a16:creationId xmlns:a16="http://schemas.microsoft.com/office/drawing/2014/main" id="{F19E3646-A3F1-4D78-A8E5-DE81E1EA55FC}"/>
              </a:ext>
            </a:extLst>
          </p:cNvPr>
          <p:cNvCxnSpPr>
            <a:cxnSpLocks/>
          </p:cNvCxnSpPr>
          <p:nvPr/>
        </p:nvCxnSpPr>
        <p:spPr bwMode="gray">
          <a:xfrm>
            <a:off x="181102" y="4667876"/>
            <a:ext cx="11725484" cy="0"/>
          </a:xfrm>
          <a:prstGeom prst="line">
            <a:avLst/>
          </a:prstGeom>
          <a:ln>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30" name="Прямая со стрелкой 29"/>
          <p:cNvCxnSpPr>
            <a:stCxn id="533" idx="3"/>
            <a:endCxn id="530" idx="1"/>
          </p:cNvCxnSpPr>
          <p:nvPr/>
        </p:nvCxnSpPr>
        <p:spPr>
          <a:xfrm>
            <a:off x="3181058" y="4288596"/>
            <a:ext cx="401948" cy="5838"/>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611" name="TextBox 610"/>
          <p:cNvSpPr txBox="1"/>
          <p:nvPr/>
        </p:nvSpPr>
        <p:spPr>
          <a:xfrm>
            <a:off x="170919" y="5888926"/>
            <a:ext cx="6885853" cy="492443"/>
          </a:xfrm>
          <a:prstGeom prst="rect">
            <a:avLst/>
          </a:prstGeom>
          <a:noFill/>
        </p:spPr>
        <p:txBody>
          <a:bodyPr wrap="square" lIns="0" tIns="0" rIns="0" bIns="0" rtlCol="0">
            <a:spAutoFit/>
          </a:bodyPr>
          <a:lstStyle/>
          <a:p>
            <a:pPr marL="0" marR="0" lvl="0" indent="0" algn="l" defTabSz="1038622" rtl="0" eaLnBrk="1" fontAlgn="auto" latinLnBrk="0" hangingPunct="1">
              <a:lnSpc>
                <a:spcPct val="100000"/>
              </a:lnSpc>
              <a:spcBef>
                <a:spcPts val="0"/>
              </a:spcBef>
              <a:spcAft>
                <a:spcPts val="0"/>
              </a:spcAft>
              <a:buClrTx/>
              <a:buSzTx/>
              <a:buFontTx/>
              <a:buNone/>
              <a:tabLst/>
              <a:defRPr/>
            </a:pPr>
            <a:r>
              <a:rPr kumimoji="0" lang="ru-RU" sz="800" b="0" i="0" u="none" strike="noStrike" kern="1200" cap="none" spc="0" normalizeH="0" baseline="30000" noProof="0" dirty="0">
                <a:ln>
                  <a:noFill/>
                </a:ln>
                <a:solidFill>
                  <a:srgbClr val="000000"/>
                </a:solidFill>
                <a:effectLst/>
                <a:uLnTx/>
                <a:uFillTx/>
                <a:latin typeface="Arial"/>
                <a:ea typeface="+mn-ea"/>
                <a:cs typeface="+mn-cs"/>
              </a:rPr>
              <a:t>1</a:t>
            </a:r>
            <a:r>
              <a:rPr kumimoji="0" lang="ru-RU" sz="800" b="0" i="0" u="none" strike="noStrike" kern="1200" cap="none" spc="0" normalizeH="0" baseline="0" noProof="0" dirty="0">
                <a:ln>
                  <a:noFill/>
                </a:ln>
                <a:solidFill>
                  <a:srgbClr val="000000"/>
                </a:solidFill>
                <a:effectLst/>
                <a:uLnTx/>
                <a:uFillTx/>
                <a:latin typeface="Arial"/>
                <a:ea typeface="+mn-ea"/>
                <a:cs typeface="+mn-cs"/>
              </a:rPr>
              <a:t> Шаги 1-6 по формированию извлеченного урока выполняются в сроки и в рамках проведения расследования (2 рабочих дня)</a:t>
            </a:r>
          </a:p>
          <a:p>
            <a:pPr marL="0" marR="0" lvl="0" indent="0" algn="l" defTabSz="1038622" rtl="0" eaLnBrk="1" fontAlgn="auto" latinLnBrk="0" hangingPunct="1">
              <a:lnSpc>
                <a:spcPct val="100000"/>
              </a:lnSpc>
              <a:spcBef>
                <a:spcPts val="0"/>
              </a:spcBef>
              <a:spcAft>
                <a:spcPts val="0"/>
              </a:spcAft>
              <a:buClrTx/>
              <a:buSzTx/>
              <a:buFontTx/>
              <a:buNone/>
              <a:tabLst/>
              <a:defRPr/>
            </a:pPr>
            <a:r>
              <a:rPr kumimoji="0" lang="ru-RU" sz="800" b="0" i="0" u="none" strike="noStrike" kern="1200" cap="none" spc="0" normalizeH="0" baseline="30000" noProof="0" dirty="0">
                <a:ln>
                  <a:noFill/>
                </a:ln>
                <a:solidFill>
                  <a:srgbClr val="000000"/>
                </a:solidFill>
                <a:effectLst/>
                <a:uLnTx/>
                <a:uFillTx/>
                <a:latin typeface="Arial"/>
                <a:ea typeface="+mn-ea"/>
                <a:cs typeface="+mn-cs"/>
              </a:rPr>
              <a:t>2</a:t>
            </a:r>
            <a:r>
              <a:rPr kumimoji="0" lang="ru-RU" sz="800" b="0" i="0" u="none" strike="noStrike" kern="1200" cap="none" spc="0" normalizeH="0" baseline="0" noProof="0" dirty="0">
                <a:ln>
                  <a:noFill/>
                </a:ln>
                <a:solidFill>
                  <a:srgbClr val="000000"/>
                </a:solidFill>
                <a:effectLst/>
                <a:uLnTx/>
                <a:uFillTx/>
                <a:latin typeface="Arial"/>
                <a:ea typeface="+mn-ea"/>
                <a:cs typeface="+mn-cs"/>
              </a:rPr>
              <a:t> Шаги 7-11 по распространению извлеченного урока выполнятся в рамках процесса управления извлеченными уроками за пределами сроков проведения расследования. (не более 10 рабочих дней)</a:t>
            </a:r>
          </a:p>
          <a:p>
            <a:pPr marL="0" marR="0" lvl="0" indent="0" algn="l" defTabSz="1038622" rtl="0" eaLnBrk="1" fontAlgn="auto" latinLnBrk="0" hangingPunct="1">
              <a:lnSpc>
                <a:spcPct val="100000"/>
              </a:lnSpc>
              <a:spcBef>
                <a:spcPts val="0"/>
              </a:spcBef>
              <a:spcAft>
                <a:spcPts val="0"/>
              </a:spcAft>
              <a:buClrTx/>
              <a:buSzTx/>
              <a:buFontTx/>
              <a:buNone/>
              <a:tabLst/>
              <a:defRPr/>
            </a:pPr>
            <a:r>
              <a:rPr kumimoji="0" lang="ru-RU" sz="800" b="0" i="0" u="none" strike="noStrike" kern="1200" cap="none" spc="0" normalizeH="0" baseline="30000" noProof="0" dirty="0">
                <a:ln>
                  <a:noFill/>
                </a:ln>
                <a:solidFill>
                  <a:srgbClr val="000000"/>
                </a:solidFill>
                <a:effectLst/>
                <a:uLnTx/>
                <a:uFillTx/>
                <a:latin typeface="Arial"/>
                <a:ea typeface="+mn-ea"/>
                <a:cs typeface="+mn-cs"/>
              </a:rPr>
              <a:t>3</a:t>
            </a:r>
            <a:r>
              <a:rPr kumimoji="0" lang="ru-RU" sz="800" b="0" i="0" u="none" strike="noStrike" kern="1200" cap="none" spc="0" normalizeH="0" baseline="0" noProof="0" dirty="0">
                <a:ln>
                  <a:noFill/>
                </a:ln>
                <a:solidFill>
                  <a:srgbClr val="000000"/>
                </a:solidFill>
                <a:effectLst/>
                <a:uLnTx/>
                <a:uFillTx/>
                <a:latin typeface="Arial"/>
                <a:ea typeface="+mn-ea"/>
                <a:cs typeface="+mn-cs"/>
              </a:rPr>
              <a:t> См. в методике </a:t>
            </a:r>
            <a:r>
              <a:rPr kumimoji="0" lang="ru-RU" sz="800" b="0" i="0" u="none" strike="noStrike" kern="1200" cap="none" spc="0" normalizeH="0" baseline="0" noProof="0" dirty="0">
                <a:ln>
                  <a:noFill/>
                </a:ln>
                <a:solidFill>
                  <a:srgbClr val="000000"/>
                </a:solidFill>
                <a:effectLst/>
                <a:uLnTx/>
                <a:uFillTx/>
                <a:latin typeface="Arial"/>
                <a:ea typeface="+mn-ea"/>
                <a:cs typeface="+mn-cs"/>
                <a:hlinkClick r:id="rId28"/>
              </a:rPr>
              <a:t>Модель управления опытом.</a:t>
            </a:r>
            <a:endParaRPr kumimoji="0" lang="ru-RU" sz="800" b="0" i="0" u="none" strike="noStrike" kern="1200" cap="none" spc="0" normalizeH="0" baseline="0" noProof="0" dirty="0">
              <a:ln>
                <a:noFill/>
              </a:ln>
              <a:solidFill>
                <a:srgbClr val="000000"/>
              </a:solidFill>
              <a:effectLst/>
              <a:uLnTx/>
              <a:uFillTx/>
              <a:latin typeface="Arial"/>
              <a:ea typeface="+mn-ea"/>
              <a:cs typeface="+mn-cs"/>
            </a:endParaRPr>
          </a:p>
        </p:txBody>
      </p:sp>
      <p:cxnSp>
        <p:nvCxnSpPr>
          <p:cNvPr id="608" name="Straight Connector 396">
            <a:extLst>
              <a:ext uri="{FF2B5EF4-FFF2-40B4-BE49-F238E27FC236}">
                <a16:creationId xmlns:a16="http://schemas.microsoft.com/office/drawing/2014/main" id="{F19E3646-A3F1-4D78-A8E5-DE81E1EA55FC}"/>
              </a:ext>
            </a:extLst>
          </p:cNvPr>
          <p:cNvCxnSpPr>
            <a:cxnSpLocks/>
          </p:cNvCxnSpPr>
          <p:nvPr/>
        </p:nvCxnSpPr>
        <p:spPr bwMode="gray">
          <a:xfrm>
            <a:off x="206705" y="3208390"/>
            <a:ext cx="11725484" cy="0"/>
          </a:xfrm>
          <a:prstGeom prst="line">
            <a:avLst/>
          </a:prstGeom>
          <a:ln>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45" name="Прямая со стрелкой 44"/>
          <p:cNvCxnSpPr>
            <a:stCxn id="537" idx="0"/>
            <a:endCxn id="586" idx="2"/>
          </p:cNvCxnSpPr>
          <p:nvPr/>
        </p:nvCxnSpPr>
        <p:spPr>
          <a:xfrm flipV="1">
            <a:off x="4370739" y="2348744"/>
            <a:ext cx="1928" cy="264722"/>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48" name="Соединительная линия уступом 47"/>
          <p:cNvCxnSpPr>
            <a:stCxn id="149" idx="2"/>
            <a:endCxn id="588" idx="3"/>
          </p:cNvCxnSpPr>
          <p:nvPr/>
        </p:nvCxnSpPr>
        <p:spPr>
          <a:xfrm rot="10800000">
            <a:off x="3185539" y="995226"/>
            <a:ext cx="1091213" cy="570261"/>
          </a:xfrm>
          <a:prstGeom prst="bentConnector3">
            <a:avLst>
              <a:gd name="adj1" fmla="val 75297"/>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grpSp>
        <p:nvGrpSpPr>
          <p:cNvPr id="384" name="Группа 383"/>
          <p:cNvGrpSpPr/>
          <p:nvPr/>
        </p:nvGrpSpPr>
        <p:grpSpPr>
          <a:xfrm>
            <a:off x="9712708" y="2597642"/>
            <a:ext cx="1471367" cy="480000"/>
            <a:chOff x="9659643" y="2597642"/>
            <a:chExt cx="1471367" cy="480000"/>
          </a:xfrm>
        </p:grpSpPr>
        <p:sp>
          <p:nvSpPr>
            <p:cNvPr id="531" name="Скругленный прямоугольник 33">
              <a:extLst>
                <a:ext uri="{FF2B5EF4-FFF2-40B4-BE49-F238E27FC236}">
                  <a16:creationId xmlns:a16="http://schemas.microsoft.com/office/drawing/2014/main" id="{D2914028-E707-BD29-84C8-8D346E7375B2}"/>
                </a:ext>
              </a:extLst>
            </p:cNvPr>
            <p:cNvSpPr/>
            <p:nvPr/>
          </p:nvSpPr>
          <p:spPr>
            <a:xfrm>
              <a:off x="9659643" y="2597642"/>
              <a:ext cx="1471367" cy="480000"/>
            </a:xfrm>
            <a:prstGeom prst="roundRect">
              <a:avLst>
                <a:gd name="adj" fmla="val 15910"/>
              </a:avLst>
            </a:prstGeom>
            <a:solidFill>
              <a:srgbClr val="E5F2F2"/>
            </a:solidFill>
            <a:ln w="3175" cap="flat" cmpd="sng" algn="ctr">
              <a:noFill/>
              <a:prstDash val="solid"/>
            </a:ln>
            <a:effectLst/>
          </p:spPr>
          <p:txBody>
            <a:bodyPr lIns="48000" tIns="48000" rIns="48000" bIns="48000" rtlCol="0" anchor="ctr"/>
            <a:lstStyle/>
            <a:p>
              <a:pPr marL="0" marR="0" lvl="1" indent="0" algn="ctr" defTabSz="914333" rtl="0" eaLnBrk="1" fontAlgn="base" latinLnBrk="0" hangingPunct="1">
                <a:lnSpc>
                  <a:spcPct val="100000"/>
                </a:lnSpc>
                <a:spcBef>
                  <a:spcPct val="0"/>
                </a:spcBef>
                <a:spcAft>
                  <a:spcPct val="0"/>
                </a:spcAft>
                <a:buClrTx/>
                <a:buSzTx/>
                <a:buFontTx/>
                <a:buNone/>
                <a:tabLst/>
                <a:defRPr/>
              </a:pPr>
              <a:r>
                <a:rPr kumimoji="0" lang="ru-RU" altLang="ru-RU" sz="800" b="0" i="0" u="none" strike="noStrike" kern="0" cap="none" spc="0" normalizeH="0" baseline="0" noProof="0" dirty="0">
                  <a:ln>
                    <a:noFill/>
                  </a:ln>
                  <a:solidFill>
                    <a:srgbClr val="00313C"/>
                  </a:solidFill>
                  <a:effectLst/>
                  <a:uLnTx/>
                  <a:uFillTx/>
                  <a:latin typeface="Arial"/>
                  <a:ea typeface="+mn-ea"/>
                  <a:cs typeface="Arial" panose="020B0604020202020204" pitchFamily="34" charset="0"/>
                </a:rPr>
                <a:t>Контроль принятия </a:t>
              </a:r>
              <a:r>
                <a:rPr kumimoji="0" lang="ru-RU" altLang="ru-RU" sz="800" b="0" i="0" u="none" strike="noStrike" kern="0" cap="none" spc="0" normalizeH="0" baseline="0" noProof="0" dirty="0" err="1">
                  <a:ln>
                    <a:noFill/>
                  </a:ln>
                  <a:solidFill>
                    <a:srgbClr val="00313C"/>
                  </a:solidFill>
                  <a:effectLst/>
                  <a:uLnTx/>
                  <a:uFillTx/>
                  <a:latin typeface="Arial"/>
                  <a:ea typeface="+mn-ea"/>
                  <a:cs typeface="Arial" panose="020B0604020202020204" pitchFamily="34" charset="0"/>
                </a:rPr>
                <a:t>ИУ</a:t>
              </a:r>
              <a:r>
                <a:rPr kumimoji="0" lang="ru-RU" altLang="ru-RU" sz="800" b="0" i="0" u="none" strike="noStrike" kern="0" cap="none" spc="0" normalizeH="0" baseline="0" noProof="0" dirty="0">
                  <a:ln>
                    <a:noFill/>
                  </a:ln>
                  <a:solidFill>
                    <a:srgbClr val="00313C"/>
                  </a:solidFill>
                  <a:effectLst/>
                  <a:uLnTx/>
                  <a:uFillTx/>
                  <a:latin typeface="Arial"/>
                  <a:ea typeface="+mn-ea"/>
                  <a:cs typeface="Arial" panose="020B0604020202020204" pitchFamily="34" charset="0"/>
                </a:rPr>
                <a:t> и статуса мероприятий </a:t>
              </a:r>
            </a:p>
          </p:txBody>
        </p:sp>
        <p:sp>
          <p:nvSpPr>
            <p:cNvPr id="550" name="Oval 83">
              <a:extLst>
                <a:ext uri="{FF2B5EF4-FFF2-40B4-BE49-F238E27FC236}">
                  <a16:creationId xmlns:a16="http://schemas.microsoft.com/office/drawing/2014/main" id="{1244C95A-69B0-4DAA-A8EC-7514FECEF06A}"/>
                </a:ext>
              </a:extLst>
            </p:cNvPr>
            <p:cNvSpPr>
              <a:spLocks noChangeArrowheads="1"/>
            </p:cNvSpPr>
            <p:nvPr/>
          </p:nvSpPr>
          <p:spPr bwMode="gray">
            <a:xfrm>
              <a:off x="10966898" y="2600172"/>
              <a:ext cx="158884" cy="164000"/>
            </a:xfrm>
            <a:prstGeom prst="ellipse">
              <a:avLst/>
            </a:prstGeom>
            <a:solidFill>
              <a:srgbClr val="008C95"/>
            </a:solidFill>
            <a:ln w="3175">
              <a:solidFill>
                <a:srgbClr val="77E2C3">
                  <a:lumMod val="20000"/>
                  <a:lumOff val="80000"/>
                </a:srgbClr>
              </a:solidFill>
              <a:round/>
              <a:headEnd/>
              <a:tailEnd/>
            </a:ln>
            <a:effectLst/>
          </p:spPr>
          <p:txBody>
            <a:bodyPr vert="horz" wrap="none" lIns="0" tIns="0" rIns="0" bIns="0" numCol="1" anchor="ctr" anchorCtr="1" compatLnSpc="1">
              <a:prstTxWarp prst="textNoShape">
                <a:avLst/>
              </a:prstTxWarp>
              <a:noAutofit/>
            </a:bodyPr>
            <a:lstStyle/>
            <a:p>
              <a:pPr marL="0" marR="0" lvl="0" indent="0" algn="ctr" defTabSz="1194751" rtl="0" eaLnBrk="1" fontAlgn="auto" latinLnBrk="0" hangingPunct="1">
                <a:lnSpc>
                  <a:spcPct val="100000"/>
                </a:lnSpc>
                <a:spcBef>
                  <a:spcPts val="0"/>
                </a:spcBef>
                <a:spcAft>
                  <a:spcPts val="0"/>
                </a:spcAft>
                <a:buClr>
                  <a:srgbClr val="FFFFFF"/>
                </a:buClr>
                <a:buSzTx/>
                <a:buFontTx/>
                <a:buNone/>
                <a:tabLst/>
                <a:defRPr/>
              </a:pPr>
              <a:r>
                <a:rPr kumimoji="0" lang="ru-RU" sz="800" b="1" i="0" u="none" strike="noStrike" kern="0" cap="none" spc="0" normalizeH="0" baseline="0" noProof="0" dirty="0">
                  <a:ln>
                    <a:noFill/>
                  </a:ln>
                  <a:solidFill>
                    <a:prstClr val="white"/>
                  </a:solidFill>
                  <a:effectLst/>
                  <a:uLnTx/>
                  <a:uFillTx/>
                  <a:latin typeface="Arial"/>
                  <a:ea typeface="+mn-ea"/>
                  <a:cs typeface="Arial" pitchFamily="34" charset="0"/>
                </a:rPr>
                <a:t>10</a:t>
              </a:r>
              <a:r>
                <a:rPr kumimoji="0" lang="ru-RU" sz="800" b="1" i="0" u="none" strike="noStrike" kern="0" cap="none" spc="0" normalizeH="0" baseline="30000" noProof="0" dirty="0">
                  <a:ln>
                    <a:noFill/>
                  </a:ln>
                  <a:solidFill>
                    <a:prstClr val="white"/>
                  </a:solidFill>
                  <a:effectLst/>
                  <a:uLnTx/>
                  <a:uFillTx/>
                  <a:latin typeface="Arial"/>
                  <a:ea typeface="+mn-ea"/>
                  <a:cs typeface="Arial" pitchFamily="34" charset="0"/>
                </a:rPr>
                <a:t>2</a:t>
              </a:r>
              <a:endParaRPr kumimoji="0" lang="en-US" sz="800" b="1" i="0" u="none" strike="noStrike" kern="0" cap="none" spc="0" normalizeH="0" baseline="0" noProof="0" dirty="0">
                <a:ln>
                  <a:noFill/>
                </a:ln>
                <a:solidFill>
                  <a:prstClr val="white"/>
                </a:solidFill>
                <a:effectLst/>
                <a:uLnTx/>
                <a:uFillTx/>
                <a:latin typeface="Arial"/>
                <a:ea typeface="+mn-ea"/>
                <a:cs typeface="Arial" pitchFamily="34" charset="0"/>
              </a:endParaRPr>
            </a:p>
          </p:txBody>
        </p:sp>
      </p:grpSp>
      <p:grpSp>
        <p:nvGrpSpPr>
          <p:cNvPr id="73" name="Группа 72"/>
          <p:cNvGrpSpPr/>
          <p:nvPr/>
        </p:nvGrpSpPr>
        <p:grpSpPr>
          <a:xfrm>
            <a:off x="11352701" y="2727925"/>
            <a:ext cx="231166" cy="231166"/>
            <a:chOff x="9187142" y="6262926"/>
            <a:chExt cx="231166" cy="231166"/>
          </a:xfrm>
        </p:grpSpPr>
        <p:sp>
          <p:nvSpPr>
            <p:cNvPr id="613" name="Oval 216">
              <a:extLst>
                <a:ext uri="{FF2B5EF4-FFF2-40B4-BE49-F238E27FC236}">
                  <a16:creationId xmlns:a16="http://schemas.microsoft.com/office/drawing/2014/main" id="{A24A9FD2-D07F-44C8-9D2E-1FADEC7693FD}"/>
                </a:ext>
              </a:extLst>
            </p:cNvPr>
            <p:cNvSpPr>
              <a:spLocks/>
            </p:cNvSpPr>
            <p:nvPr/>
          </p:nvSpPr>
          <p:spPr bwMode="gray">
            <a:xfrm>
              <a:off x="9187142" y="6262926"/>
              <a:ext cx="231166" cy="231166"/>
            </a:xfrm>
            <a:prstGeom prst="ellipse">
              <a:avLst/>
            </a:prstGeom>
            <a:solidFill>
              <a:schemeClr val="bg1"/>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ru-RU"/>
              </a:defPPr>
              <a:lvl1pPr marL="0" algn="l" defTabSz="913722" rtl="0" eaLnBrk="1" latinLnBrk="0" hangingPunct="1">
                <a:defRPr sz="1800" kern="1200">
                  <a:solidFill>
                    <a:schemeClr val="lt1"/>
                  </a:solidFill>
                  <a:latin typeface="+mn-lt"/>
                  <a:ea typeface="+mn-ea"/>
                  <a:cs typeface="+mn-cs"/>
                </a:defRPr>
              </a:lvl1pPr>
              <a:lvl2pPr marL="456864" algn="l" defTabSz="913722" rtl="0" eaLnBrk="1" latinLnBrk="0" hangingPunct="1">
                <a:defRPr sz="1800" kern="1200">
                  <a:solidFill>
                    <a:schemeClr val="lt1"/>
                  </a:solidFill>
                  <a:latin typeface="+mn-lt"/>
                  <a:ea typeface="+mn-ea"/>
                  <a:cs typeface="+mn-cs"/>
                </a:defRPr>
              </a:lvl2pPr>
              <a:lvl3pPr marL="913722" algn="l" defTabSz="913722" rtl="0" eaLnBrk="1" latinLnBrk="0" hangingPunct="1">
                <a:defRPr sz="1800" kern="1200">
                  <a:solidFill>
                    <a:schemeClr val="lt1"/>
                  </a:solidFill>
                  <a:latin typeface="+mn-lt"/>
                  <a:ea typeface="+mn-ea"/>
                  <a:cs typeface="+mn-cs"/>
                </a:defRPr>
              </a:lvl3pPr>
              <a:lvl4pPr marL="1370584" algn="l" defTabSz="913722" rtl="0" eaLnBrk="1" latinLnBrk="0" hangingPunct="1">
                <a:defRPr sz="1800" kern="1200">
                  <a:solidFill>
                    <a:schemeClr val="lt1"/>
                  </a:solidFill>
                  <a:latin typeface="+mn-lt"/>
                  <a:ea typeface="+mn-ea"/>
                  <a:cs typeface="+mn-cs"/>
                </a:defRPr>
              </a:lvl4pPr>
              <a:lvl5pPr marL="1827444" algn="l" defTabSz="913722" rtl="0" eaLnBrk="1" latinLnBrk="0" hangingPunct="1">
                <a:defRPr sz="1800" kern="1200">
                  <a:solidFill>
                    <a:schemeClr val="lt1"/>
                  </a:solidFill>
                  <a:latin typeface="+mn-lt"/>
                  <a:ea typeface="+mn-ea"/>
                  <a:cs typeface="+mn-cs"/>
                </a:defRPr>
              </a:lvl5pPr>
              <a:lvl6pPr marL="2284305" algn="l" defTabSz="913722" rtl="0" eaLnBrk="1" latinLnBrk="0" hangingPunct="1">
                <a:defRPr sz="1800" kern="1200">
                  <a:solidFill>
                    <a:schemeClr val="lt1"/>
                  </a:solidFill>
                  <a:latin typeface="+mn-lt"/>
                  <a:ea typeface="+mn-ea"/>
                  <a:cs typeface="+mn-cs"/>
                </a:defRPr>
              </a:lvl6pPr>
              <a:lvl7pPr marL="2741165" algn="l" defTabSz="913722" rtl="0" eaLnBrk="1" latinLnBrk="0" hangingPunct="1">
                <a:defRPr sz="1800" kern="1200">
                  <a:solidFill>
                    <a:schemeClr val="lt1"/>
                  </a:solidFill>
                  <a:latin typeface="+mn-lt"/>
                  <a:ea typeface="+mn-ea"/>
                  <a:cs typeface="+mn-cs"/>
                </a:defRPr>
              </a:lvl7pPr>
              <a:lvl8pPr marL="3198027" algn="l" defTabSz="913722" rtl="0" eaLnBrk="1" latinLnBrk="0" hangingPunct="1">
                <a:defRPr sz="1800" kern="1200">
                  <a:solidFill>
                    <a:schemeClr val="lt1"/>
                  </a:solidFill>
                  <a:latin typeface="+mn-lt"/>
                  <a:ea typeface="+mn-ea"/>
                  <a:cs typeface="+mn-cs"/>
                </a:defRPr>
              </a:lvl8pPr>
              <a:lvl9pPr marL="3654888" algn="l" defTabSz="913722" rtl="0" eaLnBrk="1" latinLnBrk="0" hangingPunct="1">
                <a:defRPr sz="1800" kern="1200">
                  <a:solidFill>
                    <a:schemeClr val="lt1"/>
                  </a:solidFill>
                  <a:latin typeface="+mn-lt"/>
                  <a:ea typeface="+mn-ea"/>
                  <a:cs typeface="+mn-cs"/>
                </a:defRPr>
              </a:lvl9pPr>
            </a:lstStyle>
            <a:p>
              <a:pPr marL="0" marR="0" lvl="0" indent="0" algn="ctr" defTabSz="913722" rtl="0" eaLnBrk="1" fontAlgn="auto" latinLnBrk="0" hangingPunct="1">
                <a:lnSpc>
                  <a:spcPct val="100000"/>
                </a:lnSpc>
                <a:spcBef>
                  <a:spcPts val="0"/>
                </a:spcBef>
                <a:spcAft>
                  <a:spcPts val="0"/>
                </a:spcAft>
                <a:buClrTx/>
                <a:buSzTx/>
                <a:buFontTx/>
                <a:buNone/>
                <a:tabLst/>
                <a:defRPr/>
              </a:pPr>
              <a:endParaRPr kumimoji="0" lang="ru-RU" sz="800" b="0" i="0" u="none" strike="noStrike" kern="1200" cap="none" spc="0" normalizeH="0" baseline="0" noProof="0" dirty="0" err="1">
                <a:ln>
                  <a:noFill/>
                </a:ln>
                <a:solidFill>
                  <a:srgbClr val="000000"/>
                </a:solidFill>
                <a:effectLst/>
                <a:uLnTx/>
                <a:uFillTx/>
                <a:latin typeface="Arial"/>
                <a:ea typeface="+mn-ea"/>
                <a:cs typeface="+mn-cs"/>
              </a:endParaRPr>
            </a:p>
          </p:txBody>
        </p:sp>
        <p:sp>
          <p:nvSpPr>
            <p:cNvPr id="614" name="Oval 217">
              <a:extLst>
                <a:ext uri="{FF2B5EF4-FFF2-40B4-BE49-F238E27FC236}">
                  <a16:creationId xmlns:a16="http://schemas.microsoft.com/office/drawing/2014/main" id="{56A7B1F1-363B-419B-8411-EC8C6DCBFC99}"/>
                </a:ext>
              </a:extLst>
            </p:cNvPr>
            <p:cNvSpPr>
              <a:spLocks/>
            </p:cNvSpPr>
            <p:nvPr/>
          </p:nvSpPr>
          <p:spPr bwMode="gray">
            <a:xfrm>
              <a:off x="9238375" y="6314165"/>
              <a:ext cx="128692" cy="128692"/>
            </a:xfrm>
            <a:prstGeom prst="ellipse">
              <a:avLst/>
            </a:prstGeom>
            <a:solidFill>
              <a:srgbClr val="FF0000"/>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ru-RU"/>
              </a:defPPr>
              <a:lvl1pPr marL="0" algn="l" defTabSz="913722" rtl="0" eaLnBrk="1" latinLnBrk="0" hangingPunct="1">
                <a:defRPr sz="1800" kern="1200">
                  <a:solidFill>
                    <a:schemeClr val="lt1"/>
                  </a:solidFill>
                  <a:latin typeface="+mn-lt"/>
                  <a:ea typeface="+mn-ea"/>
                  <a:cs typeface="+mn-cs"/>
                </a:defRPr>
              </a:lvl1pPr>
              <a:lvl2pPr marL="456864" algn="l" defTabSz="913722" rtl="0" eaLnBrk="1" latinLnBrk="0" hangingPunct="1">
                <a:defRPr sz="1800" kern="1200">
                  <a:solidFill>
                    <a:schemeClr val="lt1"/>
                  </a:solidFill>
                  <a:latin typeface="+mn-lt"/>
                  <a:ea typeface="+mn-ea"/>
                  <a:cs typeface="+mn-cs"/>
                </a:defRPr>
              </a:lvl2pPr>
              <a:lvl3pPr marL="913722" algn="l" defTabSz="913722" rtl="0" eaLnBrk="1" latinLnBrk="0" hangingPunct="1">
                <a:defRPr sz="1800" kern="1200">
                  <a:solidFill>
                    <a:schemeClr val="lt1"/>
                  </a:solidFill>
                  <a:latin typeface="+mn-lt"/>
                  <a:ea typeface="+mn-ea"/>
                  <a:cs typeface="+mn-cs"/>
                </a:defRPr>
              </a:lvl3pPr>
              <a:lvl4pPr marL="1370584" algn="l" defTabSz="913722" rtl="0" eaLnBrk="1" latinLnBrk="0" hangingPunct="1">
                <a:defRPr sz="1800" kern="1200">
                  <a:solidFill>
                    <a:schemeClr val="lt1"/>
                  </a:solidFill>
                  <a:latin typeface="+mn-lt"/>
                  <a:ea typeface="+mn-ea"/>
                  <a:cs typeface="+mn-cs"/>
                </a:defRPr>
              </a:lvl4pPr>
              <a:lvl5pPr marL="1827444" algn="l" defTabSz="913722" rtl="0" eaLnBrk="1" latinLnBrk="0" hangingPunct="1">
                <a:defRPr sz="1800" kern="1200">
                  <a:solidFill>
                    <a:schemeClr val="lt1"/>
                  </a:solidFill>
                  <a:latin typeface="+mn-lt"/>
                  <a:ea typeface="+mn-ea"/>
                  <a:cs typeface="+mn-cs"/>
                </a:defRPr>
              </a:lvl5pPr>
              <a:lvl6pPr marL="2284305" algn="l" defTabSz="913722" rtl="0" eaLnBrk="1" latinLnBrk="0" hangingPunct="1">
                <a:defRPr sz="1800" kern="1200">
                  <a:solidFill>
                    <a:schemeClr val="lt1"/>
                  </a:solidFill>
                  <a:latin typeface="+mn-lt"/>
                  <a:ea typeface="+mn-ea"/>
                  <a:cs typeface="+mn-cs"/>
                </a:defRPr>
              </a:lvl6pPr>
              <a:lvl7pPr marL="2741165" algn="l" defTabSz="913722" rtl="0" eaLnBrk="1" latinLnBrk="0" hangingPunct="1">
                <a:defRPr sz="1800" kern="1200">
                  <a:solidFill>
                    <a:schemeClr val="lt1"/>
                  </a:solidFill>
                  <a:latin typeface="+mn-lt"/>
                  <a:ea typeface="+mn-ea"/>
                  <a:cs typeface="+mn-cs"/>
                </a:defRPr>
              </a:lvl7pPr>
              <a:lvl8pPr marL="3198027" algn="l" defTabSz="913722" rtl="0" eaLnBrk="1" latinLnBrk="0" hangingPunct="1">
                <a:defRPr sz="1800" kern="1200">
                  <a:solidFill>
                    <a:schemeClr val="lt1"/>
                  </a:solidFill>
                  <a:latin typeface="+mn-lt"/>
                  <a:ea typeface="+mn-ea"/>
                  <a:cs typeface="+mn-cs"/>
                </a:defRPr>
              </a:lvl8pPr>
              <a:lvl9pPr marL="3654888" algn="l" defTabSz="913722" rtl="0" eaLnBrk="1" latinLnBrk="0" hangingPunct="1">
                <a:defRPr sz="1800" kern="1200">
                  <a:solidFill>
                    <a:schemeClr val="lt1"/>
                  </a:solidFill>
                  <a:latin typeface="+mn-lt"/>
                  <a:ea typeface="+mn-ea"/>
                  <a:cs typeface="+mn-cs"/>
                </a:defRPr>
              </a:lvl9pPr>
            </a:lstStyle>
            <a:p>
              <a:pPr marL="0" marR="0" lvl="0" indent="0" algn="ctr" defTabSz="913722" rtl="0" eaLnBrk="1" fontAlgn="auto" latinLnBrk="0" hangingPunct="1">
                <a:lnSpc>
                  <a:spcPct val="100000"/>
                </a:lnSpc>
                <a:spcBef>
                  <a:spcPts val="0"/>
                </a:spcBef>
                <a:spcAft>
                  <a:spcPts val="0"/>
                </a:spcAft>
                <a:buClrTx/>
                <a:buSzTx/>
                <a:buFontTx/>
                <a:buNone/>
                <a:tabLst/>
                <a:defRPr/>
              </a:pPr>
              <a:endParaRPr kumimoji="0" lang="ru-RU" sz="800" b="0" i="0" u="none" strike="noStrike" kern="1200" cap="none" spc="0" normalizeH="0" baseline="0" noProof="0" dirty="0" err="1">
                <a:ln>
                  <a:noFill/>
                </a:ln>
                <a:solidFill>
                  <a:srgbClr val="000000"/>
                </a:solidFill>
                <a:effectLst/>
                <a:uLnTx/>
                <a:uFillTx/>
                <a:latin typeface="Arial"/>
                <a:ea typeface="+mn-ea"/>
                <a:cs typeface="+mn-cs"/>
              </a:endParaRPr>
            </a:p>
          </p:txBody>
        </p:sp>
      </p:grpSp>
      <p:cxnSp>
        <p:nvCxnSpPr>
          <p:cNvPr id="75" name="Прямая со стрелкой 74"/>
          <p:cNvCxnSpPr>
            <a:stCxn id="531" idx="3"/>
            <a:endCxn id="613" idx="2"/>
          </p:cNvCxnSpPr>
          <p:nvPr/>
        </p:nvCxnSpPr>
        <p:spPr>
          <a:xfrm>
            <a:off x="11184075" y="2837642"/>
            <a:ext cx="168626" cy="5866"/>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615" name="TextBox 614">
            <a:extLst>
              <a:ext uri="{FF2B5EF4-FFF2-40B4-BE49-F238E27FC236}">
                <a16:creationId xmlns:a16="http://schemas.microsoft.com/office/drawing/2014/main" id="{1E421157-2442-4C8B-B212-B91E0B4D96FE}"/>
              </a:ext>
            </a:extLst>
          </p:cNvPr>
          <p:cNvSpPr txBox="1">
            <a:spLocks/>
          </p:cNvSpPr>
          <p:nvPr/>
        </p:nvSpPr>
        <p:spPr>
          <a:xfrm flipH="1">
            <a:off x="11276727" y="2902450"/>
            <a:ext cx="812399" cy="246221"/>
          </a:xfrm>
          <a:prstGeom prst="rect">
            <a:avLst/>
          </a:prstGeom>
          <a:noFill/>
        </p:spPr>
        <p:txBody>
          <a:bodyPr vert="horz" wrap="square" lIns="0" tIns="0" rIns="0" bIns="0" rtlCol="0" anchor="ctr" anchorCtr="0">
            <a:spAutoFit/>
          </a:bodyPr>
          <a:lstStyle>
            <a:lvl1pPr lvl="0" indent="0" defTabSz="913473" fontAlgn="base">
              <a:spcBef>
                <a:spcPct val="0"/>
              </a:spcBef>
              <a:spcAft>
                <a:spcPct val="0"/>
              </a:spcAft>
              <a:buClr>
                <a:schemeClr val="tx2"/>
              </a:buClr>
              <a:buSzPct val="100000"/>
              <a:defRPr lang="ru-RU" sz="1600" baseline="0" dirty="0"/>
            </a:lvl1pPr>
            <a:lvl2pPr marL="198335" lvl="1" indent="-194662" defTabSz="913473" fontAlgn="base">
              <a:spcBef>
                <a:spcPct val="0"/>
              </a:spcBef>
              <a:spcAft>
                <a:spcPct val="0"/>
              </a:spcAft>
              <a:buClr>
                <a:schemeClr val="accent4"/>
              </a:buClr>
              <a:buSzPct val="125000"/>
              <a:buFont typeface="Arial" charset="0"/>
              <a:buChar char="▪"/>
              <a:defRPr lang="ru-RU" sz="1600" baseline="0" dirty="0"/>
            </a:lvl2pPr>
            <a:lvl3pPr marL="455435" lvl="2" indent="-253428" defTabSz="913473" fontAlgn="base">
              <a:spcBef>
                <a:spcPct val="0"/>
              </a:spcBef>
              <a:spcAft>
                <a:spcPct val="0"/>
              </a:spcAft>
              <a:buClr>
                <a:schemeClr val="accent6"/>
              </a:buClr>
              <a:buSzPct val="120000"/>
              <a:buFont typeface="Arial" charset="0"/>
              <a:buChar char="–"/>
              <a:defRPr lang="ru-RU" sz="1600" baseline="0" dirty="0"/>
            </a:lvl3pPr>
            <a:lvl4pPr marL="628060" lvl="3" indent="-157933" defTabSz="913473" fontAlgn="base">
              <a:spcBef>
                <a:spcPct val="0"/>
              </a:spcBef>
              <a:spcAft>
                <a:spcPct val="0"/>
              </a:spcAft>
              <a:buClr>
                <a:schemeClr val="accent6"/>
              </a:buClr>
              <a:buSzPct val="120000"/>
              <a:buFont typeface="Arial" charset="0"/>
              <a:buChar char="▫"/>
              <a:defRPr lang="ru-RU" sz="1600" baseline="0" dirty="0"/>
            </a:lvl4pPr>
            <a:lvl5pPr marL="763957" lvl="4" indent="-132223" defTabSz="913473" fontAlgn="base">
              <a:spcBef>
                <a:spcPct val="0"/>
              </a:spcBef>
              <a:spcAft>
                <a:spcPct val="0"/>
              </a:spcAft>
              <a:buClr>
                <a:schemeClr val="accent6"/>
              </a:buClr>
              <a:buSzPct val="89000"/>
              <a:buFont typeface="Arial" charset="0"/>
              <a:buChar char="-"/>
              <a:defRPr lang="ru-RU" sz="1600" baseline="0" dirty="0"/>
            </a:lvl5pPr>
            <a:lvl6pPr marL="1020030" indent="-177089" defTabSz="1218026" fontAlgn="base">
              <a:spcBef>
                <a:spcPct val="0"/>
              </a:spcBef>
              <a:spcAft>
                <a:spcPct val="0"/>
              </a:spcAft>
              <a:buClr>
                <a:schemeClr val="tx2"/>
              </a:buClr>
              <a:buSzPct val="89000"/>
              <a:buFont typeface="Arial" charset="0"/>
              <a:buChar char="-"/>
              <a:defRPr sz="2100" baseline="0"/>
            </a:lvl6pPr>
            <a:lvl7pPr marL="1020030" indent="-177089" defTabSz="1218026" fontAlgn="base">
              <a:spcBef>
                <a:spcPct val="0"/>
              </a:spcBef>
              <a:spcAft>
                <a:spcPct val="0"/>
              </a:spcAft>
              <a:buClr>
                <a:schemeClr val="tx2"/>
              </a:buClr>
              <a:buSzPct val="89000"/>
              <a:buFont typeface="Arial" charset="0"/>
              <a:buChar char="-"/>
              <a:defRPr sz="2100" baseline="0"/>
            </a:lvl7pPr>
            <a:lvl8pPr marL="1020030" indent="-177089" defTabSz="1218026" fontAlgn="base">
              <a:spcBef>
                <a:spcPct val="0"/>
              </a:spcBef>
              <a:spcAft>
                <a:spcPct val="0"/>
              </a:spcAft>
              <a:buClr>
                <a:schemeClr val="tx2"/>
              </a:buClr>
              <a:buSzPct val="89000"/>
              <a:buFont typeface="Arial" charset="0"/>
              <a:buChar char="-"/>
              <a:defRPr sz="2100" baseline="0"/>
            </a:lvl8pPr>
            <a:lvl9pPr marL="1020030" indent="-177089" defTabSz="1218026" fontAlgn="base">
              <a:spcBef>
                <a:spcPct val="0"/>
              </a:spcBef>
              <a:spcAft>
                <a:spcPct val="0"/>
              </a:spcAft>
              <a:buClr>
                <a:schemeClr val="tx2"/>
              </a:buClr>
              <a:buSzPct val="89000"/>
              <a:buFont typeface="Arial" charset="0"/>
              <a:buChar char="-"/>
              <a:defRPr sz="2100" baseline="0"/>
            </a:lvl9pPr>
          </a:lstStyle>
          <a:p>
            <a:pPr marL="0" marR="0" lvl="0" indent="0" algn="ctr" defTabSz="913473" rtl="0" eaLnBrk="1" fontAlgn="base" latinLnBrk="0" hangingPunct="1">
              <a:lnSpc>
                <a:spcPct val="100000"/>
              </a:lnSpc>
              <a:spcBef>
                <a:spcPct val="0"/>
              </a:spcBef>
              <a:spcAft>
                <a:spcPct val="0"/>
              </a:spcAft>
              <a:buClr>
                <a:srgbClr val="008080"/>
              </a:buClr>
              <a:buSzPct val="100000"/>
              <a:buFontTx/>
              <a:buNone/>
              <a:tabLst/>
              <a:defRPr/>
            </a:pPr>
            <a:r>
              <a:rPr kumimoji="0" lang="ru-RU" sz="800" b="1" i="0" u="none" strike="noStrike" kern="1200" cap="none" spc="0" normalizeH="0" baseline="0" noProof="0" dirty="0" err="1">
                <a:ln>
                  <a:noFill/>
                </a:ln>
                <a:solidFill>
                  <a:srgbClr val="000000"/>
                </a:solidFill>
                <a:effectLst/>
                <a:uLnTx/>
                <a:uFillTx/>
                <a:latin typeface="Arial"/>
                <a:ea typeface="+mn-ea"/>
                <a:cs typeface="+mn-cs"/>
              </a:rPr>
              <a:t>ИУ</a:t>
            </a:r>
            <a:r>
              <a:rPr kumimoji="0" lang="ru-RU" sz="800" b="1" i="0" u="none" strike="noStrike" kern="1200" cap="none" spc="0" normalizeH="0" baseline="0" noProof="0" dirty="0">
                <a:ln>
                  <a:noFill/>
                </a:ln>
                <a:solidFill>
                  <a:srgbClr val="000000"/>
                </a:solidFill>
                <a:effectLst/>
                <a:uLnTx/>
                <a:uFillTx/>
                <a:latin typeface="Arial"/>
                <a:ea typeface="+mn-ea"/>
                <a:cs typeface="+mn-cs"/>
              </a:rPr>
              <a:t> распространен</a:t>
            </a:r>
          </a:p>
        </p:txBody>
      </p:sp>
      <p:grpSp>
        <p:nvGrpSpPr>
          <p:cNvPr id="126" name="Группа 125"/>
          <p:cNvGrpSpPr/>
          <p:nvPr/>
        </p:nvGrpSpPr>
        <p:grpSpPr>
          <a:xfrm>
            <a:off x="10069674" y="94545"/>
            <a:ext cx="1836912" cy="270925"/>
            <a:chOff x="10272872" y="20657"/>
            <a:chExt cx="1836912" cy="270925"/>
          </a:xfrm>
        </p:grpSpPr>
        <p:grpSp>
          <p:nvGrpSpPr>
            <p:cNvPr id="127" name="Group 157">
              <a:extLst>
                <a:ext uri="{FF2B5EF4-FFF2-40B4-BE49-F238E27FC236}">
                  <a16:creationId xmlns:a16="http://schemas.microsoft.com/office/drawing/2014/main" id="{4CEEC936-88F2-487F-9301-BBF7EE53302E}"/>
                </a:ext>
              </a:extLst>
            </p:cNvPr>
            <p:cNvGrpSpPr>
              <a:grpSpLocks/>
            </p:cNvGrpSpPr>
            <p:nvPr>
              <p:custDataLst>
                <p:tags r:id="rId3"/>
              </p:custDataLst>
            </p:nvPr>
          </p:nvGrpSpPr>
          <p:grpSpPr>
            <a:xfrm>
              <a:off x="10635114" y="75002"/>
              <a:ext cx="387944" cy="216580"/>
              <a:chOff x="3088884" y="1164709"/>
              <a:chExt cx="2296426" cy="1282037"/>
            </a:xfrm>
            <a:solidFill>
              <a:srgbClr val="008080"/>
            </a:solidFill>
          </p:grpSpPr>
          <p:sp>
            <p:nvSpPr>
              <p:cNvPr id="145" name="Freeform: Shape 158">
                <a:extLst>
                  <a:ext uri="{FF2B5EF4-FFF2-40B4-BE49-F238E27FC236}">
                    <a16:creationId xmlns:a16="http://schemas.microsoft.com/office/drawing/2014/main" id="{F4F9E692-AE8C-4FC4-A89B-E6184CB74099}"/>
                  </a:ext>
                </a:extLst>
              </p:cNvPr>
              <p:cNvSpPr/>
              <p:nvPr>
                <p:custDataLst>
                  <p:tags r:id="rId21"/>
                </p:custDataLst>
              </p:nvPr>
            </p:nvSpPr>
            <p:spPr>
              <a:xfrm>
                <a:off x="3088884" y="1164709"/>
                <a:ext cx="2296426" cy="1282037"/>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53573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53573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153573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7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7 w 1828800"/>
                  <a:gd name="connsiteY1" fmla="*/ 0 h 914400"/>
                  <a:gd name="connsiteX2" fmla="*/ 1828800 w 1828800"/>
                  <a:gd name="connsiteY2" fmla="*/ 457200 h 914400"/>
                  <a:gd name="connsiteX3" fmla="*/ 1645787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7 w 1828800"/>
                  <a:gd name="connsiteY1" fmla="*/ 0 h 914400"/>
                  <a:gd name="connsiteX2" fmla="*/ 1828800 w 1828800"/>
                  <a:gd name="connsiteY2" fmla="*/ 457200 h 914400"/>
                  <a:gd name="connsiteX3" fmla="*/ 1645787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45787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645025" y="0"/>
                    </a:lnTo>
                    <a:lnTo>
                      <a:pt x="1828800" y="457200"/>
                    </a:lnTo>
                    <a:lnTo>
                      <a:pt x="1645025" y="914400"/>
                    </a:lnTo>
                    <a:lnTo>
                      <a:pt x="0" y="914400"/>
                    </a:lnTo>
                    <a:lnTo>
                      <a:pt x="183775" y="457200"/>
                    </a:lnTo>
                    <a:close/>
                  </a:path>
                </a:pathLst>
              </a:custGeom>
              <a:solidFill>
                <a:srgbClr val="B2D2D8"/>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rtlCol="0" anchor="ctr"/>
              <a:lstStyle/>
              <a:p>
                <a:pPr marL="0" marR="0" lvl="0" indent="0" algn="ctr" defTabSz="913722" rtl="0" eaLnBrk="1" fontAlgn="auto" latinLnBrk="0" hangingPunct="1">
                  <a:lnSpc>
                    <a:spcPct val="100000"/>
                  </a:lnSpc>
                  <a:spcBef>
                    <a:spcPts val="0"/>
                  </a:spcBef>
                  <a:spcAft>
                    <a:spcPts val="0"/>
                  </a:spcAft>
                  <a:buClrTx/>
                  <a:buSzTx/>
                  <a:buFontTx/>
                  <a:buNone/>
                  <a:tabLst/>
                  <a:defRPr/>
                </a:pPr>
                <a:endParaRPr kumimoji="0" lang="ru-RU" sz="800" b="0" i="0" u="none" strike="noStrike" kern="1200" cap="none" spc="0" normalizeH="0" baseline="0" noProof="0" dirty="0" err="1">
                  <a:ln>
                    <a:noFill/>
                  </a:ln>
                  <a:solidFill>
                    <a:srgbClr val="FFFFFF"/>
                  </a:solidFill>
                  <a:effectLst/>
                  <a:uLnTx/>
                  <a:uFillTx/>
                  <a:latin typeface="Arial"/>
                  <a:ea typeface="+mn-ea"/>
                  <a:cs typeface="+mn-cs"/>
                </a:endParaRPr>
              </a:p>
            </p:txBody>
          </p:sp>
          <p:sp>
            <p:nvSpPr>
              <p:cNvPr id="146" name="TextBox 145">
                <a:extLst>
                  <a:ext uri="{FF2B5EF4-FFF2-40B4-BE49-F238E27FC236}">
                    <a16:creationId xmlns:a16="http://schemas.microsoft.com/office/drawing/2014/main" id="{DBD621E5-087B-4D36-BF72-18BE3ACC1830}"/>
                  </a:ext>
                </a:extLst>
              </p:cNvPr>
              <p:cNvSpPr txBox="1"/>
              <p:nvPr>
                <p:custDataLst>
                  <p:tags r:id="rId22"/>
                </p:custDataLst>
              </p:nvPr>
            </p:nvSpPr>
            <p:spPr>
              <a:xfrm>
                <a:off x="3370450" y="1253740"/>
                <a:ext cx="1784092" cy="1103976"/>
              </a:xfrm>
              <a:prstGeom prst="rect">
                <a:avLst/>
              </a:prstGeom>
              <a:solidFill>
                <a:srgbClr val="B2D2D8"/>
              </a:solidFill>
            </p:spPr>
            <p:txBody>
              <a:bodyPr vert="horz" wrap="square" lIns="36000" tIns="0" rIns="0" bIns="0" rtlCol="0" anchor="ctr">
                <a:noAutofit/>
              </a:bodyPr>
              <a:lstStyle>
                <a:lvl1pPr lvl="0" indent="0" defTabSz="913473" fontAlgn="base">
                  <a:spcBef>
                    <a:spcPct val="0"/>
                  </a:spcBef>
                  <a:spcAft>
                    <a:spcPct val="0"/>
                  </a:spcAft>
                  <a:buClr>
                    <a:schemeClr val="tx2"/>
                  </a:buClr>
                  <a:buSzPct val="100000"/>
                  <a:defRPr lang="ru-RU" sz="1600" baseline="0" dirty="0"/>
                </a:lvl1pPr>
                <a:lvl2pPr marL="198335" lvl="1" indent="-194662" defTabSz="913473" fontAlgn="base">
                  <a:spcBef>
                    <a:spcPct val="0"/>
                  </a:spcBef>
                  <a:spcAft>
                    <a:spcPct val="0"/>
                  </a:spcAft>
                  <a:buClr>
                    <a:schemeClr val="accent4"/>
                  </a:buClr>
                  <a:buSzPct val="125000"/>
                  <a:buFont typeface="Arial" charset="0"/>
                  <a:buChar char="▪"/>
                  <a:defRPr lang="ru-RU" sz="1600" baseline="0" dirty="0"/>
                </a:lvl2pPr>
                <a:lvl3pPr marL="455435" lvl="2" indent="-253428" defTabSz="913473" fontAlgn="base">
                  <a:spcBef>
                    <a:spcPct val="0"/>
                  </a:spcBef>
                  <a:spcAft>
                    <a:spcPct val="0"/>
                  </a:spcAft>
                  <a:buClr>
                    <a:schemeClr val="accent6"/>
                  </a:buClr>
                  <a:buSzPct val="120000"/>
                  <a:buFont typeface="Arial" charset="0"/>
                  <a:buChar char="–"/>
                  <a:defRPr lang="ru-RU" sz="1600" baseline="0" dirty="0"/>
                </a:lvl3pPr>
                <a:lvl4pPr marL="628060" lvl="3" indent="-157933" defTabSz="913473" fontAlgn="base">
                  <a:spcBef>
                    <a:spcPct val="0"/>
                  </a:spcBef>
                  <a:spcAft>
                    <a:spcPct val="0"/>
                  </a:spcAft>
                  <a:buClr>
                    <a:schemeClr val="accent6"/>
                  </a:buClr>
                  <a:buSzPct val="120000"/>
                  <a:buFont typeface="Arial" charset="0"/>
                  <a:buChar char="▫"/>
                  <a:defRPr lang="ru-RU" sz="1600" baseline="0" dirty="0"/>
                </a:lvl4pPr>
                <a:lvl5pPr marL="763957" lvl="4" indent="-132223" defTabSz="913473" fontAlgn="base">
                  <a:spcBef>
                    <a:spcPct val="0"/>
                  </a:spcBef>
                  <a:spcAft>
                    <a:spcPct val="0"/>
                  </a:spcAft>
                  <a:buClr>
                    <a:schemeClr val="accent6"/>
                  </a:buClr>
                  <a:buSzPct val="89000"/>
                  <a:buFont typeface="Arial" charset="0"/>
                  <a:buChar char="-"/>
                  <a:defRPr lang="ru-RU" sz="1600" baseline="0" dirty="0"/>
                </a:lvl5pPr>
                <a:lvl6pPr marL="1020030" indent="-177089" defTabSz="1218026" fontAlgn="base">
                  <a:spcBef>
                    <a:spcPct val="0"/>
                  </a:spcBef>
                  <a:spcAft>
                    <a:spcPct val="0"/>
                  </a:spcAft>
                  <a:buClr>
                    <a:schemeClr val="tx2"/>
                  </a:buClr>
                  <a:buSzPct val="89000"/>
                  <a:buFont typeface="Arial" charset="0"/>
                  <a:buChar char="-"/>
                  <a:defRPr sz="2100" baseline="0"/>
                </a:lvl6pPr>
                <a:lvl7pPr marL="1020030" indent="-177089" defTabSz="1218026" fontAlgn="base">
                  <a:spcBef>
                    <a:spcPct val="0"/>
                  </a:spcBef>
                  <a:spcAft>
                    <a:spcPct val="0"/>
                  </a:spcAft>
                  <a:buClr>
                    <a:schemeClr val="tx2"/>
                  </a:buClr>
                  <a:buSzPct val="89000"/>
                  <a:buFont typeface="Arial" charset="0"/>
                  <a:buChar char="-"/>
                  <a:defRPr sz="2100" baseline="0"/>
                </a:lvl7pPr>
                <a:lvl8pPr marL="1020030" indent="-177089" defTabSz="1218026" fontAlgn="base">
                  <a:spcBef>
                    <a:spcPct val="0"/>
                  </a:spcBef>
                  <a:spcAft>
                    <a:spcPct val="0"/>
                  </a:spcAft>
                  <a:buClr>
                    <a:schemeClr val="tx2"/>
                  </a:buClr>
                  <a:buSzPct val="89000"/>
                  <a:buFont typeface="Arial" charset="0"/>
                  <a:buChar char="-"/>
                  <a:defRPr sz="2100" baseline="0"/>
                </a:lvl8pPr>
                <a:lvl9pPr marL="1020030" indent="-177089" defTabSz="1218026" fontAlgn="base">
                  <a:spcBef>
                    <a:spcPct val="0"/>
                  </a:spcBef>
                  <a:spcAft>
                    <a:spcPct val="0"/>
                  </a:spcAft>
                  <a:buClr>
                    <a:schemeClr val="tx2"/>
                  </a:buClr>
                  <a:buSzPct val="89000"/>
                  <a:buFont typeface="Arial" charset="0"/>
                  <a:buChar char="-"/>
                  <a:defRPr sz="2100" baseline="0"/>
                </a:lvl9pPr>
              </a:lstStyle>
              <a:p>
                <a:pPr marL="0" marR="0" lvl="0" indent="0" algn="l" defTabSz="913473" rtl="0" eaLnBrk="1" fontAlgn="base" latinLnBrk="0" hangingPunct="1">
                  <a:lnSpc>
                    <a:spcPct val="100000"/>
                  </a:lnSpc>
                  <a:spcBef>
                    <a:spcPct val="0"/>
                  </a:spcBef>
                  <a:spcAft>
                    <a:spcPct val="0"/>
                  </a:spcAft>
                  <a:buClr>
                    <a:srgbClr val="008080"/>
                  </a:buClr>
                  <a:buSzPct val="100000"/>
                  <a:buFontTx/>
                  <a:buNone/>
                  <a:tabLst/>
                  <a:defRPr/>
                </a:pPr>
                <a:endParaRPr kumimoji="0" lang="ru-RU" sz="800" b="1" i="0" u="none" strike="noStrike" kern="1200" cap="none" spc="0" normalizeH="0" baseline="0" noProof="0" dirty="0">
                  <a:ln>
                    <a:noFill/>
                  </a:ln>
                  <a:solidFill>
                    <a:srgbClr val="FFFFFF"/>
                  </a:solidFill>
                  <a:effectLst/>
                  <a:uLnTx/>
                  <a:uFillTx/>
                  <a:latin typeface="Arial"/>
                  <a:ea typeface="+mn-ea"/>
                  <a:cs typeface="+mn-cs"/>
                </a:endParaRPr>
              </a:p>
            </p:txBody>
          </p:sp>
        </p:grpSp>
        <p:grpSp>
          <p:nvGrpSpPr>
            <p:cNvPr id="128" name="Group 160">
              <a:extLst>
                <a:ext uri="{FF2B5EF4-FFF2-40B4-BE49-F238E27FC236}">
                  <a16:creationId xmlns:a16="http://schemas.microsoft.com/office/drawing/2014/main" id="{04FC4A19-C68D-44AC-BCE4-E0CA3A8AEF16}"/>
                </a:ext>
              </a:extLst>
            </p:cNvPr>
            <p:cNvGrpSpPr/>
            <p:nvPr>
              <p:custDataLst>
                <p:tags r:id="rId4"/>
              </p:custDataLst>
            </p:nvPr>
          </p:nvGrpSpPr>
          <p:grpSpPr>
            <a:xfrm>
              <a:off x="10272872" y="75002"/>
              <a:ext cx="387944" cy="216580"/>
              <a:chOff x="921522" y="1164709"/>
              <a:chExt cx="2296426" cy="1282037"/>
            </a:xfrm>
            <a:solidFill>
              <a:srgbClr val="B2D2D8"/>
            </a:solidFill>
          </p:grpSpPr>
          <p:sp>
            <p:nvSpPr>
              <p:cNvPr id="143" name="Freeform: Shape 161">
                <a:extLst>
                  <a:ext uri="{FF2B5EF4-FFF2-40B4-BE49-F238E27FC236}">
                    <a16:creationId xmlns:a16="http://schemas.microsoft.com/office/drawing/2014/main" id="{197CF1A7-7FE1-46BA-ACC2-20AA31C51914}"/>
                  </a:ext>
                </a:extLst>
              </p:cNvPr>
              <p:cNvSpPr/>
              <p:nvPr>
                <p:custDataLst>
                  <p:tags r:id="rId19"/>
                </p:custDataLst>
              </p:nvPr>
            </p:nvSpPr>
            <p:spPr>
              <a:xfrm>
                <a:off x="921522" y="1164709"/>
                <a:ext cx="2296426" cy="1282037"/>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83775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83775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0 w 1828800"/>
                  <a:gd name="connsiteY5"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645025" y="0"/>
                    </a:lnTo>
                    <a:lnTo>
                      <a:pt x="1828800" y="457200"/>
                    </a:lnTo>
                    <a:lnTo>
                      <a:pt x="1645025" y="914400"/>
                    </a:lnTo>
                    <a:lnTo>
                      <a:pt x="0" y="914400"/>
                    </a:lnTo>
                    <a:lnTo>
                      <a:pt x="0" y="457200"/>
                    </a:lnTo>
                    <a:close/>
                  </a:path>
                </a:pathLst>
              </a:custGeom>
              <a:grp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rtlCol="0" anchor="ctr"/>
              <a:lstStyle/>
              <a:p>
                <a:pPr marL="0" marR="0" lvl="0" indent="0" algn="ctr" defTabSz="913722" rtl="0" eaLnBrk="1" fontAlgn="auto" latinLnBrk="0" hangingPunct="1">
                  <a:lnSpc>
                    <a:spcPct val="100000"/>
                  </a:lnSpc>
                  <a:spcBef>
                    <a:spcPts val="0"/>
                  </a:spcBef>
                  <a:spcAft>
                    <a:spcPts val="0"/>
                  </a:spcAft>
                  <a:buClrTx/>
                  <a:buSzTx/>
                  <a:buFontTx/>
                  <a:buNone/>
                  <a:tabLst/>
                  <a:defRPr/>
                </a:pPr>
                <a:endParaRPr kumimoji="0" lang="ru-RU" sz="800" b="0" i="0" u="none" strike="noStrike" kern="1200" cap="none" spc="0" normalizeH="0" baseline="0" noProof="0" dirty="0" err="1">
                  <a:ln>
                    <a:noFill/>
                  </a:ln>
                  <a:solidFill>
                    <a:srgbClr val="FFFFFF"/>
                  </a:solidFill>
                  <a:effectLst/>
                  <a:uLnTx/>
                  <a:uFillTx/>
                  <a:latin typeface="Arial"/>
                  <a:ea typeface="+mn-ea"/>
                  <a:cs typeface="+mn-cs"/>
                </a:endParaRPr>
              </a:p>
            </p:txBody>
          </p:sp>
          <p:sp>
            <p:nvSpPr>
              <p:cNvPr id="144" name="TextBox 143">
                <a:extLst>
                  <a:ext uri="{FF2B5EF4-FFF2-40B4-BE49-F238E27FC236}">
                    <a16:creationId xmlns:a16="http://schemas.microsoft.com/office/drawing/2014/main" id="{53079148-39E0-4FCB-82CF-F97B48FC81A3}"/>
                  </a:ext>
                </a:extLst>
              </p:cNvPr>
              <p:cNvSpPr txBox="1"/>
              <p:nvPr>
                <p:custDataLst>
                  <p:tags r:id="rId20"/>
                </p:custDataLst>
              </p:nvPr>
            </p:nvSpPr>
            <p:spPr>
              <a:xfrm>
                <a:off x="985022" y="1253740"/>
                <a:ext cx="2002159" cy="1103976"/>
              </a:xfrm>
              <a:prstGeom prst="rect">
                <a:avLst/>
              </a:prstGeom>
              <a:grpFill/>
            </p:spPr>
            <p:txBody>
              <a:bodyPr vert="horz" wrap="square" lIns="36000" tIns="0" rIns="0" bIns="0" rtlCol="0" anchor="ctr">
                <a:noAutofit/>
              </a:bodyPr>
              <a:lstStyle>
                <a:lvl1pPr lvl="0" indent="0" defTabSz="913473" fontAlgn="base">
                  <a:spcBef>
                    <a:spcPct val="0"/>
                  </a:spcBef>
                  <a:spcAft>
                    <a:spcPct val="0"/>
                  </a:spcAft>
                  <a:buClr>
                    <a:schemeClr val="tx2"/>
                  </a:buClr>
                  <a:buSzPct val="100000"/>
                  <a:defRPr lang="ru-RU" sz="1600" baseline="0" dirty="0"/>
                </a:lvl1pPr>
                <a:lvl2pPr marL="198335" lvl="1" indent="-194662" defTabSz="913473" fontAlgn="base">
                  <a:spcBef>
                    <a:spcPct val="0"/>
                  </a:spcBef>
                  <a:spcAft>
                    <a:spcPct val="0"/>
                  </a:spcAft>
                  <a:buClr>
                    <a:schemeClr val="accent4"/>
                  </a:buClr>
                  <a:buSzPct val="125000"/>
                  <a:buFont typeface="Arial" charset="0"/>
                  <a:buChar char="▪"/>
                  <a:defRPr lang="ru-RU" sz="1600" baseline="0" dirty="0"/>
                </a:lvl2pPr>
                <a:lvl3pPr marL="455435" lvl="2" indent="-253428" defTabSz="913473" fontAlgn="base">
                  <a:spcBef>
                    <a:spcPct val="0"/>
                  </a:spcBef>
                  <a:spcAft>
                    <a:spcPct val="0"/>
                  </a:spcAft>
                  <a:buClr>
                    <a:schemeClr val="accent6"/>
                  </a:buClr>
                  <a:buSzPct val="120000"/>
                  <a:buFont typeface="Arial" charset="0"/>
                  <a:buChar char="–"/>
                  <a:defRPr lang="ru-RU" sz="1600" baseline="0" dirty="0"/>
                </a:lvl3pPr>
                <a:lvl4pPr marL="628060" lvl="3" indent="-157933" defTabSz="913473" fontAlgn="base">
                  <a:spcBef>
                    <a:spcPct val="0"/>
                  </a:spcBef>
                  <a:spcAft>
                    <a:spcPct val="0"/>
                  </a:spcAft>
                  <a:buClr>
                    <a:schemeClr val="accent6"/>
                  </a:buClr>
                  <a:buSzPct val="120000"/>
                  <a:buFont typeface="Arial" charset="0"/>
                  <a:buChar char="▫"/>
                  <a:defRPr lang="ru-RU" sz="1600" baseline="0" dirty="0"/>
                </a:lvl4pPr>
                <a:lvl5pPr marL="763957" lvl="4" indent="-132223" defTabSz="913473" fontAlgn="base">
                  <a:spcBef>
                    <a:spcPct val="0"/>
                  </a:spcBef>
                  <a:spcAft>
                    <a:spcPct val="0"/>
                  </a:spcAft>
                  <a:buClr>
                    <a:schemeClr val="accent6"/>
                  </a:buClr>
                  <a:buSzPct val="89000"/>
                  <a:buFont typeface="Arial" charset="0"/>
                  <a:buChar char="-"/>
                  <a:defRPr lang="ru-RU" sz="1600" baseline="0" dirty="0"/>
                </a:lvl5pPr>
                <a:lvl6pPr marL="1020030" indent="-177089" defTabSz="1218026" fontAlgn="base">
                  <a:spcBef>
                    <a:spcPct val="0"/>
                  </a:spcBef>
                  <a:spcAft>
                    <a:spcPct val="0"/>
                  </a:spcAft>
                  <a:buClr>
                    <a:schemeClr val="tx2"/>
                  </a:buClr>
                  <a:buSzPct val="89000"/>
                  <a:buFont typeface="Arial" charset="0"/>
                  <a:buChar char="-"/>
                  <a:defRPr sz="2100" baseline="0"/>
                </a:lvl6pPr>
                <a:lvl7pPr marL="1020030" indent="-177089" defTabSz="1218026" fontAlgn="base">
                  <a:spcBef>
                    <a:spcPct val="0"/>
                  </a:spcBef>
                  <a:spcAft>
                    <a:spcPct val="0"/>
                  </a:spcAft>
                  <a:buClr>
                    <a:schemeClr val="tx2"/>
                  </a:buClr>
                  <a:buSzPct val="89000"/>
                  <a:buFont typeface="Arial" charset="0"/>
                  <a:buChar char="-"/>
                  <a:defRPr sz="2100" baseline="0"/>
                </a:lvl7pPr>
                <a:lvl8pPr marL="1020030" indent="-177089" defTabSz="1218026" fontAlgn="base">
                  <a:spcBef>
                    <a:spcPct val="0"/>
                  </a:spcBef>
                  <a:spcAft>
                    <a:spcPct val="0"/>
                  </a:spcAft>
                  <a:buClr>
                    <a:schemeClr val="tx2"/>
                  </a:buClr>
                  <a:buSzPct val="89000"/>
                  <a:buFont typeface="Arial" charset="0"/>
                  <a:buChar char="-"/>
                  <a:defRPr sz="2100" baseline="0"/>
                </a:lvl8pPr>
                <a:lvl9pPr marL="1020030" indent="-177089" defTabSz="1218026" fontAlgn="base">
                  <a:spcBef>
                    <a:spcPct val="0"/>
                  </a:spcBef>
                  <a:spcAft>
                    <a:spcPct val="0"/>
                  </a:spcAft>
                  <a:buClr>
                    <a:schemeClr val="tx2"/>
                  </a:buClr>
                  <a:buSzPct val="89000"/>
                  <a:buFont typeface="Arial" charset="0"/>
                  <a:buChar char="-"/>
                  <a:defRPr sz="2100" baseline="0"/>
                </a:lvl9pPr>
              </a:lstStyle>
              <a:p>
                <a:pPr marL="0" marR="0" lvl="0" indent="0" algn="l" defTabSz="913473" rtl="0" eaLnBrk="1" fontAlgn="base" latinLnBrk="0" hangingPunct="1">
                  <a:lnSpc>
                    <a:spcPct val="100000"/>
                  </a:lnSpc>
                  <a:spcBef>
                    <a:spcPct val="0"/>
                  </a:spcBef>
                  <a:spcAft>
                    <a:spcPct val="0"/>
                  </a:spcAft>
                  <a:buClr>
                    <a:srgbClr val="008080"/>
                  </a:buClr>
                  <a:buSzPct val="100000"/>
                  <a:buFontTx/>
                  <a:buNone/>
                  <a:tabLst/>
                  <a:defRPr/>
                </a:pPr>
                <a:endParaRPr kumimoji="0" lang="en-US" sz="800" b="1" i="0" u="none" strike="noStrike" kern="1200" cap="none" spc="0" normalizeH="0" baseline="0" noProof="0" dirty="0">
                  <a:ln>
                    <a:noFill/>
                  </a:ln>
                  <a:solidFill>
                    <a:srgbClr val="FFFFFF"/>
                  </a:solidFill>
                  <a:effectLst/>
                  <a:uLnTx/>
                  <a:uFillTx/>
                  <a:latin typeface="Arial"/>
                  <a:ea typeface="+mn-ea"/>
                  <a:cs typeface="+mn-cs"/>
                </a:endParaRPr>
              </a:p>
            </p:txBody>
          </p:sp>
        </p:grpSp>
        <p:sp>
          <p:nvSpPr>
            <p:cNvPr id="129" name="Oval 21">
              <a:extLst>
                <a:ext uri="{FF2B5EF4-FFF2-40B4-BE49-F238E27FC236}">
                  <a16:creationId xmlns:a16="http://schemas.microsoft.com/office/drawing/2014/main" id="{CA8C2CDF-DFFA-426A-BAAE-897286934E9F}"/>
                </a:ext>
              </a:extLst>
            </p:cNvPr>
            <p:cNvSpPr>
              <a:spLocks noChangeArrowheads="1"/>
            </p:cNvSpPr>
            <p:nvPr>
              <p:custDataLst>
                <p:tags r:id="rId5"/>
              </p:custDataLst>
            </p:nvPr>
          </p:nvSpPr>
          <p:spPr bwMode="gray">
            <a:xfrm>
              <a:off x="10392370" y="20657"/>
              <a:ext cx="109965" cy="109965"/>
            </a:xfrm>
            <a:prstGeom prst="ellipse">
              <a:avLst/>
            </a:prstGeom>
            <a:solidFill>
              <a:srgbClr val="B2D2D8"/>
            </a:solidFill>
            <a:ln w="9525">
              <a:solidFill>
                <a:schemeClr val="bg2"/>
              </a:solidFill>
              <a:round/>
              <a:headEnd/>
              <a:tailEnd/>
            </a:ln>
          </p:spPr>
          <p:txBody>
            <a:bodyPr wrap="none" lIns="91430" tIns="45715" rIns="91430" bIns="45715" anchor="ctr">
              <a:noAutofit/>
            </a:bodyPr>
            <a:lstStyle/>
            <a:p>
              <a:pPr marL="0" marR="0" lvl="0" indent="0" algn="ctr" defTabSz="913523" rtl="0" eaLnBrk="1" fontAlgn="auto" latinLnBrk="0" hangingPunct="1">
                <a:lnSpc>
                  <a:spcPct val="100000"/>
                </a:lnSpc>
                <a:spcBef>
                  <a:spcPts val="0"/>
                </a:spcBef>
                <a:spcAft>
                  <a:spcPts val="0"/>
                </a:spcAft>
                <a:buClr>
                  <a:srgbClr val="000000"/>
                </a:buClr>
                <a:buSzTx/>
                <a:buFontTx/>
                <a:buNone/>
                <a:tabLst/>
                <a:defRPr/>
              </a:pPr>
              <a:r>
                <a:rPr kumimoji="0" lang="en-US" sz="600" b="1" i="0" u="none" strike="noStrike" kern="1200" cap="none" spc="0" normalizeH="0" baseline="0" noProof="0" dirty="0">
                  <a:ln>
                    <a:noFill/>
                  </a:ln>
                  <a:solidFill>
                    <a:srgbClr val="008080"/>
                  </a:solidFill>
                  <a:effectLst/>
                  <a:uLnTx/>
                  <a:uFillTx/>
                  <a:latin typeface="Arial"/>
                  <a:ea typeface="+mn-ea"/>
                  <a:cs typeface="+mn-cs"/>
                </a:rPr>
                <a:t>1</a:t>
              </a:r>
            </a:p>
          </p:txBody>
        </p:sp>
        <p:sp>
          <p:nvSpPr>
            <p:cNvPr id="130" name="Oval 21">
              <a:extLst>
                <a:ext uri="{FF2B5EF4-FFF2-40B4-BE49-F238E27FC236}">
                  <a16:creationId xmlns:a16="http://schemas.microsoft.com/office/drawing/2014/main" id="{24F374FD-1D76-4320-A12C-1FE7B2FD066D}"/>
                </a:ext>
              </a:extLst>
            </p:cNvPr>
            <p:cNvSpPr>
              <a:spLocks noChangeArrowheads="1"/>
            </p:cNvSpPr>
            <p:nvPr>
              <p:custDataLst>
                <p:tags r:id="rId6"/>
              </p:custDataLst>
            </p:nvPr>
          </p:nvSpPr>
          <p:spPr bwMode="gray">
            <a:xfrm>
              <a:off x="10754612" y="20657"/>
              <a:ext cx="109965" cy="109965"/>
            </a:xfrm>
            <a:prstGeom prst="ellipse">
              <a:avLst/>
            </a:prstGeom>
            <a:solidFill>
              <a:srgbClr val="B2D2D8"/>
            </a:solidFill>
            <a:ln w="9525">
              <a:solidFill>
                <a:schemeClr val="bg2"/>
              </a:solidFill>
              <a:round/>
              <a:headEnd/>
              <a:tailEnd/>
            </a:ln>
          </p:spPr>
          <p:txBody>
            <a:bodyPr wrap="none" lIns="91430" tIns="45715" rIns="91430" bIns="45715" anchor="ctr">
              <a:noAutofit/>
            </a:bodyPr>
            <a:lstStyle/>
            <a:p>
              <a:pPr marL="0" marR="0" lvl="0" indent="0" algn="ctr" defTabSz="913523" rtl="0" eaLnBrk="1" fontAlgn="auto" latinLnBrk="0" hangingPunct="1">
                <a:lnSpc>
                  <a:spcPct val="100000"/>
                </a:lnSpc>
                <a:spcBef>
                  <a:spcPts val="0"/>
                </a:spcBef>
                <a:spcAft>
                  <a:spcPts val="0"/>
                </a:spcAft>
                <a:buClr>
                  <a:srgbClr val="000000"/>
                </a:buClr>
                <a:buSzTx/>
                <a:buFontTx/>
                <a:buNone/>
                <a:tabLst/>
                <a:defRPr/>
              </a:pPr>
              <a:r>
                <a:rPr kumimoji="0" lang="en-US" sz="600" b="1" i="0" u="none" strike="noStrike" kern="1200" cap="none" spc="0" normalizeH="0" baseline="0" noProof="0" dirty="0">
                  <a:ln>
                    <a:noFill/>
                  </a:ln>
                  <a:solidFill>
                    <a:srgbClr val="008080"/>
                  </a:solidFill>
                  <a:effectLst/>
                  <a:uLnTx/>
                  <a:uFillTx/>
                  <a:latin typeface="Arial"/>
                  <a:ea typeface="+mn-ea"/>
                  <a:cs typeface="+mn-cs"/>
                </a:rPr>
                <a:t>2</a:t>
              </a:r>
            </a:p>
          </p:txBody>
        </p:sp>
        <p:grpSp>
          <p:nvGrpSpPr>
            <p:cNvPr id="131" name="Group 165">
              <a:extLst>
                <a:ext uri="{FF2B5EF4-FFF2-40B4-BE49-F238E27FC236}">
                  <a16:creationId xmlns:a16="http://schemas.microsoft.com/office/drawing/2014/main" id="{6A479927-CF71-4D23-9A1F-AC5ADBA948D7}"/>
                </a:ext>
              </a:extLst>
            </p:cNvPr>
            <p:cNvGrpSpPr>
              <a:grpSpLocks/>
            </p:cNvGrpSpPr>
            <p:nvPr>
              <p:custDataLst>
                <p:tags r:id="rId7"/>
              </p:custDataLst>
            </p:nvPr>
          </p:nvGrpSpPr>
          <p:grpSpPr>
            <a:xfrm>
              <a:off x="10997356" y="75002"/>
              <a:ext cx="387944" cy="216580"/>
              <a:chOff x="5256246" y="1164709"/>
              <a:chExt cx="2296426" cy="1282037"/>
            </a:xfrm>
            <a:solidFill>
              <a:schemeClr val="accent2"/>
            </a:solidFill>
          </p:grpSpPr>
          <p:sp>
            <p:nvSpPr>
              <p:cNvPr id="141" name="Freeform: Shape 166">
                <a:extLst>
                  <a:ext uri="{FF2B5EF4-FFF2-40B4-BE49-F238E27FC236}">
                    <a16:creationId xmlns:a16="http://schemas.microsoft.com/office/drawing/2014/main" id="{22D52BEC-83FC-4511-ADA5-830242BCB184}"/>
                  </a:ext>
                </a:extLst>
              </p:cNvPr>
              <p:cNvSpPr/>
              <p:nvPr>
                <p:custDataLst>
                  <p:tags r:id="rId17"/>
                </p:custDataLst>
              </p:nvPr>
            </p:nvSpPr>
            <p:spPr>
              <a:xfrm>
                <a:off x="5256246" y="1164709"/>
                <a:ext cx="2296426" cy="1282037"/>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53573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53573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153573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183013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183013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3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6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6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6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645025" y="0"/>
                    </a:lnTo>
                    <a:lnTo>
                      <a:pt x="1828800" y="457200"/>
                    </a:lnTo>
                    <a:lnTo>
                      <a:pt x="1645025" y="914400"/>
                    </a:lnTo>
                    <a:lnTo>
                      <a:pt x="0" y="914400"/>
                    </a:lnTo>
                    <a:lnTo>
                      <a:pt x="183775" y="457200"/>
                    </a:lnTo>
                    <a:close/>
                  </a:path>
                </a:pathLst>
              </a:custGeom>
              <a:solidFill>
                <a:srgbClr val="008C9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rtlCol="0" anchor="ctr"/>
              <a:lstStyle/>
              <a:p>
                <a:pPr marL="0" marR="0" lvl="0" indent="0" algn="ctr" defTabSz="913722" rtl="0" eaLnBrk="1" fontAlgn="auto" latinLnBrk="0" hangingPunct="1">
                  <a:lnSpc>
                    <a:spcPct val="100000"/>
                  </a:lnSpc>
                  <a:spcBef>
                    <a:spcPts val="0"/>
                  </a:spcBef>
                  <a:spcAft>
                    <a:spcPts val="0"/>
                  </a:spcAft>
                  <a:buClrTx/>
                  <a:buSzTx/>
                  <a:buFontTx/>
                  <a:buNone/>
                  <a:tabLst/>
                  <a:defRPr/>
                </a:pPr>
                <a:endParaRPr kumimoji="0" lang="ru-RU" sz="800" b="0" i="0" u="none" strike="noStrike" kern="1200" cap="none" spc="0" normalizeH="0" baseline="0" noProof="0" dirty="0" err="1">
                  <a:ln>
                    <a:noFill/>
                  </a:ln>
                  <a:solidFill>
                    <a:srgbClr val="FFFFFF"/>
                  </a:solidFill>
                  <a:effectLst/>
                  <a:uLnTx/>
                  <a:uFillTx/>
                  <a:latin typeface="Arial"/>
                  <a:ea typeface="+mn-ea"/>
                  <a:cs typeface="+mn-cs"/>
                </a:endParaRPr>
              </a:p>
            </p:txBody>
          </p:sp>
          <p:sp>
            <p:nvSpPr>
              <p:cNvPr id="142" name="TextBox 141">
                <a:extLst>
                  <a:ext uri="{FF2B5EF4-FFF2-40B4-BE49-F238E27FC236}">
                    <a16:creationId xmlns:a16="http://schemas.microsoft.com/office/drawing/2014/main" id="{41D6F7D5-7207-4EA6-A00C-094CDCE9741C}"/>
                  </a:ext>
                </a:extLst>
              </p:cNvPr>
              <p:cNvSpPr txBox="1"/>
              <p:nvPr>
                <p:custDataLst>
                  <p:tags r:id="rId18"/>
                </p:custDataLst>
              </p:nvPr>
            </p:nvSpPr>
            <p:spPr>
              <a:xfrm>
                <a:off x="5537812" y="1253740"/>
                <a:ext cx="1784092" cy="1103976"/>
              </a:xfrm>
              <a:prstGeom prst="rect">
                <a:avLst/>
              </a:prstGeom>
              <a:solidFill>
                <a:srgbClr val="008C95"/>
              </a:solidFill>
            </p:spPr>
            <p:txBody>
              <a:bodyPr vert="horz" wrap="square" lIns="36000" tIns="0" rIns="0" bIns="0" rtlCol="0" anchor="ctr">
                <a:noAutofit/>
              </a:bodyPr>
              <a:lstStyle>
                <a:lvl1pPr lvl="0" indent="0" defTabSz="913473" fontAlgn="base">
                  <a:spcBef>
                    <a:spcPct val="0"/>
                  </a:spcBef>
                  <a:spcAft>
                    <a:spcPct val="0"/>
                  </a:spcAft>
                  <a:buClr>
                    <a:schemeClr val="tx2"/>
                  </a:buClr>
                  <a:buSzPct val="100000"/>
                  <a:defRPr lang="ru-RU" sz="1600" baseline="0" dirty="0"/>
                </a:lvl1pPr>
                <a:lvl2pPr marL="198335" lvl="1" indent="-194662" defTabSz="913473" fontAlgn="base">
                  <a:spcBef>
                    <a:spcPct val="0"/>
                  </a:spcBef>
                  <a:spcAft>
                    <a:spcPct val="0"/>
                  </a:spcAft>
                  <a:buClr>
                    <a:schemeClr val="accent4"/>
                  </a:buClr>
                  <a:buSzPct val="125000"/>
                  <a:buFont typeface="Arial" charset="0"/>
                  <a:buChar char="▪"/>
                  <a:defRPr lang="ru-RU" sz="1600" baseline="0" dirty="0"/>
                </a:lvl2pPr>
                <a:lvl3pPr marL="455435" lvl="2" indent="-253428" defTabSz="913473" fontAlgn="base">
                  <a:spcBef>
                    <a:spcPct val="0"/>
                  </a:spcBef>
                  <a:spcAft>
                    <a:spcPct val="0"/>
                  </a:spcAft>
                  <a:buClr>
                    <a:schemeClr val="accent6"/>
                  </a:buClr>
                  <a:buSzPct val="120000"/>
                  <a:buFont typeface="Arial" charset="0"/>
                  <a:buChar char="–"/>
                  <a:defRPr lang="ru-RU" sz="1600" baseline="0" dirty="0"/>
                </a:lvl3pPr>
                <a:lvl4pPr marL="628060" lvl="3" indent="-157933" defTabSz="913473" fontAlgn="base">
                  <a:spcBef>
                    <a:spcPct val="0"/>
                  </a:spcBef>
                  <a:spcAft>
                    <a:spcPct val="0"/>
                  </a:spcAft>
                  <a:buClr>
                    <a:schemeClr val="accent6"/>
                  </a:buClr>
                  <a:buSzPct val="120000"/>
                  <a:buFont typeface="Arial" charset="0"/>
                  <a:buChar char="▫"/>
                  <a:defRPr lang="ru-RU" sz="1600" baseline="0" dirty="0"/>
                </a:lvl4pPr>
                <a:lvl5pPr marL="763957" lvl="4" indent="-132223" defTabSz="913473" fontAlgn="base">
                  <a:spcBef>
                    <a:spcPct val="0"/>
                  </a:spcBef>
                  <a:spcAft>
                    <a:spcPct val="0"/>
                  </a:spcAft>
                  <a:buClr>
                    <a:schemeClr val="accent6"/>
                  </a:buClr>
                  <a:buSzPct val="89000"/>
                  <a:buFont typeface="Arial" charset="0"/>
                  <a:buChar char="-"/>
                  <a:defRPr lang="ru-RU" sz="1600" baseline="0" dirty="0"/>
                </a:lvl5pPr>
                <a:lvl6pPr marL="1020030" indent="-177089" defTabSz="1218026" fontAlgn="base">
                  <a:spcBef>
                    <a:spcPct val="0"/>
                  </a:spcBef>
                  <a:spcAft>
                    <a:spcPct val="0"/>
                  </a:spcAft>
                  <a:buClr>
                    <a:schemeClr val="tx2"/>
                  </a:buClr>
                  <a:buSzPct val="89000"/>
                  <a:buFont typeface="Arial" charset="0"/>
                  <a:buChar char="-"/>
                  <a:defRPr sz="2100" baseline="0"/>
                </a:lvl6pPr>
                <a:lvl7pPr marL="1020030" indent="-177089" defTabSz="1218026" fontAlgn="base">
                  <a:spcBef>
                    <a:spcPct val="0"/>
                  </a:spcBef>
                  <a:spcAft>
                    <a:spcPct val="0"/>
                  </a:spcAft>
                  <a:buClr>
                    <a:schemeClr val="tx2"/>
                  </a:buClr>
                  <a:buSzPct val="89000"/>
                  <a:buFont typeface="Arial" charset="0"/>
                  <a:buChar char="-"/>
                  <a:defRPr sz="2100" baseline="0"/>
                </a:lvl7pPr>
                <a:lvl8pPr marL="1020030" indent="-177089" defTabSz="1218026" fontAlgn="base">
                  <a:spcBef>
                    <a:spcPct val="0"/>
                  </a:spcBef>
                  <a:spcAft>
                    <a:spcPct val="0"/>
                  </a:spcAft>
                  <a:buClr>
                    <a:schemeClr val="tx2"/>
                  </a:buClr>
                  <a:buSzPct val="89000"/>
                  <a:buFont typeface="Arial" charset="0"/>
                  <a:buChar char="-"/>
                  <a:defRPr sz="2100" baseline="0"/>
                </a:lvl8pPr>
                <a:lvl9pPr marL="1020030" indent="-177089" defTabSz="1218026" fontAlgn="base">
                  <a:spcBef>
                    <a:spcPct val="0"/>
                  </a:spcBef>
                  <a:spcAft>
                    <a:spcPct val="0"/>
                  </a:spcAft>
                  <a:buClr>
                    <a:schemeClr val="tx2"/>
                  </a:buClr>
                  <a:buSzPct val="89000"/>
                  <a:buFont typeface="Arial" charset="0"/>
                  <a:buChar char="-"/>
                  <a:defRPr sz="2100" baseline="0"/>
                </a:lvl9pPr>
              </a:lstStyle>
              <a:p>
                <a:pPr marL="0" marR="0" lvl="0" indent="0" algn="l" defTabSz="913473" rtl="0" eaLnBrk="1" fontAlgn="base" latinLnBrk="0" hangingPunct="1">
                  <a:lnSpc>
                    <a:spcPct val="100000"/>
                  </a:lnSpc>
                  <a:spcBef>
                    <a:spcPct val="0"/>
                  </a:spcBef>
                  <a:spcAft>
                    <a:spcPct val="0"/>
                  </a:spcAft>
                  <a:buClr>
                    <a:srgbClr val="008080"/>
                  </a:buClr>
                  <a:buSzPct val="100000"/>
                  <a:buFontTx/>
                  <a:buNone/>
                  <a:tabLst/>
                  <a:defRPr/>
                </a:pPr>
                <a:endParaRPr kumimoji="0" lang="az-Cyrl-AZ" sz="800" b="1" i="0" u="none" strike="noStrike" kern="1200" cap="none" spc="0" normalizeH="0" baseline="0" noProof="0" dirty="0">
                  <a:ln>
                    <a:noFill/>
                  </a:ln>
                  <a:solidFill>
                    <a:srgbClr val="FFFFFF"/>
                  </a:solidFill>
                  <a:effectLst/>
                  <a:uLnTx/>
                  <a:uFillTx/>
                  <a:latin typeface="Arial"/>
                  <a:ea typeface="+mn-ea"/>
                  <a:cs typeface="+mn-cs"/>
                </a:endParaRPr>
              </a:p>
            </p:txBody>
          </p:sp>
        </p:grpSp>
        <p:sp>
          <p:nvSpPr>
            <p:cNvPr id="132" name="Oval 21">
              <a:extLst>
                <a:ext uri="{FF2B5EF4-FFF2-40B4-BE49-F238E27FC236}">
                  <a16:creationId xmlns:a16="http://schemas.microsoft.com/office/drawing/2014/main" id="{534F44EC-FB5F-47D7-BFF8-6E1D0857E593}"/>
                </a:ext>
              </a:extLst>
            </p:cNvPr>
            <p:cNvSpPr>
              <a:spLocks noChangeArrowheads="1"/>
            </p:cNvSpPr>
            <p:nvPr>
              <p:custDataLst>
                <p:tags r:id="rId8"/>
              </p:custDataLst>
            </p:nvPr>
          </p:nvSpPr>
          <p:spPr bwMode="gray">
            <a:xfrm>
              <a:off x="11116853" y="20657"/>
              <a:ext cx="109965" cy="109965"/>
            </a:xfrm>
            <a:prstGeom prst="ellipse">
              <a:avLst/>
            </a:prstGeom>
            <a:solidFill>
              <a:srgbClr val="008C95"/>
            </a:solidFill>
            <a:ln w="9525">
              <a:solidFill>
                <a:schemeClr val="bg2"/>
              </a:solidFill>
              <a:round/>
              <a:headEnd/>
              <a:tailEnd/>
            </a:ln>
          </p:spPr>
          <p:txBody>
            <a:bodyPr wrap="none" lIns="91430" tIns="45715" rIns="91430" bIns="45715" anchor="ctr">
              <a:noAutofit/>
            </a:bodyPr>
            <a:lstStyle/>
            <a:p>
              <a:pPr marL="0" marR="0" lvl="0" indent="0" algn="ctr" defTabSz="913523" rtl="0" eaLnBrk="1" fontAlgn="auto" latinLnBrk="0" hangingPunct="1">
                <a:lnSpc>
                  <a:spcPct val="100000"/>
                </a:lnSpc>
                <a:spcBef>
                  <a:spcPts val="0"/>
                </a:spcBef>
                <a:spcAft>
                  <a:spcPts val="0"/>
                </a:spcAft>
                <a:buClr>
                  <a:srgbClr val="000000"/>
                </a:buClr>
                <a:buSzTx/>
                <a:buFontTx/>
                <a:buNone/>
                <a:tabLst/>
                <a:defRPr/>
              </a:pPr>
              <a:r>
                <a:rPr kumimoji="0" lang="en-US" sz="600" b="1" i="0" u="none" strike="noStrike" kern="1200" cap="none" spc="0" normalizeH="0" baseline="0" noProof="0" dirty="0">
                  <a:ln>
                    <a:noFill/>
                  </a:ln>
                  <a:solidFill>
                    <a:srgbClr val="FFFFFF"/>
                  </a:solidFill>
                  <a:effectLst/>
                  <a:uLnTx/>
                  <a:uFillTx/>
                  <a:latin typeface="Arial"/>
                  <a:ea typeface="+mn-ea"/>
                  <a:cs typeface="+mn-cs"/>
                </a:rPr>
                <a:t>3</a:t>
              </a:r>
            </a:p>
          </p:txBody>
        </p:sp>
        <p:grpSp>
          <p:nvGrpSpPr>
            <p:cNvPr id="133" name="Group 169">
              <a:extLst>
                <a:ext uri="{FF2B5EF4-FFF2-40B4-BE49-F238E27FC236}">
                  <a16:creationId xmlns:a16="http://schemas.microsoft.com/office/drawing/2014/main" id="{13285675-2FDB-48AB-86DD-E0FA8ABD9726}"/>
                </a:ext>
              </a:extLst>
            </p:cNvPr>
            <p:cNvGrpSpPr>
              <a:grpSpLocks/>
            </p:cNvGrpSpPr>
            <p:nvPr>
              <p:custDataLst>
                <p:tags r:id="rId9"/>
              </p:custDataLst>
            </p:nvPr>
          </p:nvGrpSpPr>
          <p:grpSpPr>
            <a:xfrm>
              <a:off x="11359598" y="75002"/>
              <a:ext cx="387944" cy="216580"/>
              <a:chOff x="7423608" y="1164709"/>
              <a:chExt cx="2296426" cy="1282037"/>
            </a:xfrm>
            <a:solidFill>
              <a:schemeClr val="accent2"/>
            </a:solidFill>
          </p:grpSpPr>
          <p:sp>
            <p:nvSpPr>
              <p:cNvPr id="139" name="Freeform: Shape 170">
                <a:extLst>
                  <a:ext uri="{FF2B5EF4-FFF2-40B4-BE49-F238E27FC236}">
                    <a16:creationId xmlns:a16="http://schemas.microsoft.com/office/drawing/2014/main" id="{9922053E-E6BB-46F5-AFA6-3CD333C80E1D}"/>
                  </a:ext>
                </a:extLst>
              </p:cNvPr>
              <p:cNvSpPr/>
              <p:nvPr>
                <p:custDataLst>
                  <p:tags r:id="rId15"/>
                </p:custDataLst>
              </p:nvPr>
            </p:nvSpPr>
            <p:spPr>
              <a:xfrm>
                <a:off x="7423608" y="1164709"/>
                <a:ext cx="2296426" cy="1282037"/>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53573 w 1828800"/>
                  <a:gd name="connsiteY5" fmla="*/ 457200 h 914400"/>
                  <a:gd name="connsiteX0" fmla="*/ 0 w 1828800"/>
                  <a:gd name="connsiteY0" fmla="*/ 0 h 914400"/>
                  <a:gd name="connsiteX1" fmla="*/ 1675226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53573 w 1828800"/>
                  <a:gd name="connsiteY5" fmla="*/ 457200 h 914400"/>
                  <a:gd name="connsiteX0" fmla="*/ 0 w 1828800"/>
                  <a:gd name="connsiteY0" fmla="*/ 0 h 914400"/>
                  <a:gd name="connsiteX1" fmla="*/ 1675226 w 1828800"/>
                  <a:gd name="connsiteY1" fmla="*/ 0 h 914400"/>
                  <a:gd name="connsiteX2" fmla="*/ 1828800 w 1828800"/>
                  <a:gd name="connsiteY2" fmla="*/ 457200 h 914400"/>
                  <a:gd name="connsiteX3" fmla="*/ 1675226 w 1828800"/>
                  <a:gd name="connsiteY3" fmla="*/ 914400 h 914400"/>
                  <a:gd name="connsiteX4" fmla="*/ 0 w 1828800"/>
                  <a:gd name="connsiteY4" fmla="*/ 914400 h 914400"/>
                  <a:gd name="connsiteX5" fmla="*/ 153573 w 1828800"/>
                  <a:gd name="connsiteY5" fmla="*/ 457200 h 914400"/>
                  <a:gd name="connsiteX0" fmla="*/ 0 w 1828800"/>
                  <a:gd name="connsiteY0" fmla="*/ 0 h 914400"/>
                  <a:gd name="connsiteX1" fmla="*/ 1675226 w 1828800"/>
                  <a:gd name="connsiteY1" fmla="*/ 0 h 914400"/>
                  <a:gd name="connsiteX2" fmla="*/ 1828800 w 1828800"/>
                  <a:gd name="connsiteY2" fmla="*/ 457200 h 914400"/>
                  <a:gd name="connsiteX3" fmla="*/ 1675226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7 w 1828800"/>
                  <a:gd name="connsiteY1" fmla="*/ 0 h 914400"/>
                  <a:gd name="connsiteX2" fmla="*/ 1828800 w 1828800"/>
                  <a:gd name="connsiteY2" fmla="*/ 457200 h 914400"/>
                  <a:gd name="connsiteX3" fmla="*/ 1675226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7 w 1828800"/>
                  <a:gd name="connsiteY1" fmla="*/ 0 h 914400"/>
                  <a:gd name="connsiteX2" fmla="*/ 1828800 w 1828800"/>
                  <a:gd name="connsiteY2" fmla="*/ 457200 h 914400"/>
                  <a:gd name="connsiteX3" fmla="*/ 1645787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7 w 1828800"/>
                  <a:gd name="connsiteY1" fmla="*/ 0 h 914400"/>
                  <a:gd name="connsiteX2" fmla="*/ 1828800 w 1828800"/>
                  <a:gd name="connsiteY2" fmla="*/ 457200 h 914400"/>
                  <a:gd name="connsiteX3" fmla="*/ 1645787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7 w 1828800"/>
                  <a:gd name="connsiteY1" fmla="*/ 0 h 914400"/>
                  <a:gd name="connsiteX2" fmla="*/ 1828800 w 1828800"/>
                  <a:gd name="connsiteY2" fmla="*/ 457200 h 914400"/>
                  <a:gd name="connsiteX3" fmla="*/ 1645787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7 w 1828800"/>
                  <a:gd name="connsiteY1" fmla="*/ 0 h 914400"/>
                  <a:gd name="connsiteX2" fmla="*/ 1828800 w 1828800"/>
                  <a:gd name="connsiteY2" fmla="*/ 457200 h 914400"/>
                  <a:gd name="connsiteX3" fmla="*/ 1645787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7 w 1828800"/>
                  <a:gd name="connsiteY1" fmla="*/ 0 h 914400"/>
                  <a:gd name="connsiteX2" fmla="*/ 1828800 w 1828800"/>
                  <a:gd name="connsiteY2" fmla="*/ 457200 h 914400"/>
                  <a:gd name="connsiteX3" fmla="*/ 1645787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7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645025" y="0"/>
                    </a:lnTo>
                    <a:lnTo>
                      <a:pt x="1828800" y="457200"/>
                    </a:lnTo>
                    <a:lnTo>
                      <a:pt x="1645025" y="914400"/>
                    </a:lnTo>
                    <a:lnTo>
                      <a:pt x="0" y="914400"/>
                    </a:lnTo>
                    <a:lnTo>
                      <a:pt x="183775" y="457200"/>
                    </a:lnTo>
                    <a:close/>
                  </a:path>
                </a:pathLst>
              </a:custGeom>
              <a:grp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rtlCol="0" anchor="ctr"/>
              <a:lstStyle/>
              <a:p>
                <a:pPr marL="0" marR="0" lvl="0" indent="0" algn="ctr" defTabSz="913722" rtl="0" eaLnBrk="1" fontAlgn="auto" latinLnBrk="0" hangingPunct="1">
                  <a:lnSpc>
                    <a:spcPct val="100000"/>
                  </a:lnSpc>
                  <a:spcBef>
                    <a:spcPts val="0"/>
                  </a:spcBef>
                  <a:spcAft>
                    <a:spcPts val="0"/>
                  </a:spcAft>
                  <a:buClrTx/>
                  <a:buSzTx/>
                  <a:buFontTx/>
                  <a:buNone/>
                  <a:tabLst/>
                  <a:defRPr/>
                </a:pPr>
                <a:endParaRPr kumimoji="0" lang="ru-RU" sz="800" b="0" i="0" u="none" strike="noStrike" kern="1200" cap="none" spc="0" normalizeH="0" baseline="0" noProof="0" dirty="0" err="1">
                  <a:ln>
                    <a:noFill/>
                  </a:ln>
                  <a:solidFill>
                    <a:srgbClr val="FFFFFF"/>
                  </a:solidFill>
                  <a:effectLst/>
                  <a:uLnTx/>
                  <a:uFillTx/>
                  <a:latin typeface="Arial"/>
                  <a:ea typeface="+mn-ea"/>
                  <a:cs typeface="+mn-cs"/>
                </a:endParaRPr>
              </a:p>
            </p:txBody>
          </p:sp>
          <p:sp>
            <p:nvSpPr>
              <p:cNvPr id="140" name="TextBox 139">
                <a:extLst>
                  <a:ext uri="{FF2B5EF4-FFF2-40B4-BE49-F238E27FC236}">
                    <a16:creationId xmlns:a16="http://schemas.microsoft.com/office/drawing/2014/main" id="{DACEA2A0-EF26-43D3-9018-518CFBAE9072}"/>
                  </a:ext>
                </a:extLst>
              </p:cNvPr>
              <p:cNvSpPr txBox="1"/>
              <p:nvPr>
                <p:custDataLst>
                  <p:tags r:id="rId16"/>
                </p:custDataLst>
              </p:nvPr>
            </p:nvSpPr>
            <p:spPr>
              <a:xfrm>
                <a:off x="7705175" y="1253740"/>
                <a:ext cx="1784092" cy="1103976"/>
              </a:xfrm>
              <a:prstGeom prst="rect">
                <a:avLst/>
              </a:prstGeom>
              <a:grpFill/>
            </p:spPr>
            <p:txBody>
              <a:bodyPr vert="horz" wrap="square" lIns="36000" tIns="0" rIns="0" bIns="0" rtlCol="0" anchor="ctr">
                <a:noAutofit/>
              </a:bodyPr>
              <a:lstStyle>
                <a:lvl1pPr lvl="0" indent="0" defTabSz="913473" fontAlgn="base">
                  <a:spcBef>
                    <a:spcPct val="0"/>
                  </a:spcBef>
                  <a:spcAft>
                    <a:spcPct val="0"/>
                  </a:spcAft>
                  <a:buClr>
                    <a:schemeClr val="tx2"/>
                  </a:buClr>
                  <a:buSzPct val="100000"/>
                  <a:defRPr lang="ru-RU" sz="1600" baseline="0" dirty="0"/>
                </a:lvl1pPr>
                <a:lvl2pPr marL="198335" lvl="1" indent="-194662" defTabSz="913473" fontAlgn="base">
                  <a:spcBef>
                    <a:spcPct val="0"/>
                  </a:spcBef>
                  <a:spcAft>
                    <a:spcPct val="0"/>
                  </a:spcAft>
                  <a:buClr>
                    <a:schemeClr val="accent4"/>
                  </a:buClr>
                  <a:buSzPct val="125000"/>
                  <a:buFont typeface="Arial" charset="0"/>
                  <a:buChar char="▪"/>
                  <a:defRPr lang="ru-RU" sz="1600" baseline="0" dirty="0"/>
                </a:lvl2pPr>
                <a:lvl3pPr marL="455435" lvl="2" indent="-253428" defTabSz="913473" fontAlgn="base">
                  <a:spcBef>
                    <a:spcPct val="0"/>
                  </a:spcBef>
                  <a:spcAft>
                    <a:spcPct val="0"/>
                  </a:spcAft>
                  <a:buClr>
                    <a:schemeClr val="accent6"/>
                  </a:buClr>
                  <a:buSzPct val="120000"/>
                  <a:buFont typeface="Arial" charset="0"/>
                  <a:buChar char="–"/>
                  <a:defRPr lang="ru-RU" sz="1600" baseline="0" dirty="0"/>
                </a:lvl3pPr>
                <a:lvl4pPr marL="628060" lvl="3" indent="-157933" defTabSz="913473" fontAlgn="base">
                  <a:spcBef>
                    <a:spcPct val="0"/>
                  </a:spcBef>
                  <a:spcAft>
                    <a:spcPct val="0"/>
                  </a:spcAft>
                  <a:buClr>
                    <a:schemeClr val="accent6"/>
                  </a:buClr>
                  <a:buSzPct val="120000"/>
                  <a:buFont typeface="Arial" charset="0"/>
                  <a:buChar char="▫"/>
                  <a:defRPr lang="ru-RU" sz="1600" baseline="0" dirty="0"/>
                </a:lvl4pPr>
                <a:lvl5pPr marL="763957" lvl="4" indent="-132223" defTabSz="913473" fontAlgn="base">
                  <a:spcBef>
                    <a:spcPct val="0"/>
                  </a:spcBef>
                  <a:spcAft>
                    <a:spcPct val="0"/>
                  </a:spcAft>
                  <a:buClr>
                    <a:schemeClr val="accent6"/>
                  </a:buClr>
                  <a:buSzPct val="89000"/>
                  <a:buFont typeface="Arial" charset="0"/>
                  <a:buChar char="-"/>
                  <a:defRPr lang="ru-RU" sz="1600" baseline="0" dirty="0"/>
                </a:lvl5pPr>
                <a:lvl6pPr marL="1020030" indent="-177089" defTabSz="1218026" fontAlgn="base">
                  <a:spcBef>
                    <a:spcPct val="0"/>
                  </a:spcBef>
                  <a:spcAft>
                    <a:spcPct val="0"/>
                  </a:spcAft>
                  <a:buClr>
                    <a:schemeClr val="tx2"/>
                  </a:buClr>
                  <a:buSzPct val="89000"/>
                  <a:buFont typeface="Arial" charset="0"/>
                  <a:buChar char="-"/>
                  <a:defRPr sz="2100" baseline="0"/>
                </a:lvl6pPr>
                <a:lvl7pPr marL="1020030" indent="-177089" defTabSz="1218026" fontAlgn="base">
                  <a:spcBef>
                    <a:spcPct val="0"/>
                  </a:spcBef>
                  <a:spcAft>
                    <a:spcPct val="0"/>
                  </a:spcAft>
                  <a:buClr>
                    <a:schemeClr val="tx2"/>
                  </a:buClr>
                  <a:buSzPct val="89000"/>
                  <a:buFont typeface="Arial" charset="0"/>
                  <a:buChar char="-"/>
                  <a:defRPr sz="2100" baseline="0"/>
                </a:lvl7pPr>
                <a:lvl8pPr marL="1020030" indent="-177089" defTabSz="1218026" fontAlgn="base">
                  <a:spcBef>
                    <a:spcPct val="0"/>
                  </a:spcBef>
                  <a:spcAft>
                    <a:spcPct val="0"/>
                  </a:spcAft>
                  <a:buClr>
                    <a:schemeClr val="tx2"/>
                  </a:buClr>
                  <a:buSzPct val="89000"/>
                  <a:buFont typeface="Arial" charset="0"/>
                  <a:buChar char="-"/>
                  <a:defRPr sz="2100" baseline="0"/>
                </a:lvl8pPr>
                <a:lvl9pPr marL="1020030" indent="-177089" defTabSz="1218026" fontAlgn="base">
                  <a:spcBef>
                    <a:spcPct val="0"/>
                  </a:spcBef>
                  <a:spcAft>
                    <a:spcPct val="0"/>
                  </a:spcAft>
                  <a:buClr>
                    <a:schemeClr val="tx2"/>
                  </a:buClr>
                  <a:buSzPct val="89000"/>
                  <a:buFont typeface="Arial" charset="0"/>
                  <a:buChar char="-"/>
                  <a:defRPr sz="2100" baseline="0"/>
                </a:lvl9pPr>
              </a:lstStyle>
              <a:p>
                <a:pPr marL="0" marR="0" lvl="0" indent="0" algn="l" defTabSz="913473" rtl="0" eaLnBrk="1" fontAlgn="base" latinLnBrk="0" hangingPunct="1">
                  <a:lnSpc>
                    <a:spcPct val="100000"/>
                  </a:lnSpc>
                  <a:spcBef>
                    <a:spcPct val="0"/>
                  </a:spcBef>
                  <a:spcAft>
                    <a:spcPct val="0"/>
                  </a:spcAft>
                  <a:buClr>
                    <a:srgbClr val="008080"/>
                  </a:buClr>
                  <a:buSzPct val="100000"/>
                  <a:buFontTx/>
                  <a:buNone/>
                  <a:tabLst/>
                  <a:defRPr/>
                </a:pPr>
                <a:endParaRPr kumimoji="0" lang="az-Cyrl-AZ" sz="800" b="1" i="0" u="none" strike="noStrike" kern="1200" cap="none" spc="0" normalizeH="0" baseline="0" noProof="0" dirty="0">
                  <a:ln>
                    <a:noFill/>
                  </a:ln>
                  <a:solidFill>
                    <a:srgbClr val="FFFFFF"/>
                  </a:solidFill>
                  <a:effectLst/>
                  <a:uLnTx/>
                  <a:uFillTx/>
                  <a:latin typeface="Arial"/>
                  <a:ea typeface="+mn-ea"/>
                  <a:cs typeface="+mn-cs"/>
                </a:endParaRPr>
              </a:p>
            </p:txBody>
          </p:sp>
        </p:grpSp>
        <p:sp>
          <p:nvSpPr>
            <p:cNvPr id="134" name="Oval 21">
              <a:extLst>
                <a:ext uri="{FF2B5EF4-FFF2-40B4-BE49-F238E27FC236}">
                  <a16:creationId xmlns:a16="http://schemas.microsoft.com/office/drawing/2014/main" id="{C49C3772-49F1-4739-B4E0-3049E64FD491}"/>
                </a:ext>
              </a:extLst>
            </p:cNvPr>
            <p:cNvSpPr>
              <a:spLocks noChangeArrowheads="1"/>
            </p:cNvSpPr>
            <p:nvPr>
              <p:custDataLst>
                <p:tags r:id="rId10"/>
              </p:custDataLst>
            </p:nvPr>
          </p:nvSpPr>
          <p:spPr bwMode="gray">
            <a:xfrm>
              <a:off x="11479095" y="20657"/>
              <a:ext cx="109965" cy="109965"/>
            </a:xfrm>
            <a:prstGeom prst="ellipse">
              <a:avLst/>
            </a:prstGeom>
            <a:solidFill>
              <a:srgbClr val="B2D2D8"/>
            </a:solidFill>
            <a:ln w="9525">
              <a:solidFill>
                <a:schemeClr val="bg2"/>
              </a:solidFill>
              <a:round/>
              <a:headEnd/>
              <a:tailEnd/>
            </a:ln>
          </p:spPr>
          <p:txBody>
            <a:bodyPr wrap="none" lIns="91430" tIns="45715" rIns="91430" bIns="45715" anchor="ctr">
              <a:noAutofit/>
            </a:bodyPr>
            <a:lstStyle/>
            <a:p>
              <a:pPr marL="0" marR="0" lvl="0" indent="0" algn="ctr" defTabSz="913523" rtl="0" eaLnBrk="1" fontAlgn="auto" latinLnBrk="0" hangingPunct="1">
                <a:lnSpc>
                  <a:spcPct val="100000"/>
                </a:lnSpc>
                <a:spcBef>
                  <a:spcPts val="0"/>
                </a:spcBef>
                <a:spcAft>
                  <a:spcPts val="0"/>
                </a:spcAft>
                <a:buClr>
                  <a:srgbClr val="000000"/>
                </a:buClr>
                <a:buSzTx/>
                <a:buFontTx/>
                <a:buNone/>
                <a:tabLst/>
                <a:defRPr/>
              </a:pPr>
              <a:r>
                <a:rPr kumimoji="0" lang="en-US" sz="600" b="1" i="0" u="none" strike="noStrike" kern="1200" cap="none" spc="0" normalizeH="0" baseline="0" noProof="0" dirty="0">
                  <a:ln>
                    <a:noFill/>
                  </a:ln>
                  <a:solidFill>
                    <a:srgbClr val="008080"/>
                  </a:solidFill>
                  <a:effectLst/>
                  <a:uLnTx/>
                  <a:uFillTx/>
                  <a:latin typeface="Arial"/>
                  <a:ea typeface="+mn-ea"/>
                  <a:cs typeface="+mn-cs"/>
                </a:rPr>
                <a:t>4</a:t>
              </a:r>
            </a:p>
          </p:txBody>
        </p:sp>
        <p:grpSp>
          <p:nvGrpSpPr>
            <p:cNvPr id="135" name="Group 174">
              <a:extLst>
                <a:ext uri="{FF2B5EF4-FFF2-40B4-BE49-F238E27FC236}">
                  <a16:creationId xmlns:a16="http://schemas.microsoft.com/office/drawing/2014/main" id="{514841D9-CB74-466E-89FC-BB456C7184F2}"/>
                </a:ext>
              </a:extLst>
            </p:cNvPr>
            <p:cNvGrpSpPr>
              <a:grpSpLocks/>
            </p:cNvGrpSpPr>
            <p:nvPr>
              <p:custDataLst>
                <p:tags r:id="rId11"/>
              </p:custDataLst>
            </p:nvPr>
          </p:nvGrpSpPr>
          <p:grpSpPr>
            <a:xfrm>
              <a:off x="11721840" y="75002"/>
              <a:ext cx="387944" cy="216580"/>
              <a:chOff x="9590971" y="1164709"/>
              <a:chExt cx="2296426" cy="1282037"/>
            </a:xfrm>
            <a:solidFill>
              <a:schemeClr val="accent2"/>
            </a:solidFill>
          </p:grpSpPr>
          <p:sp>
            <p:nvSpPr>
              <p:cNvPr id="137" name="Freeform: Shape 175">
                <a:extLst>
                  <a:ext uri="{FF2B5EF4-FFF2-40B4-BE49-F238E27FC236}">
                    <a16:creationId xmlns:a16="http://schemas.microsoft.com/office/drawing/2014/main" id="{6ADF75C3-1BBB-4471-855C-5081288C18F6}"/>
                  </a:ext>
                </a:extLst>
              </p:cNvPr>
              <p:cNvSpPr/>
              <p:nvPr>
                <p:custDataLst>
                  <p:tags r:id="rId13"/>
                </p:custDataLst>
              </p:nvPr>
            </p:nvSpPr>
            <p:spPr>
              <a:xfrm>
                <a:off x="9590971" y="1164709"/>
                <a:ext cx="2296426" cy="1282037"/>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53574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53574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153574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645025" y="0"/>
                    </a:lnTo>
                    <a:lnTo>
                      <a:pt x="1828800" y="457200"/>
                    </a:lnTo>
                    <a:lnTo>
                      <a:pt x="1645025" y="914400"/>
                    </a:lnTo>
                    <a:lnTo>
                      <a:pt x="0" y="914400"/>
                    </a:lnTo>
                    <a:lnTo>
                      <a:pt x="183775" y="457200"/>
                    </a:lnTo>
                    <a:close/>
                  </a:path>
                </a:pathLst>
              </a:custGeom>
              <a:grp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rtlCol="0" anchor="ctr"/>
              <a:lstStyle/>
              <a:p>
                <a:pPr marL="0" marR="0" lvl="0" indent="0" algn="ctr" defTabSz="913722" rtl="0" eaLnBrk="1" fontAlgn="auto" latinLnBrk="0" hangingPunct="1">
                  <a:lnSpc>
                    <a:spcPct val="100000"/>
                  </a:lnSpc>
                  <a:spcBef>
                    <a:spcPts val="0"/>
                  </a:spcBef>
                  <a:spcAft>
                    <a:spcPts val="0"/>
                  </a:spcAft>
                  <a:buClrTx/>
                  <a:buSzTx/>
                  <a:buFontTx/>
                  <a:buNone/>
                  <a:tabLst/>
                  <a:defRPr/>
                </a:pPr>
                <a:endParaRPr kumimoji="0" lang="ru-RU" sz="800" b="0" i="0" u="none" strike="noStrike" kern="1200" cap="none" spc="0" normalizeH="0" baseline="0" noProof="0" dirty="0" err="1">
                  <a:ln>
                    <a:noFill/>
                  </a:ln>
                  <a:solidFill>
                    <a:srgbClr val="FFFFFF"/>
                  </a:solidFill>
                  <a:effectLst/>
                  <a:uLnTx/>
                  <a:uFillTx/>
                  <a:latin typeface="Arial"/>
                  <a:ea typeface="+mn-ea"/>
                  <a:cs typeface="+mn-cs"/>
                </a:endParaRPr>
              </a:p>
            </p:txBody>
          </p:sp>
          <p:sp>
            <p:nvSpPr>
              <p:cNvPr id="138" name="TextBox 137">
                <a:extLst>
                  <a:ext uri="{FF2B5EF4-FFF2-40B4-BE49-F238E27FC236}">
                    <a16:creationId xmlns:a16="http://schemas.microsoft.com/office/drawing/2014/main" id="{2B9CE2EE-E0EE-4848-98FC-7C53D156FDF2}"/>
                  </a:ext>
                </a:extLst>
              </p:cNvPr>
              <p:cNvSpPr txBox="1"/>
              <p:nvPr>
                <p:custDataLst>
                  <p:tags r:id="rId14"/>
                </p:custDataLst>
              </p:nvPr>
            </p:nvSpPr>
            <p:spPr>
              <a:xfrm>
                <a:off x="9872538" y="1253740"/>
                <a:ext cx="1784092" cy="1103976"/>
              </a:xfrm>
              <a:prstGeom prst="rect">
                <a:avLst/>
              </a:prstGeom>
              <a:grpFill/>
            </p:spPr>
            <p:txBody>
              <a:bodyPr vert="horz" wrap="square" lIns="36000" tIns="0" rIns="0" bIns="0" rtlCol="0" anchor="ctr">
                <a:noAutofit/>
              </a:bodyPr>
              <a:lstStyle>
                <a:lvl1pPr lvl="0" indent="0" defTabSz="913473" fontAlgn="base">
                  <a:spcBef>
                    <a:spcPct val="0"/>
                  </a:spcBef>
                  <a:spcAft>
                    <a:spcPct val="0"/>
                  </a:spcAft>
                  <a:buClr>
                    <a:schemeClr val="tx2"/>
                  </a:buClr>
                  <a:buSzPct val="100000"/>
                  <a:defRPr lang="ru-RU" sz="1600" baseline="0" dirty="0"/>
                </a:lvl1pPr>
                <a:lvl2pPr marL="198335" lvl="1" indent="-194662" defTabSz="913473" fontAlgn="base">
                  <a:spcBef>
                    <a:spcPct val="0"/>
                  </a:spcBef>
                  <a:spcAft>
                    <a:spcPct val="0"/>
                  </a:spcAft>
                  <a:buClr>
                    <a:schemeClr val="accent4"/>
                  </a:buClr>
                  <a:buSzPct val="125000"/>
                  <a:buFont typeface="Arial" charset="0"/>
                  <a:buChar char="▪"/>
                  <a:defRPr lang="ru-RU" sz="1600" baseline="0" dirty="0"/>
                </a:lvl2pPr>
                <a:lvl3pPr marL="455435" lvl="2" indent="-253428" defTabSz="913473" fontAlgn="base">
                  <a:spcBef>
                    <a:spcPct val="0"/>
                  </a:spcBef>
                  <a:spcAft>
                    <a:spcPct val="0"/>
                  </a:spcAft>
                  <a:buClr>
                    <a:schemeClr val="accent6"/>
                  </a:buClr>
                  <a:buSzPct val="120000"/>
                  <a:buFont typeface="Arial" charset="0"/>
                  <a:buChar char="–"/>
                  <a:defRPr lang="ru-RU" sz="1600" baseline="0" dirty="0"/>
                </a:lvl3pPr>
                <a:lvl4pPr marL="628060" lvl="3" indent="-157933" defTabSz="913473" fontAlgn="base">
                  <a:spcBef>
                    <a:spcPct val="0"/>
                  </a:spcBef>
                  <a:spcAft>
                    <a:spcPct val="0"/>
                  </a:spcAft>
                  <a:buClr>
                    <a:schemeClr val="accent6"/>
                  </a:buClr>
                  <a:buSzPct val="120000"/>
                  <a:buFont typeface="Arial" charset="0"/>
                  <a:buChar char="▫"/>
                  <a:defRPr lang="ru-RU" sz="1600" baseline="0" dirty="0"/>
                </a:lvl4pPr>
                <a:lvl5pPr marL="763957" lvl="4" indent="-132223" defTabSz="913473" fontAlgn="base">
                  <a:spcBef>
                    <a:spcPct val="0"/>
                  </a:spcBef>
                  <a:spcAft>
                    <a:spcPct val="0"/>
                  </a:spcAft>
                  <a:buClr>
                    <a:schemeClr val="accent6"/>
                  </a:buClr>
                  <a:buSzPct val="89000"/>
                  <a:buFont typeface="Arial" charset="0"/>
                  <a:buChar char="-"/>
                  <a:defRPr lang="ru-RU" sz="1600" baseline="0" dirty="0"/>
                </a:lvl5pPr>
                <a:lvl6pPr marL="1020030" indent="-177089" defTabSz="1218026" fontAlgn="base">
                  <a:spcBef>
                    <a:spcPct val="0"/>
                  </a:spcBef>
                  <a:spcAft>
                    <a:spcPct val="0"/>
                  </a:spcAft>
                  <a:buClr>
                    <a:schemeClr val="tx2"/>
                  </a:buClr>
                  <a:buSzPct val="89000"/>
                  <a:buFont typeface="Arial" charset="0"/>
                  <a:buChar char="-"/>
                  <a:defRPr sz="2100" baseline="0"/>
                </a:lvl6pPr>
                <a:lvl7pPr marL="1020030" indent="-177089" defTabSz="1218026" fontAlgn="base">
                  <a:spcBef>
                    <a:spcPct val="0"/>
                  </a:spcBef>
                  <a:spcAft>
                    <a:spcPct val="0"/>
                  </a:spcAft>
                  <a:buClr>
                    <a:schemeClr val="tx2"/>
                  </a:buClr>
                  <a:buSzPct val="89000"/>
                  <a:buFont typeface="Arial" charset="0"/>
                  <a:buChar char="-"/>
                  <a:defRPr sz="2100" baseline="0"/>
                </a:lvl7pPr>
                <a:lvl8pPr marL="1020030" indent="-177089" defTabSz="1218026" fontAlgn="base">
                  <a:spcBef>
                    <a:spcPct val="0"/>
                  </a:spcBef>
                  <a:spcAft>
                    <a:spcPct val="0"/>
                  </a:spcAft>
                  <a:buClr>
                    <a:schemeClr val="tx2"/>
                  </a:buClr>
                  <a:buSzPct val="89000"/>
                  <a:buFont typeface="Arial" charset="0"/>
                  <a:buChar char="-"/>
                  <a:defRPr sz="2100" baseline="0"/>
                </a:lvl8pPr>
                <a:lvl9pPr marL="1020030" indent="-177089" defTabSz="1218026" fontAlgn="base">
                  <a:spcBef>
                    <a:spcPct val="0"/>
                  </a:spcBef>
                  <a:spcAft>
                    <a:spcPct val="0"/>
                  </a:spcAft>
                  <a:buClr>
                    <a:schemeClr val="tx2"/>
                  </a:buClr>
                  <a:buSzPct val="89000"/>
                  <a:buFont typeface="Arial" charset="0"/>
                  <a:buChar char="-"/>
                  <a:defRPr sz="2100" baseline="0"/>
                </a:lvl9pPr>
              </a:lstStyle>
              <a:p>
                <a:pPr marL="0" marR="0" lvl="0" indent="0" algn="l" defTabSz="913473" rtl="0" eaLnBrk="1" fontAlgn="base" latinLnBrk="0" hangingPunct="1">
                  <a:lnSpc>
                    <a:spcPct val="100000"/>
                  </a:lnSpc>
                  <a:spcBef>
                    <a:spcPct val="0"/>
                  </a:spcBef>
                  <a:spcAft>
                    <a:spcPct val="0"/>
                  </a:spcAft>
                  <a:buClr>
                    <a:srgbClr val="008080"/>
                  </a:buClr>
                  <a:buSzPct val="100000"/>
                  <a:buFontTx/>
                  <a:buNone/>
                  <a:tabLst/>
                  <a:defRPr/>
                </a:pPr>
                <a:endParaRPr kumimoji="0" lang="ru-RU" sz="800" b="1" i="0" u="none" strike="noStrike" kern="1200" cap="none" spc="0" normalizeH="0" baseline="0" noProof="0" dirty="0">
                  <a:ln>
                    <a:noFill/>
                  </a:ln>
                  <a:solidFill>
                    <a:srgbClr val="FFFFFF"/>
                  </a:solidFill>
                  <a:effectLst/>
                  <a:uLnTx/>
                  <a:uFillTx/>
                  <a:latin typeface="Arial"/>
                  <a:ea typeface="+mn-ea"/>
                  <a:cs typeface="+mn-cs"/>
                </a:endParaRPr>
              </a:p>
            </p:txBody>
          </p:sp>
        </p:grpSp>
        <p:sp>
          <p:nvSpPr>
            <p:cNvPr id="136" name="Oval 21">
              <a:extLst>
                <a:ext uri="{FF2B5EF4-FFF2-40B4-BE49-F238E27FC236}">
                  <a16:creationId xmlns:a16="http://schemas.microsoft.com/office/drawing/2014/main" id="{F297F70D-F897-4D89-9DCC-3B6AD33077BF}"/>
                </a:ext>
              </a:extLst>
            </p:cNvPr>
            <p:cNvSpPr>
              <a:spLocks noChangeArrowheads="1"/>
            </p:cNvSpPr>
            <p:nvPr>
              <p:custDataLst>
                <p:tags r:id="rId12"/>
              </p:custDataLst>
            </p:nvPr>
          </p:nvSpPr>
          <p:spPr bwMode="gray">
            <a:xfrm>
              <a:off x="11841338" y="20657"/>
              <a:ext cx="109965" cy="109965"/>
            </a:xfrm>
            <a:prstGeom prst="ellipse">
              <a:avLst/>
            </a:prstGeom>
            <a:solidFill>
              <a:srgbClr val="B2D2D8"/>
            </a:solidFill>
            <a:ln w="9525">
              <a:solidFill>
                <a:schemeClr val="bg2"/>
              </a:solidFill>
              <a:round/>
              <a:headEnd/>
              <a:tailEnd/>
            </a:ln>
          </p:spPr>
          <p:txBody>
            <a:bodyPr wrap="none" lIns="91430" tIns="45715" rIns="91430" bIns="45715" anchor="ctr">
              <a:noAutofit/>
            </a:bodyPr>
            <a:lstStyle/>
            <a:p>
              <a:pPr marL="0" marR="0" lvl="0" indent="0" algn="ctr" defTabSz="913523" rtl="0" eaLnBrk="1" fontAlgn="auto" latinLnBrk="0" hangingPunct="1">
                <a:lnSpc>
                  <a:spcPct val="100000"/>
                </a:lnSpc>
                <a:spcBef>
                  <a:spcPts val="0"/>
                </a:spcBef>
                <a:spcAft>
                  <a:spcPts val="0"/>
                </a:spcAft>
                <a:buClr>
                  <a:srgbClr val="000000"/>
                </a:buClr>
                <a:buSzTx/>
                <a:buFontTx/>
                <a:buNone/>
                <a:tabLst/>
                <a:defRPr/>
              </a:pPr>
              <a:r>
                <a:rPr kumimoji="0" lang="en-US" sz="600" b="1" i="0" u="none" strike="noStrike" kern="1200" cap="none" spc="0" normalizeH="0" baseline="0" noProof="0" dirty="0">
                  <a:ln>
                    <a:noFill/>
                  </a:ln>
                  <a:solidFill>
                    <a:srgbClr val="008080"/>
                  </a:solidFill>
                  <a:effectLst/>
                  <a:uLnTx/>
                  <a:uFillTx/>
                  <a:latin typeface="Arial"/>
                  <a:ea typeface="+mn-ea"/>
                  <a:cs typeface="+mn-cs"/>
                </a:rPr>
                <a:t>5</a:t>
              </a:r>
            </a:p>
          </p:txBody>
        </p:sp>
      </p:grpSp>
      <p:cxnSp>
        <p:nvCxnSpPr>
          <p:cNvPr id="23" name="Прямая со стрелкой 22"/>
          <p:cNvCxnSpPr>
            <a:stCxn id="151" idx="0"/>
            <a:endCxn id="531" idx="2"/>
          </p:cNvCxnSpPr>
          <p:nvPr/>
        </p:nvCxnSpPr>
        <p:spPr>
          <a:xfrm flipV="1">
            <a:off x="10444920" y="3077642"/>
            <a:ext cx="3472" cy="212949"/>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54" name="Oval 83">
            <a:extLst>
              <a:ext uri="{FF2B5EF4-FFF2-40B4-BE49-F238E27FC236}">
                <a16:creationId xmlns:a16="http://schemas.microsoft.com/office/drawing/2014/main" id="{1244C95A-69B0-4DAA-A8EC-7514FECEF06A}"/>
              </a:ext>
            </a:extLst>
          </p:cNvPr>
          <p:cNvSpPr>
            <a:spLocks noChangeArrowheads="1"/>
          </p:cNvSpPr>
          <p:nvPr/>
        </p:nvSpPr>
        <p:spPr bwMode="gray">
          <a:xfrm>
            <a:off x="6988393" y="4055460"/>
            <a:ext cx="164000" cy="164000"/>
          </a:xfrm>
          <a:prstGeom prst="ellipse">
            <a:avLst/>
          </a:prstGeom>
          <a:solidFill>
            <a:srgbClr val="008C95"/>
          </a:solidFill>
          <a:ln w="3175">
            <a:solidFill>
              <a:srgbClr val="77E2C3">
                <a:lumMod val="20000"/>
                <a:lumOff val="80000"/>
              </a:srgbClr>
            </a:solidFill>
            <a:round/>
            <a:headEnd/>
            <a:tailEnd/>
          </a:ln>
          <a:effectLst/>
        </p:spPr>
        <p:txBody>
          <a:bodyPr vert="horz" wrap="none" lIns="0" tIns="0" rIns="0" bIns="0" numCol="1" anchor="ctr" anchorCtr="1" compatLnSpc="1">
            <a:prstTxWarp prst="textNoShape">
              <a:avLst/>
            </a:prstTxWarp>
            <a:noAutofit/>
          </a:bodyPr>
          <a:lstStyle/>
          <a:p>
            <a:pPr marL="0" marR="0" lvl="0" indent="0" algn="ctr" defTabSz="1194751" rtl="0" eaLnBrk="1" fontAlgn="auto" latinLnBrk="0" hangingPunct="1">
              <a:lnSpc>
                <a:spcPct val="100000"/>
              </a:lnSpc>
              <a:spcBef>
                <a:spcPts val="0"/>
              </a:spcBef>
              <a:spcAft>
                <a:spcPts val="0"/>
              </a:spcAft>
              <a:buClr>
                <a:srgbClr val="FFFFFF"/>
              </a:buClr>
              <a:buSzTx/>
              <a:buFontTx/>
              <a:buNone/>
              <a:tabLst/>
              <a:defRPr/>
            </a:pPr>
            <a:r>
              <a:rPr kumimoji="0" lang="ru-RU" sz="800" b="1" i="0" u="none" strike="noStrike" kern="0" cap="none" spc="0" normalizeH="0" baseline="0" noProof="0" dirty="0">
                <a:ln>
                  <a:noFill/>
                </a:ln>
                <a:solidFill>
                  <a:prstClr val="white"/>
                </a:solidFill>
                <a:effectLst/>
                <a:uLnTx/>
                <a:uFillTx/>
                <a:latin typeface="Arial"/>
                <a:ea typeface="+mn-ea"/>
                <a:cs typeface="Arial" pitchFamily="34" charset="0"/>
              </a:rPr>
              <a:t>7</a:t>
            </a:r>
            <a:r>
              <a:rPr kumimoji="0" lang="ru-RU" sz="800" b="1" i="0" u="none" strike="noStrike" kern="0" cap="none" spc="0" normalizeH="0" baseline="30000" noProof="0" dirty="0">
                <a:ln>
                  <a:noFill/>
                </a:ln>
                <a:solidFill>
                  <a:prstClr val="white"/>
                </a:solidFill>
                <a:effectLst/>
                <a:uLnTx/>
                <a:uFillTx/>
                <a:latin typeface="Arial"/>
                <a:ea typeface="+mn-ea"/>
                <a:cs typeface="Arial" pitchFamily="34" charset="0"/>
              </a:rPr>
              <a:t>2</a:t>
            </a:r>
            <a:endParaRPr kumimoji="0" lang="en-US" sz="800" b="1" i="0" u="none" strike="noStrike" kern="0" cap="none" spc="0" normalizeH="0" baseline="0" noProof="0" dirty="0">
              <a:ln>
                <a:noFill/>
              </a:ln>
              <a:solidFill>
                <a:prstClr val="white"/>
              </a:solidFill>
              <a:effectLst/>
              <a:uLnTx/>
              <a:uFillTx/>
              <a:latin typeface="Arial"/>
              <a:ea typeface="+mn-ea"/>
              <a:cs typeface="Arial" pitchFamily="34" charset="0"/>
            </a:endParaRPr>
          </a:p>
        </p:txBody>
      </p:sp>
      <p:grpSp>
        <p:nvGrpSpPr>
          <p:cNvPr id="635" name="Группа 634"/>
          <p:cNvGrpSpPr/>
          <p:nvPr/>
        </p:nvGrpSpPr>
        <p:grpSpPr>
          <a:xfrm>
            <a:off x="9703183" y="3285273"/>
            <a:ext cx="1483474" cy="485318"/>
            <a:chOff x="9659643" y="3285273"/>
            <a:chExt cx="1483474" cy="485318"/>
          </a:xfrm>
        </p:grpSpPr>
        <p:sp>
          <p:nvSpPr>
            <p:cNvPr id="151" name="Скругленный прямоугольник 33">
              <a:extLst>
                <a:ext uri="{FF2B5EF4-FFF2-40B4-BE49-F238E27FC236}">
                  <a16:creationId xmlns:a16="http://schemas.microsoft.com/office/drawing/2014/main" id="{D2914028-E707-BD29-84C8-8D346E7375B2}"/>
                </a:ext>
              </a:extLst>
            </p:cNvPr>
            <p:cNvSpPr/>
            <p:nvPr/>
          </p:nvSpPr>
          <p:spPr>
            <a:xfrm>
              <a:off x="9659643" y="3290591"/>
              <a:ext cx="1483474" cy="480000"/>
            </a:xfrm>
            <a:prstGeom prst="roundRect">
              <a:avLst>
                <a:gd name="adj" fmla="val 15910"/>
              </a:avLst>
            </a:prstGeom>
            <a:solidFill>
              <a:srgbClr val="E5F2F2"/>
            </a:solidFill>
            <a:ln w="3175" cap="flat" cmpd="sng" algn="ctr">
              <a:noFill/>
              <a:prstDash val="solid"/>
            </a:ln>
            <a:effectLst/>
          </p:spPr>
          <p:txBody>
            <a:bodyPr lIns="48000" tIns="48000" rIns="48000" bIns="48000" rtlCol="0" anchor="ctr"/>
            <a:lstStyle/>
            <a:p>
              <a:pPr marL="0" marR="0" lvl="1" indent="0" algn="ctr" defTabSz="914333" rtl="0" eaLnBrk="1" fontAlgn="base" latinLnBrk="0" hangingPunct="1">
                <a:lnSpc>
                  <a:spcPct val="100000"/>
                </a:lnSpc>
                <a:spcBef>
                  <a:spcPct val="0"/>
                </a:spcBef>
                <a:spcAft>
                  <a:spcPct val="0"/>
                </a:spcAft>
                <a:buClrTx/>
                <a:buSzTx/>
                <a:buFontTx/>
                <a:buNone/>
                <a:tabLst/>
                <a:defRPr/>
              </a:pPr>
              <a:r>
                <a:rPr kumimoji="0" lang="ru-RU" altLang="ru-RU" sz="800" b="0" i="0" u="none" strike="noStrike" kern="0" cap="none" spc="0" normalizeH="0" baseline="0" noProof="0" dirty="0">
                  <a:ln>
                    <a:noFill/>
                  </a:ln>
                  <a:solidFill>
                    <a:srgbClr val="00313C"/>
                  </a:solidFill>
                  <a:effectLst/>
                  <a:uLnTx/>
                  <a:uFillTx/>
                  <a:latin typeface="Arial"/>
                  <a:ea typeface="+mn-ea"/>
                  <a:cs typeface="Arial" panose="020B0604020202020204" pitchFamily="34" charset="0"/>
                </a:rPr>
                <a:t>Контроль принятия </a:t>
              </a:r>
              <a:r>
                <a:rPr kumimoji="0" lang="ru-RU" altLang="ru-RU" sz="800" b="0" i="0" u="none" strike="noStrike" kern="0" cap="none" spc="0" normalizeH="0" baseline="0" noProof="0" dirty="0" err="1">
                  <a:ln>
                    <a:noFill/>
                  </a:ln>
                  <a:solidFill>
                    <a:srgbClr val="00313C"/>
                  </a:solidFill>
                  <a:effectLst/>
                  <a:uLnTx/>
                  <a:uFillTx/>
                  <a:latin typeface="Arial"/>
                  <a:ea typeface="+mn-ea"/>
                  <a:cs typeface="Arial" panose="020B0604020202020204" pitchFamily="34" charset="0"/>
                </a:rPr>
                <a:t>ИУ</a:t>
              </a:r>
              <a:r>
                <a:rPr kumimoji="0" lang="ru-RU" altLang="ru-RU" sz="800" b="0" i="0" u="none" strike="noStrike" kern="0" cap="none" spc="0" normalizeH="0" baseline="0" noProof="0" dirty="0">
                  <a:ln>
                    <a:noFill/>
                  </a:ln>
                  <a:solidFill>
                    <a:srgbClr val="00313C"/>
                  </a:solidFill>
                  <a:effectLst/>
                  <a:uLnTx/>
                  <a:uFillTx/>
                  <a:latin typeface="Arial"/>
                  <a:ea typeface="+mn-ea"/>
                  <a:cs typeface="Arial" panose="020B0604020202020204" pitchFamily="34" charset="0"/>
                </a:rPr>
                <a:t> и статуса мероприятий </a:t>
              </a:r>
            </a:p>
          </p:txBody>
        </p:sp>
        <p:sp>
          <p:nvSpPr>
            <p:cNvPr id="156" name="Oval 83">
              <a:extLst>
                <a:ext uri="{FF2B5EF4-FFF2-40B4-BE49-F238E27FC236}">
                  <a16:creationId xmlns:a16="http://schemas.microsoft.com/office/drawing/2014/main" id="{1244C95A-69B0-4DAA-A8EC-7514FECEF06A}"/>
                </a:ext>
              </a:extLst>
            </p:cNvPr>
            <p:cNvSpPr>
              <a:spLocks noChangeArrowheads="1"/>
            </p:cNvSpPr>
            <p:nvPr/>
          </p:nvSpPr>
          <p:spPr bwMode="gray">
            <a:xfrm>
              <a:off x="10971764" y="3285273"/>
              <a:ext cx="164000" cy="164000"/>
            </a:xfrm>
            <a:prstGeom prst="ellipse">
              <a:avLst/>
            </a:prstGeom>
            <a:solidFill>
              <a:srgbClr val="008C95"/>
            </a:solidFill>
            <a:ln w="3175">
              <a:solidFill>
                <a:srgbClr val="77E2C3">
                  <a:lumMod val="20000"/>
                  <a:lumOff val="80000"/>
                </a:srgbClr>
              </a:solidFill>
              <a:round/>
              <a:headEnd/>
              <a:tailEnd/>
            </a:ln>
            <a:effectLst/>
          </p:spPr>
          <p:txBody>
            <a:bodyPr vert="horz" wrap="none" lIns="0" tIns="0" rIns="0" bIns="0" numCol="1" anchor="ctr" anchorCtr="1" compatLnSpc="1">
              <a:prstTxWarp prst="textNoShape">
                <a:avLst/>
              </a:prstTxWarp>
              <a:noAutofit/>
            </a:bodyPr>
            <a:lstStyle/>
            <a:p>
              <a:pPr marL="0" marR="0" lvl="0" indent="0" algn="ctr" defTabSz="1194751" rtl="0" eaLnBrk="1" fontAlgn="auto" latinLnBrk="0" hangingPunct="1">
                <a:lnSpc>
                  <a:spcPct val="100000"/>
                </a:lnSpc>
                <a:spcBef>
                  <a:spcPts val="0"/>
                </a:spcBef>
                <a:spcAft>
                  <a:spcPts val="0"/>
                </a:spcAft>
                <a:buClr>
                  <a:srgbClr val="FFFFFF"/>
                </a:buClr>
                <a:buSzTx/>
                <a:buFontTx/>
                <a:buNone/>
                <a:tabLst/>
                <a:defRPr/>
              </a:pPr>
              <a:r>
                <a:rPr kumimoji="0" lang="ru-RU" sz="800" b="1" i="0" u="none" strike="noStrike" kern="0" cap="none" spc="0" normalizeH="0" baseline="0" noProof="0" dirty="0">
                  <a:ln>
                    <a:noFill/>
                  </a:ln>
                  <a:solidFill>
                    <a:prstClr val="white"/>
                  </a:solidFill>
                  <a:effectLst/>
                  <a:uLnTx/>
                  <a:uFillTx/>
                  <a:latin typeface="Arial"/>
                  <a:ea typeface="+mn-ea"/>
                  <a:cs typeface="Arial" pitchFamily="34" charset="0"/>
                </a:rPr>
                <a:t>10</a:t>
              </a:r>
              <a:r>
                <a:rPr kumimoji="0" lang="ru-RU" sz="800" b="1" i="0" u="none" strike="noStrike" kern="0" cap="none" spc="0" normalizeH="0" baseline="30000" noProof="0" dirty="0">
                  <a:ln>
                    <a:noFill/>
                  </a:ln>
                  <a:solidFill>
                    <a:prstClr val="white"/>
                  </a:solidFill>
                  <a:effectLst/>
                  <a:uLnTx/>
                  <a:uFillTx/>
                  <a:latin typeface="Arial"/>
                  <a:ea typeface="+mn-ea"/>
                  <a:cs typeface="Arial" pitchFamily="34" charset="0"/>
                </a:rPr>
                <a:t>2</a:t>
              </a:r>
              <a:r>
                <a:rPr kumimoji="0" lang="en-US" sz="800" b="1" i="0" u="none" strike="noStrike" kern="0" cap="none" spc="0" normalizeH="0" baseline="0" noProof="0" dirty="0">
                  <a:ln>
                    <a:noFill/>
                  </a:ln>
                  <a:solidFill>
                    <a:prstClr val="white"/>
                  </a:solidFill>
                  <a:effectLst/>
                  <a:uLnTx/>
                  <a:uFillTx/>
                  <a:latin typeface="Arial"/>
                  <a:ea typeface="+mn-ea"/>
                  <a:cs typeface="Arial" pitchFamily="34" charset="0"/>
                </a:rPr>
                <a:t>	</a:t>
              </a:r>
            </a:p>
          </p:txBody>
        </p:sp>
      </p:grpSp>
      <p:sp>
        <p:nvSpPr>
          <p:cNvPr id="149" name="Блок-схема: ИЛИ 148"/>
          <p:cNvSpPr>
            <a:spLocks/>
          </p:cNvSpPr>
          <p:nvPr/>
        </p:nvSpPr>
        <p:spPr>
          <a:xfrm>
            <a:off x="4276751" y="1468199"/>
            <a:ext cx="189821" cy="194573"/>
          </a:xfrm>
          <a:prstGeom prst="flowChartOr">
            <a:avLst/>
          </a:prstGeom>
          <a:solidFill>
            <a:schemeClr val="accent3"/>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3722" rtl="0" eaLnBrk="1" fontAlgn="auto" latinLnBrk="0" hangingPunct="1">
              <a:lnSpc>
                <a:spcPct val="100000"/>
              </a:lnSpc>
              <a:spcBef>
                <a:spcPts val="0"/>
              </a:spcBef>
              <a:spcAft>
                <a:spcPts val="0"/>
              </a:spcAft>
              <a:buClrTx/>
              <a:buSzTx/>
              <a:buFontTx/>
              <a:buNone/>
              <a:tabLst/>
              <a:defRPr/>
            </a:pPr>
            <a:endParaRPr kumimoji="0" lang="ru-RU" sz="800" b="0" i="0" u="none" strike="noStrike" kern="1200" cap="none" spc="0" normalizeH="0" baseline="0" noProof="0" dirty="0" err="1">
              <a:ln>
                <a:noFill/>
              </a:ln>
              <a:solidFill>
                <a:srgbClr val="000000"/>
              </a:solidFill>
              <a:effectLst/>
              <a:uLnTx/>
              <a:uFillTx/>
              <a:latin typeface="Arial"/>
              <a:ea typeface="+mn-ea"/>
              <a:cs typeface="+mn-cs"/>
            </a:endParaRPr>
          </a:p>
        </p:txBody>
      </p:sp>
      <p:sp>
        <p:nvSpPr>
          <p:cNvPr id="157" name="Прямоугольник 156"/>
          <p:cNvSpPr/>
          <p:nvPr/>
        </p:nvSpPr>
        <p:spPr>
          <a:xfrm>
            <a:off x="7416272" y="3607425"/>
            <a:ext cx="1073612" cy="461665"/>
          </a:xfrm>
          <a:prstGeom prst="rect">
            <a:avLst/>
          </a:prstGeom>
        </p:spPr>
        <p:txBody>
          <a:bodyPr wrap="square">
            <a:spAutoFit/>
          </a:bodyPr>
          <a:lstStyle/>
          <a:p>
            <a:pPr marL="0" marR="0" lvl="0" indent="0" algn="l" defTabSz="913722" rtl="0" eaLnBrk="1" fontAlgn="auto" latinLnBrk="0" hangingPunct="1">
              <a:lnSpc>
                <a:spcPct val="100000"/>
              </a:lnSpc>
              <a:spcBef>
                <a:spcPts val="0"/>
              </a:spcBef>
              <a:spcAft>
                <a:spcPts val="0"/>
              </a:spcAft>
              <a:buClrTx/>
              <a:buSzTx/>
              <a:buFontTx/>
              <a:buNone/>
              <a:tabLst/>
              <a:defRPr/>
            </a:pPr>
            <a:r>
              <a:rPr kumimoji="0" lang="ru-RU" sz="800" b="0" i="1" u="none" strike="noStrike" kern="1200" cap="none" spc="0" normalizeH="0" baseline="0" noProof="0" dirty="0" err="1">
                <a:ln>
                  <a:noFill/>
                </a:ln>
                <a:solidFill>
                  <a:srgbClr val="000000"/>
                </a:solidFill>
                <a:effectLst/>
                <a:uLnTx/>
                <a:uFillTx/>
                <a:latin typeface="Arial"/>
                <a:ea typeface="+mn-ea"/>
                <a:cs typeface="+mn-cs"/>
              </a:rPr>
              <a:t>ИУ</a:t>
            </a:r>
            <a:r>
              <a:rPr kumimoji="0" lang="ru-RU" sz="800" b="0" i="1" u="none" strike="noStrike" kern="1200" cap="none" spc="0" normalizeH="0" baseline="0" noProof="0" dirty="0">
                <a:ln>
                  <a:noFill/>
                </a:ln>
                <a:solidFill>
                  <a:srgbClr val="000000"/>
                </a:solidFill>
                <a:effectLst/>
                <a:uLnTx/>
                <a:uFillTx/>
                <a:latin typeface="Arial"/>
                <a:ea typeface="+mn-ea"/>
                <a:cs typeface="+mn-cs"/>
              </a:rPr>
              <a:t> соответствует критериям</a:t>
            </a:r>
            <a:r>
              <a:rPr kumimoji="0" lang="ru-RU" sz="800" b="0" i="1" u="none" strike="noStrike" kern="1200" cap="none" spc="0" normalizeH="0" baseline="30000" noProof="0" dirty="0">
                <a:ln>
                  <a:noFill/>
                </a:ln>
                <a:solidFill>
                  <a:srgbClr val="000000"/>
                </a:solidFill>
                <a:effectLst/>
                <a:uLnTx/>
                <a:uFillTx/>
                <a:latin typeface="Arial"/>
                <a:ea typeface="+mn-ea"/>
                <a:cs typeface="+mn-cs"/>
              </a:rPr>
              <a:t>3</a:t>
            </a:r>
            <a:endParaRPr kumimoji="0" lang="ru-RU" sz="800" b="0" i="1" u="none" strike="noStrike" kern="1200" cap="none" spc="0" normalizeH="0" baseline="0" noProof="0" dirty="0">
              <a:ln>
                <a:noFill/>
              </a:ln>
              <a:solidFill>
                <a:srgbClr val="000000"/>
              </a:solidFill>
              <a:effectLst/>
              <a:uLnTx/>
              <a:uFillTx/>
              <a:latin typeface="Arial"/>
              <a:ea typeface="+mn-ea"/>
              <a:cs typeface="+mn-cs"/>
            </a:endParaRPr>
          </a:p>
        </p:txBody>
      </p:sp>
      <p:sp>
        <p:nvSpPr>
          <p:cNvPr id="160" name="Скругленный прямоугольник 33">
            <a:extLst>
              <a:ext uri="{FF2B5EF4-FFF2-40B4-BE49-F238E27FC236}">
                <a16:creationId xmlns:a16="http://schemas.microsoft.com/office/drawing/2014/main" id="{D2914028-E707-BD29-84C8-8D346E7375B2}"/>
              </a:ext>
            </a:extLst>
          </p:cNvPr>
          <p:cNvSpPr/>
          <p:nvPr/>
        </p:nvSpPr>
        <p:spPr>
          <a:xfrm>
            <a:off x="7742014" y="761125"/>
            <a:ext cx="1154874" cy="455220"/>
          </a:xfrm>
          <a:prstGeom prst="roundRect">
            <a:avLst>
              <a:gd name="adj" fmla="val 15910"/>
            </a:avLst>
          </a:pr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35282" tIns="35282" rIns="35282" bIns="35282" rtlCol="0" anchor="ctr">
            <a:noAutofit/>
          </a:bodyPr>
          <a:lstStyle/>
          <a:p>
            <a:pPr marL="0" marR="0" lvl="0" indent="0" algn="ctr" defTabSz="1775578" rtl="0" eaLnBrk="1" fontAlgn="auto" latinLnBrk="0" hangingPunct="1">
              <a:lnSpc>
                <a:spcPct val="100000"/>
              </a:lnSpc>
              <a:spcBef>
                <a:spcPts val="0"/>
              </a:spcBef>
              <a:spcAft>
                <a:spcPts val="0"/>
              </a:spcAft>
              <a:buClr>
                <a:srgbClr val="FFFFFF"/>
              </a:buClr>
              <a:buSzTx/>
              <a:buFontTx/>
              <a:buNone/>
              <a:tabLst/>
              <a:defRPr/>
            </a:pPr>
            <a:r>
              <a:rPr kumimoji="0" lang="ru-RU" sz="800" b="1" i="0" u="none" strike="noStrike" kern="1200" cap="none" spc="0" normalizeH="0" baseline="0" noProof="0" dirty="0">
                <a:ln>
                  <a:noFill/>
                </a:ln>
                <a:solidFill>
                  <a:srgbClr val="FFFFFF"/>
                </a:solidFill>
                <a:effectLst/>
                <a:uLnTx/>
                <a:uFillTx/>
                <a:latin typeface="Arial"/>
                <a:ea typeface="+mn-ea"/>
                <a:cs typeface="+mn-cs"/>
                <a:hlinkClick r:id="rId28"/>
              </a:rPr>
              <a:t>Включение выученного урока в Базу знаний </a:t>
            </a:r>
            <a:r>
              <a:rPr kumimoji="0" lang="ru-RU" sz="800" b="1" i="0" u="none" strike="noStrike" kern="1200" cap="none" spc="0" normalizeH="0" baseline="0" noProof="0" dirty="0" err="1">
                <a:ln>
                  <a:noFill/>
                </a:ln>
                <a:solidFill>
                  <a:srgbClr val="FFFFFF"/>
                </a:solidFill>
                <a:effectLst/>
                <a:uLnTx/>
                <a:uFillTx/>
                <a:latin typeface="Arial"/>
                <a:ea typeface="+mn-ea"/>
                <a:cs typeface="+mn-cs"/>
                <a:hlinkClick r:id="rId28"/>
              </a:rPr>
              <a:t>ФЭП</a:t>
            </a:r>
            <a:endParaRPr kumimoji="0" lang="ru-RU" sz="800" b="1" i="0" u="none" strike="noStrike" kern="1200" cap="none" spc="0" normalizeH="0" baseline="0" noProof="0" dirty="0">
              <a:ln>
                <a:noFill/>
              </a:ln>
              <a:solidFill>
                <a:srgbClr val="FFFFFF"/>
              </a:solidFill>
              <a:effectLst/>
              <a:uLnTx/>
              <a:uFillTx/>
              <a:latin typeface="Arial"/>
              <a:ea typeface="+mn-ea"/>
              <a:cs typeface="+mn-cs"/>
            </a:endParaRPr>
          </a:p>
        </p:txBody>
      </p:sp>
      <p:cxnSp>
        <p:nvCxnSpPr>
          <p:cNvPr id="35" name="Прямая со стрелкой 34"/>
          <p:cNvCxnSpPr>
            <a:stCxn id="586" idx="0"/>
            <a:endCxn id="149" idx="4"/>
          </p:cNvCxnSpPr>
          <p:nvPr/>
        </p:nvCxnSpPr>
        <p:spPr>
          <a:xfrm flipH="1" flipV="1">
            <a:off x="4371662" y="1662772"/>
            <a:ext cx="1005" cy="205972"/>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62" name="Соединительная линия уступом 61"/>
          <p:cNvCxnSpPr>
            <a:stCxn id="161" idx="0"/>
            <a:endCxn id="535" idx="1"/>
          </p:cNvCxnSpPr>
          <p:nvPr/>
        </p:nvCxnSpPr>
        <p:spPr>
          <a:xfrm rot="5400000" flipH="1" flipV="1">
            <a:off x="5804286" y="3391831"/>
            <a:ext cx="1195447" cy="140831"/>
          </a:xfrm>
          <a:prstGeom prst="bentConnector2">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259" name="Блок-схема: ИЛИ 258"/>
          <p:cNvSpPr>
            <a:spLocks/>
          </p:cNvSpPr>
          <p:nvPr/>
        </p:nvSpPr>
        <p:spPr>
          <a:xfrm>
            <a:off x="7258977" y="4158846"/>
            <a:ext cx="189821" cy="194573"/>
          </a:xfrm>
          <a:prstGeom prst="flowChartOr">
            <a:avLst/>
          </a:prstGeom>
          <a:solidFill>
            <a:schemeClr val="accent3"/>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3722" rtl="0" eaLnBrk="1" fontAlgn="auto" latinLnBrk="0" hangingPunct="1">
              <a:lnSpc>
                <a:spcPct val="100000"/>
              </a:lnSpc>
              <a:spcBef>
                <a:spcPts val="0"/>
              </a:spcBef>
              <a:spcAft>
                <a:spcPts val="0"/>
              </a:spcAft>
              <a:buClrTx/>
              <a:buSzTx/>
              <a:buFontTx/>
              <a:buNone/>
              <a:tabLst/>
              <a:defRPr/>
            </a:pPr>
            <a:endParaRPr kumimoji="0" lang="ru-RU" sz="800" b="0" i="0" u="none" strike="noStrike" kern="1200" cap="none" spc="0" normalizeH="0" baseline="0" noProof="0" dirty="0" err="1">
              <a:ln>
                <a:noFill/>
              </a:ln>
              <a:solidFill>
                <a:srgbClr val="000000"/>
              </a:solidFill>
              <a:effectLst/>
              <a:uLnTx/>
              <a:uFillTx/>
              <a:latin typeface="Arial"/>
              <a:ea typeface="+mn-ea"/>
              <a:cs typeface="+mn-cs"/>
            </a:endParaRPr>
          </a:p>
        </p:txBody>
      </p:sp>
      <p:sp>
        <p:nvSpPr>
          <p:cNvPr id="566" name="Oval 83">
            <a:extLst>
              <a:ext uri="{FF2B5EF4-FFF2-40B4-BE49-F238E27FC236}">
                <a16:creationId xmlns:a16="http://schemas.microsoft.com/office/drawing/2014/main" id="{1244C95A-69B0-4DAA-A8EC-7514FECEF06A}"/>
              </a:ext>
            </a:extLst>
          </p:cNvPr>
          <p:cNvSpPr>
            <a:spLocks noChangeArrowheads="1"/>
          </p:cNvSpPr>
          <p:nvPr/>
        </p:nvSpPr>
        <p:spPr bwMode="gray">
          <a:xfrm>
            <a:off x="5029733" y="1864774"/>
            <a:ext cx="164000" cy="164000"/>
          </a:xfrm>
          <a:prstGeom prst="ellipse">
            <a:avLst/>
          </a:prstGeom>
          <a:solidFill>
            <a:srgbClr val="008C95"/>
          </a:solidFill>
          <a:ln w="3175">
            <a:solidFill>
              <a:srgbClr val="77E2C3">
                <a:lumMod val="20000"/>
                <a:lumOff val="80000"/>
              </a:srgbClr>
            </a:solidFill>
            <a:round/>
            <a:headEnd/>
            <a:tailEnd/>
          </a:ln>
          <a:effectLst/>
        </p:spPr>
        <p:txBody>
          <a:bodyPr vert="horz" wrap="none" lIns="0" tIns="0" rIns="0" bIns="0" numCol="1" anchor="ctr" anchorCtr="1" compatLnSpc="1">
            <a:prstTxWarp prst="textNoShape">
              <a:avLst/>
            </a:prstTxWarp>
            <a:noAutofit/>
          </a:bodyPr>
          <a:lstStyle/>
          <a:p>
            <a:pPr marL="0" marR="0" lvl="0" indent="0" algn="ctr" defTabSz="1194751" rtl="0" eaLnBrk="1" fontAlgn="auto" latinLnBrk="0" hangingPunct="1">
              <a:lnSpc>
                <a:spcPct val="100000"/>
              </a:lnSpc>
              <a:spcBef>
                <a:spcPts val="0"/>
              </a:spcBef>
              <a:spcAft>
                <a:spcPts val="0"/>
              </a:spcAft>
              <a:buClr>
                <a:srgbClr val="FFFFFF"/>
              </a:buClr>
              <a:buSzTx/>
              <a:buFontTx/>
              <a:buNone/>
              <a:tabLst/>
              <a:defRPr/>
            </a:pPr>
            <a:r>
              <a:rPr kumimoji="0" lang="ru-RU" sz="800" b="1" i="0" u="none" strike="noStrike" kern="0" cap="none" spc="0" normalizeH="0" baseline="0" noProof="0" dirty="0">
                <a:ln>
                  <a:noFill/>
                </a:ln>
                <a:solidFill>
                  <a:prstClr val="white"/>
                </a:solidFill>
                <a:effectLst/>
                <a:uLnTx/>
                <a:uFillTx/>
                <a:latin typeface="Arial"/>
                <a:ea typeface="+mn-ea"/>
                <a:cs typeface="Arial" pitchFamily="34" charset="0"/>
              </a:rPr>
              <a:t>6</a:t>
            </a:r>
            <a:r>
              <a:rPr kumimoji="0" lang="ru-RU" sz="800" b="1" i="0" u="none" strike="noStrike" kern="0" cap="none" spc="0" normalizeH="0" baseline="30000" noProof="0" dirty="0">
                <a:ln>
                  <a:noFill/>
                </a:ln>
                <a:solidFill>
                  <a:prstClr val="white"/>
                </a:solidFill>
                <a:effectLst/>
                <a:uLnTx/>
                <a:uFillTx/>
                <a:latin typeface="Arial"/>
                <a:ea typeface="+mn-ea"/>
                <a:cs typeface="Arial" pitchFamily="34" charset="0"/>
              </a:rPr>
              <a:t>1</a:t>
            </a:r>
            <a:r>
              <a:rPr kumimoji="0" lang="en-US" sz="800" b="1" i="0" u="none" strike="noStrike" kern="0" cap="none" spc="0" normalizeH="0" baseline="0" noProof="0" dirty="0">
                <a:ln>
                  <a:noFill/>
                </a:ln>
                <a:solidFill>
                  <a:prstClr val="white"/>
                </a:solidFill>
                <a:effectLst/>
                <a:uLnTx/>
                <a:uFillTx/>
                <a:latin typeface="Arial"/>
                <a:ea typeface="+mn-ea"/>
                <a:cs typeface="Arial" pitchFamily="34" charset="0"/>
              </a:rPr>
              <a:t>	</a:t>
            </a:r>
          </a:p>
        </p:txBody>
      </p:sp>
      <p:sp>
        <p:nvSpPr>
          <p:cNvPr id="260" name="Oval 83">
            <a:extLst>
              <a:ext uri="{FF2B5EF4-FFF2-40B4-BE49-F238E27FC236}">
                <a16:creationId xmlns:a16="http://schemas.microsoft.com/office/drawing/2014/main" id="{1244C95A-69B0-4DAA-A8EC-7514FECEF06A}"/>
              </a:ext>
            </a:extLst>
          </p:cNvPr>
          <p:cNvSpPr>
            <a:spLocks noChangeArrowheads="1"/>
          </p:cNvSpPr>
          <p:nvPr/>
        </p:nvSpPr>
        <p:spPr bwMode="gray">
          <a:xfrm>
            <a:off x="3098824" y="3293804"/>
            <a:ext cx="164000" cy="164000"/>
          </a:xfrm>
          <a:prstGeom prst="ellipse">
            <a:avLst/>
          </a:prstGeom>
          <a:solidFill>
            <a:srgbClr val="008C95"/>
          </a:solidFill>
          <a:ln w="3175">
            <a:solidFill>
              <a:srgbClr val="77E2C3">
                <a:lumMod val="20000"/>
                <a:lumOff val="80000"/>
              </a:srgbClr>
            </a:solidFill>
            <a:round/>
            <a:headEnd/>
            <a:tailEnd/>
          </a:ln>
          <a:effectLst/>
        </p:spPr>
        <p:txBody>
          <a:bodyPr vert="horz" wrap="none" lIns="0" tIns="0" rIns="0" bIns="0" numCol="1" anchor="ctr" anchorCtr="1" compatLnSpc="1">
            <a:prstTxWarp prst="textNoShape">
              <a:avLst/>
            </a:prstTxWarp>
            <a:noAutofit/>
          </a:bodyPr>
          <a:lstStyle/>
          <a:p>
            <a:pPr marL="0" marR="0" lvl="0" indent="0" algn="ctr" defTabSz="1194751" rtl="0" eaLnBrk="1" fontAlgn="auto" latinLnBrk="0" hangingPunct="1">
              <a:lnSpc>
                <a:spcPct val="100000"/>
              </a:lnSpc>
              <a:spcBef>
                <a:spcPts val="0"/>
              </a:spcBef>
              <a:spcAft>
                <a:spcPts val="0"/>
              </a:spcAft>
              <a:buClr>
                <a:srgbClr val="FFFFFF"/>
              </a:buClr>
              <a:buSzTx/>
              <a:buFontTx/>
              <a:buNone/>
              <a:tabLst/>
              <a:defRPr/>
            </a:pPr>
            <a:r>
              <a:rPr kumimoji="0" lang="ru-RU" sz="800" b="1" i="0" u="none" strike="noStrike" kern="0" cap="none" spc="0" normalizeH="0" baseline="0" noProof="0" dirty="0">
                <a:ln>
                  <a:noFill/>
                </a:ln>
                <a:solidFill>
                  <a:prstClr val="white"/>
                </a:solidFill>
                <a:effectLst/>
                <a:uLnTx/>
                <a:uFillTx/>
                <a:latin typeface="Arial"/>
                <a:ea typeface="+mn-ea"/>
                <a:cs typeface="Arial" pitchFamily="34" charset="0"/>
              </a:rPr>
              <a:t>2</a:t>
            </a:r>
            <a:r>
              <a:rPr kumimoji="0" lang="ru-RU" sz="800" b="1" i="0" u="none" strike="noStrike" kern="0" cap="none" spc="0" normalizeH="0" baseline="30000" noProof="0" dirty="0">
                <a:ln>
                  <a:noFill/>
                </a:ln>
                <a:solidFill>
                  <a:prstClr val="white"/>
                </a:solidFill>
                <a:effectLst/>
                <a:uLnTx/>
                <a:uFillTx/>
                <a:latin typeface="Arial"/>
                <a:ea typeface="+mn-ea"/>
                <a:cs typeface="Arial" pitchFamily="34" charset="0"/>
              </a:rPr>
              <a:t>1</a:t>
            </a:r>
            <a:endParaRPr kumimoji="0" lang="en-US" sz="800" b="1" i="0" u="none" strike="noStrike" kern="0" cap="none" spc="0" normalizeH="0" baseline="30000" noProof="0" dirty="0">
              <a:ln>
                <a:noFill/>
              </a:ln>
              <a:solidFill>
                <a:prstClr val="white"/>
              </a:solidFill>
              <a:effectLst/>
              <a:uLnTx/>
              <a:uFillTx/>
              <a:latin typeface="Arial"/>
              <a:ea typeface="+mn-ea"/>
              <a:cs typeface="Arial" pitchFamily="34" charset="0"/>
            </a:endParaRPr>
          </a:p>
        </p:txBody>
      </p:sp>
      <p:cxnSp>
        <p:nvCxnSpPr>
          <p:cNvPr id="119" name="Прямая со стрелкой 118"/>
          <p:cNvCxnSpPr>
            <a:stCxn id="259" idx="6"/>
            <a:endCxn id="534" idx="1"/>
          </p:cNvCxnSpPr>
          <p:nvPr/>
        </p:nvCxnSpPr>
        <p:spPr>
          <a:xfrm>
            <a:off x="7448798" y="4256133"/>
            <a:ext cx="419834" cy="1953"/>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69" name="Прямая со стрелкой 168"/>
          <p:cNvCxnSpPr>
            <a:stCxn id="530" idx="0"/>
            <a:endCxn id="537" idx="2"/>
          </p:cNvCxnSpPr>
          <p:nvPr/>
        </p:nvCxnSpPr>
        <p:spPr>
          <a:xfrm flipV="1">
            <a:off x="4370739" y="3093466"/>
            <a:ext cx="0" cy="961744"/>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92" name="Прямая со стрелкой 191"/>
          <p:cNvCxnSpPr>
            <a:stCxn id="149" idx="0"/>
            <a:endCxn id="592" idx="2"/>
          </p:cNvCxnSpPr>
          <p:nvPr/>
        </p:nvCxnSpPr>
        <p:spPr>
          <a:xfrm flipH="1" flipV="1">
            <a:off x="4369632" y="1216345"/>
            <a:ext cx="2030" cy="251854"/>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99" name="Прямая со стрелкой 198"/>
          <p:cNvCxnSpPr>
            <a:stCxn id="259" idx="4"/>
            <a:endCxn id="532" idx="0"/>
          </p:cNvCxnSpPr>
          <p:nvPr/>
        </p:nvCxnSpPr>
        <p:spPr>
          <a:xfrm>
            <a:off x="7353888" y="4353419"/>
            <a:ext cx="3551" cy="427311"/>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584" name="Прямая со стрелкой 583"/>
          <p:cNvCxnSpPr>
            <a:stCxn id="535" idx="2"/>
            <a:endCxn id="259" idx="0"/>
          </p:cNvCxnSpPr>
          <p:nvPr/>
        </p:nvCxnSpPr>
        <p:spPr>
          <a:xfrm>
            <a:off x="7353706" y="3104522"/>
            <a:ext cx="182" cy="1054324"/>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grpSp>
        <p:nvGrpSpPr>
          <p:cNvPr id="411" name="Group 28">
            <a:extLst>
              <a:ext uri="{FF2B5EF4-FFF2-40B4-BE49-F238E27FC236}">
                <a16:creationId xmlns:a16="http://schemas.microsoft.com/office/drawing/2014/main" id="{6CA4308D-7937-405A-B8A3-F1C18C21C6A9}"/>
              </a:ext>
            </a:extLst>
          </p:cNvPr>
          <p:cNvGrpSpPr/>
          <p:nvPr/>
        </p:nvGrpSpPr>
        <p:grpSpPr>
          <a:xfrm>
            <a:off x="7278870" y="5540230"/>
            <a:ext cx="4774287" cy="801468"/>
            <a:chOff x="7650039" y="242633"/>
            <a:chExt cx="4774357" cy="801480"/>
          </a:xfrm>
        </p:grpSpPr>
        <p:grpSp>
          <p:nvGrpSpPr>
            <p:cNvPr id="412" name="Group 23">
              <a:extLst>
                <a:ext uri="{FF2B5EF4-FFF2-40B4-BE49-F238E27FC236}">
                  <a16:creationId xmlns:a16="http://schemas.microsoft.com/office/drawing/2014/main" id="{FC36C116-2AEB-4AD9-A324-74BDBD493C10}"/>
                </a:ext>
              </a:extLst>
            </p:cNvPr>
            <p:cNvGrpSpPr/>
            <p:nvPr/>
          </p:nvGrpSpPr>
          <p:grpSpPr>
            <a:xfrm>
              <a:off x="9405937" y="242633"/>
              <a:ext cx="3018459" cy="801474"/>
              <a:chOff x="9405937" y="242633"/>
              <a:chExt cx="3018459" cy="801474"/>
            </a:xfrm>
          </p:grpSpPr>
          <p:sp>
            <p:nvSpPr>
              <p:cNvPr id="420" name="TextBox 419">
                <a:extLst>
                  <a:ext uri="{FF2B5EF4-FFF2-40B4-BE49-F238E27FC236}">
                    <a16:creationId xmlns:a16="http://schemas.microsoft.com/office/drawing/2014/main" id="{7F2FA652-9C9F-414D-ACE6-DE5DF8B992D4}"/>
                  </a:ext>
                </a:extLst>
              </p:cNvPr>
              <p:cNvSpPr txBox="1">
                <a:spLocks/>
              </p:cNvSpPr>
              <p:nvPr/>
            </p:nvSpPr>
            <p:spPr bwMode="gray">
              <a:xfrm>
                <a:off x="9730584" y="581815"/>
                <a:ext cx="1223419" cy="125613"/>
              </a:xfrm>
              <a:prstGeom prst="rect">
                <a:avLst/>
              </a:prstGeom>
            </p:spPr>
            <p:txBody>
              <a:bodyPr vert="horz" wrap="none" lIns="0" tIns="0" rIns="0" bIns="0" rtlCol="0">
                <a:spAutoFit/>
              </a:bodyPr>
              <a:lstStyle>
                <a:lvl1pPr lvl="0" indent="0" defTabSz="913473" fontAlgn="base">
                  <a:spcBef>
                    <a:spcPct val="0"/>
                  </a:spcBef>
                  <a:spcAft>
                    <a:spcPct val="0"/>
                  </a:spcAft>
                  <a:buClr>
                    <a:schemeClr val="tx2"/>
                  </a:buClr>
                  <a:buSzPct val="100000"/>
                  <a:defRPr lang="ru-RU" sz="1600" baseline="0" dirty="0"/>
                </a:lvl1pPr>
                <a:lvl2pPr marL="198335" lvl="1" indent="-194662" defTabSz="913473" fontAlgn="base">
                  <a:spcBef>
                    <a:spcPct val="0"/>
                  </a:spcBef>
                  <a:spcAft>
                    <a:spcPct val="0"/>
                  </a:spcAft>
                  <a:buClr>
                    <a:schemeClr val="accent4"/>
                  </a:buClr>
                  <a:buSzPct val="125000"/>
                  <a:buFont typeface="Arial" charset="0"/>
                  <a:buChar char="▪"/>
                  <a:defRPr lang="ru-RU" sz="1600" baseline="0" dirty="0"/>
                </a:lvl2pPr>
                <a:lvl3pPr marL="455435" lvl="2" indent="-253428" defTabSz="913473" fontAlgn="base">
                  <a:spcBef>
                    <a:spcPct val="0"/>
                  </a:spcBef>
                  <a:spcAft>
                    <a:spcPct val="0"/>
                  </a:spcAft>
                  <a:buClr>
                    <a:schemeClr val="accent6"/>
                  </a:buClr>
                  <a:buSzPct val="120000"/>
                  <a:buFont typeface="Arial" charset="0"/>
                  <a:buChar char="–"/>
                  <a:defRPr lang="ru-RU" sz="1600" baseline="0" dirty="0"/>
                </a:lvl3pPr>
                <a:lvl4pPr marL="628060" lvl="3" indent="-157933" defTabSz="913473" fontAlgn="base">
                  <a:spcBef>
                    <a:spcPct val="0"/>
                  </a:spcBef>
                  <a:spcAft>
                    <a:spcPct val="0"/>
                  </a:spcAft>
                  <a:buClr>
                    <a:schemeClr val="accent6"/>
                  </a:buClr>
                  <a:buSzPct val="120000"/>
                  <a:buFont typeface="Arial" charset="0"/>
                  <a:buChar char="▫"/>
                  <a:defRPr lang="ru-RU" sz="1600" baseline="0" dirty="0"/>
                </a:lvl4pPr>
                <a:lvl5pPr marL="763957" lvl="4" indent="-132223" defTabSz="913473" fontAlgn="base">
                  <a:spcBef>
                    <a:spcPct val="0"/>
                  </a:spcBef>
                  <a:spcAft>
                    <a:spcPct val="0"/>
                  </a:spcAft>
                  <a:buClr>
                    <a:schemeClr val="accent6"/>
                  </a:buClr>
                  <a:buSzPct val="89000"/>
                  <a:buFont typeface="Arial" charset="0"/>
                  <a:buChar char="-"/>
                  <a:defRPr lang="ru-RU" sz="1600" baseline="0" dirty="0"/>
                </a:lvl5pPr>
                <a:lvl6pPr marL="1020030" indent="-177089" defTabSz="1218026" fontAlgn="base">
                  <a:spcBef>
                    <a:spcPct val="0"/>
                  </a:spcBef>
                  <a:spcAft>
                    <a:spcPct val="0"/>
                  </a:spcAft>
                  <a:buClr>
                    <a:schemeClr val="tx2"/>
                  </a:buClr>
                  <a:buSzPct val="89000"/>
                  <a:buFont typeface="Arial" charset="0"/>
                  <a:buChar char="-"/>
                  <a:defRPr sz="2100" baseline="0"/>
                </a:lvl6pPr>
                <a:lvl7pPr marL="1020030" indent="-177089" defTabSz="1218026" fontAlgn="base">
                  <a:spcBef>
                    <a:spcPct val="0"/>
                  </a:spcBef>
                  <a:spcAft>
                    <a:spcPct val="0"/>
                  </a:spcAft>
                  <a:buClr>
                    <a:schemeClr val="tx2"/>
                  </a:buClr>
                  <a:buSzPct val="89000"/>
                  <a:buFont typeface="Arial" charset="0"/>
                  <a:buChar char="-"/>
                  <a:defRPr sz="2100" baseline="0"/>
                </a:lvl7pPr>
                <a:lvl8pPr marL="1020030" indent="-177089" defTabSz="1218026" fontAlgn="base">
                  <a:spcBef>
                    <a:spcPct val="0"/>
                  </a:spcBef>
                  <a:spcAft>
                    <a:spcPct val="0"/>
                  </a:spcAft>
                  <a:buClr>
                    <a:schemeClr val="tx2"/>
                  </a:buClr>
                  <a:buSzPct val="89000"/>
                  <a:buFont typeface="Arial" charset="0"/>
                  <a:buChar char="-"/>
                  <a:defRPr sz="2100" baseline="0"/>
                </a:lvl8pPr>
                <a:lvl9pPr marL="1020030" indent="-177089" defTabSz="1218026" fontAlgn="base">
                  <a:spcBef>
                    <a:spcPct val="0"/>
                  </a:spcBef>
                  <a:spcAft>
                    <a:spcPct val="0"/>
                  </a:spcAft>
                  <a:buClr>
                    <a:schemeClr val="tx2"/>
                  </a:buClr>
                  <a:buSzPct val="89000"/>
                  <a:buFont typeface="Arial" charset="0"/>
                  <a:buChar char="-"/>
                  <a:defRPr sz="2100" baseline="0"/>
                </a:lvl9pPr>
              </a:lstStyle>
              <a:p>
                <a:pPr marL="0" marR="0" lvl="0" indent="0" algn="l" defTabSz="913473" rtl="0" eaLnBrk="1" fontAlgn="base" latinLnBrk="0" hangingPunct="1">
                  <a:lnSpc>
                    <a:spcPct val="100000"/>
                  </a:lnSpc>
                  <a:spcBef>
                    <a:spcPct val="0"/>
                  </a:spcBef>
                  <a:spcAft>
                    <a:spcPct val="0"/>
                  </a:spcAft>
                  <a:buClr>
                    <a:srgbClr val="008080"/>
                  </a:buClr>
                  <a:buSzPct val="100000"/>
                  <a:buFontTx/>
                  <a:buNone/>
                  <a:tabLst/>
                  <a:defRPr/>
                </a:pPr>
                <a:r>
                  <a:rPr kumimoji="0" lang="ru-RU" sz="800" b="0" i="0" u="none" strike="noStrike" kern="1200" cap="none" spc="0" normalizeH="0" baseline="0" noProof="0" dirty="0">
                    <a:ln>
                      <a:noFill/>
                    </a:ln>
                    <a:solidFill>
                      <a:srgbClr val="000000"/>
                    </a:solidFill>
                    <a:effectLst/>
                    <a:uLnTx/>
                    <a:uFillTx/>
                    <a:latin typeface="Arial"/>
                    <a:ea typeface="+mn-ea"/>
                    <a:cs typeface="+mn-cs"/>
                  </a:rPr>
                  <a:t>Промежуточное событие</a:t>
                </a:r>
              </a:p>
            </p:txBody>
          </p:sp>
          <p:sp>
            <p:nvSpPr>
              <p:cNvPr id="421" name="TextBox 420">
                <a:extLst>
                  <a:ext uri="{FF2B5EF4-FFF2-40B4-BE49-F238E27FC236}">
                    <a16:creationId xmlns:a16="http://schemas.microsoft.com/office/drawing/2014/main" id="{216268E4-C73D-4DBC-B82B-9E4338B290FE}"/>
                  </a:ext>
                </a:extLst>
              </p:cNvPr>
              <p:cNvSpPr txBox="1"/>
              <p:nvPr/>
            </p:nvSpPr>
            <p:spPr>
              <a:xfrm>
                <a:off x="9730584" y="296662"/>
                <a:ext cx="978081" cy="125613"/>
              </a:xfrm>
              <a:prstGeom prst="rect">
                <a:avLst/>
              </a:prstGeom>
            </p:spPr>
            <p:txBody>
              <a:bodyPr vert="horz" wrap="none" lIns="0" tIns="0" rIns="0" bIns="0" rtlCol="0" anchor="t" anchorCtr="0">
                <a:spAutoFit/>
              </a:bodyPr>
              <a:lstStyle>
                <a:lvl1pPr lvl="0" indent="0" defTabSz="913473" fontAlgn="base">
                  <a:spcBef>
                    <a:spcPct val="0"/>
                  </a:spcBef>
                  <a:spcAft>
                    <a:spcPct val="0"/>
                  </a:spcAft>
                  <a:buClr>
                    <a:schemeClr val="tx2"/>
                  </a:buClr>
                  <a:buSzPct val="100000"/>
                  <a:defRPr lang="ru-RU" sz="1600" baseline="0" dirty="0"/>
                </a:lvl1pPr>
                <a:lvl2pPr marL="198335" lvl="1" indent="-194662" defTabSz="913473" fontAlgn="base">
                  <a:spcBef>
                    <a:spcPct val="0"/>
                  </a:spcBef>
                  <a:spcAft>
                    <a:spcPct val="0"/>
                  </a:spcAft>
                  <a:buClr>
                    <a:schemeClr val="accent4"/>
                  </a:buClr>
                  <a:buSzPct val="125000"/>
                  <a:buFont typeface="Arial" charset="0"/>
                  <a:buChar char="▪"/>
                  <a:defRPr lang="ru-RU" sz="1600" baseline="0" dirty="0"/>
                </a:lvl2pPr>
                <a:lvl3pPr marL="455435" lvl="2" indent="-253428" defTabSz="913473" fontAlgn="base">
                  <a:spcBef>
                    <a:spcPct val="0"/>
                  </a:spcBef>
                  <a:spcAft>
                    <a:spcPct val="0"/>
                  </a:spcAft>
                  <a:buClr>
                    <a:schemeClr val="accent6"/>
                  </a:buClr>
                  <a:buSzPct val="120000"/>
                  <a:buFont typeface="Arial" charset="0"/>
                  <a:buChar char="–"/>
                  <a:defRPr lang="ru-RU" sz="1600" baseline="0" dirty="0"/>
                </a:lvl3pPr>
                <a:lvl4pPr marL="628060" lvl="3" indent="-157933" defTabSz="913473" fontAlgn="base">
                  <a:spcBef>
                    <a:spcPct val="0"/>
                  </a:spcBef>
                  <a:spcAft>
                    <a:spcPct val="0"/>
                  </a:spcAft>
                  <a:buClr>
                    <a:schemeClr val="accent6"/>
                  </a:buClr>
                  <a:buSzPct val="120000"/>
                  <a:buFont typeface="Arial" charset="0"/>
                  <a:buChar char="▫"/>
                  <a:defRPr lang="ru-RU" sz="1600" baseline="0" dirty="0"/>
                </a:lvl4pPr>
                <a:lvl5pPr marL="763957" lvl="4" indent="-132223" defTabSz="913473" fontAlgn="base">
                  <a:spcBef>
                    <a:spcPct val="0"/>
                  </a:spcBef>
                  <a:spcAft>
                    <a:spcPct val="0"/>
                  </a:spcAft>
                  <a:buClr>
                    <a:schemeClr val="accent6"/>
                  </a:buClr>
                  <a:buSzPct val="89000"/>
                  <a:buFont typeface="Arial" charset="0"/>
                  <a:buChar char="-"/>
                  <a:defRPr lang="ru-RU" sz="1600" baseline="0" dirty="0"/>
                </a:lvl5pPr>
                <a:lvl6pPr marL="1020030" indent="-177089" defTabSz="1218026" fontAlgn="base">
                  <a:spcBef>
                    <a:spcPct val="0"/>
                  </a:spcBef>
                  <a:spcAft>
                    <a:spcPct val="0"/>
                  </a:spcAft>
                  <a:buClr>
                    <a:schemeClr val="tx2"/>
                  </a:buClr>
                  <a:buSzPct val="89000"/>
                  <a:buFont typeface="Arial" charset="0"/>
                  <a:buChar char="-"/>
                  <a:defRPr sz="2100" baseline="0"/>
                </a:lvl6pPr>
                <a:lvl7pPr marL="1020030" indent="-177089" defTabSz="1218026" fontAlgn="base">
                  <a:spcBef>
                    <a:spcPct val="0"/>
                  </a:spcBef>
                  <a:spcAft>
                    <a:spcPct val="0"/>
                  </a:spcAft>
                  <a:buClr>
                    <a:schemeClr val="tx2"/>
                  </a:buClr>
                  <a:buSzPct val="89000"/>
                  <a:buFont typeface="Arial" charset="0"/>
                  <a:buChar char="-"/>
                  <a:defRPr sz="2100" baseline="0"/>
                </a:lvl7pPr>
                <a:lvl8pPr marL="1020030" indent="-177089" defTabSz="1218026" fontAlgn="base">
                  <a:spcBef>
                    <a:spcPct val="0"/>
                  </a:spcBef>
                  <a:spcAft>
                    <a:spcPct val="0"/>
                  </a:spcAft>
                  <a:buClr>
                    <a:schemeClr val="tx2"/>
                  </a:buClr>
                  <a:buSzPct val="89000"/>
                  <a:buFont typeface="Arial" charset="0"/>
                  <a:buChar char="-"/>
                  <a:defRPr sz="2100" baseline="0"/>
                </a:lvl8pPr>
                <a:lvl9pPr marL="1020030" indent="-177089" defTabSz="1218026" fontAlgn="base">
                  <a:spcBef>
                    <a:spcPct val="0"/>
                  </a:spcBef>
                  <a:spcAft>
                    <a:spcPct val="0"/>
                  </a:spcAft>
                  <a:buClr>
                    <a:schemeClr val="tx2"/>
                  </a:buClr>
                  <a:buSzPct val="89000"/>
                  <a:buFont typeface="Arial" charset="0"/>
                  <a:buChar char="-"/>
                  <a:defRPr sz="2100" baseline="0"/>
                </a:lvl9pPr>
              </a:lstStyle>
              <a:p>
                <a:pPr marL="0" marR="0" lvl="0" indent="0" algn="l" defTabSz="913473" rtl="0" eaLnBrk="1" fontAlgn="base" latinLnBrk="0" hangingPunct="1">
                  <a:lnSpc>
                    <a:spcPct val="100000"/>
                  </a:lnSpc>
                  <a:spcBef>
                    <a:spcPct val="0"/>
                  </a:spcBef>
                  <a:spcAft>
                    <a:spcPct val="0"/>
                  </a:spcAft>
                  <a:buClr>
                    <a:srgbClr val="008080"/>
                  </a:buClr>
                  <a:buSzPct val="100000"/>
                  <a:buFontTx/>
                  <a:buNone/>
                  <a:tabLst/>
                  <a:defRPr/>
                </a:pPr>
                <a:r>
                  <a:rPr kumimoji="0" lang="ru-RU" sz="800" b="0" i="0" u="none" strike="noStrike" kern="1200" cap="none" spc="0" normalizeH="0" baseline="0" noProof="0" dirty="0">
                    <a:ln>
                      <a:noFill/>
                    </a:ln>
                    <a:solidFill>
                      <a:srgbClr val="000000"/>
                    </a:solidFill>
                    <a:effectLst/>
                    <a:uLnTx/>
                    <a:uFillTx/>
                    <a:latin typeface="Arial"/>
                    <a:ea typeface="+mn-ea"/>
                    <a:cs typeface="+mn-cs"/>
                  </a:rPr>
                  <a:t>Начальное событие</a:t>
                </a:r>
              </a:p>
            </p:txBody>
          </p:sp>
          <p:sp>
            <p:nvSpPr>
              <p:cNvPr id="422" name="TextBox 421">
                <a:extLst>
                  <a:ext uri="{FF2B5EF4-FFF2-40B4-BE49-F238E27FC236}">
                    <a16:creationId xmlns:a16="http://schemas.microsoft.com/office/drawing/2014/main" id="{7F2FA652-9C9F-414D-ACE6-DE5DF8B992D4}"/>
                  </a:ext>
                </a:extLst>
              </p:cNvPr>
              <p:cNvSpPr txBox="1">
                <a:spLocks/>
              </p:cNvSpPr>
              <p:nvPr/>
            </p:nvSpPr>
            <p:spPr bwMode="gray">
              <a:xfrm>
                <a:off x="9730584" y="866967"/>
                <a:ext cx="2693812" cy="125613"/>
              </a:xfrm>
              <a:prstGeom prst="rect">
                <a:avLst/>
              </a:prstGeom>
            </p:spPr>
            <p:txBody>
              <a:bodyPr vert="horz" wrap="none" lIns="0" tIns="0" rIns="0" bIns="0" rtlCol="0">
                <a:spAutoFit/>
              </a:bodyPr>
              <a:lstStyle>
                <a:lvl1pPr lvl="0" indent="0" defTabSz="913473" fontAlgn="base">
                  <a:spcBef>
                    <a:spcPct val="0"/>
                  </a:spcBef>
                  <a:spcAft>
                    <a:spcPct val="0"/>
                  </a:spcAft>
                  <a:buClr>
                    <a:schemeClr val="tx2"/>
                  </a:buClr>
                  <a:buSzPct val="100000"/>
                  <a:defRPr lang="ru-RU" sz="1600" baseline="0" dirty="0"/>
                </a:lvl1pPr>
                <a:lvl2pPr marL="198335" lvl="1" indent="-194662" defTabSz="913473" fontAlgn="base">
                  <a:spcBef>
                    <a:spcPct val="0"/>
                  </a:spcBef>
                  <a:spcAft>
                    <a:spcPct val="0"/>
                  </a:spcAft>
                  <a:buClr>
                    <a:schemeClr val="accent4"/>
                  </a:buClr>
                  <a:buSzPct val="125000"/>
                  <a:buFont typeface="Arial" charset="0"/>
                  <a:buChar char="▪"/>
                  <a:defRPr lang="ru-RU" sz="1600" baseline="0" dirty="0"/>
                </a:lvl2pPr>
                <a:lvl3pPr marL="455435" lvl="2" indent="-253428" defTabSz="913473" fontAlgn="base">
                  <a:spcBef>
                    <a:spcPct val="0"/>
                  </a:spcBef>
                  <a:spcAft>
                    <a:spcPct val="0"/>
                  </a:spcAft>
                  <a:buClr>
                    <a:schemeClr val="accent6"/>
                  </a:buClr>
                  <a:buSzPct val="120000"/>
                  <a:buFont typeface="Arial" charset="0"/>
                  <a:buChar char="–"/>
                  <a:defRPr lang="ru-RU" sz="1600" baseline="0" dirty="0"/>
                </a:lvl3pPr>
                <a:lvl4pPr marL="628060" lvl="3" indent="-157933" defTabSz="913473" fontAlgn="base">
                  <a:spcBef>
                    <a:spcPct val="0"/>
                  </a:spcBef>
                  <a:spcAft>
                    <a:spcPct val="0"/>
                  </a:spcAft>
                  <a:buClr>
                    <a:schemeClr val="accent6"/>
                  </a:buClr>
                  <a:buSzPct val="120000"/>
                  <a:buFont typeface="Arial" charset="0"/>
                  <a:buChar char="▫"/>
                  <a:defRPr lang="ru-RU" sz="1600" baseline="0" dirty="0"/>
                </a:lvl4pPr>
                <a:lvl5pPr marL="763957" lvl="4" indent="-132223" defTabSz="913473" fontAlgn="base">
                  <a:spcBef>
                    <a:spcPct val="0"/>
                  </a:spcBef>
                  <a:spcAft>
                    <a:spcPct val="0"/>
                  </a:spcAft>
                  <a:buClr>
                    <a:schemeClr val="accent6"/>
                  </a:buClr>
                  <a:buSzPct val="89000"/>
                  <a:buFont typeface="Arial" charset="0"/>
                  <a:buChar char="-"/>
                  <a:defRPr lang="ru-RU" sz="1600" baseline="0" dirty="0"/>
                </a:lvl5pPr>
                <a:lvl6pPr marL="1020030" indent="-177089" defTabSz="1218026" fontAlgn="base">
                  <a:spcBef>
                    <a:spcPct val="0"/>
                  </a:spcBef>
                  <a:spcAft>
                    <a:spcPct val="0"/>
                  </a:spcAft>
                  <a:buClr>
                    <a:schemeClr val="tx2"/>
                  </a:buClr>
                  <a:buSzPct val="89000"/>
                  <a:buFont typeface="Arial" charset="0"/>
                  <a:buChar char="-"/>
                  <a:defRPr sz="2100" baseline="0"/>
                </a:lvl6pPr>
                <a:lvl7pPr marL="1020030" indent="-177089" defTabSz="1218026" fontAlgn="base">
                  <a:spcBef>
                    <a:spcPct val="0"/>
                  </a:spcBef>
                  <a:spcAft>
                    <a:spcPct val="0"/>
                  </a:spcAft>
                  <a:buClr>
                    <a:schemeClr val="tx2"/>
                  </a:buClr>
                  <a:buSzPct val="89000"/>
                  <a:buFont typeface="Arial" charset="0"/>
                  <a:buChar char="-"/>
                  <a:defRPr sz="2100" baseline="0"/>
                </a:lvl7pPr>
                <a:lvl8pPr marL="1020030" indent="-177089" defTabSz="1218026" fontAlgn="base">
                  <a:spcBef>
                    <a:spcPct val="0"/>
                  </a:spcBef>
                  <a:spcAft>
                    <a:spcPct val="0"/>
                  </a:spcAft>
                  <a:buClr>
                    <a:schemeClr val="tx2"/>
                  </a:buClr>
                  <a:buSzPct val="89000"/>
                  <a:buFont typeface="Arial" charset="0"/>
                  <a:buChar char="-"/>
                  <a:defRPr sz="2100" baseline="0"/>
                </a:lvl8pPr>
                <a:lvl9pPr marL="1020030" indent="-177089" defTabSz="1218026" fontAlgn="base">
                  <a:spcBef>
                    <a:spcPct val="0"/>
                  </a:spcBef>
                  <a:spcAft>
                    <a:spcPct val="0"/>
                  </a:spcAft>
                  <a:buClr>
                    <a:schemeClr val="tx2"/>
                  </a:buClr>
                  <a:buSzPct val="89000"/>
                  <a:buFont typeface="Arial" charset="0"/>
                  <a:buChar char="-"/>
                  <a:defRPr sz="2100" baseline="0"/>
                </a:lvl9pPr>
              </a:lstStyle>
              <a:p>
                <a:pPr marL="0" marR="0" lvl="0" indent="0" algn="l" defTabSz="913473" rtl="0" eaLnBrk="1" fontAlgn="base" latinLnBrk="0" hangingPunct="1">
                  <a:lnSpc>
                    <a:spcPct val="100000"/>
                  </a:lnSpc>
                  <a:spcBef>
                    <a:spcPct val="0"/>
                  </a:spcBef>
                  <a:spcAft>
                    <a:spcPct val="0"/>
                  </a:spcAft>
                  <a:buClr>
                    <a:srgbClr val="008080"/>
                  </a:buClr>
                  <a:buSzPct val="100000"/>
                  <a:buFontTx/>
                  <a:buNone/>
                  <a:tabLst/>
                  <a:defRPr/>
                </a:pPr>
                <a:r>
                  <a:rPr kumimoji="0" lang="ru-RU" sz="800" b="0" i="0" u="none" strike="noStrike" kern="1200" cap="none" spc="0" normalizeH="0" baseline="0" noProof="0" dirty="0">
                    <a:ln>
                      <a:noFill/>
                    </a:ln>
                    <a:solidFill>
                      <a:srgbClr val="000000"/>
                    </a:solidFill>
                    <a:effectLst/>
                    <a:uLnTx/>
                    <a:uFillTx/>
                    <a:latin typeface="Arial"/>
                    <a:ea typeface="+mn-ea"/>
                    <a:cs typeface="+mn-cs"/>
                  </a:rPr>
                  <a:t>Событие, которым завершается выполнение процесса</a:t>
                </a:r>
              </a:p>
            </p:txBody>
          </p:sp>
          <p:grpSp>
            <p:nvGrpSpPr>
              <p:cNvPr id="423" name="Group 5">
                <a:extLst>
                  <a:ext uri="{FF2B5EF4-FFF2-40B4-BE49-F238E27FC236}">
                    <a16:creationId xmlns:a16="http://schemas.microsoft.com/office/drawing/2014/main" id="{5E50DB49-9F4C-4078-B226-EAB1AB49DEE9}"/>
                  </a:ext>
                </a:extLst>
              </p:cNvPr>
              <p:cNvGrpSpPr>
                <a:grpSpLocks/>
              </p:cNvGrpSpPr>
              <p:nvPr/>
            </p:nvGrpSpPr>
            <p:grpSpPr>
              <a:xfrm>
                <a:off x="9405937" y="812938"/>
                <a:ext cx="231169" cy="231169"/>
                <a:chOff x="11260222" y="3084475"/>
                <a:chExt cx="216000" cy="216000"/>
              </a:xfrm>
            </p:grpSpPr>
            <p:sp>
              <p:nvSpPr>
                <p:cNvPr id="426" name="Oval 216">
                  <a:extLst>
                    <a:ext uri="{FF2B5EF4-FFF2-40B4-BE49-F238E27FC236}">
                      <a16:creationId xmlns:a16="http://schemas.microsoft.com/office/drawing/2014/main" id="{A24A9FD2-D07F-44C8-9D2E-1FADEC7693FD}"/>
                    </a:ext>
                  </a:extLst>
                </p:cNvPr>
                <p:cNvSpPr>
                  <a:spLocks/>
                </p:cNvSpPr>
                <p:nvPr/>
              </p:nvSpPr>
              <p:spPr bwMode="gray">
                <a:xfrm>
                  <a:off x="11260222" y="3084475"/>
                  <a:ext cx="216000" cy="216000"/>
                </a:xfrm>
                <a:prstGeom prst="ellipse">
                  <a:avLst/>
                </a:prstGeom>
                <a:solidFill>
                  <a:schemeClr val="bg1"/>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ru-RU"/>
                  </a:defPPr>
                  <a:lvl1pPr marL="0" algn="l" defTabSz="913722" rtl="0" eaLnBrk="1" latinLnBrk="0" hangingPunct="1">
                    <a:defRPr sz="1800" kern="1200">
                      <a:solidFill>
                        <a:schemeClr val="lt1"/>
                      </a:solidFill>
                      <a:latin typeface="+mn-lt"/>
                      <a:ea typeface="+mn-ea"/>
                      <a:cs typeface="+mn-cs"/>
                    </a:defRPr>
                  </a:lvl1pPr>
                  <a:lvl2pPr marL="456864" algn="l" defTabSz="913722" rtl="0" eaLnBrk="1" latinLnBrk="0" hangingPunct="1">
                    <a:defRPr sz="1800" kern="1200">
                      <a:solidFill>
                        <a:schemeClr val="lt1"/>
                      </a:solidFill>
                      <a:latin typeface="+mn-lt"/>
                      <a:ea typeface="+mn-ea"/>
                      <a:cs typeface="+mn-cs"/>
                    </a:defRPr>
                  </a:lvl2pPr>
                  <a:lvl3pPr marL="913722" algn="l" defTabSz="913722" rtl="0" eaLnBrk="1" latinLnBrk="0" hangingPunct="1">
                    <a:defRPr sz="1800" kern="1200">
                      <a:solidFill>
                        <a:schemeClr val="lt1"/>
                      </a:solidFill>
                      <a:latin typeface="+mn-lt"/>
                      <a:ea typeface="+mn-ea"/>
                      <a:cs typeface="+mn-cs"/>
                    </a:defRPr>
                  </a:lvl3pPr>
                  <a:lvl4pPr marL="1370584" algn="l" defTabSz="913722" rtl="0" eaLnBrk="1" latinLnBrk="0" hangingPunct="1">
                    <a:defRPr sz="1800" kern="1200">
                      <a:solidFill>
                        <a:schemeClr val="lt1"/>
                      </a:solidFill>
                      <a:latin typeface="+mn-lt"/>
                      <a:ea typeface="+mn-ea"/>
                      <a:cs typeface="+mn-cs"/>
                    </a:defRPr>
                  </a:lvl4pPr>
                  <a:lvl5pPr marL="1827444" algn="l" defTabSz="913722" rtl="0" eaLnBrk="1" latinLnBrk="0" hangingPunct="1">
                    <a:defRPr sz="1800" kern="1200">
                      <a:solidFill>
                        <a:schemeClr val="lt1"/>
                      </a:solidFill>
                      <a:latin typeface="+mn-lt"/>
                      <a:ea typeface="+mn-ea"/>
                      <a:cs typeface="+mn-cs"/>
                    </a:defRPr>
                  </a:lvl5pPr>
                  <a:lvl6pPr marL="2284305" algn="l" defTabSz="913722" rtl="0" eaLnBrk="1" latinLnBrk="0" hangingPunct="1">
                    <a:defRPr sz="1800" kern="1200">
                      <a:solidFill>
                        <a:schemeClr val="lt1"/>
                      </a:solidFill>
                      <a:latin typeface="+mn-lt"/>
                      <a:ea typeface="+mn-ea"/>
                      <a:cs typeface="+mn-cs"/>
                    </a:defRPr>
                  </a:lvl6pPr>
                  <a:lvl7pPr marL="2741165" algn="l" defTabSz="913722" rtl="0" eaLnBrk="1" latinLnBrk="0" hangingPunct="1">
                    <a:defRPr sz="1800" kern="1200">
                      <a:solidFill>
                        <a:schemeClr val="lt1"/>
                      </a:solidFill>
                      <a:latin typeface="+mn-lt"/>
                      <a:ea typeface="+mn-ea"/>
                      <a:cs typeface="+mn-cs"/>
                    </a:defRPr>
                  </a:lvl7pPr>
                  <a:lvl8pPr marL="3198027" algn="l" defTabSz="913722" rtl="0" eaLnBrk="1" latinLnBrk="0" hangingPunct="1">
                    <a:defRPr sz="1800" kern="1200">
                      <a:solidFill>
                        <a:schemeClr val="lt1"/>
                      </a:solidFill>
                      <a:latin typeface="+mn-lt"/>
                      <a:ea typeface="+mn-ea"/>
                      <a:cs typeface="+mn-cs"/>
                    </a:defRPr>
                  </a:lvl8pPr>
                  <a:lvl9pPr marL="3654888" algn="l" defTabSz="913722" rtl="0" eaLnBrk="1" latinLnBrk="0" hangingPunct="1">
                    <a:defRPr sz="1800" kern="1200">
                      <a:solidFill>
                        <a:schemeClr val="lt1"/>
                      </a:solidFill>
                      <a:latin typeface="+mn-lt"/>
                      <a:ea typeface="+mn-ea"/>
                      <a:cs typeface="+mn-cs"/>
                    </a:defRPr>
                  </a:lvl9pPr>
                </a:lstStyle>
                <a:p>
                  <a:pPr marL="0" marR="0" lvl="0" indent="0" algn="ctr" defTabSz="913722" rtl="0" eaLnBrk="1" fontAlgn="auto" latinLnBrk="0" hangingPunct="1">
                    <a:lnSpc>
                      <a:spcPct val="100000"/>
                    </a:lnSpc>
                    <a:spcBef>
                      <a:spcPts val="0"/>
                    </a:spcBef>
                    <a:spcAft>
                      <a:spcPts val="0"/>
                    </a:spcAft>
                    <a:buClrTx/>
                    <a:buSzTx/>
                    <a:buFontTx/>
                    <a:buNone/>
                    <a:tabLst/>
                    <a:defRPr/>
                  </a:pPr>
                  <a:endParaRPr kumimoji="0" lang="ru-RU" sz="800" b="0" i="0" u="none" strike="noStrike" kern="1200" cap="none" spc="0" normalizeH="0" baseline="0" noProof="0" dirty="0" err="1">
                    <a:ln>
                      <a:noFill/>
                    </a:ln>
                    <a:solidFill>
                      <a:srgbClr val="000000"/>
                    </a:solidFill>
                    <a:effectLst/>
                    <a:uLnTx/>
                    <a:uFillTx/>
                    <a:latin typeface="Arial"/>
                    <a:ea typeface="+mn-ea"/>
                    <a:cs typeface="+mn-cs"/>
                  </a:endParaRPr>
                </a:p>
              </p:txBody>
            </p:sp>
            <p:sp>
              <p:nvSpPr>
                <p:cNvPr id="427" name="Oval 217">
                  <a:extLst>
                    <a:ext uri="{FF2B5EF4-FFF2-40B4-BE49-F238E27FC236}">
                      <a16:creationId xmlns:a16="http://schemas.microsoft.com/office/drawing/2014/main" id="{56A7B1F1-363B-419B-8411-EC8C6DCBFC99}"/>
                    </a:ext>
                  </a:extLst>
                </p:cNvPr>
                <p:cNvSpPr>
                  <a:spLocks/>
                </p:cNvSpPr>
                <p:nvPr/>
              </p:nvSpPr>
              <p:spPr bwMode="gray">
                <a:xfrm>
                  <a:off x="11308094" y="3132352"/>
                  <a:ext cx="120249" cy="120249"/>
                </a:xfrm>
                <a:prstGeom prst="ellipse">
                  <a:avLst/>
                </a:prstGeom>
                <a:solidFill>
                  <a:srgbClr val="FF0000"/>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ru-RU"/>
                  </a:defPPr>
                  <a:lvl1pPr marL="0" algn="l" defTabSz="913722" rtl="0" eaLnBrk="1" latinLnBrk="0" hangingPunct="1">
                    <a:defRPr sz="1800" kern="1200">
                      <a:solidFill>
                        <a:schemeClr val="lt1"/>
                      </a:solidFill>
                      <a:latin typeface="+mn-lt"/>
                      <a:ea typeface="+mn-ea"/>
                      <a:cs typeface="+mn-cs"/>
                    </a:defRPr>
                  </a:lvl1pPr>
                  <a:lvl2pPr marL="456864" algn="l" defTabSz="913722" rtl="0" eaLnBrk="1" latinLnBrk="0" hangingPunct="1">
                    <a:defRPr sz="1800" kern="1200">
                      <a:solidFill>
                        <a:schemeClr val="lt1"/>
                      </a:solidFill>
                      <a:latin typeface="+mn-lt"/>
                      <a:ea typeface="+mn-ea"/>
                      <a:cs typeface="+mn-cs"/>
                    </a:defRPr>
                  </a:lvl2pPr>
                  <a:lvl3pPr marL="913722" algn="l" defTabSz="913722" rtl="0" eaLnBrk="1" latinLnBrk="0" hangingPunct="1">
                    <a:defRPr sz="1800" kern="1200">
                      <a:solidFill>
                        <a:schemeClr val="lt1"/>
                      </a:solidFill>
                      <a:latin typeface="+mn-lt"/>
                      <a:ea typeface="+mn-ea"/>
                      <a:cs typeface="+mn-cs"/>
                    </a:defRPr>
                  </a:lvl3pPr>
                  <a:lvl4pPr marL="1370584" algn="l" defTabSz="913722" rtl="0" eaLnBrk="1" latinLnBrk="0" hangingPunct="1">
                    <a:defRPr sz="1800" kern="1200">
                      <a:solidFill>
                        <a:schemeClr val="lt1"/>
                      </a:solidFill>
                      <a:latin typeface="+mn-lt"/>
                      <a:ea typeface="+mn-ea"/>
                      <a:cs typeface="+mn-cs"/>
                    </a:defRPr>
                  </a:lvl4pPr>
                  <a:lvl5pPr marL="1827444" algn="l" defTabSz="913722" rtl="0" eaLnBrk="1" latinLnBrk="0" hangingPunct="1">
                    <a:defRPr sz="1800" kern="1200">
                      <a:solidFill>
                        <a:schemeClr val="lt1"/>
                      </a:solidFill>
                      <a:latin typeface="+mn-lt"/>
                      <a:ea typeface="+mn-ea"/>
                      <a:cs typeface="+mn-cs"/>
                    </a:defRPr>
                  </a:lvl5pPr>
                  <a:lvl6pPr marL="2284305" algn="l" defTabSz="913722" rtl="0" eaLnBrk="1" latinLnBrk="0" hangingPunct="1">
                    <a:defRPr sz="1800" kern="1200">
                      <a:solidFill>
                        <a:schemeClr val="lt1"/>
                      </a:solidFill>
                      <a:latin typeface="+mn-lt"/>
                      <a:ea typeface="+mn-ea"/>
                      <a:cs typeface="+mn-cs"/>
                    </a:defRPr>
                  </a:lvl6pPr>
                  <a:lvl7pPr marL="2741165" algn="l" defTabSz="913722" rtl="0" eaLnBrk="1" latinLnBrk="0" hangingPunct="1">
                    <a:defRPr sz="1800" kern="1200">
                      <a:solidFill>
                        <a:schemeClr val="lt1"/>
                      </a:solidFill>
                      <a:latin typeface="+mn-lt"/>
                      <a:ea typeface="+mn-ea"/>
                      <a:cs typeface="+mn-cs"/>
                    </a:defRPr>
                  </a:lvl7pPr>
                  <a:lvl8pPr marL="3198027" algn="l" defTabSz="913722" rtl="0" eaLnBrk="1" latinLnBrk="0" hangingPunct="1">
                    <a:defRPr sz="1800" kern="1200">
                      <a:solidFill>
                        <a:schemeClr val="lt1"/>
                      </a:solidFill>
                      <a:latin typeface="+mn-lt"/>
                      <a:ea typeface="+mn-ea"/>
                      <a:cs typeface="+mn-cs"/>
                    </a:defRPr>
                  </a:lvl8pPr>
                  <a:lvl9pPr marL="3654888" algn="l" defTabSz="913722" rtl="0" eaLnBrk="1" latinLnBrk="0" hangingPunct="1">
                    <a:defRPr sz="1800" kern="1200">
                      <a:solidFill>
                        <a:schemeClr val="lt1"/>
                      </a:solidFill>
                      <a:latin typeface="+mn-lt"/>
                      <a:ea typeface="+mn-ea"/>
                      <a:cs typeface="+mn-cs"/>
                    </a:defRPr>
                  </a:lvl9pPr>
                </a:lstStyle>
                <a:p>
                  <a:pPr marL="0" marR="0" lvl="0" indent="0" algn="ctr" defTabSz="913722" rtl="0" eaLnBrk="1" fontAlgn="auto" latinLnBrk="0" hangingPunct="1">
                    <a:lnSpc>
                      <a:spcPct val="100000"/>
                    </a:lnSpc>
                    <a:spcBef>
                      <a:spcPts val="0"/>
                    </a:spcBef>
                    <a:spcAft>
                      <a:spcPts val="0"/>
                    </a:spcAft>
                    <a:buClrTx/>
                    <a:buSzTx/>
                    <a:buFontTx/>
                    <a:buNone/>
                    <a:tabLst/>
                    <a:defRPr/>
                  </a:pPr>
                  <a:endParaRPr kumimoji="0" lang="ru-RU" sz="800" b="0" i="0" u="none" strike="noStrike" kern="1200" cap="none" spc="0" normalizeH="0" baseline="0" noProof="0" dirty="0" err="1">
                    <a:ln>
                      <a:noFill/>
                    </a:ln>
                    <a:solidFill>
                      <a:srgbClr val="000000"/>
                    </a:solidFill>
                    <a:effectLst/>
                    <a:uLnTx/>
                    <a:uFillTx/>
                    <a:latin typeface="Arial"/>
                    <a:ea typeface="+mn-ea"/>
                    <a:cs typeface="+mn-cs"/>
                  </a:endParaRPr>
                </a:p>
              </p:txBody>
            </p:sp>
          </p:grpSp>
          <p:sp>
            <p:nvSpPr>
              <p:cNvPr id="424" name="Oval 53">
                <a:extLst>
                  <a:ext uri="{FF2B5EF4-FFF2-40B4-BE49-F238E27FC236}">
                    <a16:creationId xmlns:a16="http://schemas.microsoft.com/office/drawing/2014/main" id="{E52BB870-CF06-4378-A410-3B19EC659736}"/>
                  </a:ext>
                </a:extLst>
              </p:cNvPr>
              <p:cNvSpPr>
                <a:spLocks/>
              </p:cNvSpPr>
              <p:nvPr/>
            </p:nvSpPr>
            <p:spPr bwMode="gray">
              <a:xfrm>
                <a:off x="9405937" y="527786"/>
                <a:ext cx="231169" cy="231169"/>
              </a:xfrm>
              <a:prstGeom prst="ellipse">
                <a:avLst/>
              </a:prstGeom>
              <a:solidFill>
                <a:schemeClr val="bg1"/>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3722" rtl="0" eaLnBrk="1" fontAlgn="auto" latinLnBrk="0" hangingPunct="1">
                  <a:lnSpc>
                    <a:spcPct val="100000"/>
                  </a:lnSpc>
                  <a:spcBef>
                    <a:spcPts val="0"/>
                  </a:spcBef>
                  <a:spcAft>
                    <a:spcPts val="0"/>
                  </a:spcAft>
                  <a:buClrTx/>
                  <a:buSzTx/>
                  <a:buFontTx/>
                  <a:buNone/>
                  <a:tabLst/>
                  <a:defRPr/>
                </a:pPr>
                <a:endParaRPr kumimoji="0" lang="ru-RU" sz="800" b="0" i="0" u="none" strike="noStrike" kern="1200" cap="none" spc="0" normalizeH="0" baseline="0" noProof="0" dirty="0" err="1">
                  <a:ln>
                    <a:noFill/>
                  </a:ln>
                  <a:solidFill>
                    <a:srgbClr val="000000"/>
                  </a:solidFill>
                  <a:effectLst/>
                  <a:uLnTx/>
                  <a:uFillTx/>
                  <a:latin typeface="Arial"/>
                  <a:ea typeface="+mn-ea"/>
                  <a:cs typeface="+mn-cs"/>
                </a:endParaRPr>
              </a:p>
            </p:txBody>
          </p:sp>
          <p:sp>
            <p:nvSpPr>
              <p:cNvPr id="425" name="Oval 53">
                <a:extLst>
                  <a:ext uri="{FF2B5EF4-FFF2-40B4-BE49-F238E27FC236}">
                    <a16:creationId xmlns:a16="http://schemas.microsoft.com/office/drawing/2014/main" id="{E52BB870-CF06-4378-A410-3B19EC659736}"/>
                  </a:ext>
                </a:extLst>
              </p:cNvPr>
              <p:cNvSpPr>
                <a:spLocks/>
              </p:cNvSpPr>
              <p:nvPr/>
            </p:nvSpPr>
            <p:spPr bwMode="gray">
              <a:xfrm>
                <a:off x="9405937" y="242633"/>
                <a:ext cx="231169" cy="231169"/>
              </a:xfrm>
              <a:prstGeom prst="ellipse">
                <a:avLst/>
              </a:prstGeom>
              <a:solidFill>
                <a:schemeClr val="bg1"/>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3722" rtl="0" eaLnBrk="1" fontAlgn="auto" latinLnBrk="0" hangingPunct="1">
                  <a:lnSpc>
                    <a:spcPct val="100000"/>
                  </a:lnSpc>
                  <a:spcBef>
                    <a:spcPts val="0"/>
                  </a:spcBef>
                  <a:spcAft>
                    <a:spcPts val="0"/>
                  </a:spcAft>
                  <a:buClrTx/>
                  <a:buSzTx/>
                  <a:buFontTx/>
                  <a:buNone/>
                  <a:tabLst/>
                  <a:defRPr/>
                </a:pPr>
                <a:endParaRPr kumimoji="0" lang="ru-RU" sz="800" b="0" i="0" u="none" strike="noStrike" kern="1200" cap="none" spc="0" normalizeH="0" baseline="0" noProof="0" dirty="0" err="1">
                  <a:ln>
                    <a:noFill/>
                  </a:ln>
                  <a:solidFill>
                    <a:srgbClr val="000000"/>
                  </a:solidFill>
                  <a:effectLst/>
                  <a:uLnTx/>
                  <a:uFillTx/>
                  <a:latin typeface="Arial"/>
                  <a:ea typeface="+mn-ea"/>
                  <a:cs typeface="+mn-cs"/>
                </a:endParaRPr>
              </a:p>
            </p:txBody>
          </p:sp>
        </p:grpSp>
        <p:grpSp>
          <p:nvGrpSpPr>
            <p:cNvPr id="413" name="Group 26">
              <a:extLst>
                <a:ext uri="{FF2B5EF4-FFF2-40B4-BE49-F238E27FC236}">
                  <a16:creationId xmlns:a16="http://schemas.microsoft.com/office/drawing/2014/main" id="{85AD137A-308D-4A3A-A158-7ADC818EA964}"/>
                </a:ext>
              </a:extLst>
            </p:cNvPr>
            <p:cNvGrpSpPr/>
            <p:nvPr/>
          </p:nvGrpSpPr>
          <p:grpSpPr>
            <a:xfrm>
              <a:off x="7650039" y="242633"/>
              <a:ext cx="1604043" cy="801480"/>
              <a:chOff x="6949407" y="242633"/>
              <a:chExt cx="1604043" cy="801480"/>
            </a:xfrm>
          </p:grpSpPr>
          <p:grpSp>
            <p:nvGrpSpPr>
              <p:cNvPr id="414" name="Group 24">
                <a:extLst>
                  <a:ext uri="{FF2B5EF4-FFF2-40B4-BE49-F238E27FC236}">
                    <a16:creationId xmlns:a16="http://schemas.microsoft.com/office/drawing/2014/main" id="{E05F3C5C-B6F7-4D24-8F1E-07D132F87390}"/>
                  </a:ext>
                </a:extLst>
              </p:cNvPr>
              <p:cNvGrpSpPr/>
              <p:nvPr/>
            </p:nvGrpSpPr>
            <p:grpSpPr>
              <a:xfrm>
                <a:off x="6949407" y="242633"/>
                <a:ext cx="1604043" cy="376840"/>
                <a:chOff x="6949407" y="242633"/>
                <a:chExt cx="1604043" cy="376840"/>
              </a:xfrm>
            </p:grpSpPr>
            <p:sp>
              <p:nvSpPr>
                <p:cNvPr id="418" name="TextBox 417">
                  <a:extLst>
                    <a:ext uri="{FF2B5EF4-FFF2-40B4-BE49-F238E27FC236}">
                      <a16:creationId xmlns:a16="http://schemas.microsoft.com/office/drawing/2014/main" id="{B3611BAF-D772-4301-8732-4FE4CB956688}"/>
                    </a:ext>
                  </a:extLst>
                </p:cNvPr>
                <p:cNvSpPr txBox="1">
                  <a:spLocks/>
                </p:cNvSpPr>
                <p:nvPr/>
              </p:nvSpPr>
              <p:spPr bwMode="gray">
                <a:xfrm>
                  <a:off x="7203815" y="242633"/>
                  <a:ext cx="1349635" cy="376840"/>
                </a:xfrm>
                <a:prstGeom prst="rect">
                  <a:avLst/>
                </a:prstGeom>
              </p:spPr>
              <p:txBody>
                <a:bodyPr vert="horz" wrap="square" lIns="0" tIns="0" rIns="0" bIns="0" rtlCol="0">
                  <a:spAutoFit/>
                </a:bodyPr>
                <a:lstStyle>
                  <a:lvl1pPr lvl="0" indent="0" defTabSz="913473" fontAlgn="base">
                    <a:spcBef>
                      <a:spcPct val="0"/>
                    </a:spcBef>
                    <a:spcAft>
                      <a:spcPct val="0"/>
                    </a:spcAft>
                    <a:buClr>
                      <a:schemeClr val="tx2"/>
                    </a:buClr>
                    <a:buSzPct val="100000"/>
                    <a:defRPr lang="ru-RU" sz="1600" baseline="0" dirty="0"/>
                  </a:lvl1pPr>
                  <a:lvl2pPr marL="198335" lvl="1" indent="-194662" defTabSz="913473" fontAlgn="base">
                    <a:spcBef>
                      <a:spcPct val="0"/>
                    </a:spcBef>
                    <a:spcAft>
                      <a:spcPct val="0"/>
                    </a:spcAft>
                    <a:buClr>
                      <a:schemeClr val="accent4"/>
                    </a:buClr>
                    <a:buSzPct val="125000"/>
                    <a:buFont typeface="Arial" charset="0"/>
                    <a:buChar char="▪"/>
                    <a:defRPr lang="ru-RU" sz="1600" baseline="0" dirty="0"/>
                  </a:lvl2pPr>
                  <a:lvl3pPr marL="455435" lvl="2" indent="-253428" defTabSz="913473" fontAlgn="base">
                    <a:spcBef>
                      <a:spcPct val="0"/>
                    </a:spcBef>
                    <a:spcAft>
                      <a:spcPct val="0"/>
                    </a:spcAft>
                    <a:buClr>
                      <a:schemeClr val="accent6"/>
                    </a:buClr>
                    <a:buSzPct val="120000"/>
                    <a:buFont typeface="Arial" charset="0"/>
                    <a:buChar char="–"/>
                    <a:defRPr lang="ru-RU" sz="1600" baseline="0" dirty="0"/>
                  </a:lvl3pPr>
                  <a:lvl4pPr marL="628060" lvl="3" indent="-157933" defTabSz="913473" fontAlgn="base">
                    <a:spcBef>
                      <a:spcPct val="0"/>
                    </a:spcBef>
                    <a:spcAft>
                      <a:spcPct val="0"/>
                    </a:spcAft>
                    <a:buClr>
                      <a:schemeClr val="accent6"/>
                    </a:buClr>
                    <a:buSzPct val="120000"/>
                    <a:buFont typeface="Arial" charset="0"/>
                    <a:buChar char="▫"/>
                    <a:defRPr lang="ru-RU" sz="1600" baseline="0" dirty="0"/>
                  </a:lvl4pPr>
                  <a:lvl5pPr marL="763957" lvl="4" indent="-132223" defTabSz="913473" fontAlgn="base">
                    <a:spcBef>
                      <a:spcPct val="0"/>
                    </a:spcBef>
                    <a:spcAft>
                      <a:spcPct val="0"/>
                    </a:spcAft>
                    <a:buClr>
                      <a:schemeClr val="accent6"/>
                    </a:buClr>
                    <a:buSzPct val="89000"/>
                    <a:buFont typeface="Arial" charset="0"/>
                    <a:buChar char="-"/>
                    <a:defRPr lang="ru-RU" sz="1600" baseline="0" dirty="0"/>
                  </a:lvl5pPr>
                  <a:lvl6pPr marL="1020030" indent="-177089" defTabSz="1218026" fontAlgn="base">
                    <a:spcBef>
                      <a:spcPct val="0"/>
                    </a:spcBef>
                    <a:spcAft>
                      <a:spcPct val="0"/>
                    </a:spcAft>
                    <a:buClr>
                      <a:schemeClr val="tx2"/>
                    </a:buClr>
                    <a:buSzPct val="89000"/>
                    <a:buFont typeface="Arial" charset="0"/>
                    <a:buChar char="-"/>
                    <a:defRPr sz="2100" baseline="0"/>
                  </a:lvl6pPr>
                  <a:lvl7pPr marL="1020030" indent="-177089" defTabSz="1218026" fontAlgn="base">
                    <a:spcBef>
                      <a:spcPct val="0"/>
                    </a:spcBef>
                    <a:spcAft>
                      <a:spcPct val="0"/>
                    </a:spcAft>
                    <a:buClr>
                      <a:schemeClr val="tx2"/>
                    </a:buClr>
                    <a:buSzPct val="89000"/>
                    <a:buFont typeface="Arial" charset="0"/>
                    <a:buChar char="-"/>
                    <a:defRPr sz="2100" baseline="0"/>
                  </a:lvl7pPr>
                  <a:lvl8pPr marL="1020030" indent="-177089" defTabSz="1218026" fontAlgn="base">
                    <a:spcBef>
                      <a:spcPct val="0"/>
                    </a:spcBef>
                    <a:spcAft>
                      <a:spcPct val="0"/>
                    </a:spcAft>
                    <a:buClr>
                      <a:schemeClr val="tx2"/>
                    </a:buClr>
                    <a:buSzPct val="89000"/>
                    <a:buFont typeface="Arial" charset="0"/>
                    <a:buChar char="-"/>
                    <a:defRPr sz="2100" baseline="0"/>
                  </a:lvl8pPr>
                  <a:lvl9pPr marL="1020030" indent="-177089" defTabSz="1218026" fontAlgn="base">
                    <a:spcBef>
                      <a:spcPct val="0"/>
                    </a:spcBef>
                    <a:spcAft>
                      <a:spcPct val="0"/>
                    </a:spcAft>
                    <a:buClr>
                      <a:schemeClr val="tx2"/>
                    </a:buClr>
                    <a:buSzPct val="89000"/>
                    <a:buFont typeface="Arial" charset="0"/>
                    <a:buChar char="-"/>
                    <a:defRPr sz="2100" baseline="0"/>
                  </a:lvl9pPr>
                </a:lstStyle>
                <a:p>
                  <a:pPr marL="0" marR="0" lvl="0" indent="0" algn="l" defTabSz="913473" rtl="0" eaLnBrk="1" fontAlgn="base" latinLnBrk="0" hangingPunct="1">
                    <a:lnSpc>
                      <a:spcPct val="100000"/>
                    </a:lnSpc>
                    <a:spcBef>
                      <a:spcPct val="0"/>
                    </a:spcBef>
                    <a:spcAft>
                      <a:spcPct val="0"/>
                    </a:spcAft>
                    <a:buClr>
                      <a:srgbClr val="008080"/>
                    </a:buClr>
                    <a:buSzPct val="100000"/>
                    <a:buFontTx/>
                    <a:buNone/>
                    <a:tabLst/>
                    <a:defRPr/>
                  </a:pPr>
                  <a:r>
                    <a:rPr kumimoji="0" lang="ru-RU" sz="800" b="0" i="0" u="none" strike="noStrike" kern="1200" cap="none" spc="0" normalizeH="0" baseline="0" noProof="0" dirty="0">
                      <a:ln>
                        <a:noFill/>
                      </a:ln>
                      <a:solidFill>
                        <a:srgbClr val="000000"/>
                      </a:solidFill>
                      <a:effectLst/>
                      <a:uLnTx/>
                      <a:uFillTx/>
                      <a:latin typeface="Arial"/>
                      <a:ea typeface="+mn-ea"/>
                      <a:cs typeface="+mn-cs"/>
                    </a:rPr>
                    <a:t>"Исключающее ИЛИ" </a:t>
                  </a:r>
                  <a:br>
                    <a:rPr kumimoji="0" lang="ru-RU" sz="800" b="0" i="0" u="none" strike="noStrike" kern="1200" cap="none" spc="0" normalizeH="0" baseline="0" noProof="0" dirty="0">
                      <a:ln>
                        <a:noFill/>
                      </a:ln>
                      <a:solidFill>
                        <a:srgbClr val="000000"/>
                      </a:solidFill>
                      <a:effectLst/>
                      <a:uLnTx/>
                      <a:uFillTx/>
                      <a:latin typeface="Arial"/>
                      <a:ea typeface="+mn-ea"/>
                      <a:cs typeface="+mn-cs"/>
                    </a:rPr>
                  </a:br>
                  <a:r>
                    <a:rPr kumimoji="0" lang="ru-RU" sz="800" b="0" i="0" u="none" strike="noStrike" kern="1200" cap="none" spc="0" normalizeH="0" baseline="0" noProof="0" dirty="0">
                      <a:ln>
                        <a:noFill/>
                      </a:ln>
                      <a:solidFill>
                        <a:srgbClr val="000000"/>
                      </a:solidFill>
                      <a:effectLst/>
                      <a:uLnTx/>
                      <a:uFillTx/>
                      <a:latin typeface="Arial"/>
                      <a:ea typeface="+mn-ea"/>
                      <a:cs typeface="+mn-cs"/>
                    </a:rPr>
                    <a:t>Возможно выполнение только одного из условий</a:t>
                  </a:r>
                </a:p>
              </p:txBody>
            </p:sp>
            <p:sp>
              <p:nvSpPr>
                <p:cNvPr id="419" name="Блок-схема: узел суммирования 418"/>
                <p:cNvSpPr>
                  <a:spLocks/>
                </p:cNvSpPr>
                <p:nvPr/>
              </p:nvSpPr>
              <p:spPr>
                <a:xfrm>
                  <a:off x="6949407" y="242633"/>
                  <a:ext cx="189824" cy="194576"/>
                </a:xfrm>
                <a:prstGeom prst="flowChartSummingJunction">
                  <a:avLst/>
                </a:prstGeom>
                <a:solidFill>
                  <a:schemeClr val="accent3"/>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3722" rtl="0" eaLnBrk="1" fontAlgn="auto" latinLnBrk="0" hangingPunct="1">
                    <a:lnSpc>
                      <a:spcPct val="100000"/>
                    </a:lnSpc>
                    <a:spcBef>
                      <a:spcPts val="0"/>
                    </a:spcBef>
                    <a:spcAft>
                      <a:spcPts val="0"/>
                    </a:spcAft>
                    <a:buClrTx/>
                    <a:buSzTx/>
                    <a:buFontTx/>
                    <a:buNone/>
                    <a:tabLst/>
                    <a:defRPr/>
                  </a:pPr>
                  <a:endParaRPr kumimoji="0" lang="ru-RU" sz="800" b="0" i="0" u="none" strike="noStrike" kern="1200" cap="none" spc="0" normalizeH="0" baseline="0" noProof="0" dirty="0" err="1">
                    <a:ln>
                      <a:noFill/>
                    </a:ln>
                    <a:solidFill>
                      <a:srgbClr val="000000"/>
                    </a:solidFill>
                    <a:effectLst/>
                    <a:uLnTx/>
                    <a:uFillTx/>
                    <a:latin typeface="Arial"/>
                    <a:ea typeface="+mn-ea"/>
                    <a:cs typeface="+mn-cs"/>
                  </a:endParaRPr>
                </a:p>
              </p:txBody>
            </p:sp>
          </p:grpSp>
          <p:grpSp>
            <p:nvGrpSpPr>
              <p:cNvPr id="415" name="Group 25">
                <a:extLst>
                  <a:ext uri="{FF2B5EF4-FFF2-40B4-BE49-F238E27FC236}">
                    <a16:creationId xmlns:a16="http://schemas.microsoft.com/office/drawing/2014/main" id="{E0FDDF0A-DC81-4498-B0EC-4496790ECF05}"/>
                  </a:ext>
                </a:extLst>
              </p:cNvPr>
              <p:cNvGrpSpPr/>
              <p:nvPr/>
            </p:nvGrpSpPr>
            <p:grpSpPr>
              <a:xfrm>
                <a:off x="6949407" y="674775"/>
                <a:ext cx="1604043" cy="369338"/>
                <a:chOff x="6949407" y="674775"/>
                <a:chExt cx="1604043" cy="369338"/>
              </a:xfrm>
            </p:grpSpPr>
            <p:sp>
              <p:nvSpPr>
                <p:cNvPr id="416" name="TextBox 415">
                  <a:extLst>
                    <a:ext uri="{FF2B5EF4-FFF2-40B4-BE49-F238E27FC236}">
                      <a16:creationId xmlns:a16="http://schemas.microsoft.com/office/drawing/2014/main" id="{10C74D45-5FA9-4594-ABDC-512C7D261EFF}"/>
                    </a:ext>
                  </a:extLst>
                </p:cNvPr>
                <p:cNvSpPr txBox="1">
                  <a:spLocks/>
                </p:cNvSpPr>
                <p:nvPr/>
              </p:nvSpPr>
              <p:spPr bwMode="gray">
                <a:xfrm>
                  <a:off x="7203815" y="674775"/>
                  <a:ext cx="1349635" cy="369338"/>
                </a:xfrm>
                <a:prstGeom prst="rect">
                  <a:avLst/>
                </a:prstGeom>
              </p:spPr>
              <p:txBody>
                <a:bodyPr vert="horz" wrap="square" lIns="0" tIns="0" rIns="0" bIns="0" rtlCol="0">
                  <a:spAutoFit/>
                </a:bodyPr>
                <a:lstStyle>
                  <a:lvl1pPr lvl="0" indent="0" defTabSz="913473" fontAlgn="base">
                    <a:spcBef>
                      <a:spcPct val="0"/>
                    </a:spcBef>
                    <a:spcAft>
                      <a:spcPct val="0"/>
                    </a:spcAft>
                    <a:buClr>
                      <a:schemeClr val="tx2"/>
                    </a:buClr>
                    <a:buSzPct val="100000"/>
                    <a:defRPr lang="ru-RU" sz="1600" baseline="0" dirty="0"/>
                  </a:lvl1pPr>
                  <a:lvl2pPr marL="198335" lvl="1" indent="-194662" defTabSz="913473" fontAlgn="base">
                    <a:spcBef>
                      <a:spcPct val="0"/>
                    </a:spcBef>
                    <a:spcAft>
                      <a:spcPct val="0"/>
                    </a:spcAft>
                    <a:buClr>
                      <a:schemeClr val="accent4"/>
                    </a:buClr>
                    <a:buSzPct val="125000"/>
                    <a:buFont typeface="Arial" charset="0"/>
                    <a:buChar char="▪"/>
                    <a:defRPr lang="ru-RU" sz="1600" baseline="0" dirty="0"/>
                  </a:lvl2pPr>
                  <a:lvl3pPr marL="455435" lvl="2" indent="-253428" defTabSz="913473" fontAlgn="base">
                    <a:spcBef>
                      <a:spcPct val="0"/>
                    </a:spcBef>
                    <a:spcAft>
                      <a:spcPct val="0"/>
                    </a:spcAft>
                    <a:buClr>
                      <a:schemeClr val="accent6"/>
                    </a:buClr>
                    <a:buSzPct val="120000"/>
                    <a:buFont typeface="Arial" charset="0"/>
                    <a:buChar char="–"/>
                    <a:defRPr lang="ru-RU" sz="1600" baseline="0" dirty="0"/>
                  </a:lvl3pPr>
                  <a:lvl4pPr marL="628060" lvl="3" indent="-157933" defTabSz="913473" fontAlgn="base">
                    <a:spcBef>
                      <a:spcPct val="0"/>
                    </a:spcBef>
                    <a:spcAft>
                      <a:spcPct val="0"/>
                    </a:spcAft>
                    <a:buClr>
                      <a:schemeClr val="accent6"/>
                    </a:buClr>
                    <a:buSzPct val="120000"/>
                    <a:buFont typeface="Arial" charset="0"/>
                    <a:buChar char="▫"/>
                    <a:defRPr lang="ru-RU" sz="1600" baseline="0" dirty="0"/>
                  </a:lvl4pPr>
                  <a:lvl5pPr marL="763957" lvl="4" indent="-132223" defTabSz="913473" fontAlgn="base">
                    <a:spcBef>
                      <a:spcPct val="0"/>
                    </a:spcBef>
                    <a:spcAft>
                      <a:spcPct val="0"/>
                    </a:spcAft>
                    <a:buClr>
                      <a:schemeClr val="accent6"/>
                    </a:buClr>
                    <a:buSzPct val="89000"/>
                    <a:buFont typeface="Arial" charset="0"/>
                    <a:buChar char="-"/>
                    <a:defRPr lang="ru-RU" sz="1600" baseline="0" dirty="0"/>
                  </a:lvl5pPr>
                  <a:lvl6pPr marL="1020030" indent="-177089" defTabSz="1218026" fontAlgn="base">
                    <a:spcBef>
                      <a:spcPct val="0"/>
                    </a:spcBef>
                    <a:spcAft>
                      <a:spcPct val="0"/>
                    </a:spcAft>
                    <a:buClr>
                      <a:schemeClr val="tx2"/>
                    </a:buClr>
                    <a:buSzPct val="89000"/>
                    <a:buFont typeface="Arial" charset="0"/>
                    <a:buChar char="-"/>
                    <a:defRPr sz="2100" baseline="0"/>
                  </a:lvl6pPr>
                  <a:lvl7pPr marL="1020030" indent="-177089" defTabSz="1218026" fontAlgn="base">
                    <a:spcBef>
                      <a:spcPct val="0"/>
                    </a:spcBef>
                    <a:spcAft>
                      <a:spcPct val="0"/>
                    </a:spcAft>
                    <a:buClr>
                      <a:schemeClr val="tx2"/>
                    </a:buClr>
                    <a:buSzPct val="89000"/>
                    <a:buFont typeface="Arial" charset="0"/>
                    <a:buChar char="-"/>
                    <a:defRPr sz="2100" baseline="0"/>
                  </a:lvl7pPr>
                  <a:lvl8pPr marL="1020030" indent="-177089" defTabSz="1218026" fontAlgn="base">
                    <a:spcBef>
                      <a:spcPct val="0"/>
                    </a:spcBef>
                    <a:spcAft>
                      <a:spcPct val="0"/>
                    </a:spcAft>
                    <a:buClr>
                      <a:schemeClr val="tx2"/>
                    </a:buClr>
                    <a:buSzPct val="89000"/>
                    <a:buFont typeface="Arial" charset="0"/>
                    <a:buChar char="-"/>
                    <a:defRPr sz="2100" baseline="0"/>
                  </a:lvl8pPr>
                  <a:lvl9pPr marL="1020030" indent="-177089" defTabSz="1218026" fontAlgn="base">
                    <a:spcBef>
                      <a:spcPct val="0"/>
                    </a:spcBef>
                    <a:spcAft>
                      <a:spcPct val="0"/>
                    </a:spcAft>
                    <a:buClr>
                      <a:schemeClr val="tx2"/>
                    </a:buClr>
                    <a:buSzPct val="89000"/>
                    <a:buFont typeface="Arial" charset="0"/>
                    <a:buChar char="-"/>
                    <a:defRPr sz="2100" baseline="0"/>
                  </a:lvl9pPr>
                </a:lstStyle>
                <a:p>
                  <a:pPr marL="0" marR="0" lvl="0" indent="0" algn="l" defTabSz="913473" rtl="0" eaLnBrk="1" fontAlgn="base" latinLnBrk="0" hangingPunct="1">
                    <a:lnSpc>
                      <a:spcPct val="100000"/>
                    </a:lnSpc>
                    <a:spcBef>
                      <a:spcPct val="0"/>
                    </a:spcBef>
                    <a:spcAft>
                      <a:spcPct val="0"/>
                    </a:spcAft>
                    <a:buClr>
                      <a:srgbClr val="008080"/>
                    </a:buClr>
                    <a:buSzPct val="100000"/>
                    <a:buFontTx/>
                    <a:buNone/>
                    <a:tabLst/>
                    <a:defRPr/>
                  </a:pPr>
                  <a:r>
                    <a:rPr kumimoji="0" lang="ru-RU" sz="800" b="0" i="0" u="none" strike="noStrike" kern="1200" cap="none" spc="0" normalizeH="0" baseline="0" noProof="0" dirty="0">
                      <a:ln>
                        <a:noFill/>
                      </a:ln>
                      <a:solidFill>
                        <a:srgbClr val="000000"/>
                      </a:solidFill>
                      <a:effectLst/>
                      <a:uLnTx/>
                      <a:uFillTx/>
                      <a:latin typeface="Arial"/>
                      <a:ea typeface="+mn-ea"/>
                      <a:cs typeface="+mn-cs"/>
                    </a:rPr>
                    <a:t>"И" </a:t>
                  </a:r>
                  <a:br>
                    <a:rPr kumimoji="0" lang="ru-RU" sz="800" b="0" i="0" u="none" strike="noStrike" kern="1200" cap="none" spc="0" normalizeH="0" baseline="0" noProof="0" dirty="0">
                      <a:ln>
                        <a:noFill/>
                      </a:ln>
                      <a:solidFill>
                        <a:srgbClr val="000000"/>
                      </a:solidFill>
                      <a:effectLst/>
                      <a:uLnTx/>
                      <a:uFillTx/>
                      <a:latin typeface="Arial"/>
                      <a:ea typeface="+mn-ea"/>
                      <a:cs typeface="+mn-cs"/>
                    </a:rPr>
                  </a:br>
                  <a:r>
                    <a:rPr kumimoji="0" lang="ru-RU" sz="800" b="0" i="0" u="none" strike="noStrike" kern="1200" cap="none" spc="0" normalizeH="0" baseline="0" noProof="0" dirty="0">
                      <a:ln>
                        <a:noFill/>
                      </a:ln>
                      <a:solidFill>
                        <a:srgbClr val="000000"/>
                      </a:solidFill>
                      <a:effectLst/>
                      <a:uLnTx/>
                      <a:uFillTx/>
                      <a:latin typeface="Arial"/>
                      <a:ea typeface="+mn-ea"/>
                      <a:cs typeface="+mn-cs"/>
                    </a:rPr>
                    <a:t>Необходимо выполнение всех условий одновременно</a:t>
                  </a:r>
                </a:p>
              </p:txBody>
            </p:sp>
            <p:sp>
              <p:nvSpPr>
                <p:cNvPr id="417" name="Блок-схема: ИЛИ 416"/>
                <p:cNvSpPr>
                  <a:spLocks/>
                </p:cNvSpPr>
                <p:nvPr/>
              </p:nvSpPr>
              <p:spPr>
                <a:xfrm>
                  <a:off x="6949407" y="674775"/>
                  <a:ext cx="189824" cy="194576"/>
                </a:xfrm>
                <a:prstGeom prst="flowChartOr">
                  <a:avLst/>
                </a:prstGeom>
                <a:solidFill>
                  <a:schemeClr val="accent3"/>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3722" rtl="0" eaLnBrk="1" fontAlgn="auto" latinLnBrk="0" hangingPunct="1">
                    <a:lnSpc>
                      <a:spcPct val="100000"/>
                    </a:lnSpc>
                    <a:spcBef>
                      <a:spcPts val="0"/>
                    </a:spcBef>
                    <a:spcAft>
                      <a:spcPts val="0"/>
                    </a:spcAft>
                    <a:buClrTx/>
                    <a:buSzTx/>
                    <a:buFontTx/>
                    <a:buNone/>
                    <a:tabLst/>
                    <a:defRPr/>
                  </a:pPr>
                  <a:endParaRPr kumimoji="0" lang="ru-RU" sz="800" b="0" i="0" u="none" strike="noStrike" kern="1200" cap="none" spc="0" normalizeH="0" baseline="0" noProof="0" dirty="0" err="1">
                    <a:ln>
                      <a:noFill/>
                    </a:ln>
                    <a:solidFill>
                      <a:srgbClr val="000000"/>
                    </a:solidFill>
                    <a:effectLst/>
                    <a:uLnTx/>
                    <a:uFillTx/>
                    <a:latin typeface="Arial"/>
                    <a:ea typeface="+mn-ea"/>
                    <a:cs typeface="+mn-cs"/>
                  </a:endParaRPr>
                </a:p>
              </p:txBody>
            </p:sp>
          </p:grpSp>
        </p:grpSp>
      </p:grpSp>
      <p:grpSp>
        <p:nvGrpSpPr>
          <p:cNvPr id="451" name="Группа 450"/>
          <p:cNvGrpSpPr/>
          <p:nvPr/>
        </p:nvGrpSpPr>
        <p:grpSpPr>
          <a:xfrm>
            <a:off x="228397" y="5427277"/>
            <a:ext cx="4577205" cy="387851"/>
            <a:chOff x="1083063" y="6304487"/>
            <a:chExt cx="4577205" cy="387851"/>
          </a:xfrm>
        </p:grpSpPr>
        <p:sp>
          <p:nvSpPr>
            <p:cNvPr id="452" name="Oval 83">
              <a:extLst>
                <a:ext uri="{FF2B5EF4-FFF2-40B4-BE49-F238E27FC236}">
                  <a16:creationId xmlns:a16="http://schemas.microsoft.com/office/drawing/2014/main" id="{1244C95A-69B0-4DAA-A8EC-7514FECEF06A}"/>
                </a:ext>
              </a:extLst>
            </p:cNvPr>
            <p:cNvSpPr>
              <a:spLocks noChangeArrowheads="1"/>
            </p:cNvSpPr>
            <p:nvPr/>
          </p:nvSpPr>
          <p:spPr bwMode="gray">
            <a:xfrm>
              <a:off x="1087215" y="6512341"/>
              <a:ext cx="179997" cy="179997"/>
            </a:xfrm>
            <a:prstGeom prst="ellipse">
              <a:avLst/>
            </a:prstGeom>
            <a:solidFill>
              <a:schemeClr val="accent6"/>
            </a:solidFill>
            <a:ln w="9525">
              <a:solidFill>
                <a:srgbClr val="FFFFFF"/>
              </a:solidFill>
              <a:round/>
              <a:headEnd/>
              <a:tailEnd/>
            </a:ln>
            <a:effectLst/>
          </p:spPr>
          <p:txBody>
            <a:bodyPr vert="horz" wrap="none" lIns="0" tIns="0" rIns="0" bIns="0" numCol="1" anchor="ctr" anchorCtr="1" compatLnSpc="1">
              <a:prstTxWarp prst="textNoShape">
                <a:avLst/>
              </a:prstTxWarp>
              <a:noAutofit/>
            </a:bodyPr>
            <a:lstStyle/>
            <a:p>
              <a:pPr marL="0" marR="0" lvl="0" indent="0" algn="ctr" defTabSz="896108" rtl="0" eaLnBrk="1" fontAlgn="auto" latinLnBrk="0" hangingPunct="1">
                <a:lnSpc>
                  <a:spcPct val="100000"/>
                </a:lnSpc>
                <a:spcBef>
                  <a:spcPts val="0"/>
                </a:spcBef>
                <a:spcAft>
                  <a:spcPts val="0"/>
                </a:spcAft>
                <a:buClr>
                  <a:srgbClr val="FFFFFF"/>
                </a:buClr>
                <a:buSzTx/>
                <a:buFontTx/>
                <a:buNone/>
                <a:tabLst/>
                <a:defRPr/>
              </a:pPr>
              <a:r>
                <a:rPr kumimoji="0" lang="ru-RU" sz="800" b="1" i="0" u="none" strike="noStrike" kern="0" cap="none" spc="0" normalizeH="0" baseline="0" noProof="0" dirty="0">
                  <a:ln>
                    <a:noFill/>
                  </a:ln>
                  <a:solidFill>
                    <a:srgbClr val="FFFFFF"/>
                  </a:solidFill>
                  <a:effectLst/>
                  <a:uLnTx/>
                  <a:uFillTx/>
                  <a:latin typeface="Arial"/>
                  <a:ea typeface="+mn-ea"/>
                  <a:cs typeface="Arial" pitchFamily="34" charset="0"/>
                </a:rPr>
                <a:t>11</a:t>
              </a:r>
              <a:endParaRPr kumimoji="0" lang="en-US" sz="800" b="1" i="0" u="none" strike="noStrike" kern="0" cap="none" spc="0" normalizeH="0" baseline="0" noProof="0" dirty="0">
                <a:ln>
                  <a:noFill/>
                </a:ln>
                <a:solidFill>
                  <a:srgbClr val="FFFFFF"/>
                </a:solidFill>
                <a:effectLst/>
                <a:uLnTx/>
                <a:uFillTx/>
                <a:latin typeface="Arial"/>
                <a:ea typeface="+mn-ea"/>
                <a:cs typeface="Arial" pitchFamily="34" charset="0"/>
              </a:endParaRPr>
            </a:p>
          </p:txBody>
        </p:sp>
        <p:sp>
          <p:nvSpPr>
            <p:cNvPr id="453" name="TextBox 452">
              <a:extLst>
                <a:ext uri="{FF2B5EF4-FFF2-40B4-BE49-F238E27FC236}">
                  <a16:creationId xmlns:a16="http://schemas.microsoft.com/office/drawing/2014/main" id="{86B933E7-7FCC-4517-B1CB-CC998E895F2F}"/>
                </a:ext>
              </a:extLst>
            </p:cNvPr>
            <p:cNvSpPr txBox="1"/>
            <p:nvPr/>
          </p:nvSpPr>
          <p:spPr>
            <a:xfrm>
              <a:off x="1312012" y="6553754"/>
              <a:ext cx="4348256" cy="123111"/>
            </a:xfrm>
            <a:prstGeom prst="rect">
              <a:avLst/>
            </a:prstGeom>
          </p:spPr>
          <p:txBody>
            <a:bodyPr vert="horz" wrap="square" lIns="0" tIns="0" rIns="0" bIns="0" rtlCol="0" anchor="ctr" anchorCtr="0">
              <a:spAutoFit/>
            </a:bodyPr>
            <a:lstStyle>
              <a:lvl1pPr lvl="0" indent="0" defTabSz="913473" fontAlgn="base">
                <a:spcBef>
                  <a:spcPct val="0"/>
                </a:spcBef>
                <a:spcAft>
                  <a:spcPct val="0"/>
                </a:spcAft>
                <a:buClr>
                  <a:schemeClr val="tx2"/>
                </a:buClr>
                <a:buSzPct val="100000"/>
                <a:defRPr lang="ru-RU" sz="1600" baseline="0" dirty="0"/>
              </a:lvl1pPr>
              <a:lvl2pPr marL="198335" lvl="1" indent="-194662" defTabSz="913473" fontAlgn="base">
                <a:spcBef>
                  <a:spcPct val="0"/>
                </a:spcBef>
                <a:spcAft>
                  <a:spcPct val="0"/>
                </a:spcAft>
                <a:buClr>
                  <a:schemeClr val="accent4"/>
                </a:buClr>
                <a:buSzPct val="125000"/>
                <a:buFont typeface="Arial" charset="0"/>
                <a:buChar char="▪"/>
                <a:defRPr lang="ru-RU" sz="1600" baseline="0" dirty="0"/>
              </a:lvl2pPr>
              <a:lvl3pPr marL="455435" lvl="2" indent="-253428" defTabSz="913473" fontAlgn="base">
                <a:spcBef>
                  <a:spcPct val="0"/>
                </a:spcBef>
                <a:spcAft>
                  <a:spcPct val="0"/>
                </a:spcAft>
                <a:buClr>
                  <a:schemeClr val="accent6"/>
                </a:buClr>
                <a:buSzPct val="120000"/>
                <a:buFont typeface="Arial" charset="0"/>
                <a:buChar char="–"/>
                <a:defRPr lang="ru-RU" sz="1600" baseline="0" dirty="0"/>
              </a:lvl3pPr>
              <a:lvl4pPr marL="628060" lvl="3" indent="-157933" defTabSz="913473" fontAlgn="base">
                <a:spcBef>
                  <a:spcPct val="0"/>
                </a:spcBef>
                <a:spcAft>
                  <a:spcPct val="0"/>
                </a:spcAft>
                <a:buClr>
                  <a:schemeClr val="accent6"/>
                </a:buClr>
                <a:buSzPct val="120000"/>
                <a:buFont typeface="Arial" charset="0"/>
                <a:buChar char="▫"/>
                <a:defRPr lang="ru-RU" sz="1600" baseline="0" dirty="0"/>
              </a:lvl4pPr>
              <a:lvl5pPr marL="763957" lvl="4" indent="-132223" defTabSz="913473" fontAlgn="base">
                <a:spcBef>
                  <a:spcPct val="0"/>
                </a:spcBef>
                <a:spcAft>
                  <a:spcPct val="0"/>
                </a:spcAft>
                <a:buClr>
                  <a:schemeClr val="accent6"/>
                </a:buClr>
                <a:buSzPct val="89000"/>
                <a:buFont typeface="Arial" charset="0"/>
                <a:buChar char="-"/>
                <a:defRPr lang="ru-RU" sz="1600" baseline="0" dirty="0"/>
              </a:lvl5pPr>
              <a:lvl6pPr marL="1020030" indent="-177089" defTabSz="1218026" fontAlgn="base">
                <a:spcBef>
                  <a:spcPct val="0"/>
                </a:spcBef>
                <a:spcAft>
                  <a:spcPct val="0"/>
                </a:spcAft>
                <a:buClr>
                  <a:schemeClr val="tx2"/>
                </a:buClr>
                <a:buSzPct val="89000"/>
                <a:buFont typeface="Arial" charset="0"/>
                <a:buChar char="-"/>
                <a:defRPr sz="2100" baseline="0"/>
              </a:lvl6pPr>
              <a:lvl7pPr marL="1020030" indent="-177089" defTabSz="1218026" fontAlgn="base">
                <a:spcBef>
                  <a:spcPct val="0"/>
                </a:spcBef>
                <a:spcAft>
                  <a:spcPct val="0"/>
                </a:spcAft>
                <a:buClr>
                  <a:schemeClr val="tx2"/>
                </a:buClr>
                <a:buSzPct val="89000"/>
                <a:buFont typeface="Arial" charset="0"/>
                <a:buChar char="-"/>
                <a:defRPr sz="2100" baseline="0"/>
              </a:lvl7pPr>
              <a:lvl8pPr marL="1020030" indent="-177089" defTabSz="1218026" fontAlgn="base">
                <a:spcBef>
                  <a:spcPct val="0"/>
                </a:spcBef>
                <a:spcAft>
                  <a:spcPct val="0"/>
                </a:spcAft>
                <a:buClr>
                  <a:schemeClr val="tx2"/>
                </a:buClr>
                <a:buSzPct val="89000"/>
                <a:buFont typeface="Arial" charset="0"/>
                <a:buChar char="-"/>
                <a:defRPr sz="2100" baseline="0"/>
              </a:lvl8pPr>
              <a:lvl9pPr marL="1020030" indent="-177089" defTabSz="1218026" fontAlgn="base">
                <a:spcBef>
                  <a:spcPct val="0"/>
                </a:spcBef>
                <a:spcAft>
                  <a:spcPct val="0"/>
                </a:spcAft>
                <a:buClr>
                  <a:schemeClr val="tx2"/>
                </a:buClr>
                <a:buSzPct val="89000"/>
                <a:buFont typeface="Arial" charset="0"/>
                <a:buChar char="-"/>
                <a:defRPr sz="2100" baseline="0"/>
              </a:lvl9pPr>
            </a:lstStyle>
            <a:p>
              <a:pPr marL="0" marR="0" lvl="0" indent="0" algn="l" defTabSz="913473" rtl="0" eaLnBrk="1" fontAlgn="base" latinLnBrk="0" hangingPunct="1">
                <a:lnSpc>
                  <a:spcPct val="100000"/>
                </a:lnSpc>
                <a:spcBef>
                  <a:spcPct val="0"/>
                </a:spcBef>
                <a:spcAft>
                  <a:spcPct val="0"/>
                </a:spcAft>
                <a:buClr>
                  <a:srgbClr val="008080"/>
                </a:buClr>
                <a:buSzPct val="100000"/>
                <a:buFontTx/>
                <a:buNone/>
                <a:tabLst/>
                <a:defRPr/>
              </a:pPr>
              <a:r>
                <a:rPr kumimoji="0" lang="ru-RU" sz="800" b="0" i="0" u="none" strike="noStrike" kern="1200" cap="none" spc="0" normalizeH="0" baseline="0" noProof="0" dirty="0">
                  <a:ln>
                    <a:noFill/>
                  </a:ln>
                  <a:solidFill>
                    <a:srgbClr val="000000"/>
                  </a:solidFill>
                  <a:effectLst/>
                  <a:uLnTx/>
                  <a:uFillTx/>
                  <a:latin typeface="Arial"/>
                  <a:ea typeface="+mn-ea"/>
                  <a:cs typeface="+mn-cs"/>
                </a:rPr>
                <a:t>Обязательные шаги для извлеченного урока, соответствующего критериям значимости</a:t>
              </a:r>
            </a:p>
          </p:txBody>
        </p:sp>
        <p:sp>
          <p:nvSpPr>
            <p:cNvPr id="454" name="Oval 83">
              <a:extLst>
                <a:ext uri="{FF2B5EF4-FFF2-40B4-BE49-F238E27FC236}">
                  <a16:creationId xmlns:a16="http://schemas.microsoft.com/office/drawing/2014/main" id="{1244C95A-69B0-4DAA-A8EC-7514FECEF06A}"/>
                </a:ext>
              </a:extLst>
            </p:cNvPr>
            <p:cNvSpPr>
              <a:spLocks noChangeArrowheads="1"/>
            </p:cNvSpPr>
            <p:nvPr/>
          </p:nvSpPr>
          <p:spPr bwMode="gray">
            <a:xfrm>
              <a:off x="1083063" y="6304487"/>
              <a:ext cx="179997" cy="179997"/>
            </a:xfrm>
            <a:prstGeom prst="ellipse">
              <a:avLst/>
            </a:prstGeom>
            <a:solidFill>
              <a:srgbClr val="008080"/>
            </a:solidFill>
            <a:ln w="9525">
              <a:solidFill>
                <a:srgbClr val="FFFFFF"/>
              </a:solidFill>
              <a:round/>
              <a:headEnd/>
              <a:tailEnd/>
            </a:ln>
            <a:effectLst/>
          </p:spPr>
          <p:txBody>
            <a:bodyPr vert="horz" wrap="none" lIns="0" tIns="0" rIns="0" bIns="0" numCol="1" anchor="ctr" anchorCtr="1" compatLnSpc="1">
              <a:prstTxWarp prst="textNoShape">
                <a:avLst/>
              </a:prstTxWarp>
              <a:noAutofit/>
            </a:bodyPr>
            <a:lstStyle/>
            <a:p>
              <a:pPr marL="0" marR="0" lvl="0" indent="0" algn="ctr" defTabSz="896108" rtl="0" eaLnBrk="1" fontAlgn="auto" latinLnBrk="0" hangingPunct="1">
                <a:lnSpc>
                  <a:spcPct val="100000"/>
                </a:lnSpc>
                <a:spcBef>
                  <a:spcPts val="0"/>
                </a:spcBef>
                <a:spcAft>
                  <a:spcPts val="0"/>
                </a:spcAft>
                <a:buClr>
                  <a:srgbClr val="FFFFFF"/>
                </a:buClr>
                <a:buSzTx/>
                <a:buFontTx/>
                <a:buNone/>
                <a:tabLst/>
                <a:defRPr/>
              </a:pPr>
              <a:r>
                <a:rPr kumimoji="0" lang="ru-RU" sz="800" b="1" i="0" u="none" strike="noStrike" kern="0" cap="none" spc="0" normalizeH="0" baseline="0" noProof="0" dirty="0">
                  <a:ln>
                    <a:noFill/>
                  </a:ln>
                  <a:solidFill>
                    <a:srgbClr val="FFFFFF"/>
                  </a:solidFill>
                  <a:effectLst/>
                  <a:uLnTx/>
                  <a:uFillTx/>
                  <a:latin typeface="Arial"/>
                  <a:ea typeface="+mn-ea"/>
                  <a:cs typeface="Arial" pitchFamily="34" charset="0"/>
                </a:rPr>
                <a:t>1</a:t>
              </a:r>
              <a:endParaRPr kumimoji="0" lang="en-US" sz="800" b="1" i="0" u="none" strike="noStrike" kern="0" cap="none" spc="0" normalizeH="0" baseline="0" noProof="0" dirty="0">
                <a:ln>
                  <a:noFill/>
                </a:ln>
                <a:solidFill>
                  <a:srgbClr val="FFFFFF"/>
                </a:solidFill>
                <a:effectLst/>
                <a:uLnTx/>
                <a:uFillTx/>
                <a:latin typeface="Arial"/>
                <a:ea typeface="+mn-ea"/>
                <a:cs typeface="Arial" pitchFamily="34" charset="0"/>
              </a:endParaRPr>
            </a:p>
          </p:txBody>
        </p:sp>
        <p:sp>
          <p:nvSpPr>
            <p:cNvPr id="455" name="TextBox 454">
              <a:extLst>
                <a:ext uri="{FF2B5EF4-FFF2-40B4-BE49-F238E27FC236}">
                  <a16:creationId xmlns:a16="http://schemas.microsoft.com/office/drawing/2014/main" id="{86B933E7-7FCC-4517-B1CB-CC998E895F2F}"/>
                </a:ext>
              </a:extLst>
            </p:cNvPr>
            <p:cNvSpPr txBox="1"/>
            <p:nvPr/>
          </p:nvSpPr>
          <p:spPr>
            <a:xfrm>
              <a:off x="1298125" y="6336537"/>
              <a:ext cx="3807789" cy="123111"/>
            </a:xfrm>
            <a:prstGeom prst="rect">
              <a:avLst/>
            </a:prstGeom>
          </p:spPr>
          <p:txBody>
            <a:bodyPr vert="horz" wrap="square" lIns="0" tIns="0" rIns="0" bIns="0" rtlCol="0" anchor="ctr" anchorCtr="0">
              <a:spAutoFit/>
            </a:bodyPr>
            <a:lstStyle>
              <a:lvl1pPr lvl="0" indent="0" defTabSz="913473" fontAlgn="base">
                <a:spcBef>
                  <a:spcPct val="0"/>
                </a:spcBef>
                <a:spcAft>
                  <a:spcPct val="0"/>
                </a:spcAft>
                <a:buClr>
                  <a:schemeClr val="tx2"/>
                </a:buClr>
                <a:buSzPct val="100000"/>
                <a:defRPr lang="ru-RU" sz="1600" baseline="0" dirty="0"/>
              </a:lvl1pPr>
              <a:lvl2pPr marL="198335" lvl="1" indent="-194662" defTabSz="913473" fontAlgn="base">
                <a:spcBef>
                  <a:spcPct val="0"/>
                </a:spcBef>
                <a:spcAft>
                  <a:spcPct val="0"/>
                </a:spcAft>
                <a:buClr>
                  <a:schemeClr val="accent4"/>
                </a:buClr>
                <a:buSzPct val="125000"/>
                <a:buFont typeface="Arial" charset="0"/>
                <a:buChar char="▪"/>
                <a:defRPr lang="ru-RU" sz="1600" baseline="0" dirty="0"/>
              </a:lvl2pPr>
              <a:lvl3pPr marL="455435" lvl="2" indent="-253428" defTabSz="913473" fontAlgn="base">
                <a:spcBef>
                  <a:spcPct val="0"/>
                </a:spcBef>
                <a:spcAft>
                  <a:spcPct val="0"/>
                </a:spcAft>
                <a:buClr>
                  <a:schemeClr val="accent6"/>
                </a:buClr>
                <a:buSzPct val="120000"/>
                <a:buFont typeface="Arial" charset="0"/>
                <a:buChar char="–"/>
                <a:defRPr lang="ru-RU" sz="1600" baseline="0" dirty="0"/>
              </a:lvl3pPr>
              <a:lvl4pPr marL="628060" lvl="3" indent="-157933" defTabSz="913473" fontAlgn="base">
                <a:spcBef>
                  <a:spcPct val="0"/>
                </a:spcBef>
                <a:spcAft>
                  <a:spcPct val="0"/>
                </a:spcAft>
                <a:buClr>
                  <a:schemeClr val="accent6"/>
                </a:buClr>
                <a:buSzPct val="120000"/>
                <a:buFont typeface="Arial" charset="0"/>
                <a:buChar char="▫"/>
                <a:defRPr lang="ru-RU" sz="1600" baseline="0" dirty="0"/>
              </a:lvl4pPr>
              <a:lvl5pPr marL="763957" lvl="4" indent="-132223" defTabSz="913473" fontAlgn="base">
                <a:spcBef>
                  <a:spcPct val="0"/>
                </a:spcBef>
                <a:spcAft>
                  <a:spcPct val="0"/>
                </a:spcAft>
                <a:buClr>
                  <a:schemeClr val="accent6"/>
                </a:buClr>
                <a:buSzPct val="89000"/>
                <a:buFont typeface="Arial" charset="0"/>
                <a:buChar char="-"/>
                <a:defRPr lang="ru-RU" sz="1600" baseline="0" dirty="0"/>
              </a:lvl5pPr>
              <a:lvl6pPr marL="1020030" indent="-177089" defTabSz="1218026" fontAlgn="base">
                <a:spcBef>
                  <a:spcPct val="0"/>
                </a:spcBef>
                <a:spcAft>
                  <a:spcPct val="0"/>
                </a:spcAft>
                <a:buClr>
                  <a:schemeClr val="tx2"/>
                </a:buClr>
                <a:buSzPct val="89000"/>
                <a:buFont typeface="Arial" charset="0"/>
                <a:buChar char="-"/>
                <a:defRPr sz="2100" baseline="0"/>
              </a:lvl6pPr>
              <a:lvl7pPr marL="1020030" indent="-177089" defTabSz="1218026" fontAlgn="base">
                <a:spcBef>
                  <a:spcPct val="0"/>
                </a:spcBef>
                <a:spcAft>
                  <a:spcPct val="0"/>
                </a:spcAft>
                <a:buClr>
                  <a:schemeClr val="tx2"/>
                </a:buClr>
                <a:buSzPct val="89000"/>
                <a:buFont typeface="Arial" charset="0"/>
                <a:buChar char="-"/>
                <a:defRPr sz="2100" baseline="0"/>
              </a:lvl7pPr>
              <a:lvl8pPr marL="1020030" indent="-177089" defTabSz="1218026" fontAlgn="base">
                <a:spcBef>
                  <a:spcPct val="0"/>
                </a:spcBef>
                <a:spcAft>
                  <a:spcPct val="0"/>
                </a:spcAft>
                <a:buClr>
                  <a:schemeClr val="tx2"/>
                </a:buClr>
                <a:buSzPct val="89000"/>
                <a:buFont typeface="Arial" charset="0"/>
                <a:buChar char="-"/>
                <a:defRPr sz="2100" baseline="0"/>
              </a:lvl8pPr>
              <a:lvl9pPr marL="1020030" indent="-177089" defTabSz="1218026" fontAlgn="base">
                <a:spcBef>
                  <a:spcPct val="0"/>
                </a:spcBef>
                <a:spcAft>
                  <a:spcPct val="0"/>
                </a:spcAft>
                <a:buClr>
                  <a:schemeClr val="tx2"/>
                </a:buClr>
                <a:buSzPct val="89000"/>
                <a:buFont typeface="Arial" charset="0"/>
                <a:buChar char="-"/>
                <a:defRPr sz="2100" baseline="0"/>
              </a:lvl9pPr>
            </a:lstStyle>
            <a:p>
              <a:pPr marL="0" marR="0" lvl="0" indent="0" algn="l" defTabSz="913473" rtl="0" eaLnBrk="1" fontAlgn="base" latinLnBrk="0" hangingPunct="1">
                <a:lnSpc>
                  <a:spcPct val="100000"/>
                </a:lnSpc>
                <a:spcBef>
                  <a:spcPct val="0"/>
                </a:spcBef>
                <a:spcAft>
                  <a:spcPct val="0"/>
                </a:spcAft>
                <a:buClr>
                  <a:srgbClr val="008080"/>
                </a:buClr>
                <a:buSzPct val="100000"/>
                <a:buFontTx/>
                <a:buNone/>
                <a:tabLst/>
                <a:defRPr/>
              </a:pPr>
              <a:r>
                <a:rPr kumimoji="0" lang="ru-RU" sz="800" b="0" i="0" u="none" strike="noStrike" kern="1200" cap="none" spc="0" normalizeH="0" baseline="0" noProof="0" dirty="0">
                  <a:ln>
                    <a:noFill/>
                  </a:ln>
                  <a:solidFill>
                    <a:srgbClr val="000000"/>
                  </a:solidFill>
                  <a:effectLst/>
                  <a:uLnTx/>
                  <a:uFillTx/>
                  <a:latin typeface="Arial"/>
                  <a:ea typeface="+mn-ea"/>
                  <a:cs typeface="+mn-cs"/>
                </a:rPr>
                <a:t>Обязательные шаги для любого извлеченного урока</a:t>
              </a:r>
            </a:p>
          </p:txBody>
        </p:sp>
      </p:grpSp>
      <p:sp>
        <p:nvSpPr>
          <p:cNvPr id="147" name="Скругленный прямоугольник 33">
            <a:extLst>
              <a:ext uri="{FF2B5EF4-FFF2-40B4-BE49-F238E27FC236}">
                <a16:creationId xmlns:a16="http://schemas.microsoft.com/office/drawing/2014/main" id="{D2914028-E707-BD29-84C8-8D346E7375B2}"/>
              </a:ext>
            </a:extLst>
          </p:cNvPr>
          <p:cNvSpPr/>
          <p:nvPr/>
        </p:nvSpPr>
        <p:spPr>
          <a:xfrm>
            <a:off x="10947047" y="752298"/>
            <a:ext cx="1018261" cy="445394"/>
          </a:xfrm>
          <a:prstGeom prst="roundRect">
            <a:avLst>
              <a:gd name="adj" fmla="val 15910"/>
            </a:avLst>
          </a:pr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35282" tIns="35282" rIns="35282" bIns="35282" rtlCol="0" anchor="ctr">
            <a:noAutofit/>
          </a:bodyPr>
          <a:lstStyle/>
          <a:p>
            <a:pPr marL="0" marR="0" lvl="0" indent="0" algn="ctr" defTabSz="1775578" rtl="0" eaLnBrk="1" fontAlgn="auto" latinLnBrk="0" hangingPunct="1">
              <a:lnSpc>
                <a:spcPct val="100000"/>
              </a:lnSpc>
              <a:spcBef>
                <a:spcPts val="0"/>
              </a:spcBef>
              <a:spcAft>
                <a:spcPts val="0"/>
              </a:spcAft>
              <a:buClr>
                <a:srgbClr val="FFFFFF"/>
              </a:buClr>
              <a:buSzTx/>
              <a:buFontTx/>
              <a:buNone/>
              <a:tabLst/>
              <a:defRPr/>
            </a:pPr>
            <a:r>
              <a:rPr kumimoji="0" lang="ru-RU" sz="800" b="1" i="0" u="none" strike="noStrike" kern="1200" cap="none" spc="0" normalizeH="0" baseline="0" noProof="0" dirty="0">
                <a:ln>
                  <a:noFill/>
                </a:ln>
                <a:solidFill>
                  <a:srgbClr val="FFFFFF"/>
                </a:solidFill>
                <a:effectLst/>
                <a:uLnTx/>
                <a:uFillTx/>
                <a:latin typeface="Arial"/>
                <a:ea typeface="+mn-ea"/>
                <a:cs typeface="+mn-cs"/>
                <a:hlinkClick r:id="" action="ppaction://noaction"/>
              </a:rPr>
              <a:t>На ритуалах согласно структуры</a:t>
            </a:r>
            <a:endParaRPr kumimoji="0" lang="ru-RU" sz="800" b="1" i="0" u="none" strike="noStrike" kern="1200" cap="none" spc="0" normalizeH="0" baseline="0" noProof="0" dirty="0">
              <a:ln>
                <a:noFill/>
              </a:ln>
              <a:solidFill>
                <a:srgbClr val="FFFFFF"/>
              </a:solidFill>
              <a:effectLst/>
              <a:uLnTx/>
              <a:uFillTx/>
              <a:latin typeface="Arial"/>
              <a:ea typeface="+mn-ea"/>
              <a:cs typeface="+mn-cs"/>
            </a:endParaRPr>
          </a:p>
        </p:txBody>
      </p:sp>
      <p:cxnSp>
        <p:nvCxnSpPr>
          <p:cNvPr id="11" name="Прямая со стрелкой 10"/>
          <p:cNvCxnSpPr>
            <a:stCxn id="613" idx="0"/>
            <a:endCxn id="147" idx="2"/>
          </p:cNvCxnSpPr>
          <p:nvPr/>
        </p:nvCxnSpPr>
        <p:spPr>
          <a:xfrm flipH="1" flipV="1">
            <a:off x="11456178" y="1197692"/>
            <a:ext cx="12106" cy="1530233"/>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48" name="Oval 53">
            <a:extLst>
              <a:ext uri="{FF2B5EF4-FFF2-40B4-BE49-F238E27FC236}">
                <a16:creationId xmlns:a16="http://schemas.microsoft.com/office/drawing/2014/main" id="{E52BB870-CF06-4378-A410-3B19EC659736}"/>
              </a:ext>
            </a:extLst>
          </p:cNvPr>
          <p:cNvSpPr>
            <a:spLocks/>
          </p:cNvSpPr>
          <p:nvPr/>
        </p:nvSpPr>
        <p:spPr bwMode="gray">
          <a:xfrm>
            <a:off x="5227864" y="1448661"/>
            <a:ext cx="231166" cy="231166"/>
          </a:xfrm>
          <a:prstGeom prst="ellipse">
            <a:avLst/>
          </a:prstGeom>
          <a:solidFill>
            <a:schemeClr val="bg1"/>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3722" rtl="0" eaLnBrk="1" fontAlgn="auto" latinLnBrk="0" hangingPunct="1">
              <a:lnSpc>
                <a:spcPct val="100000"/>
              </a:lnSpc>
              <a:spcBef>
                <a:spcPts val="0"/>
              </a:spcBef>
              <a:spcAft>
                <a:spcPts val="0"/>
              </a:spcAft>
              <a:buClrTx/>
              <a:buSzTx/>
              <a:buFontTx/>
              <a:buNone/>
              <a:tabLst/>
              <a:defRPr/>
            </a:pPr>
            <a:endParaRPr kumimoji="0" lang="ru-RU" sz="800" b="0" i="0" u="none" strike="noStrike" kern="1200" cap="none" spc="0" normalizeH="0" baseline="0" noProof="0" dirty="0" err="1">
              <a:ln>
                <a:noFill/>
              </a:ln>
              <a:solidFill>
                <a:srgbClr val="000000"/>
              </a:solidFill>
              <a:effectLst/>
              <a:uLnTx/>
              <a:uFillTx/>
              <a:latin typeface="Arial"/>
              <a:ea typeface="+mn-ea"/>
              <a:cs typeface="+mn-cs"/>
            </a:endParaRPr>
          </a:p>
        </p:txBody>
      </p:sp>
      <p:cxnSp>
        <p:nvCxnSpPr>
          <p:cNvPr id="10" name="Прямая со стрелкой 9"/>
          <p:cNvCxnSpPr>
            <a:stCxn id="149" idx="6"/>
            <a:endCxn id="148" idx="2"/>
          </p:cNvCxnSpPr>
          <p:nvPr/>
        </p:nvCxnSpPr>
        <p:spPr>
          <a:xfrm flipV="1">
            <a:off x="4466572" y="1564244"/>
            <a:ext cx="761292" cy="1242"/>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3" name="Соединительная линия уступом 12"/>
          <p:cNvCxnSpPr>
            <a:stCxn id="148" idx="4"/>
            <a:endCxn id="161" idx="1"/>
          </p:cNvCxnSpPr>
          <p:nvPr/>
        </p:nvCxnSpPr>
        <p:spPr>
          <a:xfrm rot="16200000" flipH="1">
            <a:off x="4128508" y="2894765"/>
            <a:ext cx="2619366" cy="189489"/>
          </a:xfrm>
          <a:prstGeom prst="bentConnector2">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50" name="Прямоугольник 149"/>
          <p:cNvSpPr/>
          <p:nvPr/>
        </p:nvSpPr>
        <p:spPr>
          <a:xfrm>
            <a:off x="5459030" y="1302789"/>
            <a:ext cx="1593950" cy="584775"/>
          </a:xfrm>
          <a:prstGeom prst="rect">
            <a:avLst/>
          </a:prstGeom>
        </p:spPr>
        <p:txBody>
          <a:bodyPr wrap="square">
            <a:spAutoFit/>
          </a:bodyPr>
          <a:lstStyle/>
          <a:p>
            <a:pPr marL="0" marR="0" lvl="0" indent="0" algn="l" defTabSz="913722" rtl="0" eaLnBrk="1" fontAlgn="auto" latinLnBrk="0" hangingPunct="1">
              <a:lnSpc>
                <a:spcPct val="100000"/>
              </a:lnSpc>
              <a:spcBef>
                <a:spcPts val="0"/>
              </a:spcBef>
              <a:spcAft>
                <a:spcPts val="0"/>
              </a:spcAft>
              <a:buClrTx/>
              <a:buSzTx/>
              <a:buFontTx/>
              <a:buNone/>
              <a:tabLst/>
              <a:defRPr/>
            </a:pPr>
            <a:r>
              <a:rPr kumimoji="0" lang="ru-RU" sz="800" b="0" i="1" u="none" strike="noStrike" kern="1200" cap="none" spc="0" normalizeH="0" baseline="0" noProof="0" dirty="0">
                <a:ln>
                  <a:noFill/>
                </a:ln>
                <a:solidFill>
                  <a:srgbClr val="000000"/>
                </a:solidFill>
                <a:effectLst/>
                <a:uLnTx/>
                <a:uFillTx/>
                <a:latin typeface="Arial"/>
                <a:ea typeface="+mn-ea"/>
                <a:cs typeface="+mn-cs"/>
              </a:rPr>
              <a:t>Отчет опубликован</a:t>
            </a:r>
          </a:p>
          <a:p>
            <a:pPr marL="0" marR="0" lvl="0" indent="0" algn="l" defTabSz="913722" rtl="0" eaLnBrk="1" fontAlgn="auto" latinLnBrk="0" hangingPunct="1">
              <a:lnSpc>
                <a:spcPct val="100000"/>
              </a:lnSpc>
              <a:spcBef>
                <a:spcPts val="0"/>
              </a:spcBef>
              <a:spcAft>
                <a:spcPts val="0"/>
              </a:spcAft>
              <a:buClrTx/>
              <a:buSzTx/>
              <a:buFontTx/>
              <a:buNone/>
              <a:tabLst/>
              <a:defRPr/>
            </a:pPr>
            <a:r>
              <a:rPr kumimoji="0" lang="ru-RU" sz="800" b="0" i="1" u="none" strike="noStrike" kern="1200" cap="none" spc="0" normalizeH="0" baseline="0" noProof="0" dirty="0">
                <a:ln>
                  <a:noFill/>
                </a:ln>
                <a:solidFill>
                  <a:srgbClr val="000000"/>
                </a:solidFill>
                <a:effectLst/>
                <a:uLnTx/>
                <a:uFillTx/>
                <a:latin typeface="Arial"/>
                <a:ea typeface="+mn-ea"/>
                <a:cs typeface="+mn-cs"/>
              </a:rPr>
              <a:t>Согласование результатов расследования куратором </a:t>
            </a:r>
          </a:p>
          <a:p>
            <a:pPr marL="0" marR="0" lvl="0" indent="0" algn="l" defTabSz="913722" rtl="0" eaLnBrk="1" fontAlgn="auto" latinLnBrk="0" hangingPunct="1">
              <a:lnSpc>
                <a:spcPct val="100000"/>
              </a:lnSpc>
              <a:spcBef>
                <a:spcPts val="0"/>
              </a:spcBef>
              <a:spcAft>
                <a:spcPts val="0"/>
              </a:spcAft>
              <a:buClrTx/>
              <a:buSzTx/>
              <a:buFontTx/>
              <a:buNone/>
              <a:tabLst/>
              <a:defRPr/>
            </a:pPr>
            <a:r>
              <a:rPr kumimoji="0" lang="ru-RU" sz="800" b="0" i="1" u="none" strike="noStrike" kern="1200" cap="none" spc="0" normalizeH="0" baseline="0" noProof="0" dirty="0">
                <a:ln>
                  <a:noFill/>
                </a:ln>
                <a:solidFill>
                  <a:srgbClr val="000000"/>
                </a:solidFill>
                <a:effectLst/>
                <a:uLnTx/>
                <a:uFillTx/>
                <a:latin typeface="Arial"/>
                <a:ea typeface="+mn-ea"/>
                <a:cs typeface="+mn-cs"/>
              </a:rPr>
              <a:t>(шаг 12, этап 2)</a:t>
            </a:r>
            <a:endParaRPr kumimoji="0" lang="ru-RU" sz="800" b="0" i="1" u="none" strike="noStrike" kern="1200" cap="none" spc="0" normalizeH="0" baseline="0" noProof="0" dirty="0">
              <a:ln>
                <a:noFill/>
              </a:ln>
              <a:solidFill>
                <a:srgbClr val="FF0000"/>
              </a:solidFill>
              <a:effectLst/>
              <a:uLnTx/>
              <a:uFillTx/>
              <a:latin typeface="Arial"/>
              <a:ea typeface="+mn-ea"/>
              <a:cs typeface="+mn-cs"/>
            </a:endParaRPr>
          </a:p>
        </p:txBody>
      </p:sp>
      <p:sp>
        <p:nvSpPr>
          <p:cNvPr id="159" name="Блок-схема: ИЛИ 158"/>
          <p:cNvSpPr>
            <a:spLocks/>
          </p:cNvSpPr>
          <p:nvPr/>
        </p:nvSpPr>
        <p:spPr>
          <a:xfrm>
            <a:off x="9438682" y="4924213"/>
            <a:ext cx="189821" cy="194573"/>
          </a:xfrm>
          <a:prstGeom prst="flowChartOr">
            <a:avLst/>
          </a:prstGeom>
          <a:solidFill>
            <a:schemeClr val="accent3"/>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3722" rtl="0" eaLnBrk="1" fontAlgn="auto" latinLnBrk="0" hangingPunct="1">
              <a:lnSpc>
                <a:spcPct val="100000"/>
              </a:lnSpc>
              <a:spcBef>
                <a:spcPts val="0"/>
              </a:spcBef>
              <a:spcAft>
                <a:spcPts val="0"/>
              </a:spcAft>
              <a:buClrTx/>
              <a:buSzTx/>
              <a:buFontTx/>
              <a:buNone/>
              <a:tabLst/>
              <a:defRPr/>
            </a:pPr>
            <a:endParaRPr kumimoji="0" lang="ru-RU" sz="800" b="0" i="0" u="none" strike="noStrike" kern="1200" cap="none" spc="0" normalizeH="0" baseline="0" noProof="0" dirty="0" err="1">
              <a:ln>
                <a:noFill/>
              </a:ln>
              <a:solidFill>
                <a:srgbClr val="000000"/>
              </a:solidFill>
              <a:effectLst/>
              <a:uLnTx/>
              <a:uFillTx/>
              <a:latin typeface="Arial"/>
              <a:ea typeface="+mn-ea"/>
              <a:cs typeface="+mn-cs"/>
            </a:endParaRPr>
          </a:p>
        </p:txBody>
      </p:sp>
      <p:sp>
        <p:nvSpPr>
          <p:cNvPr id="162" name="TextBox 161">
            <a:extLst>
              <a:ext uri="{FF2B5EF4-FFF2-40B4-BE49-F238E27FC236}">
                <a16:creationId xmlns:a16="http://schemas.microsoft.com/office/drawing/2014/main" id="{1E421157-2442-4C8B-B212-B91E0B4D96FE}"/>
              </a:ext>
            </a:extLst>
          </p:cNvPr>
          <p:cNvSpPr txBox="1">
            <a:spLocks/>
          </p:cNvSpPr>
          <p:nvPr/>
        </p:nvSpPr>
        <p:spPr>
          <a:xfrm flipH="1">
            <a:off x="9564752" y="4123517"/>
            <a:ext cx="791287" cy="492443"/>
          </a:xfrm>
          <a:prstGeom prst="rect">
            <a:avLst/>
          </a:prstGeom>
          <a:noFill/>
        </p:spPr>
        <p:txBody>
          <a:bodyPr vert="horz" wrap="square" lIns="0" tIns="0" rIns="0" bIns="0" rtlCol="0" anchor="ctr" anchorCtr="0">
            <a:spAutoFit/>
          </a:bodyPr>
          <a:lstStyle>
            <a:lvl1pPr lvl="0" indent="0" defTabSz="913473" fontAlgn="base">
              <a:spcBef>
                <a:spcPct val="0"/>
              </a:spcBef>
              <a:spcAft>
                <a:spcPct val="0"/>
              </a:spcAft>
              <a:buClr>
                <a:schemeClr val="tx2"/>
              </a:buClr>
              <a:buSzPct val="100000"/>
              <a:defRPr lang="ru-RU" sz="1600" baseline="0" dirty="0"/>
            </a:lvl1pPr>
            <a:lvl2pPr marL="198335" lvl="1" indent="-194662" defTabSz="913473" fontAlgn="base">
              <a:spcBef>
                <a:spcPct val="0"/>
              </a:spcBef>
              <a:spcAft>
                <a:spcPct val="0"/>
              </a:spcAft>
              <a:buClr>
                <a:schemeClr val="accent4"/>
              </a:buClr>
              <a:buSzPct val="125000"/>
              <a:buFont typeface="Arial" charset="0"/>
              <a:buChar char="▪"/>
              <a:defRPr lang="ru-RU" sz="1600" baseline="0" dirty="0"/>
            </a:lvl2pPr>
            <a:lvl3pPr marL="455435" lvl="2" indent="-253428" defTabSz="913473" fontAlgn="base">
              <a:spcBef>
                <a:spcPct val="0"/>
              </a:spcBef>
              <a:spcAft>
                <a:spcPct val="0"/>
              </a:spcAft>
              <a:buClr>
                <a:schemeClr val="accent6"/>
              </a:buClr>
              <a:buSzPct val="120000"/>
              <a:buFont typeface="Arial" charset="0"/>
              <a:buChar char="–"/>
              <a:defRPr lang="ru-RU" sz="1600" baseline="0" dirty="0"/>
            </a:lvl3pPr>
            <a:lvl4pPr marL="628060" lvl="3" indent="-157933" defTabSz="913473" fontAlgn="base">
              <a:spcBef>
                <a:spcPct val="0"/>
              </a:spcBef>
              <a:spcAft>
                <a:spcPct val="0"/>
              </a:spcAft>
              <a:buClr>
                <a:schemeClr val="accent6"/>
              </a:buClr>
              <a:buSzPct val="120000"/>
              <a:buFont typeface="Arial" charset="0"/>
              <a:buChar char="▫"/>
              <a:defRPr lang="ru-RU" sz="1600" baseline="0" dirty="0"/>
            </a:lvl4pPr>
            <a:lvl5pPr marL="763957" lvl="4" indent="-132223" defTabSz="913473" fontAlgn="base">
              <a:spcBef>
                <a:spcPct val="0"/>
              </a:spcBef>
              <a:spcAft>
                <a:spcPct val="0"/>
              </a:spcAft>
              <a:buClr>
                <a:schemeClr val="accent6"/>
              </a:buClr>
              <a:buSzPct val="89000"/>
              <a:buFont typeface="Arial" charset="0"/>
              <a:buChar char="-"/>
              <a:defRPr lang="ru-RU" sz="1600" baseline="0" dirty="0"/>
            </a:lvl5pPr>
            <a:lvl6pPr marL="1020030" indent="-177089" defTabSz="1218026" fontAlgn="base">
              <a:spcBef>
                <a:spcPct val="0"/>
              </a:spcBef>
              <a:spcAft>
                <a:spcPct val="0"/>
              </a:spcAft>
              <a:buClr>
                <a:schemeClr val="tx2"/>
              </a:buClr>
              <a:buSzPct val="89000"/>
              <a:buFont typeface="Arial" charset="0"/>
              <a:buChar char="-"/>
              <a:defRPr sz="2100" baseline="0"/>
            </a:lvl6pPr>
            <a:lvl7pPr marL="1020030" indent="-177089" defTabSz="1218026" fontAlgn="base">
              <a:spcBef>
                <a:spcPct val="0"/>
              </a:spcBef>
              <a:spcAft>
                <a:spcPct val="0"/>
              </a:spcAft>
              <a:buClr>
                <a:schemeClr val="tx2"/>
              </a:buClr>
              <a:buSzPct val="89000"/>
              <a:buFont typeface="Arial" charset="0"/>
              <a:buChar char="-"/>
              <a:defRPr sz="2100" baseline="0"/>
            </a:lvl7pPr>
            <a:lvl8pPr marL="1020030" indent="-177089" defTabSz="1218026" fontAlgn="base">
              <a:spcBef>
                <a:spcPct val="0"/>
              </a:spcBef>
              <a:spcAft>
                <a:spcPct val="0"/>
              </a:spcAft>
              <a:buClr>
                <a:schemeClr val="tx2"/>
              </a:buClr>
              <a:buSzPct val="89000"/>
              <a:buFont typeface="Arial" charset="0"/>
              <a:buChar char="-"/>
              <a:defRPr sz="2100" baseline="0"/>
            </a:lvl8pPr>
            <a:lvl9pPr marL="1020030" indent="-177089" defTabSz="1218026" fontAlgn="base">
              <a:spcBef>
                <a:spcPct val="0"/>
              </a:spcBef>
              <a:spcAft>
                <a:spcPct val="0"/>
              </a:spcAft>
              <a:buClr>
                <a:schemeClr val="tx2"/>
              </a:buClr>
              <a:buSzPct val="89000"/>
              <a:buFont typeface="Arial" charset="0"/>
              <a:buChar char="-"/>
              <a:defRPr sz="2100" baseline="0"/>
            </a:lvl9pPr>
          </a:lstStyle>
          <a:p>
            <a:pPr marL="0" marR="0" lvl="0" indent="0" algn="l" defTabSz="913473" rtl="0" eaLnBrk="1" fontAlgn="base" latinLnBrk="0" hangingPunct="1">
              <a:lnSpc>
                <a:spcPct val="100000"/>
              </a:lnSpc>
              <a:spcBef>
                <a:spcPct val="0"/>
              </a:spcBef>
              <a:spcAft>
                <a:spcPct val="0"/>
              </a:spcAft>
              <a:buClr>
                <a:srgbClr val="008080"/>
              </a:buClr>
              <a:buSzPct val="100000"/>
              <a:buFontTx/>
              <a:buNone/>
              <a:tabLst/>
              <a:defRPr/>
            </a:pPr>
            <a:r>
              <a:rPr kumimoji="0" lang="ru-RU" sz="800" b="0" i="1" u="none" strike="noStrike" kern="1200" cap="none" spc="0" normalizeH="0" baseline="0" noProof="0" dirty="0">
                <a:ln>
                  <a:noFill/>
                </a:ln>
                <a:solidFill>
                  <a:srgbClr val="000000"/>
                </a:solidFill>
                <a:effectLst/>
                <a:uLnTx/>
                <a:uFillTx/>
                <a:latin typeface="Arial"/>
                <a:ea typeface="+mn-ea"/>
                <a:cs typeface="+mn-cs"/>
              </a:rPr>
              <a:t>ТМ требуют доп. затрат или срок более 1 мес.</a:t>
            </a:r>
          </a:p>
        </p:txBody>
      </p:sp>
      <p:sp>
        <p:nvSpPr>
          <p:cNvPr id="163" name="Скругленный прямоугольник 162"/>
          <p:cNvSpPr>
            <a:spLocks/>
          </p:cNvSpPr>
          <p:nvPr/>
        </p:nvSpPr>
        <p:spPr>
          <a:xfrm>
            <a:off x="8969406" y="751337"/>
            <a:ext cx="1112939" cy="486054"/>
          </a:xfrm>
          <a:prstGeom prst="roundRect">
            <a:avLst/>
          </a:pr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35282" tIns="35282" rIns="35282" bIns="35282" rtlCol="0" anchor="ctr">
            <a:noAutofit/>
          </a:bodyPr>
          <a:lstStyle/>
          <a:p>
            <a:pPr marL="0" marR="0" lvl="0" indent="0" algn="ctr" defTabSz="1775578" rtl="0" eaLnBrk="1" fontAlgn="auto" latinLnBrk="0" hangingPunct="1">
              <a:lnSpc>
                <a:spcPct val="100000"/>
              </a:lnSpc>
              <a:spcBef>
                <a:spcPts val="0"/>
              </a:spcBef>
              <a:spcAft>
                <a:spcPts val="0"/>
              </a:spcAft>
              <a:buClr>
                <a:srgbClr val="FFFFFF"/>
              </a:buClr>
              <a:buSzTx/>
              <a:buFontTx/>
              <a:buNone/>
              <a:tabLst/>
              <a:defRPr/>
            </a:pPr>
            <a:r>
              <a:rPr kumimoji="0" lang="ru-RU" sz="800" b="1" i="0" u="none" strike="noStrike" kern="1200" cap="none" spc="0" normalizeH="0" baseline="0" noProof="0" dirty="0">
                <a:ln>
                  <a:noFill/>
                </a:ln>
                <a:solidFill>
                  <a:srgbClr val="FFFFFF"/>
                </a:solidFill>
                <a:effectLst/>
                <a:uLnTx/>
                <a:uFillTx/>
                <a:latin typeface="Arial"/>
                <a:ea typeface="+mn-ea"/>
                <a:cs typeface="+mn-cs"/>
              </a:rPr>
              <a:t>Управление рисками</a:t>
            </a:r>
          </a:p>
        </p:txBody>
      </p:sp>
      <p:sp>
        <p:nvSpPr>
          <p:cNvPr id="534" name="Скругленный прямоугольник 33">
            <a:extLst>
              <a:ext uri="{FF2B5EF4-FFF2-40B4-BE49-F238E27FC236}">
                <a16:creationId xmlns:a16="http://schemas.microsoft.com/office/drawing/2014/main" id="{D2914028-E707-BD29-84C8-8D346E7375B2}"/>
              </a:ext>
            </a:extLst>
          </p:cNvPr>
          <p:cNvSpPr/>
          <p:nvPr/>
        </p:nvSpPr>
        <p:spPr>
          <a:xfrm>
            <a:off x="7868632" y="4018086"/>
            <a:ext cx="1383218" cy="480000"/>
          </a:xfrm>
          <a:prstGeom prst="roundRect">
            <a:avLst>
              <a:gd name="adj" fmla="val 15910"/>
            </a:avLst>
          </a:prstGeom>
          <a:solidFill>
            <a:srgbClr val="E5F2F2"/>
          </a:solidFill>
          <a:ln w="3175" cap="flat" cmpd="sng" algn="ctr">
            <a:noFill/>
            <a:prstDash val="solid"/>
          </a:ln>
          <a:effectLst/>
        </p:spPr>
        <p:txBody>
          <a:bodyPr lIns="48000" tIns="48000" rIns="48000" bIns="48000" rtlCol="0" anchor="ctr"/>
          <a:lstStyle/>
          <a:p>
            <a:pPr marL="0" marR="0" lvl="0" indent="0" algn="ctr" defTabSz="914333" rtl="0" eaLnBrk="1" fontAlgn="base" latinLnBrk="0" hangingPunct="1">
              <a:lnSpc>
                <a:spcPct val="100000"/>
              </a:lnSpc>
              <a:spcBef>
                <a:spcPct val="0"/>
              </a:spcBef>
              <a:spcAft>
                <a:spcPct val="0"/>
              </a:spcAft>
              <a:buClrTx/>
              <a:buSzTx/>
              <a:buFontTx/>
              <a:buNone/>
              <a:tabLst/>
              <a:defRPr/>
            </a:pPr>
            <a:r>
              <a:rPr kumimoji="0" lang="ru-RU" sz="800" b="0" i="0" u="none" strike="noStrike" kern="0" cap="none" spc="0" normalizeH="0" baseline="0" noProof="0" dirty="0">
                <a:ln>
                  <a:noFill/>
                </a:ln>
                <a:solidFill>
                  <a:srgbClr val="00313C"/>
                </a:solidFill>
                <a:effectLst/>
                <a:uLnTx/>
                <a:uFillTx/>
                <a:latin typeface="Arial"/>
                <a:ea typeface="+mn-ea"/>
                <a:cs typeface="Arial" panose="020B0604020202020204" pitchFamily="34" charset="0"/>
                <a:hlinkClick r:id="rId29"/>
              </a:rPr>
              <a:t>Создание карточки выученного урока в базе знаний </a:t>
            </a:r>
            <a:r>
              <a:rPr kumimoji="0" lang="ru-RU" sz="800" b="0" i="0" u="none" strike="noStrike" kern="0" cap="none" spc="0" normalizeH="0" baseline="0" noProof="0" dirty="0" err="1">
                <a:ln>
                  <a:noFill/>
                </a:ln>
                <a:solidFill>
                  <a:srgbClr val="00313C"/>
                </a:solidFill>
                <a:effectLst/>
                <a:uLnTx/>
                <a:uFillTx/>
                <a:latin typeface="Arial"/>
                <a:ea typeface="+mn-ea"/>
                <a:cs typeface="Arial" panose="020B0604020202020204" pitchFamily="34" charset="0"/>
                <a:hlinkClick r:id="rId29"/>
              </a:rPr>
              <a:t>ФЭП</a:t>
            </a:r>
            <a:endParaRPr kumimoji="0" lang="ru-RU" sz="800" b="0" i="0" u="none" strike="noStrike" kern="0" cap="none" spc="0" normalizeH="0" baseline="0" noProof="0" dirty="0">
              <a:ln>
                <a:noFill/>
              </a:ln>
              <a:solidFill>
                <a:srgbClr val="00313C"/>
              </a:solidFill>
              <a:effectLst/>
              <a:uLnTx/>
              <a:uFillTx/>
              <a:latin typeface="Arial"/>
              <a:ea typeface="+mn-ea"/>
              <a:cs typeface="Arial" panose="020B0604020202020204" pitchFamily="34" charset="0"/>
            </a:endParaRPr>
          </a:p>
        </p:txBody>
      </p:sp>
      <p:sp>
        <p:nvSpPr>
          <p:cNvPr id="155" name="Oval 83">
            <a:extLst>
              <a:ext uri="{FF2B5EF4-FFF2-40B4-BE49-F238E27FC236}">
                <a16:creationId xmlns:a16="http://schemas.microsoft.com/office/drawing/2014/main" id="{1244C95A-69B0-4DAA-A8EC-7514FECEF06A}"/>
              </a:ext>
            </a:extLst>
          </p:cNvPr>
          <p:cNvSpPr>
            <a:spLocks noChangeArrowheads="1"/>
          </p:cNvSpPr>
          <p:nvPr/>
        </p:nvSpPr>
        <p:spPr bwMode="gray">
          <a:xfrm>
            <a:off x="9061615" y="3990074"/>
            <a:ext cx="164000" cy="164000"/>
          </a:xfrm>
          <a:prstGeom prst="ellipse">
            <a:avLst/>
          </a:prstGeom>
          <a:solidFill>
            <a:srgbClr val="808080"/>
          </a:solidFill>
          <a:ln w="3175">
            <a:solidFill>
              <a:srgbClr val="77E2C3">
                <a:lumMod val="20000"/>
                <a:lumOff val="80000"/>
              </a:srgbClr>
            </a:solidFill>
            <a:round/>
            <a:headEnd/>
            <a:tailEnd/>
          </a:ln>
          <a:effectLst/>
        </p:spPr>
        <p:txBody>
          <a:bodyPr vert="horz" wrap="none" lIns="0" tIns="0" rIns="0" bIns="0" numCol="1" anchor="ctr" anchorCtr="1" compatLnSpc="1">
            <a:prstTxWarp prst="textNoShape">
              <a:avLst/>
            </a:prstTxWarp>
            <a:noAutofit/>
          </a:bodyPr>
          <a:lstStyle/>
          <a:p>
            <a:pPr marL="0" marR="0" lvl="0" indent="0" algn="ctr" defTabSz="1194751" rtl="0" eaLnBrk="1" fontAlgn="auto" latinLnBrk="0" hangingPunct="1">
              <a:lnSpc>
                <a:spcPct val="100000"/>
              </a:lnSpc>
              <a:spcBef>
                <a:spcPts val="0"/>
              </a:spcBef>
              <a:spcAft>
                <a:spcPts val="0"/>
              </a:spcAft>
              <a:buClr>
                <a:srgbClr val="FFFFFF"/>
              </a:buClr>
              <a:buSzTx/>
              <a:buFontTx/>
              <a:buNone/>
              <a:tabLst/>
              <a:defRPr/>
            </a:pPr>
            <a:r>
              <a:rPr kumimoji="0" lang="ru-RU" sz="800" b="1" i="0" u="none" strike="noStrike" kern="0" cap="none" spc="0" normalizeH="0" baseline="0" noProof="0" dirty="0">
                <a:ln>
                  <a:noFill/>
                </a:ln>
                <a:solidFill>
                  <a:prstClr val="white"/>
                </a:solidFill>
                <a:effectLst/>
                <a:uLnTx/>
                <a:uFillTx/>
                <a:latin typeface="Arial"/>
                <a:ea typeface="+mn-ea"/>
                <a:cs typeface="Arial" pitchFamily="34" charset="0"/>
              </a:rPr>
              <a:t>11</a:t>
            </a:r>
            <a:r>
              <a:rPr kumimoji="0" lang="ru-RU" sz="800" b="1" i="0" u="none" strike="noStrike" kern="0" cap="none" spc="0" normalizeH="0" baseline="30000" noProof="0" dirty="0">
                <a:ln>
                  <a:noFill/>
                </a:ln>
                <a:solidFill>
                  <a:prstClr val="white"/>
                </a:solidFill>
                <a:effectLst/>
                <a:uLnTx/>
                <a:uFillTx/>
                <a:latin typeface="Arial"/>
                <a:ea typeface="+mn-ea"/>
                <a:cs typeface="Arial" pitchFamily="34" charset="0"/>
              </a:rPr>
              <a:t>2</a:t>
            </a:r>
            <a:r>
              <a:rPr kumimoji="0" lang="en-US" sz="800" b="1" i="0" u="none" strike="noStrike" kern="0" cap="none" spc="0" normalizeH="0" baseline="0" noProof="0" dirty="0">
                <a:ln>
                  <a:noFill/>
                </a:ln>
                <a:solidFill>
                  <a:prstClr val="white"/>
                </a:solidFill>
                <a:effectLst/>
                <a:uLnTx/>
                <a:uFillTx/>
                <a:latin typeface="Arial"/>
                <a:ea typeface="+mn-ea"/>
                <a:cs typeface="Arial" pitchFamily="34" charset="0"/>
              </a:rPr>
              <a:t>	</a:t>
            </a:r>
          </a:p>
        </p:txBody>
      </p:sp>
      <p:cxnSp>
        <p:nvCxnSpPr>
          <p:cNvPr id="152" name="Прямая со стрелкой 151"/>
          <p:cNvCxnSpPr>
            <a:stCxn id="159" idx="0"/>
            <a:endCxn id="163" idx="2"/>
          </p:cNvCxnSpPr>
          <p:nvPr/>
        </p:nvCxnSpPr>
        <p:spPr>
          <a:xfrm flipH="1" flipV="1">
            <a:off x="9525876" y="1237391"/>
            <a:ext cx="7717" cy="3686822"/>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6" name="Соединительная линия уступом 5"/>
          <p:cNvCxnSpPr>
            <a:stCxn id="534" idx="0"/>
            <a:endCxn id="160" idx="2"/>
          </p:cNvCxnSpPr>
          <p:nvPr/>
        </p:nvCxnSpPr>
        <p:spPr>
          <a:xfrm rot="16200000" flipV="1">
            <a:off x="7038976" y="2496821"/>
            <a:ext cx="2801741" cy="240790"/>
          </a:xfrm>
          <a:prstGeom prst="bentConnector3">
            <a:avLst>
              <a:gd name="adj1" fmla="val 67040"/>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6" name="Соединительная линия уступом 15"/>
          <p:cNvCxnSpPr>
            <a:stCxn id="151" idx="3"/>
            <a:endCxn id="613" idx="4"/>
          </p:cNvCxnSpPr>
          <p:nvPr/>
        </p:nvCxnSpPr>
        <p:spPr>
          <a:xfrm flipV="1">
            <a:off x="11186657" y="2959091"/>
            <a:ext cx="281627" cy="571500"/>
          </a:xfrm>
          <a:prstGeom prst="bentConnector2">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53" name="Пятиугольник 152"/>
          <p:cNvSpPr/>
          <p:nvPr/>
        </p:nvSpPr>
        <p:spPr bwMode="auto">
          <a:xfrm flipH="1">
            <a:off x="9587149" y="6513874"/>
            <a:ext cx="831484" cy="287866"/>
          </a:xfrm>
          <a:prstGeom prst="homePlate">
            <a:avLst/>
          </a:prstGeom>
          <a:solidFill>
            <a:sysClr val="window" lastClr="FFFFFF">
              <a:lumMod val="65000"/>
            </a:sysClr>
          </a:solidFill>
          <a:ln w="9525" cap="flat" cmpd="sng" algn="ctr">
            <a:solidFill>
              <a:sysClr val="window" lastClr="FFFFFF">
                <a:lumMod val="75000"/>
              </a:sys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ru-RU" sz="1000" b="1" i="0" u="none" strike="noStrike" kern="0" cap="none" spc="0" normalizeH="0" baseline="0" noProof="0" dirty="0">
                <a:ln>
                  <a:noFill/>
                </a:ln>
                <a:solidFill>
                  <a:srgbClr val="003D4C"/>
                </a:solidFill>
                <a:effectLst/>
                <a:uLnTx/>
                <a:uFillTx/>
                <a:hlinkClick r:id="rId30" action="ppaction://hlinksldjump"/>
              </a:rPr>
              <a:t>Назад</a:t>
            </a:r>
            <a:endParaRPr kumimoji="0" lang="ru-RU" sz="1000" b="1" i="0" u="none" strike="noStrike" kern="0" cap="none" spc="0" normalizeH="0" baseline="0" noProof="0" dirty="0">
              <a:ln>
                <a:solidFill>
                  <a:prstClr val="white">
                    <a:lumMod val="75000"/>
                  </a:prstClr>
                </a:solidFill>
              </a:ln>
              <a:solidFill>
                <a:prstClr val="white">
                  <a:lumMod val="65000"/>
                </a:prstClr>
              </a:solidFill>
              <a:effectLst/>
              <a:uLnTx/>
              <a:uFillTx/>
            </a:endParaRPr>
          </a:p>
        </p:txBody>
      </p:sp>
    </p:spTree>
    <p:extLst>
      <p:ext uri="{BB962C8B-B14F-4D97-AF65-F5344CB8AC3E}">
        <p14:creationId xmlns:p14="http://schemas.microsoft.com/office/powerpoint/2010/main" val="10016214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EF1B44E9-BB7F-4C8D-8FDC-F2B70018AE6D}"/>
              </a:ext>
            </a:extLst>
          </p:cNvPr>
          <p:cNvGraphicFramePr>
            <a:graphicFrameLocks noChangeAspect="1"/>
          </p:cNvGraphicFramePr>
          <p:nvPr>
            <p:custDataLst>
              <p:tags r:id="rId1"/>
            </p:custDataLst>
            <p:extLst>
              <p:ext uri="{D42A27DB-BD31-4B8C-83A1-F6EECF244321}">
                <p14:modId xmlns:p14="http://schemas.microsoft.com/office/powerpoint/2010/main" val="3290086780"/>
              </p:ext>
            </p:extLst>
          </p:nvPr>
        </p:nvGraphicFramePr>
        <p:xfrm>
          <a:off x="1678" y="1639"/>
          <a:ext cx="1588" cy="1588"/>
        </p:xfrm>
        <a:graphic>
          <a:graphicData uri="http://schemas.openxmlformats.org/presentationml/2006/ole">
            <mc:AlternateContent xmlns:mc="http://schemas.openxmlformats.org/markup-compatibility/2006">
              <mc:Choice xmlns:v="urn:schemas-microsoft-com:vml" Requires="v">
                <p:oleObj name="Слайд think-cell" r:id="rId25" imgW="360" imgH="360" progId="TCLayout.ActiveDocument.1">
                  <p:embed/>
                </p:oleObj>
              </mc:Choice>
              <mc:Fallback>
                <p:oleObj name="Слайд think-cell" r:id="rId25" imgW="360" imgH="360" progId="TCLayout.ActiveDocument.1">
                  <p:embed/>
                  <p:pic>
                    <p:nvPicPr>
                      <p:cNvPr id="5" name="Object 4" hidden="1">
                        <a:extLst>
                          <a:ext uri="{FF2B5EF4-FFF2-40B4-BE49-F238E27FC236}">
                            <a16:creationId xmlns:a16="http://schemas.microsoft.com/office/drawing/2014/main" id="{EF1B44E9-BB7F-4C8D-8FDC-F2B70018AE6D}"/>
                          </a:ext>
                        </a:extLst>
                      </p:cNvPr>
                      <p:cNvPicPr/>
                      <p:nvPr/>
                    </p:nvPicPr>
                    <p:blipFill>
                      <a:blip r:embed="rId26"/>
                      <a:stretch>
                        <a:fillRect/>
                      </a:stretch>
                    </p:blipFill>
                    <p:spPr>
                      <a:xfrm>
                        <a:off x="1678" y="1639"/>
                        <a:ext cx="1588" cy="1588"/>
                      </a:xfrm>
                      <a:prstGeom prst="rect">
                        <a:avLst/>
                      </a:prstGeom>
                    </p:spPr>
                  </p:pic>
                </p:oleObj>
              </mc:Fallback>
            </mc:AlternateContent>
          </a:graphicData>
        </a:graphic>
      </p:graphicFrame>
      <p:sp>
        <p:nvSpPr>
          <p:cNvPr id="237" name="Прямоугольник 236"/>
          <p:cNvSpPr/>
          <p:nvPr/>
        </p:nvSpPr>
        <p:spPr>
          <a:xfrm>
            <a:off x="312000" y="730131"/>
            <a:ext cx="11628000" cy="4156734"/>
          </a:xfrm>
          <a:prstGeom prst="rect">
            <a:avLst/>
          </a:prstGeom>
          <a:noFill/>
          <a:ln w="9525">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err="1">
              <a:solidFill>
                <a:schemeClr val="tx1"/>
              </a:solidFill>
            </a:endParaRPr>
          </a:p>
        </p:txBody>
      </p:sp>
      <p:sp>
        <p:nvSpPr>
          <p:cNvPr id="4" name="Rectangle 3" hidden="1">
            <a:extLst>
              <a:ext uri="{FF2B5EF4-FFF2-40B4-BE49-F238E27FC236}">
                <a16:creationId xmlns:a16="http://schemas.microsoft.com/office/drawing/2014/main" id="{06BA875D-7140-4FEC-85D8-CF81D04B7539}"/>
              </a:ext>
            </a:extLst>
          </p:cNvPr>
          <p:cNvSpPr/>
          <p:nvPr>
            <p:custDataLst>
              <p:tags r:id="rId2"/>
            </p:custDataLst>
          </p:nvPr>
        </p:nvSpPr>
        <p:spPr>
          <a:xfrm>
            <a:off x="91" y="51"/>
            <a:ext cx="158747" cy="158747"/>
          </a:xfrm>
          <a:prstGeom prst="rect">
            <a:avLst/>
          </a:prstGeom>
          <a:solidFill>
            <a:schemeClr val="accent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913722"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sym typeface="Arial" panose="020B0604020202020204" pitchFamily="34" charset="0"/>
            </a:endParaRPr>
          </a:p>
        </p:txBody>
      </p:sp>
      <p:sp>
        <p:nvSpPr>
          <p:cNvPr id="2" name="2. Slide Title">
            <a:extLst>
              <a:ext uri="{FF2B5EF4-FFF2-40B4-BE49-F238E27FC236}">
                <a16:creationId xmlns:a16="http://schemas.microsoft.com/office/drawing/2014/main" id="{EA297A0C-69DE-4332-886D-CB6715E49AF8}"/>
              </a:ext>
            </a:extLst>
          </p:cNvPr>
          <p:cNvSpPr>
            <a:spLocks noGrp="1"/>
          </p:cNvSpPr>
          <p:nvPr>
            <p:ph type="title" idx="4294967295"/>
          </p:nvPr>
        </p:nvSpPr>
        <p:spPr bwMode="gray">
          <a:xfrm>
            <a:off x="352338" y="839788"/>
            <a:ext cx="7907338" cy="185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defTabSz="913473">
              <a:buClr>
                <a:srgbClr val="008080"/>
              </a:buClr>
              <a:buSzPct val="100000"/>
              <a:tabLst/>
              <a:defRPr/>
            </a:pPr>
            <a:r>
              <a:rPr lang="ru-RU" sz="1200" b="1" dirty="0">
                <a:solidFill>
                  <a:srgbClr val="008080"/>
                </a:solidFill>
              </a:rPr>
              <a:t>Матрица </a:t>
            </a:r>
            <a:r>
              <a:rPr lang="en-US" sz="1200" b="1" dirty="0">
                <a:solidFill>
                  <a:srgbClr val="008080"/>
                </a:solidFill>
              </a:rPr>
              <a:t>RACI</a:t>
            </a:r>
            <a:r>
              <a:rPr lang="ru-RU" sz="1200" b="1" dirty="0">
                <a:solidFill>
                  <a:srgbClr val="008080"/>
                </a:solidFill>
              </a:rPr>
              <a:t> процедуры распространения «извлеченных уроков»</a:t>
            </a:r>
          </a:p>
        </p:txBody>
      </p:sp>
      <p:sp>
        <p:nvSpPr>
          <p:cNvPr id="236" name="Прямоугольник 235"/>
          <p:cNvSpPr/>
          <p:nvPr/>
        </p:nvSpPr>
        <p:spPr>
          <a:xfrm>
            <a:off x="312000" y="570594"/>
            <a:ext cx="11628000" cy="215759"/>
          </a:xfrm>
          <a:prstGeom prst="rect">
            <a:avLst/>
          </a:prstGeom>
          <a:solidFill>
            <a:srgbClr val="008C95"/>
          </a:solidFill>
          <a:ln w="6350" cap="flat" cmpd="sng" algn="ctr">
            <a:solidFill>
              <a:srgbClr val="008C95"/>
            </a:solidFill>
            <a:prstDash val="solid"/>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609600" lvl="1" indent="-609600" fontAlgn="base">
              <a:spcBef>
                <a:spcPct val="0"/>
              </a:spcBef>
              <a:spcAft>
                <a:spcPct val="0"/>
              </a:spcAft>
            </a:pPr>
            <a:r>
              <a:rPr lang="ru-RU" sz="1200" b="1" dirty="0">
                <a:solidFill>
                  <a:schemeClr val="bg1"/>
                </a:solidFill>
                <a:latin typeface="Arial" panose="020B0604020202020204" pitchFamily="34" charset="0"/>
                <a:cs typeface="Arial" panose="020B0604020202020204" pitchFamily="34" charset="0"/>
              </a:rPr>
              <a:t>3.3. Распространение «извлеченных уроков» (Этап 3)</a:t>
            </a:r>
          </a:p>
        </p:txBody>
      </p:sp>
      <p:sp>
        <p:nvSpPr>
          <p:cNvPr id="216" name="Номер слайда 2"/>
          <p:cNvSpPr txBox="1">
            <a:spLocks/>
          </p:cNvSpPr>
          <p:nvPr/>
        </p:nvSpPr>
        <p:spPr>
          <a:xfrm>
            <a:off x="11556459" y="6438082"/>
            <a:ext cx="493871" cy="468555"/>
          </a:xfrm>
          <a:prstGeom prst="rect">
            <a:avLst/>
          </a:prstGeom>
        </p:spPr>
        <p:txBody>
          <a:bodyPr anchor="ctr"/>
          <a:lstStyle>
            <a:defPPr>
              <a:defRPr lang="ru-RU"/>
            </a:defPPr>
            <a:lvl1pPr algn="r">
              <a:defRPr sz="1050"/>
            </a:lvl1pPr>
          </a:lstStyle>
          <a:p>
            <a:pPr marL="0" marR="0" lvl="0" indent="0" algn="r" defTabSz="913722" rtl="0" eaLnBrk="1" fontAlgn="auto" latinLnBrk="0" hangingPunct="1">
              <a:lnSpc>
                <a:spcPct val="100000"/>
              </a:lnSpc>
              <a:spcBef>
                <a:spcPts val="0"/>
              </a:spcBef>
              <a:spcAft>
                <a:spcPts val="0"/>
              </a:spcAft>
              <a:buClrTx/>
              <a:buSzTx/>
              <a:buFontTx/>
              <a:buNone/>
              <a:tabLst/>
              <a:defRPr/>
            </a:pPr>
            <a:fld id="{31ED88B6-9D2D-479B-ABA6-BAE9EF28FCC0}" type="slidenum">
              <a:rPr kumimoji="0" lang="ru-RU" sz="1050" b="0" i="0" u="none" strike="noStrike" kern="1200" cap="none" spc="0" normalizeH="0" baseline="0" noProof="0">
                <a:ln>
                  <a:noFill/>
                </a:ln>
                <a:solidFill>
                  <a:srgbClr val="00313C"/>
                </a:solidFill>
                <a:effectLst/>
                <a:uLnTx/>
                <a:uFillTx/>
                <a:latin typeface="Arial"/>
                <a:ea typeface="+mn-ea"/>
                <a:cs typeface="+mn-cs"/>
              </a:rPr>
              <a:pPr marL="0" marR="0" lvl="0" indent="0" algn="r" defTabSz="913722" rtl="0" eaLnBrk="1" fontAlgn="auto" latinLnBrk="0" hangingPunct="1">
                <a:lnSpc>
                  <a:spcPct val="100000"/>
                </a:lnSpc>
                <a:spcBef>
                  <a:spcPts val="0"/>
                </a:spcBef>
                <a:spcAft>
                  <a:spcPts val="0"/>
                </a:spcAft>
                <a:buClrTx/>
                <a:buSzTx/>
                <a:buFontTx/>
                <a:buNone/>
                <a:tabLst/>
                <a:defRPr/>
              </a:pPr>
              <a:t>22</a:t>
            </a:fld>
            <a:endParaRPr kumimoji="0" lang="ru-RU" sz="1050" b="0" i="0" u="none" strike="noStrike" kern="1200" cap="none" spc="0" normalizeH="0" baseline="0" noProof="0" dirty="0">
              <a:ln>
                <a:noFill/>
              </a:ln>
              <a:solidFill>
                <a:srgbClr val="00313C"/>
              </a:solidFill>
              <a:effectLst/>
              <a:uLnTx/>
              <a:uFillTx/>
              <a:latin typeface="Arial"/>
              <a:ea typeface="+mn-ea"/>
              <a:cs typeface="+mn-cs"/>
            </a:endParaRPr>
          </a:p>
        </p:txBody>
      </p:sp>
      <p:sp>
        <p:nvSpPr>
          <p:cNvPr id="217" name="TextBox 216"/>
          <p:cNvSpPr txBox="1"/>
          <p:nvPr/>
        </p:nvSpPr>
        <p:spPr>
          <a:xfrm>
            <a:off x="312000" y="4930605"/>
            <a:ext cx="10922000" cy="215444"/>
          </a:xfrm>
          <a:prstGeom prst="rect">
            <a:avLst/>
          </a:prstGeom>
          <a:noFill/>
        </p:spPr>
        <p:txBody>
          <a:bodyPr wrap="square" rtlCol="0">
            <a:spAutoFit/>
          </a:bodyPr>
          <a:lstStyle/>
          <a:p>
            <a:r>
              <a:rPr lang="en-US" sz="800" b="1" dirty="0"/>
              <a:t>R</a:t>
            </a:r>
            <a:r>
              <a:rPr lang="en-US" sz="800" dirty="0"/>
              <a:t> -Responsible </a:t>
            </a:r>
            <a:r>
              <a:rPr lang="ru-RU" sz="800" dirty="0"/>
              <a:t>Ответственный исполнитель</a:t>
            </a:r>
            <a:r>
              <a:rPr lang="en-US" sz="800" dirty="0"/>
              <a:t>, </a:t>
            </a:r>
            <a:r>
              <a:rPr lang="en-US" sz="800" b="1" dirty="0"/>
              <a:t>A</a:t>
            </a:r>
            <a:r>
              <a:rPr lang="en-US" sz="800" dirty="0"/>
              <a:t>- </a:t>
            </a:r>
            <a:r>
              <a:rPr lang="ru-RU" sz="800" dirty="0" err="1"/>
              <a:t>Accountable</a:t>
            </a:r>
            <a:r>
              <a:rPr lang="en-US" sz="800" dirty="0"/>
              <a:t> </a:t>
            </a:r>
            <a:r>
              <a:rPr lang="ru-RU" sz="800" dirty="0"/>
              <a:t>Отвечает за результат, принимает решения</a:t>
            </a:r>
            <a:r>
              <a:rPr lang="en-US" sz="800" dirty="0"/>
              <a:t>, </a:t>
            </a:r>
            <a:r>
              <a:rPr lang="en-US" sz="800" b="1" dirty="0"/>
              <a:t>C</a:t>
            </a:r>
            <a:r>
              <a:rPr lang="en-US" sz="800" dirty="0"/>
              <a:t> –Consult </a:t>
            </a:r>
            <a:r>
              <a:rPr lang="ru-RU" sz="800" dirty="0"/>
              <a:t>Консультирует до выполнения</a:t>
            </a:r>
            <a:r>
              <a:rPr lang="en-US" sz="800" dirty="0"/>
              <a:t>, </a:t>
            </a:r>
            <a:r>
              <a:rPr lang="en-US" sz="800" b="1" dirty="0"/>
              <a:t>I</a:t>
            </a:r>
            <a:r>
              <a:rPr lang="en-US" sz="800" dirty="0"/>
              <a:t> – Informed </a:t>
            </a:r>
            <a:r>
              <a:rPr lang="ru-RU" sz="800" dirty="0"/>
              <a:t>Информируется после выполнения</a:t>
            </a:r>
          </a:p>
        </p:txBody>
      </p:sp>
      <p:sp>
        <p:nvSpPr>
          <p:cNvPr id="218" name="Пятиугольник 217"/>
          <p:cNvSpPr/>
          <p:nvPr/>
        </p:nvSpPr>
        <p:spPr bwMode="auto">
          <a:xfrm flipH="1">
            <a:off x="9745147" y="6318122"/>
            <a:ext cx="894546" cy="287866"/>
          </a:xfrm>
          <a:prstGeom prst="homePlate">
            <a:avLst/>
          </a:prstGeom>
          <a:solidFill>
            <a:schemeClr val="bg1">
              <a:lumMod val="65000"/>
            </a:schemeClr>
          </a:solid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914400" fontAlgn="base">
              <a:spcBef>
                <a:spcPct val="0"/>
              </a:spcBef>
              <a:spcAft>
                <a:spcPct val="0"/>
              </a:spcAft>
            </a:pPr>
            <a:r>
              <a:rPr lang="ru-RU" sz="1000" b="1" dirty="0">
                <a:hlinkClick r:id="rId27" action="ppaction://hlinksldjump"/>
              </a:rPr>
              <a:t>Начало</a:t>
            </a:r>
            <a:endParaRPr kumimoji="0" lang="ru-RU" sz="1000" b="1" i="0" u="none" strike="noStrike" cap="none" normalizeH="0" baseline="0" dirty="0">
              <a:ln>
                <a:solidFill>
                  <a:schemeClr val="bg1">
                    <a:lumMod val="75000"/>
                  </a:schemeClr>
                </a:solidFill>
              </a:ln>
              <a:solidFill>
                <a:schemeClr val="bg1">
                  <a:lumMod val="65000"/>
                </a:schemeClr>
              </a:solidFill>
              <a:effectLst/>
              <a:latin typeface="Arial" charset="0"/>
            </a:endParaRPr>
          </a:p>
        </p:txBody>
      </p:sp>
      <p:grpSp>
        <p:nvGrpSpPr>
          <p:cNvPr id="149" name="Группа 148"/>
          <p:cNvGrpSpPr/>
          <p:nvPr/>
        </p:nvGrpSpPr>
        <p:grpSpPr>
          <a:xfrm>
            <a:off x="10038142" y="228556"/>
            <a:ext cx="1836912" cy="270925"/>
            <a:chOff x="10272872" y="20657"/>
            <a:chExt cx="1836912" cy="270925"/>
          </a:xfrm>
        </p:grpSpPr>
        <p:grpSp>
          <p:nvGrpSpPr>
            <p:cNvPr id="150" name="Group 157">
              <a:extLst>
                <a:ext uri="{FF2B5EF4-FFF2-40B4-BE49-F238E27FC236}">
                  <a16:creationId xmlns:a16="http://schemas.microsoft.com/office/drawing/2014/main" id="{4CEEC936-88F2-487F-9301-BBF7EE53302E}"/>
                </a:ext>
              </a:extLst>
            </p:cNvPr>
            <p:cNvGrpSpPr>
              <a:grpSpLocks/>
            </p:cNvGrpSpPr>
            <p:nvPr>
              <p:custDataLst>
                <p:tags r:id="rId3"/>
              </p:custDataLst>
            </p:nvPr>
          </p:nvGrpSpPr>
          <p:grpSpPr>
            <a:xfrm>
              <a:off x="10635114" y="75002"/>
              <a:ext cx="387944" cy="216580"/>
              <a:chOff x="3088884" y="1164709"/>
              <a:chExt cx="2296426" cy="1282037"/>
            </a:xfrm>
            <a:solidFill>
              <a:srgbClr val="008080"/>
            </a:solidFill>
          </p:grpSpPr>
          <p:sp>
            <p:nvSpPr>
              <p:cNvPr id="168" name="Freeform: Shape 158">
                <a:extLst>
                  <a:ext uri="{FF2B5EF4-FFF2-40B4-BE49-F238E27FC236}">
                    <a16:creationId xmlns:a16="http://schemas.microsoft.com/office/drawing/2014/main" id="{F4F9E692-AE8C-4FC4-A89B-E6184CB74099}"/>
                  </a:ext>
                </a:extLst>
              </p:cNvPr>
              <p:cNvSpPr/>
              <p:nvPr>
                <p:custDataLst>
                  <p:tags r:id="rId21"/>
                </p:custDataLst>
              </p:nvPr>
            </p:nvSpPr>
            <p:spPr>
              <a:xfrm>
                <a:off x="3088884" y="1164709"/>
                <a:ext cx="2296426" cy="1282037"/>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53573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53573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153573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7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7 w 1828800"/>
                  <a:gd name="connsiteY1" fmla="*/ 0 h 914400"/>
                  <a:gd name="connsiteX2" fmla="*/ 1828800 w 1828800"/>
                  <a:gd name="connsiteY2" fmla="*/ 457200 h 914400"/>
                  <a:gd name="connsiteX3" fmla="*/ 1645787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7 w 1828800"/>
                  <a:gd name="connsiteY1" fmla="*/ 0 h 914400"/>
                  <a:gd name="connsiteX2" fmla="*/ 1828800 w 1828800"/>
                  <a:gd name="connsiteY2" fmla="*/ 457200 h 914400"/>
                  <a:gd name="connsiteX3" fmla="*/ 1645787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45787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645025" y="0"/>
                    </a:lnTo>
                    <a:lnTo>
                      <a:pt x="1828800" y="457200"/>
                    </a:lnTo>
                    <a:lnTo>
                      <a:pt x="1645025" y="914400"/>
                    </a:lnTo>
                    <a:lnTo>
                      <a:pt x="0" y="914400"/>
                    </a:lnTo>
                    <a:lnTo>
                      <a:pt x="183775" y="457200"/>
                    </a:lnTo>
                    <a:close/>
                  </a:path>
                </a:pathLst>
              </a:custGeom>
              <a:solidFill>
                <a:srgbClr val="B2D2D8"/>
              </a:solidFill>
              <a:ln w="9525" cap="flat" cmpd="sng" algn="ctr">
                <a:solidFill>
                  <a:srgbClr val="FFFFFF"/>
                </a:solidFill>
                <a:prstDash val="solid"/>
              </a:ln>
              <a:effectLst/>
            </p:spPr>
            <p:txBody>
              <a:bodyPr wrap="square" l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800" b="0" i="0" u="none" strike="noStrike" kern="0" cap="none" spc="0" normalizeH="0" baseline="0" noProof="0" dirty="0" err="1">
                  <a:ln>
                    <a:noFill/>
                  </a:ln>
                  <a:solidFill>
                    <a:srgbClr val="FFFFFF"/>
                  </a:solidFill>
                  <a:effectLst/>
                  <a:uLnTx/>
                  <a:uFillTx/>
                  <a:latin typeface="Arial"/>
                  <a:ea typeface="+mn-ea"/>
                  <a:cs typeface="+mn-cs"/>
                </a:endParaRPr>
              </a:p>
            </p:txBody>
          </p:sp>
          <p:sp>
            <p:nvSpPr>
              <p:cNvPr id="169" name="TextBox 168">
                <a:extLst>
                  <a:ext uri="{FF2B5EF4-FFF2-40B4-BE49-F238E27FC236}">
                    <a16:creationId xmlns:a16="http://schemas.microsoft.com/office/drawing/2014/main" id="{DBD621E5-087B-4D36-BF72-18BE3ACC1830}"/>
                  </a:ext>
                </a:extLst>
              </p:cNvPr>
              <p:cNvSpPr txBox="1"/>
              <p:nvPr>
                <p:custDataLst>
                  <p:tags r:id="rId22"/>
                </p:custDataLst>
              </p:nvPr>
            </p:nvSpPr>
            <p:spPr>
              <a:xfrm>
                <a:off x="3370450" y="1253740"/>
                <a:ext cx="1784092" cy="1103976"/>
              </a:xfrm>
              <a:prstGeom prst="rect">
                <a:avLst/>
              </a:prstGeom>
              <a:solidFill>
                <a:srgbClr val="B2D2D8"/>
              </a:solidFill>
            </p:spPr>
            <p:txBody>
              <a:bodyPr vert="horz" wrap="square" lIns="36000" tIns="0" rIns="0" bIns="0" rtlCol="0" anchor="ctr">
                <a:noAutofit/>
              </a:bodyPr>
              <a:lstStyle>
                <a:lvl1pPr lvl="0" indent="0" defTabSz="913473" fontAlgn="base">
                  <a:spcBef>
                    <a:spcPct val="0"/>
                  </a:spcBef>
                  <a:spcAft>
                    <a:spcPct val="0"/>
                  </a:spcAft>
                  <a:buClr>
                    <a:schemeClr val="tx2"/>
                  </a:buClr>
                  <a:buSzPct val="100000"/>
                  <a:defRPr lang="ru-RU" sz="1600" baseline="0" dirty="0"/>
                </a:lvl1pPr>
                <a:lvl2pPr marL="198335" lvl="1" indent="-194662" defTabSz="913473" fontAlgn="base">
                  <a:spcBef>
                    <a:spcPct val="0"/>
                  </a:spcBef>
                  <a:spcAft>
                    <a:spcPct val="0"/>
                  </a:spcAft>
                  <a:buClr>
                    <a:schemeClr val="accent4"/>
                  </a:buClr>
                  <a:buSzPct val="125000"/>
                  <a:buFont typeface="Arial" charset="0"/>
                  <a:buChar char="▪"/>
                  <a:defRPr lang="ru-RU" sz="1600" baseline="0" dirty="0"/>
                </a:lvl2pPr>
                <a:lvl3pPr marL="455435" lvl="2" indent="-253428" defTabSz="913473" fontAlgn="base">
                  <a:spcBef>
                    <a:spcPct val="0"/>
                  </a:spcBef>
                  <a:spcAft>
                    <a:spcPct val="0"/>
                  </a:spcAft>
                  <a:buClr>
                    <a:schemeClr val="accent6"/>
                  </a:buClr>
                  <a:buSzPct val="120000"/>
                  <a:buFont typeface="Arial" charset="0"/>
                  <a:buChar char="–"/>
                  <a:defRPr lang="ru-RU" sz="1600" baseline="0" dirty="0"/>
                </a:lvl3pPr>
                <a:lvl4pPr marL="628060" lvl="3" indent="-157933" defTabSz="913473" fontAlgn="base">
                  <a:spcBef>
                    <a:spcPct val="0"/>
                  </a:spcBef>
                  <a:spcAft>
                    <a:spcPct val="0"/>
                  </a:spcAft>
                  <a:buClr>
                    <a:schemeClr val="accent6"/>
                  </a:buClr>
                  <a:buSzPct val="120000"/>
                  <a:buFont typeface="Arial" charset="0"/>
                  <a:buChar char="▫"/>
                  <a:defRPr lang="ru-RU" sz="1600" baseline="0" dirty="0"/>
                </a:lvl4pPr>
                <a:lvl5pPr marL="763957" lvl="4" indent="-132223" defTabSz="913473" fontAlgn="base">
                  <a:spcBef>
                    <a:spcPct val="0"/>
                  </a:spcBef>
                  <a:spcAft>
                    <a:spcPct val="0"/>
                  </a:spcAft>
                  <a:buClr>
                    <a:schemeClr val="accent6"/>
                  </a:buClr>
                  <a:buSzPct val="89000"/>
                  <a:buFont typeface="Arial" charset="0"/>
                  <a:buChar char="-"/>
                  <a:defRPr lang="ru-RU" sz="1600" baseline="0" dirty="0"/>
                </a:lvl5pPr>
                <a:lvl6pPr marL="1020030" indent="-177089" defTabSz="1218026" fontAlgn="base">
                  <a:spcBef>
                    <a:spcPct val="0"/>
                  </a:spcBef>
                  <a:spcAft>
                    <a:spcPct val="0"/>
                  </a:spcAft>
                  <a:buClr>
                    <a:schemeClr val="tx2"/>
                  </a:buClr>
                  <a:buSzPct val="89000"/>
                  <a:buFont typeface="Arial" charset="0"/>
                  <a:buChar char="-"/>
                  <a:defRPr sz="2100" baseline="0"/>
                </a:lvl6pPr>
                <a:lvl7pPr marL="1020030" indent="-177089" defTabSz="1218026" fontAlgn="base">
                  <a:spcBef>
                    <a:spcPct val="0"/>
                  </a:spcBef>
                  <a:spcAft>
                    <a:spcPct val="0"/>
                  </a:spcAft>
                  <a:buClr>
                    <a:schemeClr val="tx2"/>
                  </a:buClr>
                  <a:buSzPct val="89000"/>
                  <a:buFont typeface="Arial" charset="0"/>
                  <a:buChar char="-"/>
                  <a:defRPr sz="2100" baseline="0"/>
                </a:lvl7pPr>
                <a:lvl8pPr marL="1020030" indent="-177089" defTabSz="1218026" fontAlgn="base">
                  <a:spcBef>
                    <a:spcPct val="0"/>
                  </a:spcBef>
                  <a:spcAft>
                    <a:spcPct val="0"/>
                  </a:spcAft>
                  <a:buClr>
                    <a:schemeClr val="tx2"/>
                  </a:buClr>
                  <a:buSzPct val="89000"/>
                  <a:buFont typeface="Arial" charset="0"/>
                  <a:buChar char="-"/>
                  <a:defRPr sz="2100" baseline="0"/>
                </a:lvl8pPr>
                <a:lvl9pPr marL="1020030" indent="-177089" defTabSz="1218026" fontAlgn="base">
                  <a:spcBef>
                    <a:spcPct val="0"/>
                  </a:spcBef>
                  <a:spcAft>
                    <a:spcPct val="0"/>
                  </a:spcAft>
                  <a:buClr>
                    <a:schemeClr val="tx2"/>
                  </a:buClr>
                  <a:buSzPct val="89000"/>
                  <a:buFont typeface="Arial" charset="0"/>
                  <a:buChar char="-"/>
                  <a:defRPr sz="2100" baseline="0"/>
                </a:lvl9pPr>
              </a:lstStyle>
              <a:p>
                <a:pPr marL="0" marR="0" lvl="0" indent="0" defTabSz="913473" eaLnBrk="1" fontAlgn="base" latinLnBrk="0" hangingPunct="1">
                  <a:lnSpc>
                    <a:spcPct val="100000"/>
                  </a:lnSpc>
                  <a:spcBef>
                    <a:spcPct val="0"/>
                  </a:spcBef>
                  <a:spcAft>
                    <a:spcPct val="0"/>
                  </a:spcAft>
                  <a:buClr>
                    <a:srgbClr val="008080"/>
                  </a:buClr>
                  <a:buSzPct val="100000"/>
                  <a:buFontTx/>
                  <a:buNone/>
                  <a:tabLst/>
                  <a:defRPr/>
                </a:pPr>
                <a:endParaRPr kumimoji="0" lang="ru-RU" sz="800" b="1" i="0" u="none" strike="noStrike" kern="0" cap="none" spc="0" normalizeH="0" baseline="0" noProof="0">
                  <a:ln>
                    <a:noFill/>
                  </a:ln>
                  <a:solidFill>
                    <a:srgbClr val="FFFFFF"/>
                  </a:solidFill>
                  <a:effectLst/>
                  <a:uLnTx/>
                  <a:uFillTx/>
                </a:endParaRPr>
              </a:p>
            </p:txBody>
          </p:sp>
        </p:grpSp>
        <p:grpSp>
          <p:nvGrpSpPr>
            <p:cNvPr id="151" name="Group 160">
              <a:extLst>
                <a:ext uri="{FF2B5EF4-FFF2-40B4-BE49-F238E27FC236}">
                  <a16:creationId xmlns:a16="http://schemas.microsoft.com/office/drawing/2014/main" id="{04FC4A19-C68D-44AC-BCE4-E0CA3A8AEF16}"/>
                </a:ext>
              </a:extLst>
            </p:cNvPr>
            <p:cNvGrpSpPr/>
            <p:nvPr>
              <p:custDataLst>
                <p:tags r:id="rId4"/>
              </p:custDataLst>
            </p:nvPr>
          </p:nvGrpSpPr>
          <p:grpSpPr>
            <a:xfrm>
              <a:off x="10272872" y="75002"/>
              <a:ext cx="387944" cy="216580"/>
              <a:chOff x="921522" y="1164709"/>
              <a:chExt cx="2296426" cy="1282037"/>
            </a:xfrm>
            <a:solidFill>
              <a:srgbClr val="B2D2D8"/>
            </a:solidFill>
          </p:grpSpPr>
          <p:sp>
            <p:nvSpPr>
              <p:cNvPr id="166" name="Freeform: Shape 161">
                <a:extLst>
                  <a:ext uri="{FF2B5EF4-FFF2-40B4-BE49-F238E27FC236}">
                    <a16:creationId xmlns:a16="http://schemas.microsoft.com/office/drawing/2014/main" id="{197CF1A7-7FE1-46BA-ACC2-20AA31C51914}"/>
                  </a:ext>
                </a:extLst>
              </p:cNvPr>
              <p:cNvSpPr/>
              <p:nvPr>
                <p:custDataLst>
                  <p:tags r:id="rId19"/>
                </p:custDataLst>
              </p:nvPr>
            </p:nvSpPr>
            <p:spPr>
              <a:xfrm>
                <a:off x="921522" y="1164709"/>
                <a:ext cx="2296426" cy="1282037"/>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83775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83775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0 w 1828800"/>
                  <a:gd name="connsiteY5"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645025" y="0"/>
                    </a:lnTo>
                    <a:lnTo>
                      <a:pt x="1828800" y="457200"/>
                    </a:lnTo>
                    <a:lnTo>
                      <a:pt x="1645025" y="914400"/>
                    </a:lnTo>
                    <a:lnTo>
                      <a:pt x="0" y="914400"/>
                    </a:lnTo>
                    <a:lnTo>
                      <a:pt x="0" y="457200"/>
                    </a:lnTo>
                    <a:close/>
                  </a:path>
                </a:pathLst>
              </a:custGeom>
              <a:grpFill/>
              <a:ln w="9525" cap="flat" cmpd="sng" algn="ctr">
                <a:solidFill>
                  <a:srgbClr val="FFFFFF"/>
                </a:solidFill>
                <a:prstDash val="solid"/>
              </a:ln>
              <a:effectLst/>
            </p:spPr>
            <p:txBody>
              <a:bodyPr wrap="square" l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800" b="0" i="0" u="none" strike="noStrike" kern="0" cap="none" spc="0" normalizeH="0" baseline="0" noProof="0" dirty="0" err="1">
                  <a:ln>
                    <a:noFill/>
                  </a:ln>
                  <a:solidFill>
                    <a:srgbClr val="FFFFFF"/>
                  </a:solidFill>
                  <a:effectLst/>
                  <a:uLnTx/>
                  <a:uFillTx/>
                  <a:latin typeface="Arial"/>
                  <a:ea typeface="+mn-ea"/>
                  <a:cs typeface="+mn-cs"/>
                </a:endParaRPr>
              </a:p>
            </p:txBody>
          </p:sp>
          <p:sp>
            <p:nvSpPr>
              <p:cNvPr id="167" name="TextBox 166">
                <a:extLst>
                  <a:ext uri="{FF2B5EF4-FFF2-40B4-BE49-F238E27FC236}">
                    <a16:creationId xmlns:a16="http://schemas.microsoft.com/office/drawing/2014/main" id="{53079148-39E0-4FCB-82CF-F97B48FC81A3}"/>
                  </a:ext>
                </a:extLst>
              </p:cNvPr>
              <p:cNvSpPr txBox="1"/>
              <p:nvPr>
                <p:custDataLst>
                  <p:tags r:id="rId20"/>
                </p:custDataLst>
              </p:nvPr>
            </p:nvSpPr>
            <p:spPr>
              <a:xfrm>
                <a:off x="985022" y="1253740"/>
                <a:ext cx="2002159" cy="1103976"/>
              </a:xfrm>
              <a:prstGeom prst="rect">
                <a:avLst/>
              </a:prstGeom>
              <a:grpFill/>
            </p:spPr>
            <p:txBody>
              <a:bodyPr vert="horz" wrap="square" lIns="36000" tIns="0" rIns="0" bIns="0" rtlCol="0" anchor="ctr">
                <a:noAutofit/>
              </a:bodyPr>
              <a:lstStyle>
                <a:lvl1pPr lvl="0" indent="0" defTabSz="913473" fontAlgn="base">
                  <a:spcBef>
                    <a:spcPct val="0"/>
                  </a:spcBef>
                  <a:spcAft>
                    <a:spcPct val="0"/>
                  </a:spcAft>
                  <a:buClr>
                    <a:schemeClr val="tx2"/>
                  </a:buClr>
                  <a:buSzPct val="100000"/>
                  <a:defRPr lang="ru-RU" sz="1600" baseline="0" dirty="0"/>
                </a:lvl1pPr>
                <a:lvl2pPr marL="198335" lvl="1" indent="-194662" defTabSz="913473" fontAlgn="base">
                  <a:spcBef>
                    <a:spcPct val="0"/>
                  </a:spcBef>
                  <a:spcAft>
                    <a:spcPct val="0"/>
                  </a:spcAft>
                  <a:buClr>
                    <a:schemeClr val="accent4"/>
                  </a:buClr>
                  <a:buSzPct val="125000"/>
                  <a:buFont typeface="Arial" charset="0"/>
                  <a:buChar char="▪"/>
                  <a:defRPr lang="ru-RU" sz="1600" baseline="0" dirty="0"/>
                </a:lvl2pPr>
                <a:lvl3pPr marL="455435" lvl="2" indent="-253428" defTabSz="913473" fontAlgn="base">
                  <a:spcBef>
                    <a:spcPct val="0"/>
                  </a:spcBef>
                  <a:spcAft>
                    <a:spcPct val="0"/>
                  </a:spcAft>
                  <a:buClr>
                    <a:schemeClr val="accent6"/>
                  </a:buClr>
                  <a:buSzPct val="120000"/>
                  <a:buFont typeface="Arial" charset="0"/>
                  <a:buChar char="–"/>
                  <a:defRPr lang="ru-RU" sz="1600" baseline="0" dirty="0"/>
                </a:lvl3pPr>
                <a:lvl4pPr marL="628060" lvl="3" indent="-157933" defTabSz="913473" fontAlgn="base">
                  <a:spcBef>
                    <a:spcPct val="0"/>
                  </a:spcBef>
                  <a:spcAft>
                    <a:spcPct val="0"/>
                  </a:spcAft>
                  <a:buClr>
                    <a:schemeClr val="accent6"/>
                  </a:buClr>
                  <a:buSzPct val="120000"/>
                  <a:buFont typeface="Arial" charset="0"/>
                  <a:buChar char="▫"/>
                  <a:defRPr lang="ru-RU" sz="1600" baseline="0" dirty="0"/>
                </a:lvl4pPr>
                <a:lvl5pPr marL="763957" lvl="4" indent="-132223" defTabSz="913473" fontAlgn="base">
                  <a:spcBef>
                    <a:spcPct val="0"/>
                  </a:spcBef>
                  <a:spcAft>
                    <a:spcPct val="0"/>
                  </a:spcAft>
                  <a:buClr>
                    <a:schemeClr val="accent6"/>
                  </a:buClr>
                  <a:buSzPct val="89000"/>
                  <a:buFont typeface="Arial" charset="0"/>
                  <a:buChar char="-"/>
                  <a:defRPr lang="ru-RU" sz="1600" baseline="0" dirty="0"/>
                </a:lvl5pPr>
                <a:lvl6pPr marL="1020030" indent="-177089" defTabSz="1218026" fontAlgn="base">
                  <a:spcBef>
                    <a:spcPct val="0"/>
                  </a:spcBef>
                  <a:spcAft>
                    <a:spcPct val="0"/>
                  </a:spcAft>
                  <a:buClr>
                    <a:schemeClr val="tx2"/>
                  </a:buClr>
                  <a:buSzPct val="89000"/>
                  <a:buFont typeface="Arial" charset="0"/>
                  <a:buChar char="-"/>
                  <a:defRPr sz="2100" baseline="0"/>
                </a:lvl6pPr>
                <a:lvl7pPr marL="1020030" indent="-177089" defTabSz="1218026" fontAlgn="base">
                  <a:spcBef>
                    <a:spcPct val="0"/>
                  </a:spcBef>
                  <a:spcAft>
                    <a:spcPct val="0"/>
                  </a:spcAft>
                  <a:buClr>
                    <a:schemeClr val="tx2"/>
                  </a:buClr>
                  <a:buSzPct val="89000"/>
                  <a:buFont typeface="Arial" charset="0"/>
                  <a:buChar char="-"/>
                  <a:defRPr sz="2100" baseline="0"/>
                </a:lvl7pPr>
                <a:lvl8pPr marL="1020030" indent="-177089" defTabSz="1218026" fontAlgn="base">
                  <a:spcBef>
                    <a:spcPct val="0"/>
                  </a:spcBef>
                  <a:spcAft>
                    <a:spcPct val="0"/>
                  </a:spcAft>
                  <a:buClr>
                    <a:schemeClr val="tx2"/>
                  </a:buClr>
                  <a:buSzPct val="89000"/>
                  <a:buFont typeface="Arial" charset="0"/>
                  <a:buChar char="-"/>
                  <a:defRPr sz="2100" baseline="0"/>
                </a:lvl8pPr>
                <a:lvl9pPr marL="1020030" indent="-177089" defTabSz="1218026" fontAlgn="base">
                  <a:spcBef>
                    <a:spcPct val="0"/>
                  </a:spcBef>
                  <a:spcAft>
                    <a:spcPct val="0"/>
                  </a:spcAft>
                  <a:buClr>
                    <a:schemeClr val="tx2"/>
                  </a:buClr>
                  <a:buSzPct val="89000"/>
                  <a:buFont typeface="Arial" charset="0"/>
                  <a:buChar char="-"/>
                  <a:defRPr sz="2100" baseline="0"/>
                </a:lvl9pPr>
              </a:lstStyle>
              <a:p>
                <a:pPr marL="0" marR="0" lvl="0" indent="0" defTabSz="913473" eaLnBrk="1" fontAlgn="base" latinLnBrk="0" hangingPunct="1">
                  <a:lnSpc>
                    <a:spcPct val="100000"/>
                  </a:lnSpc>
                  <a:spcBef>
                    <a:spcPct val="0"/>
                  </a:spcBef>
                  <a:spcAft>
                    <a:spcPct val="0"/>
                  </a:spcAft>
                  <a:buClr>
                    <a:srgbClr val="008080"/>
                  </a:buClr>
                  <a:buSzPct val="100000"/>
                  <a:buFontTx/>
                  <a:buNone/>
                  <a:tabLst/>
                  <a:defRPr/>
                </a:pPr>
                <a:endParaRPr kumimoji="0" lang="en-US" sz="800" b="1" i="0" u="none" strike="noStrike" kern="0" cap="none" spc="0" normalizeH="0" baseline="0" noProof="0">
                  <a:ln>
                    <a:noFill/>
                  </a:ln>
                  <a:solidFill>
                    <a:srgbClr val="FFFFFF"/>
                  </a:solidFill>
                  <a:effectLst/>
                  <a:uLnTx/>
                  <a:uFillTx/>
                </a:endParaRPr>
              </a:p>
            </p:txBody>
          </p:sp>
        </p:grpSp>
        <p:sp>
          <p:nvSpPr>
            <p:cNvPr id="152" name="Oval 21">
              <a:extLst>
                <a:ext uri="{FF2B5EF4-FFF2-40B4-BE49-F238E27FC236}">
                  <a16:creationId xmlns:a16="http://schemas.microsoft.com/office/drawing/2014/main" id="{CA8C2CDF-DFFA-426A-BAAE-897286934E9F}"/>
                </a:ext>
              </a:extLst>
            </p:cNvPr>
            <p:cNvSpPr>
              <a:spLocks noChangeArrowheads="1"/>
            </p:cNvSpPr>
            <p:nvPr>
              <p:custDataLst>
                <p:tags r:id="rId5"/>
              </p:custDataLst>
            </p:nvPr>
          </p:nvSpPr>
          <p:spPr bwMode="gray">
            <a:xfrm>
              <a:off x="10392370" y="20657"/>
              <a:ext cx="109965" cy="109965"/>
            </a:xfrm>
            <a:prstGeom prst="ellipse">
              <a:avLst/>
            </a:prstGeom>
            <a:solidFill>
              <a:srgbClr val="B2D2D8"/>
            </a:solidFill>
            <a:ln w="9525">
              <a:solidFill>
                <a:srgbClr val="FFFFFF"/>
              </a:solidFill>
              <a:round/>
              <a:headEnd/>
              <a:tailEnd/>
            </a:ln>
          </p:spPr>
          <p:txBody>
            <a:bodyPr wrap="none" lIns="91430" tIns="45715" rIns="91430" bIns="45715" anchor="ctr">
              <a:noAutofit/>
            </a:bodyPr>
            <a:lstStyle/>
            <a:p>
              <a:pPr marL="0" marR="0" lvl="0" indent="0" algn="ctr" defTabSz="913523" eaLnBrk="1" fontAlgn="auto" latinLnBrk="0" hangingPunct="1">
                <a:lnSpc>
                  <a:spcPct val="100000"/>
                </a:lnSpc>
                <a:spcBef>
                  <a:spcPts val="0"/>
                </a:spcBef>
                <a:spcAft>
                  <a:spcPts val="0"/>
                </a:spcAft>
                <a:buClr>
                  <a:srgbClr val="000000"/>
                </a:buClr>
                <a:buSzTx/>
                <a:buFontTx/>
                <a:buNone/>
                <a:tabLst/>
                <a:defRPr/>
              </a:pPr>
              <a:r>
                <a:rPr kumimoji="0" lang="en-US" sz="600" b="1" i="0" u="none" strike="noStrike" kern="0" cap="none" spc="0" normalizeH="0" baseline="0" noProof="0" dirty="0">
                  <a:ln>
                    <a:noFill/>
                  </a:ln>
                  <a:solidFill>
                    <a:srgbClr val="008080"/>
                  </a:solidFill>
                  <a:effectLst/>
                  <a:uLnTx/>
                  <a:uFillTx/>
                </a:rPr>
                <a:t>1</a:t>
              </a:r>
            </a:p>
          </p:txBody>
        </p:sp>
        <p:sp>
          <p:nvSpPr>
            <p:cNvPr id="153" name="Oval 21">
              <a:extLst>
                <a:ext uri="{FF2B5EF4-FFF2-40B4-BE49-F238E27FC236}">
                  <a16:creationId xmlns:a16="http://schemas.microsoft.com/office/drawing/2014/main" id="{24F374FD-1D76-4320-A12C-1FE7B2FD066D}"/>
                </a:ext>
              </a:extLst>
            </p:cNvPr>
            <p:cNvSpPr>
              <a:spLocks noChangeArrowheads="1"/>
            </p:cNvSpPr>
            <p:nvPr>
              <p:custDataLst>
                <p:tags r:id="rId6"/>
              </p:custDataLst>
            </p:nvPr>
          </p:nvSpPr>
          <p:spPr bwMode="gray">
            <a:xfrm>
              <a:off x="10754612" y="20657"/>
              <a:ext cx="109965" cy="109965"/>
            </a:xfrm>
            <a:prstGeom prst="ellipse">
              <a:avLst/>
            </a:prstGeom>
            <a:solidFill>
              <a:srgbClr val="B2D2D8"/>
            </a:solidFill>
            <a:ln w="9525">
              <a:solidFill>
                <a:srgbClr val="FFFFFF"/>
              </a:solidFill>
              <a:round/>
              <a:headEnd/>
              <a:tailEnd/>
            </a:ln>
          </p:spPr>
          <p:txBody>
            <a:bodyPr wrap="none" lIns="91430" tIns="45715" rIns="91430" bIns="45715" anchor="ctr">
              <a:noAutofit/>
            </a:bodyPr>
            <a:lstStyle/>
            <a:p>
              <a:pPr marL="0" marR="0" lvl="0" indent="0" algn="ctr" defTabSz="913523" eaLnBrk="1" fontAlgn="auto" latinLnBrk="0" hangingPunct="1">
                <a:lnSpc>
                  <a:spcPct val="100000"/>
                </a:lnSpc>
                <a:spcBef>
                  <a:spcPts val="0"/>
                </a:spcBef>
                <a:spcAft>
                  <a:spcPts val="0"/>
                </a:spcAft>
                <a:buClr>
                  <a:srgbClr val="000000"/>
                </a:buClr>
                <a:buSzTx/>
                <a:buFontTx/>
                <a:buNone/>
                <a:tabLst/>
                <a:defRPr/>
              </a:pPr>
              <a:r>
                <a:rPr kumimoji="0" lang="en-US" sz="600" b="1" i="0" u="none" strike="noStrike" kern="0" cap="none" spc="0" normalizeH="0" baseline="0" noProof="0" dirty="0">
                  <a:ln>
                    <a:noFill/>
                  </a:ln>
                  <a:solidFill>
                    <a:srgbClr val="008080"/>
                  </a:solidFill>
                  <a:effectLst/>
                  <a:uLnTx/>
                  <a:uFillTx/>
                </a:rPr>
                <a:t>2</a:t>
              </a:r>
            </a:p>
          </p:txBody>
        </p:sp>
        <p:grpSp>
          <p:nvGrpSpPr>
            <p:cNvPr id="154" name="Group 165">
              <a:extLst>
                <a:ext uri="{FF2B5EF4-FFF2-40B4-BE49-F238E27FC236}">
                  <a16:creationId xmlns:a16="http://schemas.microsoft.com/office/drawing/2014/main" id="{6A479927-CF71-4D23-9A1F-AC5ADBA948D7}"/>
                </a:ext>
              </a:extLst>
            </p:cNvPr>
            <p:cNvGrpSpPr>
              <a:grpSpLocks/>
            </p:cNvGrpSpPr>
            <p:nvPr>
              <p:custDataLst>
                <p:tags r:id="rId7"/>
              </p:custDataLst>
            </p:nvPr>
          </p:nvGrpSpPr>
          <p:grpSpPr>
            <a:xfrm>
              <a:off x="10997356" y="75002"/>
              <a:ext cx="387944" cy="216580"/>
              <a:chOff x="5256246" y="1164709"/>
              <a:chExt cx="2296426" cy="1282037"/>
            </a:xfrm>
            <a:solidFill>
              <a:srgbClr val="B2D2D8"/>
            </a:solidFill>
          </p:grpSpPr>
          <p:sp>
            <p:nvSpPr>
              <p:cNvPr id="164" name="Freeform: Shape 166">
                <a:extLst>
                  <a:ext uri="{FF2B5EF4-FFF2-40B4-BE49-F238E27FC236}">
                    <a16:creationId xmlns:a16="http://schemas.microsoft.com/office/drawing/2014/main" id="{22D52BEC-83FC-4511-ADA5-830242BCB184}"/>
                  </a:ext>
                </a:extLst>
              </p:cNvPr>
              <p:cNvSpPr/>
              <p:nvPr>
                <p:custDataLst>
                  <p:tags r:id="rId17"/>
                </p:custDataLst>
              </p:nvPr>
            </p:nvSpPr>
            <p:spPr>
              <a:xfrm>
                <a:off x="5256246" y="1164709"/>
                <a:ext cx="2296426" cy="1282037"/>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53573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53573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153573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183013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183013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3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6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6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6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645025" y="0"/>
                    </a:lnTo>
                    <a:lnTo>
                      <a:pt x="1828800" y="457200"/>
                    </a:lnTo>
                    <a:lnTo>
                      <a:pt x="1645025" y="914400"/>
                    </a:lnTo>
                    <a:lnTo>
                      <a:pt x="0" y="914400"/>
                    </a:lnTo>
                    <a:lnTo>
                      <a:pt x="183775" y="457200"/>
                    </a:lnTo>
                    <a:close/>
                  </a:path>
                </a:pathLst>
              </a:custGeom>
              <a:solidFill>
                <a:srgbClr val="008C95"/>
              </a:solidFill>
              <a:ln w="9525" cap="flat" cmpd="sng" algn="ctr">
                <a:solidFill>
                  <a:srgbClr val="FFFFFF"/>
                </a:solidFill>
                <a:prstDash val="solid"/>
              </a:ln>
              <a:effectLst/>
            </p:spPr>
            <p:txBody>
              <a:bodyPr wrap="square" l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800" b="0" i="0" u="none" strike="noStrike" kern="0" cap="none" spc="0" normalizeH="0" baseline="0" noProof="0" dirty="0" err="1">
                  <a:ln>
                    <a:noFill/>
                  </a:ln>
                  <a:solidFill>
                    <a:srgbClr val="FFFFFF"/>
                  </a:solidFill>
                  <a:effectLst/>
                  <a:uLnTx/>
                  <a:uFillTx/>
                  <a:latin typeface="Arial"/>
                  <a:ea typeface="+mn-ea"/>
                  <a:cs typeface="+mn-cs"/>
                </a:endParaRPr>
              </a:p>
            </p:txBody>
          </p:sp>
          <p:sp>
            <p:nvSpPr>
              <p:cNvPr id="165" name="TextBox 164">
                <a:extLst>
                  <a:ext uri="{FF2B5EF4-FFF2-40B4-BE49-F238E27FC236}">
                    <a16:creationId xmlns:a16="http://schemas.microsoft.com/office/drawing/2014/main" id="{41D6F7D5-7207-4EA6-A00C-094CDCE9741C}"/>
                  </a:ext>
                </a:extLst>
              </p:cNvPr>
              <p:cNvSpPr txBox="1"/>
              <p:nvPr>
                <p:custDataLst>
                  <p:tags r:id="rId18"/>
                </p:custDataLst>
              </p:nvPr>
            </p:nvSpPr>
            <p:spPr>
              <a:xfrm>
                <a:off x="5537812" y="1253740"/>
                <a:ext cx="1784092" cy="1103976"/>
              </a:xfrm>
              <a:prstGeom prst="rect">
                <a:avLst/>
              </a:prstGeom>
              <a:solidFill>
                <a:srgbClr val="008C95"/>
              </a:solidFill>
            </p:spPr>
            <p:txBody>
              <a:bodyPr vert="horz" wrap="square" lIns="36000" tIns="0" rIns="0" bIns="0" rtlCol="0" anchor="ctr">
                <a:noAutofit/>
              </a:bodyPr>
              <a:lstStyle>
                <a:lvl1pPr lvl="0" indent="0" defTabSz="913473" fontAlgn="base">
                  <a:spcBef>
                    <a:spcPct val="0"/>
                  </a:spcBef>
                  <a:spcAft>
                    <a:spcPct val="0"/>
                  </a:spcAft>
                  <a:buClr>
                    <a:schemeClr val="tx2"/>
                  </a:buClr>
                  <a:buSzPct val="100000"/>
                  <a:defRPr lang="ru-RU" sz="1600" baseline="0" dirty="0"/>
                </a:lvl1pPr>
                <a:lvl2pPr marL="198335" lvl="1" indent="-194662" defTabSz="913473" fontAlgn="base">
                  <a:spcBef>
                    <a:spcPct val="0"/>
                  </a:spcBef>
                  <a:spcAft>
                    <a:spcPct val="0"/>
                  </a:spcAft>
                  <a:buClr>
                    <a:schemeClr val="accent4"/>
                  </a:buClr>
                  <a:buSzPct val="125000"/>
                  <a:buFont typeface="Arial" charset="0"/>
                  <a:buChar char="▪"/>
                  <a:defRPr lang="ru-RU" sz="1600" baseline="0" dirty="0"/>
                </a:lvl2pPr>
                <a:lvl3pPr marL="455435" lvl="2" indent="-253428" defTabSz="913473" fontAlgn="base">
                  <a:spcBef>
                    <a:spcPct val="0"/>
                  </a:spcBef>
                  <a:spcAft>
                    <a:spcPct val="0"/>
                  </a:spcAft>
                  <a:buClr>
                    <a:schemeClr val="accent6"/>
                  </a:buClr>
                  <a:buSzPct val="120000"/>
                  <a:buFont typeface="Arial" charset="0"/>
                  <a:buChar char="–"/>
                  <a:defRPr lang="ru-RU" sz="1600" baseline="0" dirty="0"/>
                </a:lvl3pPr>
                <a:lvl4pPr marL="628060" lvl="3" indent="-157933" defTabSz="913473" fontAlgn="base">
                  <a:spcBef>
                    <a:spcPct val="0"/>
                  </a:spcBef>
                  <a:spcAft>
                    <a:spcPct val="0"/>
                  </a:spcAft>
                  <a:buClr>
                    <a:schemeClr val="accent6"/>
                  </a:buClr>
                  <a:buSzPct val="120000"/>
                  <a:buFont typeface="Arial" charset="0"/>
                  <a:buChar char="▫"/>
                  <a:defRPr lang="ru-RU" sz="1600" baseline="0" dirty="0"/>
                </a:lvl4pPr>
                <a:lvl5pPr marL="763957" lvl="4" indent="-132223" defTabSz="913473" fontAlgn="base">
                  <a:spcBef>
                    <a:spcPct val="0"/>
                  </a:spcBef>
                  <a:spcAft>
                    <a:spcPct val="0"/>
                  </a:spcAft>
                  <a:buClr>
                    <a:schemeClr val="accent6"/>
                  </a:buClr>
                  <a:buSzPct val="89000"/>
                  <a:buFont typeface="Arial" charset="0"/>
                  <a:buChar char="-"/>
                  <a:defRPr lang="ru-RU" sz="1600" baseline="0" dirty="0"/>
                </a:lvl5pPr>
                <a:lvl6pPr marL="1020030" indent="-177089" defTabSz="1218026" fontAlgn="base">
                  <a:spcBef>
                    <a:spcPct val="0"/>
                  </a:spcBef>
                  <a:spcAft>
                    <a:spcPct val="0"/>
                  </a:spcAft>
                  <a:buClr>
                    <a:schemeClr val="tx2"/>
                  </a:buClr>
                  <a:buSzPct val="89000"/>
                  <a:buFont typeface="Arial" charset="0"/>
                  <a:buChar char="-"/>
                  <a:defRPr sz="2100" baseline="0"/>
                </a:lvl6pPr>
                <a:lvl7pPr marL="1020030" indent="-177089" defTabSz="1218026" fontAlgn="base">
                  <a:spcBef>
                    <a:spcPct val="0"/>
                  </a:spcBef>
                  <a:spcAft>
                    <a:spcPct val="0"/>
                  </a:spcAft>
                  <a:buClr>
                    <a:schemeClr val="tx2"/>
                  </a:buClr>
                  <a:buSzPct val="89000"/>
                  <a:buFont typeface="Arial" charset="0"/>
                  <a:buChar char="-"/>
                  <a:defRPr sz="2100" baseline="0"/>
                </a:lvl7pPr>
                <a:lvl8pPr marL="1020030" indent="-177089" defTabSz="1218026" fontAlgn="base">
                  <a:spcBef>
                    <a:spcPct val="0"/>
                  </a:spcBef>
                  <a:spcAft>
                    <a:spcPct val="0"/>
                  </a:spcAft>
                  <a:buClr>
                    <a:schemeClr val="tx2"/>
                  </a:buClr>
                  <a:buSzPct val="89000"/>
                  <a:buFont typeface="Arial" charset="0"/>
                  <a:buChar char="-"/>
                  <a:defRPr sz="2100" baseline="0"/>
                </a:lvl8pPr>
                <a:lvl9pPr marL="1020030" indent="-177089" defTabSz="1218026" fontAlgn="base">
                  <a:spcBef>
                    <a:spcPct val="0"/>
                  </a:spcBef>
                  <a:spcAft>
                    <a:spcPct val="0"/>
                  </a:spcAft>
                  <a:buClr>
                    <a:schemeClr val="tx2"/>
                  </a:buClr>
                  <a:buSzPct val="89000"/>
                  <a:buFont typeface="Arial" charset="0"/>
                  <a:buChar char="-"/>
                  <a:defRPr sz="2100" baseline="0"/>
                </a:lvl9pPr>
              </a:lstStyle>
              <a:p>
                <a:pPr marL="0" marR="0" lvl="0" indent="0" defTabSz="913473" eaLnBrk="1" fontAlgn="base" latinLnBrk="0" hangingPunct="1">
                  <a:lnSpc>
                    <a:spcPct val="100000"/>
                  </a:lnSpc>
                  <a:spcBef>
                    <a:spcPct val="0"/>
                  </a:spcBef>
                  <a:spcAft>
                    <a:spcPct val="0"/>
                  </a:spcAft>
                  <a:buClr>
                    <a:srgbClr val="008080"/>
                  </a:buClr>
                  <a:buSzPct val="100000"/>
                  <a:buFontTx/>
                  <a:buNone/>
                  <a:tabLst/>
                  <a:defRPr/>
                </a:pPr>
                <a:endParaRPr kumimoji="0" lang="az-Cyrl-AZ" sz="800" b="1" i="0" u="none" strike="noStrike" kern="0" cap="none" spc="0" normalizeH="0" baseline="0" noProof="0">
                  <a:ln>
                    <a:noFill/>
                  </a:ln>
                  <a:solidFill>
                    <a:srgbClr val="FFFFFF"/>
                  </a:solidFill>
                  <a:effectLst/>
                  <a:uLnTx/>
                  <a:uFillTx/>
                </a:endParaRPr>
              </a:p>
            </p:txBody>
          </p:sp>
        </p:grpSp>
        <p:sp>
          <p:nvSpPr>
            <p:cNvPr id="155" name="Oval 21">
              <a:extLst>
                <a:ext uri="{FF2B5EF4-FFF2-40B4-BE49-F238E27FC236}">
                  <a16:creationId xmlns:a16="http://schemas.microsoft.com/office/drawing/2014/main" id="{534F44EC-FB5F-47D7-BFF8-6E1D0857E593}"/>
                </a:ext>
              </a:extLst>
            </p:cNvPr>
            <p:cNvSpPr>
              <a:spLocks noChangeArrowheads="1"/>
            </p:cNvSpPr>
            <p:nvPr>
              <p:custDataLst>
                <p:tags r:id="rId8"/>
              </p:custDataLst>
            </p:nvPr>
          </p:nvSpPr>
          <p:spPr bwMode="gray">
            <a:xfrm>
              <a:off x="11116853" y="20657"/>
              <a:ext cx="109965" cy="109965"/>
            </a:xfrm>
            <a:prstGeom prst="ellipse">
              <a:avLst/>
            </a:prstGeom>
            <a:solidFill>
              <a:srgbClr val="008C95"/>
            </a:solidFill>
            <a:ln w="9525">
              <a:solidFill>
                <a:srgbClr val="FFFFFF"/>
              </a:solidFill>
              <a:round/>
              <a:headEnd/>
              <a:tailEnd/>
            </a:ln>
          </p:spPr>
          <p:txBody>
            <a:bodyPr wrap="none" lIns="91430" tIns="45715" rIns="91430" bIns="45715" anchor="ctr">
              <a:noAutofit/>
            </a:bodyPr>
            <a:lstStyle/>
            <a:p>
              <a:pPr marL="0" marR="0" lvl="0" indent="0" algn="ctr" defTabSz="913523" eaLnBrk="1" fontAlgn="auto" latinLnBrk="0" hangingPunct="1">
                <a:lnSpc>
                  <a:spcPct val="100000"/>
                </a:lnSpc>
                <a:spcBef>
                  <a:spcPts val="0"/>
                </a:spcBef>
                <a:spcAft>
                  <a:spcPts val="0"/>
                </a:spcAft>
                <a:buClr>
                  <a:srgbClr val="000000"/>
                </a:buClr>
                <a:buSzTx/>
                <a:buFontTx/>
                <a:buNone/>
                <a:tabLst/>
                <a:defRPr/>
              </a:pPr>
              <a:r>
                <a:rPr kumimoji="0" lang="en-US" sz="600" b="1" i="0" u="none" strike="noStrike" kern="0" cap="none" spc="0" normalizeH="0" baseline="0" noProof="0" dirty="0">
                  <a:ln>
                    <a:noFill/>
                  </a:ln>
                  <a:solidFill>
                    <a:srgbClr val="FFFFFF"/>
                  </a:solidFill>
                  <a:effectLst/>
                  <a:uLnTx/>
                  <a:uFillTx/>
                </a:rPr>
                <a:t>3</a:t>
              </a:r>
            </a:p>
          </p:txBody>
        </p:sp>
        <p:grpSp>
          <p:nvGrpSpPr>
            <p:cNvPr id="156" name="Group 169">
              <a:extLst>
                <a:ext uri="{FF2B5EF4-FFF2-40B4-BE49-F238E27FC236}">
                  <a16:creationId xmlns:a16="http://schemas.microsoft.com/office/drawing/2014/main" id="{13285675-2FDB-48AB-86DD-E0FA8ABD9726}"/>
                </a:ext>
              </a:extLst>
            </p:cNvPr>
            <p:cNvGrpSpPr>
              <a:grpSpLocks/>
            </p:cNvGrpSpPr>
            <p:nvPr>
              <p:custDataLst>
                <p:tags r:id="rId9"/>
              </p:custDataLst>
            </p:nvPr>
          </p:nvGrpSpPr>
          <p:grpSpPr>
            <a:xfrm>
              <a:off x="11359598" y="75002"/>
              <a:ext cx="387944" cy="216580"/>
              <a:chOff x="7423608" y="1164709"/>
              <a:chExt cx="2296426" cy="1282037"/>
            </a:xfrm>
            <a:solidFill>
              <a:srgbClr val="B2D2D8"/>
            </a:solidFill>
          </p:grpSpPr>
          <p:sp>
            <p:nvSpPr>
              <p:cNvPr id="162" name="Freeform: Shape 170">
                <a:extLst>
                  <a:ext uri="{FF2B5EF4-FFF2-40B4-BE49-F238E27FC236}">
                    <a16:creationId xmlns:a16="http://schemas.microsoft.com/office/drawing/2014/main" id="{9922053E-E6BB-46F5-AFA6-3CD333C80E1D}"/>
                  </a:ext>
                </a:extLst>
              </p:cNvPr>
              <p:cNvSpPr/>
              <p:nvPr>
                <p:custDataLst>
                  <p:tags r:id="rId15"/>
                </p:custDataLst>
              </p:nvPr>
            </p:nvSpPr>
            <p:spPr>
              <a:xfrm>
                <a:off x="7423608" y="1164709"/>
                <a:ext cx="2296426" cy="1282037"/>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53573 w 1828800"/>
                  <a:gd name="connsiteY5" fmla="*/ 457200 h 914400"/>
                  <a:gd name="connsiteX0" fmla="*/ 0 w 1828800"/>
                  <a:gd name="connsiteY0" fmla="*/ 0 h 914400"/>
                  <a:gd name="connsiteX1" fmla="*/ 1675226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53573 w 1828800"/>
                  <a:gd name="connsiteY5" fmla="*/ 457200 h 914400"/>
                  <a:gd name="connsiteX0" fmla="*/ 0 w 1828800"/>
                  <a:gd name="connsiteY0" fmla="*/ 0 h 914400"/>
                  <a:gd name="connsiteX1" fmla="*/ 1675226 w 1828800"/>
                  <a:gd name="connsiteY1" fmla="*/ 0 h 914400"/>
                  <a:gd name="connsiteX2" fmla="*/ 1828800 w 1828800"/>
                  <a:gd name="connsiteY2" fmla="*/ 457200 h 914400"/>
                  <a:gd name="connsiteX3" fmla="*/ 1675226 w 1828800"/>
                  <a:gd name="connsiteY3" fmla="*/ 914400 h 914400"/>
                  <a:gd name="connsiteX4" fmla="*/ 0 w 1828800"/>
                  <a:gd name="connsiteY4" fmla="*/ 914400 h 914400"/>
                  <a:gd name="connsiteX5" fmla="*/ 153573 w 1828800"/>
                  <a:gd name="connsiteY5" fmla="*/ 457200 h 914400"/>
                  <a:gd name="connsiteX0" fmla="*/ 0 w 1828800"/>
                  <a:gd name="connsiteY0" fmla="*/ 0 h 914400"/>
                  <a:gd name="connsiteX1" fmla="*/ 1675226 w 1828800"/>
                  <a:gd name="connsiteY1" fmla="*/ 0 h 914400"/>
                  <a:gd name="connsiteX2" fmla="*/ 1828800 w 1828800"/>
                  <a:gd name="connsiteY2" fmla="*/ 457200 h 914400"/>
                  <a:gd name="connsiteX3" fmla="*/ 1675226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7 w 1828800"/>
                  <a:gd name="connsiteY1" fmla="*/ 0 h 914400"/>
                  <a:gd name="connsiteX2" fmla="*/ 1828800 w 1828800"/>
                  <a:gd name="connsiteY2" fmla="*/ 457200 h 914400"/>
                  <a:gd name="connsiteX3" fmla="*/ 1675226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7 w 1828800"/>
                  <a:gd name="connsiteY1" fmla="*/ 0 h 914400"/>
                  <a:gd name="connsiteX2" fmla="*/ 1828800 w 1828800"/>
                  <a:gd name="connsiteY2" fmla="*/ 457200 h 914400"/>
                  <a:gd name="connsiteX3" fmla="*/ 1645787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7 w 1828800"/>
                  <a:gd name="connsiteY1" fmla="*/ 0 h 914400"/>
                  <a:gd name="connsiteX2" fmla="*/ 1828800 w 1828800"/>
                  <a:gd name="connsiteY2" fmla="*/ 457200 h 914400"/>
                  <a:gd name="connsiteX3" fmla="*/ 1645787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7 w 1828800"/>
                  <a:gd name="connsiteY1" fmla="*/ 0 h 914400"/>
                  <a:gd name="connsiteX2" fmla="*/ 1828800 w 1828800"/>
                  <a:gd name="connsiteY2" fmla="*/ 457200 h 914400"/>
                  <a:gd name="connsiteX3" fmla="*/ 1645787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7 w 1828800"/>
                  <a:gd name="connsiteY1" fmla="*/ 0 h 914400"/>
                  <a:gd name="connsiteX2" fmla="*/ 1828800 w 1828800"/>
                  <a:gd name="connsiteY2" fmla="*/ 457200 h 914400"/>
                  <a:gd name="connsiteX3" fmla="*/ 1645787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7 w 1828800"/>
                  <a:gd name="connsiteY1" fmla="*/ 0 h 914400"/>
                  <a:gd name="connsiteX2" fmla="*/ 1828800 w 1828800"/>
                  <a:gd name="connsiteY2" fmla="*/ 457200 h 914400"/>
                  <a:gd name="connsiteX3" fmla="*/ 1645787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7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645025" y="0"/>
                    </a:lnTo>
                    <a:lnTo>
                      <a:pt x="1828800" y="457200"/>
                    </a:lnTo>
                    <a:lnTo>
                      <a:pt x="1645025" y="914400"/>
                    </a:lnTo>
                    <a:lnTo>
                      <a:pt x="0" y="914400"/>
                    </a:lnTo>
                    <a:lnTo>
                      <a:pt x="183775" y="457200"/>
                    </a:lnTo>
                    <a:close/>
                  </a:path>
                </a:pathLst>
              </a:custGeom>
              <a:grpFill/>
              <a:ln w="9525" cap="flat" cmpd="sng" algn="ctr">
                <a:solidFill>
                  <a:srgbClr val="FFFFFF"/>
                </a:solidFill>
                <a:prstDash val="solid"/>
              </a:ln>
              <a:effectLst/>
            </p:spPr>
            <p:txBody>
              <a:bodyPr wrap="square" l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800" b="0" i="0" u="none" strike="noStrike" kern="0" cap="none" spc="0" normalizeH="0" baseline="0" noProof="0" dirty="0" err="1">
                  <a:ln>
                    <a:noFill/>
                  </a:ln>
                  <a:solidFill>
                    <a:srgbClr val="FFFFFF"/>
                  </a:solidFill>
                  <a:effectLst/>
                  <a:uLnTx/>
                  <a:uFillTx/>
                  <a:latin typeface="Arial"/>
                  <a:ea typeface="+mn-ea"/>
                  <a:cs typeface="+mn-cs"/>
                </a:endParaRPr>
              </a:p>
            </p:txBody>
          </p:sp>
          <p:sp>
            <p:nvSpPr>
              <p:cNvPr id="163" name="TextBox 162">
                <a:extLst>
                  <a:ext uri="{FF2B5EF4-FFF2-40B4-BE49-F238E27FC236}">
                    <a16:creationId xmlns:a16="http://schemas.microsoft.com/office/drawing/2014/main" id="{DACEA2A0-EF26-43D3-9018-518CFBAE9072}"/>
                  </a:ext>
                </a:extLst>
              </p:cNvPr>
              <p:cNvSpPr txBox="1"/>
              <p:nvPr>
                <p:custDataLst>
                  <p:tags r:id="rId16"/>
                </p:custDataLst>
              </p:nvPr>
            </p:nvSpPr>
            <p:spPr>
              <a:xfrm>
                <a:off x="7705175" y="1253740"/>
                <a:ext cx="1784092" cy="1103976"/>
              </a:xfrm>
              <a:prstGeom prst="rect">
                <a:avLst/>
              </a:prstGeom>
              <a:grpFill/>
            </p:spPr>
            <p:txBody>
              <a:bodyPr vert="horz" wrap="square" lIns="36000" tIns="0" rIns="0" bIns="0" rtlCol="0" anchor="ctr">
                <a:noAutofit/>
              </a:bodyPr>
              <a:lstStyle>
                <a:lvl1pPr lvl="0" indent="0" defTabSz="913473" fontAlgn="base">
                  <a:spcBef>
                    <a:spcPct val="0"/>
                  </a:spcBef>
                  <a:spcAft>
                    <a:spcPct val="0"/>
                  </a:spcAft>
                  <a:buClr>
                    <a:schemeClr val="tx2"/>
                  </a:buClr>
                  <a:buSzPct val="100000"/>
                  <a:defRPr lang="ru-RU" sz="1600" baseline="0" dirty="0"/>
                </a:lvl1pPr>
                <a:lvl2pPr marL="198335" lvl="1" indent="-194662" defTabSz="913473" fontAlgn="base">
                  <a:spcBef>
                    <a:spcPct val="0"/>
                  </a:spcBef>
                  <a:spcAft>
                    <a:spcPct val="0"/>
                  </a:spcAft>
                  <a:buClr>
                    <a:schemeClr val="accent4"/>
                  </a:buClr>
                  <a:buSzPct val="125000"/>
                  <a:buFont typeface="Arial" charset="0"/>
                  <a:buChar char="▪"/>
                  <a:defRPr lang="ru-RU" sz="1600" baseline="0" dirty="0"/>
                </a:lvl2pPr>
                <a:lvl3pPr marL="455435" lvl="2" indent="-253428" defTabSz="913473" fontAlgn="base">
                  <a:spcBef>
                    <a:spcPct val="0"/>
                  </a:spcBef>
                  <a:spcAft>
                    <a:spcPct val="0"/>
                  </a:spcAft>
                  <a:buClr>
                    <a:schemeClr val="accent6"/>
                  </a:buClr>
                  <a:buSzPct val="120000"/>
                  <a:buFont typeface="Arial" charset="0"/>
                  <a:buChar char="–"/>
                  <a:defRPr lang="ru-RU" sz="1600" baseline="0" dirty="0"/>
                </a:lvl3pPr>
                <a:lvl4pPr marL="628060" lvl="3" indent="-157933" defTabSz="913473" fontAlgn="base">
                  <a:spcBef>
                    <a:spcPct val="0"/>
                  </a:spcBef>
                  <a:spcAft>
                    <a:spcPct val="0"/>
                  </a:spcAft>
                  <a:buClr>
                    <a:schemeClr val="accent6"/>
                  </a:buClr>
                  <a:buSzPct val="120000"/>
                  <a:buFont typeface="Arial" charset="0"/>
                  <a:buChar char="▫"/>
                  <a:defRPr lang="ru-RU" sz="1600" baseline="0" dirty="0"/>
                </a:lvl4pPr>
                <a:lvl5pPr marL="763957" lvl="4" indent="-132223" defTabSz="913473" fontAlgn="base">
                  <a:spcBef>
                    <a:spcPct val="0"/>
                  </a:spcBef>
                  <a:spcAft>
                    <a:spcPct val="0"/>
                  </a:spcAft>
                  <a:buClr>
                    <a:schemeClr val="accent6"/>
                  </a:buClr>
                  <a:buSzPct val="89000"/>
                  <a:buFont typeface="Arial" charset="0"/>
                  <a:buChar char="-"/>
                  <a:defRPr lang="ru-RU" sz="1600" baseline="0" dirty="0"/>
                </a:lvl5pPr>
                <a:lvl6pPr marL="1020030" indent="-177089" defTabSz="1218026" fontAlgn="base">
                  <a:spcBef>
                    <a:spcPct val="0"/>
                  </a:spcBef>
                  <a:spcAft>
                    <a:spcPct val="0"/>
                  </a:spcAft>
                  <a:buClr>
                    <a:schemeClr val="tx2"/>
                  </a:buClr>
                  <a:buSzPct val="89000"/>
                  <a:buFont typeface="Arial" charset="0"/>
                  <a:buChar char="-"/>
                  <a:defRPr sz="2100" baseline="0"/>
                </a:lvl6pPr>
                <a:lvl7pPr marL="1020030" indent="-177089" defTabSz="1218026" fontAlgn="base">
                  <a:spcBef>
                    <a:spcPct val="0"/>
                  </a:spcBef>
                  <a:spcAft>
                    <a:spcPct val="0"/>
                  </a:spcAft>
                  <a:buClr>
                    <a:schemeClr val="tx2"/>
                  </a:buClr>
                  <a:buSzPct val="89000"/>
                  <a:buFont typeface="Arial" charset="0"/>
                  <a:buChar char="-"/>
                  <a:defRPr sz="2100" baseline="0"/>
                </a:lvl7pPr>
                <a:lvl8pPr marL="1020030" indent="-177089" defTabSz="1218026" fontAlgn="base">
                  <a:spcBef>
                    <a:spcPct val="0"/>
                  </a:spcBef>
                  <a:spcAft>
                    <a:spcPct val="0"/>
                  </a:spcAft>
                  <a:buClr>
                    <a:schemeClr val="tx2"/>
                  </a:buClr>
                  <a:buSzPct val="89000"/>
                  <a:buFont typeface="Arial" charset="0"/>
                  <a:buChar char="-"/>
                  <a:defRPr sz="2100" baseline="0"/>
                </a:lvl8pPr>
                <a:lvl9pPr marL="1020030" indent="-177089" defTabSz="1218026" fontAlgn="base">
                  <a:spcBef>
                    <a:spcPct val="0"/>
                  </a:spcBef>
                  <a:spcAft>
                    <a:spcPct val="0"/>
                  </a:spcAft>
                  <a:buClr>
                    <a:schemeClr val="tx2"/>
                  </a:buClr>
                  <a:buSzPct val="89000"/>
                  <a:buFont typeface="Arial" charset="0"/>
                  <a:buChar char="-"/>
                  <a:defRPr sz="2100" baseline="0"/>
                </a:lvl9pPr>
              </a:lstStyle>
              <a:p>
                <a:pPr marL="0" marR="0" lvl="0" indent="0" defTabSz="913473" eaLnBrk="1" fontAlgn="base" latinLnBrk="0" hangingPunct="1">
                  <a:lnSpc>
                    <a:spcPct val="100000"/>
                  </a:lnSpc>
                  <a:spcBef>
                    <a:spcPct val="0"/>
                  </a:spcBef>
                  <a:spcAft>
                    <a:spcPct val="0"/>
                  </a:spcAft>
                  <a:buClr>
                    <a:srgbClr val="008080"/>
                  </a:buClr>
                  <a:buSzPct val="100000"/>
                  <a:buFontTx/>
                  <a:buNone/>
                  <a:tabLst/>
                  <a:defRPr/>
                </a:pPr>
                <a:endParaRPr kumimoji="0" lang="az-Cyrl-AZ" sz="800" b="1" i="0" u="none" strike="noStrike" kern="0" cap="none" spc="0" normalizeH="0" baseline="0" noProof="0">
                  <a:ln>
                    <a:noFill/>
                  </a:ln>
                  <a:solidFill>
                    <a:srgbClr val="FFFFFF"/>
                  </a:solidFill>
                  <a:effectLst/>
                  <a:uLnTx/>
                  <a:uFillTx/>
                </a:endParaRPr>
              </a:p>
            </p:txBody>
          </p:sp>
        </p:grpSp>
        <p:sp>
          <p:nvSpPr>
            <p:cNvPr id="157" name="Oval 21">
              <a:extLst>
                <a:ext uri="{FF2B5EF4-FFF2-40B4-BE49-F238E27FC236}">
                  <a16:creationId xmlns:a16="http://schemas.microsoft.com/office/drawing/2014/main" id="{C49C3772-49F1-4739-B4E0-3049E64FD491}"/>
                </a:ext>
              </a:extLst>
            </p:cNvPr>
            <p:cNvSpPr>
              <a:spLocks noChangeArrowheads="1"/>
            </p:cNvSpPr>
            <p:nvPr>
              <p:custDataLst>
                <p:tags r:id="rId10"/>
              </p:custDataLst>
            </p:nvPr>
          </p:nvSpPr>
          <p:spPr bwMode="gray">
            <a:xfrm>
              <a:off x="11479095" y="20657"/>
              <a:ext cx="109965" cy="109965"/>
            </a:xfrm>
            <a:prstGeom prst="ellipse">
              <a:avLst/>
            </a:prstGeom>
            <a:solidFill>
              <a:srgbClr val="B2D2D8"/>
            </a:solidFill>
            <a:ln w="9525">
              <a:solidFill>
                <a:srgbClr val="FFFFFF"/>
              </a:solidFill>
              <a:round/>
              <a:headEnd/>
              <a:tailEnd/>
            </a:ln>
          </p:spPr>
          <p:txBody>
            <a:bodyPr wrap="none" lIns="91430" tIns="45715" rIns="91430" bIns="45715" anchor="ctr">
              <a:noAutofit/>
            </a:bodyPr>
            <a:lstStyle/>
            <a:p>
              <a:pPr marL="0" marR="0" lvl="0" indent="0" algn="ctr" defTabSz="913523" eaLnBrk="1" fontAlgn="auto" latinLnBrk="0" hangingPunct="1">
                <a:lnSpc>
                  <a:spcPct val="100000"/>
                </a:lnSpc>
                <a:spcBef>
                  <a:spcPts val="0"/>
                </a:spcBef>
                <a:spcAft>
                  <a:spcPts val="0"/>
                </a:spcAft>
                <a:buClr>
                  <a:srgbClr val="000000"/>
                </a:buClr>
                <a:buSzTx/>
                <a:buFontTx/>
                <a:buNone/>
                <a:tabLst/>
                <a:defRPr/>
              </a:pPr>
              <a:r>
                <a:rPr kumimoji="0" lang="en-US" sz="600" b="1" i="0" u="none" strike="noStrike" kern="0" cap="none" spc="0" normalizeH="0" baseline="0" noProof="0" dirty="0">
                  <a:ln>
                    <a:noFill/>
                  </a:ln>
                  <a:solidFill>
                    <a:srgbClr val="008080"/>
                  </a:solidFill>
                  <a:effectLst/>
                  <a:uLnTx/>
                  <a:uFillTx/>
                </a:rPr>
                <a:t>4</a:t>
              </a:r>
            </a:p>
          </p:txBody>
        </p:sp>
        <p:grpSp>
          <p:nvGrpSpPr>
            <p:cNvPr id="158" name="Group 174">
              <a:extLst>
                <a:ext uri="{FF2B5EF4-FFF2-40B4-BE49-F238E27FC236}">
                  <a16:creationId xmlns:a16="http://schemas.microsoft.com/office/drawing/2014/main" id="{514841D9-CB74-466E-89FC-BB456C7184F2}"/>
                </a:ext>
              </a:extLst>
            </p:cNvPr>
            <p:cNvGrpSpPr>
              <a:grpSpLocks/>
            </p:cNvGrpSpPr>
            <p:nvPr>
              <p:custDataLst>
                <p:tags r:id="rId11"/>
              </p:custDataLst>
            </p:nvPr>
          </p:nvGrpSpPr>
          <p:grpSpPr>
            <a:xfrm>
              <a:off x="11721840" y="75002"/>
              <a:ext cx="387944" cy="216580"/>
              <a:chOff x="9590971" y="1164709"/>
              <a:chExt cx="2296426" cy="1282037"/>
            </a:xfrm>
            <a:solidFill>
              <a:srgbClr val="B2D2D8"/>
            </a:solidFill>
          </p:grpSpPr>
          <p:sp>
            <p:nvSpPr>
              <p:cNvPr id="160" name="Freeform: Shape 175">
                <a:extLst>
                  <a:ext uri="{FF2B5EF4-FFF2-40B4-BE49-F238E27FC236}">
                    <a16:creationId xmlns:a16="http://schemas.microsoft.com/office/drawing/2014/main" id="{6ADF75C3-1BBB-4471-855C-5081288C18F6}"/>
                  </a:ext>
                </a:extLst>
              </p:cNvPr>
              <p:cNvSpPr/>
              <p:nvPr>
                <p:custDataLst>
                  <p:tags r:id="rId13"/>
                </p:custDataLst>
              </p:nvPr>
            </p:nvSpPr>
            <p:spPr>
              <a:xfrm>
                <a:off x="9590971" y="1164709"/>
                <a:ext cx="2296426" cy="1282037"/>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53574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53574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153574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645025" y="0"/>
                    </a:lnTo>
                    <a:lnTo>
                      <a:pt x="1828800" y="457200"/>
                    </a:lnTo>
                    <a:lnTo>
                      <a:pt x="1645025" y="914400"/>
                    </a:lnTo>
                    <a:lnTo>
                      <a:pt x="0" y="914400"/>
                    </a:lnTo>
                    <a:lnTo>
                      <a:pt x="183775" y="457200"/>
                    </a:lnTo>
                    <a:close/>
                  </a:path>
                </a:pathLst>
              </a:custGeom>
              <a:grpFill/>
              <a:ln w="9525" cap="flat" cmpd="sng" algn="ctr">
                <a:solidFill>
                  <a:srgbClr val="FFFFFF"/>
                </a:solidFill>
                <a:prstDash val="solid"/>
              </a:ln>
              <a:effectLst/>
            </p:spPr>
            <p:txBody>
              <a:bodyPr wrap="square" l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800" b="0" i="0" u="none" strike="noStrike" kern="0" cap="none" spc="0" normalizeH="0" baseline="0" noProof="0" dirty="0" err="1">
                  <a:ln>
                    <a:noFill/>
                  </a:ln>
                  <a:solidFill>
                    <a:srgbClr val="FFFFFF"/>
                  </a:solidFill>
                  <a:effectLst/>
                  <a:uLnTx/>
                  <a:uFillTx/>
                  <a:latin typeface="Arial"/>
                  <a:ea typeface="+mn-ea"/>
                  <a:cs typeface="+mn-cs"/>
                </a:endParaRPr>
              </a:p>
            </p:txBody>
          </p:sp>
          <p:sp>
            <p:nvSpPr>
              <p:cNvPr id="161" name="TextBox 160">
                <a:extLst>
                  <a:ext uri="{FF2B5EF4-FFF2-40B4-BE49-F238E27FC236}">
                    <a16:creationId xmlns:a16="http://schemas.microsoft.com/office/drawing/2014/main" id="{2B9CE2EE-E0EE-4848-98FC-7C53D156FDF2}"/>
                  </a:ext>
                </a:extLst>
              </p:cNvPr>
              <p:cNvSpPr txBox="1"/>
              <p:nvPr>
                <p:custDataLst>
                  <p:tags r:id="rId14"/>
                </p:custDataLst>
              </p:nvPr>
            </p:nvSpPr>
            <p:spPr>
              <a:xfrm>
                <a:off x="9872538" y="1253740"/>
                <a:ext cx="1784092" cy="1103976"/>
              </a:xfrm>
              <a:prstGeom prst="rect">
                <a:avLst/>
              </a:prstGeom>
              <a:grpFill/>
            </p:spPr>
            <p:txBody>
              <a:bodyPr vert="horz" wrap="square" lIns="36000" tIns="0" rIns="0" bIns="0" rtlCol="0" anchor="ctr">
                <a:noAutofit/>
              </a:bodyPr>
              <a:lstStyle>
                <a:lvl1pPr lvl="0" indent="0" defTabSz="913473" fontAlgn="base">
                  <a:spcBef>
                    <a:spcPct val="0"/>
                  </a:spcBef>
                  <a:spcAft>
                    <a:spcPct val="0"/>
                  </a:spcAft>
                  <a:buClr>
                    <a:schemeClr val="tx2"/>
                  </a:buClr>
                  <a:buSzPct val="100000"/>
                  <a:defRPr lang="ru-RU" sz="1600" baseline="0" dirty="0"/>
                </a:lvl1pPr>
                <a:lvl2pPr marL="198335" lvl="1" indent="-194662" defTabSz="913473" fontAlgn="base">
                  <a:spcBef>
                    <a:spcPct val="0"/>
                  </a:spcBef>
                  <a:spcAft>
                    <a:spcPct val="0"/>
                  </a:spcAft>
                  <a:buClr>
                    <a:schemeClr val="accent4"/>
                  </a:buClr>
                  <a:buSzPct val="125000"/>
                  <a:buFont typeface="Arial" charset="0"/>
                  <a:buChar char="▪"/>
                  <a:defRPr lang="ru-RU" sz="1600" baseline="0" dirty="0"/>
                </a:lvl2pPr>
                <a:lvl3pPr marL="455435" lvl="2" indent="-253428" defTabSz="913473" fontAlgn="base">
                  <a:spcBef>
                    <a:spcPct val="0"/>
                  </a:spcBef>
                  <a:spcAft>
                    <a:spcPct val="0"/>
                  </a:spcAft>
                  <a:buClr>
                    <a:schemeClr val="accent6"/>
                  </a:buClr>
                  <a:buSzPct val="120000"/>
                  <a:buFont typeface="Arial" charset="0"/>
                  <a:buChar char="–"/>
                  <a:defRPr lang="ru-RU" sz="1600" baseline="0" dirty="0"/>
                </a:lvl3pPr>
                <a:lvl4pPr marL="628060" lvl="3" indent="-157933" defTabSz="913473" fontAlgn="base">
                  <a:spcBef>
                    <a:spcPct val="0"/>
                  </a:spcBef>
                  <a:spcAft>
                    <a:spcPct val="0"/>
                  </a:spcAft>
                  <a:buClr>
                    <a:schemeClr val="accent6"/>
                  </a:buClr>
                  <a:buSzPct val="120000"/>
                  <a:buFont typeface="Arial" charset="0"/>
                  <a:buChar char="▫"/>
                  <a:defRPr lang="ru-RU" sz="1600" baseline="0" dirty="0"/>
                </a:lvl4pPr>
                <a:lvl5pPr marL="763957" lvl="4" indent="-132223" defTabSz="913473" fontAlgn="base">
                  <a:spcBef>
                    <a:spcPct val="0"/>
                  </a:spcBef>
                  <a:spcAft>
                    <a:spcPct val="0"/>
                  </a:spcAft>
                  <a:buClr>
                    <a:schemeClr val="accent6"/>
                  </a:buClr>
                  <a:buSzPct val="89000"/>
                  <a:buFont typeface="Arial" charset="0"/>
                  <a:buChar char="-"/>
                  <a:defRPr lang="ru-RU" sz="1600" baseline="0" dirty="0"/>
                </a:lvl5pPr>
                <a:lvl6pPr marL="1020030" indent="-177089" defTabSz="1218026" fontAlgn="base">
                  <a:spcBef>
                    <a:spcPct val="0"/>
                  </a:spcBef>
                  <a:spcAft>
                    <a:spcPct val="0"/>
                  </a:spcAft>
                  <a:buClr>
                    <a:schemeClr val="tx2"/>
                  </a:buClr>
                  <a:buSzPct val="89000"/>
                  <a:buFont typeface="Arial" charset="0"/>
                  <a:buChar char="-"/>
                  <a:defRPr sz="2100" baseline="0"/>
                </a:lvl6pPr>
                <a:lvl7pPr marL="1020030" indent="-177089" defTabSz="1218026" fontAlgn="base">
                  <a:spcBef>
                    <a:spcPct val="0"/>
                  </a:spcBef>
                  <a:spcAft>
                    <a:spcPct val="0"/>
                  </a:spcAft>
                  <a:buClr>
                    <a:schemeClr val="tx2"/>
                  </a:buClr>
                  <a:buSzPct val="89000"/>
                  <a:buFont typeface="Arial" charset="0"/>
                  <a:buChar char="-"/>
                  <a:defRPr sz="2100" baseline="0"/>
                </a:lvl7pPr>
                <a:lvl8pPr marL="1020030" indent="-177089" defTabSz="1218026" fontAlgn="base">
                  <a:spcBef>
                    <a:spcPct val="0"/>
                  </a:spcBef>
                  <a:spcAft>
                    <a:spcPct val="0"/>
                  </a:spcAft>
                  <a:buClr>
                    <a:schemeClr val="tx2"/>
                  </a:buClr>
                  <a:buSzPct val="89000"/>
                  <a:buFont typeface="Arial" charset="0"/>
                  <a:buChar char="-"/>
                  <a:defRPr sz="2100" baseline="0"/>
                </a:lvl8pPr>
                <a:lvl9pPr marL="1020030" indent="-177089" defTabSz="1218026" fontAlgn="base">
                  <a:spcBef>
                    <a:spcPct val="0"/>
                  </a:spcBef>
                  <a:spcAft>
                    <a:spcPct val="0"/>
                  </a:spcAft>
                  <a:buClr>
                    <a:schemeClr val="tx2"/>
                  </a:buClr>
                  <a:buSzPct val="89000"/>
                  <a:buFont typeface="Arial" charset="0"/>
                  <a:buChar char="-"/>
                  <a:defRPr sz="2100" baseline="0"/>
                </a:lvl9pPr>
              </a:lstStyle>
              <a:p>
                <a:pPr marL="0" marR="0" lvl="0" indent="0" defTabSz="913473" eaLnBrk="1" fontAlgn="base" latinLnBrk="0" hangingPunct="1">
                  <a:lnSpc>
                    <a:spcPct val="100000"/>
                  </a:lnSpc>
                  <a:spcBef>
                    <a:spcPct val="0"/>
                  </a:spcBef>
                  <a:spcAft>
                    <a:spcPct val="0"/>
                  </a:spcAft>
                  <a:buClr>
                    <a:srgbClr val="008080"/>
                  </a:buClr>
                  <a:buSzPct val="100000"/>
                  <a:buFontTx/>
                  <a:buNone/>
                  <a:tabLst/>
                  <a:defRPr/>
                </a:pPr>
                <a:endParaRPr kumimoji="0" lang="ru-RU" sz="800" b="1" i="0" u="none" strike="noStrike" kern="0" cap="none" spc="0" normalizeH="0" baseline="0" noProof="0">
                  <a:ln>
                    <a:noFill/>
                  </a:ln>
                  <a:solidFill>
                    <a:srgbClr val="FFFFFF"/>
                  </a:solidFill>
                  <a:effectLst/>
                  <a:uLnTx/>
                  <a:uFillTx/>
                </a:endParaRPr>
              </a:p>
            </p:txBody>
          </p:sp>
        </p:grpSp>
        <p:sp>
          <p:nvSpPr>
            <p:cNvPr id="159" name="Oval 21">
              <a:extLst>
                <a:ext uri="{FF2B5EF4-FFF2-40B4-BE49-F238E27FC236}">
                  <a16:creationId xmlns:a16="http://schemas.microsoft.com/office/drawing/2014/main" id="{F297F70D-F897-4D89-9DCC-3B6AD33077BF}"/>
                </a:ext>
              </a:extLst>
            </p:cNvPr>
            <p:cNvSpPr>
              <a:spLocks noChangeArrowheads="1"/>
            </p:cNvSpPr>
            <p:nvPr>
              <p:custDataLst>
                <p:tags r:id="rId12"/>
              </p:custDataLst>
            </p:nvPr>
          </p:nvSpPr>
          <p:spPr bwMode="gray">
            <a:xfrm>
              <a:off x="11841338" y="20657"/>
              <a:ext cx="109965" cy="109965"/>
            </a:xfrm>
            <a:prstGeom prst="ellipse">
              <a:avLst/>
            </a:prstGeom>
            <a:solidFill>
              <a:srgbClr val="B2D2D8"/>
            </a:solidFill>
            <a:ln w="9525">
              <a:solidFill>
                <a:srgbClr val="FFFFFF"/>
              </a:solidFill>
              <a:round/>
              <a:headEnd/>
              <a:tailEnd/>
            </a:ln>
          </p:spPr>
          <p:txBody>
            <a:bodyPr wrap="none" lIns="91430" tIns="45715" rIns="91430" bIns="45715" anchor="ctr">
              <a:noAutofit/>
            </a:bodyPr>
            <a:lstStyle/>
            <a:p>
              <a:pPr marL="0" marR="0" lvl="0" indent="0" algn="ctr" defTabSz="913523" eaLnBrk="1" fontAlgn="auto" latinLnBrk="0" hangingPunct="1">
                <a:lnSpc>
                  <a:spcPct val="100000"/>
                </a:lnSpc>
                <a:spcBef>
                  <a:spcPts val="0"/>
                </a:spcBef>
                <a:spcAft>
                  <a:spcPts val="0"/>
                </a:spcAft>
                <a:buClr>
                  <a:srgbClr val="000000"/>
                </a:buClr>
                <a:buSzTx/>
                <a:buFontTx/>
                <a:buNone/>
                <a:tabLst/>
                <a:defRPr/>
              </a:pPr>
              <a:r>
                <a:rPr kumimoji="0" lang="en-US" sz="600" b="1" i="0" u="none" strike="noStrike" kern="0" cap="none" spc="0" normalizeH="0" baseline="0" noProof="0" dirty="0">
                  <a:ln>
                    <a:noFill/>
                  </a:ln>
                  <a:solidFill>
                    <a:srgbClr val="008080"/>
                  </a:solidFill>
                  <a:effectLst/>
                  <a:uLnTx/>
                  <a:uFillTx/>
                </a:rPr>
                <a:t>5</a:t>
              </a:r>
            </a:p>
          </p:txBody>
        </p:sp>
      </p:grpSp>
      <p:graphicFrame>
        <p:nvGraphicFramePr>
          <p:cNvPr id="175" name="Таблица 174"/>
          <p:cNvGraphicFramePr>
            <a:graphicFrameLocks noGrp="1"/>
          </p:cNvGraphicFramePr>
          <p:nvPr>
            <p:extLst>
              <p:ext uri="{D42A27DB-BD31-4B8C-83A1-F6EECF244321}">
                <p14:modId xmlns:p14="http://schemas.microsoft.com/office/powerpoint/2010/main" val="906920284"/>
              </p:ext>
            </p:extLst>
          </p:nvPr>
        </p:nvGraphicFramePr>
        <p:xfrm>
          <a:off x="341205" y="1089888"/>
          <a:ext cx="11494864" cy="3728631"/>
        </p:xfrm>
        <a:graphic>
          <a:graphicData uri="http://schemas.openxmlformats.org/drawingml/2006/table">
            <a:tbl>
              <a:tblPr firstRow="1" bandRow="1">
                <a:tableStyleId>{5C22544A-7EE6-4342-B048-85BDC9FD1C3A}</a:tableStyleId>
              </a:tblPr>
              <a:tblGrid>
                <a:gridCol w="508882">
                  <a:extLst>
                    <a:ext uri="{9D8B030D-6E8A-4147-A177-3AD203B41FA5}">
                      <a16:colId xmlns:a16="http://schemas.microsoft.com/office/drawing/2014/main" val="2643106042"/>
                    </a:ext>
                  </a:extLst>
                </a:gridCol>
                <a:gridCol w="6502058">
                  <a:extLst>
                    <a:ext uri="{9D8B030D-6E8A-4147-A177-3AD203B41FA5}">
                      <a16:colId xmlns:a16="http://schemas.microsoft.com/office/drawing/2014/main" val="3535429378"/>
                    </a:ext>
                  </a:extLst>
                </a:gridCol>
                <a:gridCol w="1052946">
                  <a:extLst>
                    <a:ext uri="{9D8B030D-6E8A-4147-A177-3AD203B41FA5}">
                      <a16:colId xmlns:a16="http://schemas.microsoft.com/office/drawing/2014/main" val="3116499508"/>
                    </a:ext>
                  </a:extLst>
                </a:gridCol>
                <a:gridCol w="785091">
                  <a:extLst>
                    <a:ext uri="{9D8B030D-6E8A-4147-A177-3AD203B41FA5}">
                      <a16:colId xmlns:a16="http://schemas.microsoft.com/office/drawing/2014/main" val="737296773"/>
                    </a:ext>
                  </a:extLst>
                </a:gridCol>
                <a:gridCol w="938608">
                  <a:extLst>
                    <a:ext uri="{9D8B030D-6E8A-4147-A177-3AD203B41FA5}">
                      <a16:colId xmlns:a16="http://schemas.microsoft.com/office/drawing/2014/main" val="915600361"/>
                    </a:ext>
                  </a:extLst>
                </a:gridCol>
                <a:gridCol w="686992">
                  <a:extLst>
                    <a:ext uri="{9D8B030D-6E8A-4147-A177-3AD203B41FA5}">
                      <a16:colId xmlns:a16="http://schemas.microsoft.com/office/drawing/2014/main" val="3523282733"/>
                    </a:ext>
                  </a:extLst>
                </a:gridCol>
                <a:gridCol w="1020287">
                  <a:extLst>
                    <a:ext uri="{9D8B030D-6E8A-4147-A177-3AD203B41FA5}">
                      <a16:colId xmlns:a16="http://schemas.microsoft.com/office/drawing/2014/main" val="642013555"/>
                    </a:ext>
                  </a:extLst>
                </a:gridCol>
              </a:tblGrid>
              <a:tr h="343905">
                <a:tc>
                  <a:txBody>
                    <a:bodyPr/>
                    <a:lstStyle/>
                    <a:p>
                      <a:pPr algn="ctr"/>
                      <a:r>
                        <a:rPr lang="ru-RU" sz="1000" dirty="0">
                          <a:solidFill>
                            <a:schemeClr val="bg1"/>
                          </a:solidFill>
                        </a:rPr>
                        <a:t>Шаг</a:t>
                      </a:r>
                    </a:p>
                  </a:txBody>
                  <a:tcPr anchor="ctr"/>
                </a:tc>
                <a:tc>
                  <a:txBody>
                    <a:bodyPr/>
                    <a:lstStyle/>
                    <a:p>
                      <a:pPr algn="ctr"/>
                      <a:r>
                        <a:rPr lang="ru-RU" sz="1000" dirty="0">
                          <a:solidFill>
                            <a:schemeClr val="bg1"/>
                          </a:solidFill>
                        </a:rPr>
                        <a:t>Описание процесса</a:t>
                      </a:r>
                    </a:p>
                  </a:txBody>
                  <a:tcPr anchor="ctr"/>
                </a:tc>
                <a:tc>
                  <a:txBody>
                    <a:bodyPr/>
                    <a:lstStyle/>
                    <a:p>
                      <a:pPr marL="0" marR="0" lvl="0" indent="0" algn="ctr" defTabSz="913722" rtl="0" eaLnBrk="1" fontAlgn="auto" latinLnBrk="0" hangingPunct="1">
                        <a:lnSpc>
                          <a:spcPct val="100000"/>
                        </a:lnSpc>
                        <a:spcBef>
                          <a:spcPts val="0"/>
                        </a:spcBef>
                        <a:spcAft>
                          <a:spcPts val="0"/>
                        </a:spcAft>
                        <a:buClrTx/>
                        <a:buSzTx/>
                        <a:buFontTx/>
                        <a:buNone/>
                        <a:tabLst/>
                        <a:defRPr/>
                      </a:pPr>
                      <a:r>
                        <a:rPr lang="ru-RU" sz="800" b="1" dirty="0">
                          <a:solidFill>
                            <a:schemeClr val="bg1"/>
                          </a:solidFill>
                          <a:latin typeface="+mn-lt"/>
                        </a:rPr>
                        <a:t>Руководитель Службы ФЭП КЦ</a:t>
                      </a:r>
                    </a:p>
                  </a:txBody>
                  <a:tcPr anchor="ctr"/>
                </a:tc>
                <a:tc>
                  <a:txBody>
                    <a:bodyPr/>
                    <a:lstStyle/>
                    <a:p>
                      <a:pPr marL="0" marR="0" lvl="0" indent="0" algn="ctr" defTabSz="1243941" rtl="0" eaLnBrk="1" fontAlgn="auto" latinLnBrk="0" hangingPunct="1">
                        <a:lnSpc>
                          <a:spcPct val="100000"/>
                        </a:lnSpc>
                        <a:spcBef>
                          <a:spcPts val="0"/>
                        </a:spcBef>
                        <a:spcAft>
                          <a:spcPts val="0"/>
                        </a:spcAft>
                        <a:buClrTx/>
                        <a:buSzTx/>
                        <a:buFontTx/>
                        <a:buNone/>
                        <a:tabLst/>
                        <a:defRPr/>
                      </a:pPr>
                      <a:r>
                        <a:rPr kumimoji="0" lang="ru-RU" sz="800" b="1" i="0" u="none" strike="noStrike" kern="1200" cap="none" spc="0" normalizeH="0" baseline="0" noProof="0" dirty="0">
                          <a:ln>
                            <a:noFill/>
                          </a:ln>
                          <a:solidFill>
                            <a:schemeClr val="bg1"/>
                          </a:solidFill>
                          <a:effectLst/>
                          <a:uLnTx/>
                          <a:uFillTx/>
                          <a:latin typeface="+mn-lt"/>
                          <a:ea typeface="+mn-ea"/>
                          <a:cs typeface="+mn-cs"/>
                        </a:rPr>
                        <a:t>Главный аналитик</a:t>
                      </a:r>
                    </a:p>
                  </a:txBody>
                  <a:tcPr anchor="ctr"/>
                </a:tc>
                <a:tc>
                  <a:txBody>
                    <a:bodyPr/>
                    <a:lstStyle/>
                    <a:p>
                      <a:pPr marL="0" marR="0" lvl="0" indent="0" algn="ctr" defTabSz="913473" rtl="0" eaLnBrk="1" fontAlgn="base" latinLnBrk="0" hangingPunct="1">
                        <a:lnSpc>
                          <a:spcPct val="100000"/>
                        </a:lnSpc>
                        <a:spcBef>
                          <a:spcPct val="0"/>
                        </a:spcBef>
                        <a:spcAft>
                          <a:spcPct val="0"/>
                        </a:spcAft>
                        <a:buClr>
                          <a:srgbClr val="008080"/>
                        </a:buClr>
                        <a:buSzPct val="100000"/>
                        <a:buFontTx/>
                        <a:buNone/>
                        <a:tabLst/>
                        <a:defRPr/>
                      </a:pPr>
                      <a:r>
                        <a:rPr kumimoji="0" lang="ru-RU" sz="800" b="1" i="0" u="none" strike="noStrike" kern="1200" cap="none" spc="0" normalizeH="0" baseline="0" noProof="0" dirty="0">
                          <a:ln>
                            <a:noFill/>
                          </a:ln>
                          <a:solidFill>
                            <a:schemeClr val="bg1"/>
                          </a:solidFill>
                          <a:effectLst/>
                          <a:uLnTx/>
                          <a:uFillTx/>
                          <a:latin typeface="+mn-lt"/>
                          <a:ea typeface="+mn-ea"/>
                          <a:cs typeface="+mn-cs"/>
                        </a:rPr>
                        <a:t>Руководитель ЦК</a:t>
                      </a:r>
                    </a:p>
                  </a:txBody>
                  <a:tcPr anchor="ctr"/>
                </a:tc>
                <a:tc>
                  <a:txBody>
                    <a:bodyPr/>
                    <a:lstStyle/>
                    <a:p>
                      <a:pPr marL="0" marR="0" lvl="0" indent="0" algn="ctr" defTabSz="913473" rtl="0" eaLnBrk="1" fontAlgn="base" latinLnBrk="0" hangingPunct="1">
                        <a:lnSpc>
                          <a:spcPct val="100000"/>
                        </a:lnSpc>
                        <a:spcBef>
                          <a:spcPct val="0"/>
                        </a:spcBef>
                        <a:spcAft>
                          <a:spcPct val="0"/>
                        </a:spcAft>
                        <a:buClr>
                          <a:srgbClr val="008080"/>
                        </a:buClr>
                        <a:buSzPct val="100000"/>
                        <a:buFontTx/>
                        <a:buNone/>
                        <a:tabLst/>
                        <a:defRPr/>
                      </a:pPr>
                      <a:r>
                        <a:rPr kumimoji="0" lang="ru-RU" sz="800" b="1" i="0" u="none" strike="noStrike" kern="1200" cap="none" spc="0" normalizeH="0" baseline="0" noProof="0" dirty="0">
                          <a:ln>
                            <a:noFill/>
                          </a:ln>
                          <a:solidFill>
                            <a:schemeClr val="bg1"/>
                          </a:solidFill>
                          <a:effectLst/>
                          <a:uLnTx/>
                          <a:uFillTx/>
                          <a:latin typeface="+mn-lt"/>
                          <a:ea typeface="+mn-ea"/>
                          <a:cs typeface="+mn-cs"/>
                        </a:rPr>
                        <a:t>Эксперты </a:t>
                      </a:r>
                    </a:p>
                    <a:p>
                      <a:pPr marL="0" marR="0" lvl="0" indent="0" algn="ctr" defTabSz="913473" rtl="0" eaLnBrk="1" fontAlgn="base" latinLnBrk="0" hangingPunct="1">
                        <a:lnSpc>
                          <a:spcPct val="100000"/>
                        </a:lnSpc>
                        <a:spcBef>
                          <a:spcPct val="0"/>
                        </a:spcBef>
                        <a:spcAft>
                          <a:spcPct val="0"/>
                        </a:spcAft>
                        <a:buClr>
                          <a:srgbClr val="008080"/>
                        </a:buClr>
                        <a:buSzPct val="100000"/>
                        <a:buFontTx/>
                        <a:buNone/>
                        <a:tabLst/>
                        <a:defRPr/>
                      </a:pPr>
                      <a:r>
                        <a:rPr kumimoji="0" lang="ru-RU" sz="800" b="1" i="0" u="none" strike="noStrike" kern="1200" cap="none" spc="0" normalizeH="0" baseline="0" noProof="0" dirty="0">
                          <a:ln>
                            <a:noFill/>
                          </a:ln>
                          <a:solidFill>
                            <a:schemeClr val="bg1"/>
                          </a:solidFill>
                          <a:effectLst/>
                          <a:uLnTx/>
                          <a:uFillTx/>
                          <a:latin typeface="+mn-lt"/>
                          <a:ea typeface="+mn-ea"/>
                          <a:cs typeface="+mn-cs"/>
                        </a:rPr>
                        <a:t>ЦК/ЭС</a:t>
                      </a:r>
                    </a:p>
                  </a:txBody>
                  <a:tcPr anchor="ctr"/>
                </a:tc>
                <a:tc>
                  <a:txBody>
                    <a:bodyPr/>
                    <a:lstStyle/>
                    <a:p>
                      <a:pPr marL="0" marR="0" lvl="0" indent="0" algn="ctr" defTabSz="913473" rtl="0" eaLnBrk="1" fontAlgn="base" latinLnBrk="0" hangingPunct="1">
                        <a:lnSpc>
                          <a:spcPct val="100000"/>
                        </a:lnSpc>
                        <a:spcBef>
                          <a:spcPct val="0"/>
                        </a:spcBef>
                        <a:spcAft>
                          <a:spcPct val="0"/>
                        </a:spcAft>
                        <a:buClr>
                          <a:srgbClr val="008080"/>
                        </a:buClr>
                        <a:buSzPct val="100000"/>
                        <a:buFontTx/>
                        <a:buNone/>
                        <a:tabLst/>
                        <a:defRPr/>
                      </a:pPr>
                      <a:r>
                        <a:rPr kumimoji="0" lang="ru-RU" sz="800" b="1" i="0" u="none" strike="noStrike" kern="1200" cap="none" spc="0" normalizeH="0" baseline="0" noProof="0" dirty="0">
                          <a:ln>
                            <a:noFill/>
                          </a:ln>
                          <a:solidFill>
                            <a:schemeClr val="bg1"/>
                          </a:solidFill>
                          <a:effectLst/>
                          <a:uLnTx/>
                          <a:uFillTx/>
                          <a:latin typeface="+mn-lt"/>
                          <a:ea typeface="+mn-ea"/>
                          <a:cs typeface="+mn-cs"/>
                        </a:rPr>
                        <a:t>Ответственные за мероприятия</a:t>
                      </a:r>
                    </a:p>
                  </a:txBody>
                  <a:tcPr anchor="ctr"/>
                </a:tc>
                <a:extLst>
                  <a:ext uri="{0D108BD9-81ED-4DB2-BD59-A6C34878D82A}">
                    <a16:rowId xmlns:a16="http://schemas.microsoft.com/office/drawing/2014/main" val="242712021"/>
                  </a:ext>
                </a:extLst>
              </a:tr>
              <a:tr h="265818">
                <a:tc>
                  <a:txBody>
                    <a:bodyPr/>
                    <a:lstStyle/>
                    <a:p>
                      <a:pPr algn="ctr"/>
                      <a:r>
                        <a:rPr lang="en-US" sz="1000" b="1" dirty="0">
                          <a:solidFill>
                            <a:schemeClr val="bg1"/>
                          </a:solidFill>
                        </a:rPr>
                        <a:t>1</a:t>
                      </a:r>
                      <a:endParaRPr lang="ru-RU" sz="1000" b="1" dirty="0">
                        <a:solidFill>
                          <a:schemeClr val="bg1"/>
                        </a:solidFill>
                      </a:endParaRPr>
                    </a:p>
                  </a:txBody>
                  <a:tcPr anchor="ctr">
                    <a:solidFill>
                      <a:srgbClr val="008C95"/>
                    </a:solidFill>
                  </a:tcPr>
                </a:tc>
                <a:tc>
                  <a:txBody>
                    <a:bodyPr/>
                    <a:lstStyle/>
                    <a:p>
                      <a:pPr lvl="0" defTabSz="584266" fontAlgn="auto">
                        <a:lnSpc>
                          <a:spcPct val="90000"/>
                        </a:lnSpc>
                        <a:spcBef>
                          <a:spcPts val="0"/>
                        </a:spcBef>
                        <a:spcAft>
                          <a:spcPts val="0"/>
                        </a:spcAft>
                        <a:buClrTx/>
                        <a:buSzTx/>
                        <a:defRPr/>
                      </a:pPr>
                      <a:r>
                        <a:rPr lang="ru-RU" sz="1000" kern="0" dirty="0"/>
                        <a:t>Создание карточки извлеченного урока в ИС </a:t>
                      </a:r>
                      <a:r>
                        <a:rPr lang="ru-RU" sz="1000" kern="0" dirty="0" err="1"/>
                        <a:t>Меридиум</a:t>
                      </a:r>
                      <a:r>
                        <a:rPr lang="ru-RU" sz="1000" kern="0" dirty="0"/>
                        <a:t>/СУПРА (шаблон) и инициирование обсуждения с ЦК</a:t>
                      </a:r>
                    </a:p>
                  </a:txBody>
                  <a:tcPr anchor="ctr"/>
                </a:tc>
                <a:tc>
                  <a:txBody>
                    <a:bodyPr/>
                    <a:lstStyle/>
                    <a:p>
                      <a:pPr algn="ctr"/>
                      <a:endParaRPr lang="en-US" sz="1000" b="1" dirty="0">
                        <a:solidFill>
                          <a:srgbClr val="008C95"/>
                        </a:solidFill>
                      </a:endParaRPr>
                    </a:p>
                  </a:txBody>
                  <a:tcPr anchor="ctr">
                    <a:solidFill>
                      <a:srgbClr val="D9D9D9"/>
                    </a:solidFill>
                  </a:tcPr>
                </a:tc>
                <a:tc>
                  <a:txBody>
                    <a:bodyPr/>
                    <a:lstStyle/>
                    <a:p>
                      <a:pPr algn="ctr"/>
                      <a:r>
                        <a:rPr lang="en-US" sz="1000" b="1" dirty="0">
                          <a:solidFill>
                            <a:schemeClr val="bg1"/>
                          </a:solidFill>
                        </a:rPr>
                        <a:t>A, R</a:t>
                      </a:r>
                      <a:endParaRPr lang="ru-RU" sz="1000" b="1" dirty="0">
                        <a:solidFill>
                          <a:schemeClr val="bg1"/>
                        </a:solidFill>
                      </a:endParaRPr>
                    </a:p>
                  </a:txBody>
                  <a:tcPr anchor="ctr">
                    <a:lnB w="12700" cmpd="sng">
                      <a:noFill/>
                    </a:lnB>
                    <a:solidFill>
                      <a:srgbClr val="008C95"/>
                    </a:solidFill>
                  </a:tcPr>
                </a:tc>
                <a:tc>
                  <a:txBody>
                    <a:bodyPr/>
                    <a:lstStyle/>
                    <a:p>
                      <a:pPr marL="0" marR="0" lvl="0" indent="0" algn="ctr" defTabSz="1243941" rtl="0" eaLnBrk="1" fontAlgn="auto" latinLnBrk="0" hangingPunct="1">
                        <a:lnSpc>
                          <a:spcPct val="100000"/>
                        </a:lnSpc>
                        <a:spcBef>
                          <a:spcPts val="0"/>
                        </a:spcBef>
                        <a:spcAft>
                          <a:spcPts val="0"/>
                        </a:spcAft>
                        <a:buClrTx/>
                        <a:buSzTx/>
                        <a:buFontTx/>
                        <a:buNone/>
                        <a:tabLst/>
                        <a:defRPr/>
                      </a:pPr>
                      <a:r>
                        <a:rPr lang="en-US" sz="1000" b="1" dirty="0">
                          <a:solidFill>
                            <a:srgbClr val="008C95"/>
                          </a:solidFill>
                        </a:rPr>
                        <a:t>I</a:t>
                      </a:r>
                      <a:endParaRPr lang="ru-RU" sz="1000" b="1" dirty="0">
                        <a:solidFill>
                          <a:srgbClr val="008C95"/>
                        </a:solidFill>
                      </a:endParaRPr>
                    </a:p>
                  </a:txBody>
                  <a:tcPr anchor="ctr">
                    <a:solidFill>
                      <a:srgbClr val="E5F2F2"/>
                    </a:solidFill>
                  </a:tcPr>
                </a:tc>
                <a:tc>
                  <a:txBody>
                    <a:bodyPr/>
                    <a:lstStyle/>
                    <a:p>
                      <a:pPr marL="0" marR="0" lvl="0" indent="0" algn="ctr" defTabSz="1243941" rtl="0" eaLnBrk="1" fontAlgn="auto" latinLnBrk="0" hangingPunct="1">
                        <a:lnSpc>
                          <a:spcPct val="100000"/>
                        </a:lnSpc>
                        <a:spcBef>
                          <a:spcPts val="0"/>
                        </a:spcBef>
                        <a:spcAft>
                          <a:spcPts val="0"/>
                        </a:spcAft>
                        <a:buClrTx/>
                        <a:buSzTx/>
                        <a:buFontTx/>
                        <a:buNone/>
                        <a:tabLst/>
                        <a:defRPr/>
                      </a:pPr>
                      <a:r>
                        <a:rPr lang="en-US" sz="1000" b="1" dirty="0">
                          <a:solidFill>
                            <a:srgbClr val="008C95"/>
                          </a:solidFill>
                        </a:rPr>
                        <a:t>I</a:t>
                      </a:r>
                      <a:endParaRPr lang="ru-RU" sz="1000" b="1" dirty="0">
                        <a:solidFill>
                          <a:srgbClr val="008C95"/>
                        </a:solidFill>
                      </a:endParaRPr>
                    </a:p>
                  </a:txBody>
                  <a:tcPr anchor="ctr">
                    <a:solidFill>
                      <a:srgbClr val="E5F2F2"/>
                    </a:solidFill>
                  </a:tcPr>
                </a:tc>
                <a:tc>
                  <a:txBody>
                    <a:bodyPr/>
                    <a:lstStyle/>
                    <a:p>
                      <a:pPr marL="0" marR="0" lvl="0" indent="0" algn="ctr" defTabSz="1243941" rtl="0" eaLnBrk="1" fontAlgn="auto" latinLnBrk="0" hangingPunct="1">
                        <a:lnSpc>
                          <a:spcPct val="100000"/>
                        </a:lnSpc>
                        <a:spcBef>
                          <a:spcPts val="0"/>
                        </a:spcBef>
                        <a:spcAft>
                          <a:spcPts val="0"/>
                        </a:spcAft>
                        <a:buClrTx/>
                        <a:buSzTx/>
                        <a:buFontTx/>
                        <a:buNone/>
                        <a:tabLst/>
                        <a:defRPr/>
                      </a:pPr>
                      <a:endParaRPr lang="ru-RU" sz="1000" b="1" dirty="0">
                        <a:solidFill>
                          <a:srgbClr val="D9D9D9"/>
                        </a:solidFill>
                      </a:endParaRPr>
                    </a:p>
                  </a:txBody>
                  <a:tcPr anchor="ctr">
                    <a:solidFill>
                      <a:srgbClr val="D9D9D9"/>
                    </a:solidFill>
                  </a:tcPr>
                </a:tc>
                <a:extLst>
                  <a:ext uri="{0D108BD9-81ED-4DB2-BD59-A6C34878D82A}">
                    <a16:rowId xmlns:a16="http://schemas.microsoft.com/office/drawing/2014/main" val="3982167008"/>
                  </a:ext>
                </a:extLst>
              </a:tr>
              <a:tr h="265818">
                <a:tc>
                  <a:txBody>
                    <a:bodyPr/>
                    <a:lstStyle/>
                    <a:p>
                      <a:pPr algn="ctr"/>
                      <a:r>
                        <a:rPr lang="en-US" sz="1000" b="1" dirty="0">
                          <a:solidFill>
                            <a:schemeClr val="bg1"/>
                          </a:solidFill>
                        </a:rPr>
                        <a:t>2</a:t>
                      </a:r>
                      <a:endParaRPr lang="ru-RU" sz="1000" b="1" dirty="0">
                        <a:solidFill>
                          <a:schemeClr val="bg1"/>
                        </a:solidFill>
                      </a:endParaRPr>
                    </a:p>
                  </a:txBody>
                  <a:tcPr anchor="ctr">
                    <a:solidFill>
                      <a:srgbClr val="008C95"/>
                    </a:solidFill>
                  </a:tcPr>
                </a:tc>
                <a:tc>
                  <a:txBody>
                    <a:bodyPr/>
                    <a:lstStyle/>
                    <a:p>
                      <a:pPr lvl="0" defTabSz="584266" fontAlgn="auto">
                        <a:lnSpc>
                          <a:spcPct val="90000"/>
                        </a:lnSpc>
                        <a:spcBef>
                          <a:spcPts val="0"/>
                        </a:spcBef>
                        <a:spcAft>
                          <a:spcPts val="0"/>
                        </a:spcAft>
                        <a:buClrTx/>
                        <a:buSzTx/>
                        <a:defRPr/>
                      </a:pPr>
                      <a:r>
                        <a:rPr lang="ru-RU" sz="1000" kern="0" dirty="0"/>
                        <a:t>Постановка задачи экспертам ЦК по экспертизе </a:t>
                      </a:r>
                      <a:r>
                        <a:rPr lang="ru-RU" sz="1000" kern="0" dirty="0" err="1"/>
                        <a:t>ИУ</a:t>
                      </a:r>
                      <a:endParaRPr lang="ru-RU" sz="1000" kern="0" dirty="0"/>
                    </a:p>
                  </a:txBody>
                  <a:tcPr anchor="ctr"/>
                </a:tc>
                <a:tc>
                  <a:txBody>
                    <a:bodyPr/>
                    <a:lstStyle/>
                    <a:p>
                      <a:pPr marL="0" marR="0" lvl="0" indent="0" algn="ctr" defTabSz="1243941" rtl="0" eaLnBrk="1" fontAlgn="auto" latinLnBrk="0" hangingPunct="1">
                        <a:lnSpc>
                          <a:spcPct val="100000"/>
                        </a:lnSpc>
                        <a:spcBef>
                          <a:spcPts val="0"/>
                        </a:spcBef>
                        <a:spcAft>
                          <a:spcPts val="0"/>
                        </a:spcAft>
                        <a:buClrTx/>
                        <a:buSzTx/>
                        <a:buFontTx/>
                        <a:buNone/>
                        <a:tabLst/>
                        <a:defRPr/>
                      </a:pPr>
                      <a:endParaRPr lang="en-US" sz="1000" b="1" dirty="0">
                        <a:solidFill>
                          <a:srgbClr val="008C95"/>
                        </a:solidFill>
                      </a:endParaRPr>
                    </a:p>
                  </a:txBody>
                  <a:tcPr anchor="ctr">
                    <a:lnR w="12700" cmpd="sng">
                      <a:noFill/>
                    </a:lnR>
                    <a:solidFill>
                      <a:srgbClr val="D9D9D9"/>
                    </a:solidFill>
                  </a:tcPr>
                </a:tc>
                <a:tc>
                  <a:txBody>
                    <a:bodyPr/>
                    <a:lstStyle/>
                    <a:p>
                      <a:pPr marL="0" marR="0" lvl="0" indent="0" algn="ctr" defTabSz="1243941" rtl="0" eaLnBrk="1" fontAlgn="auto" latinLnBrk="0" hangingPunct="1">
                        <a:lnSpc>
                          <a:spcPct val="100000"/>
                        </a:lnSpc>
                        <a:spcBef>
                          <a:spcPts val="0"/>
                        </a:spcBef>
                        <a:spcAft>
                          <a:spcPts val="0"/>
                        </a:spcAft>
                        <a:buClrTx/>
                        <a:buSzTx/>
                        <a:buFontTx/>
                        <a:buNone/>
                        <a:tabLst/>
                        <a:defRPr/>
                      </a:pPr>
                      <a:r>
                        <a:rPr lang="en-US" sz="1000" b="1" dirty="0">
                          <a:solidFill>
                            <a:srgbClr val="008C95"/>
                          </a:solidFill>
                        </a:rPr>
                        <a:t>I</a:t>
                      </a:r>
                      <a:endParaRPr lang="ru-RU" sz="1000" b="1" dirty="0">
                        <a:solidFill>
                          <a:srgbClr val="008C95"/>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5F2F2"/>
                    </a:solidFill>
                  </a:tcPr>
                </a:tc>
                <a:tc>
                  <a:txBody>
                    <a:bodyPr/>
                    <a:lstStyle/>
                    <a:p>
                      <a:pPr marL="0" marR="0" lvl="0" indent="0" algn="ctr" defTabSz="1038669" rtl="0" eaLnBrk="1" fontAlgn="auto" latinLnBrk="0" hangingPunct="1">
                        <a:lnSpc>
                          <a:spcPct val="100000"/>
                        </a:lnSpc>
                        <a:spcBef>
                          <a:spcPts val="0"/>
                        </a:spcBef>
                        <a:spcAft>
                          <a:spcPts val="0"/>
                        </a:spcAft>
                        <a:buClrTx/>
                        <a:buSzTx/>
                        <a:buFontTx/>
                        <a:buNone/>
                        <a:tabLst/>
                        <a:defRPr/>
                      </a:pPr>
                      <a:r>
                        <a:rPr lang="en-US" sz="1000" b="1" dirty="0">
                          <a:solidFill>
                            <a:schemeClr val="bg1"/>
                          </a:solidFill>
                        </a:rPr>
                        <a:t>A, R</a:t>
                      </a:r>
                      <a:endParaRPr lang="ru-RU" sz="1000" b="1" dirty="0">
                        <a:solidFill>
                          <a:schemeClr val="bg1"/>
                        </a:solidFill>
                      </a:endParaRPr>
                    </a:p>
                  </a:txBody>
                  <a:tcPr anchor="ctr">
                    <a:lnL w="12700" cmpd="sng">
                      <a:noFill/>
                    </a:lnL>
                    <a:solidFill>
                      <a:srgbClr val="008C95"/>
                    </a:solidFill>
                  </a:tcPr>
                </a:tc>
                <a:tc>
                  <a:txBody>
                    <a:bodyPr/>
                    <a:lstStyle/>
                    <a:p>
                      <a:pPr algn="ctr"/>
                      <a:r>
                        <a:rPr lang="en-US" sz="1000" b="1" dirty="0">
                          <a:solidFill>
                            <a:srgbClr val="008C95"/>
                          </a:solidFill>
                        </a:rPr>
                        <a:t>C</a:t>
                      </a:r>
                      <a:endParaRPr lang="ru-RU" sz="1000" b="1" dirty="0">
                        <a:solidFill>
                          <a:srgbClr val="008C95"/>
                        </a:solidFill>
                      </a:endParaRPr>
                    </a:p>
                  </a:txBody>
                  <a:tcPr anchor="ctr">
                    <a:solidFill>
                      <a:srgbClr val="E5F2F2"/>
                    </a:solidFill>
                  </a:tcPr>
                </a:tc>
                <a:tc>
                  <a:txBody>
                    <a:bodyPr/>
                    <a:lstStyle/>
                    <a:p>
                      <a:pPr algn="ctr"/>
                      <a:endParaRPr lang="ru-RU" sz="1000" b="1" dirty="0">
                        <a:solidFill>
                          <a:srgbClr val="D9D9D9"/>
                        </a:solidFill>
                      </a:endParaRPr>
                    </a:p>
                  </a:txBody>
                  <a:tcPr anchor="ctr">
                    <a:solidFill>
                      <a:srgbClr val="D9D9D9"/>
                    </a:solidFill>
                  </a:tcPr>
                </a:tc>
                <a:extLst>
                  <a:ext uri="{0D108BD9-81ED-4DB2-BD59-A6C34878D82A}">
                    <a16:rowId xmlns:a16="http://schemas.microsoft.com/office/drawing/2014/main" val="2966422411"/>
                  </a:ext>
                </a:extLst>
              </a:tr>
              <a:tr h="265818">
                <a:tc>
                  <a:txBody>
                    <a:bodyPr/>
                    <a:lstStyle/>
                    <a:p>
                      <a:pPr algn="ctr"/>
                      <a:r>
                        <a:rPr lang="en-US" sz="1000" b="1" dirty="0">
                          <a:solidFill>
                            <a:schemeClr val="bg1"/>
                          </a:solidFill>
                        </a:rPr>
                        <a:t>3</a:t>
                      </a:r>
                      <a:endParaRPr lang="ru-RU" sz="1000" b="1" dirty="0">
                        <a:solidFill>
                          <a:schemeClr val="bg1"/>
                        </a:solidFill>
                      </a:endParaRPr>
                    </a:p>
                  </a:txBody>
                  <a:tcPr anchor="ctr">
                    <a:solidFill>
                      <a:srgbClr val="008C95"/>
                    </a:solidFill>
                  </a:tcPr>
                </a:tc>
                <a:tc>
                  <a:txBody>
                    <a:bodyPr/>
                    <a:lstStyle/>
                    <a:p>
                      <a:pPr lvl="0" defTabSz="584266">
                        <a:lnSpc>
                          <a:spcPct val="90000"/>
                        </a:lnSpc>
                        <a:buClr>
                          <a:srgbClr val="00313C"/>
                        </a:buClr>
                        <a:defRPr/>
                      </a:pPr>
                      <a:r>
                        <a:rPr lang="ru-RU" sz="1000" kern="0" dirty="0"/>
                        <a:t>Анализ итогов расследования, предложение корректировок и дополнений в системные причины с применением корпоративного искусственного интеллекта </a:t>
                      </a:r>
                      <a:r>
                        <a:rPr lang="en-US" sz="1000" kern="0" dirty="0"/>
                        <a:t>GigaChat</a:t>
                      </a:r>
                      <a:endParaRPr lang="ru-RU" sz="1000" kern="0" dirty="0"/>
                    </a:p>
                  </a:txBody>
                  <a:tcPr anchor="ctr"/>
                </a:tc>
                <a:tc>
                  <a:txBody>
                    <a:bodyPr/>
                    <a:lstStyle/>
                    <a:p>
                      <a:pPr marL="0" marR="0" lvl="0" indent="0" algn="ctr" defTabSz="1243941" rtl="0" eaLnBrk="1" fontAlgn="auto" latinLnBrk="0" hangingPunct="1">
                        <a:lnSpc>
                          <a:spcPct val="100000"/>
                        </a:lnSpc>
                        <a:spcBef>
                          <a:spcPts val="0"/>
                        </a:spcBef>
                        <a:spcAft>
                          <a:spcPts val="0"/>
                        </a:spcAft>
                        <a:buClrTx/>
                        <a:buSzTx/>
                        <a:buFontTx/>
                        <a:buNone/>
                        <a:tabLst/>
                        <a:defRPr/>
                      </a:pPr>
                      <a:endParaRPr lang="ru-RU" sz="1000" b="1" kern="1200" dirty="0">
                        <a:solidFill>
                          <a:srgbClr val="008C95"/>
                        </a:solidFill>
                        <a:latin typeface="+mn-lt"/>
                        <a:ea typeface="+mn-ea"/>
                        <a:cs typeface="+mn-cs"/>
                      </a:endParaRPr>
                    </a:p>
                  </a:txBody>
                  <a:tcPr anchor="ctr">
                    <a:lnR w="12700" cmpd="sng">
                      <a:noFill/>
                    </a:lnR>
                    <a:solidFill>
                      <a:srgbClr val="D9D9D9"/>
                    </a:solidFill>
                  </a:tcPr>
                </a:tc>
                <a:tc>
                  <a:txBody>
                    <a:bodyPr/>
                    <a:lstStyle/>
                    <a:p>
                      <a:pPr marL="0" marR="0" lvl="0" indent="0" algn="ctr" defTabSz="1243941" rtl="0" eaLnBrk="1" fontAlgn="auto" latinLnBrk="0" hangingPunct="1">
                        <a:lnSpc>
                          <a:spcPct val="100000"/>
                        </a:lnSpc>
                        <a:spcBef>
                          <a:spcPts val="0"/>
                        </a:spcBef>
                        <a:spcAft>
                          <a:spcPts val="0"/>
                        </a:spcAft>
                        <a:buClrTx/>
                        <a:buSzTx/>
                        <a:buFontTx/>
                        <a:buNone/>
                        <a:tabLst/>
                        <a:defRPr/>
                      </a:pPr>
                      <a:r>
                        <a:rPr lang="en-US" sz="1000" b="1" dirty="0">
                          <a:solidFill>
                            <a:srgbClr val="008C95"/>
                          </a:solidFill>
                        </a:rPr>
                        <a:t>C</a:t>
                      </a:r>
                      <a:endParaRPr lang="ru-RU" sz="1000" b="1" dirty="0">
                        <a:solidFill>
                          <a:srgbClr val="008C95"/>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5F2F2"/>
                    </a:solidFill>
                  </a:tcPr>
                </a:tc>
                <a:tc>
                  <a:txBody>
                    <a:bodyPr/>
                    <a:lstStyle/>
                    <a:p>
                      <a:pPr algn="ctr"/>
                      <a:r>
                        <a:rPr lang="en-US" sz="1000" b="1" dirty="0">
                          <a:solidFill>
                            <a:srgbClr val="008C95"/>
                          </a:solidFill>
                        </a:rPr>
                        <a:t>A</a:t>
                      </a:r>
                      <a:endParaRPr lang="ru-RU" sz="1000" b="1" dirty="0">
                        <a:solidFill>
                          <a:srgbClr val="008C95"/>
                        </a:solidFill>
                      </a:endParaRPr>
                    </a:p>
                  </a:txBody>
                  <a:tcPr anchor="ctr">
                    <a:lnL w="12700" cmpd="sng">
                      <a:noFill/>
                    </a:lnL>
                    <a:solidFill>
                      <a:srgbClr val="E5F2F2"/>
                    </a:solidFill>
                  </a:tcPr>
                </a:tc>
                <a:tc>
                  <a:txBody>
                    <a:bodyPr/>
                    <a:lstStyle/>
                    <a:p>
                      <a:pPr algn="ctr"/>
                      <a:r>
                        <a:rPr lang="en-US" sz="1000" b="1" dirty="0">
                          <a:solidFill>
                            <a:schemeClr val="bg1"/>
                          </a:solidFill>
                        </a:rPr>
                        <a:t>R</a:t>
                      </a:r>
                      <a:endParaRPr lang="ru-RU" sz="1000" b="1" dirty="0">
                        <a:solidFill>
                          <a:schemeClr val="bg1"/>
                        </a:solidFill>
                      </a:endParaRPr>
                    </a:p>
                  </a:txBody>
                  <a:tcPr anchor="ctr">
                    <a:solidFill>
                      <a:srgbClr val="008C95"/>
                    </a:solidFill>
                  </a:tcPr>
                </a:tc>
                <a:tc>
                  <a:txBody>
                    <a:bodyPr/>
                    <a:lstStyle/>
                    <a:p>
                      <a:pPr algn="ctr"/>
                      <a:endParaRPr lang="ru-RU" sz="1000" b="1" dirty="0">
                        <a:solidFill>
                          <a:srgbClr val="D9D9D9"/>
                        </a:solidFill>
                      </a:endParaRPr>
                    </a:p>
                  </a:txBody>
                  <a:tcPr anchor="ctr">
                    <a:solidFill>
                      <a:srgbClr val="D9D9D9"/>
                    </a:solidFill>
                  </a:tcPr>
                </a:tc>
                <a:extLst>
                  <a:ext uri="{0D108BD9-81ED-4DB2-BD59-A6C34878D82A}">
                    <a16:rowId xmlns:a16="http://schemas.microsoft.com/office/drawing/2014/main" val="882659469"/>
                  </a:ext>
                </a:extLst>
              </a:tr>
              <a:tr h="265818">
                <a:tc>
                  <a:txBody>
                    <a:bodyPr/>
                    <a:lstStyle/>
                    <a:p>
                      <a:pPr algn="ctr"/>
                      <a:r>
                        <a:rPr lang="en-US" sz="1000" b="1" dirty="0">
                          <a:solidFill>
                            <a:schemeClr val="bg1"/>
                          </a:solidFill>
                        </a:rPr>
                        <a:t>4</a:t>
                      </a:r>
                      <a:endParaRPr lang="ru-RU" sz="1000" b="1" dirty="0">
                        <a:solidFill>
                          <a:schemeClr val="bg1"/>
                        </a:solidFill>
                      </a:endParaRPr>
                    </a:p>
                  </a:txBody>
                  <a:tcPr anchor="ctr">
                    <a:solidFill>
                      <a:srgbClr val="008C95"/>
                    </a:solidFill>
                  </a:tcPr>
                </a:tc>
                <a:tc>
                  <a:txBody>
                    <a:bodyPr/>
                    <a:lstStyle/>
                    <a:p>
                      <a:pPr lvl="0" defTabSz="584266">
                        <a:lnSpc>
                          <a:spcPct val="90000"/>
                        </a:lnSpc>
                        <a:buClr>
                          <a:srgbClr val="00313C"/>
                        </a:buClr>
                        <a:defRPr/>
                      </a:pPr>
                      <a:r>
                        <a:rPr lang="ru-RU" sz="1000" kern="0" dirty="0"/>
                        <a:t>Оценка мероприятий на системность и </a:t>
                      </a:r>
                      <a:r>
                        <a:rPr lang="ru-RU" sz="1000" kern="0" dirty="0" err="1"/>
                        <a:t>тиражируемость</a:t>
                      </a:r>
                      <a:r>
                        <a:rPr lang="ru-RU" sz="1000" kern="0" dirty="0"/>
                        <a:t>, дополнение мероприятий </a:t>
                      </a:r>
                    </a:p>
                  </a:txBody>
                  <a:tcPr anchor="ctr"/>
                </a:tc>
                <a:tc>
                  <a:txBody>
                    <a:bodyPr/>
                    <a:lstStyle/>
                    <a:p>
                      <a:pPr algn="ctr"/>
                      <a:r>
                        <a:rPr lang="en-US" sz="1000" b="1" dirty="0">
                          <a:solidFill>
                            <a:srgbClr val="008C95"/>
                          </a:solidFill>
                        </a:rPr>
                        <a:t>I</a:t>
                      </a:r>
                      <a:endParaRPr lang="ru-RU" sz="1000" b="1" dirty="0">
                        <a:solidFill>
                          <a:srgbClr val="008C95"/>
                        </a:solidFill>
                      </a:endParaRPr>
                    </a:p>
                  </a:txBody>
                  <a:tcPr anchor="ctr">
                    <a:lnR w="12700" cmpd="sng">
                      <a:noFill/>
                    </a:lnR>
                    <a:solidFill>
                      <a:srgbClr val="E5F2F2"/>
                    </a:solidFill>
                  </a:tcPr>
                </a:tc>
                <a:tc>
                  <a:txBody>
                    <a:bodyPr/>
                    <a:lstStyle/>
                    <a:p>
                      <a:pPr algn="ctr"/>
                      <a:r>
                        <a:rPr lang="en-US" sz="1000" b="1" dirty="0">
                          <a:solidFill>
                            <a:srgbClr val="008C95"/>
                          </a:solidFill>
                        </a:rPr>
                        <a:t>C</a:t>
                      </a:r>
                      <a:endParaRPr lang="ru-RU" sz="1000" b="1" dirty="0">
                        <a:solidFill>
                          <a:srgbClr val="008C95"/>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5F2F2"/>
                    </a:solidFill>
                  </a:tcPr>
                </a:tc>
                <a:tc>
                  <a:txBody>
                    <a:bodyPr/>
                    <a:lstStyle/>
                    <a:p>
                      <a:pPr algn="ctr"/>
                      <a:r>
                        <a:rPr lang="en-US" sz="1000" b="1" dirty="0">
                          <a:solidFill>
                            <a:srgbClr val="008C95"/>
                          </a:solidFill>
                        </a:rPr>
                        <a:t>A</a:t>
                      </a:r>
                      <a:endParaRPr lang="ru-RU" sz="1000" b="1" dirty="0">
                        <a:solidFill>
                          <a:srgbClr val="008C95"/>
                        </a:solidFill>
                      </a:endParaRPr>
                    </a:p>
                  </a:txBody>
                  <a:tcPr anchor="ctr">
                    <a:lnL w="12700" cmpd="sng">
                      <a:noFill/>
                    </a:lnL>
                    <a:solidFill>
                      <a:srgbClr val="E5F2F2"/>
                    </a:solidFill>
                  </a:tcPr>
                </a:tc>
                <a:tc>
                  <a:txBody>
                    <a:bodyPr/>
                    <a:lstStyle/>
                    <a:p>
                      <a:pPr algn="ctr"/>
                      <a:r>
                        <a:rPr lang="en-US" sz="1000" b="1" dirty="0">
                          <a:solidFill>
                            <a:schemeClr val="bg1"/>
                          </a:solidFill>
                        </a:rPr>
                        <a:t>R</a:t>
                      </a:r>
                      <a:endParaRPr lang="ru-RU" sz="1000" b="1" dirty="0">
                        <a:solidFill>
                          <a:schemeClr val="bg1"/>
                        </a:solidFill>
                      </a:endParaRPr>
                    </a:p>
                  </a:txBody>
                  <a:tcPr anchor="ctr">
                    <a:solidFill>
                      <a:srgbClr val="008C95"/>
                    </a:solidFill>
                  </a:tcPr>
                </a:tc>
                <a:tc>
                  <a:txBody>
                    <a:bodyPr/>
                    <a:lstStyle/>
                    <a:p>
                      <a:pPr algn="ctr"/>
                      <a:endParaRPr lang="ru-RU" sz="1000" b="1" dirty="0">
                        <a:solidFill>
                          <a:srgbClr val="D9D9D9"/>
                        </a:solidFill>
                      </a:endParaRPr>
                    </a:p>
                  </a:txBody>
                  <a:tcPr anchor="ctr">
                    <a:solidFill>
                      <a:srgbClr val="D9D9D9"/>
                    </a:solidFill>
                  </a:tcPr>
                </a:tc>
                <a:extLst>
                  <a:ext uri="{0D108BD9-81ED-4DB2-BD59-A6C34878D82A}">
                    <a16:rowId xmlns:a16="http://schemas.microsoft.com/office/drawing/2014/main" val="808606769"/>
                  </a:ext>
                </a:extLst>
              </a:tr>
              <a:tr h="265818">
                <a:tc>
                  <a:txBody>
                    <a:bodyPr/>
                    <a:lstStyle/>
                    <a:p>
                      <a:pPr algn="ctr"/>
                      <a:r>
                        <a:rPr lang="en-US" sz="1000" b="1" dirty="0">
                          <a:solidFill>
                            <a:schemeClr val="bg1"/>
                          </a:solidFill>
                        </a:rPr>
                        <a:t>5</a:t>
                      </a:r>
                      <a:endParaRPr lang="ru-RU" sz="1000" b="1" dirty="0">
                        <a:solidFill>
                          <a:schemeClr val="bg1"/>
                        </a:solidFill>
                      </a:endParaRPr>
                    </a:p>
                  </a:txBody>
                  <a:tcPr anchor="ctr">
                    <a:solidFill>
                      <a:srgbClr val="008C95"/>
                    </a:solidFill>
                  </a:tcPr>
                </a:tc>
                <a:tc>
                  <a:txBody>
                    <a:bodyPr/>
                    <a:lstStyle/>
                    <a:p>
                      <a:pPr lvl="0" defTabSz="584266">
                        <a:lnSpc>
                          <a:spcPct val="90000"/>
                        </a:lnSpc>
                        <a:buClr>
                          <a:srgbClr val="008080"/>
                        </a:buClr>
                        <a:defRPr/>
                      </a:pPr>
                      <a:r>
                        <a:rPr lang="ru-RU" sz="1000" kern="0" dirty="0"/>
                        <a:t>Согласование системных и тиражируемых мероприятий, ответственных за мероприятия</a:t>
                      </a:r>
                    </a:p>
                  </a:txBody>
                  <a:tcPr anchor="ctr"/>
                </a:tc>
                <a:tc>
                  <a:txBody>
                    <a:bodyPr/>
                    <a:lstStyle/>
                    <a:p>
                      <a:pPr algn="ctr"/>
                      <a:r>
                        <a:rPr lang="en-US" sz="1000" b="1" dirty="0">
                          <a:solidFill>
                            <a:schemeClr val="bg1"/>
                          </a:solidFill>
                        </a:rPr>
                        <a:t>A,</a:t>
                      </a:r>
                      <a:r>
                        <a:rPr lang="en-US" sz="1000" b="1" baseline="0" dirty="0">
                          <a:solidFill>
                            <a:schemeClr val="bg1"/>
                          </a:solidFill>
                        </a:rPr>
                        <a:t> </a:t>
                      </a:r>
                      <a:r>
                        <a:rPr lang="en-US" sz="1000" b="1" dirty="0">
                          <a:solidFill>
                            <a:schemeClr val="bg1"/>
                          </a:solidFill>
                        </a:rPr>
                        <a:t>R</a:t>
                      </a:r>
                    </a:p>
                  </a:txBody>
                  <a:tcPr anchor="ctr">
                    <a:lnR w="12700" cmpd="sng">
                      <a:noFill/>
                    </a:lnR>
                    <a:solidFill>
                      <a:srgbClr val="008C95"/>
                    </a:solidFill>
                  </a:tcPr>
                </a:tc>
                <a:tc>
                  <a:txBody>
                    <a:bodyPr/>
                    <a:lstStyle/>
                    <a:p>
                      <a:pPr marL="0" marR="0" lvl="0" indent="0" algn="ctr" defTabSz="1243941" rtl="0" eaLnBrk="1" fontAlgn="auto" latinLnBrk="0" hangingPunct="1">
                        <a:lnSpc>
                          <a:spcPct val="100000"/>
                        </a:lnSpc>
                        <a:spcBef>
                          <a:spcPts val="0"/>
                        </a:spcBef>
                        <a:spcAft>
                          <a:spcPts val="0"/>
                        </a:spcAft>
                        <a:buClrTx/>
                        <a:buSzTx/>
                        <a:buFontTx/>
                        <a:buNone/>
                        <a:tabLst/>
                        <a:defRPr/>
                      </a:pPr>
                      <a:r>
                        <a:rPr lang="en-US" sz="1000" b="1" dirty="0">
                          <a:solidFill>
                            <a:srgbClr val="008C95"/>
                          </a:solidFill>
                        </a:rPr>
                        <a:t>C</a:t>
                      </a:r>
                      <a:endParaRPr lang="ru-RU" sz="1000" b="1" dirty="0">
                        <a:solidFill>
                          <a:srgbClr val="008C95"/>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5F2F2"/>
                    </a:solidFill>
                  </a:tcPr>
                </a:tc>
                <a:tc>
                  <a:txBody>
                    <a:bodyPr/>
                    <a:lstStyle/>
                    <a:p>
                      <a:pPr algn="ctr"/>
                      <a:r>
                        <a:rPr lang="en-US" sz="1000" b="1" dirty="0">
                          <a:solidFill>
                            <a:srgbClr val="008C95"/>
                          </a:solidFill>
                        </a:rPr>
                        <a:t>C</a:t>
                      </a:r>
                      <a:endParaRPr lang="ru-RU" sz="1000" b="1" dirty="0">
                        <a:solidFill>
                          <a:srgbClr val="008C95"/>
                        </a:solidFill>
                      </a:endParaRPr>
                    </a:p>
                  </a:txBody>
                  <a:tcPr anchor="ctr">
                    <a:lnL w="12700" cmpd="sng">
                      <a:noFill/>
                    </a:lnL>
                    <a:solidFill>
                      <a:srgbClr val="E5F2F2"/>
                    </a:solidFill>
                  </a:tcPr>
                </a:tc>
                <a:tc>
                  <a:txBody>
                    <a:bodyPr/>
                    <a:lstStyle/>
                    <a:p>
                      <a:pPr algn="ctr"/>
                      <a:r>
                        <a:rPr lang="en-US" sz="1000" b="1" dirty="0">
                          <a:solidFill>
                            <a:srgbClr val="008C95"/>
                          </a:solidFill>
                        </a:rPr>
                        <a:t>C</a:t>
                      </a:r>
                      <a:endParaRPr lang="ru-RU" sz="1000" b="1" dirty="0">
                        <a:solidFill>
                          <a:srgbClr val="008C95"/>
                        </a:solidFill>
                      </a:endParaRPr>
                    </a:p>
                  </a:txBody>
                  <a:tcPr anchor="ctr">
                    <a:solidFill>
                      <a:srgbClr val="E5F2F2"/>
                    </a:solidFill>
                  </a:tcPr>
                </a:tc>
                <a:tc>
                  <a:txBody>
                    <a:bodyPr/>
                    <a:lstStyle/>
                    <a:p>
                      <a:pPr algn="ctr"/>
                      <a:r>
                        <a:rPr lang="en-US" sz="1000" b="1" dirty="0">
                          <a:solidFill>
                            <a:srgbClr val="008C95"/>
                          </a:solidFill>
                        </a:rPr>
                        <a:t>I</a:t>
                      </a:r>
                      <a:endParaRPr lang="ru-RU" sz="1000" b="1" dirty="0">
                        <a:solidFill>
                          <a:srgbClr val="008C95"/>
                        </a:solidFill>
                      </a:endParaRPr>
                    </a:p>
                  </a:txBody>
                  <a:tcPr anchor="ctr">
                    <a:solidFill>
                      <a:srgbClr val="E5F2F2"/>
                    </a:solidFill>
                  </a:tcPr>
                </a:tc>
                <a:extLst>
                  <a:ext uri="{0D108BD9-81ED-4DB2-BD59-A6C34878D82A}">
                    <a16:rowId xmlns:a16="http://schemas.microsoft.com/office/drawing/2014/main" val="2583893656"/>
                  </a:ext>
                </a:extLst>
              </a:tr>
              <a:tr h="265818">
                <a:tc>
                  <a:txBody>
                    <a:bodyPr/>
                    <a:lstStyle/>
                    <a:p>
                      <a:pPr algn="ctr"/>
                      <a:r>
                        <a:rPr lang="en-US" sz="1000" b="1" dirty="0">
                          <a:solidFill>
                            <a:schemeClr val="bg1"/>
                          </a:solidFill>
                        </a:rPr>
                        <a:t>6</a:t>
                      </a:r>
                      <a:endParaRPr lang="ru-RU" sz="1000" b="1" dirty="0">
                        <a:solidFill>
                          <a:schemeClr val="bg1"/>
                        </a:solidFill>
                      </a:endParaRPr>
                    </a:p>
                  </a:txBody>
                  <a:tcPr anchor="ctr">
                    <a:solidFill>
                      <a:srgbClr val="008C95"/>
                    </a:solidFill>
                  </a:tcPr>
                </a:tc>
                <a:tc>
                  <a:txBody>
                    <a:bodyPr/>
                    <a:lstStyle/>
                    <a:p>
                      <a:pPr lvl="0" defTabSz="584266">
                        <a:lnSpc>
                          <a:spcPct val="90000"/>
                        </a:lnSpc>
                        <a:buClr>
                          <a:srgbClr val="008080"/>
                        </a:buClr>
                        <a:defRPr/>
                      </a:pPr>
                      <a:r>
                        <a:rPr lang="ru-RU" sz="1000" kern="0" dirty="0"/>
                        <a:t>Внесение уточнений по мероприятиям в отчет о расследовании и карточку </a:t>
                      </a:r>
                      <a:r>
                        <a:rPr lang="ru-RU" sz="1000" kern="0" dirty="0" err="1"/>
                        <a:t>ИУ</a:t>
                      </a:r>
                      <a:r>
                        <a:rPr lang="ru-RU" sz="1000" kern="0" dirty="0"/>
                        <a:t> </a:t>
                      </a:r>
                    </a:p>
                  </a:txBody>
                  <a:tcPr anchor="ctr"/>
                </a:tc>
                <a:tc>
                  <a:txBody>
                    <a:bodyPr/>
                    <a:lstStyle/>
                    <a:p>
                      <a:pPr algn="ctr"/>
                      <a:endParaRPr lang="en-US" sz="1000" b="1" dirty="0">
                        <a:solidFill>
                          <a:schemeClr val="bg1"/>
                        </a:solidFill>
                      </a:endParaRPr>
                    </a:p>
                  </a:txBody>
                  <a:tcPr anchor="ctr">
                    <a:solidFill>
                      <a:srgbClr val="D9D9D9"/>
                    </a:solidFill>
                  </a:tcPr>
                </a:tc>
                <a:tc>
                  <a:txBody>
                    <a:bodyPr/>
                    <a:lstStyle/>
                    <a:p>
                      <a:pPr marL="0" marR="0" lvl="0" indent="0" algn="ctr" defTabSz="1243941" rtl="0" eaLnBrk="1" fontAlgn="auto" latinLnBrk="0" hangingPunct="1">
                        <a:lnSpc>
                          <a:spcPct val="100000"/>
                        </a:lnSpc>
                        <a:spcBef>
                          <a:spcPts val="0"/>
                        </a:spcBef>
                        <a:spcAft>
                          <a:spcPts val="0"/>
                        </a:spcAft>
                        <a:buClrTx/>
                        <a:buSzTx/>
                        <a:buFontTx/>
                        <a:buNone/>
                        <a:tabLst/>
                        <a:defRPr/>
                      </a:pPr>
                      <a:r>
                        <a:rPr lang="en-US" sz="1000" b="1" dirty="0">
                          <a:solidFill>
                            <a:schemeClr val="bg1"/>
                          </a:solidFill>
                        </a:rPr>
                        <a:t>A, R</a:t>
                      </a:r>
                      <a:endParaRPr lang="ru-RU" sz="1000" b="1" dirty="0">
                        <a:solidFill>
                          <a:schemeClr val="bg1"/>
                        </a:solidFill>
                      </a:endParaRPr>
                    </a:p>
                  </a:txBody>
                  <a:tcPr anchor="ctr">
                    <a:lnT w="12700" cmpd="sng">
                      <a:noFill/>
                    </a:lnT>
                    <a:solidFill>
                      <a:srgbClr val="008C95"/>
                    </a:solidFill>
                  </a:tcPr>
                </a:tc>
                <a:tc>
                  <a:txBody>
                    <a:bodyPr/>
                    <a:lstStyle/>
                    <a:p>
                      <a:pPr marL="0" marR="0" lvl="0" indent="0" algn="ctr" defTabSz="1243941" rtl="0" eaLnBrk="1" fontAlgn="auto" latinLnBrk="0" hangingPunct="1">
                        <a:lnSpc>
                          <a:spcPct val="100000"/>
                        </a:lnSpc>
                        <a:spcBef>
                          <a:spcPts val="0"/>
                        </a:spcBef>
                        <a:spcAft>
                          <a:spcPts val="0"/>
                        </a:spcAft>
                        <a:buClrTx/>
                        <a:buSzTx/>
                        <a:buFontTx/>
                        <a:buNone/>
                        <a:tabLst/>
                        <a:defRPr/>
                      </a:pPr>
                      <a:endParaRPr lang="ru-RU" sz="1000" b="1" dirty="0">
                        <a:solidFill>
                          <a:srgbClr val="008C95"/>
                        </a:solidFill>
                      </a:endParaRPr>
                    </a:p>
                  </a:txBody>
                  <a:tcPr anchor="ctr">
                    <a:solidFill>
                      <a:srgbClr val="D9D9D9"/>
                    </a:solidFill>
                  </a:tcPr>
                </a:tc>
                <a:tc>
                  <a:txBody>
                    <a:bodyPr/>
                    <a:lstStyle/>
                    <a:p>
                      <a:pPr marL="0" marR="0" lvl="0" indent="0" algn="ctr" defTabSz="1243941" rtl="0" eaLnBrk="1" fontAlgn="auto" latinLnBrk="0" hangingPunct="1">
                        <a:lnSpc>
                          <a:spcPct val="100000"/>
                        </a:lnSpc>
                        <a:spcBef>
                          <a:spcPts val="0"/>
                        </a:spcBef>
                        <a:spcAft>
                          <a:spcPts val="0"/>
                        </a:spcAft>
                        <a:buClrTx/>
                        <a:buSzTx/>
                        <a:buFontTx/>
                        <a:buNone/>
                        <a:tabLst/>
                        <a:defRPr/>
                      </a:pPr>
                      <a:r>
                        <a:rPr lang="en-US" sz="1000" b="1" dirty="0">
                          <a:solidFill>
                            <a:srgbClr val="008C95"/>
                          </a:solidFill>
                        </a:rPr>
                        <a:t>I</a:t>
                      </a:r>
                      <a:endParaRPr lang="ru-RU" sz="1000" b="1" dirty="0">
                        <a:solidFill>
                          <a:srgbClr val="008C95"/>
                        </a:solidFill>
                      </a:endParaRPr>
                    </a:p>
                  </a:txBody>
                  <a:tcPr anchor="ctr">
                    <a:solidFill>
                      <a:srgbClr val="E5F2F2"/>
                    </a:solidFill>
                  </a:tcPr>
                </a:tc>
                <a:tc>
                  <a:txBody>
                    <a:bodyPr/>
                    <a:lstStyle/>
                    <a:p>
                      <a:pPr marL="0" marR="0" lvl="0" indent="0" algn="ctr" defTabSz="1243941" rtl="0" eaLnBrk="1" fontAlgn="auto" latinLnBrk="0" hangingPunct="1">
                        <a:lnSpc>
                          <a:spcPct val="100000"/>
                        </a:lnSpc>
                        <a:spcBef>
                          <a:spcPts val="0"/>
                        </a:spcBef>
                        <a:spcAft>
                          <a:spcPts val="0"/>
                        </a:spcAft>
                        <a:buClrTx/>
                        <a:buSzTx/>
                        <a:buFontTx/>
                        <a:buNone/>
                        <a:tabLst/>
                        <a:defRPr/>
                      </a:pPr>
                      <a:endParaRPr lang="ru-RU" sz="1000" b="1" dirty="0">
                        <a:solidFill>
                          <a:schemeClr val="bg1"/>
                        </a:solidFill>
                      </a:endParaRPr>
                    </a:p>
                  </a:txBody>
                  <a:tcPr anchor="ctr">
                    <a:solidFill>
                      <a:srgbClr val="D9D9D9"/>
                    </a:solidFill>
                  </a:tcPr>
                </a:tc>
                <a:extLst>
                  <a:ext uri="{0D108BD9-81ED-4DB2-BD59-A6C34878D82A}">
                    <a16:rowId xmlns:a16="http://schemas.microsoft.com/office/drawing/2014/main" val="2952688311"/>
                  </a:ext>
                </a:extLst>
              </a:tr>
              <a:tr h="265818">
                <a:tc>
                  <a:txBody>
                    <a:bodyPr/>
                    <a:lstStyle/>
                    <a:p>
                      <a:pPr algn="ctr"/>
                      <a:r>
                        <a:rPr lang="ru-RU" sz="1000" b="1" dirty="0">
                          <a:solidFill>
                            <a:schemeClr val="bg1"/>
                          </a:solidFill>
                        </a:rPr>
                        <a:t>7</a:t>
                      </a:r>
                    </a:p>
                  </a:txBody>
                  <a:tcPr anchor="ctr">
                    <a:solidFill>
                      <a:srgbClr val="008C95"/>
                    </a:solidFill>
                  </a:tcPr>
                </a:tc>
                <a:tc>
                  <a:txBody>
                    <a:bodyPr/>
                    <a:lstStyle/>
                    <a:p>
                      <a:pPr marL="0" marR="0" lvl="0" indent="0" algn="l" defTabSz="1038669" rtl="0" eaLnBrk="1" fontAlgn="auto" latinLnBrk="0" hangingPunct="1">
                        <a:lnSpc>
                          <a:spcPct val="100000"/>
                        </a:lnSpc>
                        <a:spcBef>
                          <a:spcPts val="0"/>
                        </a:spcBef>
                        <a:spcAft>
                          <a:spcPts val="0"/>
                        </a:spcAft>
                        <a:buClrTx/>
                        <a:buSzTx/>
                        <a:buFontTx/>
                        <a:buNone/>
                        <a:tabLst/>
                        <a:defRPr/>
                      </a:pPr>
                      <a:r>
                        <a:rPr lang="ru-RU" sz="1000" kern="0" dirty="0"/>
                        <a:t>Оформление мероприятий извлеченного урока в ИС. Формирование выводов, определение адресатов</a:t>
                      </a:r>
                    </a:p>
                  </a:txBody>
                  <a:tcPr anchor="ctr"/>
                </a:tc>
                <a:tc>
                  <a:txBody>
                    <a:bodyPr/>
                    <a:lstStyle/>
                    <a:p>
                      <a:pPr algn="ctr"/>
                      <a:r>
                        <a:rPr lang="en-US" sz="1000" b="1" dirty="0">
                          <a:solidFill>
                            <a:srgbClr val="008C95"/>
                          </a:solidFill>
                        </a:rPr>
                        <a:t>I</a:t>
                      </a:r>
                    </a:p>
                  </a:txBody>
                  <a:tcPr anchor="ctr">
                    <a:solidFill>
                      <a:srgbClr val="E5F2F2"/>
                    </a:solidFill>
                  </a:tcPr>
                </a:tc>
                <a:tc>
                  <a:txBody>
                    <a:bodyPr/>
                    <a:lstStyle/>
                    <a:p>
                      <a:pPr marL="0" marR="0" lvl="0" indent="0" algn="ctr" defTabSz="1243941" rtl="0" eaLnBrk="1" fontAlgn="auto" latinLnBrk="0" hangingPunct="1">
                        <a:lnSpc>
                          <a:spcPct val="100000"/>
                        </a:lnSpc>
                        <a:spcBef>
                          <a:spcPts val="0"/>
                        </a:spcBef>
                        <a:spcAft>
                          <a:spcPts val="0"/>
                        </a:spcAft>
                        <a:buClrTx/>
                        <a:buSzTx/>
                        <a:buFontTx/>
                        <a:buNone/>
                        <a:tabLst/>
                        <a:defRPr/>
                      </a:pPr>
                      <a:r>
                        <a:rPr lang="en-US" sz="1000" b="1" dirty="0">
                          <a:solidFill>
                            <a:srgbClr val="008C95"/>
                          </a:solidFill>
                        </a:rPr>
                        <a:t>C</a:t>
                      </a:r>
                      <a:endParaRPr lang="ru-RU" sz="1000" b="1" dirty="0">
                        <a:solidFill>
                          <a:srgbClr val="008C95"/>
                        </a:solidFill>
                      </a:endParaRPr>
                    </a:p>
                  </a:txBody>
                  <a:tcPr anchor="ctr">
                    <a:solidFill>
                      <a:srgbClr val="E5F2F2"/>
                    </a:solidFill>
                  </a:tcPr>
                </a:tc>
                <a:tc>
                  <a:txBody>
                    <a:bodyPr/>
                    <a:lstStyle/>
                    <a:p>
                      <a:pPr marL="0" marR="0" lvl="0" indent="0" algn="ctr" defTabSz="1243941" rtl="0" eaLnBrk="1" fontAlgn="auto" latinLnBrk="0" hangingPunct="1">
                        <a:lnSpc>
                          <a:spcPct val="100000"/>
                        </a:lnSpc>
                        <a:spcBef>
                          <a:spcPts val="0"/>
                        </a:spcBef>
                        <a:spcAft>
                          <a:spcPts val="0"/>
                        </a:spcAft>
                        <a:buClrTx/>
                        <a:buSzTx/>
                        <a:buFontTx/>
                        <a:buNone/>
                        <a:tabLst/>
                        <a:defRPr/>
                      </a:pPr>
                      <a:r>
                        <a:rPr lang="en-US" sz="1000" b="1" dirty="0">
                          <a:solidFill>
                            <a:srgbClr val="008C95"/>
                          </a:solidFill>
                        </a:rPr>
                        <a:t>A</a:t>
                      </a:r>
                      <a:endParaRPr lang="ru-RU" sz="1000" b="1" dirty="0">
                        <a:solidFill>
                          <a:srgbClr val="008C95"/>
                        </a:solidFill>
                      </a:endParaRPr>
                    </a:p>
                  </a:txBody>
                  <a:tcPr anchor="ctr">
                    <a:solidFill>
                      <a:srgbClr val="E5F2F2"/>
                    </a:solidFill>
                  </a:tcPr>
                </a:tc>
                <a:tc>
                  <a:txBody>
                    <a:bodyPr/>
                    <a:lstStyle/>
                    <a:p>
                      <a:pPr marL="0" marR="0" lvl="0" indent="0" algn="ctr" defTabSz="1243941" rtl="0" eaLnBrk="1" fontAlgn="auto" latinLnBrk="0" hangingPunct="1">
                        <a:lnSpc>
                          <a:spcPct val="100000"/>
                        </a:lnSpc>
                        <a:spcBef>
                          <a:spcPts val="0"/>
                        </a:spcBef>
                        <a:spcAft>
                          <a:spcPts val="0"/>
                        </a:spcAft>
                        <a:buClrTx/>
                        <a:buSzTx/>
                        <a:buFontTx/>
                        <a:buNone/>
                        <a:tabLst/>
                        <a:defRPr/>
                      </a:pPr>
                      <a:r>
                        <a:rPr lang="en-US" sz="1000" b="1" dirty="0">
                          <a:solidFill>
                            <a:schemeClr val="bg1"/>
                          </a:solidFill>
                        </a:rPr>
                        <a:t>R</a:t>
                      </a:r>
                      <a:endParaRPr lang="ru-RU" sz="1000" b="1" dirty="0">
                        <a:solidFill>
                          <a:schemeClr val="bg1"/>
                        </a:solidFill>
                      </a:endParaRPr>
                    </a:p>
                  </a:txBody>
                  <a:tcPr anchor="ctr">
                    <a:solidFill>
                      <a:srgbClr val="008C95"/>
                    </a:solidFill>
                  </a:tcPr>
                </a:tc>
                <a:tc>
                  <a:txBody>
                    <a:bodyPr/>
                    <a:lstStyle/>
                    <a:p>
                      <a:pPr marL="0" marR="0" lvl="0" indent="0" algn="ctr" defTabSz="1243941" rtl="0" eaLnBrk="1" fontAlgn="auto" latinLnBrk="0" hangingPunct="1">
                        <a:lnSpc>
                          <a:spcPct val="100000"/>
                        </a:lnSpc>
                        <a:spcBef>
                          <a:spcPts val="0"/>
                        </a:spcBef>
                        <a:spcAft>
                          <a:spcPts val="0"/>
                        </a:spcAft>
                        <a:buClrTx/>
                        <a:buSzTx/>
                        <a:buFontTx/>
                        <a:buNone/>
                        <a:tabLst/>
                        <a:defRPr/>
                      </a:pPr>
                      <a:endParaRPr lang="ru-RU" sz="1000" b="1" dirty="0">
                        <a:solidFill>
                          <a:schemeClr val="bg1"/>
                        </a:solidFill>
                      </a:endParaRPr>
                    </a:p>
                  </a:txBody>
                  <a:tcPr anchor="ctr">
                    <a:solidFill>
                      <a:srgbClr val="D9D9D9"/>
                    </a:solidFill>
                  </a:tcPr>
                </a:tc>
                <a:extLst>
                  <a:ext uri="{0D108BD9-81ED-4DB2-BD59-A6C34878D82A}">
                    <a16:rowId xmlns:a16="http://schemas.microsoft.com/office/drawing/2014/main" val="4001831325"/>
                  </a:ext>
                </a:extLst>
              </a:tr>
              <a:tr h="265818">
                <a:tc>
                  <a:txBody>
                    <a:bodyPr/>
                    <a:lstStyle/>
                    <a:p>
                      <a:pPr algn="ctr"/>
                      <a:r>
                        <a:rPr lang="ru-RU" sz="1000" b="1" dirty="0">
                          <a:solidFill>
                            <a:schemeClr val="bg1"/>
                          </a:solidFill>
                        </a:rPr>
                        <a:t>8</a:t>
                      </a:r>
                    </a:p>
                  </a:txBody>
                  <a:tcPr anchor="ctr">
                    <a:solidFill>
                      <a:srgbClr val="008C95"/>
                    </a:solidFill>
                  </a:tcPr>
                </a:tc>
                <a:tc>
                  <a:txBody>
                    <a:bodyPr/>
                    <a:lstStyle/>
                    <a:p>
                      <a:pPr marL="0" marR="0" lvl="0" indent="0" algn="l" defTabSz="1038669" rtl="0" eaLnBrk="1" fontAlgn="auto" latinLnBrk="0" hangingPunct="1">
                        <a:lnSpc>
                          <a:spcPct val="100000"/>
                        </a:lnSpc>
                        <a:spcBef>
                          <a:spcPts val="0"/>
                        </a:spcBef>
                        <a:spcAft>
                          <a:spcPts val="0"/>
                        </a:spcAft>
                        <a:buClrTx/>
                        <a:buSzTx/>
                        <a:buFontTx/>
                        <a:buNone/>
                        <a:tabLst/>
                        <a:defRPr/>
                      </a:pPr>
                      <a:r>
                        <a:rPr lang="ru-RU" sz="1000" kern="0" dirty="0"/>
                        <a:t>Согласование </a:t>
                      </a:r>
                      <a:r>
                        <a:rPr lang="ru-RU" sz="1000" kern="0" dirty="0" err="1"/>
                        <a:t>ИУ</a:t>
                      </a:r>
                      <a:r>
                        <a:rPr lang="ru-RU" sz="1000" kern="0" dirty="0"/>
                        <a:t>, информирование руководителей вертикали предприятий, постановка задач ответственным</a:t>
                      </a:r>
                    </a:p>
                  </a:txBody>
                  <a:tcPr anchor="ctr"/>
                </a:tc>
                <a:tc>
                  <a:txBody>
                    <a:bodyPr/>
                    <a:lstStyle/>
                    <a:p>
                      <a:pPr algn="ctr"/>
                      <a:r>
                        <a:rPr lang="en-US" sz="1000" b="1" dirty="0">
                          <a:solidFill>
                            <a:schemeClr val="bg1"/>
                          </a:solidFill>
                        </a:rPr>
                        <a:t>A,</a:t>
                      </a:r>
                      <a:r>
                        <a:rPr lang="en-US" sz="1000" b="1" baseline="0" dirty="0">
                          <a:solidFill>
                            <a:schemeClr val="bg1"/>
                          </a:solidFill>
                        </a:rPr>
                        <a:t> </a:t>
                      </a:r>
                      <a:r>
                        <a:rPr lang="en-US" sz="1000" b="1" dirty="0">
                          <a:solidFill>
                            <a:schemeClr val="bg1"/>
                          </a:solidFill>
                        </a:rPr>
                        <a:t>R</a:t>
                      </a:r>
                    </a:p>
                  </a:txBody>
                  <a:tcPr anchor="ctr">
                    <a:solidFill>
                      <a:srgbClr val="008C95"/>
                    </a:solidFill>
                  </a:tcPr>
                </a:tc>
                <a:tc>
                  <a:txBody>
                    <a:bodyPr/>
                    <a:lstStyle/>
                    <a:p>
                      <a:pPr marL="0" marR="0" lvl="0" indent="0" algn="ctr" defTabSz="1243941" rtl="0" eaLnBrk="1" fontAlgn="auto" latinLnBrk="0" hangingPunct="1">
                        <a:lnSpc>
                          <a:spcPct val="100000"/>
                        </a:lnSpc>
                        <a:spcBef>
                          <a:spcPts val="0"/>
                        </a:spcBef>
                        <a:spcAft>
                          <a:spcPts val="0"/>
                        </a:spcAft>
                        <a:buClrTx/>
                        <a:buSzTx/>
                        <a:buFontTx/>
                        <a:buNone/>
                        <a:tabLst/>
                        <a:defRPr/>
                      </a:pPr>
                      <a:r>
                        <a:rPr lang="en-US" sz="1000" b="1" dirty="0">
                          <a:solidFill>
                            <a:srgbClr val="008C95"/>
                          </a:solidFill>
                        </a:rPr>
                        <a:t>C</a:t>
                      </a:r>
                      <a:endParaRPr lang="ru-RU" sz="1000" b="1" dirty="0">
                        <a:solidFill>
                          <a:srgbClr val="008C95"/>
                        </a:solidFill>
                      </a:endParaRPr>
                    </a:p>
                  </a:txBody>
                  <a:tcPr anchor="ctr">
                    <a:solidFill>
                      <a:srgbClr val="E5F2F2"/>
                    </a:solidFill>
                  </a:tcPr>
                </a:tc>
                <a:tc>
                  <a:txBody>
                    <a:bodyPr/>
                    <a:lstStyle/>
                    <a:p>
                      <a:pPr marL="0" marR="0" lvl="0" indent="0" algn="ctr" defTabSz="1243941" rtl="0" eaLnBrk="1" fontAlgn="auto" latinLnBrk="0" hangingPunct="1">
                        <a:lnSpc>
                          <a:spcPct val="100000"/>
                        </a:lnSpc>
                        <a:spcBef>
                          <a:spcPts val="0"/>
                        </a:spcBef>
                        <a:spcAft>
                          <a:spcPts val="0"/>
                        </a:spcAft>
                        <a:buClrTx/>
                        <a:buSzTx/>
                        <a:buFontTx/>
                        <a:buNone/>
                        <a:tabLst/>
                        <a:defRPr/>
                      </a:pPr>
                      <a:r>
                        <a:rPr lang="en-US" sz="1000" b="1" dirty="0">
                          <a:solidFill>
                            <a:srgbClr val="008C95"/>
                          </a:solidFill>
                        </a:rPr>
                        <a:t>C</a:t>
                      </a:r>
                      <a:endParaRPr lang="ru-RU" sz="1000" b="1" dirty="0">
                        <a:solidFill>
                          <a:srgbClr val="008C95"/>
                        </a:solidFill>
                      </a:endParaRPr>
                    </a:p>
                  </a:txBody>
                  <a:tcPr anchor="ctr">
                    <a:solidFill>
                      <a:srgbClr val="E5F2F2"/>
                    </a:solidFill>
                  </a:tcPr>
                </a:tc>
                <a:tc>
                  <a:txBody>
                    <a:bodyPr/>
                    <a:lstStyle/>
                    <a:p>
                      <a:pPr marL="0" marR="0" lvl="0" indent="0" algn="ctr" defTabSz="1243941" rtl="0" eaLnBrk="1" fontAlgn="auto" latinLnBrk="0" hangingPunct="1">
                        <a:lnSpc>
                          <a:spcPct val="100000"/>
                        </a:lnSpc>
                        <a:spcBef>
                          <a:spcPts val="0"/>
                        </a:spcBef>
                        <a:spcAft>
                          <a:spcPts val="0"/>
                        </a:spcAft>
                        <a:buClrTx/>
                        <a:buSzTx/>
                        <a:buFontTx/>
                        <a:buNone/>
                        <a:tabLst/>
                        <a:defRPr/>
                      </a:pPr>
                      <a:r>
                        <a:rPr lang="en-US" sz="1000" b="1" dirty="0">
                          <a:solidFill>
                            <a:srgbClr val="008C95"/>
                          </a:solidFill>
                        </a:rPr>
                        <a:t>C</a:t>
                      </a:r>
                      <a:endParaRPr lang="ru-RU" sz="1000" b="1" dirty="0">
                        <a:solidFill>
                          <a:srgbClr val="008C95"/>
                        </a:solidFill>
                      </a:endParaRPr>
                    </a:p>
                  </a:txBody>
                  <a:tcPr anchor="ctr">
                    <a:solidFill>
                      <a:srgbClr val="E5F2F2"/>
                    </a:solidFill>
                  </a:tcPr>
                </a:tc>
                <a:tc>
                  <a:txBody>
                    <a:bodyPr/>
                    <a:lstStyle/>
                    <a:p>
                      <a:pPr marL="0" marR="0" lvl="0" indent="0" algn="ctr" defTabSz="1243941" rtl="0" eaLnBrk="1" fontAlgn="auto" latinLnBrk="0" hangingPunct="1">
                        <a:lnSpc>
                          <a:spcPct val="100000"/>
                        </a:lnSpc>
                        <a:spcBef>
                          <a:spcPts val="0"/>
                        </a:spcBef>
                        <a:spcAft>
                          <a:spcPts val="0"/>
                        </a:spcAft>
                        <a:buClrTx/>
                        <a:buSzTx/>
                        <a:buFontTx/>
                        <a:buNone/>
                        <a:tabLst/>
                        <a:defRPr/>
                      </a:pPr>
                      <a:r>
                        <a:rPr lang="en-US" sz="1000" b="1" dirty="0">
                          <a:solidFill>
                            <a:srgbClr val="008C95"/>
                          </a:solidFill>
                        </a:rPr>
                        <a:t>I</a:t>
                      </a:r>
                      <a:endParaRPr lang="ru-RU" sz="1000" b="1" dirty="0">
                        <a:solidFill>
                          <a:srgbClr val="008C95"/>
                        </a:solidFill>
                      </a:endParaRPr>
                    </a:p>
                  </a:txBody>
                  <a:tcPr anchor="ctr">
                    <a:solidFill>
                      <a:srgbClr val="E5F2F2"/>
                    </a:solidFill>
                  </a:tcPr>
                </a:tc>
                <a:extLst>
                  <a:ext uri="{0D108BD9-81ED-4DB2-BD59-A6C34878D82A}">
                    <a16:rowId xmlns:a16="http://schemas.microsoft.com/office/drawing/2014/main" val="1927861435"/>
                  </a:ext>
                </a:extLst>
              </a:tr>
              <a:tr h="265818">
                <a:tc>
                  <a:txBody>
                    <a:bodyPr/>
                    <a:lstStyle/>
                    <a:p>
                      <a:pPr algn="ctr"/>
                      <a:r>
                        <a:rPr lang="ru-RU" sz="1000" b="1" dirty="0">
                          <a:solidFill>
                            <a:schemeClr val="bg1"/>
                          </a:solidFill>
                        </a:rPr>
                        <a:t>9</a:t>
                      </a:r>
                    </a:p>
                  </a:txBody>
                  <a:tcPr anchor="ctr">
                    <a:solidFill>
                      <a:srgbClr val="008C95"/>
                    </a:solidFill>
                  </a:tcPr>
                </a:tc>
                <a:tc>
                  <a:txBody>
                    <a:bodyPr/>
                    <a:lstStyle/>
                    <a:p>
                      <a:pPr marL="0" marR="0" lvl="0" indent="0" algn="l" defTabSz="1038669" rtl="0" eaLnBrk="1" fontAlgn="auto" latinLnBrk="0" hangingPunct="1">
                        <a:lnSpc>
                          <a:spcPct val="100000"/>
                        </a:lnSpc>
                        <a:spcBef>
                          <a:spcPts val="0"/>
                        </a:spcBef>
                        <a:spcAft>
                          <a:spcPts val="0"/>
                        </a:spcAft>
                        <a:buClrTx/>
                        <a:buSzTx/>
                        <a:buFontTx/>
                        <a:buNone/>
                        <a:tabLst/>
                        <a:defRPr/>
                      </a:pPr>
                      <a:r>
                        <a:rPr lang="ru-RU" sz="1000" kern="0" dirty="0"/>
                        <a:t>Информирование о принятии </a:t>
                      </a:r>
                      <a:r>
                        <a:rPr lang="ru-RU" sz="1000" kern="0" dirty="0" err="1"/>
                        <a:t>ИУ</a:t>
                      </a:r>
                      <a:r>
                        <a:rPr lang="ru-RU" sz="1000" kern="0" dirty="0"/>
                        <a:t>. Планирование и реализация тиражируемых мероприятий. Отчет о статусе. </a:t>
                      </a:r>
                    </a:p>
                  </a:txBody>
                  <a:tcPr anchor="ctr"/>
                </a:tc>
                <a:tc>
                  <a:txBody>
                    <a:bodyPr/>
                    <a:lstStyle/>
                    <a:p>
                      <a:pPr marL="0" marR="0" lvl="0" indent="0" algn="ctr" defTabSz="1038669" rtl="0" eaLnBrk="1" fontAlgn="auto" latinLnBrk="0" hangingPunct="1">
                        <a:lnSpc>
                          <a:spcPct val="100000"/>
                        </a:lnSpc>
                        <a:spcBef>
                          <a:spcPts val="0"/>
                        </a:spcBef>
                        <a:spcAft>
                          <a:spcPts val="0"/>
                        </a:spcAft>
                        <a:buClrTx/>
                        <a:buSzTx/>
                        <a:buFontTx/>
                        <a:buNone/>
                        <a:tabLst/>
                        <a:defRPr/>
                      </a:pPr>
                      <a:r>
                        <a:rPr lang="en-US" sz="1000" b="1" dirty="0">
                          <a:solidFill>
                            <a:srgbClr val="008C95"/>
                          </a:solidFill>
                        </a:rPr>
                        <a:t>A,</a:t>
                      </a:r>
                      <a:r>
                        <a:rPr lang="en-US" sz="1000" b="1" baseline="0" dirty="0">
                          <a:solidFill>
                            <a:srgbClr val="008C95"/>
                          </a:solidFill>
                        </a:rPr>
                        <a:t> I</a:t>
                      </a:r>
                      <a:endParaRPr lang="en-US" sz="1000" b="1" dirty="0">
                        <a:solidFill>
                          <a:srgbClr val="008C95"/>
                        </a:solidFill>
                      </a:endParaRPr>
                    </a:p>
                  </a:txBody>
                  <a:tcPr anchor="ctr">
                    <a:solidFill>
                      <a:srgbClr val="E5F2F2"/>
                    </a:solidFill>
                  </a:tcPr>
                </a:tc>
                <a:tc>
                  <a:txBody>
                    <a:bodyPr/>
                    <a:lstStyle/>
                    <a:p>
                      <a:pPr marL="0" marR="0" lvl="0" indent="0" algn="ctr" defTabSz="1243941" rtl="0" eaLnBrk="1" fontAlgn="auto" latinLnBrk="0" hangingPunct="1">
                        <a:lnSpc>
                          <a:spcPct val="100000"/>
                        </a:lnSpc>
                        <a:spcBef>
                          <a:spcPts val="0"/>
                        </a:spcBef>
                        <a:spcAft>
                          <a:spcPts val="0"/>
                        </a:spcAft>
                        <a:buClrTx/>
                        <a:buSzTx/>
                        <a:buFontTx/>
                        <a:buNone/>
                        <a:tabLst/>
                        <a:defRPr/>
                      </a:pPr>
                      <a:endParaRPr lang="ru-RU" sz="1000" b="1" dirty="0">
                        <a:solidFill>
                          <a:srgbClr val="008C95"/>
                        </a:solidFill>
                      </a:endParaRPr>
                    </a:p>
                  </a:txBody>
                  <a:tcPr anchor="ctr">
                    <a:solidFill>
                      <a:srgbClr val="D9D9D9"/>
                    </a:solidFill>
                  </a:tcPr>
                </a:tc>
                <a:tc>
                  <a:txBody>
                    <a:bodyPr/>
                    <a:lstStyle/>
                    <a:p>
                      <a:pPr marL="0" marR="0" lvl="0" indent="0" algn="ctr" defTabSz="1243941" rtl="0" eaLnBrk="1" fontAlgn="auto" latinLnBrk="0" hangingPunct="1">
                        <a:lnSpc>
                          <a:spcPct val="100000"/>
                        </a:lnSpc>
                        <a:spcBef>
                          <a:spcPts val="0"/>
                        </a:spcBef>
                        <a:spcAft>
                          <a:spcPts val="0"/>
                        </a:spcAft>
                        <a:buClrTx/>
                        <a:buSzTx/>
                        <a:buFontTx/>
                        <a:buNone/>
                        <a:tabLst/>
                        <a:defRPr/>
                      </a:pPr>
                      <a:r>
                        <a:rPr lang="en-US" sz="1000" b="1" dirty="0">
                          <a:solidFill>
                            <a:srgbClr val="008C95"/>
                          </a:solidFill>
                        </a:rPr>
                        <a:t>I</a:t>
                      </a:r>
                      <a:endParaRPr lang="ru-RU" sz="1000" b="1" dirty="0">
                        <a:solidFill>
                          <a:srgbClr val="008C95"/>
                        </a:solidFill>
                      </a:endParaRPr>
                    </a:p>
                  </a:txBody>
                  <a:tcPr anchor="ctr">
                    <a:solidFill>
                      <a:srgbClr val="E5F2F2"/>
                    </a:solidFill>
                  </a:tcPr>
                </a:tc>
                <a:tc>
                  <a:txBody>
                    <a:bodyPr/>
                    <a:lstStyle/>
                    <a:p>
                      <a:pPr marL="0" marR="0" lvl="0" indent="0" algn="ctr" defTabSz="1243941" rtl="0" eaLnBrk="1" fontAlgn="auto" latinLnBrk="0" hangingPunct="1">
                        <a:lnSpc>
                          <a:spcPct val="100000"/>
                        </a:lnSpc>
                        <a:spcBef>
                          <a:spcPts val="0"/>
                        </a:spcBef>
                        <a:spcAft>
                          <a:spcPts val="0"/>
                        </a:spcAft>
                        <a:buClrTx/>
                        <a:buSzTx/>
                        <a:buFontTx/>
                        <a:buNone/>
                        <a:tabLst/>
                        <a:defRPr/>
                      </a:pPr>
                      <a:r>
                        <a:rPr lang="en-US" sz="1000" b="1" dirty="0">
                          <a:solidFill>
                            <a:srgbClr val="008C95"/>
                          </a:solidFill>
                        </a:rPr>
                        <a:t>C</a:t>
                      </a:r>
                      <a:endParaRPr lang="ru-RU" sz="1000" b="1" dirty="0">
                        <a:solidFill>
                          <a:srgbClr val="008C95"/>
                        </a:solidFill>
                      </a:endParaRPr>
                    </a:p>
                  </a:txBody>
                  <a:tcPr anchor="ctr">
                    <a:solidFill>
                      <a:srgbClr val="E5F2F2"/>
                    </a:solidFill>
                  </a:tcPr>
                </a:tc>
                <a:tc>
                  <a:txBody>
                    <a:bodyPr/>
                    <a:lstStyle/>
                    <a:p>
                      <a:pPr marL="0" marR="0" lvl="0" indent="0" algn="ctr" defTabSz="1243941" rtl="0" eaLnBrk="1" fontAlgn="auto" latinLnBrk="0" hangingPunct="1">
                        <a:lnSpc>
                          <a:spcPct val="100000"/>
                        </a:lnSpc>
                        <a:spcBef>
                          <a:spcPts val="0"/>
                        </a:spcBef>
                        <a:spcAft>
                          <a:spcPts val="0"/>
                        </a:spcAft>
                        <a:buClrTx/>
                        <a:buSzTx/>
                        <a:buFontTx/>
                        <a:buNone/>
                        <a:tabLst/>
                        <a:defRPr/>
                      </a:pPr>
                      <a:r>
                        <a:rPr lang="en-US" sz="1000" b="1" dirty="0">
                          <a:solidFill>
                            <a:schemeClr val="bg1"/>
                          </a:solidFill>
                        </a:rPr>
                        <a:t>R</a:t>
                      </a:r>
                      <a:endParaRPr lang="ru-RU" sz="1000" b="1" dirty="0">
                        <a:solidFill>
                          <a:schemeClr val="bg1"/>
                        </a:solidFill>
                      </a:endParaRPr>
                    </a:p>
                  </a:txBody>
                  <a:tcPr anchor="ctr">
                    <a:solidFill>
                      <a:srgbClr val="008C95"/>
                    </a:solidFill>
                  </a:tcPr>
                </a:tc>
                <a:extLst>
                  <a:ext uri="{0D108BD9-81ED-4DB2-BD59-A6C34878D82A}">
                    <a16:rowId xmlns:a16="http://schemas.microsoft.com/office/drawing/2014/main" val="3347405513"/>
                  </a:ext>
                </a:extLst>
              </a:tr>
              <a:tr h="265818">
                <a:tc>
                  <a:txBody>
                    <a:bodyPr/>
                    <a:lstStyle/>
                    <a:p>
                      <a:pPr algn="ctr"/>
                      <a:r>
                        <a:rPr lang="ru-RU" sz="1000" b="1" dirty="0">
                          <a:solidFill>
                            <a:schemeClr val="bg1"/>
                          </a:solidFill>
                        </a:rPr>
                        <a:t>10</a:t>
                      </a:r>
                    </a:p>
                  </a:txBody>
                  <a:tcPr anchor="ctr">
                    <a:solidFill>
                      <a:srgbClr val="008C95"/>
                    </a:solidFill>
                  </a:tcPr>
                </a:tc>
                <a:tc>
                  <a:txBody>
                    <a:bodyPr/>
                    <a:lstStyle/>
                    <a:p>
                      <a:pPr marL="0" marR="0" lvl="0" indent="0" algn="l" defTabSz="1038669" rtl="0" eaLnBrk="1" fontAlgn="auto" latinLnBrk="0" hangingPunct="1">
                        <a:lnSpc>
                          <a:spcPct val="100000"/>
                        </a:lnSpc>
                        <a:spcBef>
                          <a:spcPts val="0"/>
                        </a:spcBef>
                        <a:spcAft>
                          <a:spcPts val="0"/>
                        </a:spcAft>
                        <a:buClrTx/>
                        <a:buSzTx/>
                        <a:buFontTx/>
                        <a:buNone/>
                        <a:tabLst/>
                        <a:defRPr/>
                      </a:pPr>
                      <a:r>
                        <a:rPr lang="ru-RU" sz="1000" kern="0" dirty="0"/>
                        <a:t>Контроль принятия </a:t>
                      </a:r>
                      <a:r>
                        <a:rPr lang="ru-RU" sz="1000" kern="0" dirty="0" err="1"/>
                        <a:t>ИУ</a:t>
                      </a:r>
                      <a:r>
                        <a:rPr lang="ru-RU" sz="1000" kern="0" dirty="0"/>
                        <a:t> и статуса мероприятий</a:t>
                      </a:r>
                      <a:endParaRPr kumimoji="0" lang="ru-RU" sz="1000" b="0" i="0" u="none" strike="noStrike" kern="0" cap="none" spc="0" normalizeH="0" baseline="0" noProof="0" dirty="0">
                        <a:ln>
                          <a:noFill/>
                        </a:ln>
                        <a:effectLst/>
                        <a:uLnTx/>
                        <a:uFillTx/>
                      </a:endParaRPr>
                    </a:p>
                  </a:txBody>
                  <a:tcPr anchor="ctr"/>
                </a:tc>
                <a:tc>
                  <a:txBody>
                    <a:bodyPr/>
                    <a:lstStyle/>
                    <a:p>
                      <a:pPr marL="0" marR="0" lvl="0" indent="0" algn="ctr" defTabSz="1038669" rtl="0" eaLnBrk="1" fontAlgn="auto" latinLnBrk="0" hangingPunct="1">
                        <a:lnSpc>
                          <a:spcPct val="100000"/>
                        </a:lnSpc>
                        <a:spcBef>
                          <a:spcPts val="0"/>
                        </a:spcBef>
                        <a:spcAft>
                          <a:spcPts val="0"/>
                        </a:spcAft>
                        <a:buClrTx/>
                        <a:buSzTx/>
                        <a:buFontTx/>
                        <a:buNone/>
                        <a:tabLst/>
                        <a:defRPr/>
                      </a:pPr>
                      <a:r>
                        <a:rPr lang="en-US" sz="1000" b="1" dirty="0">
                          <a:solidFill>
                            <a:schemeClr val="bg1"/>
                          </a:solidFill>
                        </a:rPr>
                        <a:t>A,</a:t>
                      </a:r>
                      <a:r>
                        <a:rPr lang="en-US" sz="1000" b="1" baseline="0" dirty="0">
                          <a:solidFill>
                            <a:schemeClr val="bg1"/>
                          </a:solidFill>
                        </a:rPr>
                        <a:t> </a:t>
                      </a:r>
                      <a:r>
                        <a:rPr lang="en-US" sz="1000" b="1" dirty="0">
                          <a:solidFill>
                            <a:schemeClr val="bg1"/>
                          </a:solidFill>
                        </a:rPr>
                        <a:t>R</a:t>
                      </a:r>
                    </a:p>
                  </a:txBody>
                  <a:tcPr anchor="ctr">
                    <a:solidFill>
                      <a:srgbClr val="008C95"/>
                    </a:solidFill>
                  </a:tcPr>
                </a:tc>
                <a:tc>
                  <a:txBody>
                    <a:bodyPr/>
                    <a:lstStyle/>
                    <a:p>
                      <a:pPr marL="0" marR="0" lvl="0" indent="0" algn="ctr" defTabSz="1243941" rtl="0" eaLnBrk="1" fontAlgn="auto" latinLnBrk="0" hangingPunct="1">
                        <a:lnSpc>
                          <a:spcPct val="100000"/>
                        </a:lnSpc>
                        <a:spcBef>
                          <a:spcPts val="0"/>
                        </a:spcBef>
                        <a:spcAft>
                          <a:spcPts val="0"/>
                        </a:spcAft>
                        <a:buClrTx/>
                        <a:buSzTx/>
                        <a:buFontTx/>
                        <a:buNone/>
                        <a:tabLst/>
                        <a:defRPr/>
                      </a:pPr>
                      <a:endParaRPr lang="ru-RU" sz="1000" b="1" dirty="0">
                        <a:solidFill>
                          <a:srgbClr val="008C95"/>
                        </a:solidFill>
                      </a:endParaRPr>
                    </a:p>
                  </a:txBody>
                  <a:tcPr anchor="ctr">
                    <a:solidFill>
                      <a:srgbClr val="D9D9D9"/>
                    </a:solidFill>
                  </a:tcPr>
                </a:tc>
                <a:tc>
                  <a:txBody>
                    <a:bodyPr/>
                    <a:lstStyle/>
                    <a:p>
                      <a:pPr marL="0" marR="0" lvl="0" indent="0" algn="ctr" defTabSz="1243941" rtl="0" eaLnBrk="1" fontAlgn="auto" latinLnBrk="0" hangingPunct="1">
                        <a:lnSpc>
                          <a:spcPct val="100000"/>
                        </a:lnSpc>
                        <a:spcBef>
                          <a:spcPts val="0"/>
                        </a:spcBef>
                        <a:spcAft>
                          <a:spcPts val="0"/>
                        </a:spcAft>
                        <a:buClrTx/>
                        <a:buSzTx/>
                        <a:buFontTx/>
                        <a:buNone/>
                        <a:tabLst/>
                        <a:defRPr/>
                      </a:pPr>
                      <a:r>
                        <a:rPr lang="en-US" sz="1000" b="1" dirty="0">
                          <a:solidFill>
                            <a:schemeClr val="bg1"/>
                          </a:solidFill>
                        </a:rPr>
                        <a:t>R</a:t>
                      </a:r>
                      <a:endParaRPr lang="ru-RU" sz="1000" b="1" dirty="0">
                        <a:solidFill>
                          <a:schemeClr val="bg1"/>
                        </a:solidFill>
                      </a:endParaRPr>
                    </a:p>
                  </a:txBody>
                  <a:tcPr anchor="ctr">
                    <a:solidFill>
                      <a:srgbClr val="008C95"/>
                    </a:solidFill>
                  </a:tcPr>
                </a:tc>
                <a:tc>
                  <a:txBody>
                    <a:bodyPr/>
                    <a:lstStyle/>
                    <a:p>
                      <a:pPr marL="0" marR="0" lvl="0" indent="0" algn="ctr" defTabSz="1243941" rtl="0" eaLnBrk="1" fontAlgn="auto" latinLnBrk="0" hangingPunct="1">
                        <a:lnSpc>
                          <a:spcPct val="100000"/>
                        </a:lnSpc>
                        <a:spcBef>
                          <a:spcPts val="0"/>
                        </a:spcBef>
                        <a:spcAft>
                          <a:spcPts val="0"/>
                        </a:spcAft>
                        <a:buClrTx/>
                        <a:buSzTx/>
                        <a:buFontTx/>
                        <a:buNone/>
                        <a:tabLst/>
                        <a:defRPr/>
                      </a:pPr>
                      <a:r>
                        <a:rPr lang="en-US" sz="1000" b="1" dirty="0">
                          <a:solidFill>
                            <a:srgbClr val="008C95"/>
                          </a:solidFill>
                        </a:rPr>
                        <a:t>I</a:t>
                      </a:r>
                      <a:endParaRPr lang="ru-RU" sz="1000" b="1" dirty="0">
                        <a:solidFill>
                          <a:srgbClr val="008C95"/>
                        </a:solidFill>
                      </a:endParaRPr>
                    </a:p>
                  </a:txBody>
                  <a:tcPr anchor="ctr">
                    <a:solidFill>
                      <a:srgbClr val="E5F2F2"/>
                    </a:solidFill>
                  </a:tcPr>
                </a:tc>
                <a:tc>
                  <a:txBody>
                    <a:bodyPr/>
                    <a:lstStyle/>
                    <a:p>
                      <a:pPr marL="0" marR="0" lvl="0" indent="0" algn="ctr" defTabSz="1243941" rtl="0" eaLnBrk="1" fontAlgn="auto" latinLnBrk="0" hangingPunct="1">
                        <a:lnSpc>
                          <a:spcPct val="100000"/>
                        </a:lnSpc>
                        <a:spcBef>
                          <a:spcPts val="0"/>
                        </a:spcBef>
                        <a:spcAft>
                          <a:spcPts val="0"/>
                        </a:spcAft>
                        <a:buClrTx/>
                        <a:buSzTx/>
                        <a:buFontTx/>
                        <a:buNone/>
                        <a:tabLst/>
                        <a:defRPr/>
                      </a:pPr>
                      <a:r>
                        <a:rPr lang="en-US" sz="1000" b="1" dirty="0">
                          <a:solidFill>
                            <a:srgbClr val="008C95"/>
                          </a:solidFill>
                        </a:rPr>
                        <a:t>C</a:t>
                      </a:r>
                      <a:endParaRPr lang="ru-RU" sz="1000" b="1" dirty="0">
                        <a:solidFill>
                          <a:srgbClr val="008C95"/>
                        </a:solidFill>
                      </a:endParaRPr>
                    </a:p>
                  </a:txBody>
                  <a:tcPr anchor="ctr">
                    <a:solidFill>
                      <a:srgbClr val="E5F2F2"/>
                    </a:solidFill>
                  </a:tcPr>
                </a:tc>
                <a:extLst>
                  <a:ext uri="{0D108BD9-81ED-4DB2-BD59-A6C34878D82A}">
                    <a16:rowId xmlns:a16="http://schemas.microsoft.com/office/drawing/2014/main" val="3477825765"/>
                  </a:ext>
                </a:extLst>
              </a:tr>
              <a:tr h="265818">
                <a:tc>
                  <a:txBody>
                    <a:bodyPr/>
                    <a:lstStyle/>
                    <a:p>
                      <a:pPr algn="ctr"/>
                      <a:r>
                        <a:rPr lang="ru-RU" sz="1000" b="1" dirty="0">
                          <a:solidFill>
                            <a:schemeClr val="bg1"/>
                          </a:solidFill>
                        </a:rPr>
                        <a:t>11</a:t>
                      </a:r>
                    </a:p>
                  </a:txBody>
                  <a:tcPr anchor="ctr">
                    <a:solidFill>
                      <a:srgbClr val="D9D9D9"/>
                    </a:solidFill>
                  </a:tcPr>
                </a:tc>
                <a:tc>
                  <a:txBody>
                    <a:bodyPr/>
                    <a:lstStyle/>
                    <a:p>
                      <a:pPr marL="0" marR="0" lvl="0" indent="0" algn="l" defTabSz="1038669" rtl="0" eaLnBrk="1" fontAlgn="auto" latinLnBrk="0" hangingPunct="1">
                        <a:lnSpc>
                          <a:spcPct val="100000"/>
                        </a:lnSpc>
                        <a:spcBef>
                          <a:spcPts val="0"/>
                        </a:spcBef>
                        <a:spcAft>
                          <a:spcPts val="0"/>
                        </a:spcAft>
                        <a:buClrTx/>
                        <a:buSzTx/>
                        <a:buFontTx/>
                        <a:buNone/>
                        <a:tabLst/>
                        <a:defRPr/>
                      </a:pPr>
                      <a:r>
                        <a:rPr lang="ru-RU" sz="1000" kern="0" dirty="0">
                          <a:hlinkClick r:id="rId28"/>
                        </a:rPr>
                        <a:t>Создание карточки выученного урока в базе знаний </a:t>
                      </a:r>
                      <a:r>
                        <a:rPr lang="ru-RU" sz="1000" kern="0" dirty="0" err="1">
                          <a:hlinkClick r:id="rId28"/>
                        </a:rPr>
                        <a:t>ФЭП</a:t>
                      </a:r>
                      <a:endParaRPr lang="ru-RU" sz="1000" kern="0" dirty="0"/>
                    </a:p>
                  </a:txBody>
                  <a:tcPr anchor="ctr"/>
                </a:tc>
                <a:tc>
                  <a:txBody>
                    <a:bodyPr/>
                    <a:lstStyle/>
                    <a:p>
                      <a:pPr algn="ctr"/>
                      <a:r>
                        <a:rPr lang="en-US" sz="1000" b="1" dirty="0">
                          <a:solidFill>
                            <a:srgbClr val="008C95"/>
                          </a:solidFill>
                        </a:rPr>
                        <a:t>I</a:t>
                      </a:r>
                    </a:p>
                  </a:txBody>
                  <a:tcPr anchor="ctr">
                    <a:solidFill>
                      <a:srgbClr val="E5F2F2"/>
                    </a:solidFill>
                  </a:tcPr>
                </a:tc>
                <a:tc>
                  <a:txBody>
                    <a:bodyPr/>
                    <a:lstStyle/>
                    <a:p>
                      <a:pPr marL="0" marR="0" lvl="0" indent="0" algn="ctr" defTabSz="1243941" rtl="0" eaLnBrk="1" fontAlgn="auto" latinLnBrk="0" hangingPunct="1">
                        <a:lnSpc>
                          <a:spcPct val="100000"/>
                        </a:lnSpc>
                        <a:spcBef>
                          <a:spcPts val="0"/>
                        </a:spcBef>
                        <a:spcAft>
                          <a:spcPts val="0"/>
                        </a:spcAft>
                        <a:buClrTx/>
                        <a:buSzTx/>
                        <a:buFontTx/>
                        <a:buNone/>
                        <a:tabLst/>
                        <a:defRPr/>
                      </a:pPr>
                      <a:endParaRPr lang="ru-RU" sz="1000" b="1" dirty="0">
                        <a:solidFill>
                          <a:srgbClr val="008C95"/>
                        </a:solidFill>
                      </a:endParaRPr>
                    </a:p>
                  </a:txBody>
                  <a:tcPr anchor="ctr">
                    <a:solidFill>
                      <a:srgbClr val="D9D9D9"/>
                    </a:solidFill>
                  </a:tcPr>
                </a:tc>
                <a:tc>
                  <a:txBody>
                    <a:bodyPr/>
                    <a:lstStyle/>
                    <a:p>
                      <a:pPr marL="0" marR="0" lvl="0" indent="0" algn="ctr" defTabSz="1243941" rtl="0" eaLnBrk="1" fontAlgn="auto" latinLnBrk="0" hangingPunct="1">
                        <a:lnSpc>
                          <a:spcPct val="100000"/>
                        </a:lnSpc>
                        <a:spcBef>
                          <a:spcPts val="0"/>
                        </a:spcBef>
                        <a:spcAft>
                          <a:spcPts val="0"/>
                        </a:spcAft>
                        <a:buClrTx/>
                        <a:buSzTx/>
                        <a:buFontTx/>
                        <a:buNone/>
                        <a:tabLst/>
                        <a:defRPr/>
                      </a:pPr>
                      <a:r>
                        <a:rPr lang="en-US" sz="1000" b="1" dirty="0">
                          <a:solidFill>
                            <a:srgbClr val="008C95"/>
                          </a:solidFill>
                        </a:rPr>
                        <a:t>A</a:t>
                      </a:r>
                      <a:endParaRPr lang="ru-RU" sz="1000" b="1" dirty="0">
                        <a:solidFill>
                          <a:srgbClr val="008C95"/>
                        </a:solidFill>
                      </a:endParaRPr>
                    </a:p>
                  </a:txBody>
                  <a:tcPr anchor="ctr">
                    <a:solidFill>
                      <a:srgbClr val="E5F2F2"/>
                    </a:solidFill>
                  </a:tcPr>
                </a:tc>
                <a:tc>
                  <a:txBody>
                    <a:bodyPr/>
                    <a:lstStyle/>
                    <a:p>
                      <a:pPr marL="0" marR="0" lvl="0" indent="0" algn="ctr" defTabSz="1243941" rtl="0" eaLnBrk="1" fontAlgn="auto" latinLnBrk="0" hangingPunct="1">
                        <a:lnSpc>
                          <a:spcPct val="100000"/>
                        </a:lnSpc>
                        <a:spcBef>
                          <a:spcPts val="0"/>
                        </a:spcBef>
                        <a:spcAft>
                          <a:spcPts val="0"/>
                        </a:spcAft>
                        <a:buClrTx/>
                        <a:buSzTx/>
                        <a:buFontTx/>
                        <a:buNone/>
                        <a:tabLst/>
                        <a:defRPr/>
                      </a:pPr>
                      <a:r>
                        <a:rPr lang="en-US" sz="1000" b="1" dirty="0">
                          <a:solidFill>
                            <a:schemeClr val="bg1"/>
                          </a:solidFill>
                        </a:rPr>
                        <a:t>R</a:t>
                      </a:r>
                      <a:endParaRPr lang="ru-RU" sz="1000" b="1" dirty="0">
                        <a:solidFill>
                          <a:schemeClr val="bg1"/>
                        </a:solidFill>
                      </a:endParaRPr>
                    </a:p>
                  </a:txBody>
                  <a:tcPr anchor="ctr">
                    <a:solidFill>
                      <a:srgbClr val="008C95"/>
                    </a:solidFill>
                  </a:tcPr>
                </a:tc>
                <a:tc>
                  <a:txBody>
                    <a:bodyPr/>
                    <a:lstStyle/>
                    <a:p>
                      <a:pPr marL="0" marR="0" lvl="0" indent="0" algn="ctr" defTabSz="1243941" rtl="0" eaLnBrk="1" fontAlgn="auto" latinLnBrk="0" hangingPunct="1">
                        <a:lnSpc>
                          <a:spcPct val="100000"/>
                        </a:lnSpc>
                        <a:spcBef>
                          <a:spcPts val="0"/>
                        </a:spcBef>
                        <a:spcAft>
                          <a:spcPts val="0"/>
                        </a:spcAft>
                        <a:buClrTx/>
                        <a:buSzTx/>
                        <a:buFontTx/>
                        <a:buNone/>
                        <a:tabLst/>
                        <a:defRPr/>
                      </a:pPr>
                      <a:endParaRPr lang="ru-RU" sz="1000" b="1" dirty="0">
                        <a:solidFill>
                          <a:schemeClr val="bg1"/>
                        </a:solidFill>
                      </a:endParaRPr>
                    </a:p>
                  </a:txBody>
                  <a:tcPr anchor="ctr">
                    <a:solidFill>
                      <a:srgbClr val="D9D9D9"/>
                    </a:solidFill>
                  </a:tcPr>
                </a:tc>
                <a:extLst>
                  <a:ext uri="{0D108BD9-81ED-4DB2-BD59-A6C34878D82A}">
                    <a16:rowId xmlns:a16="http://schemas.microsoft.com/office/drawing/2014/main" val="2459904875"/>
                  </a:ext>
                </a:extLst>
              </a:tr>
            </a:tbl>
          </a:graphicData>
        </a:graphic>
      </p:graphicFrame>
      <p:sp>
        <p:nvSpPr>
          <p:cNvPr id="177" name="TextBox 176">
            <a:extLst>
              <a:ext uri="{FF2B5EF4-FFF2-40B4-BE49-F238E27FC236}">
                <a16:creationId xmlns:a16="http://schemas.microsoft.com/office/drawing/2014/main" id="{86B933E7-7FCC-4517-B1CB-CC998E895F2F}"/>
              </a:ext>
            </a:extLst>
          </p:cNvPr>
          <p:cNvSpPr txBox="1"/>
          <p:nvPr/>
        </p:nvSpPr>
        <p:spPr>
          <a:xfrm>
            <a:off x="720447" y="5566551"/>
            <a:ext cx="4508642" cy="123111"/>
          </a:xfrm>
          <a:prstGeom prst="rect">
            <a:avLst/>
          </a:prstGeom>
        </p:spPr>
        <p:txBody>
          <a:bodyPr vert="horz" wrap="square" lIns="0" tIns="0" rIns="0" bIns="0" rtlCol="0" anchor="ctr" anchorCtr="0">
            <a:spAutoFit/>
          </a:bodyPr>
          <a:lstStyle>
            <a:lvl1pPr lvl="0" indent="0" defTabSz="913473" fontAlgn="base">
              <a:spcBef>
                <a:spcPct val="0"/>
              </a:spcBef>
              <a:spcAft>
                <a:spcPct val="0"/>
              </a:spcAft>
              <a:buClr>
                <a:schemeClr val="tx2"/>
              </a:buClr>
              <a:buSzPct val="100000"/>
              <a:defRPr lang="ru-RU" sz="1600" baseline="0" dirty="0"/>
            </a:lvl1pPr>
            <a:lvl2pPr marL="198335" lvl="1" indent="-194662" defTabSz="913473" fontAlgn="base">
              <a:spcBef>
                <a:spcPct val="0"/>
              </a:spcBef>
              <a:spcAft>
                <a:spcPct val="0"/>
              </a:spcAft>
              <a:buClr>
                <a:schemeClr val="accent4"/>
              </a:buClr>
              <a:buSzPct val="125000"/>
              <a:buFont typeface="Arial" charset="0"/>
              <a:buChar char="▪"/>
              <a:defRPr lang="ru-RU" sz="1600" baseline="0" dirty="0"/>
            </a:lvl2pPr>
            <a:lvl3pPr marL="455435" lvl="2" indent="-253428" defTabSz="913473" fontAlgn="base">
              <a:spcBef>
                <a:spcPct val="0"/>
              </a:spcBef>
              <a:spcAft>
                <a:spcPct val="0"/>
              </a:spcAft>
              <a:buClr>
                <a:schemeClr val="accent6"/>
              </a:buClr>
              <a:buSzPct val="120000"/>
              <a:buFont typeface="Arial" charset="0"/>
              <a:buChar char="–"/>
              <a:defRPr lang="ru-RU" sz="1600" baseline="0" dirty="0"/>
            </a:lvl3pPr>
            <a:lvl4pPr marL="628060" lvl="3" indent="-157933" defTabSz="913473" fontAlgn="base">
              <a:spcBef>
                <a:spcPct val="0"/>
              </a:spcBef>
              <a:spcAft>
                <a:spcPct val="0"/>
              </a:spcAft>
              <a:buClr>
                <a:schemeClr val="accent6"/>
              </a:buClr>
              <a:buSzPct val="120000"/>
              <a:buFont typeface="Arial" charset="0"/>
              <a:buChar char="▫"/>
              <a:defRPr lang="ru-RU" sz="1600" baseline="0" dirty="0"/>
            </a:lvl4pPr>
            <a:lvl5pPr marL="763957" lvl="4" indent="-132223" defTabSz="913473" fontAlgn="base">
              <a:spcBef>
                <a:spcPct val="0"/>
              </a:spcBef>
              <a:spcAft>
                <a:spcPct val="0"/>
              </a:spcAft>
              <a:buClr>
                <a:schemeClr val="accent6"/>
              </a:buClr>
              <a:buSzPct val="89000"/>
              <a:buFont typeface="Arial" charset="0"/>
              <a:buChar char="-"/>
              <a:defRPr lang="ru-RU" sz="1600" baseline="0" dirty="0"/>
            </a:lvl5pPr>
            <a:lvl6pPr marL="1020030" indent="-177089" defTabSz="1218026" fontAlgn="base">
              <a:spcBef>
                <a:spcPct val="0"/>
              </a:spcBef>
              <a:spcAft>
                <a:spcPct val="0"/>
              </a:spcAft>
              <a:buClr>
                <a:schemeClr val="tx2"/>
              </a:buClr>
              <a:buSzPct val="89000"/>
              <a:buFont typeface="Arial" charset="0"/>
              <a:buChar char="-"/>
              <a:defRPr sz="2100" baseline="0"/>
            </a:lvl6pPr>
            <a:lvl7pPr marL="1020030" indent="-177089" defTabSz="1218026" fontAlgn="base">
              <a:spcBef>
                <a:spcPct val="0"/>
              </a:spcBef>
              <a:spcAft>
                <a:spcPct val="0"/>
              </a:spcAft>
              <a:buClr>
                <a:schemeClr val="tx2"/>
              </a:buClr>
              <a:buSzPct val="89000"/>
              <a:buFont typeface="Arial" charset="0"/>
              <a:buChar char="-"/>
              <a:defRPr sz="2100" baseline="0"/>
            </a:lvl7pPr>
            <a:lvl8pPr marL="1020030" indent="-177089" defTabSz="1218026" fontAlgn="base">
              <a:spcBef>
                <a:spcPct val="0"/>
              </a:spcBef>
              <a:spcAft>
                <a:spcPct val="0"/>
              </a:spcAft>
              <a:buClr>
                <a:schemeClr val="tx2"/>
              </a:buClr>
              <a:buSzPct val="89000"/>
              <a:buFont typeface="Arial" charset="0"/>
              <a:buChar char="-"/>
              <a:defRPr sz="2100" baseline="0"/>
            </a:lvl8pPr>
            <a:lvl9pPr marL="1020030" indent="-177089" defTabSz="1218026" fontAlgn="base">
              <a:spcBef>
                <a:spcPct val="0"/>
              </a:spcBef>
              <a:spcAft>
                <a:spcPct val="0"/>
              </a:spcAft>
              <a:buClr>
                <a:schemeClr val="tx2"/>
              </a:buClr>
              <a:buSzPct val="89000"/>
              <a:buFont typeface="Arial" charset="0"/>
              <a:buChar char="-"/>
              <a:defRPr sz="2100" baseline="0"/>
            </a:lvl9pPr>
          </a:lstStyle>
          <a:p>
            <a:pPr lvl="0">
              <a:buClr>
                <a:srgbClr val="008080"/>
              </a:buClr>
              <a:defRPr/>
            </a:pPr>
            <a:r>
              <a:rPr lang="ru-RU" sz="800" dirty="0">
                <a:solidFill>
                  <a:srgbClr val="000000"/>
                </a:solidFill>
              </a:rPr>
              <a:t>Обязательные шаги для извлеченного урока, соответствующего критериям значимости</a:t>
            </a:r>
          </a:p>
        </p:txBody>
      </p:sp>
      <p:sp>
        <p:nvSpPr>
          <p:cNvPr id="178" name="TextBox 177">
            <a:extLst>
              <a:ext uri="{FF2B5EF4-FFF2-40B4-BE49-F238E27FC236}">
                <a16:creationId xmlns:a16="http://schemas.microsoft.com/office/drawing/2014/main" id="{86B933E7-7FCC-4517-B1CB-CC998E895F2F}"/>
              </a:ext>
            </a:extLst>
          </p:cNvPr>
          <p:cNvSpPr txBox="1"/>
          <p:nvPr/>
        </p:nvSpPr>
        <p:spPr>
          <a:xfrm>
            <a:off x="731042" y="5295148"/>
            <a:ext cx="4217486" cy="123111"/>
          </a:xfrm>
          <a:prstGeom prst="rect">
            <a:avLst/>
          </a:prstGeom>
        </p:spPr>
        <p:txBody>
          <a:bodyPr vert="horz" wrap="square" lIns="0" tIns="0" rIns="0" bIns="0" rtlCol="0" anchor="ctr" anchorCtr="0">
            <a:spAutoFit/>
          </a:bodyPr>
          <a:lstStyle>
            <a:lvl1pPr lvl="0" indent="0" defTabSz="913473" fontAlgn="base">
              <a:spcBef>
                <a:spcPct val="0"/>
              </a:spcBef>
              <a:spcAft>
                <a:spcPct val="0"/>
              </a:spcAft>
              <a:buClr>
                <a:schemeClr val="tx2"/>
              </a:buClr>
              <a:buSzPct val="100000"/>
              <a:defRPr lang="ru-RU" sz="1600" baseline="0" dirty="0"/>
            </a:lvl1pPr>
            <a:lvl2pPr marL="198335" lvl="1" indent="-194662" defTabSz="913473" fontAlgn="base">
              <a:spcBef>
                <a:spcPct val="0"/>
              </a:spcBef>
              <a:spcAft>
                <a:spcPct val="0"/>
              </a:spcAft>
              <a:buClr>
                <a:schemeClr val="accent4"/>
              </a:buClr>
              <a:buSzPct val="125000"/>
              <a:buFont typeface="Arial" charset="0"/>
              <a:buChar char="▪"/>
              <a:defRPr lang="ru-RU" sz="1600" baseline="0" dirty="0"/>
            </a:lvl2pPr>
            <a:lvl3pPr marL="455435" lvl="2" indent="-253428" defTabSz="913473" fontAlgn="base">
              <a:spcBef>
                <a:spcPct val="0"/>
              </a:spcBef>
              <a:spcAft>
                <a:spcPct val="0"/>
              </a:spcAft>
              <a:buClr>
                <a:schemeClr val="accent6"/>
              </a:buClr>
              <a:buSzPct val="120000"/>
              <a:buFont typeface="Arial" charset="0"/>
              <a:buChar char="–"/>
              <a:defRPr lang="ru-RU" sz="1600" baseline="0" dirty="0"/>
            </a:lvl3pPr>
            <a:lvl4pPr marL="628060" lvl="3" indent="-157933" defTabSz="913473" fontAlgn="base">
              <a:spcBef>
                <a:spcPct val="0"/>
              </a:spcBef>
              <a:spcAft>
                <a:spcPct val="0"/>
              </a:spcAft>
              <a:buClr>
                <a:schemeClr val="accent6"/>
              </a:buClr>
              <a:buSzPct val="120000"/>
              <a:buFont typeface="Arial" charset="0"/>
              <a:buChar char="▫"/>
              <a:defRPr lang="ru-RU" sz="1600" baseline="0" dirty="0"/>
            </a:lvl4pPr>
            <a:lvl5pPr marL="763957" lvl="4" indent="-132223" defTabSz="913473" fontAlgn="base">
              <a:spcBef>
                <a:spcPct val="0"/>
              </a:spcBef>
              <a:spcAft>
                <a:spcPct val="0"/>
              </a:spcAft>
              <a:buClr>
                <a:schemeClr val="accent6"/>
              </a:buClr>
              <a:buSzPct val="89000"/>
              <a:buFont typeface="Arial" charset="0"/>
              <a:buChar char="-"/>
              <a:defRPr lang="ru-RU" sz="1600" baseline="0" dirty="0"/>
            </a:lvl5pPr>
            <a:lvl6pPr marL="1020030" indent="-177089" defTabSz="1218026" fontAlgn="base">
              <a:spcBef>
                <a:spcPct val="0"/>
              </a:spcBef>
              <a:spcAft>
                <a:spcPct val="0"/>
              </a:spcAft>
              <a:buClr>
                <a:schemeClr val="tx2"/>
              </a:buClr>
              <a:buSzPct val="89000"/>
              <a:buFont typeface="Arial" charset="0"/>
              <a:buChar char="-"/>
              <a:defRPr sz="2100" baseline="0"/>
            </a:lvl6pPr>
            <a:lvl7pPr marL="1020030" indent="-177089" defTabSz="1218026" fontAlgn="base">
              <a:spcBef>
                <a:spcPct val="0"/>
              </a:spcBef>
              <a:spcAft>
                <a:spcPct val="0"/>
              </a:spcAft>
              <a:buClr>
                <a:schemeClr val="tx2"/>
              </a:buClr>
              <a:buSzPct val="89000"/>
              <a:buFont typeface="Arial" charset="0"/>
              <a:buChar char="-"/>
              <a:defRPr sz="2100" baseline="0"/>
            </a:lvl7pPr>
            <a:lvl8pPr marL="1020030" indent="-177089" defTabSz="1218026" fontAlgn="base">
              <a:spcBef>
                <a:spcPct val="0"/>
              </a:spcBef>
              <a:spcAft>
                <a:spcPct val="0"/>
              </a:spcAft>
              <a:buClr>
                <a:schemeClr val="tx2"/>
              </a:buClr>
              <a:buSzPct val="89000"/>
              <a:buFont typeface="Arial" charset="0"/>
              <a:buChar char="-"/>
              <a:defRPr sz="2100" baseline="0"/>
            </a:lvl8pPr>
            <a:lvl9pPr marL="1020030" indent="-177089" defTabSz="1218026" fontAlgn="base">
              <a:spcBef>
                <a:spcPct val="0"/>
              </a:spcBef>
              <a:spcAft>
                <a:spcPct val="0"/>
              </a:spcAft>
              <a:buClr>
                <a:schemeClr val="tx2"/>
              </a:buClr>
              <a:buSzPct val="89000"/>
              <a:buFont typeface="Arial" charset="0"/>
              <a:buChar char="-"/>
              <a:defRPr sz="2100" baseline="0"/>
            </a:lvl9pPr>
          </a:lstStyle>
          <a:p>
            <a:pPr lvl="0">
              <a:buClr>
                <a:srgbClr val="008080"/>
              </a:buClr>
              <a:defRPr/>
            </a:pPr>
            <a:r>
              <a:rPr lang="ru-RU" sz="800" dirty="0">
                <a:solidFill>
                  <a:srgbClr val="000000"/>
                </a:solidFill>
              </a:rPr>
              <a:t>Обязательные шаги для любого извлеченного урока</a:t>
            </a:r>
          </a:p>
        </p:txBody>
      </p:sp>
      <p:sp>
        <p:nvSpPr>
          <p:cNvPr id="179" name="Скругленный прямоугольник 178"/>
          <p:cNvSpPr/>
          <p:nvPr/>
        </p:nvSpPr>
        <p:spPr>
          <a:xfrm>
            <a:off x="312000" y="5491831"/>
            <a:ext cx="352088" cy="223737"/>
          </a:xfrm>
          <a:prstGeom prst="roundRect">
            <a:avLst/>
          </a:prstGeom>
          <a:solidFill>
            <a:schemeClr val="bg1">
              <a:lumMod val="85000"/>
            </a:schemeClr>
          </a:solidFill>
          <a:ln w="9525">
            <a:solidFill>
              <a:srgbClr val="008C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err="1">
              <a:solidFill>
                <a:schemeClr val="tx1"/>
              </a:solidFill>
            </a:endParaRPr>
          </a:p>
        </p:txBody>
      </p:sp>
      <p:sp>
        <p:nvSpPr>
          <p:cNvPr id="180" name="Скругленный прямоугольник 179"/>
          <p:cNvSpPr/>
          <p:nvPr/>
        </p:nvSpPr>
        <p:spPr>
          <a:xfrm>
            <a:off x="314302" y="5224354"/>
            <a:ext cx="352088" cy="223737"/>
          </a:xfrm>
          <a:prstGeom prst="roundRect">
            <a:avLst/>
          </a:prstGeom>
          <a:noFill/>
          <a:ln w="9525">
            <a:solidFill>
              <a:srgbClr val="008C9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err="1">
              <a:solidFill>
                <a:schemeClr val="tx1"/>
              </a:solidFill>
            </a:endParaRPr>
          </a:p>
        </p:txBody>
      </p:sp>
    </p:spTree>
    <p:extLst>
      <p:ext uri="{BB962C8B-B14F-4D97-AF65-F5344CB8AC3E}">
        <p14:creationId xmlns:p14="http://schemas.microsoft.com/office/powerpoint/2010/main" val="10153222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Слайд think-cell" r:id="rId20" imgW="530" imgH="531" progId="TCLayout.ActiveDocument.1">
                  <p:embed/>
                </p:oleObj>
              </mc:Choice>
              <mc:Fallback>
                <p:oleObj name="Слайд think-cell" r:id="rId20" imgW="530" imgH="531" progId="TCLayout.ActiveDocument.1">
                  <p:embed/>
                  <p:pic>
                    <p:nvPicPr>
                      <p:cNvPr id="4" name="think-cell data - do not delete" hidden="1"/>
                      <p:cNvPicPr/>
                      <p:nvPr/>
                    </p:nvPicPr>
                    <p:blipFill>
                      <a:blip r:embed="rId21"/>
                      <a:stretch>
                        <a:fillRect/>
                      </a:stretch>
                    </p:blipFill>
                    <p:spPr>
                      <a:xfrm>
                        <a:off x="1588" y="1588"/>
                        <a:ext cx="1588" cy="1588"/>
                      </a:xfrm>
                      <a:prstGeom prst="rect">
                        <a:avLst/>
                      </a:prstGeom>
                    </p:spPr>
                  </p:pic>
                </p:oleObj>
              </mc:Fallback>
            </mc:AlternateContent>
          </a:graphicData>
        </a:graphic>
      </p:graphicFrame>
      <p:sp>
        <p:nvSpPr>
          <p:cNvPr id="44" name="Прямоугольник 43"/>
          <p:cNvSpPr/>
          <p:nvPr/>
        </p:nvSpPr>
        <p:spPr>
          <a:xfrm>
            <a:off x="312000" y="570594"/>
            <a:ext cx="11628000" cy="216000"/>
          </a:xfrm>
          <a:prstGeom prst="rect">
            <a:avLst/>
          </a:prstGeom>
          <a:solidFill>
            <a:srgbClr val="008C95"/>
          </a:solidFill>
          <a:ln w="6350" cap="flat" cmpd="sng" algn="ctr">
            <a:solidFill>
              <a:srgbClr val="008C95"/>
            </a:solidFill>
            <a:prstDash val="solid"/>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609600" lvl="1" indent="-609600" fontAlgn="base">
              <a:spcBef>
                <a:spcPct val="0"/>
              </a:spcBef>
              <a:spcAft>
                <a:spcPct val="0"/>
              </a:spcAft>
            </a:pPr>
            <a:r>
              <a:rPr lang="ru-RU" sz="1200" b="1" dirty="0">
                <a:solidFill>
                  <a:schemeClr val="bg1"/>
                </a:solidFill>
                <a:latin typeface="Arial" panose="020B0604020202020204" pitchFamily="34" charset="0"/>
                <a:cs typeface="Arial" panose="020B0604020202020204" pitchFamily="34" charset="0"/>
              </a:rPr>
              <a:t>3.</a:t>
            </a:r>
            <a:r>
              <a:rPr lang="en-US" sz="1200" b="1" dirty="0">
                <a:solidFill>
                  <a:schemeClr val="bg1"/>
                </a:solidFill>
                <a:latin typeface="Arial" panose="020B0604020202020204" pitchFamily="34" charset="0"/>
                <a:cs typeface="Arial" panose="020B0604020202020204" pitchFamily="34" charset="0"/>
              </a:rPr>
              <a:t>4</a:t>
            </a:r>
            <a:r>
              <a:rPr lang="ru-RU" sz="1200" b="1" dirty="0">
                <a:solidFill>
                  <a:schemeClr val="bg1"/>
                </a:solidFill>
                <a:latin typeface="Arial" panose="020B0604020202020204" pitchFamily="34" charset="0"/>
                <a:cs typeface="Arial" panose="020B0604020202020204" pitchFamily="34" charset="0"/>
              </a:rPr>
              <a:t>. Управление корректирующими мероприятиями (Этап 4)</a:t>
            </a:r>
          </a:p>
        </p:txBody>
      </p:sp>
      <p:sp>
        <p:nvSpPr>
          <p:cNvPr id="45" name="Прямоугольник 44"/>
          <p:cNvSpPr/>
          <p:nvPr/>
        </p:nvSpPr>
        <p:spPr>
          <a:xfrm>
            <a:off x="303244" y="786594"/>
            <a:ext cx="11636756" cy="4524708"/>
          </a:xfrm>
          <a:prstGeom prst="rect">
            <a:avLst/>
          </a:prstGeom>
          <a:noFill/>
          <a:ln w="9525">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err="1">
              <a:solidFill>
                <a:schemeClr val="tx1"/>
              </a:solidFill>
            </a:endParaRPr>
          </a:p>
        </p:txBody>
      </p:sp>
      <p:sp>
        <p:nvSpPr>
          <p:cNvPr id="9" name="Прямоугольник 8"/>
          <p:cNvSpPr/>
          <p:nvPr/>
        </p:nvSpPr>
        <p:spPr>
          <a:xfrm>
            <a:off x="303244" y="800854"/>
            <a:ext cx="11510548" cy="276999"/>
          </a:xfrm>
          <a:prstGeom prst="rect">
            <a:avLst/>
          </a:prstGeom>
          <a:noFill/>
        </p:spPr>
        <p:txBody>
          <a:bodyPr wrap="square">
            <a:spAutoFit/>
          </a:bodyPr>
          <a:lstStyle/>
          <a:p>
            <a:r>
              <a:rPr lang="ru-RU" sz="1200" b="1" dirty="0">
                <a:solidFill>
                  <a:srgbClr val="008080"/>
                </a:solidFill>
                <a:latin typeface="+mj-lt"/>
              </a:rPr>
              <a:t>Цель: Обеспечение выполнения мероприятий в установленные сроки.</a:t>
            </a:r>
          </a:p>
        </p:txBody>
      </p:sp>
      <p:sp>
        <p:nvSpPr>
          <p:cNvPr id="30" name="Прямоугольник 29"/>
          <p:cNvSpPr/>
          <p:nvPr/>
        </p:nvSpPr>
        <p:spPr>
          <a:xfrm>
            <a:off x="338466" y="1077853"/>
            <a:ext cx="11510548" cy="4154984"/>
          </a:xfrm>
          <a:prstGeom prst="rect">
            <a:avLst/>
          </a:prstGeom>
          <a:noFill/>
        </p:spPr>
        <p:txBody>
          <a:bodyPr wrap="square" numCol="1" spcCol="360000">
            <a:spAutoFit/>
          </a:bodyPr>
          <a:lstStyle/>
          <a:p>
            <a:pPr algn="just"/>
            <a:r>
              <a:rPr lang="en-US" sz="1100" dirty="0">
                <a:solidFill>
                  <a:srgbClr val="00313C"/>
                </a:solidFill>
              </a:rPr>
              <a:t>3</a:t>
            </a:r>
            <a:r>
              <a:rPr lang="ru-RU" sz="1100" dirty="0">
                <a:solidFill>
                  <a:srgbClr val="00313C"/>
                </a:solidFill>
              </a:rPr>
              <a:t>.4.1. Ответственные за выполнение мероприятий, включая системные, определяются на этапах на 2 и 3 данного стандарта. В случае ротации ответственного за мероприятия в рамках передачи дел формируется запрос на Главного аналитика на изменение ответственного без согласования Куратора.</a:t>
            </a:r>
          </a:p>
          <a:p>
            <a:pPr algn="just"/>
            <a:r>
              <a:rPr lang="ru-RU" sz="1100" dirty="0">
                <a:solidFill>
                  <a:srgbClr val="00313C"/>
                </a:solidFill>
              </a:rPr>
              <a:t>3.4.2. Целесообразность и целевые сроки выполнения мероприятий определяются в соответствии с действующими стандартами Компании по управлению рисками, ПОФФ и инвестиционной деятельности. </a:t>
            </a:r>
          </a:p>
          <a:p>
            <a:pPr lvl="0" algn="just" defTabSz="913473" fontAlgn="base">
              <a:spcBef>
                <a:spcPct val="0"/>
              </a:spcBef>
              <a:spcAft>
                <a:spcPct val="0"/>
              </a:spcAft>
              <a:buClr>
                <a:srgbClr val="008080"/>
              </a:buClr>
              <a:buSzPct val="100000"/>
              <a:defRPr/>
            </a:pPr>
            <a:r>
              <a:rPr lang="ru-RU" sz="1100" dirty="0">
                <a:solidFill>
                  <a:srgbClr val="00313C"/>
                </a:solidFill>
              </a:rPr>
              <a:t>3.4.3. При назначении мероприятия ответственному направляются уведомления о необходимости выполнить мероприятие и подтвердить прогноз </a:t>
            </a:r>
            <a:r>
              <a:rPr lang="ru-RU" sz="1100" dirty="0">
                <a:solidFill>
                  <a:srgbClr val="00313C"/>
                </a:solidFill>
                <a:latin typeface="Arial" panose="020B0604020202020204" pitchFamily="34" charset="0"/>
                <a:cs typeface="Arial" panose="020B0604020202020204" pitchFamily="34" charset="0"/>
              </a:rPr>
              <a:t>выполнения в установленные сроки в ИС, включая обозначение существующих рисков отклонения по срокам.</a:t>
            </a:r>
          </a:p>
          <a:p>
            <a:pPr algn="just"/>
            <a:r>
              <a:rPr lang="ru-RU" sz="1100" dirty="0">
                <a:solidFill>
                  <a:srgbClr val="00313C"/>
                </a:solidFill>
              </a:rPr>
              <a:t>3.4.4. При выполнении мероприятия ответственным а</a:t>
            </a:r>
            <a:r>
              <a:rPr lang="ru-RU" sz="1100" dirty="0">
                <a:solidFill>
                  <a:srgbClr val="00313C"/>
                </a:solidFill>
                <a:latin typeface="Arial" panose="020B0604020202020204" pitchFamily="34" charset="0"/>
                <a:cs typeface="Arial" panose="020B0604020202020204" pitchFamily="34" charset="0"/>
              </a:rPr>
              <a:t>ктуализируется статус в ИС, указываются комментарии о выполнении и прикрепляются подтверждающие документы к карточке мероприятия</a:t>
            </a:r>
            <a:r>
              <a:rPr lang="ru-RU" sz="1100" dirty="0">
                <a:solidFill>
                  <a:srgbClr val="00313C"/>
                </a:solidFill>
              </a:rPr>
              <a:t>. </a:t>
            </a:r>
          </a:p>
          <a:p>
            <a:pPr algn="just"/>
            <a:r>
              <a:rPr lang="ru-RU" sz="1100" dirty="0">
                <a:solidFill>
                  <a:srgbClr val="00313C"/>
                </a:solidFill>
              </a:rPr>
              <a:t>3.4.5. Главный аналитик проверяет полноту, соответствие ожидаемого результата и подтверждает статус реализации мероприятия в ИС. При необходимости доработки мероприятия Главный аналитик указывает комментарии и актуализирует статус исполнения мероприятия в ИС.</a:t>
            </a:r>
          </a:p>
          <a:p>
            <a:pPr algn="just"/>
            <a:r>
              <a:rPr lang="ru-RU" sz="1100" dirty="0">
                <a:solidFill>
                  <a:srgbClr val="00313C"/>
                </a:solidFill>
              </a:rPr>
              <a:t>3.4.6. При изменении обстоятельств, не позволяющих реализовать разработанное мероприятие в установленные сроки, и/или при отсутствии целесообразности ответственный инициирует внесение изменений в карточку мероприятия. Ответственный за мероприятие направляет запрос с обоснованием корректировки карточки мероприятия сначала на согласование руководителю, затем председателю комиссии, после чего - на утверждение куратору расследования, уведомляя при этом главного аналитика. Для расследований, по которым куратор не назначен, а также для упрощенных расследований изменения утверждает председатель комиссии.</a:t>
            </a:r>
            <a:endParaRPr lang="en-US" sz="1100" dirty="0">
              <a:solidFill>
                <a:srgbClr val="00313C"/>
              </a:solidFill>
            </a:endParaRPr>
          </a:p>
          <a:p>
            <a:pPr algn="just"/>
            <a:r>
              <a:rPr lang="ru-RU" sz="1100" dirty="0">
                <a:solidFill>
                  <a:srgbClr val="00313C"/>
                </a:solidFill>
              </a:rPr>
              <a:t>3.4.7. В случае если председатель комиссии и куратор (при наличии) согласовали внесение изменений, главный аналитик вносит корректировки, указывает комментарии и прикрепляет документ согласования к карточке мероприятия. Если председатель и куратор (при наличии) не согласовали изменения, ответственный продолжает выполнение мероприятия и при необходимости инициирует встречу с руководителями для эскалации решения, принятого председателем и куратором (при наличии).</a:t>
            </a:r>
          </a:p>
          <a:p>
            <a:pPr algn="just"/>
            <a:r>
              <a:rPr lang="ru-RU" sz="1100" dirty="0">
                <a:solidFill>
                  <a:srgbClr val="00313C"/>
                </a:solidFill>
              </a:rPr>
              <a:t>3.4.8. Контроль за выполнением мероприятий, сформированных по результатам расследований, включая системные, на уровне предприятия осуществляется на </a:t>
            </a:r>
            <a:r>
              <a:rPr lang="ru-RU" sz="1100" dirty="0">
                <a:solidFill>
                  <a:srgbClr val="00313C"/>
                </a:solidFill>
                <a:hlinkClick r:id="rId22"/>
              </a:rPr>
              <a:t>ритуале «Статус АКП», </a:t>
            </a:r>
            <a:r>
              <a:rPr lang="ru-RU" sz="1100" dirty="0">
                <a:solidFill>
                  <a:srgbClr val="00313C"/>
                </a:solidFill>
              </a:rPr>
              <a:t>а на уровне Компании на </a:t>
            </a:r>
            <a:r>
              <a:rPr lang="ru-RU" sz="1100" dirty="0">
                <a:solidFill>
                  <a:srgbClr val="00313C"/>
                </a:solidFill>
                <a:hlinkClick r:id="rId22"/>
              </a:rPr>
              <a:t>ритуале «Статус полных расследований, извлеченных уроков и мероприятий». </a:t>
            </a:r>
            <a:r>
              <a:rPr lang="ru-RU" sz="1100" dirty="0">
                <a:solidFill>
                  <a:srgbClr val="00313C"/>
                </a:solidFill>
              </a:rPr>
              <a:t>Реестр мероприятий выгружается по сформированному автором запросу, либо через стандартный отчет по ссылке </a:t>
            </a:r>
            <a:r>
              <a:rPr lang="ru-RU" sz="1100" dirty="0">
                <a:solidFill>
                  <a:srgbClr val="00313C"/>
                </a:solidFill>
                <a:hlinkClick r:id="rId23"/>
              </a:rPr>
              <a:t>22. Статистика по мероприятиям расследований – Средство просмотра отчетов</a:t>
            </a:r>
            <a:r>
              <a:rPr lang="ru-RU" sz="1100" dirty="0">
                <a:solidFill>
                  <a:srgbClr val="00313C"/>
                </a:solidFill>
              </a:rPr>
              <a:t>.</a:t>
            </a:r>
          </a:p>
          <a:p>
            <a:pPr algn="just"/>
            <a:r>
              <a:rPr lang="ru-RU" sz="1100" dirty="0">
                <a:solidFill>
                  <a:srgbClr val="00313C"/>
                </a:solidFill>
              </a:rPr>
              <a:t>3.4.9. ГД или ГД-1 предприятия не реже чем 1 раз в месяц получает</a:t>
            </a:r>
            <a:r>
              <a:rPr lang="en-US" sz="1100" dirty="0">
                <a:solidFill>
                  <a:srgbClr val="00313C"/>
                </a:solidFill>
              </a:rPr>
              <a:t> </a:t>
            </a:r>
            <a:r>
              <a:rPr lang="ru-RU" sz="1100" dirty="0">
                <a:solidFill>
                  <a:srgbClr val="00313C"/>
                </a:solidFill>
              </a:rPr>
              <a:t>статус по выполнению мероприятий и комментарии по отклонениям в установленном порядке и формате на ритуале «</a:t>
            </a:r>
            <a:r>
              <a:rPr lang="ru-RU" sz="1100" dirty="0">
                <a:solidFill>
                  <a:srgbClr val="00313C"/>
                </a:solidFill>
                <a:hlinkClick r:id="rId22"/>
              </a:rPr>
              <a:t>Анализ эк</a:t>
            </a:r>
            <a:r>
              <a:rPr lang="ru-RU" sz="1100" dirty="0">
                <a:solidFill>
                  <a:srgbClr val="00313C"/>
                </a:solidFill>
                <a:hlinkClick r:id="" action="ppaction://noaction"/>
              </a:rPr>
              <a:t>ономических потерь и АКП</a:t>
            </a:r>
            <a:r>
              <a:rPr lang="ru-RU" sz="1100" dirty="0">
                <a:solidFill>
                  <a:srgbClr val="00313C"/>
                </a:solidFill>
              </a:rPr>
              <a:t>». Ответственный за подготовку данной информации руководитель / менеджер СУН Предприятия.</a:t>
            </a:r>
          </a:p>
          <a:p>
            <a:pPr algn="just"/>
            <a:r>
              <a:rPr lang="ru-RU" sz="1100" dirty="0">
                <a:solidFill>
                  <a:srgbClr val="00313C"/>
                </a:solidFill>
              </a:rPr>
              <a:t>3.4.10. Руководители служб ФЭП КЦ на еженедельной основе получают</a:t>
            </a:r>
            <a:r>
              <a:rPr lang="en-US" sz="1100" dirty="0">
                <a:solidFill>
                  <a:srgbClr val="00313C"/>
                </a:solidFill>
              </a:rPr>
              <a:t> </a:t>
            </a:r>
            <a:r>
              <a:rPr lang="ru-RU" sz="1100" dirty="0">
                <a:solidFill>
                  <a:srgbClr val="00313C"/>
                </a:solidFill>
              </a:rPr>
              <a:t>статус по выполнению системных мероприятий и комментарии по отклонениям в установленном порядке и формате. Ответственный за подготовку данной информации руководитель / менеджер СУН ФЭП КЦ.</a:t>
            </a:r>
          </a:p>
        </p:txBody>
      </p:sp>
      <p:sp>
        <p:nvSpPr>
          <p:cNvPr id="24" name="Номер слайда 2"/>
          <p:cNvSpPr txBox="1">
            <a:spLocks/>
          </p:cNvSpPr>
          <p:nvPr/>
        </p:nvSpPr>
        <p:spPr>
          <a:xfrm>
            <a:off x="11556459" y="6438082"/>
            <a:ext cx="493871" cy="468555"/>
          </a:xfrm>
          <a:prstGeom prst="rect">
            <a:avLst/>
          </a:prstGeom>
        </p:spPr>
        <p:txBody>
          <a:bodyPr anchor="ctr"/>
          <a:lstStyle>
            <a:defPPr>
              <a:defRPr lang="ru-RU"/>
            </a:defPPr>
            <a:lvl1pPr algn="r">
              <a:defRPr sz="1050"/>
            </a:lvl1pPr>
          </a:lstStyle>
          <a:p>
            <a:pPr marL="0" marR="0" lvl="0" indent="0" algn="r" defTabSz="913722" rtl="0" eaLnBrk="1" fontAlgn="auto" latinLnBrk="0" hangingPunct="1">
              <a:lnSpc>
                <a:spcPct val="100000"/>
              </a:lnSpc>
              <a:spcBef>
                <a:spcPts val="0"/>
              </a:spcBef>
              <a:spcAft>
                <a:spcPts val="0"/>
              </a:spcAft>
              <a:buClrTx/>
              <a:buSzTx/>
              <a:buFontTx/>
              <a:buNone/>
              <a:tabLst/>
              <a:defRPr/>
            </a:pPr>
            <a:fld id="{31ED88B6-9D2D-479B-ABA6-BAE9EF28FCC0}" type="slidenum">
              <a:rPr kumimoji="0" lang="ru-RU" sz="1050" b="0" i="0" u="none" strike="noStrike" kern="1200" cap="none" spc="0" normalizeH="0" baseline="0" noProof="0">
                <a:ln>
                  <a:noFill/>
                </a:ln>
                <a:solidFill>
                  <a:srgbClr val="00313C"/>
                </a:solidFill>
                <a:effectLst/>
                <a:uLnTx/>
                <a:uFillTx/>
                <a:latin typeface="Arial"/>
                <a:ea typeface="+mn-ea"/>
                <a:cs typeface="+mn-cs"/>
              </a:rPr>
              <a:pPr marL="0" marR="0" lvl="0" indent="0" algn="r" defTabSz="913722" rtl="0" eaLnBrk="1" fontAlgn="auto" latinLnBrk="0" hangingPunct="1">
                <a:lnSpc>
                  <a:spcPct val="100000"/>
                </a:lnSpc>
                <a:spcBef>
                  <a:spcPts val="0"/>
                </a:spcBef>
                <a:spcAft>
                  <a:spcPts val="0"/>
                </a:spcAft>
                <a:buClrTx/>
                <a:buSzTx/>
                <a:buFontTx/>
                <a:buNone/>
                <a:tabLst/>
                <a:defRPr/>
              </a:pPr>
              <a:t>23</a:t>
            </a:fld>
            <a:endParaRPr kumimoji="0" lang="ru-RU" sz="1050" b="0" i="0" u="none" strike="noStrike" kern="1200" cap="none" spc="0" normalizeH="0" baseline="0" noProof="0" dirty="0">
              <a:ln>
                <a:noFill/>
              </a:ln>
              <a:solidFill>
                <a:srgbClr val="00313C"/>
              </a:solidFill>
              <a:effectLst/>
              <a:uLnTx/>
              <a:uFillTx/>
              <a:latin typeface="Arial"/>
              <a:ea typeface="+mn-ea"/>
              <a:cs typeface="+mn-cs"/>
            </a:endParaRPr>
          </a:p>
        </p:txBody>
      </p:sp>
      <p:grpSp>
        <p:nvGrpSpPr>
          <p:cNvPr id="64" name="Группа 63"/>
          <p:cNvGrpSpPr/>
          <p:nvPr/>
        </p:nvGrpSpPr>
        <p:grpSpPr>
          <a:xfrm>
            <a:off x="10046025" y="228556"/>
            <a:ext cx="1836912" cy="270925"/>
            <a:chOff x="10272872" y="20657"/>
            <a:chExt cx="1836912" cy="270925"/>
          </a:xfrm>
        </p:grpSpPr>
        <p:sp>
          <p:nvSpPr>
            <p:cNvPr id="65" name="Freeform: Shape 158">
              <a:extLst>
                <a:ext uri="{FF2B5EF4-FFF2-40B4-BE49-F238E27FC236}">
                  <a16:creationId xmlns:a16="http://schemas.microsoft.com/office/drawing/2014/main" id="{F4F9E692-AE8C-4FC4-A89B-E6184CB74099}"/>
                </a:ext>
              </a:extLst>
            </p:cNvPr>
            <p:cNvSpPr/>
            <p:nvPr>
              <p:custDataLst>
                <p:tags r:id="rId2"/>
              </p:custDataLst>
            </p:nvPr>
          </p:nvSpPr>
          <p:spPr>
            <a:xfrm>
              <a:off x="10635114" y="75002"/>
              <a:ext cx="387944" cy="216580"/>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53573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53573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153573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7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7 w 1828800"/>
                <a:gd name="connsiteY1" fmla="*/ 0 h 914400"/>
                <a:gd name="connsiteX2" fmla="*/ 1828800 w 1828800"/>
                <a:gd name="connsiteY2" fmla="*/ 457200 h 914400"/>
                <a:gd name="connsiteX3" fmla="*/ 1645787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7 w 1828800"/>
                <a:gd name="connsiteY1" fmla="*/ 0 h 914400"/>
                <a:gd name="connsiteX2" fmla="*/ 1828800 w 1828800"/>
                <a:gd name="connsiteY2" fmla="*/ 457200 h 914400"/>
                <a:gd name="connsiteX3" fmla="*/ 1645787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45787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645025" y="0"/>
                  </a:lnTo>
                  <a:lnTo>
                    <a:pt x="1828800" y="457200"/>
                  </a:lnTo>
                  <a:lnTo>
                    <a:pt x="1645025" y="914400"/>
                  </a:lnTo>
                  <a:lnTo>
                    <a:pt x="0" y="914400"/>
                  </a:lnTo>
                  <a:lnTo>
                    <a:pt x="183775" y="457200"/>
                  </a:lnTo>
                  <a:close/>
                </a:path>
              </a:pathLst>
            </a:custGeom>
            <a:solidFill>
              <a:srgbClr val="B2D2D8"/>
            </a:solidFill>
            <a:ln w="9525" cap="flat" cmpd="sng" algn="ctr">
              <a:solidFill>
                <a:srgbClr val="FFFFFF"/>
              </a:solidFill>
              <a:prstDash val="solid"/>
            </a:ln>
            <a:effectLst/>
          </p:spPr>
          <p:txBody>
            <a:bodyPr wrap="square" l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800" b="0" i="0" u="none" strike="noStrike" kern="0" cap="none" spc="0" normalizeH="0" baseline="0" noProof="0" dirty="0" err="1">
                <a:ln>
                  <a:noFill/>
                </a:ln>
                <a:solidFill>
                  <a:srgbClr val="FFFFFF"/>
                </a:solidFill>
                <a:effectLst/>
                <a:uLnTx/>
                <a:uFillTx/>
                <a:latin typeface="Arial"/>
                <a:ea typeface="+mn-ea"/>
                <a:cs typeface="+mn-cs"/>
              </a:endParaRPr>
            </a:p>
          </p:txBody>
        </p:sp>
        <p:grpSp>
          <p:nvGrpSpPr>
            <p:cNvPr id="66" name="Group 160">
              <a:extLst>
                <a:ext uri="{FF2B5EF4-FFF2-40B4-BE49-F238E27FC236}">
                  <a16:creationId xmlns:a16="http://schemas.microsoft.com/office/drawing/2014/main" id="{04FC4A19-C68D-44AC-BCE4-E0CA3A8AEF16}"/>
                </a:ext>
              </a:extLst>
            </p:cNvPr>
            <p:cNvGrpSpPr/>
            <p:nvPr>
              <p:custDataLst>
                <p:tags r:id="rId3"/>
              </p:custDataLst>
            </p:nvPr>
          </p:nvGrpSpPr>
          <p:grpSpPr>
            <a:xfrm>
              <a:off x="10272872" y="75002"/>
              <a:ext cx="387944" cy="216580"/>
              <a:chOff x="921522" y="1164709"/>
              <a:chExt cx="2296426" cy="1282037"/>
            </a:xfrm>
            <a:solidFill>
              <a:srgbClr val="B2D2D8"/>
            </a:solidFill>
          </p:grpSpPr>
          <p:sp>
            <p:nvSpPr>
              <p:cNvPr id="79" name="Freeform: Shape 161">
                <a:extLst>
                  <a:ext uri="{FF2B5EF4-FFF2-40B4-BE49-F238E27FC236}">
                    <a16:creationId xmlns:a16="http://schemas.microsoft.com/office/drawing/2014/main" id="{197CF1A7-7FE1-46BA-ACC2-20AA31C51914}"/>
                  </a:ext>
                </a:extLst>
              </p:cNvPr>
              <p:cNvSpPr/>
              <p:nvPr>
                <p:custDataLst>
                  <p:tags r:id="rId16"/>
                </p:custDataLst>
              </p:nvPr>
            </p:nvSpPr>
            <p:spPr>
              <a:xfrm>
                <a:off x="921522" y="1164709"/>
                <a:ext cx="2296426" cy="1282037"/>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83775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83775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0 w 1828800"/>
                  <a:gd name="connsiteY5"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645025" y="0"/>
                    </a:lnTo>
                    <a:lnTo>
                      <a:pt x="1828800" y="457200"/>
                    </a:lnTo>
                    <a:lnTo>
                      <a:pt x="1645025" y="914400"/>
                    </a:lnTo>
                    <a:lnTo>
                      <a:pt x="0" y="914400"/>
                    </a:lnTo>
                    <a:lnTo>
                      <a:pt x="0" y="457200"/>
                    </a:lnTo>
                    <a:close/>
                  </a:path>
                </a:pathLst>
              </a:custGeom>
              <a:grpFill/>
              <a:ln w="9525" cap="flat" cmpd="sng" algn="ctr">
                <a:solidFill>
                  <a:srgbClr val="FFFFFF"/>
                </a:solidFill>
                <a:prstDash val="solid"/>
              </a:ln>
              <a:effectLst/>
            </p:spPr>
            <p:txBody>
              <a:bodyPr wrap="square" l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800" b="0" i="0" u="none" strike="noStrike" kern="0" cap="none" spc="0" normalizeH="0" baseline="0" noProof="0" dirty="0" err="1">
                  <a:ln>
                    <a:noFill/>
                  </a:ln>
                  <a:solidFill>
                    <a:srgbClr val="FFFFFF"/>
                  </a:solidFill>
                  <a:effectLst/>
                  <a:uLnTx/>
                  <a:uFillTx/>
                  <a:latin typeface="Arial"/>
                  <a:ea typeface="+mn-ea"/>
                  <a:cs typeface="+mn-cs"/>
                </a:endParaRPr>
              </a:p>
            </p:txBody>
          </p:sp>
          <p:sp>
            <p:nvSpPr>
              <p:cNvPr id="80" name="TextBox 79">
                <a:extLst>
                  <a:ext uri="{FF2B5EF4-FFF2-40B4-BE49-F238E27FC236}">
                    <a16:creationId xmlns:a16="http://schemas.microsoft.com/office/drawing/2014/main" id="{53079148-39E0-4FCB-82CF-F97B48FC81A3}"/>
                  </a:ext>
                </a:extLst>
              </p:cNvPr>
              <p:cNvSpPr txBox="1"/>
              <p:nvPr>
                <p:custDataLst>
                  <p:tags r:id="rId17"/>
                </p:custDataLst>
              </p:nvPr>
            </p:nvSpPr>
            <p:spPr>
              <a:xfrm>
                <a:off x="985022" y="1253740"/>
                <a:ext cx="2002159" cy="1103976"/>
              </a:xfrm>
              <a:prstGeom prst="rect">
                <a:avLst/>
              </a:prstGeom>
              <a:grpFill/>
            </p:spPr>
            <p:txBody>
              <a:bodyPr vert="horz" wrap="square" lIns="36000" tIns="0" rIns="0" bIns="0" rtlCol="0" anchor="ctr">
                <a:noAutofit/>
              </a:bodyPr>
              <a:lstStyle>
                <a:lvl1pPr lvl="0" indent="0" defTabSz="913473" fontAlgn="base">
                  <a:spcBef>
                    <a:spcPct val="0"/>
                  </a:spcBef>
                  <a:spcAft>
                    <a:spcPct val="0"/>
                  </a:spcAft>
                  <a:buClr>
                    <a:schemeClr val="tx2"/>
                  </a:buClr>
                  <a:buSzPct val="100000"/>
                  <a:defRPr lang="ru-RU" sz="1600" baseline="0" dirty="0"/>
                </a:lvl1pPr>
                <a:lvl2pPr marL="198335" lvl="1" indent="-194662" defTabSz="913473" fontAlgn="base">
                  <a:spcBef>
                    <a:spcPct val="0"/>
                  </a:spcBef>
                  <a:spcAft>
                    <a:spcPct val="0"/>
                  </a:spcAft>
                  <a:buClr>
                    <a:schemeClr val="accent4"/>
                  </a:buClr>
                  <a:buSzPct val="125000"/>
                  <a:buFont typeface="Arial" charset="0"/>
                  <a:buChar char="▪"/>
                  <a:defRPr lang="ru-RU" sz="1600" baseline="0" dirty="0"/>
                </a:lvl2pPr>
                <a:lvl3pPr marL="455435" lvl="2" indent="-253428" defTabSz="913473" fontAlgn="base">
                  <a:spcBef>
                    <a:spcPct val="0"/>
                  </a:spcBef>
                  <a:spcAft>
                    <a:spcPct val="0"/>
                  </a:spcAft>
                  <a:buClr>
                    <a:schemeClr val="accent6"/>
                  </a:buClr>
                  <a:buSzPct val="120000"/>
                  <a:buFont typeface="Arial" charset="0"/>
                  <a:buChar char="–"/>
                  <a:defRPr lang="ru-RU" sz="1600" baseline="0" dirty="0"/>
                </a:lvl3pPr>
                <a:lvl4pPr marL="628060" lvl="3" indent="-157933" defTabSz="913473" fontAlgn="base">
                  <a:spcBef>
                    <a:spcPct val="0"/>
                  </a:spcBef>
                  <a:spcAft>
                    <a:spcPct val="0"/>
                  </a:spcAft>
                  <a:buClr>
                    <a:schemeClr val="accent6"/>
                  </a:buClr>
                  <a:buSzPct val="120000"/>
                  <a:buFont typeface="Arial" charset="0"/>
                  <a:buChar char="▫"/>
                  <a:defRPr lang="ru-RU" sz="1600" baseline="0" dirty="0"/>
                </a:lvl4pPr>
                <a:lvl5pPr marL="763957" lvl="4" indent="-132223" defTabSz="913473" fontAlgn="base">
                  <a:spcBef>
                    <a:spcPct val="0"/>
                  </a:spcBef>
                  <a:spcAft>
                    <a:spcPct val="0"/>
                  </a:spcAft>
                  <a:buClr>
                    <a:schemeClr val="accent6"/>
                  </a:buClr>
                  <a:buSzPct val="89000"/>
                  <a:buFont typeface="Arial" charset="0"/>
                  <a:buChar char="-"/>
                  <a:defRPr lang="ru-RU" sz="1600" baseline="0" dirty="0"/>
                </a:lvl5pPr>
                <a:lvl6pPr marL="1020030" indent="-177089" defTabSz="1218026" fontAlgn="base">
                  <a:spcBef>
                    <a:spcPct val="0"/>
                  </a:spcBef>
                  <a:spcAft>
                    <a:spcPct val="0"/>
                  </a:spcAft>
                  <a:buClr>
                    <a:schemeClr val="tx2"/>
                  </a:buClr>
                  <a:buSzPct val="89000"/>
                  <a:buFont typeface="Arial" charset="0"/>
                  <a:buChar char="-"/>
                  <a:defRPr sz="2100" baseline="0"/>
                </a:lvl6pPr>
                <a:lvl7pPr marL="1020030" indent="-177089" defTabSz="1218026" fontAlgn="base">
                  <a:spcBef>
                    <a:spcPct val="0"/>
                  </a:spcBef>
                  <a:spcAft>
                    <a:spcPct val="0"/>
                  </a:spcAft>
                  <a:buClr>
                    <a:schemeClr val="tx2"/>
                  </a:buClr>
                  <a:buSzPct val="89000"/>
                  <a:buFont typeface="Arial" charset="0"/>
                  <a:buChar char="-"/>
                  <a:defRPr sz="2100" baseline="0"/>
                </a:lvl7pPr>
                <a:lvl8pPr marL="1020030" indent="-177089" defTabSz="1218026" fontAlgn="base">
                  <a:spcBef>
                    <a:spcPct val="0"/>
                  </a:spcBef>
                  <a:spcAft>
                    <a:spcPct val="0"/>
                  </a:spcAft>
                  <a:buClr>
                    <a:schemeClr val="tx2"/>
                  </a:buClr>
                  <a:buSzPct val="89000"/>
                  <a:buFont typeface="Arial" charset="0"/>
                  <a:buChar char="-"/>
                  <a:defRPr sz="2100" baseline="0"/>
                </a:lvl8pPr>
                <a:lvl9pPr marL="1020030" indent="-177089" defTabSz="1218026" fontAlgn="base">
                  <a:spcBef>
                    <a:spcPct val="0"/>
                  </a:spcBef>
                  <a:spcAft>
                    <a:spcPct val="0"/>
                  </a:spcAft>
                  <a:buClr>
                    <a:schemeClr val="tx2"/>
                  </a:buClr>
                  <a:buSzPct val="89000"/>
                  <a:buFont typeface="Arial" charset="0"/>
                  <a:buChar char="-"/>
                  <a:defRPr sz="2100" baseline="0"/>
                </a:lvl9pPr>
              </a:lstStyle>
              <a:p>
                <a:pPr marL="0" marR="0" lvl="0" indent="0" defTabSz="913473" eaLnBrk="1" fontAlgn="base" latinLnBrk="0" hangingPunct="1">
                  <a:lnSpc>
                    <a:spcPct val="100000"/>
                  </a:lnSpc>
                  <a:spcBef>
                    <a:spcPct val="0"/>
                  </a:spcBef>
                  <a:spcAft>
                    <a:spcPct val="0"/>
                  </a:spcAft>
                  <a:buClr>
                    <a:srgbClr val="008080"/>
                  </a:buClr>
                  <a:buSzPct val="100000"/>
                  <a:buFontTx/>
                  <a:buNone/>
                  <a:tabLst/>
                  <a:defRPr/>
                </a:pPr>
                <a:endParaRPr kumimoji="0" lang="en-US" sz="800" b="1" i="0" u="none" strike="noStrike" kern="0" cap="none" spc="0" normalizeH="0" baseline="0" noProof="0">
                  <a:ln>
                    <a:noFill/>
                  </a:ln>
                  <a:solidFill>
                    <a:srgbClr val="FFFFFF"/>
                  </a:solidFill>
                  <a:effectLst/>
                  <a:uLnTx/>
                  <a:uFillTx/>
                </a:endParaRPr>
              </a:p>
            </p:txBody>
          </p:sp>
        </p:grpSp>
        <p:sp>
          <p:nvSpPr>
            <p:cNvPr id="67" name="Oval 21">
              <a:extLst>
                <a:ext uri="{FF2B5EF4-FFF2-40B4-BE49-F238E27FC236}">
                  <a16:creationId xmlns:a16="http://schemas.microsoft.com/office/drawing/2014/main" id="{CA8C2CDF-DFFA-426A-BAAE-897286934E9F}"/>
                </a:ext>
              </a:extLst>
            </p:cNvPr>
            <p:cNvSpPr>
              <a:spLocks noChangeArrowheads="1"/>
            </p:cNvSpPr>
            <p:nvPr>
              <p:custDataLst>
                <p:tags r:id="rId4"/>
              </p:custDataLst>
            </p:nvPr>
          </p:nvSpPr>
          <p:spPr bwMode="gray">
            <a:xfrm>
              <a:off x="10392370" y="20657"/>
              <a:ext cx="109965" cy="109965"/>
            </a:xfrm>
            <a:prstGeom prst="ellipse">
              <a:avLst/>
            </a:prstGeom>
            <a:solidFill>
              <a:srgbClr val="B2D2D8"/>
            </a:solidFill>
            <a:ln w="9525">
              <a:solidFill>
                <a:srgbClr val="FFFFFF"/>
              </a:solidFill>
              <a:round/>
              <a:headEnd/>
              <a:tailEnd/>
            </a:ln>
          </p:spPr>
          <p:txBody>
            <a:bodyPr wrap="none" lIns="91430" tIns="45715" rIns="91430" bIns="45715" anchor="ctr">
              <a:noAutofit/>
            </a:bodyPr>
            <a:lstStyle/>
            <a:p>
              <a:pPr marL="0" marR="0" lvl="0" indent="0" algn="ctr" defTabSz="913523" eaLnBrk="1" fontAlgn="auto" latinLnBrk="0" hangingPunct="1">
                <a:lnSpc>
                  <a:spcPct val="100000"/>
                </a:lnSpc>
                <a:spcBef>
                  <a:spcPts val="0"/>
                </a:spcBef>
                <a:spcAft>
                  <a:spcPts val="0"/>
                </a:spcAft>
                <a:buClr>
                  <a:srgbClr val="000000"/>
                </a:buClr>
                <a:buSzTx/>
                <a:buFontTx/>
                <a:buNone/>
                <a:tabLst/>
                <a:defRPr/>
              </a:pPr>
              <a:r>
                <a:rPr kumimoji="0" lang="en-US" sz="600" b="1" i="0" u="none" strike="noStrike" kern="0" cap="none" spc="0" normalizeH="0" baseline="0" noProof="0" dirty="0">
                  <a:ln>
                    <a:noFill/>
                  </a:ln>
                  <a:solidFill>
                    <a:srgbClr val="008080"/>
                  </a:solidFill>
                  <a:effectLst/>
                  <a:uLnTx/>
                  <a:uFillTx/>
                </a:rPr>
                <a:t>1</a:t>
              </a:r>
            </a:p>
          </p:txBody>
        </p:sp>
        <p:sp>
          <p:nvSpPr>
            <p:cNvPr id="68" name="Oval 21">
              <a:extLst>
                <a:ext uri="{FF2B5EF4-FFF2-40B4-BE49-F238E27FC236}">
                  <a16:creationId xmlns:a16="http://schemas.microsoft.com/office/drawing/2014/main" id="{24F374FD-1D76-4320-A12C-1FE7B2FD066D}"/>
                </a:ext>
              </a:extLst>
            </p:cNvPr>
            <p:cNvSpPr>
              <a:spLocks noChangeArrowheads="1"/>
            </p:cNvSpPr>
            <p:nvPr>
              <p:custDataLst>
                <p:tags r:id="rId5"/>
              </p:custDataLst>
            </p:nvPr>
          </p:nvSpPr>
          <p:spPr bwMode="gray">
            <a:xfrm>
              <a:off x="10754612" y="20657"/>
              <a:ext cx="109965" cy="109965"/>
            </a:xfrm>
            <a:prstGeom prst="ellipse">
              <a:avLst/>
            </a:prstGeom>
            <a:solidFill>
              <a:srgbClr val="B2D2D8"/>
            </a:solidFill>
            <a:ln w="9525">
              <a:solidFill>
                <a:srgbClr val="FFFFFF"/>
              </a:solidFill>
              <a:round/>
              <a:headEnd/>
              <a:tailEnd/>
            </a:ln>
          </p:spPr>
          <p:txBody>
            <a:bodyPr wrap="none" lIns="91430" tIns="45715" rIns="91430" bIns="45715" anchor="ctr">
              <a:noAutofit/>
            </a:bodyPr>
            <a:lstStyle/>
            <a:p>
              <a:pPr marL="0" marR="0" lvl="0" indent="0" algn="ctr" defTabSz="913523" eaLnBrk="1" fontAlgn="auto" latinLnBrk="0" hangingPunct="1">
                <a:lnSpc>
                  <a:spcPct val="100000"/>
                </a:lnSpc>
                <a:spcBef>
                  <a:spcPts val="0"/>
                </a:spcBef>
                <a:spcAft>
                  <a:spcPts val="0"/>
                </a:spcAft>
                <a:buClr>
                  <a:srgbClr val="000000"/>
                </a:buClr>
                <a:buSzTx/>
                <a:buFontTx/>
                <a:buNone/>
                <a:tabLst/>
                <a:defRPr/>
              </a:pPr>
              <a:r>
                <a:rPr kumimoji="0" lang="en-US" sz="600" b="1" i="0" u="none" strike="noStrike" kern="0" cap="none" spc="0" normalizeH="0" baseline="0" noProof="0" dirty="0">
                  <a:ln>
                    <a:noFill/>
                  </a:ln>
                  <a:solidFill>
                    <a:srgbClr val="008080"/>
                  </a:solidFill>
                  <a:effectLst/>
                  <a:uLnTx/>
                  <a:uFillTx/>
                </a:rPr>
                <a:t>2</a:t>
              </a:r>
            </a:p>
          </p:txBody>
        </p:sp>
        <p:grpSp>
          <p:nvGrpSpPr>
            <p:cNvPr id="69" name="Group 165">
              <a:extLst>
                <a:ext uri="{FF2B5EF4-FFF2-40B4-BE49-F238E27FC236}">
                  <a16:creationId xmlns:a16="http://schemas.microsoft.com/office/drawing/2014/main" id="{6A479927-CF71-4D23-9A1F-AC5ADBA948D7}"/>
                </a:ext>
              </a:extLst>
            </p:cNvPr>
            <p:cNvGrpSpPr>
              <a:grpSpLocks/>
            </p:cNvGrpSpPr>
            <p:nvPr>
              <p:custDataLst>
                <p:tags r:id="rId6"/>
              </p:custDataLst>
            </p:nvPr>
          </p:nvGrpSpPr>
          <p:grpSpPr>
            <a:xfrm>
              <a:off x="10997356" y="75002"/>
              <a:ext cx="387944" cy="216580"/>
              <a:chOff x="5256246" y="1164709"/>
              <a:chExt cx="2296426" cy="1282037"/>
            </a:xfrm>
            <a:solidFill>
              <a:srgbClr val="B2D2D8"/>
            </a:solidFill>
          </p:grpSpPr>
          <p:sp>
            <p:nvSpPr>
              <p:cNvPr id="77" name="Freeform: Shape 166">
                <a:extLst>
                  <a:ext uri="{FF2B5EF4-FFF2-40B4-BE49-F238E27FC236}">
                    <a16:creationId xmlns:a16="http://schemas.microsoft.com/office/drawing/2014/main" id="{22D52BEC-83FC-4511-ADA5-830242BCB184}"/>
                  </a:ext>
                </a:extLst>
              </p:cNvPr>
              <p:cNvSpPr/>
              <p:nvPr>
                <p:custDataLst>
                  <p:tags r:id="rId14"/>
                </p:custDataLst>
              </p:nvPr>
            </p:nvSpPr>
            <p:spPr>
              <a:xfrm>
                <a:off x="5256246" y="1164709"/>
                <a:ext cx="2296426" cy="1282037"/>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53573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53573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153573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183013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183013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3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6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6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6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645025" y="0"/>
                    </a:lnTo>
                    <a:lnTo>
                      <a:pt x="1828800" y="457200"/>
                    </a:lnTo>
                    <a:lnTo>
                      <a:pt x="1645025" y="914400"/>
                    </a:lnTo>
                    <a:lnTo>
                      <a:pt x="0" y="914400"/>
                    </a:lnTo>
                    <a:lnTo>
                      <a:pt x="183775" y="457200"/>
                    </a:lnTo>
                    <a:close/>
                  </a:path>
                </a:pathLst>
              </a:custGeom>
              <a:grpFill/>
              <a:ln w="9525" cap="flat" cmpd="sng" algn="ctr">
                <a:solidFill>
                  <a:srgbClr val="FFFFFF"/>
                </a:solidFill>
                <a:prstDash val="solid"/>
              </a:ln>
              <a:effectLst/>
            </p:spPr>
            <p:txBody>
              <a:bodyPr wrap="square" l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800" b="0" i="0" u="none" strike="noStrike" kern="0" cap="none" spc="0" normalizeH="0" baseline="0" noProof="0" dirty="0" err="1">
                  <a:ln>
                    <a:noFill/>
                  </a:ln>
                  <a:solidFill>
                    <a:srgbClr val="FFFFFF"/>
                  </a:solidFill>
                  <a:effectLst/>
                  <a:uLnTx/>
                  <a:uFillTx/>
                  <a:latin typeface="Arial"/>
                  <a:ea typeface="+mn-ea"/>
                  <a:cs typeface="+mn-cs"/>
                </a:endParaRPr>
              </a:p>
            </p:txBody>
          </p:sp>
          <p:sp>
            <p:nvSpPr>
              <p:cNvPr id="78" name="TextBox 77">
                <a:extLst>
                  <a:ext uri="{FF2B5EF4-FFF2-40B4-BE49-F238E27FC236}">
                    <a16:creationId xmlns:a16="http://schemas.microsoft.com/office/drawing/2014/main" id="{41D6F7D5-7207-4EA6-A00C-094CDCE9741C}"/>
                  </a:ext>
                </a:extLst>
              </p:cNvPr>
              <p:cNvSpPr txBox="1"/>
              <p:nvPr>
                <p:custDataLst>
                  <p:tags r:id="rId15"/>
                </p:custDataLst>
              </p:nvPr>
            </p:nvSpPr>
            <p:spPr>
              <a:xfrm>
                <a:off x="5537812" y="1253740"/>
                <a:ext cx="1784092" cy="1103976"/>
              </a:xfrm>
              <a:prstGeom prst="rect">
                <a:avLst/>
              </a:prstGeom>
              <a:grpFill/>
            </p:spPr>
            <p:txBody>
              <a:bodyPr vert="horz" wrap="square" lIns="36000" tIns="0" rIns="0" bIns="0" rtlCol="0" anchor="ctr">
                <a:noAutofit/>
              </a:bodyPr>
              <a:lstStyle>
                <a:lvl1pPr lvl="0" indent="0" defTabSz="913473" fontAlgn="base">
                  <a:spcBef>
                    <a:spcPct val="0"/>
                  </a:spcBef>
                  <a:spcAft>
                    <a:spcPct val="0"/>
                  </a:spcAft>
                  <a:buClr>
                    <a:schemeClr val="tx2"/>
                  </a:buClr>
                  <a:buSzPct val="100000"/>
                  <a:defRPr lang="ru-RU" sz="1600" baseline="0" dirty="0"/>
                </a:lvl1pPr>
                <a:lvl2pPr marL="198335" lvl="1" indent="-194662" defTabSz="913473" fontAlgn="base">
                  <a:spcBef>
                    <a:spcPct val="0"/>
                  </a:spcBef>
                  <a:spcAft>
                    <a:spcPct val="0"/>
                  </a:spcAft>
                  <a:buClr>
                    <a:schemeClr val="accent4"/>
                  </a:buClr>
                  <a:buSzPct val="125000"/>
                  <a:buFont typeface="Arial" charset="0"/>
                  <a:buChar char="▪"/>
                  <a:defRPr lang="ru-RU" sz="1600" baseline="0" dirty="0"/>
                </a:lvl2pPr>
                <a:lvl3pPr marL="455435" lvl="2" indent="-253428" defTabSz="913473" fontAlgn="base">
                  <a:spcBef>
                    <a:spcPct val="0"/>
                  </a:spcBef>
                  <a:spcAft>
                    <a:spcPct val="0"/>
                  </a:spcAft>
                  <a:buClr>
                    <a:schemeClr val="accent6"/>
                  </a:buClr>
                  <a:buSzPct val="120000"/>
                  <a:buFont typeface="Arial" charset="0"/>
                  <a:buChar char="–"/>
                  <a:defRPr lang="ru-RU" sz="1600" baseline="0" dirty="0"/>
                </a:lvl3pPr>
                <a:lvl4pPr marL="628060" lvl="3" indent="-157933" defTabSz="913473" fontAlgn="base">
                  <a:spcBef>
                    <a:spcPct val="0"/>
                  </a:spcBef>
                  <a:spcAft>
                    <a:spcPct val="0"/>
                  </a:spcAft>
                  <a:buClr>
                    <a:schemeClr val="accent6"/>
                  </a:buClr>
                  <a:buSzPct val="120000"/>
                  <a:buFont typeface="Arial" charset="0"/>
                  <a:buChar char="▫"/>
                  <a:defRPr lang="ru-RU" sz="1600" baseline="0" dirty="0"/>
                </a:lvl4pPr>
                <a:lvl5pPr marL="763957" lvl="4" indent="-132223" defTabSz="913473" fontAlgn="base">
                  <a:spcBef>
                    <a:spcPct val="0"/>
                  </a:spcBef>
                  <a:spcAft>
                    <a:spcPct val="0"/>
                  </a:spcAft>
                  <a:buClr>
                    <a:schemeClr val="accent6"/>
                  </a:buClr>
                  <a:buSzPct val="89000"/>
                  <a:buFont typeface="Arial" charset="0"/>
                  <a:buChar char="-"/>
                  <a:defRPr lang="ru-RU" sz="1600" baseline="0" dirty="0"/>
                </a:lvl5pPr>
                <a:lvl6pPr marL="1020030" indent="-177089" defTabSz="1218026" fontAlgn="base">
                  <a:spcBef>
                    <a:spcPct val="0"/>
                  </a:spcBef>
                  <a:spcAft>
                    <a:spcPct val="0"/>
                  </a:spcAft>
                  <a:buClr>
                    <a:schemeClr val="tx2"/>
                  </a:buClr>
                  <a:buSzPct val="89000"/>
                  <a:buFont typeface="Arial" charset="0"/>
                  <a:buChar char="-"/>
                  <a:defRPr sz="2100" baseline="0"/>
                </a:lvl6pPr>
                <a:lvl7pPr marL="1020030" indent="-177089" defTabSz="1218026" fontAlgn="base">
                  <a:spcBef>
                    <a:spcPct val="0"/>
                  </a:spcBef>
                  <a:spcAft>
                    <a:spcPct val="0"/>
                  </a:spcAft>
                  <a:buClr>
                    <a:schemeClr val="tx2"/>
                  </a:buClr>
                  <a:buSzPct val="89000"/>
                  <a:buFont typeface="Arial" charset="0"/>
                  <a:buChar char="-"/>
                  <a:defRPr sz="2100" baseline="0"/>
                </a:lvl7pPr>
                <a:lvl8pPr marL="1020030" indent="-177089" defTabSz="1218026" fontAlgn="base">
                  <a:spcBef>
                    <a:spcPct val="0"/>
                  </a:spcBef>
                  <a:spcAft>
                    <a:spcPct val="0"/>
                  </a:spcAft>
                  <a:buClr>
                    <a:schemeClr val="tx2"/>
                  </a:buClr>
                  <a:buSzPct val="89000"/>
                  <a:buFont typeface="Arial" charset="0"/>
                  <a:buChar char="-"/>
                  <a:defRPr sz="2100" baseline="0"/>
                </a:lvl8pPr>
                <a:lvl9pPr marL="1020030" indent="-177089" defTabSz="1218026" fontAlgn="base">
                  <a:spcBef>
                    <a:spcPct val="0"/>
                  </a:spcBef>
                  <a:spcAft>
                    <a:spcPct val="0"/>
                  </a:spcAft>
                  <a:buClr>
                    <a:schemeClr val="tx2"/>
                  </a:buClr>
                  <a:buSzPct val="89000"/>
                  <a:buFont typeface="Arial" charset="0"/>
                  <a:buChar char="-"/>
                  <a:defRPr sz="2100" baseline="0"/>
                </a:lvl9pPr>
              </a:lstStyle>
              <a:p>
                <a:pPr marL="0" marR="0" lvl="0" indent="0" defTabSz="913473" eaLnBrk="1" fontAlgn="base" latinLnBrk="0" hangingPunct="1">
                  <a:lnSpc>
                    <a:spcPct val="100000"/>
                  </a:lnSpc>
                  <a:spcBef>
                    <a:spcPct val="0"/>
                  </a:spcBef>
                  <a:spcAft>
                    <a:spcPct val="0"/>
                  </a:spcAft>
                  <a:buClr>
                    <a:srgbClr val="008080"/>
                  </a:buClr>
                  <a:buSzPct val="100000"/>
                  <a:buFontTx/>
                  <a:buNone/>
                  <a:tabLst/>
                  <a:defRPr/>
                </a:pPr>
                <a:endParaRPr kumimoji="0" lang="az-Cyrl-AZ" sz="800" b="1" i="0" u="none" strike="noStrike" kern="0" cap="none" spc="0" normalizeH="0" baseline="0" noProof="0">
                  <a:ln>
                    <a:noFill/>
                  </a:ln>
                  <a:solidFill>
                    <a:srgbClr val="FFFFFF"/>
                  </a:solidFill>
                  <a:effectLst/>
                  <a:uLnTx/>
                  <a:uFillTx/>
                </a:endParaRPr>
              </a:p>
            </p:txBody>
          </p:sp>
        </p:grpSp>
        <p:sp>
          <p:nvSpPr>
            <p:cNvPr id="70" name="Oval 21">
              <a:extLst>
                <a:ext uri="{FF2B5EF4-FFF2-40B4-BE49-F238E27FC236}">
                  <a16:creationId xmlns:a16="http://schemas.microsoft.com/office/drawing/2014/main" id="{534F44EC-FB5F-47D7-BFF8-6E1D0857E593}"/>
                </a:ext>
              </a:extLst>
            </p:cNvPr>
            <p:cNvSpPr>
              <a:spLocks noChangeArrowheads="1"/>
            </p:cNvSpPr>
            <p:nvPr>
              <p:custDataLst>
                <p:tags r:id="rId7"/>
              </p:custDataLst>
            </p:nvPr>
          </p:nvSpPr>
          <p:spPr bwMode="gray">
            <a:xfrm>
              <a:off x="11116853" y="20657"/>
              <a:ext cx="109965" cy="109965"/>
            </a:xfrm>
            <a:prstGeom prst="ellipse">
              <a:avLst/>
            </a:prstGeom>
            <a:solidFill>
              <a:srgbClr val="B2D2D8"/>
            </a:solidFill>
            <a:ln w="9525">
              <a:solidFill>
                <a:srgbClr val="FFFFFF"/>
              </a:solidFill>
              <a:round/>
              <a:headEnd/>
              <a:tailEnd/>
            </a:ln>
          </p:spPr>
          <p:txBody>
            <a:bodyPr wrap="none" lIns="91430" tIns="45715" rIns="91430" bIns="45715" anchor="ctr">
              <a:noAutofit/>
            </a:bodyPr>
            <a:lstStyle/>
            <a:p>
              <a:pPr marL="0" marR="0" lvl="0" indent="0" algn="ctr" defTabSz="913523" eaLnBrk="1" fontAlgn="auto" latinLnBrk="0" hangingPunct="1">
                <a:lnSpc>
                  <a:spcPct val="100000"/>
                </a:lnSpc>
                <a:spcBef>
                  <a:spcPts val="0"/>
                </a:spcBef>
                <a:spcAft>
                  <a:spcPts val="0"/>
                </a:spcAft>
                <a:buClr>
                  <a:srgbClr val="000000"/>
                </a:buClr>
                <a:buSzTx/>
                <a:buFontTx/>
                <a:buNone/>
                <a:tabLst/>
                <a:defRPr/>
              </a:pPr>
              <a:r>
                <a:rPr kumimoji="0" lang="en-US" sz="600" b="1" i="0" u="none" strike="noStrike" kern="0" cap="none" spc="0" normalizeH="0" baseline="0" noProof="0" dirty="0">
                  <a:ln>
                    <a:noFill/>
                  </a:ln>
                  <a:solidFill>
                    <a:srgbClr val="008080"/>
                  </a:solidFill>
                  <a:effectLst/>
                  <a:uLnTx/>
                  <a:uFillTx/>
                </a:rPr>
                <a:t>3</a:t>
              </a:r>
            </a:p>
          </p:txBody>
        </p:sp>
        <p:sp>
          <p:nvSpPr>
            <p:cNvPr id="71" name="Freeform: Shape 170">
              <a:extLst>
                <a:ext uri="{FF2B5EF4-FFF2-40B4-BE49-F238E27FC236}">
                  <a16:creationId xmlns:a16="http://schemas.microsoft.com/office/drawing/2014/main" id="{9922053E-E6BB-46F5-AFA6-3CD333C80E1D}"/>
                </a:ext>
              </a:extLst>
            </p:cNvPr>
            <p:cNvSpPr/>
            <p:nvPr>
              <p:custDataLst>
                <p:tags r:id="rId8"/>
              </p:custDataLst>
            </p:nvPr>
          </p:nvSpPr>
          <p:spPr>
            <a:xfrm>
              <a:off x="11359598" y="75002"/>
              <a:ext cx="387944" cy="216580"/>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53573 w 1828800"/>
                <a:gd name="connsiteY5" fmla="*/ 457200 h 914400"/>
                <a:gd name="connsiteX0" fmla="*/ 0 w 1828800"/>
                <a:gd name="connsiteY0" fmla="*/ 0 h 914400"/>
                <a:gd name="connsiteX1" fmla="*/ 1675226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53573 w 1828800"/>
                <a:gd name="connsiteY5" fmla="*/ 457200 h 914400"/>
                <a:gd name="connsiteX0" fmla="*/ 0 w 1828800"/>
                <a:gd name="connsiteY0" fmla="*/ 0 h 914400"/>
                <a:gd name="connsiteX1" fmla="*/ 1675226 w 1828800"/>
                <a:gd name="connsiteY1" fmla="*/ 0 h 914400"/>
                <a:gd name="connsiteX2" fmla="*/ 1828800 w 1828800"/>
                <a:gd name="connsiteY2" fmla="*/ 457200 h 914400"/>
                <a:gd name="connsiteX3" fmla="*/ 1675226 w 1828800"/>
                <a:gd name="connsiteY3" fmla="*/ 914400 h 914400"/>
                <a:gd name="connsiteX4" fmla="*/ 0 w 1828800"/>
                <a:gd name="connsiteY4" fmla="*/ 914400 h 914400"/>
                <a:gd name="connsiteX5" fmla="*/ 153573 w 1828800"/>
                <a:gd name="connsiteY5" fmla="*/ 457200 h 914400"/>
                <a:gd name="connsiteX0" fmla="*/ 0 w 1828800"/>
                <a:gd name="connsiteY0" fmla="*/ 0 h 914400"/>
                <a:gd name="connsiteX1" fmla="*/ 1675226 w 1828800"/>
                <a:gd name="connsiteY1" fmla="*/ 0 h 914400"/>
                <a:gd name="connsiteX2" fmla="*/ 1828800 w 1828800"/>
                <a:gd name="connsiteY2" fmla="*/ 457200 h 914400"/>
                <a:gd name="connsiteX3" fmla="*/ 1675226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7 w 1828800"/>
                <a:gd name="connsiteY1" fmla="*/ 0 h 914400"/>
                <a:gd name="connsiteX2" fmla="*/ 1828800 w 1828800"/>
                <a:gd name="connsiteY2" fmla="*/ 457200 h 914400"/>
                <a:gd name="connsiteX3" fmla="*/ 1675226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7 w 1828800"/>
                <a:gd name="connsiteY1" fmla="*/ 0 h 914400"/>
                <a:gd name="connsiteX2" fmla="*/ 1828800 w 1828800"/>
                <a:gd name="connsiteY2" fmla="*/ 457200 h 914400"/>
                <a:gd name="connsiteX3" fmla="*/ 1645787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7 w 1828800"/>
                <a:gd name="connsiteY1" fmla="*/ 0 h 914400"/>
                <a:gd name="connsiteX2" fmla="*/ 1828800 w 1828800"/>
                <a:gd name="connsiteY2" fmla="*/ 457200 h 914400"/>
                <a:gd name="connsiteX3" fmla="*/ 1645787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7 w 1828800"/>
                <a:gd name="connsiteY1" fmla="*/ 0 h 914400"/>
                <a:gd name="connsiteX2" fmla="*/ 1828800 w 1828800"/>
                <a:gd name="connsiteY2" fmla="*/ 457200 h 914400"/>
                <a:gd name="connsiteX3" fmla="*/ 1645787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7 w 1828800"/>
                <a:gd name="connsiteY1" fmla="*/ 0 h 914400"/>
                <a:gd name="connsiteX2" fmla="*/ 1828800 w 1828800"/>
                <a:gd name="connsiteY2" fmla="*/ 457200 h 914400"/>
                <a:gd name="connsiteX3" fmla="*/ 1645787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7 w 1828800"/>
                <a:gd name="connsiteY1" fmla="*/ 0 h 914400"/>
                <a:gd name="connsiteX2" fmla="*/ 1828800 w 1828800"/>
                <a:gd name="connsiteY2" fmla="*/ 457200 h 914400"/>
                <a:gd name="connsiteX3" fmla="*/ 1645787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7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645025" y="0"/>
                  </a:lnTo>
                  <a:lnTo>
                    <a:pt x="1828800" y="457200"/>
                  </a:lnTo>
                  <a:lnTo>
                    <a:pt x="1645025" y="914400"/>
                  </a:lnTo>
                  <a:lnTo>
                    <a:pt x="0" y="914400"/>
                  </a:lnTo>
                  <a:lnTo>
                    <a:pt x="183775" y="457200"/>
                  </a:lnTo>
                  <a:close/>
                </a:path>
              </a:pathLst>
            </a:custGeom>
            <a:solidFill>
              <a:srgbClr val="008080"/>
            </a:solidFill>
            <a:ln w="9525" cap="flat" cmpd="sng" algn="ctr">
              <a:solidFill>
                <a:srgbClr val="FFFFFF"/>
              </a:solidFill>
              <a:prstDash val="solid"/>
            </a:ln>
            <a:effectLst/>
          </p:spPr>
          <p:txBody>
            <a:bodyPr wrap="square" l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800" b="0" i="0" u="none" strike="noStrike" kern="0" cap="none" spc="0" normalizeH="0" baseline="0" noProof="0" dirty="0" err="1">
                <a:ln>
                  <a:noFill/>
                </a:ln>
                <a:solidFill>
                  <a:srgbClr val="FFFFFF"/>
                </a:solidFill>
                <a:effectLst/>
                <a:uLnTx/>
                <a:uFillTx/>
                <a:latin typeface="Arial"/>
                <a:ea typeface="+mn-ea"/>
                <a:cs typeface="+mn-cs"/>
              </a:endParaRPr>
            </a:p>
          </p:txBody>
        </p:sp>
        <p:sp>
          <p:nvSpPr>
            <p:cNvPr id="72" name="Oval 21">
              <a:extLst>
                <a:ext uri="{FF2B5EF4-FFF2-40B4-BE49-F238E27FC236}">
                  <a16:creationId xmlns:a16="http://schemas.microsoft.com/office/drawing/2014/main" id="{C49C3772-49F1-4739-B4E0-3049E64FD491}"/>
                </a:ext>
              </a:extLst>
            </p:cNvPr>
            <p:cNvSpPr>
              <a:spLocks noChangeArrowheads="1"/>
            </p:cNvSpPr>
            <p:nvPr>
              <p:custDataLst>
                <p:tags r:id="rId9"/>
              </p:custDataLst>
            </p:nvPr>
          </p:nvSpPr>
          <p:spPr bwMode="gray">
            <a:xfrm>
              <a:off x="11479095" y="20657"/>
              <a:ext cx="109965" cy="109965"/>
            </a:xfrm>
            <a:prstGeom prst="ellipse">
              <a:avLst/>
            </a:prstGeom>
            <a:solidFill>
              <a:srgbClr val="008080"/>
            </a:solidFill>
            <a:ln w="9525">
              <a:solidFill>
                <a:srgbClr val="FFFFFF"/>
              </a:solidFill>
              <a:round/>
              <a:headEnd/>
              <a:tailEnd/>
            </a:ln>
          </p:spPr>
          <p:txBody>
            <a:bodyPr wrap="none" lIns="91430" tIns="45715" rIns="91430" bIns="45715" anchor="ctr">
              <a:noAutofit/>
            </a:bodyPr>
            <a:lstStyle/>
            <a:p>
              <a:pPr marL="0" marR="0" lvl="0" indent="0" algn="ctr" defTabSz="913523" eaLnBrk="1" fontAlgn="auto" latinLnBrk="0" hangingPunct="1">
                <a:lnSpc>
                  <a:spcPct val="100000"/>
                </a:lnSpc>
                <a:spcBef>
                  <a:spcPts val="0"/>
                </a:spcBef>
                <a:spcAft>
                  <a:spcPts val="0"/>
                </a:spcAft>
                <a:buClr>
                  <a:srgbClr val="000000"/>
                </a:buClr>
                <a:buSzTx/>
                <a:buFontTx/>
                <a:buNone/>
                <a:tabLst/>
                <a:defRPr/>
              </a:pPr>
              <a:r>
                <a:rPr kumimoji="0" lang="en-US" sz="600" b="1" i="0" u="none" strike="noStrike" kern="0" cap="none" spc="0" normalizeH="0" baseline="0" noProof="0" dirty="0">
                  <a:ln>
                    <a:noFill/>
                  </a:ln>
                  <a:solidFill>
                    <a:srgbClr val="FFFFFF"/>
                  </a:solidFill>
                  <a:effectLst/>
                  <a:uLnTx/>
                  <a:uFillTx/>
                </a:rPr>
                <a:t>4</a:t>
              </a:r>
            </a:p>
          </p:txBody>
        </p:sp>
        <p:grpSp>
          <p:nvGrpSpPr>
            <p:cNvPr id="73" name="Group 174">
              <a:extLst>
                <a:ext uri="{FF2B5EF4-FFF2-40B4-BE49-F238E27FC236}">
                  <a16:creationId xmlns:a16="http://schemas.microsoft.com/office/drawing/2014/main" id="{514841D9-CB74-466E-89FC-BB456C7184F2}"/>
                </a:ext>
              </a:extLst>
            </p:cNvPr>
            <p:cNvGrpSpPr>
              <a:grpSpLocks/>
            </p:cNvGrpSpPr>
            <p:nvPr>
              <p:custDataLst>
                <p:tags r:id="rId10"/>
              </p:custDataLst>
            </p:nvPr>
          </p:nvGrpSpPr>
          <p:grpSpPr>
            <a:xfrm>
              <a:off x="11721840" y="75002"/>
              <a:ext cx="387944" cy="216580"/>
              <a:chOff x="9590971" y="1164709"/>
              <a:chExt cx="2296426" cy="1282037"/>
            </a:xfrm>
            <a:solidFill>
              <a:srgbClr val="B2D2D8"/>
            </a:solidFill>
          </p:grpSpPr>
          <p:sp>
            <p:nvSpPr>
              <p:cNvPr id="75" name="Freeform: Shape 175">
                <a:extLst>
                  <a:ext uri="{FF2B5EF4-FFF2-40B4-BE49-F238E27FC236}">
                    <a16:creationId xmlns:a16="http://schemas.microsoft.com/office/drawing/2014/main" id="{6ADF75C3-1BBB-4471-855C-5081288C18F6}"/>
                  </a:ext>
                </a:extLst>
              </p:cNvPr>
              <p:cNvSpPr/>
              <p:nvPr>
                <p:custDataLst>
                  <p:tags r:id="rId12"/>
                </p:custDataLst>
              </p:nvPr>
            </p:nvSpPr>
            <p:spPr>
              <a:xfrm>
                <a:off x="9590971" y="1164709"/>
                <a:ext cx="2296426" cy="1282037"/>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53574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53574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153574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645025" y="0"/>
                    </a:lnTo>
                    <a:lnTo>
                      <a:pt x="1828800" y="457200"/>
                    </a:lnTo>
                    <a:lnTo>
                      <a:pt x="1645025" y="914400"/>
                    </a:lnTo>
                    <a:lnTo>
                      <a:pt x="0" y="914400"/>
                    </a:lnTo>
                    <a:lnTo>
                      <a:pt x="183775" y="457200"/>
                    </a:lnTo>
                    <a:close/>
                  </a:path>
                </a:pathLst>
              </a:custGeom>
              <a:grpFill/>
              <a:ln w="9525" cap="flat" cmpd="sng" algn="ctr">
                <a:solidFill>
                  <a:srgbClr val="FFFFFF"/>
                </a:solidFill>
                <a:prstDash val="solid"/>
              </a:ln>
              <a:effectLst/>
            </p:spPr>
            <p:txBody>
              <a:bodyPr wrap="square" l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800" b="0" i="0" u="none" strike="noStrike" kern="0" cap="none" spc="0" normalizeH="0" baseline="0" noProof="0" dirty="0" err="1">
                  <a:ln>
                    <a:noFill/>
                  </a:ln>
                  <a:solidFill>
                    <a:srgbClr val="FFFFFF"/>
                  </a:solidFill>
                  <a:effectLst/>
                  <a:uLnTx/>
                  <a:uFillTx/>
                  <a:latin typeface="Arial"/>
                  <a:ea typeface="+mn-ea"/>
                  <a:cs typeface="+mn-cs"/>
                </a:endParaRPr>
              </a:p>
            </p:txBody>
          </p:sp>
          <p:sp>
            <p:nvSpPr>
              <p:cNvPr id="76" name="TextBox 75">
                <a:extLst>
                  <a:ext uri="{FF2B5EF4-FFF2-40B4-BE49-F238E27FC236}">
                    <a16:creationId xmlns:a16="http://schemas.microsoft.com/office/drawing/2014/main" id="{2B9CE2EE-E0EE-4848-98FC-7C53D156FDF2}"/>
                  </a:ext>
                </a:extLst>
              </p:cNvPr>
              <p:cNvSpPr txBox="1"/>
              <p:nvPr>
                <p:custDataLst>
                  <p:tags r:id="rId13"/>
                </p:custDataLst>
              </p:nvPr>
            </p:nvSpPr>
            <p:spPr>
              <a:xfrm>
                <a:off x="9872538" y="1253740"/>
                <a:ext cx="1784092" cy="1103976"/>
              </a:xfrm>
              <a:prstGeom prst="rect">
                <a:avLst/>
              </a:prstGeom>
              <a:grpFill/>
            </p:spPr>
            <p:txBody>
              <a:bodyPr vert="horz" wrap="square" lIns="36000" tIns="0" rIns="0" bIns="0" rtlCol="0" anchor="ctr">
                <a:noAutofit/>
              </a:bodyPr>
              <a:lstStyle>
                <a:lvl1pPr lvl="0" indent="0" defTabSz="913473" fontAlgn="base">
                  <a:spcBef>
                    <a:spcPct val="0"/>
                  </a:spcBef>
                  <a:spcAft>
                    <a:spcPct val="0"/>
                  </a:spcAft>
                  <a:buClr>
                    <a:schemeClr val="tx2"/>
                  </a:buClr>
                  <a:buSzPct val="100000"/>
                  <a:defRPr lang="ru-RU" sz="1600" baseline="0" dirty="0"/>
                </a:lvl1pPr>
                <a:lvl2pPr marL="198335" lvl="1" indent="-194662" defTabSz="913473" fontAlgn="base">
                  <a:spcBef>
                    <a:spcPct val="0"/>
                  </a:spcBef>
                  <a:spcAft>
                    <a:spcPct val="0"/>
                  </a:spcAft>
                  <a:buClr>
                    <a:schemeClr val="accent4"/>
                  </a:buClr>
                  <a:buSzPct val="125000"/>
                  <a:buFont typeface="Arial" charset="0"/>
                  <a:buChar char="▪"/>
                  <a:defRPr lang="ru-RU" sz="1600" baseline="0" dirty="0"/>
                </a:lvl2pPr>
                <a:lvl3pPr marL="455435" lvl="2" indent="-253428" defTabSz="913473" fontAlgn="base">
                  <a:spcBef>
                    <a:spcPct val="0"/>
                  </a:spcBef>
                  <a:spcAft>
                    <a:spcPct val="0"/>
                  </a:spcAft>
                  <a:buClr>
                    <a:schemeClr val="accent6"/>
                  </a:buClr>
                  <a:buSzPct val="120000"/>
                  <a:buFont typeface="Arial" charset="0"/>
                  <a:buChar char="–"/>
                  <a:defRPr lang="ru-RU" sz="1600" baseline="0" dirty="0"/>
                </a:lvl3pPr>
                <a:lvl4pPr marL="628060" lvl="3" indent="-157933" defTabSz="913473" fontAlgn="base">
                  <a:spcBef>
                    <a:spcPct val="0"/>
                  </a:spcBef>
                  <a:spcAft>
                    <a:spcPct val="0"/>
                  </a:spcAft>
                  <a:buClr>
                    <a:schemeClr val="accent6"/>
                  </a:buClr>
                  <a:buSzPct val="120000"/>
                  <a:buFont typeface="Arial" charset="0"/>
                  <a:buChar char="▫"/>
                  <a:defRPr lang="ru-RU" sz="1600" baseline="0" dirty="0"/>
                </a:lvl4pPr>
                <a:lvl5pPr marL="763957" lvl="4" indent="-132223" defTabSz="913473" fontAlgn="base">
                  <a:spcBef>
                    <a:spcPct val="0"/>
                  </a:spcBef>
                  <a:spcAft>
                    <a:spcPct val="0"/>
                  </a:spcAft>
                  <a:buClr>
                    <a:schemeClr val="accent6"/>
                  </a:buClr>
                  <a:buSzPct val="89000"/>
                  <a:buFont typeface="Arial" charset="0"/>
                  <a:buChar char="-"/>
                  <a:defRPr lang="ru-RU" sz="1600" baseline="0" dirty="0"/>
                </a:lvl5pPr>
                <a:lvl6pPr marL="1020030" indent="-177089" defTabSz="1218026" fontAlgn="base">
                  <a:spcBef>
                    <a:spcPct val="0"/>
                  </a:spcBef>
                  <a:spcAft>
                    <a:spcPct val="0"/>
                  </a:spcAft>
                  <a:buClr>
                    <a:schemeClr val="tx2"/>
                  </a:buClr>
                  <a:buSzPct val="89000"/>
                  <a:buFont typeface="Arial" charset="0"/>
                  <a:buChar char="-"/>
                  <a:defRPr sz="2100" baseline="0"/>
                </a:lvl6pPr>
                <a:lvl7pPr marL="1020030" indent="-177089" defTabSz="1218026" fontAlgn="base">
                  <a:spcBef>
                    <a:spcPct val="0"/>
                  </a:spcBef>
                  <a:spcAft>
                    <a:spcPct val="0"/>
                  </a:spcAft>
                  <a:buClr>
                    <a:schemeClr val="tx2"/>
                  </a:buClr>
                  <a:buSzPct val="89000"/>
                  <a:buFont typeface="Arial" charset="0"/>
                  <a:buChar char="-"/>
                  <a:defRPr sz="2100" baseline="0"/>
                </a:lvl7pPr>
                <a:lvl8pPr marL="1020030" indent="-177089" defTabSz="1218026" fontAlgn="base">
                  <a:spcBef>
                    <a:spcPct val="0"/>
                  </a:spcBef>
                  <a:spcAft>
                    <a:spcPct val="0"/>
                  </a:spcAft>
                  <a:buClr>
                    <a:schemeClr val="tx2"/>
                  </a:buClr>
                  <a:buSzPct val="89000"/>
                  <a:buFont typeface="Arial" charset="0"/>
                  <a:buChar char="-"/>
                  <a:defRPr sz="2100" baseline="0"/>
                </a:lvl8pPr>
                <a:lvl9pPr marL="1020030" indent="-177089" defTabSz="1218026" fontAlgn="base">
                  <a:spcBef>
                    <a:spcPct val="0"/>
                  </a:spcBef>
                  <a:spcAft>
                    <a:spcPct val="0"/>
                  </a:spcAft>
                  <a:buClr>
                    <a:schemeClr val="tx2"/>
                  </a:buClr>
                  <a:buSzPct val="89000"/>
                  <a:buFont typeface="Arial" charset="0"/>
                  <a:buChar char="-"/>
                  <a:defRPr sz="2100" baseline="0"/>
                </a:lvl9pPr>
              </a:lstStyle>
              <a:p>
                <a:pPr marL="0" marR="0" lvl="0" indent="0" defTabSz="913473" eaLnBrk="1" fontAlgn="base" latinLnBrk="0" hangingPunct="1">
                  <a:lnSpc>
                    <a:spcPct val="100000"/>
                  </a:lnSpc>
                  <a:spcBef>
                    <a:spcPct val="0"/>
                  </a:spcBef>
                  <a:spcAft>
                    <a:spcPct val="0"/>
                  </a:spcAft>
                  <a:buClr>
                    <a:srgbClr val="008080"/>
                  </a:buClr>
                  <a:buSzPct val="100000"/>
                  <a:buFontTx/>
                  <a:buNone/>
                  <a:tabLst/>
                  <a:defRPr/>
                </a:pPr>
                <a:endParaRPr kumimoji="0" lang="ru-RU" sz="800" b="1" i="0" u="none" strike="noStrike" kern="0" cap="none" spc="0" normalizeH="0" baseline="0" noProof="0">
                  <a:ln>
                    <a:noFill/>
                  </a:ln>
                  <a:solidFill>
                    <a:srgbClr val="FFFFFF"/>
                  </a:solidFill>
                  <a:effectLst/>
                  <a:uLnTx/>
                  <a:uFillTx/>
                </a:endParaRPr>
              </a:p>
            </p:txBody>
          </p:sp>
        </p:grpSp>
        <p:sp>
          <p:nvSpPr>
            <p:cNvPr id="74" name="Oval 21">
              <a:extLst>
                <a:ext uri="{FF2B5EF4-FFF2-40B4-BE49-F238E27FC236}">
                  <a16:creationId xmlns:a16="http://schemas.microsoft.com/office/drawing/2014/main" id="{F297F70D-F897-4D89-9DCC-3B6AD33077BF}"/>
                </a:ext>
              </a:extLst>
            </p:cNvPr>
            <p:cNvSpPr>
              <a:spLocks noChangeArrowheads="1"/>
            </p:cNvSpPr>
            <p:nvPr>
              <p:custDataLst>
                <p:tags r:id="rId11"/>
              </p:custDataLst>
            </p:nvPr>
          </p:nvSpPr>
          <p:spPr bwMode="gray">
            <a:xfrm>
              <a:off x="11841338" y="20657"/>
              <a:ext cx="109965" cy="109965"/>
            </a:xfrm>
            <a:prstGeom prst="ellipse">
              <a:avLst/>
            </a:prstGeom>
            <a:solidFill>
              <a:srgbClr val="B2D2D8"/>
            </a:solidFill>
            <a:ln w="9525">
              <a:solidFill>
                <a:srgbClr val="FFFFFF"/>
              </a:solidFill>
              <a:round/>
              <a:headEnd/>
              <a:tailEnd/>
            </a:ln>
          </p:spPr>
          <p:txBody>
            <a:bodyPr wrap="none" lIns="91430" tIns="45715" rIns="91430" bIns="45715" anchor="ctr">
              <a:noAutofit/>
            </a:bodyPr>
            <a:lstStyle/>
            <a:p>
              <a:pPr marL="0" marR="0" lvl="0" indent="0" algn="ctr" defTabSz="913523" eaLnBrk="1" fontAlgn="auto" latinLnBrk="0" hangingPunct="1">
                <a:lnSpc>
                  <a:spcPct val="100000"/>
                </a:lnSpc>
                <a:spcBef>
                  <a:spcPts val="0"/>
                </a:spcBef>
                <a:spcAft>
                  <a:spcPts val="0"/>
                </a:spcAft>
                <a:buClr>
                  <a:srgbClr val="000000"/>
                </a:buClr>
                <a:buSzTx/>
                <a:buFontTx/>
                <a:buNone/>
                <a:tabLst/>
                <a:defRPr/>
              </a:pPr>
              <a:r>
                <a:rPr kumimoji="0" lang="en-US" sz="600" b="1" i="0" u="none" strike="noStrike" kern="0" cap="none" spc="0" normalizeH="0" baseline="0" noProof="0" dirty="0">
                  <a:ln>
                    <a:noFill/>
                  </a:ln>
                  <a:solidFill>
                    <a:srgbClr val="008080"/>
                  </a:solidFill>
                  <a:effectLst/>
                  <a:uLnTx/>
                  <a:uFillTx/>
                </a:rPr>
                <a:t>5</a:t>
              </a:r>
            </a:p>
          </p:txBody>
        </p:sp>
      </p:grpSp>
    </p:spTree>
    <p:extLst>
      <p:ext uri="{BB962C8B-B14F-4D97-AF65-F5344CB8AC3E}">
        <p14:creationId xmlns:p14="http://schemas.microsoft.com/office/powerpoint/2010/main" val="22587899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p:cNvGraphicFramePr>
            <a:graphicFrameLocks noChangeAspect="1"/>
          </p:cNvGraphicFramePr>
          <p:nvPr>
            <p:custDataLst>
              <p:tags r:id="rId1"/>
            </p:custDataLst>
            <p:extLst>
              <p:ext uri="{D42A27DB-BD31-4B8C-83A1-F6EECF244321}">
                <p14:modId xmlns:p14="http://schemas.microsoft.com/office/powerpoint/2010/main" val="104746989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Слайд think-cell" r:id="rId19" imgW="347" imgH="348" progId="TCLayout.ActiveDocument.1">
                  <p:embed/>
                </p:oleObj>
              </mc:Choice>
              <mc:Fallback>
                <p:oleObj name="Слайд think-cell" r:id="rId19" imgW="347" imgH="348" progId="TCLayout.ActiveDocument.1">
                  <p:embed/>
                  <p:pic>
                    <p:nvPicPr>
                      <p:cNvPr id="4" name="think-cell data - do not delete" hidden="1"/>
                      <p:cNvPicPr/>
                      <p:nvPr/>
                    </p:nvPicPr>
                    <p:blipFill>
                      <a:blip r:embed="rId20"/>
                      <a:stretch>
                        <a:fillRect/>
                      </a:stretch>
                    </p:blipFill>
                    <p:spPr>
                      <a:xfrm>
                        <a:off x="1588" y="1588"/>
                        <a:ext cx="1588" cy="1588"/>
                      </a:xfrm>
                      <a:prstGeom prst="rect">
                        <a:avLst/>
                      </a:prstGeom>
                    </p:spPr>
                  </p:pic>
                </p:oleObj>
              </mc:Fallback>
            </mc:AlternateContent>
          </a:graphicData>
        </a:graphic>
      </p:graphicFrame>
      <p:sp>
        <p:nvSpPr>
          <p:cNvPr id="3" name="Прямоугольник 2"/>
          <p:cNvSpPr/>
          <p:nvPr/>
        </p:nvSpPr>
        <p:spPr>
          <a:xfrm>
            <a:off x="312000" y="569343"/>
            <a:ext cx="11628000" cy="216000"/>
          </a:xfrm>
          <a:prstGeom prst="rect">
            <a:avLst/>
          </a:prstGeom>
          <a:solidFill>
            <a:srgbClr val="008C95"/>
          </a:solidFill>
          <a:ln w="6350" cap="flat" cmpd="sng" algn="ctr">
            <a:solidFill>
              <a:srgbClr val="008C95"/>
            </a:solidFill>
            <a:prstDash val="solid"/>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609600" lvl="1" indent="-609600" fontAlgn="base">
              <a:spcBef>
                <a:spcPct val="0"/>
              </a:spcBef>
              <a:spcAft>
                <a:spcPct val="0"/>
              </a:spcAft>
            </a:pPr>
            <a:r>
              <a:rPr lang="ru-RU" sz="1200" b="1" dirty="0">
                <a:solidFill>
                  <a:schemeClr val="bg1"/>
                </a:solidFill>
                <a:latin typeface="Arial" panose="020B0604020202020204" pitchFamily="34" charset="0"/>
                <a:cs typeface="Arial" panose="020B0604020202020204" pitchFamily="34" charset="0"/>
              </a:rPr>
              <a:t>3.</a:t>
            </a:r>
            <a:r>
              <a:rPr lang="en-US" sz="1200" b="1" dirty="0">
                <a:solidFill>
                  <a:schemeClr val="bg1"/>
                </a:solidFill>
                <a:latin typeface="Arial" panose="020B0604020202020204" pitchFamily="34" charset="0"/>
                <a:cs typeface="Arial" panose="020B0604020202020204" pitchFamily="34" charset="0"/>
              </a:rPr>
              <a:t>4</a:t>
            </a:r>
            <a:r>
              <a:rPr lang="ru-RU" sz="1200" b="1" dirty="0">
                <a:solidFill>
                  <a:schemeClr val="bg1"/>
                </a:solidFill>
                <a:latin typeface="Arial" panose="020B0604020202020204" pitchFamily="34" charset="0"/>
                <a:cs typeface="Arial" panose="020B0604020202020204" pitchFamily="34" charset="0"/>
              </a:rPr>
              <a:t>. Управление корректирующими мероприятиями</a:t>
            </a:r>
          </a:p>
        </p:txBody>
      </p:sp>
      <p:sp>
        <p:nvSpPr>
          <p:cNvPr id="21" name="TextBox 20"/>
          <p:cNvSpPr txBox="1"/>
          <p:nvPr/>
        </p:nvSpPr>
        <p:spPr>
          <a:xfrm>
            <a:off x="8800247" y="1281893"/>
            <a:ext cx="3104505" cy="1446550"/>
          </a:xfrm>
          <a:prstGeom prst="rect">
            <a:avLst/>
          </a:prstGeom>
          <a:noFill/>
        </p:spPr>
        <p:txBody>
          <a:bodyPr wrap="square" rtlCol="0">
            <a:spAutoFit/>
          </a:bodyPr>
          <a:lstStyle/>
          <a:p>
            <a:r>
              <a:rPr lang="ru-RU" sz="800" baseline="30000" dirty="0">
                <a:solidFill>
                  <a:srgbClr val="00313C"/>
                </a:solidFill>
              </a:rPr>
              <a:t>1</a:t>
            </a:r>
            <a:r>
              <a:rPr lang="ru-RU" sz="800" dirty="0">
                <a:solidFill>
                  <a:srgbClr val="00313C"/>
                </a:solidFill>
              </a:rPr>
              <a:t>Актуальность мероприятия заключается в целесообразности его исполнения с учетом текущих условий и обстоятельств, корректности указанных ответственных и/или сроков исполнения.</a:t>
            </a:r>
          </a:p>
          <a:p>
            <a:endParaRPr lang="en-US" sz="800" dirty="0">
              <a:solidFill>
                <a:srgbClr val="00313C"/>
              </a:solidFill>
            </a:endParaRPr>
          </a:p>
          <a:p>
            <a:r>
              <a:rPr lang="en-US" sz="800" baseline="30000" dirty="0">
                <a:solidFill>
                  <a:srgbClr val="00313C"/>
                </a:solidFill>
              </a:rPr>
              <a:t>2</a:t>
            </a:r>
            <a:r>
              <a:rPr lang="ru-RU" sz="800" dirty="0">
                <a:solidFill>
                  <a:srgbClr val="00313C"/>
                </a:solidFill>
              </a:rPr>
              <a:t>Для расследований, по которым председатель не назначен, уволен или сменил должность, достаточно согласования с непосредственным руководителем.</a:t>
            </a:r>
          </a:p>
          <a:p>
            <a:r>
              <a:rPr lang="en-US" sz="800" baseline="30000" dirty="0">
                <a:solidFill>
                  <a:srgbClr val="00313C"/>
                </a:solidFill>
              </a:rPr>
              <a:t>3</a:t>
            </a:r>
            <a:r>
              <a:rPr lang="ru-RU" sz="800" dirty="0">
                <a:solidFill>
                  <a:srgbClr val="00313C"/>
                </a:solidFill>
              </a:rPr>
              <a:t>Для расследований, по которым куратор не назначен, а также для упрощённых расследований изменения утверждает председатель комиссии.</a:t>
            </a:r>
            <a:endParaRPr lang="ru-RU" sz="800" baseline="30000" dirty="0">
              <a:solidFill>
                <a:srgbClr val="00313C"/>
              </a:solidFill>
            </a:endParaRPr>
          </a:p>
        </p:txBody>
      </p:sp>
      <p:sp>
        <p:nvSpPr>
          <p:cNvPr id="40" name="2. Slide Title"/>
          <p:cNvSpPr>
            <a:spLocks noGrp="1"/>
          </p:cNvSpPr>
          <p:nvPr>
            <p:ph type="title" idx="4294967295"/>
          </p:nvPr>
        </p:nvSpPr>
        <p:spPr bwMode="gray">
          <a:xfrm>
            <a:off x="8765000" y="804837"/>
            <a:ext cx="3175000" cy="18415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algn="r"/>
            <a:r>
              <a:rPr lang="ru-RU" sz="1200" b="1" dirty="0">
                <a:solidFill>
                  <a:srgbClr val="008F99"/>
                </a:solidFill>
              </a:rPr>
              <a:t> </a:t>
            </a:r>
            <a:r>
              <a:rPr lang="ru-RU" sz="1200" b="1" dirty="0"/>
              <a:t>Процедура управления мероприятиями</a:t>
            </a:r>
            <a:endParaRPr lang="en-US" sz="1200" b="1" dirty="0"/>
          </a:p>
        </p:txBody>
      </p:sp>
      <p:sp>
        <p:nvSpPr>
          <p:cNvPr id="41" name="Номер слайда 2"/>
          <p:cNvSpPr txBox="1">
            <a:spLocks/>
          </p:cNvSpPr>
          <p:nvPr/>
        </p:nvSpPr>
        <p:spPr>
          <a:xfrm>
            <a:off x="11556459" y="6438082"/>
            <a:ext cx="493871" cy="468555"/>
          </a:xfrm>
          <a:prstGeom prst="rect">
            <a:avLst/>
          </a:prstGeom>
        </p:spPr>
        <p:txBody>
          <a:bodyPr anchor="ctr"/>
          <a:lstStyle>
            <a:defPPr>
              <a:defRPr lang="ru-RU"/>
            </a:defPPr>
            <a:lvl1pPr algn="r">
              <a:defRPr sz="1050"/>
            </a:lvl1pPr>
          </a:lstStyle>
          <a:p>
            <a:pPr marL="0" marR="0" lvl="0" indent="0" algn="r" defTabSz="913722" rtl="0" eaLnBrk="1" fontAlgn="auto" latinLnBrk="0" hangingPunct="1">
              <a:lnSpc>
                <a:spcPct val="100000"/>
              </a:lnSpc>
              <a:spcBef>
                <a:spcPts val="0"/>
              </a:spcBef>
              <a:spcAft>
                <a:spcPts val="0"/>
              </a:spcAft>
              <a:buClrTx/>
              <a:buSzTx/>
              <a:buFontTx/>
              <a:buNone/>
              <a:tabLst/>
              <a:defRPr/>
            </a:pPr>
            <a:fld id="{31ED88B6-9D2D-479B-ABA6-BAE9EF28FCC0}" type="slidenum">
              <a:rPr kumimoji="0" lang="ru-RU" sz="1050" b="0" i="0" u="none" strike="noStrike" kern="1200" cap="none" spc="0" normalizeH="0" baseline="0" noProof="0">
                <a:ln>
                  <a:noFill/>
                </a:ln>
                <a:solidFill>
                  <a:srgbClr val="00313C"/>
                </a:solidFill>
                <a:effectLst/>
                <a:uLnTx/>
                <a:uFillTx/>
                <a:latin typeface="Arial"/>
                <a:ea typeface="+mn-ea"/>
                <a:cs typeface="+mn-cs"/>
              </a:rPr>
              <a:pPr marL="0" marR="0" lvl="0" indent="0" algn="r" defTabSz="913722" rtl="0" eaLnBrk="1" fontAlgn="auto" latinLnBrk="0" hangingPunct="1">
                <a:lnSpc>
                  <a:spcPct val="100000"/>
                </a:lnSpc>
                <a:spcBef>
                  <a:spcPts val="0"/>
                </a:spcBef>
                <a:spcAft>
                  <a:spcPts val="0"/>
                </a:spcAft>
                <a:buClrTx/>
                <a:buSzTx/>
                <a:buFontTx/>
                <a:buNone/>
                <a:tabLst/>
                <a:defRPr/>
              </a:pPr>
              <a:t>24</a:t>
            </a:fld>
            <a:endParaRPr kumimoji="0" lang="ru-RU" sz="1050" b="0" i="0" u="none" strike="noStrike" kern="1200" cap="none" spc="0" normalizeH="0" baseline="0" noProof="0" dirty="0">
              <a:ln>
                <a:noFill/>
              </a:ln>
              <a:solidFill>
                <a:srgbClr val="00313C"/>
              </a:solidFill>
              <a:effectLst/>
              <a:uLnTx/>
              <a:uFillTx/>
              <a:latin typeface="Arial"/>
              <a:ea typeface="+mn-ea"/>
              <a:cs typeface="+mn-cs"/>
            </a:endParaRPr>
          </a:p>
        </p:txBody>
      </p:sp>
      <p:pic>
        <p:nvPicPr>
          <p:cNvPr id="42" name="Рисунок 41"/>
          <p:cNvPicPr>
            <a:picLocks noChangeAspect="1"/>
          </p:cNvPicPr>
          <p:nvPr/>
        </p:nvPicPr>
        <p:blipFill rotWithShape="1">
          <a:blip r:embed="rId21"/>
          <a:srcRect l="-338" t="-7463" r="65172" b="61649"/>
          <a:stretch/>
        </p:blipFill>
        <p:spPr>
          <a:xfrm>
            <a:off x="8966654" y="5179905"/>
            <a:ext cx="2833199" cy="699982"/>
          </a:xfrm>
          <a:prstGeom prst="rect">
            <a:avLst/>
          </a:prstGeom>
        </p:spPr>
      </p:pic>
      <p:pic>
        <p:nvPicPr>
          <p:cNvPr id="43" name="Рисунок 42"/>
          <p:cNvPicPr>
            <a:picLocks noChangeAspect="1"/>
          </p:cNvPicPr>
          <p:nvPr/>
        </p:nvPicPr>
        <p:blipFill>
          <a:blip r:embed="rId22"/>
          <a:stretch>
            <a:fillRect/>
          </a:stretch>
        </p:blipFill>
        <p:spPr>
          <a:xfrm>
            <a:off x="9048186" y="5923606"/>
            <a:ext cx="1536287" cy="753650"/>
          </a:xfrm>
          <a:prstGeom prst="rect">
            <a:avLst/>
          </a:prstGeom>
        </p:spPr>
      </p:pic>
      <p:grpSp>
        <p:nvGrpSpPr>
          <p:cNvPr id="70" name="Группа 69"/>
          <p:cNvGrpSpPr/>
          <p:nvPr/>
        </p:nvGrpSpPr>
        <p:grpSpPr>
          <a:xfrm>
            <a:off x="10046025" y="228555"/>
            <a:ext cx="1836912" cy="270925"/>
            <a:chOff x="10272872" y="20657"/>
            <a:chExt cx="1836912" cy="270925"/>
          </a:xfrm>
        </p:grpSpPr>
        <p:sp>
          <p:nvSpPr>
            <p:cNvPr id="71" name="Freeform: Shape 158">
              <a:extLst>
                <a:ext uri="{FF2B5EF4-FFF2-40B4-BE49-F238E27FC236}">
                  <a16:creationId xmlns:a16="http://schemas.microsoft.com/office/drawing/2014/main" id="{F4F9E692-AE8C-4FC4-A89B-E6184CB74099}"/>
                </a:ext>
              </a:extLst>
            </p:cNvPr>
            <p:cNvSpPr/>
            <p:nvPr>
              <p:custDataLst>
                <p:tags r:id="rId2"/>
              </p:custDataLst>
            </p:nvPr>
          </p:nvSpPr>
          <p:spPr>
            <a:xfrm>
              <a:off x="10635114" y="75002"/>
              <a:ext cx="387944" cy="216580"/>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53573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53573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153573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7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7 w 1828800"/>
                <a:gd name="connsiteY1" fmla="*/ 0 h 914400"/>
                <a:gd name="connsiteX2" fmla="*/ 1828800 w 1828800"/>
                <a:gd name="connsiteY2" fmla="*/ 457200 h 914400"/>
                <a:gd name="connsiteX3" fmla="*/ 1645787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7 w 1828800"/>
                <a:gd name="connsiteY1" fmla="*/ 0 h 914400"/>
                <a:gd name="connsiteX2" fmla="*/ 1828800 w 1828800"/>
                <a:gd name="connsiteY2" fmla="*/ 457200 h 914400"/>
                <a:gd name="connsiteX3" fmla="*/ 1645787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45787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645025" y="0"/>
                  </a:lnTo>
                  <a:lnTo>
                    <a:pt x="1828800" y="457200"/>
                  </a:lnTo>
                  <a:lnTo>
                    <a:pt x="1645025" y="914400"/>
                  </a:lnTo>
                  <a:lnTo>
                    <a:pt x="0" y="914400"/>
                  </a:lnTo>
                  <a:lnTo>
                    <a:pt x="183775" y="457200"/>
                  </a:lnTo>
                  <a:close/>
                </a:path>
              </a:pathLst>
            </a:custGeom>
            <a:solidFill>
              <a:srgbClr val="B2D2D8"/>
            </a:solidFill>
            <a:ln w="9525" cap="flat" cmpd="sng" algn="ctr">
              <a:solidFill>
                <a:srgbClr val="FFFFFF"/>
              </a:solidFill>
              <a:prstDash val="solid"/>
            </a:ln>
            <a:effectLst/>
          </p:spPr>
          <p:txBody>
            <a:bodyPr wrap="square" l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800" b="0" i="0" u="none" strike="noStrike" kern="0" cap="none" spc="0" normalizeH="0" baseline="0" noProof="0" dirty="0" err="1">
                <a:ln>
                  <a:noFill/>
                </a:ln>
                <a:solidFill>
                  <a:srgbClr val="FFFFFF"/>
                </a:solidFill>
                <a:effectLst/>
                <a:uLnTx/>
                <a:uFillTx/>
                <a:latin typeface="Arial"/>
                <a:ea typeface="+mn-ea"/>
                <a:cs typeface="+mn-cs"/>
              </a:endParaRPr>
            </a:p>
          </p:txBody>
        </p:sp>
        <p:grpSp>
          <p:nvGrpSpPr>
            <p:cNvPr id="72" name="Group 160">
              <a:extLst>
                <a:ext uri="{FF2B5EF4-FFF2-40B4-BE49-F238E27FC236}">
                  <a16:creationId xmlns:a16="http://schemas.microsoft.com/office/drawing/2014/main" id="{04FC4A19-C68D-44AC-BCE4-E0CA3A8AEF16}"/>
                </a:ext>
              </a:extLst>
            </p:cNvPr>
            <p:cNvGrpSpPr/>
            <p:nvPr>
              <p:custDataLst>
                <p:tags r:id="rId3"/>
              </p:custDataLst>
            </p:nvPr>
          </p:nvGrpSpPr>
          <p:grpSpPr>
            <a:xfrm>
              <a:off x="10272872" y="75002"/>
              <a:ext cx="387944" cy="216580"/>
              <a:chOff x="921522" y="1164709"/>
              <a:chExt cx="2296426" cy="1282037"/>
            </a:xfrm>
            <a:solidFill>
              <a:srgbClr val="B2D2D8"/>
            </a:solidFill>
          </p:grpSpPr>
          <p:sp>
            <p:nvSpPr>
              <p:cNvPr id="85" name="Freeform: Shape 161">
                <a:extLst>
                  <a:ext uri="{FF2B5EF4-FFF2-40B4-BE49-F238E27FC236}">
                    <a16:creationId xmlns:a16="http://schemas.microsoft.com/office/drawing/2014/main" id="{197CF1A7-7FE1-46BA-ACC2-20AA31C51914}"/>
                  </a:ext>
                </a:extLst>
              </p:cNvPr>
              <p:cNvSpPr/>
              <p:nvPr>
                <p:custDataLst>
                  <p:tags r:id="rId16"/>
                </p:custDataLst>
              </p:nvPr>
            </p:nvSpPr>
            <p:spPr>
              <a:xfrm>
                <a:off x="921522" y="1164709"/>
                <a:ext cx="2296426" cy="1282037"/>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83775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83775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0 w 1828800"/>
                  <a:gd name="connsiteY5"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645025" y="0"/>
                    </a:lnTo>
                    <a:lnTo>
                      <a:pt x="1828800" y="457200"/>
                    </a:lnTo>
                    <a:lnTo>
                      <a:pt x="1645025" y="914400"/>
                    </a:lnTo>
                    <a:lnTo>
                      <a:pt x="0" y="914400"/>
                    </a:lnTo>
                    <a:lnTo>
                      <a:pt x="0" y="457200"/>
                    </a:lnTo>
                    <a:close/>
                  </a:path>
                </a:pathLst>
              </a:custGeom>
              <a:grpFill/>
              <a:ln w="9525" cap="flat" cmpd="sng" algn="ctr">
                <a:solidFill>
                  <a:srgbClr val="FFFFFF"/>
                </a:solidFill>
                <a:prstDash val="solid"/>
              </a:ln>
              <a:effectLst/>
            </p:spPr>
            <p:txBody>
              <a:bodyPr wrap="square" l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800" b="0" i="0" u="none" strike="noStrike" kern="0" cap="none" spc="0" normalizeH="0" baseline="0" noProof="0" dirty="0" err="1">
                  <a:ln>
                    <a:noFill/>
                  </a:ln>
                  <a:solidFill>
                    <a:srgbClr val="FFFFFF"/>
                  </a:solidFill>
                  <a:effectLst/>
                  <a:uLnTx/>
                  <a:uFillTx/>
                  <a:latin typeface="Arial"/>
                  <a:ea typeface="+mn-ea"/>
                  <a:cs typeface="+mn-cs"/>
                </a:endParaRPr>
              </a:p>
            </p:txBody>
          </p:sp>
          <p:sp>
            <p:nvSpPr>
              <p:cNvPr id="86" name="TextBox 85">
                <a:extLst>
                  <a:ext uri="{FF2B5EF4-FFF2-40B4-BE49-F238E27FC236}">
                    <a16:creationId xmlns:a16="http://schemas.microsoft.com/office/drawing/2014/main" id="{53079148-39E0-4FCB-82CF-F97B48FC81A3}"/>
                  </a:ext>
                </a:extLst>
              </p:cNvPr>
              <p:cNvSpPr txBox="1"/>
              <p:nvPr>
                <p:custDataLst>
                  <p:tags r:id="rId17"/>
                </p:custDataLst>
              </p:nvPr>
            </p:nvSpPr>
            <p:spPr>
              <a:xfrm>
                <a:off x="985022" y="1253740"/>
                <a:ext cx="2002159" cy="1103976"/>
              </a:xfrm>
              <a:prstGeom prst="rect">
                <a:avLst/>
              </a:prstGeom>
              <a:grpFill/>
            </p:spPr>
            <p:txBody>
              <a:bodyPr vert="horz" wrap="square" lIns="36000" tIns="0" rIns="0" bIns="0" rtlCol="0" anchor="ctr">
                <a:noAutofit/>
              </a:bodyPr>
              <a:lstStyle>
                <a:lvl1pPr lvl="0" indent="0" defTabSz="913473" fontAlgn="base">
                  <a:spcBef>
                    <a:spcPct val="0"/>
                  </a:spcBef>
                  <a:spcAft>
                    <a:spcPct val="0"/>
                  </a:spcAft>
                  <a:buClr>
                    <a:schemeClr val="tx2"/>
                  </a:buClr>
                  <a:buSzPct val="100000"/>
                  <a:defRPr lang="ru-RU" sz="1600" baseline="0" dirty="0"/>
                </a:lvl1pPr>
                <a:lvl2pPr marL="198335" lvl="1" indent="-194662" defTabSz="913473" fontAlgn="base">
                  <a:spcBef>
                    <a:spcPct val="0"/>
                  </a:spcBef>
                  <a:spcAft>
                    <a:spcPct val="0"/>
                  </a:spcAft>
                  <a:buClr>
                    <a:schemeClr val="accent4"/>
                  </a:buClr>
                  <a:buSzPct val="125000"/>
                  <a:buFont typeface="Arial" charset="0"/>
                  <a:buChar char="▪"/>
                  <a:defRPr lang="ru-RU" sz="1600" baseline="0" dirty="0"/>
                </a:lvl2pPr>
                <a:lvl3pPr marL="455435" lvl="2" indent="-253428" defTabSz="913473" fontAlgn="base">
                  <a:spcBef>
                    <a:spcPct val="0"/>
                  </a:spcBef>
                  <a:spcAft>
                    <a:spcPct val="0"/>
                  </a:spcAft>
                  <a:buClr>
                    <a:schemeClr val="accent6"/>
                  </a:buClr>
                  <a:buSzPct val="120000"/>
                  <a:buFont typeface="Arial" charset="0"/>
                  <a:buChar char="–"/>
                  <a:defRPr lang="ru-RU" sz="1600" baseline="0" dirty="0"/>
                </a:lvl3pPr>
                <a:lvl4pPr marL="628060" lvl="3" indent="-157933" defTabSz="913473" fontAlgn="base">
                  <a:spcBef>
                    <a:spcPct val="0"/>
                  </a:spcBef>
                  <a:spcAft>
                    <a:spcPct val="0"/>
                  </a:spcAft>
                  <a:buClr>
                    <a:schemeClr val="accent6"/>
                  </a:buClr>
                  <a:buSzPct val="120000"/>
                  <a:buFont typeface="Arial" charset="0"/>
                  <a:buChar char="▫"/>
                  <a:defRPr lang="ru-RU" sz="1600" baseline="0" dirty="0"/>
                </a:lvl4pPr>
                <a:lvl5pPr marL="763957" lvl="4" indent="-132223" defTabSz="913473" fontAlgn="base">
                  <a:spcBef>
                    <a:spcPct val="0"/>
                  </a:spcBef>
                  <a:spcAft>
                    <a:spcPct val="0"/>
                  </a:spcAft>
                  <a:buClr>
                    <a:schemeClr val="accent6"/>
                  </a:buClr>
                  <a:buSzPct val="89000"/>
                  <a:buFont typeface="Arial" charset="0"/>
                  <a:buChar char="-"/>
                  <a:defRPr lang="ru-RU" sz="1600" baseline="0" dirty="0"/>
                </a:lvl5pPr>
                <a:lvl6pPr marL="1020030" indent="-177089" defTabSz="1218026" fontAlgn="base">
                  <a:spcBef>
                    <a:spcPct val="0"/>
                  </a:spcBef>
                  <a:spcAft>
                    <a:spcPct val="0"/>
                  </a:spcAft>
                  <a:buClr>
                    <a:schemeClr val="tx2"/>
                  </a:buClr>
                  <a:buSzPct val="89000"/>
                  <a:buFont typeface="Arial" charset="0"/>
                  <a:buChar char="-"/>
                  <a:defRPr sz="2100" baseline="0"/>
                </a:lvl6pPr>
                <a:lvl7pPr marL="1020030" indent="-177089" defTabSz="1218026" fontAlgn="base">
                  <a:spcBef>
                    <a:spcPct val="0"/>
                  </a:spcBef>
                  <a:spcAft>
                    <a:spcPct val="0"/>
                  </a:spcAft>
                  <a:buClr>
                    <a:schemeClr val="tx2"/>
                  </a:buClr>
                  <a:buSzPct val="89000"/>
                  <a:buFont typeface="Arial" charset="0"/>
                  <a:buChar char="-"/>
                  <a:defRPr sz="2100" baseline="0"/>
                </a:lvl7pPr>
                <a:lvl8pPr marL="1020030" indent="-177089" defTabSz="1218026" fontAlgn="base">
                  <a:spcBef>
                    <a:spcPct val="0"/>
                  </a:spcBef>
                  <a:spcAft>
                    <a:spcPct val="0"/>
                  </a:spcAft>
                  <a:buClr>
                    <a:schemeClr val="tx2"/>
                  </a:buClr>
                  <a:buSzPct val="89000"/>
                  <a:buFont typeface="Arial" charset="0"/>
                  <a:buChar char="-"/>
                  <a:defRPr sz="2100" baseline="0"/>
                </a:lvl8pPr>
                <a:lvl9pPr marL="1020030" indent="-177089" defTabSz="1218026" fontAlgn="base">
                  <a:spcBef>
                    <a:spcPct val="0"/>
                  </a:spcBef>
                  <a:spcAft>
                    <a:spcPct val="0"/>
                  </a:spcAft>
                  <a:buClr>
                    <a:schemeClr val="tx2"/>
                  </a:buClr>
                  <a:buSzPct val="89000"/>
                  <a:buFont typeface="Arial" charset="0"/>
                  <a:buChar char="-"/>
                  <a:defRPr sz="2100" baseline="0"/>
                </a:lvl9pPr>
              </a:lstStyle>
              <a:p>
                <a:pPr marL="0" marR="0" lvl="0" indent="0" defTabSz="913473" eaLnBrk="1" fontAlgn="base" latinLnBrk="0" hangingPunct="1">
                  <a:lnSpc>
                    <a:spcPct val="100000"/>
                  </a:lnSpc>
                  <a:spcBef>
                    <a:spcPct val="0"/>
                  </a:spcBef>
                  <a:spcAft>
                    <a:spcPct val="0"/>
                  </a:spcAft>
                  <a:buClr>
                    <a:srgbClr val="008080"/>
                  </a:buClr>
                  <a:buSzPct val="100000"/>
                  <a:buFontTx/>
                  <a:buNone/>
                  <a:tabLst/>
                  <a:defRPr/>
                </a:pPr>
                <a:endParaRPr kumimoji="0" lang="en-US" sz="800" b="1" i="0" u="none" strike="noStrike" kern="0" cap="none" spc="0" normalizeH="0" baseline="0" noProof="0">
                  <a:ln>
                    <a:noFill/>
                  </a:ln>
                  <a:solidFill>
                    <a:srgbClr val="FFFFFF"/>
                  </a:solidFill>
                  <a:effectLst/>
                  <a:uLnTx/>
                  <a:uFillTx/>
                </a:endParaRPr>
              </a:p>
            </p:txBody>
          </p:sp>
        </p:grpSp>
        <p:sp>
          <p:nvSpPr>
            <p:cNvPr id="73" name="Oval 21">
              <a:extLst>
                <a:ext uri="{FF2B5EF4-FFF2-40B4-BE49-F238E27FC236}">
                  <a16:creationId xmlns:a16="http://schemas.microsoft.com/office/drawing/2014/main" id="{CA8C2CDF-DFFA-426A-BAAE-897286934E9F}"/>
                </a:ext>
              </a:extLst>
            </p:cNvPr>
            <p:cNvSpPr>
              <a:spLocks noChangeArrowheads="1"/>
            </p:cNvSpPr>
            <p:nvPr>
              <p:custDataLst>
                <p:tags r:id="rId4"/>
              </p:custDataLst>
            </p:nvPr>
          </p:nvSpPr>
          <p:spPr bwMode="gray">
            <a:xfrm>
              <a:off x="10392370" y="20657"/>
              <a:ext cx="109965" cy="109965"/>
            </a:xfrm>
            <a:prstGeom prst="ellipse">
              <a:avLst/>
            </a:prstGeom>
            <a:solidFill>
              <a:srgbClr val="B2D2D8"/>
            </a:solidFill>
            <a:ln w="9525">
              <a:solidFill>
                <a:srgbClr val="FFFFFF"/>
              </a:solidFill>
              <a:round/>
              <a:headEnd/>
              <a:tailEnd/>
            </a:ln>
          </p:spPr>
          <p:txBody>
            <a:bodyPr wrap="none" lIns="91430" tIns="45715" rIns="91430" bIns="45715" anchor="ctr">
              <a:noAutofit/>
            </a:bodyPr>
            <a:lstStyle/>
            <a:p>
              <a:pPr marL="0" marR="0" lvl="0" indent="0" algn="ctr" defTabSz="913523" eaLnBrk="1" fontAlgn="auto" latinLnBrk="0" hangingPunct="1">
                <a:lnSpc>
                  <a:spcPct val="100000"/>
                </a:lnSpc>
                <a:spcBef>
                  <a:spcPts val="0"/>
                </a:spcBef>
                <a:spcAft>
                  <a:spcPts val="0"/>
                </a:spcAft>
                <a:buClr>
                  <a:srgbClr val="000000"/>
                </a:buClr>
                <a:buSzTx/>
                <a:buFontTx/>
                <a:buNone/>
                <a:tabLst/>
                <a:defRPr/>
              </a:pPr>
              <a:r>
                <a:rPr kumimoji="0" lang="en-US" sz="600" b="1" i="0" u="none" strike="noStrike" kern="0" cap="none" spc="0" normalizeH="0" baseline="0" noProof="0" dirty="0">
                  <a:ln>
                    <a:noFill/>
                  </a:ln>
                  <a:solidFill>
                    <a:srgbClr val="008080"/>
                  </a:solidFill>
                  <a:effectLst/>
                  <a:uLnTx/>
                  <a:uFillTx/>
                </a:rPr>
                <a:t>1</a:t>
              </a:r>
            </a:p>
          </p:txBody>
        </p:sp>
        <p:sp>
          <p:nvSpPr>
            <p:cNvPr id="74" name="Oval 21">
              <a:extLst>
                <a:ext uri="{FF2B5EF4-FFF2-40B4-BE49-F238E27FC236}">
                  <a16:creationId xmlns:a16="http://schemas.microsoft.com/office/drawing/2014/main" id="{24F374FD-1D76-4320-A12C-1FE7B2FD066D}"/>
                </a:ext>
              </a:extLst>
            </p:cNvPr>
            <p:cNvSpPr>
              <a:spLocks noChangeArrowheads="1"/>
            </p:cNvSpPr>
            <p:nvPr>
              <p:custDataLst>
                <p:tags r:id="rId5"/>
              </p:custDataLst>
            </p:nvPr>
          </p:nvSpPr>
          <p:spPr bwMode="gray">
            <a:xfrm>
              <a:off x="10754612" y="20657"/>
              <a:ext cx="109965" cy="109965"/>
            </a:xfrm>
            <a:prstGeom prst="ellipse">
              <a:avLst/>
            </a:prstGeom>
            <a:solidFill>
              <a:srgbClr val="B2D2D8"/>
            </a:solidFill>
            <a:ln w="9525">
              <a:solidFill>
                <a:srgbClr val="FFFFFF"/>
              </a:solidFill>
              <a:round/>
              <a:headEnd/>
              <a:tailEnd/>
            </a:ln>
          </p:spPr>
          <p:txBody>
            <a:bodyPr wrap="none" lIns="91430" tIns="45715" rIns="91430" bIns="45715" anchor="ctr">
              <a:noAutofit/>
            </a:bodyPr>
            <a:lstStyle/>
            <a:p>
              <a:pPr marL="0" marR="0" lvl="0" indent="0" algn="ctr" defTabSz="913523" eaLnBrk="1" fontAlgn="auto" latinLnBrk="0" hangingPunct="1">
                <a:lnSpc>
                  <a:spcPct val="100000"/>
                </a:lnSpc>
                <a:spcBef>
                  <a:spcPts val="0"/>
                </a:spcBef>
                <a:spcAft>
                  <a:spcPts val="0"/>
                </a:spcAft>
                <a:buClr>
                  <a:srgbClr val="000000"/>
                </a:buClr>
                <a:buSzTx/>
                <a:buFontTx/>
                <a:buNone/>
                <a:tabLst/>
                <a:defRPr/>
              </a:pPr>
              <a:r>
                <a:rPr kumimoji="0" lang="en-US" sz="600" b="1" i="0" u="none" strike="noStrike" kern="0" cap="none" spc="0" normalizeH="0" baseline="0" noProof="0" dirty="0">
                  <a:ln>
                    <a:noFill/>
                  </a:ln>
                  <a:solidFill>
                    <a:srgbClr val="008080"/>
                  </a:solidFill>
                  <a:effectLst/>
                  <a:uLnTx/>
                  <a:uFillTx/>
                </a:rPr>
                <a:t>2</a:t>
              </a:r>
            </a:p>
          </p:txBody>
        </p:sp>
        <p:grpSp>
          <p:nvGrpSpPr>
            <p:cNvPr id="75" name="Group 165">
              <a:extLst>
                <a:ext uri="{FF2B5EF4-FFF2-40B4-BE49-F238E27FC236}">
                  <a16:creationId xmlns:a16="http://schemas.microsoft.com/office/drawing/2014/main" id="{6A479927-CF71-4D23-9A1F-AC5ADBA948D7}"/>
                </a:ext>
              </a:extLst>
            </p:cNvPr>
            <p:cNvGrpSpPr>
              <a:grpSpLocks/>
            </p:cNvGrpSpPr>
            <p:nvPr>
              <p:custDataLst>
                <p:tags r:id="rId6"/>
              </p:custDataLst>
            </p:nvPr>
          </p:nvGrpSpPr>
          <p:grpSpPr>
            <a:xfrm>
              <a:off x="10997356" y="75002"/>
              <a:ext cx="387944" cy="216580"/>
              <a:chOff x="5256246" y="1164709"/>
              <a:chExt cx="2296426" cy="1282037"/>
            </a:xfrm>
            <a:solidFill>
              <a:srgbClr val="B2D2D8"/>
            </a:solidFill>
          </p:grpSpPr>
          <p:sp>
            <p:nvSpPr>
              <p:cNvPr id="83" name="Freeform: Shape 166">
                <a:extLst>
                  <a:ext uri="{FF2B5EF4-FFF2-40B4-BE49-F238E27FC236}">
                    <a16:creationId xmlns:a16="http://schemas.microsoft.com/office/drawing/2014/main" id="{22D52BEC-83FC-4511-ADA5-830242BCB184}"/>
                  </a:ext>
                </a:extLst>
              </p:cNvPr>
              <p:cNvSpPr/>
              <p:nvPr>
                <p:custDataLst>
                  <p:tags r:id="rId14"/>
                </p:custDataLst>
              </p:nvPr>
            </p:nvSpPr>
            <p:spPr>
              <a:xfrm>
                <a:off x="5256246" y="1164709"/>
                <a:ext cx="2296426" cy="1282037"/>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53573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53573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153573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183013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183013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3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6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6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6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645025" y="0"/>
                    </a:lnTo>
                    <a:lnTo>
                      <a:pt x="1828800" y="457200"/>
                    </a:lnTo>
                    <a:lnTo>
                      <a:pt x="1645025" y="914400"/>
                    </a:lnTo>
                    <a:lnTo>
                      <a:pt x="0" y="914400"/>
                    </a:lnTo>
                    <a:lnTo>
                      <a:pt x="183775" y="457200"/>
                    </a:lnTo>
                    <a:close/>
                  </a:path>
                </a:pathLst>
              </a:custGeom>
              <a:grpFill/>
              <a:ln w="9525" cap="flat" cmpd="sng" algn="ctr">
                <a:solidFill>
                  <a:srgbClr val="FFFFFF"/>
                </a:solidFill>
                <a:prstDash val="solid"/>
              </a:ln>
              <a:effectLst/>
            </p:spPr>
            <p:txBody>
              <a:bodyPr wrap="square" l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800" b="0" i="0" u="none" strike="noStrike" kern="0" cap="none" spc="0" normalizeH="0" baseline="0" noProof="0" dirty="0" err="1">
                  <a:ln>
                    <a:noFill/>
                  </a:ln>
                  <a:solidFill>
                    <a:srgbClr val="FFFFFF"/>
                  </a:solidFill>
                  <a:effectLst/>
                  <a:uLnTx/>
                  <a:uFillTx/>
                  <a:latin typeface="Arial"/>
                  <a:ea typeface="+mn-ea"/>
                  <a:cs typeface="+mn-cs"/>
                </a:endParaRPr>
              </a:p>
            </p:txBody>
          </p:sp>
          <p:sp>
            <p:nvSpPr>
              <p:cNvPr id="84" name="TextBox 83">
                <a:extLst>
                  <a:ext uri="{FF2B5EF4-FFF2-40B4-BE49-F238E27FC236}">
                    <a16:creationId xmlns:a16="http://schemas.microsoft.com/office/drawing/2014/main" id="{41D6F7D5-7207-4EA6-A00C-094CDCE9741C}"/>
                  </a:ext>
                </a:extLst>
              </p:cNvPr>
              <p:cNvSpPr txBox="1"/>
              <p:nvPr>
                <p:custDataLst>
                  <p:tags r:id="rId15"/>
                </p:custDataLst>
              </p:nvPr>
            </p:nvSpPr>
            <p:spPr>
              <a:xfrm>
                <a:off x="5537812" y="1253740"/>
                <a:ext cx="1784092" cy="1103976"/>
              </a:xfrm>
              <a:prstGeom prst="rect">
                <a:avLst/>
              </a:prstGeom>
              <a:grpFill/>
            </p:spPr>
            <p:txBody>
              <a:bodyPr vert="horz" wrap="square" lIns="36000" tIns="0" rIns="0" bIns="0" rtlCol="0" anchor="ctr">
                <a:noAutofit/>
              </a:bodyPr>
              <a:lstStyle>
                <a:lvl1pPr lvl="0" indent="0" defTabSz="913473" fontAlgn="base">
                  <a:spcBef>
                    <a:spcPct val="0"/>
                  </a:spcBef>
                  <a:spcAft>
                    <a:spcPct val="0"/>
                  </a:spcAft>
                  <a:buClr>
                    <a:schemeClr val="tx2"/>
                  </a:buClr>
                  <a:buSzPct val="100000"/>
                  <a:defRPr lang="ru-RU" sz="1600" baseline="0" dirty="0"/>
                </a:lvl1pPr>
                <a:lvl2pPr marL="198335" lvl="1" indent="-194662" defTabSz="913473" fontAlgn="base">
                  <a:spcBef>
                    <a:spcPct val="0"/>
                  </a:spcBef>
                  <a:spcAft>
                    <a:spcPct val="0"/>
                  </a:spcAft>
                  <a:buClr>
                    <a:schemeClr val="accent4"/>
                  </a:buClr>
                  <a:buSzPct val="125000"/>
                  <a:buFont typeface="Arial" charset="0"/>
                  <a:buChar char="▪"/>
                  <a:defRPr lang="ru-RU" sz="1600" baseline="0" dirty="0"/>
                </a:lvl2pPr>
                <a:lvl3pPr marL="455435" lvl="2" indent="-253428" defTabSz="913473" fontAlgn="base">
                  <a:spcBef>
                    <a:spcPct val="0"/>
                  </a:spcBef>
                  <a:spcAft>
                    <a:spcPct val="0"/>
                  </a:spcAft>
                  <a:buClr>
                    <a:schemeClr val="accent6"/>
                  </a:buClr>
                  <a:buSzPct val="120000"/>
                  <a:buFont typeface="Arial" charset="0"/>
                  <a:buChar char="–"/>
                  <a:defRPr lang="ru-RU" sz="1600" baseline="0" dirty="0"/>
                </a:lvl3pPr>
                <a:lvl4pPr marL="628060" lvl="3" indent="-157933" defTabSz="913473" fontAlgn="base">
                  <a:spcBef>
                    <a:spcPct val="0"/>
                  </a:spcBef>
                  <a:spcAft>
                    <a:spcPct val="0"/>
                  </a:spcAft>
                  <a:buClr>
                    <a:schemeClr val="accent6"/>
                  </a:buClr>
                  <a:buSzPct val="120000"/>
                  <a:buFont typeface="Arial" charset="0"/>
                  <a:buChar char="▫"/>
                  <a:defRPr lang="ru-RU" sz="1600" baseline="0" dirty="0"/>
                </a:lvl4pPr>
                <a:lvl5pPr marL="763957" lvl="4" indent="-132223" defTabSz="913473" fontAlgn="base">
                  <a:spcBef>
                    <a:spcPct val="0"/>
                  </a:spcBef>
                  <a:spcAft>
                    <a:spcPct val="0"/>
                  </a:spcAft>
                  <a:buClr>
                    <a:schemeClr val="accent6"/>
                  </a:buClr>
                  <a:buSzPct val="89000"/>
                  <a:buFont typeface="Arial" charset="0"/>
                  <a:buChar char="-"/>
                  <a:defRPr lang="ru-RU" sz="1600" baseline="0" dirty="0"/>
                </a:lvl5pPr>
                <a:lvl6pPr marL="1020030" indent="-177089" defTabSz="1218026" fontAlgn="base">
                  <a:spcBef>
                    <a:spcPct val="0"/>
                  </a:spcBef>
                  <a:spcAft>
                    <a:spcPct val="0"/>
                  </a:spcAft>
                  <a:buClr>
                    <a:schemeClr val="tx2"/>
                  </a:buClr>
                  <a:buSzPct val="89000"/>
                  <a:buFont typeface="Arial" charset="0"/>
                  <a:buChar char="-"/>
                  <a:defRPr sz="2100" baseline="0"/>
                </a:lvl6pPr>
                <a:lvl7pPr marL="1020030" indent="-177089" defTabSz="1218026" fontAlgn="base">
                  <a:spcBef>
                    <a:spcPct val="0"/>
                  </a:spcBef>
                  <a:spcAft>
                    <a:spcPct val="0"/>
                  </a:spcAft>
                  <a:buClr>
                    <a:schemeClr val="tx2"/>
                  </a:buClr>
                  <a:buSzPct val="89000"/>
                  <a:buFont typeface="Arial" charset="0"/>
                  <a:buChar char="-"/>
                  <a:defRPr sz="2100" baseline="0"/>
                </a:lvl7pPr>
                <a:lvl8pPr marL="1020030" indent="-177089" defTabSz="1218026" fontAlgn="base">
                  <a:spcBef>
                    <a:spcPct val="0"/>
                  </a:spcBef>
                  <a:spcAft>
                    <a:spcPct val="0"/>
                  </a:spcAft>
                  <a:buClr>
                    <a:schemeClr val="tx2"/>
                  </a:buClr>
                  <a:buSzPct val="89000"/>
                  <a:buFont typeface="Arial" charset="0"/>
                  <a:buChar char="-"/>
                  <a:defRPr sz="2100" baseline="0"/>
                </a:lvl8pPr>
                <a:lvl9pPr marL="1020030" indent="-177089" defTabSz="1218026" fontAlgn="base">
                  <a:spcBef>
                    <a:spcPct val="0"/>
                  </a:spcBef>
                  <a:spcAft>
                    <a:spcPct val="0"/>
                  </a:spcAft>
                  <a:buClr>
                    <a:schemeClr val="tx2"/>
                  </a:buClr>
                  <a:buSzPct val="89000"/>
                  <a:buFont typeface="Arial" charset="0"/>
                  <a:buChar char="-"/>
                  <a:defRPr sz="2100" baseline="0"/>
                </a:lvl9pPr>
              </a:lstStyle>
              <a:p>
                <a:pPr marL="0" marR="0" lvl="0" indent="0" defTabSz="913473" eaLnBrk="1" fontAlgn="base" latinLnBrk="0" hangingPunct="1">
                  <a:lnSpc>
                    <a:spcPct val="100000"/>
                  </a:lnSpc>
                  <a:spcBef>
                    <a:spcPct val="0"/>
                  </a:spcBef>
                  <a:spcAft>
                    <a:spcPct val="0"/>
                  </a:spcAft>
                  <a:buClr>
                    <a:srgbClr val="008080"/>
                  </a:buClr>
                  <a:buSzPct val="100000"/>
                  <a:buFontTx/>
                  <a:buNone/>
                  <a:tabLst/>
                  <a:defRPr/>
                </a:pPr>
                <a:endParaRPr kumimoji="0" lang="az-Cyrl-AZ" sz="800" b="1" i="0" u="none" strike="noStrike" kern="0" cap="none" spc="0" normalizeH="0" baseline="0" noProof="0">
                  <a:ln>
                    <a:noFill/>
                  </a:ln>
                  <a:solidFill>
                    <a:srgbClr val="FFFFFF"/>
                  </a:solidFill>
                  <a:effectLst/>
                  <a:uLnTx/>
                  <a:uFillTx/>
                </a:endParaRPr>
              </a:p>
            </p:txBody>
          </p:sp>
        </p:grpSp>
        <p:sp>
          <p:nvSpPr>
            <p:cNvPr id="76" name="Oval 21">
              <a:extLst>
                <a:ext uri="{FF2B5EF4-FFF2-40B4-BE49-F238E27FC236}">
                  <a16:creationId xmlns:a16="http://schemas.microsoft.com/office/drawing/2014/main" id="{534F44EC-FB5F-47D7-BFF8-6E1D0857E593}"/>
                </a:ext>
              </a:extLst>
            </p:cNvPr>
            <p:cNvSpPr>
              <a:spLocks noChangeArrowheads="1"/>
            </p:cNvSpPr>
            <p:nvPr>
              <p:custDataLst>
                <p:tags r:id="rId7"/>
              </p:custDataLst>
            </p:nvPr>
          </p:nvSpPr>
          <p:spPr bwMode="gray">
            <a:xfrm>
              <a:off x="11116853" y="20657"/>
              <a:ext cx="109965" cy="109965"/>
            </a:xfrm>
            <a:prstGeom prst="ellipse">
              <a:avLst/>
            </a:prstGeom>
            <a:solidFill>
              <a:srgbClr val="B2D2D8"/>
            </a:solidFill>
            <a:ln w="9525">
              <a:solidFill>
                <a:srgbClr val="FFFFFF"/>
              </a:solidFill>
              <a:round/>
              <a:headEnd/>
              <a:tailEnd/>
            </a:ln>
          </p:spPr>
          <p:txBody>
            <a:bodyPr wrap="none" lIns="91430" tIns="45715" rIns="91430" bIns="45715" anchor="ctr">
              <a:noAutofit/>
            </a:bodyPr>
            <a:lstStyle/>
            <a:p>
              <a:pPr marL="0" marR="0" lvl="0" indent="0" algn="ctr" defTabSz="913523" eaLnBrk="1" fontAlgn="auto" latinLnBrk="0" hangingPunct="1">
                <a:lnSpc>
                  <a:spcPct val="100000"/>
                </a:lnSpc>
                <a:spcBef>
                  <a:spcPts val="0"/>
                </a:spcBef>
                <a:spcAft>
                  <a:spcPts val="0"/>
                </a:spcAft>
                <a:buClr>
                  <a:srgbClr val="000000"/>
                </a:buClr>
                <a:buSzTx/>
                <a:buFontTx/>
                <a:buNone/>
                <a:tabLst/>
                <a:defRPr/>
              </a:pPr>
              <a:r>
                <a:rPr kumimoji="0" lang="en-US" sz="600" b="1" i="0" u="none" strike="noStrike" kern="0" cap="none" spc="0" normalizeH="0" baseline="0" noProof="0" dirty="0">
                  <a:ln>
                    <a:noFill/>
                  </a:ln>
                  <a:solidFill>
                    <a:srgbClr val="008080"/>
                  </a:solidFill>
                  <a:effectLst/>
                  <a:uLnTx/>
                  <a:uFillTx/>
                </a:rPr>
                <a:t>3</a:t>
              </a:r>
            </a:p>
          </p:txBody>
        </p:sp>
        <p:sp>
          <p:nvSpPr>
            <p:cNvPr id="77" name="Freeform: Shape 170">
              <a:extLst>
                <a:ext uri="{FF2B5EF4-FFF2-40B4-BE49-F238E27FC236}">
                  <a16:creationId xmlns:a16="http://schemas.microsoft.com/office/drawing/2014/main" id="{9922053E-E6BB-46F5-AFA6-3CD333C80E1D}"/>
                </a:ext>
              </a:extLst>
            </p:cNvPr>
            <p:cNvSpPr/>
            <p:nvPr>
              <p:custDataLst>
                <p:tags r:id="rId8"/>
              </p:custDataLst>
            </p:nvPr>
          </p:nvSpPr>
          <p:spPr>
            <a:xfrm>
              <a:off x="11359598" y="75002"/>
              <a:ext cx="387944" cy="216580"/>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53573 w 1828800"/>
                <a:gd name="connsiteY5" fmla="*/ 457200 h 914400"/>
                <a:gd name="connsiteX0" fmla="*/ 0 w 1828800"/>
                <a:gd name="connsiteY0" fmla="*/ 0 h 914400"/>
                <a:gd name="connsiteX1" fmla="*/ 1675226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53573 w 1828800"/>
                <a:gd name="connsiteY5" fmla="*/ 457200 h 914400"/>
                <a:gd name="connsiteX0" fmla="*/ 0 w 1828800"/>
                <a:gd name="connsiteY0" fmla="*/ 0 h 914400"/>
                <a:gd name="connsiteX1" fmla="*/ 1675226 w 1828800"/>
                <a:gd name="connsiteY1" fmla="*/ 0 h 914400"/>
                <a:gd name="connsiteX2" fmla="*/ 1828800 w 1828800"/>
                <a:gd name="connsiteY2" fmla="*/ 457200 h 914400"/>
                <a:gd name="connsiteX3" fmla="*/ 1675226 w 1828800"/>
                <a:gd name="connsiteY3" fmla="*/ 914400 h 914400"/>
                <a:gd name="connsiteX4" fmla="*/ 0 w 1828800"/>
                <a:gd name="connsiteY4" fmla="*/ 914400 h 914400"/>
                <a:gd name="connsiteX5" fmla="*/ 153573 w 1828800"/>
                <a:gd name="connsiteY5" fmla="*/ 457200 h 914400"/>
                <a:gd name="connsiteX0" fmla="*/ 0 w 1828800"/>
                <a:gd name="connsiteY0" fmla="*/ 0 h 914400"/>
                <a:gd name="connsiteX1" fmla="*/ 1675226 w 1828800"/>
                <a:gd name="connsiteY1" fmla="*/ 0 h 914400"/>
                <a:gd name="connsiteX2" fmla="*/ 1828800 w 1828800"/>
                <a:gd name="connsiteY2" fmla="*/ 457200 h 914400"/>
                <a:gd name="connsiteX3" fmla="*/ 1675226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7 w 1828800"/>
                <a:gd name="connsiteY1" fmla="*/ 0 h 914400"/>
                <a:gd name="connsiteX2" fmla="*/ 1828800 w 1828800"/>
                <a:gd name="connsiteY2" fmla="*/ 457200 h 914400"/>
                <a:gd name="connsiteX3" fmla="*/ 1675226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7 w 1828800"/>
                <a:gd name="connsiteY1" fmla="*/ 0 h 914400"/>
                <a:gd name="connsiteX2" fmla="*/ 1828800 w 1828800"/>
                <a:gd name="connsiteY2" fmla="*/ 457200 h 914400"/>
                <a:gd name="connsiteX3" fmla="*/ 1645787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7 w 1828800"/>
                <a:gd name="connsiteY1" fmla="*/ 0 h 914400"/>
                <a:gd name="connsiteX2" fmla="*/ 1828800 w 1828800"/>
                <a:gd name="connsiteY2" fmla="*/ 457200 h 914400"/>
                <a:gd name="connsiteX3" fmla="*/ 1645787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7 w 1828800"/>
                <a:gd name="connsiteY1" fmla="*/ 0 h 914400"/>
                <a:gd name="connsiteX2" fmla="*/ 1828800 w 1828800"/>
                <a:gd name="connsiteY2" fmla="*/ 457200 h 914400"/>
                <a:gd name="connsiteX3" fmla="*/ 1645787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7 w 1828800"/>
                <a:gd name="connsiteY1" fmla="*/ 0 h 914400"/>
                <a:gd name="connsiteX2" fmla="*/ 1828800 w 1828800"/>
                <a:gd name="connsiteY2" fmla="*/ 457200 h 914400"/>
                <a:gd name="connsiteX3" fmla="*/ 1645787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7 w 1828800"/>
                <a:gd name="connsiteY1" fmla="*/ 0 h 914400"/>
                <a:gd name="connsiteX2" fmla="*/ 1828800 w 1828800"/>
                <a:gd name="connsiteY2" fmla="*/ 457200 h 914400"/>
                <a:gd name="connsiteX3" fmla="*/ 1645787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7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645025" y="0"/>
                  </a:lnTo>
                  <a:lnTo>
                    <a:pt x="1828800" y="457200"/>
                  </a:lnTo>
                  <a:lnTo>
                    <a:pt x="1645025" y="914400"/>
                  </a:lnTo>
                  <a:lnTo>
                    <a:pt x="0" y="914400"/>
                  </a:lnTo>
                  <a:lnTo>
                    <a:pt x="183775" y="457200"/>
                  </a:lnTo>
                  <a:close/>
                </a:path>
              </a:pathLst>
            </a:custGeom>
            <a:solidFill>
              <a:srgbClr val="008080"/>
            </a:solidFill>
            <a:ln w="9525" cap="flat" cmpd="sng" algn="ctr">
              <a:solidFill>
                <a:srgbClr val="FFFFFF"/>
              </a:solidFill>
              <a:prstDash val="solid"/>
            </a:ln>
            <a:effectLst/>
          </p:spPr>
          <p:txBody>
            <a:bodyPr wrap="square" l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800" b="0" i="0" u="none" strike="noStrike" kern="0" cap="none" spc="0" normalizeH="0" baseline="0" noProof="0" dirty="0" err="1">
                <a:ln>
                  <a:noFill/>
                </a:ln>
                <a:solidFill>
                  <a:srgbClr val="FFFFFF"/>
                </a:solidFill>
                <a:effectLst/>
                <a:uLnTx/>
                <a:uFillTx/>
                <a:latin typeface="Arial"/>
                <a:ea typeface="+mn-ea"/>
                <a:cs typeface="+mn-cs"/>
              </a:endParaRPr>
            </a:p>
          </p:txBody>
        </p:sp>
        <p:sp>
          <p:nvSpPr>
            <p:cNvPr id="78" name="Oval 21">
              <a:extLst>
                <a:ext uri="{FF2B5EF4-FFF2-40B4-BE49-F238E27FC236}">
                  <a16:creationId xmlns:a16="http://schemas.microsoft.com/office/drawing/2014/main" id="{C49C3772-49F1-4739-B4E0-3049E64FD491}"/>
                </a:ext>
              </a:extLst>
            </p:cNvPr>
            <p:cNvSpPr>
              <a:spLocks noChangeArrowheads="1"/>
            </p:cNvSpPr>
            <p:nvPr>
              <p:custDataLst>
                <p:tags r:id="rId9"/>
              </p:custDataLst>
            </p:nvPr>
          </p:nvSpPr>
          <p:spPr bwMode="gray">
            <a:xfrm>
              <a:off x="11479095" y="20657"/>
              <a:ext cx="109965" cy="109965"/>
            </a:xfrm>
            <a:prstGeom prst="ellipse">
              <a:avLst/>
            </a:prstGeom>
            <a:solidFill>
              <a:srgbClr val="008080"/>
            </a:solidFill>
            <a:ln w="9525">
              <a:solidFill>
                <a:srgbClr val="FFFFFF"/>
              </a:solidFill>
              <a:round/>
              <a:headEnd/>
              <a:tailEnd/>
            </a:ln>
          </p:spPr>
          <p:txBody>
            <a:bodyPr wrap="none" lIns="91430" tIns="45715" rIns="91430" bIns="45715" anchor="ctr">
              <a:noAutofit/>
            </a:bodyPr>
            <a:lstStyle/>
            <a:p>
              <a:pPr marL="0" marR="0" lvl="0" indent="0" algn="ctr" defTabSz="913523" eaLnBrk="1" fontAlgn="auto" latinLnBrk="0" hangingPunct="1">
                <a:lnSpc>
                  <a:spcPct val="100000"/>
                </a:lnSpc>
                <a:spcBef>
                  <a:spcPts val="0"/>
                </a:spcBef>
                <a:spcAft>
                  <a:spcPts val="0"/>
                </a:spcAft>
                <a:buClr>
                  <a:srgbClr val="000000"/>
                </a:buClr>
                <a:buSzTx/>
                <a:buFontTx/>
                <a:buNone/>
                <a:tabLst/>
                <a:defRPr/>
              </a:pPr>
              <a:r>
                <a:rPr kumimoji="0" lang="en-US" sz="600" b="1" i="0" u="none" strike="noStrike" kern="0" cap="none" spc="0" normalizeH="0" baseline="0" noProof="0" dirty="0">
                  <a:ln>
                    <a:noFill/>
                  </a:ln>
                  <a:solidFill>
                    <a:srgbClr val="FFFFFF"/>
                  </a:solidFill>
                  <a:effectLst/>
                  <a:uLnTx/>
                  <a:uFillTx/>
                </a:rPr>
                <a:t>4</a:t>
              </a:r>
            </a:p>
          </p:txBody>
        </p:sp>
        <p:grpSp>
          <p:nvGrpSpPr>
            <p:cNvPr id="79" name="Group 174">
              <a:extLst>
                <a:ext uri="{FF2B5EF4-FFF2-40B4-BE49-F238E27FC236}">
                  <a16:creationId xmlns:a16="http://schemas.microsoft.com/office/drawing/2014/main" id="{514841D9-CB74-466E-89FC-BB456C7184F2}"/>
                </a:ext>
              </a:extLst>
            </p:cNvPr>
            <p:cNvGrpSpPr>
              <a:grpSpLocks/>
            </p:cNvGrpSpPr>
            <p:nvPr>
              <p:custDataLst>
                <p:tags r:id="rId10"/>
              </p:custDataLst>
            </p:nvPr>
          </p:nvGrpSpPr>
          <p:grpSpPr>
            <a:xfrm>
              <a:off x="11721840" y="75002"/>
              <a:ext cx="387944" cy="216580"/>
              <a:chOff x="9590971" y="1164709"/>
              <a:chExt cx="2296426" cy="1282037"/>
            </a:xfrm>
            <a:solidFill>
              <a:srgbClr val="B2D2D8"/>
            </a:solidFill>
          </p:grpSpPr>
          <p:sp>
            <p:nvSpPr>
              <p:cNvPr id="81" name="Freeform: Shape 175">
                <a:extLst>
                  <a:ext uri="{FF2B5EF4-FFF2-40B4-BE49-F238E27FC236}">
                    <a16:creationId xmlns:a16="http://schemas.microsoft.com/office/drawing/2014/main" id="{6ADF75C3-1BBB-4471-855C-5081288C18F6}"/>
                  </a:ext>
                </a:extLst>
              </p:cNvPr>
              <p:cNvSpPr/>
              <p:nvPr>
                <p:custDataLst>
                  <p:tags r:id="rId12"/>
                </p:custDataLst>
              </p:nvPr>
            </p:nvSpPr>
            <p:spPr>
              <a:xfrm>
                <a:off x="9590971" y="1164709"/>
                <a:ext cx="2296426" cy="1282037"/>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53574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53574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153574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645025" y="0"/>
                    </a:lnTo>
                    <a:lnTo>
                      <a:pt x="1828800" y="457200"/>
                    </a:lnTo>
                    <a:lnTo>
                      <a:pt x="1645025" y="914400"/>
                    </a:lnTo>
                    <a:lnTo>
                      <a:pt x="0" y="914400"/>
                    </a:lnTo>
                    <a:lnTo>
                      <a:pt x="183775" y="457200"/>
                    </a:lnTo>
                    <a:close/>
                  </a:path>
                </a:pathLst>
              </a:custGeom>
              <a:grpFill/>
              <a:ln w="9525" cap="flat" cmpd="sng" algn="ctr">
                <a:solidFill>
                  <a:srgbClr val="FFFFFF"/>
                </a:solidFill>
                <a:prstDash val="solid"/>
              </a:ln>
              <a:effectLst/>
            </p:spPr>
            <p:txBody>
              <a:bodyPr wrap="square" l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800" b="0" i="0" u="none" strike="noStrike" kern="0" cap="none" spc="0" normalizeH="0" baseline="0" noProof="0" dirty="0" err="1">
                  <a:ln>
                    <a:noFill/>
                  </a:ln>
                  <a:solidFill>
                    <a:srgbClr val="FFFFFF"/>
                  </a:solidFill>
                  <a:effectLst/>
                  <a:uLnTx/>
                  <a:uFillTx/>
                  <a:latin typeface="Arial"/>
                  <a:ea typeface="+mn-ea"/>
                  <a:cs typeface="+mn-cs"/>
                </a:endParaRPr>
              </a:p>
            </p:txBody>
          </p:sp>
          <p:sp>
            <p:nvSpPr>
              <p:cNvPr id="82" name="TextBox 81">
                <a:extLst>
                  <a:ext uri="{FF2B5EF4-FFF2-40B4-BE49-F238E27FC236}">
                    <a16:creationId xmlns:a16="http://schemas.microsoft.com/office/drawing/2014/main" id="{2B9CE2EE-E0EE-4848-98FC-7C53D156FDF2}"/>
                  </a:ext>
                </a:extLst>
              </p:cNvPr>
              <p:cNvSpPr txBox="1"/>
              <p:nvPr>
                <p:custDataLst>
                  <p:tags r:id="rId13"/>
                </p:custDataLst>
              </p:nvPr>
            </p:nvSpPr>
            <p:spPr>
              <a:xfrm>
                <a:off x="9872538" y="1253740"/>
                <a:ext cx="1784092" cy="1103976"/>
              </a:xfrm>
              <a:prstGeom prst="rect">
                <a:avLst/>
              </a:prstGeom>
              <a:grpFill/>
            </p:spPr>
            <p:txBody>
              <a:bodyPr vert="horz" wrap="square" lIns="36000" tIns="0" rIns="0" bIns="0" rtlCol="0" anchor="ctr">
                <a:noAutofit/>
              </a:bodyPr>
              <a:lstStyle>
                <a:lvl1pPr lvl="0" indent="0" defTabSz="913473" fontAlgn="base">
                  <a:spcBef>
                    <a:spcPct val="0"/>
                  </a:spcBef>
                  <a:spcAft>
                    <a:spcPct val="0"/>
                  </a:spcAft>
                  <a:buClr>
                    <a:schemeClr val="tx2"/>
                  </a:buClr>
                  <a:buSzPct val="100000"/>
                  <a:defRPr lang="ru-RU" sz="1600" baseline="0" dirty="0"/>
                </a:lvl1pPr>
                <a:lvl2pPr marL="198335" lvl="1" indent="-194662" defTabSz="913473" fontAlgn="base">
                  <a:spcBef>
                    <a:spcPct val="0"/>
                  </a:spcBef>
                  <a:spcAft>
                    <a:spcPct val="0"/>
                  </a:spcAft>
                  <a:buClr>
                    <a:schemeClr val="accent4"/>
                  </a:buClr>
                  <a:buSzPct val="125000"/>
                  <a:buFont typeface="Arial" charset="0"/>
                  <a:buChar char="▪"/>
                  <a:defRPr lang="ru-RU" sz="1600" baseline="0" dirty="0"/>
                </a:lvl2pPr>
                <a:lvl3pPr marL="455435" lvl="2" indent="-253428" defTabSz="913473" fontAlgn="base">
                  <a:spcBef>
                    <a:spcPct val="0"/>
                  </a:spcBef>
                  <a:spcAft>
                    <a:spcPct val="0"/>
                  </a:spcAft>
                  <a:buClr>
                    <a:schemeClr val="accent6"/>
                  </a:buClr>
                  <a:buSzPct val="120000"/>
                  <a:buFont typeface="Arial" charset="0"/>
                  <a:buChar char="–"/>
                  <a:defRPr lang="ru-RU" sz="1600" baseline="0" dirty="0"/>
                </a:lvl3pPr>
                <a:lvl4pPr marL="628060" lvl="3" indent="-157933" defTabSz="913473" fontAlgn="base">
                  <a:spcBef>
                    <a:spcPct val="0"/>
                  </a:spcBef>
                  <a:spcAft>
                    <a:spcPct val="0"/>
                  </a:spcAft>
                  <a:buClr>
                    <a:schemeClr val="accent6"/>
                  </a:buClr>
                  <a:buSzPct val="120000"/>
                  <a:buFont typeface="Arial" charset="0"/>
                  <a:buChar char="▫"/>
                  <a:defRPr lang="ru-RU" sz="1600" baseline="0" dirty="0"/>
                </a:lvl4pPr>
                <a:lvl5pPr marL="763957" lvl="4" indent="-132223" defTabSz="913473" fontAlgn="base">
                  <a:spcBef>
                    <a:spcPct val="0"/>
                  </a:spcBef>
                  <a:spcAft>
                    <a:spcPct val="0"/>
                  </a:spcAft>
                  <a:buClr>
                    <a:schemeClr val="accent6"/>
                  </a:buClr>
                  <a:buSzPct val="89000"/>
                  <a:buFont typeface="Arial" charset="0"/>
                  <a:buChar char="-"/>
                  <a:defRPr lang="ru-RU" sz="1600" baseline="0" dirty="0"/>
                </a:lvl5pPr>
                <a:lvl6pPr marL="1020030" indent="-177089" defTabSz="1218026" fontAlgn="base">
                  <a:spcBef>
                    <a:spcPct val="0"/>
                  </a:spcBef>
                  <a:spcAft>
                    <a:spcPct val="0"/>
                  </a:spcAft>
                  <a:buClr>
                    <a:schemeClr val="tx2"/>
                  </a:buClr>
                  <a:buSzPct val="89000"/>
                  <a:buFont typeface="Arial" charset="0"/>
                  <a:buChar char="-"/>
                  <a:defRPr sz="2100" baseline="0"/>
                </a:lvl6pPr>
                <a:lvl7pPr marL="1020030" indent="-177089" defTabSz="1218026" fontAlgn="base">
                  <a:spcBef>
                    <a:spcPct val="0"/>
                  </a:spcBef>
                  <a:spcAft>
                    <a:spcPct val="0"/>
                  </a:spcAft>
                  <a:buClr>
                    <a:schemeClr val="tx2"/>
                  </a:buClr>
                  <a:buSzPct val="89000"/>
                  <a:buFont typeface="Arial" charset="0"/>
                  <a:buChar char="-"/>
                  <a:defRPr sz="2100" baseline="0"/>
                </a:lvl7pPr>
                <a:lvl8pPr marL="1020030" indent="-177089" defTabSz="1218026" fontAlgn="base">
                  <a:spcBef>
                    <a:spcPct val="0"/>
                  </a:spcBef>
                  <a:spcAft>
                    <a:spcPct val="0"/>
                  </a:spcAft>
                  <a:buClr>
                    <a:schemeClr val="tx2"/>
                  </a:buClr>
                  <a:buSzPct val="89000"/>
                  <a:buFont typeface="Arial" charset="0"/>
                  <a:buChar char="-"/>
                  <a:defRPr sz="2100" baseline="0"/>
                </a:lvl8pPr>
                <a:lvl9pPr marL="1020030" indent="-177089" defTabSz="1218026" fontAlgn="base">
                  <a:spcBef>
                    <a:spcPct val="0"/>
                  </a:spcBef>
                  <a:spcAft>
                    <a:spcPct val="0"/>
                  </a:spcAft>
                  <a:buClr>
                    <a:schemeClr val="tx2"/>
                  </a:buClr>
                  <a:buSzPct val="89000"/>
                  <a:buFont typeface="Arial" charset="0"/>
                  <a:buChar char="-"/>
                  <a:defRPr sz="2100" baseline="0"/>
                </a:lvl9pPr>
              </a:lstStyle>
              <a:p>
                <a:pPr marL="0" marR="0" lvl="0" indent="0" defTabSz="913473" eaLnBrk="1" fontAlgn="base" latinLnBrk="0" hangingPunct="1">
                  <a:lnSpc>
                    <a:spcPct val="100000"/>
                  </a:lnSpc>
                  <a:spcBef>
                    <a:spcPct val="0"/>
                  </a:spcBef>
                  <a:spcAft>
                    <a:spcPct val="0"/>
                  </a:spcAft>
                  <a:buClr>
                    <a:srgbClr val="008080"/>
                  </a:buClr>
                  <a:buSzPct val="100000"/>
                  <a:buFontTx/>
                  <a:buNone/>
                  <a:tabLst/>
                  <a:defRPr/>
                </a:pPr>
                <a:endParaRPr kumimoji="0" lang="ru-RU" sz="800" b="1" i="0" u="none" strike="noStrike" kern="0" cap="none" spc="0" normalizeH="0" baseline="0" noProof="0">
                  <a:ln>
                    <a:noFill/>
                  </a:ln>
                  <a:solidFill>
                    <a:srgbClr val="FFFFFF"/>
                  </a:solidFill>
                  <a:effectLst/>
                  <a:uLnTx/>
                  <a:uFillTx/>
                </a:endParaRPr>
              </a:p>
            </p:txBody>
          </p:sp>
        </p:grpSp>
        <p:sp>
          <p:nvSpPr>
            <p:cNvPr id="80" name="Oval 21">
              <a:extLst>
                <a:ext uri="{FF2B5EF4-FFF2-40B4-BE49-F238E27FC236}">
                  <a16:creationId xmlns:a16="http://schemas.microsoft.com/office/drawing/2014/main" id="{F297F70D-F897-4D89-9DCC-3B6AD33077BF}"/>
                </a:ext>
              </a:extLst>
            </p:cNvPr>
            <p:cNvSpPr>
              <a:spLocks noChangeArrowheads="1"/>
            </p:cNvSpPr>
            <p:nvPr>
              <p:custDataLst>
                <p:tags r:id="rId11"/>
              </p:custDataLst>
            </p:nvPr>
          </p:nvSpPr>
          <p:spPr bwMode="gray">
            <a:xfrm>
              <a:off x="11841338" y="20657"/>
              <a:ext cx="109965" cy="109965"/>
            </a:xfrm>
            <a:prstGeom prst="ellipse">
              <a:avLst/>
            </a:prstGeom>
            <a:solidFill>
              <a:srgbClr val="B2D2D8"/>
            </a:solidFill>
            <a:ln w="9525">
              <a:solidFill>
                <a:srgbClr val="FFFFFF"/>
              </a:solidFill>
              <a:round/>
              <a:headEnd/>
              <a:tailEnd/>
            </a:ln>
          </p:spPr>
          <p:txBody>
            <a:bodyPr wrap="none" lIns="91430" tIns="45715" rIns="91430" bIns="45715" anchor="ctr">
              <a:noAutofit/>
            </a:bodyPr>
            <a:lstStyle/>
            <a:p>
              <a:pPr marL="0" marR="0" lvl="0" indent="0" algn="ctr" defTabSz="913523" eaLnBrk="1" fontAlgn="auto" latinLnBrk="0" hangingPunct="1">
                <a:lnSpc>
                  <a:spcPct val="100000"/>
                </a:lnSpc>
                <a:spcBef>
                  <a:spcPts val="0"/>
                </a:spcBef>
                <a:spcAft>
                  <a:spcPts val="0"/>
                </a:spcAft>
                <a:buClr>
                  <a:srgbClr val="000000"/>
                </a:buClr>
                <a:buSzTx/>
                <a:buFontTx/>
                <a:buNone/>
                <a:tabLst/>
                <a:defRPr/>
              </a:pPr>
              <a:r>
                <a:rPr kumimoji="0" lang="en-US" sz="600" b="1" i="0" u="none" strike="noStrike" kern="0" cap="none" spc="0" normalizeH="0" baseline="0" noProof="0" dirty="0">
                  <a:ln>
                    <a:noFill/>
                  </a:ln>
                  <a:solidFill>
                    <a:srgbClr val="008080"/>
                  </a:solidFill>
                  <a:effectLst/>
                  <a:uLnTx/>
                  <a:uFillTx/>
                </a:rPr>
                <a:t>5</a:t>
              </a:r>
            </a:p>
          </p:txBody>
        </p:sp>
      </p:grpSp>
      <p:pic>
        <p:nvPicPr>
          <p:cNvPr id="2332719" name="Рисунок 2" descr="image001"/>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312000" y="849062"/>
            <a:ext cx="8070000" cy="58600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TextBox 29"/>
          <p:cNvSpPr txBox="1"/>
          <p:nvPr/>
        </p:nvSpPr>
        <p:spPr>
          <a:xfrm>
            <a:off x="9917683" y="1008482"/>
            <a:ext cx="2064989" cy="253916"/>
          </a:xfrm>
          <a:prstGeom prst="rect">
            <a:avLst/>
          </a:prstGeom>
          <a:noFill/>
        </p:spPr>
        <p:txBody>
          <a:bodyPr wrap="none" rtlCol="0">
            <a:spAutoFit/>
          </a:bodyPr>
          <a:lstStyle/>
          <a:p>
            <a:r>
              <a:rPr lang="ru-RU" sz="1050" dirty="0">
                <a:hlinkClick r:id="rId24" action="ppaction://hlinksldjump"/>
              </a:rPr>
              <a:t>Схема с активными ссылками</a:t>
            </a:r>
            <a:endParaRPr lang="ru-RU" sz="1050" dirty="0"/>
          </a:p>
        </p:txBody>
      </p:sp>
    </p:spTree>
    <p:extLst>
      <p:ext uri="{BB962C8B-B14F-4D97-AF65-F5344CB8AC3E}">
        <p14:creationId xmlns:p14="http://schemas.microsoft.com/office/powerpoint/2010/main" val="13524731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
            </p:custDataLst>
          </p:nvPr>
        </p:nvGraphicFramePr>
        <p:xfrm>
          <a:off x="1525658" y="1640"/>
          <a:ext cx="1587" cy="1587"/>
        </p:xfrm>
        <a:graphic>
          <a:graphicData uri="http://schemas.openxmlformats.org/presentationml/2006/ole">
            <mc:AlternateContent xmlns:mc="http://schemas.openxmlformats.org/markup-compatibility/2006">
              <mc:Choice xmlns:v="urn:schemas-microsoft-com:vml" Requires="v">
                <p:oleObj name="Слайд think-cell" r:id="rId21" imgW="353" imgH="353" progId="TCLayout.ActiveDocument.1">
                  <p:embed/>
                </p:oleObj>
              </mc:Choice>
              <mc:Fallback>
                <p:oleObj name="Слайд think-cell" r:id="rId21" imgW="353" imgH="353" progId="TCLayout.ActiveDocument.1">
                  <p:embed/>
                  <p:pic>
                    <p:nvPicPr>
                      <p:cNvPr id="8" name="Object 7" hidden="1"/>
                      <p:cNvPicPr/>
                      <p:nvPr/>
                    </p:nvPicPr>
                    <p:blipFill>
                      <a:blip r:embed="rId22"/>
                      <a:stretch>
                        <a:fillRect/>
                      </a:stretch>
                    </p:blipFill>
                    <p:spPr>
                      <a:xfrm>
                        <a:off x="1525658" y="1640"/>
                        <a:ext cx="1587" cy="1587"/>
                      </a:xfrm>
                      <a:prstGeom prst="rect">
                        <a:avLst/>
                      </a:prstGeom>
                    </p:spPr>
                  </p:pic>
                </p:oleObj>
              </mc:Fallback>
            </mc:AlternateContent>
          </a:graphicData>
        </a:graphic>
      </p:graphicFrame>
      <p:sp>
        <p:nvSpPr>
          <p:cNvPr id="223" name="Прямоугольник 222"/>
          <p:cNvSpPr/>
          <p:nvPr/>
        </p:nvSpPr>
        <p:spPr>
          <a:xfrm>
            <a:off x="121169" y="72764"/>
            <a:ext cx="11880000" cy="364116"/>
          </a:xfrm>
          <a:prstGeom prst="rect">
            <a:avLst/>
          </a:prstGeom>
          <a:solidFill>
            <a:srgbClr val="008C95"/>
          </a:solidFill>
          <a:ln w="6350" cap="flat" cmpd="sng" algn="ctr">
            <a:solidFill>
              <a:srgbClr val="008C95"/>
            </a:solidFill>
            <a:prstDash val="solid"/>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609600" marR="0" lvl="1" indent="-609600" algn="l" defTabSz="913722" rtl="0" eaLnBrk="1" fontAlgn="base" latinLnBrk="0" hangingPunct="1">
              <a:lnSpc>
                <a:spcPct val="100000"/>
              </a:lnSpc>
              <a:spcBef>
                <a:spcPct val="0"/>
              </a:spcBef>
              <a:spcAft>
                <a:spcPct val="0"/>
              </a:spcAft>
              <a:buClrTx/>
              <a:buSzTx/>
              <a:buFontTx/>
              <a:buNone/>
              <a:tabLst/>
              <a:defRPr/>
            </a:pPr>
            <a:r>
              <a:rPr kumimoji="0" lang="ru-RU" sz="1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3.</a:t>
            </a:r>
            <a:r>
              <a:rPr kumimoji="0" lang="en-US" sz="1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4</a:t>
            </a:r>
            <a:r>
              <a:rPr kumimoji="0" lang="ru-RU" sz="1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Управление корректирующими мероприятиями</a:t>
            </a:r>
          </a:p>
        </p:txBody>
      </p:sp>
      <p:sp>
        <p:nvSpPr>
          <p:cNvPr id="226" name="Прямоугольник 225"/>
          <p:cNvSpPr/>
          <p:nvPr/>
        </p:nvSpPr>
        <p:spPr>
          <a:xfrm>
            <a:off x="121169" y="439456"/>
            <a:ext cx="11880000" cy="5920714"/>
          </a:xfrm>
          <a:prstGeom prst="rect">
            <a:avLst/>
          </a:prstGeom>
          <a:noFill/>
          <a:ln w="9525">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722"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err="1">
              <a:ln>
                <a:noFill/>
              </a:ln>
              <a:solidFill>
                <a:srgbClr val="000000"/>
              </a:solidFill>
              <a:effectLst/>
              <a:uLnTx/>
              <a:uFillTx/>
              <a:latin typeface="Arial"/>
              <a:ea typeface="+mn-ea"/>
              <a:cs typeface="+mn-cs"/>
            </a:endParaRPr>
          </a:p>
        </p:txBody>
      </p:sp>
      <p:sp>
        <p:nvSpPr>
          <p:cNvPr id="3" name="Rectangle 2" hidden="1">
            <a:extLst>
              <a:ext uri="{FF2B5EF4-FFF2-40B4-BE49-F238E27FC236}">
                <a16:creationId xmlns:a16="http://schemas.microsoft.com/office/drawing/2014/main" id="{9BEFAE1D-5D83-47B7-B2DF-70727F6545FD}"/>
              </a:ext>
            </a:extLst>
          </p:cNvPr>
          <p:cNvSpPr/>
          <p:nvPr>
            <p:custDataLst>
              <p:tags r:id="rId2"/>
            </p:custDataLst>
          </p:nvPr>
        </p:nvSpPr>
        <p:spPr>
          <a:xfrm>
            <a:off x="91" y="51"/>
            <a:ext cx="158747" cy="158747"/>
          </a:xfrm>
          <a:prstGeom prst="rect">
            <a:avLst/>
          </a:prstGeom>
          <a:solidFill>
            <a:schemeClr val="accent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913722" rtl="0" eaLnBrk="1" fontAlgn="auto" latinLnBrk="0" hangingPunct="1">
              <a:lnSpc>
                <a:spcPct val="100000"/>
              </a:lnSpc>
              <a:spcBef>
                <a:spcPts val="0"/>
              </a:spcBef>
              <a:spcAft>
                <a:spcPts val="0"/>
              </a:spcAft>
              <a:buClrTx/>
              <a:buSzTx/>
              <a:buFontTx/>
              <a:buNone/>
              <a:tabLst/>
              <a:defRPr/>
            </a:pPr>
            <a:endParaRPr kumimoji="0" lang="ru-RU" sz="20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sym typeface="Arial" panose="020B0604020202020204" pitchFamily="34" charset="0"/>
            </a:endParaRPr>
          </a:p>
        </p:txBody>
      </p:sp>
      <p:sp>
        <p:nvSpPr>
          <p:cNvPr id="224" name="2. Slide Title"/>
          <p:cNvSpPr>
            <a:spLocks noGrp="1"/>
          </p:cNvSpPr>
          <p:nvPr>
            <p:ph type="title"/>
          </p:nvPr>
        </p:nvSpPr>
        <p:spPr bwMode="gray">
          <a:xfrm>
            <a:off x="138046" y="466039"/>
            <a:ext cx="9788199" cy="184666"/>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r>
              <a:rPr lang="ru-RU" sz="1200" dirty="0">
                <a:solidFill>
                  <a:srgbClr val="008F99"/>
                </a:solidFill>
              </a:rPr>
              <a:t> </a:t>
            </a:r>
            <a:r>
              <a:rPr lang="ru-RU" sz="1200" dirty="0"/>
              <a:t>Процедура управления мероприятиями</a:t>
            </a:r>
            <a:endParaRPr lang="en-US" sz="1200" dirty="0"/>
          </a:p>
        </p:txBody>
      </p:sp>
      <p:cxnSp>
        <p:nvCxnSpPr>
          <p:cNvPr id="205" name="Прямая соединительная линия 204"/>
          <p:cNvCxnSpPr/>
          <p:nvPr/>
        </p:nvCxnSpPr>
        <p:spPr>
          <a:xfrm flipV="1">
            <a:off x="179240" y="615369"/>
            <a:ext cx="11677480" cy="39951"/>
          </a:xfrm>
          <a:prstGeom prst="line">
            <a:avLst/>
          </a:prstGeom>
          <a:noFill/>
          <a:ln w="6350" cap="flat" cmpd="sng" algn="ctr">
            <a:solidFill>
              <a:schemeClr val="accent6"/>
            </a:solidFill>
            <a:prstDash val="solid"/>
            <a:miter lim="800000"/>
          </a:ln>
          <a:effectLst/>
        </p:spPr>
      </p:cxnSp>
      <p:grpSp>
        <p:nvGrpSpPr>
          <p:cNvPr id="229" name="Group 28">
            <a:extLst>
              <a:ext uri="{FF2B5EF4-FFF2-40B4-BE49-F238E27FC236}">
                <a16:creationId xmlns:a16="http://schemas.microsoft.com/office/drawing/2014/main" id="{6CA4308D-7937-405A-B8A3-F1C18C21C6A9}"/>
              </a:ext>
            </a:extLst>
          </p:cNvPr>
          <p:cNvGrpSpPr/>
          <p:nvPr/>
        </p:nvGrpSpPr>
        <p:grpSpPr>
          <a:xfrm>
            <a:off x="7156944" y="5531521"/>
            <a:ext cx="4774287" cy="801468"/>
            <a:chOff x="7650039" y="242633"/>
            <a:chExt cx="4774357" cy="801480"/>
          </a:xfrm>
        </p:grpSpPr>
        <p:grpSp>
          <p:nvGrpSpPr>
            <p:cNvPr id="230" name="Group 23">
              <a:extLst>
                <a:ext uri="{FF2B5EF4-FFF2-40B4-BE49-F238E27FC236}">
                  <a16:creationId xmlns:a16="http://schemas.microsoft.com/office/drawing/2014/main" id="{FC36C116-2AEB-4AD9-A324-74BDBD493C10}"/>
                </a:ext>
              </a:extLst>
            </p:cNvPr>
            <p:cNvGrpSpPr/>
            <p:nvPr/>
          </p:nvGrpSpPr>
          <p:grpSpPr>
            <a:xfrm>
              <a:off x="9405937" y="242633"/>
              <a:ext cx="3018459" cy="801474"/>
              <a:chOff x="9405937" y="242633"/>
              <a:chExt cx="3018459" cy="801474"/>
            </a:xfrm>
          </p:grpSpPr>
          <p:sp>
            <p:nvSpPr>
              <p:cNvPr id="244" name="TextBox 243">
                <a:extLst>
                  <a:ext uri="{FF2B5EF4-FFF2-40B4-BE49-F238E27FC236}">
                    <a16:creationId xmlns:a16="http://schemas.microsoft.com/office/drawing/2014/main" id="{7F2FA652-9C9F-414D-ACE6-DE5DF8B992D4}"/>
                  </a:ext>
                </a:extLst>
              </p:cNvPr>
              <p:cNvSpPr txBox="1">
                <a:spLocks/>
              </p:cNvSpPr>
              <p:nvPr/>
            </p:nvSpPr>
            <p:spPr bwMode="gray">
              <a:xfrm>
                <a:off x="9730584" y="581815"/>
                <a:ext cx="1223419" cy="125613"/>
              </a:xfrm>
              <a:prstGeom prst="rect">
                <a:avLst/>
              </a:prstGeom>
            </p:spPr>
            <p:txBody>
              <a:bodyPr vert="horz" wrap="none" lIns="0" tIns="0" rIns="0" bIns="0" rtlCol="0">
                <a:spAutoFit/>
              </a:bodyPr>
              <a:lstStyle>
                <a:lvl1pPr lvl="0" indent="0" defTabSz="913473" fontAlgn="base">
                  <a:spcBef>
                    <a:spcPct val="0"/>
                  </a:spcBef>
                  <a:spcAft>
                    <a:spcPct val="0"/>
                  </a:spcAft>
                  <a:buClr>
                    <a:schemeClr val="tx2"/>
                  </a:buClr>
                  <a:buSzPct val="100000"/>
                  <a:defRPr lang="ru-RU" sz="1600" baseline="0" dirty="0"/>
                </a:lvl1pPr>
                <a:lvl2pPr marL="198335" lvl="1" indent="-194662" defTabSz="913473" fontAlgn="base">
                  <a:spcBef>
                    <a:spcPct val="0"/>
                  </a:spcBef>
                  <a:spcAft>
                    <a:spcPct val="0"/>
                  </a:spcAft>
                  <a:buClr>
                    <a:schemeClr val="accent4"/>
                  </a:buClr>
                  <a:buSzPct val="125000"/>
                  <a:buFont typeface="Arial" charset="0"/>
                  <a:buChar char="▪"/>
                  <a:defRPr lang="ru-RU" sz="1600" baseline="0" dirty="0"/>
                </a:lvl2pPr>
                <a:lvl3pPr marL="455435" lvl="2" indent="-253428" defTabSz="913473" fontAlgn="base">
                  <a:spcBef>
                    <a:spcPct val="0"/>
                  </a:spcBef>
                  <a:spcAft>
                    <a:spcPct val="0"/>
                  </a:spcAft>
                  <a:buClr>
                    <a:schemeClr val="accent6"/>
                  </a:buClr>
                  <a:buSzPct val="120000"/>
                  <a:buFont typeface="Arial" charset="0"/>
                  <a:buChar char="–"/>
                  <a:defRPr lang="ru-RU" sz="1600" baseline="0" dirty="0"/>
                </a:lvl3pPr>
                <a:lvl4pPr marL="628060" lvl="3" indent="-157933" defTabSz="913473" fontAlgn="base">
                  <a:spcBef>
                    <a:spcPct val="0"/>
                  </a:spcBef>
                  <a:spcAft>
                    <a:spcPct val="0"/>
                  </a:spcAft>
                  <a:buClr>
                    <a:schemeClr val="accent6"/>
                  </a:buClr>
                  <a:buSzPct val="120000"/>
                  <a:buFont typeface="Arial" charset="0"/>
                  <a:buChar char="▫"/>
                  <a:defRPr lang="ru-RU" sz="1600" baseline="0" dirty="0"/>
                </a:lvl4pPr>
                <a:lvl5pPr marL="763957" lvl="4" indent="-132223" defTabSz="913473" fontAlgn="base">
                  <a:spcBef>
                    <a:spcPct val="0"/>
                  </a:spcBef>
                  <a:spcAft>
                    <a:spcPct val="0"/>
                  </a:spcAft>
                  <a:buClr>
                    <a:schemeClr val="accent6"/>
                  </a:buClr>
                  <a:buSzPct val="89000"/>
                  <a:buFont typeface="Arial" charset="0"/>
                  <a:buChar char="-"/>
                  <a:defRPr lang="ru-RU" sz="1600" baseline="0" dirty="0"/>
                </a:lvl5pPr>
                <a:lvl6pPr marL="1020030" indent="-177089" defTabSz="1218026" fontAlgn="base">
                  <a:spcBef>
                    <a:spcPct val="0"/>
                  </a:spcBef>
                  <a:spcAft>
                    <a:spcPct val="0"/>
                  </a:spcAft>
                  <a:buClr>
                    <a:schemeClr val="tx2"/>
                  </a:buClr>
                  <a:buSzPct val="89000"/>
                  <a:buFont typeface="Arial" charset="0"/>
                  <a:buChar char="-"/>
                  <a:defRPr sz="2100" baseline="0"/>
                </a:lvl6pPr>
                <a:lvl7pPr marL="1020030" indent="-177089" defTabSz="1218026" fontAlgn="base">
                  <a:spcBef>
                    <a:spcPct val="0"/>
                  </a:spcBef>
                  <a:spcAft>
                    <a:spcPct val="0"/>
                  </a:spcAft>
                  <a:buClr>
                    <a:schemeClr val="tx2"/>
                  </a:buClr>
                  <a:buSzPct val="89000"/>
                  <a:buFont typeface="Arial" charset="0"/>
                  <a:buChar char="-"/>
                  <a:defRPr sz="2100" baseline="0"/>
                </a:lvl7pPr>
                <a:lvl8pPr marL="1020030" indent="-177089" defTabSz="1218026" fontAlgn="base">
                  <a:spcBef>
                    <a:spcPct val="0"/>
                  </a:spcBef>
                  <a:spcAft>
                    <a:spcPct val="0"/>
                  </a:spcAft>
                  <a:buClr>
                    <a:schemeClr val="tx2"/>
                  </a:buClr>
                  <a:buSzPct val="89000"/>
                  <a:buFont typeface="Arial" charset="0"/>
                  <a:buChar char="-"/>
                  <a:defRPr sz="2100" baseline="0"/>
                </a:lvl8pPr>
                <a:lvl9pPr marL="1020030" indent="-177089" defTabSz="1218026" fontAlgn="base">
                  <a:spcBef>
                    <a:spcPct val="0"/>
                  </a:spcBef>
                  <a:spcAft>
                    <a:spcPct val="0"/>
                  </a:spcAft>
                  <a:buClr>
                    <a:schemeClr val="tx2"/>
                  </a:buClr>
                  <a:buSzPct val="89000"/>
                  <a:buFont typeface="Arial" charset="0"/>
                  <a:buChar char="-"/>
                  <a:defRPr sz="2100" baseline="0"/>
                </a:lvl9pPr>
              </a:lstStyle>
              <a:p>
                <a:pPr marL="0" marR="0" lvl="0" indent="0" algn="l" defTabSz="913473" rtl="0" eaLnBrk="1" fontAlgn="base" latinLnBrk="0" hangingPunct="1">
                  <a:lnSpc>
                    <a:spcPct val="100000"/>
                  </a:lnSpc>
                  <a:spcBef>
                    <a:spcPct val="0"/>
                  </a:spcBef>
                  <a:spcAft>
                    <a:spcPct val="0"/>
                  </a:spcAft>
                  <a:buClr>
                    <a:srgbClr val="008080"/>
                  </a:buClr>
                  <a:buSzPct val="100000"/>
                  <a:buFontTx/>
                  <a:buNone/>
                  <a:tabLst/>
                  <a:defRPr/>
                </a:pPr>
                <a:r>
                  <a:rPr kumimoji="0" lang="ru-RU" sz="800" b="0" i="0" u="none" strike="noStrike" kern="1200" cap="none" spc="0" normalizeH="0" baseline="0" noProof="0" dirty="0">
                    <a:ln>
                      <a:noFill/>
                    </a:ln>
                    <a:solidFill>
                      <a:srgbClr val="000000"/>
                    </a:solidFill>
                    <a:effectLst/>
                    <a:uLnTx/>
                    <a:uFillTx/>
                    <a:latin typeface="Arial"/>
                    <a:ea typeface="+mn-ea"/>
                    <a:cs typeface="+mn-cs"/>
                  </a:rPr>
                  <a:t>Промежуточное событие</a:t>
                </a:r>
              </a:p>
            </p:txBody>
          </p:sp>
          <p:sp>
            <p:nvSpPr>
              <p:cNvPr id="245" name="TextBox 244">
                <a:extLst>
                  <a:ext uri="{FF2B5EF4-FFF2-40B4-BE49-F238E27FC236}">
                    <a16:creationId xmlns:a16="http://schemas.microsoft.com/office/drawing/2014/main" id="{216268E4-C73D-4DBC-B82B-9E4338B290FE}"/>
                  </a:ext>
                </a:extLst>
              </p:cNvPr>
              <p:cNvSpPr txBox="1"/>
              <p:nvPr/>
            </p:nvSpPr>
            <p:spPr>
              <a:xfrm>
                <a:off x="9730584" y="296662"/>
                <a:ext cx="978081" cy="125613"/>
              </a:xfrm>
              <a:prstGeom prst="rect">
                <a:avLst/>
              </a:prstGeom>
            </p:spPr>
            <p:txBody>
              <a:bodyPr vert="horz" wrap="none" lIns="0" tIns="0" rIns="0" bIns="0" rtlCol="0" anchor="t" anchorCtr="0">
                <a:spAutoFit/>
              </a:bodyPr>
              <a:lstStyle>
                <a:lvl1pPr lvl="0" indent="0" defTabSz="913473" fontAlgn="base">
                  <a:spcBef>
                    <a:spcPct val="0"/>
                  </a:spcBef>
                  <a:spcAft>
                    <a:spcPct val="0"/>
                  </a:spcAft>
                  <a:buClr>
                    <a:schemeClr val="tx2"/>
                  </a:buClr>
                  <a:buSzPct val="100000"/>
                  <a:defRPr lang="ru-RU" sz="1600" baseline="0" dirty="0"/>
                </a:lvl1pPr>
                <a:lvl2pPr marL="198335" lvl="1" indent="-194662" defTabSz="913473" fontAlgn="base">
                  <a:spcBef>
                    <a:spcPct val="0"/>
                  </a:spcBef>
                  <a:spcAft>
                    <a:spcPct val="0"/>
                  </a:spcAft>
                  <a:buClr>
                    <a:schemeClr val="accent4"/>
                  </a:buClr>
                  <a:buSzPct val="125000"/>
                  <a:buFont typeface="Arial" charset="0"/>
                  <a:buChar char="▪"/>
                  <a:defRPr lang="ru-RU" sz="1600" baseline="0" dirty="0"/>
                </a:lvl2pPr>
                <a:lvl3pPr marL="455435" lvl="2" indent="-253428" defTabSz="913473" fontAlgn="base">
                  <a:spcBef>
                    <a:spcPct val="0"/>
                  </a:spcBef>
                  <a:spcAft>
                    <a:spcPct val="0"/>
                  </a:spcAft>
                  <a:buClr>
                    <a:schemeClr val="accent6"/>
                  </a:buClr>
                  <a:buSzPct val="120000"/>
                  <a:buFont typeface="Arial" charset="0"/>
                  <a:buChar char="–"/>
                  <a:defRPr lang="ru-RU" sz="1600" baseline="0" dirty="0"/>
                </a:lvl3pPr>
                <a:lvl4pPr marL="628060" lvl="3" indent="-157933" defTabSz="913473" fontAlgn="base">
                  <a:spcBef>
                    <a:spcPct val="0"/>
                  </a:spcBef>
                  <a:spcAft>
                    <a:spcPct val="0"/>
                  </a:spcAft>
                  <a:buClr>
                    <a:schemeClr val="accent6"/>
                  </a:buClr>
                  <a:buSzPct val="120000"/>
                  <a:buFont typeface="Arial" charset="0"/>
                  <a:buChar char="▫"/>
                  <a:defRPr lang="ru-RU" sz="1600" baseline="0" dirty="0"/>
                </a:lvl4pPr>
                <a:lvl5pPr marL="763957" lvl="4" indent="-132223" defTabSz="913473" fontAlgn="base">
                  <a:spcBef>
                    <a:spcPct val="0"/>
                  </a:spcBef>
                  <a:spcAft>
                    <a:spcPct val="0"/>
                  </a:spcAft>
                  <a:buClr>
                    <a:schemeClr val="accent6"/>
                  </a:buClr>
                  <a:buSzPct val="89000"/>
                  <a:buFont typeface="Arial" charset="0"/>
                  <a:buChar char="-"/>
                  <a:defRPr lang="ru-RU" sz="1600" baseline="0" dirty="0"/>
                </a:lvl5pPr>
                <a:lvl6pPr marL="1020030" indent="-177089" defTabSz="1218026" fontAlgn="base">
                  <a:spcBef>
                    <a:spcPct val="0"/>
                  </a:spcBef>
                  <a:spcAft>
                    <a:spcPct val="0"/>
                  </a:spcAft>
                  <a:buClr>
                    <a:schemeClr val="tx2"/>
                  </a:buClr>
                  <a:buSzPct val="89000"/>
                  <a:buFont typeface="Arial" charset="0"/>
                  <a:buChar char="-"/>
                  <a:defRPr sz="2100" baseline="0"/>
                </a:lvl6pPr>
                <a:lvl7pPr marL="1020030" indent="-177089" defTabSz="1218026" fontAlgn="base">
                  <a:spcBef>
                    <a:spcPct val="0"/>
                  </a:spcBef>
                  <a:spcAft>
                    <a:spcPct val="0"/>
                  </a:spcAft>
                  <a:buClr>
                    <a:schemeClr val="tx2"/>
                  </a:buClr>
                  <a:buSzPct val="89000"/>
                  <a:buFont typeface="Arial" charset="0"/>
                  <a:buChar char="-"/>
                  <a:defRPr sz="2100" baseline="0"/>
                </a:lvl7pPr>
                <a:lvl8pPr marL="1020030" indent="-177089" defTabSz="1218026" fontAlgn="base">
                  <a:spcBef>
                    <a:spcPct val="0"/>
                  </a:spcBef>
                  <a:spcAft>
                    <a:spcPct val="0"/>
                  </a:spcAft>
                  <a:buClr>
                    <a:schemeClr val="tx2"/>
                  </a:buClr>
                  <a:buSzPct val="89000"/>
                  <a:buFont typeface="Arial" charset="0"/>
                  <a:buChar char="-"/>
                  <a:defRPr sz="2100" baseline="0"/>
                </a:lvl8pPr>
                <a:lvl9pPr marL="1020030" indent="-177089" defTabSz="1218026" fontAlgn="base">
                  <a:spcBef>
                    <a:spcPct val="0"/>
                  </a:spcBef>
                  <a:spcAft>
                    <a:spcPct val="0"/>
                  </a:spcAft>
                  <a:buClr>
                    <a:schemeClr val="tx2"/>
                  </a:buClr>
                  <a:buSzPct val="89000"/>
                  <a:buFont typeface="Arial" charset="0"/>
                  <a:buChar char="-"/>
                  <a:defRPr sz="2100" baseline="0"/>
                </a:lvl9pPr>
              </a:lstStyle>
              <a:p>
                <a:pPr marL="0" marR="0" lvl="0" indent="0" algn="l" defTabSz="913473" rtl="0" eaLnBrk="1" fontAlgn="base" latinLnBrk="0" hangingPunct="1">
                  <a:lnSpc>
                    <a:spcPct val="100000"/>
                  </a:lnSpc>
                  <a:spcBef>
                    <a:spcPct val="0"/>
                  </a:spcBef>
                  <a:spcAft>
                    <a:spcPct val="0"/>
                  </a:spcAft>
                  <a:buClr>
                    <a:srgbClr val="008080"/>
                  </a:buClr>
                  <a:buSzPct val="100000"/>
                  <a:buFontTx/>
                  <a:buNone/>
                  <a:tabLst/>
                  <a:defRPr/>
                </a:pPr>
                <a:r>
                  <a:rPr kumimoji="0" lang="ru-RU" sz="800" b="0" i="0" u="none" strike="noStrike" kern="1200" cap="none" spc="0" normalizeH="0" baseline="0" noProof="0" dirty="0">
                    <a:ln>
                      <a:noFill/>
                    </a:ln>
                    <a:solidFill>
                      <a:srgbClr val="000000"/>
                    </a:solidFill>
                    <a:effectLst/>
                    <a:uLnTx/>
                    <a:uFillTx/>
                    <a:latin typeface="Arial"/>
                    <a:ea typeface="+mn-ea"/>
                    <a:cs typeface="+mn-cs"/>
                  </a:rPr>
                  <a:t>Начальное событие</a:t>
                </a:r>
              </a:p>
            </p:txBody>
          </p:sp>
          <p:sp>
            <p:nvSpPr>
              <p:cNvPr id="247" name="TextBox 246">
                <a:extLst>
                  <a:ext uri="{FF2B5EF4-FFF2-40B4-BE49-F238E27FC236}">
                    <a16:creationId xmlns:a16="http://schemas.microsoft.com/office/drawing/2014/main" id="{7F2FA652-9C9F-414D-ACE6-DE5DF8B992D4}"/>
                  </a:ext>
                </a:extLst>
              </p:cNvPr>
              <p:cNvSpPr txBox="1">
                <a:spLocks/>
              </p:cNvSpPr>
              <p:nvPr/>
            </p:nvSpPr>
            <p:spPr bwMode="gray">
              <a:xfrm>
                <a:off x="9730584" y="866967"/>
                <a:ext cx="2693812" cy="125613"/>
              </a:xfrm>
              <a:prstGeom prst="rect">
                <a:avLst/>
              </a:prstGeom>
            </p:spPr>
            <p:txBody>
              <a:bodyPr vert="horz" wrap="none" lIns="0" tIns="0" rIns="0" bIns="0" rtlCol="0">
                <a:spAutoFit/>
              </a:bodyPr>
              <a:lstStyle>
                <a:lvl1pPr lvl="0" indent="0" defTabSz="913473" fontAlgn="base">
                  <a:spcBef>
                    <a:spcPct val="0"/>
                  </a:spcBef>
                  <a:spcAft>
                    <a:spcPct val="0"/>
                  </a:spcAft>
                  <a:buClr>
                    <a:schemeClr val="tx2"/>
                  </a:buClr>
                  <a:buSzPct val="100000"/>
                  <a:defRPr lang="ru-RU" sz="1600" baseline="0" dirty="0"/>
                </a:lvl1pPr>
                <a:lvl2pPr marL="198335" lvl="1" indent="-194662" defTabSz="913473" fontAlgn="base">
                  <a:spcBef>
                    <a:spcPct val="0"/>
                  </a:spcBef>
                  <a:spcAft>
                    <a:spcPct val="0"/>
                  </a:spcAft>
                  <a:buClr>
                    <a:schemeClr val="accent4"/>
                  </a:buClr>
                  <a:buSzPct val="125000"/>
                  <a:buFont typeface="Arial" charset="0"/>
                  <a:buChar char="▪"/>
                  <a:defRPr lang="ru-RU" sz="1600" baseline="0" dirty="0"/>
                </a:lvl2pPr>
                <a:lvl3pPr marL="455435" lvl="2" indent="-253428" defTabSz="913473" fontAlgn="base">
                  <a:spcBef>
                    <a:spcPct val="0"/>
                  </a:spcBef>
                  <a:spcAft>
                    <a:spcPct val="0"/>
                  </a:spcAft>
                  <a:buClr>
                    <a:schemeClr val="accent6"/>
                  </a:buClr>
                  <a:buSzPct val="120000"/>
                  <a:buFont typeface="Arial" charset="0"/>
                  <a:buChar char="–"/>
                  <a:defRPr lang="ru-RU" sz="1600" baseline="0" dirty="0"/>
                </a:lvl3pPr>
                <a:lvl4pPr marL="628060" lvl="3" indent="-157933" defTabSz="913473" fontAlgn="base">
                  <a:spcBef>
                    <a:spcPct val="0"/>
                  </a:spcBef>
                  <a:spcAft>
                    <a:spcPct val="0"/>
                  </a:spcAft>
                  <a:buClr>
                    <a:schemeClr val="accent6"/>
                  </a:buClr>
                  <a:buSzPct val="120000"/>
                  <a:buFont typeface="Arial" charset="0"/>
                  <a:buChar char="▫"/>
                  <a:defRPr lang="ru-RU" sz="1600" baseline="0" dirty="0"/>
                </a:lvl4pPr>
                <a:lvl5pPr marL="763957" lvl="4" indent="-132223" defTabSz="913473" fontAlgn="base">
                  <a:spcBef>
                    <a:spcPct val="0"/>
                  </a:spcBef>
                  <a:spcAft>
                    <a:spcPct val="0"/>
                  </a:spcAft>
                  <a:buClr>
                    <a:schemeClr val="accent6"/>
                  </a:buClr>
                  <a:buSzPct val="89000"/>
                  <a:buFont typeface="Arial" charset="0"/>
                  <a:buChar char="-"/>
                  <a:defRPr lang="ru-RU" sz="1600" baseline="0" dirty="0"/>
                </a:lvl5pPr>
                <a:lvl6pPr marL="1020030" indent="-177089" defTabSz="1218026" fontAlgn="base">
                  <a:spcBef>
                    <a:spcPct val="0"/>
                  </a:spcBef>
                  <a:spcAft>
                    <a:spcPct val="0"/>
                  </a:spcAft>
                  <a:buClr>
                    <a:schemeClr val="tx2"/>
                  </a:buClr>
                  <a:buSzPct val="89000"/>
                  <a:buFont typeface="Arial" charset="0"/>
                  <a:buChar char="-"/>
                  <a:defRPr sz="2100" baseline="0"/>
                </a:lvl6pPr>
                <a:lvl7pPr marL="1020030" indent="-177089" defTabSz="1218026" fontAlgn="base">
                  <a:spcBef>
                    <a:spcPct val="0"/>
                  </a:spcBef>
                  <a:spcAft>
                    <a:spcPct val="0"/>
                  </a:spcAft>
                  <a:buClr>
                    <a:schemeClr val="tx2"/>
                  </a:buClr>
                  <a:buSzPct val="89000"/>
                  <a:buFont typeface="Arial" charset="0"/>
                  <a:buChar char="-"/>
                  <a:defRPr sz="2100" baseline="0"/>
                </a:lvl7pPr>
                <a:lvl8pPr marL="1020030" indent="-177089" defTabSz="1218026" fontAlgn="base">
                  <a:spcBef>
                    <a:spcPct val="0"/>
                  </a:spcBef>
                  <a:spcAft>
                    <a:spcPct val="0"/>
                  </a:spcAft>
                  <a:buClr>
                    <a:schemeClr val="tx2"/>
                  </a:buClr>
                  <a:buSzPct val="89000"/>
                  <a:buFont typeface="Arial" charset="0"/>
                  <a:buChar char="-"/>
                  <a:defRPr sz="2100" baseline="0"/>
                </a:lvl8pPr>
                <a:lvl9pPr marL="1020030" indent="-177089" defTabSz="1218026" fontAlgn="base">
                  <a:spcBef>
                    <a:spcPct val="0"/>
                  </a:spcBef>
                  <a:spcAft>
                    <a:spcPct val="0"/>
                  </a:spcAft>
                  <a:buClr>
                    <a:schemeClr val="tx2"/>
                  </a:buClr>
                  <a:buSzPct val="89000"/>
                  <a:buFont typeface="Arial" charset="0"/>
                  <a:buChar char="-"/>
                  <a:defRPr sz="2100" baseline="0"/>
                </a:lvl9pPr>
              </a:lstStyle>
              <a:p>
                <a:pPr marL="0" marR="0" lvl="0" indent="0" algn="l" defTabSz="913473" rtl="0" eaLnBrk="1" fontAlgn="base" latinLnBrk="0" hangingPunct="1">
                  <a:lnSpc>
                    <a:spcPct val="100000"/>
                  </a:lnSpc>
                  <a:spcBef>
                    <a:spcPct val="0"/>
                  </a:spcBef>
                  <a:spcAft>
                    <a:spcPct val="0"/>
                  </a:spcAft>
                  <a:buClr>
                    <a:srgbClr val="008080"/>
                  </a:buClr>
                  <a:buSzPct val="100000"/>
                  <a:buFontTx/>
                  <a:buNone/>
                  <a:tabLst/>
                  <a:defRPr/>
                </a:pPr>
                <a:r>
                  <a:rPr kumimoji="0" lang="ru-RU" sz="800" b="0" i="0" u="none" strike="noStrike" kern="1200" cap="none" spc="0" normalizeH="0" baseline="0" noProof="0" dirty="0">
                    <a:ln>
                      <a:noFill/>
                    </a:ln>
                    <a:solidFill>
                      <a:srgbClr val="000000"/>
                    </a:solidFill>
                    <a:effectLst/>
                    <a:uLnTx/>
                    <a:uFillTx/>
                    <a:latin typeface="Arial"/>
                    <a:ea typeface="+mn-ea"/>
                    <a:cs typeface="+mn-cs"/>
                  </a:rPr>
                  <a:t>Событие, которым завершается выполнение процесса</a:t>
                </a:r>
              </a:p>
            </p:txBody>
          </p:sp>
          <p:grpSp>
            <p:nvGrpSpPr>
              <p:cNvPr id="248" name="Group 5">
                <a:extLst>
                  <a:ext uri="{FF2B5EF4-FFF2-40B4-BE49-F238E27FC236}">
                    <a16:creationId xmlns:a16="http://schemas.microsoft.com/office/drawing/2014/main" id="{5E50DB49-9F4C-4078-B226-EAB1AB49DEE9}"/>
                  </a:ext>
                </a:extLst>
              </p:cNvPr>
              <p:cNvGrpSpPr>
                <a:grpSpLocks/>
              </p:cNvGrpSpPr>
              <p:nvPr/>
            </p:nvGrpSpPr>
            <p:grpSpPr>
              <a:xfrm>
                <a:off x="9405937" y="812938"/>
                <a:ext cx="231169" cy="231169"/>
                <a:chOff x="11260222" y="3084475"/>
                <a:chExt cx="216000" cy="216000"/>
              </a:xfrm>
            </p:grpSpPr>
            <p:sp>
              <p:nvSpPr>
                <p:cNvPr id="251" name="Oval 216">
                  <a:extLst>
                    <a:ext uri="{FF2B5EF4-FFF2-40B4-BE49-F238E27FC236}">
                      <a16:creationId xmlns:a16="http://schemas.microsoft.com/office/drawing/2014/main" id="{A24A9FD2-D07F-44C8-9D2E-1FADEC7693FD}"/>
                    </a:ext>
                  </a:extLst>
                </p:cNvPr>
                <p:cNvSpPr>
                  <a:spLocks/>
                </p:cNvSpPr>
                <p:nvPr/>
              </p:nvSpPr>
              <p:spPr bwMode="gray">
                <a:xfrm>
                  <a:off x="11260222" y="3084475"/>
                  <a:ext cx="216000" cy="216000"/>
                </a:xfrm>
                <a:prstGeom prst="ellipse">
                  <a:avLst/>
                </a:prstGeom>
                <a:solidFill>
                  <a:schemeClr val="bg1"/>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ru-RU"/>
                  </a:defPPr>
                  <a:lvl1pPr marL="0" algn="l" defTabSz="913722" rtl="0" eaLnBrk="1" latinLnBrk="0" hangingPunct="1">
                    <a:defRPr sz="1800" kern="1200">
                      <a:solidFill>
                        <a:schemeClr val="lt1"/>
                      </a:solidFill>
                      <a:latin typeface="+mn-lt"/>
                      <a:ea typeface="+mn-ea"/>
                      <a:cs typeface="+mn-cs"/>
                    </a:defRPr>
                  </a:lvl1pPr>
                  <a:lvl2pPr marL="456864" algn="l" defTabSz="913722" rtl="0" eaLnBrk="1" latinLnBrk="0" hangingPunct="1">
                    <a:defRPr sz="1800" kern="1200">
                      <a:solidFill>
                        <a:schemeClr val="lt1"/>
                      </a:solidFill>
                      <a:latin typeface="+mn-lt"/>
                      <a:ea typeface="+mn-ea"/>
                      <a:cs typeface="+mn-cs"/>
                    </a:defRPr>
                  </a:lvl2pPr>
                  <a:lvl3pPr marL="913722" algn="l" defTabSz="913722" rtl="0" eaLnBrk="1" latinLnBrk="0" hangingPunct="1">
                    <a:defRPr sz="1800" kern="1200">
                      <a:solidFill>
                        <a:schemeClr val="lt1"/>
                      </a:solidFill>
                      <a:latin typeface="+mn-lt"/>
                      <a:ea typeface="+mn-ea"/>
                      <a:cs typeface="+mn-cs"/>
                    </a:defRPr>
                  </a:lvl3pPr>
                  <a:lvl4pPr marL="1370584" algn="l" defTabSz="913722" rtl="0" eaLnBrk="1" latinLnBrk="0" hangingPunct="1">
                    <a:defRPr sz="1800" kern="1200">
                      <a:solidFill>
                        <a:schemeClr val="lt1"/>
                      </a:solidFill>
                      <a:latin typeface="+mn-lt"/>
                      <a:ea typeface="+mn-ea"/>
                      <a:cs typeface="+mn-cs"/>
                    </a:defRPr>
                  </a:lvl4pPr>
                  <a:lvl5pPr marL="1827444" algn="l" defTabSz="913722" rtl="0" eaLnBrk="1" latinLnBrk="0" hangingPunct="1">
                    <a:defRPr sz="1800" kern="1200">
                      <a:solidFill>
                        <a:schemeClr val="lt1"/>
                      </a:solidFill>
                      <a:latin typeface="+mn-lt"/>
                      <a:ea typeface="+mn-ea"/>
                      <a:cs typeface="+mn-cs"/>
                    </a:defRPr>
                  </a:lvl5pPr>
                  <a:lvl6pPr marL="2284305" algn="l" defTabSz="913722" rtl="0" eaLnBrk="1" latinLnBrk="0" hangingPunct="1">
                    <a:defRPr sz="1800" kern="1200">
                      <a:solidFill>
                        <a:schemeClr val="lt1"/>
                      </a:solidFill>
                      <a:latin typeface="+mn-lt"/>
                      <a:ea typeface="+mn-ea"/>
                      <a:cs typeface="+mn-cs"/>
                    </a:defRPr>
                  </a:lvl6pPr>
                  <a:lvl7pPr marL="2741165" algn="l" defTabSz="913722" rtl="0" eaLnBrk="1" latinLnBrk="0" hangingPunct="1">
                    <a:defRPr sz="1800" kern="1200">
                      <a:solidFill>
                        <a:schemeClr val="lt1"/>
                      </a:solidFill>
                      <a:latin typeface="+mn-lt"/>
                      <a:ea typeface="+mn-ea"/>
                      <a:cs typeface="+mn-cs"/>
                    </a:defRPr>
                  </a:lvl7pPr>
                  <a:lvl8pPr marL="3198027" algn="l" defTabSz="913722" rtl="0" eaLnBrk="1" latinLnBrk="0" hangingPunct="1">
                    <a:defRPr sz="1800" kern="1200">
                      <a:solidFill>
                        <a:schemeClr val="lt1"/>
                      </a:solidFill>
                      <a:latin typeface="+mn-lt"/>
                      <a:ea typeface="+mn-ea"/>
                      <a:cs typeface="+mn-cs"/>
                    </a:defRPr>
                  </a:lvl8pPr>
                  <a:lvl9pPr marL="3654888" algn="l" defTabSz="913722" rtl="0" eaLnBrk="1" latinLnBrk="0" hangingPunct="1">
                    <a:defRPr sz="1800" kern="1200">
                      <a:solidFill>
                        <a:schemeClr val="lt1"/>
                      </a:solidFill>
                      <a:latin typeface="+mn-lt"/>
                      <a:ea typeface="+mn-ea"/>
                      <a:cs typeface="+mn-cs"/>
                    </a:defRPr>
                  </a:lvl9pPr>
                </a:lstStyle>
                <a:p>
                  <a:pPr marL="0" marR="0" lvl="0" indent="0" algn="ctr" defTabSz="913722" rtl="0" eaLnBrk="1" fontAlgn="auto" latinLnBrk="0" hangingPunct="1">
                    <a:lnSpc>
                      <a:spcPct val="100000"/>
                    </a:lnSpc>
                    <a:spcBef>
                      <a:spcPts val="0"/>
                    </a:spcBef>
                    <a:spcAft>
                      <a:spcPts val="0"/>
                    </a:spcAft>
                    <a:buClrTx/>
                    <a:buSzTx/>
                    <a:buFontTx/>
                    <a:buNone/>
                    <a:tabLst/>
                    <a:defRPr/>
                  </a:pPr>
                  <a:endParaRPr kumimoji="0" lang="ru-RU" sz="800" b="0" i="0" u="none" strike="noStrike" kern="1200" cap="none" spc="0" normalizeH="0" baseline="0" noProof="0" dirty="0" err="1">
                    <a:ln>
                      <a:noFill/>
                    </a:ln>
                    <a:solidFill>
                      <a:srgbClr val="000000"/>
                    </a:solidFill>
                    <a:effectLst/>
                    <a:uLnTx/>
                    <a:uFillTx/>
                    <a:latin typeface="Arial"/>
                    <a:ea typeface="+mn-ea"/>
                    <a:cs typeface="+mn-cs"/>
                  </a:endParaRPr>
                </a:p>
              </p:txBody>
            </p:sp>
            <p:sp>
              <p:nvSpPr>
                <p:cNvPr id="252" name="Oval 217">
                  <a:extLst>
                    <a:ext uri="{FF2B5EF4-FFF2-40B4-BE49-F238E27FC236}">
                      <a16:creationId xmlns:a16="http://schemas.microsoft.com/office/drawing/2014/main" id="{56A7B1F1-363B-419B-8411-EC8C6DCBFC99}"/>
                    </a:ext>
                  </a:extLst>
                </p:cNvPr>
                <p:cNvSpPr>
                  <a:spLocks/>
                </p:cNvSpPr>
                <p:nvPr/>
              </p:nvSpPr>
              <p:spPr bwMode="gray">
                <a:xfrm>
                  <a:off x="11308094" y="3132352"/>
                  <a:ext cx="120249" cy="120249"/>
                </a:xfrm>
                <a:prstGeom prst="ellipse">
                  <a:avLst/>
                </a:prstGeom>
                <a:solidFill>
                  <a:srgbClr val="FF0000"/>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ru-RU"/>
                  </a:defPPr>
                  <a:lvl1pPr marL="0" algn="l" defTabSz="913722" rtl="0" eaLnBrk="1" latinLnBrk="0" hangingPunct="1">
                    <a:defRPr sz="1800" kern="1200">
                      <a:solidFill>
                        <a:schemeClr val="lt1"/>
                      </a:solidFill>
                      <a:latin typeface="+mn-lt"/>
                      <a:ea typeface="+mn-ea"/>
                      <a:cs typeface="+mn-cs"/>
                    </a:defRPr>
                  </a:lvl1pPr>
                  <a:lvl2pPr marL="456864" algn="l" defTabSz="913722" rtl="0" eaLnBrk="1" latinLnBrk="0" hangingPunct="1">
                    <a:defRPr sz="1800" kern="1200">
                      <a:solidFill>
                        <a:schemeClr val="lt1"/>
                      </a:solidFill>
                      <a:latin typeface="+mn-lt"/>
                      <a:ea typeface="+mn-ea"/>
                      <a:cs typeface="+mn-cs"/>
                    </a:defRPr>
                  </a:lvl2pPr>
                  <a:lvl3pPr marL="913722" algn="l" defTabSz="913722" rtl="0" eaLnBrk="1" latinLnBrk="0" hangingPunct="1">
                    <a:defRPr sz="1800" kern="1200">
                      <a:solidFill>
                        <a:schemeClr val="lt1"/>
                      </a:solidFill>
                      <a:latin typeface="+mn-lt"/>
                      <a:ea typeface="+mn-ea"/>
                      <a:cs typeface="+mn-cs"/>
                    </a:defRPr>
                  </a:lvl3pPr>
                  <a:lvl4pPr marL="1370584" algn="l" defTabSz="913722" rtl="0" eaLnBrk="1" latinLnBrk="0" hangingPunct="1">
                    <a:defRPr sz="1800" kern="1200">
                      <a:solidFill>
                        <a:schemeClr val="lt1"/>
                      </a:solidFill>
                      <a:latin typeface="+mn-lt"/>
                      <a:ea typeface="+mn-ea"/>
                      <a:cs typeface="+mn-cs"/>
                    </a:defRPr>
                  </a:lvl4pPr>
                  <a:lvl5pPr marL="1827444" algn="l" defTabSz="913722" rtl="0" eaLnBrk="1" latinLnBrk="0" hangingPunct="1">
                    <a:defRPr sz="1800" kern="1200">
                      <a:solidFill>
                        <a:schemeClr val="lt1"/>
                      </a:solidFill>
                      <a:latin typeface="+mn-lt"/>
                      <a:ea typeface="+mn-ea"/>
                      <a:cs typeface="+mn-cs"/>
                    </a:defRPr>
                  </a:lvl5pPr>
                  <a:lvl6pPr marL="2284305" algn="l" defTabSz="913722" rtl="0" eaLnBrk="1" latinLnBrk="0" hangingPunct="1">
                    <a:defRPr sz="1800" kern="1200">
                      <a:solidFill>
                        <a:schemeClr val="lt1"/>
                      </a:solidFill>
                      <a:latin typeface="+mn-lt"/>
                      <a:ea typeface="+mn-ea"/>
                      <a:cs typeface="+mn-cs"/>
                    </a:defRPr>
                  </a:lvl6pPr>
                  <a:lvl7pPr marL="2741165" algn="l" defTabSz="913722" rtl="0" eaLnBrk="1" latinLnBrk="0" hangingPunct="1">
                    <a:defRPr sz="1800" kern="1200">
                      <a:solidFill>
                        <a:schemeClr val="lt1"/>
                      </a:solidFill>
                      <a:latin typeface="+mn-lt"/>
                      <a:ea typeface="+mn-ea"/>
                      <a:cs typeface="+mn-cs"/>
                    </a:defRPr>
                  </a:lvl7pPr>
                  <a:lvl8pPr marL="3198027" algn="l" defTabSz="913722" rtl="0" eaLnBrk="1" latinLnBrk="0" hangingPunct="1">
                    <a:defRPr sz="1800" kern="1200">
                      <a:solidFill>
                        <a:schemeClr val="lt1"/>
                      </a:solidFill>
                      <a:latin typeface="+mn-lt"/>
                      <a:ea typeface="+mn-ea"/>
                      <a:cs typeface="+mn-cs"/>
                    </a:defRPr>
                  </a:lvl8pPr>
                  <a:lvl9pPr marL="3654888" algn="l" defTabSz="913722" rtl="0" eaLnBrk="1" latinLnBrk="0" hangingPunct="1">
                    <a:defRPr sz="1800" kern="1200">
                      <a:solidFill>
                        <a:schemeClr val="lt1"/>
                      </a:solidFill>
                      <a:latin typeface="+mn-lt"/>
                      <a:ea typeface="+mn-ea"/>
                      <a:cs typeface="+mn-cs"/>
                    </a:defRPr>
                  </a:lvl9pPr>
                </a:lstStyle>
                <a:p>
                  <a:pPr marL="0" marR="0" lvl="0" indent="0" algn="ctr" defTabSz="913722" rtl="0" eaLnBrk="1" fontAlgn="auto" latinLnBrk="0" hangingPunct="1">
                    <a:lnSpc>
                      <a:spcPct val="100000"/>
                    </a:lnSpc>
                    <a:spcBef>
                      <a:spcPts val="0"/>
                    </a:spcBef>
                    <a:spcAft>
                      <a:spcPts val="0"/>
                    </a:spcAft>
                    <a:buClrTx/>
                    <a:buSzTx/>
                    <a:buFontTx/>
                    <a:buNone/>
                    <a:tabLst/>
                    <a:defRPr/>
                  </a:pPr>
                  <a:endParaRPr kumimoji="0" lang="ru-RU" sz="800" b="0" i="0" u="none" strike="noStrike" kern="1200" cap="none" spc="0" normalizeH="0" baseline="0" noProof="0" dirty="0" err="1">
                    <a:ln>
                      <a:noFill/>
                    </a:ln>
                    <a:solidFill>
                      <a:srgbClr val="000000"/>
                    </a:solidFill>
                    <a:effectLst/>
                    <a:uLnTx/>
                    <a:uFillTx/>
                    <a:latin typeface="Arial"/>
                    <a:ea typeface="+mn-ea"/>
                    <a:cs typeface="+mn-cs"/>
                  </a:endParaRPr>
                </a:p>
              </p:txBody>
            </p:sp>
          </p:grpSp>
          <p:sp>
            <p:nvSpPr>
              <p:cNvPr id="249" name="Oval 53">
                <a:extLst>
                  <a:ext uri="{FF2B5EF4-FFF2-40B4-BE49-F238E27FC236}">
                    <a16:creationId xmlns:a16="http://schemas.microsoft.com/office/drawing/2014/main" id="{E52BB870-CF06-4378-A410-3B19EC659736}"/>
                  </a:ext>
                </a:extLst>
              </p:cNvPr>
              <p:cNvSpPr>
                <a:spLocks/>
              </p:cNvSpPr>
              <p:nvPr/>
            </p:nvSpPr>
            <p:spPr bwMode="gray">
              <a:xfrm>
                <a:off x="9405937" y="527786"/>
                <a:ext cx="231169" cy="231169"/>
              </a:xfrm>
              <a:prstGeom prst="ellipse">
                <a:avLst/>
              </a:prstGeom>
              <a:solidFill>
                <a:schemeClr val="bg1"/>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3722" rtl="0" eaLnBrk="1" fontAlgn="auto" latinLnBrk="0" hangingPunct="1">
                  <a:lnSpc>
                    <a:spcPct val="100000"/>
                  </a:lnSpc>
                  <a:spcBef>
                    <a:spcPts val="0"/>
                  </a:spcBef>
                  <a:spcAft>
                    <a:spcPts val="0"/>
                  </a:spcAft>
                  <a:buClrTx/>
                  <a:buSzTx/>
                  <a:buFontTx/>
                  <a:buNone/>
                  <a:tabLst/>
                  <a:defRPr/>
                </a:pPr>
                <a:endParaRPr kumimoji="0" lang="ru-RU" sz="800" b="0" i="0" u="none" strike="noStrike" kern="1200" cap="none" spc="0" normalizeH="0" baseline="0" noProof="0" dirty="0" err="1">
                  <a:ln>
                    <a:noFill/>
                  </a:ln>
                  <a:solidFill>
                    <a:srgbClr val="000000"/>
                  </a:solidFill>
                  <a:effectLst/>
                  <a:uLnTx/>
                  <a:uFillTx/>
                  <a:latin typeface="Arial"/>
                  <a:ea typeface="+mn-ea"/>
                  <a:cs typeface="+mn-cs"/>
                </a:endParaRPr>
              </a:p>
            </p:txBody>
          </p:sp>
          <p:sp>
            <p:nvSpPr>
              <p:cNvPr id="250" name="Oval 53">
                <a:extLst>
                  <a:ext uri="{FF2B5EF4-FFF2-40B4-BE49-F238E27FC236}">
                    <a16:creationId xmlns:a16="http://schemas.microsoft.com/office/drawing/2014/main" id="{E52BB870-CF06-4378-A410-3B19EC659736}"/>
                  </a:ext>
                </a:extLst>
              </p:cNvPr>
              <p:cNvSpPr>
                <a:spLocks/>
              </p:cNvSpPr>
              <p:nvPr/>
            </p:nvSpPr>
            <p:spPr bwMode="gray">
              <a:xfrm>
                <a:off x="9405937" y="242633"/>
                <a:ext cx="231169" cy="231169"/>
              </a:xfrm>
              <a:prstGeom prst="ellipse">
                <a:avLst/>
              </a:prstGeom>
              <a:solidFill>
                <a:schemeClr val="bg1"/>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3722" rtl="0" eaLnBrk="1" fontAlgn="auto" latinLnBrk="0" hangingPunct="1">
                  <a:lnSpc>
                    <a:spcPct val="100000"/>
                  </a:lnSpc>
                  <a:spcBef>
                    <a:spcPts val="0"/>
                  </a:spcBef>
                  <a:spcAft>
                    <a:spcPts val="0"/>
                  </a:spcAft>
                  <a:buClrTx/>
                  <a:buSzTx/>
                  <a:buFontTx/>
                  <a:buNone/>
                  <a:tabLst/>
                  <a:defRPr/>
                </a:pPr>
                <a:endParaRPr kumimoji="0" lang="ru-RU" sz="800" b="0" i="0" u="none" strike="noStrike" kern="1200" cap="none" spc="0" normalizeH="0" baseline="0" noProof="0" dirty="0" err="1">
                  <a:ln>
                    <a:noFill/>
                  </a:ln>
                  <a:solidFill>
                    <a:srgbClr val="000000"/>
                  </a:solidFill>
                  <a:effectLst/>
                  <a:uLnTx/>
                  <a:uFillTx/>
                  <a:latin typeface="Arial"/>
                  <a:ea typeface="+mn-ea"/>
                  <a:cs typeface="+mn-cs"/>
                </a:endParaRPr>
              </a:p>
            </p:txBody>
          </p:sp>
        </p:grpSp>
        <p:grpSp>
          <p:nvGrpSpPr>
            <p:cNvPr id="234" name="Group 26">
              <a:extLst>
                <a:ext uri="{FF2B5EF4-FFF2-40B4-BE49-F238E27FC236}">
                  <a16:creationId xmlns:a16="http://schemas.microsoft.com/office/drawing/2014/main" id="{85AD137A-308D-4A3A-A158-7ADC818EA964}"/>
                </a:ext>
              </a:extLst>
            </p:cNvPr>
            <p:cNvGrpSpPr/>
            <p:nvPr/>
          </p:nvGrpSpPr>
          <p:grpSpPr>
            <a:xfrm>
              <a:off x="7650039" y="242633"/>
              <a:ext cx="1604043" cy="801480"/>
              <a:chOff x="6949407" y="242633"/>
              <a:chExt cx="1604043" cy="801480"/>
            </a:xfrm>
          </p:grpSpPr>
          <p:grpSp>
            <p:nvGrpSpPr>
              <p:cNvPr id="236" name="Group 24">
                <a:extLst>
                  <a:ext uri="{FF2B5EF4-FFF2-40B4-BE49-F238E27FC236}">
                    <a16:creationId xmlns:a16="http://schemas.microsoft.com/office/drawing/2014/main" id="{E05F3C5C-B6F7-4D24-8F1E-07D132F87390}"/>
                  </a:ext>
                </a:extLst>
              </p:cNvPr>
              <p:cNvGrpSpPr/>
              <p:nvPr/>
            </p:nvGrpSpPr>
            <p:grpSpPr>
              <a:xfrm>
                <a:off x="6949407" y="242633"/>
                <a:ext cx="1604043" cy="376840"/>
                <a:chOff x="6949407" y="242633"/>
                <a:chExt cx="1604043" cy="376840"/>
              </a:xfrm>
            </p:grpSpPr>
            <p:sp>
              <p:nvSpPr>
                <p:cNvPr id="242" name="TextBox 241">
                  <a:extLst>
                    <a:ext uri="{FF2B5EF4-FFF2-40B4-BE49-F238E27FC236}">
                      <a16:creationId xmlns:a16="http://schemas.microsoft.com/office/drawing/2014/main" id="{B3611BAF-D772-4301-8732-4FE4CB956688}"/>
                    </a:ext>
                  </a:extLst>
                </p:cNvPr>
                <p:cNvSpPr txBox="1">
                  <a:spLocks/>
                </p:cNvSpPr>
                <p:nvPr/>
              </p:nvSpPr>
              <p:spPr bwMode="gray">
                <a:xfrm>
                  <a:off x="7203815" y="242633"/>
                  <a:ext cx="1349635" cy="376840"/>
                </a:xfrm>
                <a:prstGeom prst="rect">
                  <a:avLst/>
                </a:prstGeom>
              </p:spPr>
              <p:txBody>
                <a:bodyPr vert="horz" wrap="square" lIns="0" tIns="0" rIns="0" bIns="0" rtlCol="0">
                  <a:spAutoFit/>
                </a:bodyPr>
                <a:lstStyle>
                  <a:lvl1pPr lvl="0" indent="0" defTabSz="913473" fontAlgn="base">
                    <a:spcBef>
                      <a:spcPct val="0"/>
                    </a:spcBef>
                    <a:spcAft>
                      <a:spcPct val="0"/>
                    </a:spcAft>
                    <a:buClr>
                      <a:schemeClr val="tx2"/>
                    </a:buClr>
                    <a:buSzPct val="100000"/>
                    <a:defRPr lang="ru-RU" sz="1600" baseline="0" dirty="0"/>
                  </a:lvl1pPr>
                  <a:lvl2pPr marL="198335" lvl="1" indent="-194662" defTabSz="913473" fontAlgn="base">
                    <a:spcBef>
                      <a:spcPct val="0"/>
                    </a:spcBef>
                    <a:spcAft>
                      <a:spcPct val="0"/>
                    </a:spcAft>
                    <a:buClr>
                      <a:schemeClr val="accent4"/>
                    </a:buClr>
                    <a:buSzPct val="125000"/>
                    <a:buFont typeface="Arial" charset="0"/>
                    <a:buChar char="▪"/>
                    <a:defRPr lang="ru-RU" sz="1600" baseline="0" dirty="0"/>
                  </a:lvl2pPr>
                  <a:lvl3pPr marL="455435" lvl="2" indent="-253428" defTabSz="913473" fontAlgn="base">
                    <a:spcBef>
                      <a:spcPct val="0"/>
                    </a:spcBef>
                    <a:spcAft>
                      <a:spcPct val="0"/>
                    </a:spcAft>
                    <a:buClr>
                      <a:schemeClr val="accent6"/>
                    </a:buClr>
                    <a:buSzPct val="120000"/>
                    <a:buFont typeface="Arial" charset="0"/>
                    <a:buChar char="–"/>
                    <a:defRPr lang="ru-RU" sz="1600" baseline="0" dirty="0"/>
                  </a:lvl3pPr>
                  <a:lvl4pPr marL="628060" lvl="3" indent="-157933" defTabSz="913473" fontAlgn="base">
                    <a:spcBef>
                      <a:spcPct val="0"/>
                    </a:spcBef>
                    <a:spcAft>
                      <a:spcPct val="0"/>
                    </a:spcAft>
                    <a:buClr>
                      <a:schemeClr val="accent6"/>
                    </a:buClr>
                    <a:buSzPct val="120000"/>
                    <a:buFont typeface="Arial" charset="0"/>
                    <a:buChar char="▫"/>
                    <a:defRPr lang="ru-RU" sz="1600" baseline="0" dirty="0"/>
                  </a:lvl4pPr>
                  <a:lvl5pPr marL="763957" lvl="4" indent="-132223" defTabSz="913473" fontAlgn="base">
                    <a:spcBef>
                      <a:spcPct val="0"/>
                    </a:spcBef>
                    <a:spcAft>
                      <a:spcPct val="0"/>
                    </a:spcAft>
                    <a:buClr>
                      <a:schemeClr val="accent6"/>
                    </a:buClr>
                    <a:buSzPct val="89000"/>
                    <a:buFont typeface="Arial" charset="0"/>
                    <a:buChar char="-"/>
                    <a:defRPr lang="ru-RU" sz="1600" baseline="0" dirty="0"/>
                  </a:lvl5pPr>
                  <a:lvl6pPr marL="1020030" indent="-177089" defTabSz="1218026" fontAlgn="base">
                    <a:spcBef>
                      <a:spcPct val="0"/>
                    </a:spcBef>
                    <a:spcAft>
                      <a:spcPct val="0"/>
                    </a:spcAft>
                    <a:buClr>
                      <a:schemeClr val="tx2"/>
                    </a:buClr>
                    <a:buSzPct val="89000"/>
                    <a:buFont typeface="Arial" charset="0"/>
                    <a:buChar char="-"/>
                    <a:defRPr sz="2100" baseline="0"/>
                  </a:lvl6pPr>
                  <a:lvl7pPr marL="1020030" indent="-177089" defTabSz="1218026" fontAlgn="base">
                    <a:spcBef>
                      <a:spcPct val="0"/>
                    </a:spcBef>
                    <a:spcAft>
                      <a:spcPct val="0"/>
                    </a:spcAft>
                    <a:buClr>
                      <a:schemeClr val="tx2"/>
                    </a:buClr>
                    <a:buSzPct val="89000"/>
                    <a:buFont typeface="Arial" charset="0"/>
                    <a:buChar char="-"/>
                    <a:defRPr sz="2100" baseline="0"/>
                  </a:lvl7pPr>
                  <a:lvl8pPr marL="1020030" indent="-177089" defTabSz="1218026" fontAlgn="base">
                    <a:spcBef>
                      <a:spcPct val="0"/>
                    </a:spcBef>
                    <a:spcAft>
                      <a:spcPct val="0"/>
                    </a:spcAft>
                    <a:buClr>
                      <a:schemeClr val="tx2"/>
                    </a:buClr>
                    <a:buSzPct val="89000"/>
                    <a:buFont typeface="Arial" charset="0"/>
                    <a:buChar char="-"/>
                    <a:defRPr sz="2100" baseline="0"/>
                  </a:lvl8pPr>
                  <a:lvl9pPr marL="1020030" indent="-177089" defTabSz="1218026" fontAlgn="base">
                    <a:spcBef>
                      <a:spcPct val="0"/>
                    </a:spcBef>
                    <a:spcAft>
                      <a:spcPct val="0"/>
                    </a:spcAft>
                    <a:buClr>
                      <a:schemeClr val="tx2"/>
                    </a:buClr>
                    <a:buSzPct val="89000"/>
                    <a:buFont typeface="Arial" charset="0"/>
                    <a:buChar char="-"/>
                    <a:defRPr sz="2100" baseline="0"/>
                  </a:lvl9pPr>
                </a:lstStyle>
                <a:p>
                  <a:pPr marL="0" marR="0" lvl="0" indent="0" algn="l" defTabSz="913473" rtl="0" eaLnBrk="1" fontAlgn="base" latinLnBrk="0" hangingPunct="1">
                    <a:lnSpc>
                      <a:spcPct val="100000"/>
                    </a:lnSpc>
                    <a:spcBef>
                      <a:spcPct val="0"/>
                    </a:spcBef>
                    <a:spcAft>
                      <a:spcPct val="0"/>
                    </a:spcAft>
                    <a:buClr>
                      <a:srgbClr val="008080"/>
                    </a:buClr>
                    <a:buSzPct val="100000"/>
                    <a:buFontTx/>
                    <a:buNone/>
                    <a:tabLst/>
                    <a:defRPr/>
                  </a:pPr>
                  <a:r>
                    <a:rPr kumimoji="0" lang="ru-RU" sz="800" b="0" i="0" u="none" strike="noStrike" kern="1200" cap="none" spc="0" normalizeH="0" baseline="0" noProof="0" dirty="0">
                      <a:ln>
                        <a:noFill/>
                      </a:ln>
                      <a:solidFill>
                        <a:srgbClr val="000000"/>
                      </a:solidFill>
                      <a:effectLst/>
                      <a:uLnTx/>
                      <a:uFillTx/>
                      <a:latin typeface="Arial"/>
                      <a:ea typeface="+mn-ea"/>
                      <a:cs typeface="+mn-cs"/>
                    </a:rPr>
                    <a:t>"Исключающее ИЛИ" </a:t>
                  </a:r>
                  <a:br>
                    <a:rPr kumimoji="0" lang="ru-RU" sz="800" b="0" i="0" u="none" strike="noStrike" kern="1200" cap="none" spc="0" normalizeH="0" baseline="0" noProof="0" dirty="0">
                      <a:ln>
                        <a:noFill/>
                      </a:ln>
                      <a:solidFill>
                        <a:srgbClr val="000000"/>
                      </a:solidFill>
                      <a:effectLst/>
                      <a:uLnTx/>
                      <a:uFillTx/>
                      <a:latin typeface="Arial"/>
                      <a:ea typeface="+mn-ea"/>
                      <a:cs typeface="+mn-cs"/>
                    </a:rPr>
                  </a:br>
                  <a:r>
                    <a:rPr kumimoji="0" lang="ru-RU" sz="800" b="0" i="0" u="none" strike="noStrike" kern="1200" cap="none" spc="0" normalizeH="0" baseline="0" noProof="0" dirty="0">
                      <a:ln>
                        <a:noFill/>
                      </a:ln>
                      <a:solidFill>
                        <a:srgbClr val="000000"/>
                      </a:solidFill>
                      <a:effectLst/>
                      <a:uLnTx/>
                      <a:uFillTx/>
                      <a:latin typeface="Arial"/>
                      <a:ea typeface="+mn-ea"/>
                      <a:cs typeface="+mn-cs"/>
                    </a:rPr>
                    <a:t>Возможно выполнение только одного из условий</a:t>
                  </a:r>
                </a:p>
              </p:txBody>
            </p:sp>
            <p:sp>
              <p:nvSpPr>
                <p:cNvPr id="243" name="Блок-схема: узел суммирования 242"/>
                <p:cNvSpPr>
                  <a:spLocks/>
                </p:cNvSpPr>
                <p:nvPr/>
              </p:nvSpPr>
              <p:spPr>
                <a:xfrm>
                  <a:off x="6949407" y="242633"/>
                  <a:ext cx="189824" cy="194576"/>
                </a:xfrm>
                <a:prstGeom prst="flowChartSummingJunction">
                  <a:avLst/>
                </a:prstGeom>
                <a:solidFill>
                  <a:schemeClr val="accent3"/>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3722" rtl="0" eaLnBrk="1" fontAlgn="auto" latinLnBrk="0" hangingPunct="1">
                    <a:lnSpc>
                      <a:spcPct val="100000"/>
                    </a:lnSpc>
                    <a:spcBef>
                      <a:spcPts val="0"/>
                    </a:spcBef>
                    <a:spcAft>
                      <a:spcPts val="0"/>
                    </a:spcAft>
                    <a:buClrTx/>
                    <a:buSzTx/>
                    <a:buFontTx/>
                    <a:buNone/>
                    <a:tabLst/>
                    <a:defRPr/>
                  </a:pPr>
                  <a:endParaRPr kumimoji="0" lang="ru-RU" sz="800" b="0" i="0" u="none" strike="noStrike" kern="1200" cap="none" spc="0" normalizeH="0" baseline="0" noProof="0" dirty="0" err="1">
                    <a:ln>
                      <a:noFill/>
                    </a:ln>
                    <a:solidFill>
                      <a:srgbClr val="000000"/>
                    </a:solidFill>
                    <a:effectLst/>
                    <a:uLnTx/>
                    <a:uFillTx/>
                    <a:latin typeface="Arial"/>
                    <a:ea typeface="+mn-ea"/>
                    <a:cs typeface="+mn-cs"/>
                  </a:endParaRPr>
                </a:p>
              </p:txBody>
            </p:sp>
          </p:grpSp>
          <p:grpSp>
            <p:nvGrpSpPr>
              <p:cNvPr id="238" name="Group 25">
                <a:extLst>
                  <a:ext uri="{FF2B5EF4-FFF2-40B4-BE49-F238E27FC236}">
                    <a16:creationId xmlns:a16="http://schemas.microsoft.com/office/drawing/2014/main" id="{E0FDDF0A-DC81-4498-B0EC-4496790ECF05}"/>
                  </a:ext>
                </a:extLst>
              </p:cNvPr>
              <p:cNvGrpSpPr/>
              <p:nvPr/>
            </p:nvGrpSpPr>
            <p:grpSpPr>
              <a:xfrm>
                <a:off x="6949407" y="674775"/>
                <a:ext cx="1604043" cy="369338"/>
                <a:chOff x="6949407" y="674775"/>
                <a:chExt cx="1604043" cy="369338"/>
              </a:xfrm>
            </p:grpSpPr>
            <p:sp>
              <p:nvSpPr>
                <p:cNvPr id="239" name="TextBox 238">
                  <a:extLst>
                    <a:ext uri="{FF2B5EF4-FFF2-40B4-BE49-F238E27FC236}">
                      <a16:creationId xmlns:a16="http://schemas.microsoft.com/office/drawing/2014/main" id="{10C74D45-5FA9-4594-ABDC-512C7D261EFF}"/>
                    </a:ext>
                  </a:extLst>
                </p:cNvPr>
                <p:cNvSpPr txBox="1">
                  <a:spLocks/>
                </p:cNvSpPr>
                <p:nvPr/>
              </p:nvSpPr>
              <p:spPr bwMode="gray">
                <a:xfrm>
                  <a:off x="7203815" y="674775"/>
                  <a:ext cx="1349635" cy="369338"/>
                </a:xfrm>
                <a:prstGeom prst="rect">
                  <a:avLst/>
                </a:prstGeom>
              </p:spPr>
              <p:txBody>
                <a:bodyPr vert="horz" wrap="square" lIns="0" tIns="0" rIns="0" bIns="0" rtlCol="0">
                  <a:spAutoFit/>
                </a:bodyPr>
                <a:lstStyle>
                  <a:lvl1pPr lvl="0" indent="0" defTabSz="913473" fontAlgn="base">
                    <a:spcBef>
                      <a:spcPct val="0"/>
                    </a:spcBef>
                    <a:spcAft>
                      <a:spcPct val="0"/>
                    </a:spcAft>
                    <a:buClr>
                      <a:schemeClr val="tx2"/>
                    </a:buClr>
                    <a:buSzPct val="100000"/>
                    <a:defRPr lang="ru-RU" sz="1600" baseline="0" dirty="0"/>
                  </a:lvl1pPr>
                  <a:lvl2pPr marL="198335" lvl="1" indent="-194662" defTabSz="913473" fontAlgn="base">
                    <a:spcBef>
                      <a:spcPct val="0"/>
                    </a:spcBef>
                    <a:spcAft>
                      <a:spcPct val="0"/>
                    </a:spcAft>
                    <a:buClr>
                      <a:schemeClr val="accent4"/>
                    </a:buClr>
                    <a:buSzPct val="125000"/>
                    <a:buFont typeface="Arial" charset="0"/>
                    <a:buChar char="▪"/>
                    <a:defRPr lang="ru-RU" sz="1600" baseline="0" dirty="0"/>
                  </a:lvl2pPr>
                  <a:lvl3pPr marL="455435" lvl="2" indent="-253428" defTabSz="913473" fontAlgn="base">
                    <a:spcBef>
                      <a:spcPct val="0"/>
                    </a:spcBef>
                    <a:spcAft>
                      <a:spcPct val="0"/>
                    </a:spcAft>
                    <a:buClr>
                      <a:schemeClr val="accent6"/>
                    </a:buClr>
                    <a:buSzPct val="120000"/>
                    <a:buFont typeface="Arial" charset="0"/>
                    <a:buChar char="–"/>
                    <a:defRPr lang="ru-RU" sz="1600" baseline="0" dirty="0"/>
                  </a:lvl3pPr>
                  <a:lvl4pPr marL="628060" lvl="3" indent="-157933" defTabSz="913473" fontAlgn="base">
                    <a:spcBef>
                      <a:spcPct val="0"/>
                    </a:spcBef>
                    <a:spcAft>
                      <a:spcPct val="0"/>
                    </a:spcAft>
                    <a:buClr>
                      <a:schemeClr val="accent6"/>
                    </a:buClr>
                    <a:buSzPct val="120000"/>
                    <a:buFont typeface="Arial" charset="0"/>
                    <a:buChar char="▫"/>
                    <a:defRPr lang="ru-RU" sz="1600" baseline="0" dirty="0"/>
                  </a:lvl4pPr>
                  <a:lvl5pPr marL="763957" lvl="4" indent="-132223" defTabSz="913473" fontAlgn="base">
                    <a:spcBef>
                      <a:spcPct val="0"/>
                    </a:spcBef>
                    <a:spcAft>
                      <a:spcPct val="0"/>
                    </a:spcAft>
                    <a:buClr>
                      <a:schemeClr val="accent6"/>
                    </a:buClr>
                    <a:buSzPct val="89000"/>
                    <a:buFont typeface="Arial" charset="0"/>
                    <a:buChar char="-"/>
                    <a:defRPr lang="ru-RU" sz="1600" baseline="0" dirty="0"/>
                  </a:lvl5pPr>
                  <a:lvl6pPr marL="1020030" indent="-177089" defTabSz="1218026" fontAlgn="base">
                    <a:spcBef>
                      <a:spcPct val="0"/>
                    </a:spcBef>
                    <a:spcAft>
                      <a:spcPct val="0"/>
                    </a:spcAft>
                    <a:buClr>
                      <a:schemeClr val="tx2"/>
                    </a:buClr>
                    <a:buSzPct val="89000"/>
                    <a:buFont typeface="Arial" charset="0"/>
                    <a:buChar char="-"/>
                    <a:defRPr sz="2100" baseline="0"/>
                  </a:lvl6pPr>
                  <a:lvl7pPr marL="1020030" indent="-177089" defTabSz="1218026" fontAlgn="base">
                    <a:spcBef>
                      <a:spcPct val="0"/>
                    </a:spcBef>
                    <a:spcAft>
                      <a:spcPct val="0"/>
                    </a:spcAft>
                    <a:buClr>
                      <a:schemeClr val="tx2"/>
                    </a:buClr>
                    <a:buSzPct val="89000"/>
                    <a:buFont typeface="Arial" charset="0"/>
                    <a:buChar char="-"/>
                    <a:defRPr sz="2100" baseline="0"/>
                  </a:lvl7pPr>
                  <a:lvl8pPr marL="1020030" indent="-177089" defTabSz="1218026" fontAlgn="base">
                    <a:spcBef>
                      <a:spcPct val="0"/>
                    </a:spcBef>
                    <a:spcAft>
                      <a:spcPct val="0"/>
                    </a:spcAft>
                    <a:buClr>
                      <a:schemeClr val="tx2"/>
                    </a:buClr>
                    <a:buSzPct val="89000"/>
                    <a:buFont typeface="Arial" charset="0"/>
                    <a:buChar char="-"/>
                    <a:defRPr sz="2100" baseline="0"/>
                  </a:lvl8pPr>
                  <a:lvl9pPr marL="1020030" indent="-177089" defTabSz="1218026" fontAlgn="base">
                    <a:spcBef>
                      <a:spcPct val="0"/>
                    </a:spcBef>
                    <a:spcAft>
                      <a:spcPct val="0"/>
                    </a:spcAft>
                    <a:buClr>
                      <a:schemeClr val="tx2"/>
                    </a:buClr>
                    <a:buSzPct val="89000"/>
                    <a:buFont typeface="Arial" charset="0"/>
                    <a:buChar char="-"/>
                    <a:defRPr sz="2100" baseline="0"/>
                  </a:lvl9pPr>
                </a:lstStyle>
                <a:p>
                  <a:pPr marL="0" marR="0" lvl="0" indent="0" algn="l" defTabSz="913473" rtl="0" eaLnBrk="1" fontAlgn="base" latinLnBrk="0" hangingPunct="1">
                    <a:lnSpc>
                      <a:spcPct val="100000"/>
                    </a:lnSpc>
                    <a:spcBef>
                      <a:spcPct val="0"/>
                    </a:spcBef>
                    <a:spcAft>
                      <a:spcPct val="0"/>
                    </a:spcAft>
                    <a:buClr>
                      <a:srgbClr val="008080"/>
                    </a:buClr>
                    <a:buSzPct val="100000"/>
                    <a:buFontTx/>
                    <a:buNone/>
                    <a:tabLst/>
                    <a:defRPr/>
                  </a:pPr>
                  <a:r>
                    <a:rPr kumimoji="0" lang="ru-RU" sz="800" b="0" i="0" u="none" strike="noStrike" kern="1200" cap="none" spc="0" normalizeH="0" baseline="0" noProof="0" dirty="0">
                      <a:ln>
                        <a:noFill/>
                      </a:ln>
                      <a:solidFill>
                        <a:srgbClr val="000000"/>
                      </a:solidFill>
                      <a:effectLst/>
                      <a:uLnTx/>
                      <a:uFillTx/>
                      <a:latin typeface="Arial"/>
                      <a:ea typeface="+mn-ea"/>
                      <a:cs typeface="+mn-cs"/>
                    </a:rPr>
                    <a:t>"И" </a:t>
                  </a:r>
                  <a:br>
                    <a:rPr kumimoji="0" lang="ru-RU" sz="800" b="0" i="0" u="none" strike="noStrike" kern="1200" cap="none" spc="0" normalizeH="0" baseline="0" noProof="0" dirty="0">
                      <a:ln>
                        <a:noFill/>
                      </a:ln>
                      <a:solidFill>
                        <a:srgbClr val="000000"/>
                      </a:solidFill>
                      <a:effectLst/>
                      <a:uLnTx/>
                      <a:uFillTx/>
                      <a:latin typeface="Arial"/>
                      <a:ea typeface="+mn-ea"/>
                      <a:cs typeface="+mn-cs"/>
                    </a:rPr>
                  </a:br>
                  <a:r>
                    <a:rPr kumimoji="0" lang="ru-RU" sz="800" b="0" i="0" u="none" strike="noStrike" kern="1200" cap="none" spc="0" normalizeH="0" baseline="0" noProof="0" dirty="0">
                      <a:ln>
                        <a:noFill/>
                      </a:ln>
                      <a:solidFill>
                        <a:srgbClr val="000000"/>
                      </a:solidFill>
                      <a:effectLst/>
                      <a:uLnTx/>
                      <a:uFillTx/>
                      <a:latin typeface="Arial"/>
                      <a:ea typeface="+mn-ea"/>
                      <a:cs typeface="+mn-cs"/>
                    </a:rPr>
                    <a:t>Необходимо выполнение всех условий одновременно</a:t>
                  </a:r>
                </a:p>
              </p:txBody>
            </p:sp>
            <p:sp>
              <p:nvSpPr>
                <p:cNvPr id="241" name="Блок-схема: ИЛИ 240"/>
                <p:cNvSpPr>
                  <a:spLocks/>
                </p:cNvSpPr>
                <p:nvPr/>
              </p:nvSpPr>
              <p:spPr>
                <a:xfrm>
                  <a:off x="6949407" y="674775"/>
                  <a:ext cx="189824" cy="194576"/>
                </a:xfrm>
                <a:prstGeom prst="flowChartOr">
                  <a:avLst/>
                </a:prstGeom>
                <a:solidFill>
                  <a:schemeClr val="accent3"/>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3722" rtl="0" eaLnBrk="1" fontAlgn="auto" latinLnBrk="0" hangingPunct="1">
                    <a:lnSpc>
                      <a:spcPct val="100000"/>
                    </a:lnSpc>
                    <a:spcBef>
                      <a:spcPts val="0"/>
                    </a:spcBef>
                    <a:spcAft>
                      <a:spcPts val="0"/>
                    </a:spcAft>
                    <a:buClrTx/>
                    <a:buSzTx/>
                    <a:buFontTx/>
                    <a:buNone/>
                    <a:tabLst/>
                    <a:defRPr/>
                  </a:pPr>
                  <a:endParaRPr kumimoji="0" lang="ru-RU" sz="800" b="0" i="0" u="none" strike="noStrike" kern="1200" cap="none" spc="0" normalizeH="0" baseline="0" noProof="0" dirty="0" err="1">
                    <a:ln>
                      <a:noFill/>
                    </a:ln>
                    <a:solidFill>
                      <a:srgbClr val="000000"/>
                    </a:solidFill>
                    <a:effectLst/>
                    <a:uLnTx/>
                    <a:uFillTx/>
                    <a:latin typeface="Arial"/>
                    <a:ea typeface="+mn-ea"/>
                    <a:cs typeface="+mn-cs"/>
                  </a:endParaRPr>
                </a:p>
              </p:txBody>
            </p:sp>
          </p:grpSp>
        </p:grpSp>
      </p:grpSp>
      <p:cxnSp>
        <p:nvCxnSpPr>
          <p:cNvPr id="189" name="Прямая соединительная линия 188"/>
          <p:cNvCxnSpPr/>
          <p:nvPr/>
        </p:nvCxnSpPr>
        <p:spPr>
          <a:xfrm flipV="1">
            <a:off x="179240" y="622919"/>
            <a:ext cx="11677480" cy="39951"/>
          </a:xfrm>
          <a:prstGeom prst="line">
            <a:avLst/>
          </a:prstGeom>
          <a:noFill/>
          <a:ln w="6350" cap="flat" cmpd="sng" algn="ctr">
            <a:solidFill>
              <a:schemeClr val="accent6"/>
            </a:solidFill>
            <a:prstDash val="solid"/>
            <a:miter lim="800000"/>
          </a:ln>
          <a:effectLst/>
        </p:spPr>
      </p:cxnSp>
      <p:sp>
        <p:nvSpPr>
          <p:cNvPr id="278" name="Скругленный прямоугольник 277"/>
          <p:cNvSpPr>
            <a:spLocks/>
          </p:cNvSpPr>
          <p:nvPr/>
        </p:nvSpPr>
        <p:spPr>
          <a:xfrm>
            <a:off x="3069485" y="720494"/>
            <a:ext cx="1231296" cy="374983"/>
          </a:xfrm>
          <a:prstGeom prst="roundRect">
            <a:avLst/>
          </a:prstGeom>
          <a:solidFill>
            <a:srgbClr val="008080"/>
          </a:solidFill>
          <a:ln w="9525" cap="flat" cmpd="sng" algn="ctr">
            <a:noFill/>
            <a:prstDash val="solid"/>
          </a:ln>
          <a:effectLst/>
        </p:spPr>
        <p:txBody>
          <a:bodyPr lIns="35282" tIns="35282" rIns="35282" bIns="35282" rtlCol="0" anchor="ctr">
            <a:noAutofit/>
          </a:bodyPr>
          <a:lstStyle/>
          <a:p>
            <a:pPr marL="0" marR="0" lvl="0" indent="0" algn="ctr" defTabSz="1775578" rtl="0" eaLnBrk="1" fontAlgn="auto" latinLnBrk="0" hangingPunct="1">
              <a:lnSpc>
                <a:spcPct val="100000"/>
              </a:lnSpc>
              <a:spcBef>
                <a:spcPts val="0"/>
              </a:spcBef>
              <a:spcAft>
                <a:spcPts val="0"/>
              </a:spcAft>
              <a:buClr>
                <a:srgbClr val="FFFFFF"/>
              </a:buClr>
              <a:buSzTx/>
              <a:buFontTx/>
              <a:buNone/>
              <a:tabLst/>
              <a:defRPr/>
            </a:pPr>
            <a:r>
              <a:rPr kumimoji="0" lang="ru-RU" sz="800" b="1" i="0" u="none" strike="noStrike" kern="0" cap="none" spc="0" normalizeH="0" baseline="0" noProof="0" dirty="0">
                <a:ln>
                  <a:noFill/>
                </a:ln>
                <a:solidFill>
                  <a:srgbClr val="FFFFFF"/>
                </a:solidFill>
                <a:effectLst/>
                <a:uLnTx/>
                <a:uFillTx/>
                <a:latin typeface="Arial"/>
                <a:ea typeface="+mn-ea"/>
                <a:cs typeface="+mn-cs"/>
              </a:rPr>
              <a:t>Результаты расследования</a:t>
            </a:r>
          </a:p>
        </p:txBody>
      </p:sp>
      <p:cxnSp>
        <p:nvCxnSpPr>
          <p:cNvPr id="289" name="Straight Connector 396">
            <a:extLst>
              <a:ext uri="{FF2B5EF4-FFF2-40B4-BE49-F238E27FC236}">
                <a16:creationId xmlns:a16="http://schemas.microsoft.com/office/drawing/2014/main" id="{F19E3646-A3F1-4D78-A8E5-DE81E1EA55FC}"/>
              </a:ext>
            </a:extLst>
          </p:cNvPr>
          <p:cNvCxnSpPr>
            <a:cxnSpLocks/>
          </p:cNvCxnSpPr>
          <p:nvPr/>
        </p:nvCxnSpPr>
        <p:spPr bwMode="gray">
          <a:xfrm>
            <a:off x="161987" y="1182646"/>
            <a:ext cx="11725484" cy="0"/>
          </a:xfrm>
          <a:prstGeom prst="line">
            <a:avLst/>
          </a:prstGeom>
          <a:ln>
            <a:solidFill>
              <a:schemeClr val="accent2"/>
            </a:solidFill>
            <a:prstDash val="dash"/>
          </a:ln>
        </p:spPr>
        <p:style>
          <a:lnRef idx="1">
            <a:schemeClr val="accent1"/>
          </a:lnRef>
          <a:fillRef idx="0">
            <a:schemeClr val="accent1"/>
          </a:fillRef>
          <a:effectRef idx="0">
            <a:schemeClr val="accent1"/>
          </a:effectRef>
          <a:fontRef idx="minor">
            <a:schemeClr val="tx1"/>
          </a:fontRef>
        </p:style>
      </p:cxnSp>
      <p:sp>
        <p:nvSpPr>
          <p:cNvPr id="290" name="TextBox 289">
            <a:extLst>
              <a:ext uri="{FF2B5EF4-FFF2-40B4-BE49-F238E27FC236}">
                <a16:creationId xmlns:a16="http://schemas.microsoft.com/office/drawing/2014/main" id="{1E421157-2442-4C8B-B212-B91E0B4D96FE}"/>
              </a:ext>
            </a:extLst>
          </p:cNvPr>
          <p:cNvSpPr txBox="1">
            <a:spLocks/>
          </p:cNvSpPr>
          <p:nvPr/>
        </p:nvSpPr>
        <p:spPr>
          <a:xfrm>
            <a:off x="345306" y="4220673"/>
            <a:ext cx="876370" cy="912012"/>
          </a:xfrm>
          <a:prstGeom prst="rect">
            <a:avLst/>
          </a:prstGeom>
        </p:spPr>
        <p:txBody>
          <a:bodyPr vert="horz" wrap="square" lIns="0" tIns="0" rIns="0" bIns="0" rtlCol="0" anchor="ctr">
            <a:noAutofit/>
          </a:bodyPr>
          <a:lstStyle>
            <a:defPPr>
              <a:defRPr lang="ru-RU"/>
            </a:defPPr>
            <a:lvl1pPr marR="0" lvl="0" indent="0" defTabSz="913473" fontAlgn="base">
              <a:lnSpc>
                <a:spcPct val="100000"/>
              </a:lnSpc>
              <a:spcBef>
                <a:spcPct val="0"/>
              </a:spcBef>
              <a:spcAft>
                <a:spcPct val="0"/>
              </a:spcAft>
              <a:buClr>
                <a:srgbClr val="008080"/>
              </a:buClr>
              <a:buSzPct val="100000"/>
              <a:buFontTx/>
              <a:buNone/>
              <a:tabLst/>
              <a:defRPr kumimoji="0" sz="800" b="1" i="0" u="none" strike="noStrike" cap="none" spc="0" normalizeH="0" baseline="0">
                <a:ln>
                  <a:noFill/>
                </a:ln>
                <a:solidFill>
                  <a:srgbClr val="008080"/>
                </a:solidFill>
                <a:effectLst/>
                <a:uLnTx/>
                <a:uFillTx/>
                <a:latin typeface="Arial"/>
              </a:defRPr>
            </a:lvl1pPr>
            <a:lvl2pPr marL="198335" lvl="1" indent="-194662" defTabSz="913473" fontAlgn="base">
              <a:spcBef>
                <a:spcPct val="0"/>
              </a:spcBef>
              <a:spcAft>
                <a:spcPct val="0"/>
              </a:spcAft>
              <a:buClr>
                <a:schemeClr val="accent4"/>
              </a:buClr>
              <a:buSzPct val="125000"/>
              <a:buFont typeface="Arial" charset="0"/>
              <a:buChar char="▪"/>
              <a:defRPr sz="1600" baseline="0"/>
            </a:lvl2pPr>
            <a:lvl3pPr marL="455435" lvl="2" indent="-253428" defTabSz="913473" fontAlgn="base">
              <a:spcBef>
                <a:spcPct val="0"/>
              </a:spcBef>
              <a:spcAft>
                <a:spcPct val="0"/>
              </a:spcAft>
              <a:buClr>
                <a:schemeClr val="accent6"/>
              </a:buClr>
              <a:buSzPct val="120000"/>
              <a:buFont typeface="Arial" charset="0"/>
              <a:buChar char="–"/>
              <a:defRPr sz="1600" baseline="0"/>
            </a:lvl3pPr>
            <a:lvl4pPr marL="628060" lvl="3" indent="-157933" defTabSz="913473" fontAlgn="base">
              <a:spcBef>
                <a:spcPct val="0"/>
              </a:spcBef>
              <a:spcAft>
                <a:spcPct val="0"/>
              </a:spcAft>
              <a:buClr>
                <a:schemeClr val="accent6"/>
              </a:buClr>
              <a:buSzPct val="120000"/>
              <a:buFont typeface="Arial" charset="0"/>
              <a:buChar char="▫"/>
              <a:defRPr sz="1600" baseline="0"/>
            </a:lvl4pPr>
            <a:lvl5pPr marL="763957" lvl="4" indent="-132223" defTabSz="913473" fontAlgn="base">
              <a:spcBef>
                <a:spcPct val="0"/>
              </a:spcBef>
              <a:spcAft>
                <a:spcPct val="0"/>
              </a:spcAft>
              <a:buClr>
                <a:schemeClr val="accent6"/>
              </a:buClr>
              <a:buSzPct val="89000"/>
              <a:buFont typeface="Arial" charset="0"/>
              <a:buChar char="-"/>
              <a:defRPr sz="1600" baseline="0"/>
            </a:lvl5pPr>
            <a:lvl6pPr marL="1020030" indent="-177089" defTabSz="1218026" fontAlgn="base">
              <a:spcBef>
                <a:spcPct val="0"/>
              </a:spcBef>
              <a:spcAft>
                <a:spcPct val="0"/>
              </a:spcAft>
              <a:buClr>
                <a:schemeClr val="tx2"/>
              </a:buClr>
              <a:buSzPct val="89000"/>
              <a:buFont typeface="Arial" charset="0"/>
              <a:buChar char="-"/>
              <a:defRPr sz="2100" baseline="0"/>
            </a:lvl6pPr>
            <a:lvl7pPr marL="1020030" indent="-177089" defTabSz="1218026" fontAlgn="base">
              <a:spcBef>
                <a:spcPct val="0"/>
              </a:spcBef>
              <a:spcAft>
                <a:spcPct val="0"/>
              </a:spcAft>
              <a:buClr>
                <a:schemeClr val="tx2"/>
              </a:buClr>
              <a:buSzPct val="89000"/>
              <a:buFont typeface="Arial" charset="0"/>
              <a:buChar char="-"/>
              <a:defRPr sz="2100" baseline="0"/>
            </a:lvl7pPr>
            <a:lvl8pPr marL="1020030" indent="-177089" defTabSz="1218026" fontAlgn="base">
              <a:spcBef>
                <a:spcPct val="0"/>
              </a:spcBef>
              <a:spcAft>
                <a:spcPct val="0"/>
              </a:spcAft>
              <a:buClr>
                <a:schemeClr val="tx2"/>
              </a:buClr>
              <a:buSzPct val="89000"/>
              <a:buFont typeface="Arial" charset="0"/>
              <a:buChar char="-"/>
              <a:defRPr sz="2100" baseline="0"/>
            </a:lvl8pPr>
            <a:lvl9pPr marL="1020030" indent="-177089" defTabSz="1218026" fontAlgn="base">
              <a:spcBef>
                <a:spcPct val="0"/>
              </a:spcBef>
              <a:spcAft>
                <a:spcPct val="0"/>
              </a:spcAft>
              <a:buClr>
                <a:schemeClr val="tx2"/>
              </a:buClr>
              <a:buSzPct val="89000"/>
              <a:buFont typeface="Arial" charset="0"/>
              <a:buChar char="-"/>
              <a:defRPr sz="2100" baseline="0"/>
            </a:lvl9pPr>
          </a:lstStyle>
          <a:p>
            <a:pPr marL="0" marR="0" lvl="0" indent="0" algn="l" defTabSz="913473" rtl="0" eaLnBrk="1" fontAlgn="base" latinLnBrk="0" hangingPunct="1">
              <a:lnSpc>
                <a:spcPct val="100000"/>
              </a:lnSpc>
              <a:spcBef>
                <a:spcPct val="0"/>
              </a:spcBef>
              <a:spcAft>
                <a:spcPct val="0"/>
              </a:spcAft>
              <a:buClr>
                <a:srgbClr val="008080"/>
              </a:buClr>
              <a:buSzPct val="100000"/>
              <a:buFontTx/>
              <a:buNone/>
              <a:tabLst/>
              <a:defRPr/>
            </a:pPr>
            <a:r>
              <a:rPr kumimoji="0" lang="ru-RU" sz="800" b="1" i="0" u="none" strike="noStrike" kern="1200" cap="none" spc="0" normalizeH="0" baseline="0" noProof="0" dirty="0">
                <a:ln>
                  <a:noFill/>
                </a:ln>
                <a:solidFill>
                  <a:srgbClr val="008080"/>
                </a:solidFill>
                <a:effectLst/>
                <a:uLnTx/>
                <a:uFillTx/>
                <a:latin typeface="Arial"/>
                <a:ea typeface="+mn-ea"/>
                <a:cs typeface="+mn-cs"/>
              </a:rPr>
              <a:t>Главный аналитик</a:t>
            </a:r>
          </a:p>
        </p:txBody>
      </p:sp>
      <p:cxnSp>
        <p:nvCxnSpPr>
          <p:cNvPr id="291" name="Прямая соединительная линия 290"/>
          <p:cNvCxnSpPr/>
          <p:nvPr/>
        </p:nvCxnSpPr>
        <p:spPr>
          <a:xfrm flipV="1">
            <a:off x="1222410" y="758686"/>
            <a:ext cx="46731" cy="5057984"/>
          </a:xfrm>
          <a:prstGeom prst="line">
            <a:avLst/>
          </a:prstGeom>
          <a:ln>
            <a:solidFill>
              <a:schemeClr val="accent2"/>
            </a:solidFill>
            <a:prstDash val="dash"/>
          </a:ln>
        </p:spPr>
        <p:style>
          <a:lnRef idx="1">
            <a:schemeClr val="accent1"/>
          </a:lnRef>
          <a:fillRef idx="0">
            <a:schemeClr val="accent1"/>
          </a:fillRef>
          <a:effectRef idx="0">
            <a:schemeClr val="accent1"/>
          </a:effectRef>
          <a:fontRef idx="minor">
            <a:schemeClr val="tx1"/>
          </a:fontRef>
        </p:style>
      </p:cxnSp>
      <p:sp>
        <p:nvSpPr>
          <p:cNvPr id="292" name="TextBox 291">
            <a:extLst>
              <a:ext uri="{FF2B5EF4-FFF2-40B4-BE49-F238E27FC236}">
                <a16:creationId xmlns:a16="http://schemas.microsoft.com/office/drawing/2014/main" id="{0F226236-7E06-449A-B7B9-321B9F92DB29}"/>
              </a:ext>
            </a:extLst>
          </p:cNvPr>
          <p:cNvSpPr txBox="1">
            <a:spLocks/>
          </p:cNvSpPr>
          <p:nvPr/>
        </p:nvSpPr>
        <p:spPr bwMode="gray">
          <a:xfrm>
            <a:off x="358635" y="1978160"/>
            <a:ext cx="872721" cy="369332"/>
          </a:xfrm>
          <a:prstGeom prst="rect">
            <a:avLst/>
          </a:prstGeom>
        </p:spPr>
        <p:txBody>
          <a:bodyPr vert="horz" wrap="square" lIns="0" tIns="0" rIns="0" bIns="0" rtlCol="0" anchor="ctr">
            <a:noAutofit/>
          </a:bodyPr>
          <a:lstStyle>
            <a:lvl1pPr lvl="0" indent="0" defTabSz="913473" fontAlgn="base">
              <a:spcBef>
                <a:spcPct val="0"/>
              </a:spcBef>
              <a:spcAft>
                <a:spcPct val="0"/>
              </a:spcAft>
              <a:buClr>
                <a:schemeClr val="tx2"/>
              </a:buClr>
              <a:buSzPct val="100000"/>
              <a:defRPr lang="ru-RU" sz="1600" baseline="0" dirty="0"/>
            </a:lvl1pPr>
            <a:lvl2pPr marL="198335" lvl="1" indent="-194662" defTabSz="913473" fontAlgn="base">
              <a:spcBef>
                <a:spcPct val="0"/>
              </a:spcBef>
              <a:spcAft>
                <a:spcPct val="0"/>
              </a:spcAft>
              <a:buClr>
                <a:schemeClr val="accent4"/>
              </a:buClr>
              <a:buSzPct val="125000"/>
              <a:buFont typeface="Arial" charset="0"/>
              <a:buChar char="▪"/>
              <a:defRPr lang="ru-RU" sz="1600" baseline="0" dirty="0"/>
            </a:lvl2pPr>
            <a:lvl3pPr marL="455435" lvl="2" indent="-253428" defTabSz="913473" fontAlgn="base">
              <a:spcBef>
                <a:spcPct val="0"/>
              </a:spcBef>
              <a:spcAft>
                <a:spcPct val="0"/>
              </a:spcAft>
              <a:buClr>
                <a:schemeClr val="accent6"/>
              </a:buClr>
              <a:buSzPct val="120000"/>
              <a:buFont typeface="Arial" charset="0"/>
              <a:buChar char="–"/>
              <a:defRPr lang="ru-RU" sz="1600" baseline="0" dirty="0"/>
            </a:lvl3pPr>
            <a:lvl4pPr marL="628060" lvl="3" indent="-157933" defTabSz="913473" fontAlgn="base">
              <a:spcBef>
                <a:spcPct val="0"/>
              </a:spcBef>
              <a:spcAft>
                <a:spcPct val="0"/>
              </a:spcAft>
              <a:buClr>
                <a:schemeClr val="accent6"/>
              </a:buClr>
              <a:buSzPct val="120000"/>
              <a:buFont typeface="Arial" charset="0"/>
              <a:buChar char="▫"/>
              <a:defRPr lang="ru-RU" sz="1600" baseline="0" dirty="0"/>
            </a:lvl4pPr>
            <a:lvl5pPr marL="763957" lvl="4" indent="-132223" defTabSz="913473" fontAlgn="base">
              <a:spcBef>
                <a:spcPct val="0"/>
              </a:spcBef>
              <a:spcAft>
                <a:spcPct val="0"/>
              </a:spcAft>
              <a:buClr>
                <a:schemeClr val="accent6"/>
              </a:buClr>
              <a:buSzPct val="89000"/>
              <a:buFont typeface="Arial" charset="0"/>
              <a:buChar char="-"/>
              <a:defRPr lang="ru-RU" sz="1600" baseline="0" dirty="0"/>
            </a:lvl5pPr>
            <a:lvl6pPr marL="1020030" indent="-177089" defTabSz="1218026" fontAlgn="base">
              <a:spcBef>
                <a:spcPct val="0"/>
              </a:spcBef>
              <a:spcAft>
                <a:spcPct val="0"/>
              </a:spcAft>
              <a:buClr>
                <a:schemeClr val="tx2"/>
              </a:buClr>
              <a:buSzPct val="89000"/>
              <a:buFont typeface="Arial" charset="0"/>
              <a:buChar char="-"/>
              <a:defRPr sz="2100" baseline="0"/>
            </a:lvl6pPr>
            <a:lvl7pPr marL="1020030" indent="-177089" defTabSz="1218026" fontAlgn="base">
              <a:spcBef>
                <a:spcPct val="0"/>
              </a:spcBef>
              <a:spcAft>
                <a:spcPct val="0"/>
              </a:spcAft>
              <a:buClr>
                <a:schemeClr val="tx2"/>
              </a:buClr>
              <a:buSzPct val="89000"/>
              <a:buFont typeface="Arial" charset="0"/>
              <a:buChar char="-"/>
              <a:defRPr sz="2100" baseline="0"/>
            </a:lvl7pPr>
            <a:lvl8pPr marL="1020030" indent="-177089" defTabSz="1218026" fontAlgn="base">
              <a:spcBef>
                <a:spcPct val="0"/>
              </a:spcBef>
              <a:spcAft>
                <a:spcPct val="0"/>
              </a:spcAft>
              <a:buClr>
                <a:schemeClr val="tx2"/>
              </a:buClr>
              <a:buSzPct val="89000"/>
              <a:buFont typeface="Arial" charset="0"/>
              <a:buChar char="-"/>
              <a:defRPr sz="2100" baseline="0"/>
            </a:lvl8pPr>
            <a:lvl9pPr marL="1020030" indent="-177089" defTabSz="1218026" fontAlgn="base">
              <a:spcBef>
                <a:spcPct val="0"/>
              </a:spcBef>
              <a:spcAft>
                <a:spcPct val="0"/>
              </a:spcAft>
              <a:buClr>
                <a:schemeClr val="tx2"/>
              </a:buClr>
              <a:buSzPct val="89000"/>
              <a:buFont typeface="Arial" charset="0"/>
              <a:buChar char="-"/>
              <a:defRPr sz="2100" baseline="0"/>
            </a:lvl9pPr>
          </a:lstStyle>
          <a:p>
            <a:pPr marL="0" marR="0" lvl="0" indent="0" algn="l" defTabSz="913473" rtl="0" eaLnBrk="1" fontAlgn="base" latinLnBrk="0" hangingPunct="1">
              <a:lnSpc>
                <a:spcPct val="100000"/>
              </a:lnSpc>
              <a:spcBef>
                <a:spcPct val="0"/>
              </a:spcBef>
              <a:spcAft>
                <a:spcPct val="0"/>
              </a:spcAft>
              <a:buClr>
                <a:srgbClr val="008080"/>
              </a:buClr>
              <a:buSzPct val="100000"/>
              <a:buFontTx/>
              <a:buNone/>
              <a:tabLst/>
              <a:defRPr/>
            </a:pPr>
            <a:r>
              <a:rPr kumimoji="0" lang="ru-RU" sz="800" b="1" i="0" u="none" strike="noStrike" kern="1200" cap="none" spc="0" normalizeH="0" baseline="0" noProof="0" dirty="0">
                <a:ln>
                  <a:noFill/>
                </a:ln>
                <a:solidFill>
                  <a:srgbClr val="008080"/>
                </a:solidFill>
                <a:effectLst/>
                <a:uLnTx/>
                <a:uFillTx/>
                <a:latin typeface="Arial"/>
                <a:ea typeface="+mn-ea"/>
                <a:cs typeface="+mn-cs"/>
              </a:rPr>
              <a:t>Ответственный за мероприятие</a:t>
            </a:r>
          </a:p>
        </p:txBody>
      </p:sp>
      <p:cxnSp>
        <p:nvCxnSpPr>
          <p:cNvPr id="293" name="Straight Connector 396">
            <a:extLst>
              <a:ext uri="{FF2B5EF4-FFF2-40B4-BE49-F238E27FC236}">
                <a16:creationId xmlns:a16="http://schemas.microsoft.com/office/drawing/2014/main" id="{F19E3646-A3F1-4D78-A8E5-DE81E1EA55FC}"/>
              </a:ext>
            </a:extLst>
          </p:cNvPr>
          <p:cNvCxnSpPr>
            <a:cxnSpLocks/>
          </p:cNvCxnSpPr>
          <p:nvPr/>
        </p:nvCxnSpPr>
        <p:spPr bwMode="gray">
          <a:xfrm>
            <a:off x="161987" y="3425229"/>
            <a:ext cx="11725484" cy="0"/>
          </a:xfrm>
          <a:prstGeom prst="line">
            <a:avLst/>
          </a:prstGeom>
          <a:ln>
            <a:solidFill>
              <a:schemeClr val="accent2"/>
            </a:solidFill>
            <a:prstDash val="dash"/>
          </a:ln>
        </p:spPr>
        <p:style>
          <a:lnRef idx="1">
            <a:schemeClr val="accent1"/>
          </a:lnRef>
          <a:fillRef idx="0">
            <a:schemeClr val="accent1"/>
          </a:fillRef>
          <a:effectRef idx="0">
            <a:schemeClr val="accent1"/>
          </a:effectRef>
          <a:fontRef idx="minor">
            <a:schemeClr val="tx1"/>
          </a:fontRef>
        </p:style>
      </p:cxnSp>
      <p:sp>
        <p:nvSpPr>
          <p:cNvPr id="294" name="Freeform 12">
            <a:extLst>
              <a:ext uri="{FF2B5EF4-FFF2-40B4-BE49-F238E27FC236}">
                <a16:creationId xmlns:a16="http://schemas.microsoft.com/office/drawing/2014/main" id="{5CEF0D3F-71B1-4F11-BA02-262210C17609}"/>
              </a:ext>
            </a:extLst>
          </p:cNvPr>
          <p:cNvSpPr>
            <a:spLocks noEditPoints="1"/>
          </p:cNvSpPr>
          <p:nvPr/>
        </p:nvSpPr>
        <p:spPr bwMode="gray">
          <a:xfrm>
            <a:off x="184002" y="2028383"/>
            <a:ext cx="98471" cy="268885"/>
          </a:xfrm>
          <a:custGeom>
            <a:avLst/>
            <a:gdLst>
              <a:gd name="T0" fmla="*/ 19 w 97"/>
              <a:gd name="T1" fmla="*/ 197 h 282"/>
              <a:gd name="T2" fmla="*/ 4 w 97"/>
              <a:gd name="T3" fmla="*/ 187 h 282"/>
              <a:gd name="T4" fmla="*/ 0 w 97"/>
              <a:gd name="T5" fmla="*/ 132 h 282"/>
              <a:gd name="T6" fmla="*/ 2 w 97"/>
              <a:gd name="T7" fmla="*/ 87 h 282"/>
              <a:gd name="T8" fmla="*/ 48 w 97"/>
              <a:gd name="T9" fmla="*/ 67 h 282"/>
              <a:gd name="T10" fmla="*/ 94 w 97"/>
              <a:gd name="T11" fmla="*/ 87 h 282"/>
              <a:gd name="T12" fmla="*/ 97 w 97"/>
              <a:gd name="T13" fmla="*/ 132 h 282"/>
              <a:gd name="T14" fmla="*/ 93 w 97"/>
              <a:gd name="T15" fmla="*/ 187 h 282"/>
              <a:gd name="T16" fmla="*/ 78 w 97"/>
              <a:gd name="T17" fmla="*/ 197 h 282"/>
              <a:gd name="T18" fmla="*/ 18 w 97"/>
              <a:gd name="T19" fmla="*/ 95 h 282"/>
              <a:gd name="T20" fmla="*/ 18 w 97"/>
              <a:gd name="T21" fmla="*/ 163 h 282"/>
              <a:gd name="T22" fmla="*/ 27 w 97"/>
              <a:gd name="T23" fmla="*/ 282 h 282"/>
              <a:gd name="T24" fmla="*/ 25 w 97"/>
              <a:gd name="T25" fmla="*/ 17 h 282"/>
              <a:gd name="T26" fmla="*/ 48 w 97"/>
              <a:gd name="T27" fmla="*/ 0 h 282"/>
              <a:gd name="T28" fmla="*/ 71 w 97"/>
              <a:gd name="T29" fmla="*/ 17 h 282"/>
              <a:gd name="T30" fmla="*/ 68 w 97"/>
              <a:gd name="T31" fmla="*/ 43 h 282"/>
              <a:gd name="T32" fmla="*/ 52 w 97"/>
              <a:gd name="T33" fmla="*/ 54 h 282"/>
              <a:gd name="T34" fmla="*/ 45 w 97"/>
              <a:gd name="T35" fmla="*/ 54 h 282"/>
              <a:gd name="T36" fmla="*/ 29 w 97"/>
              <a:gd name="T37" fmla="*/ 43 h 282"/>
              <a:gd name="T38" fmla="*/ 25 w 97"/>
              <a:gd name="T39" fmla="*/ 17 h 282"/>
              <a:gd name="T40" fmla="*/ 48 w 97"/>
              <a:gd name="T41" fmla="*/ 282 h 282"/>
              <a:gd name="T42" fmla="*/ 48 w 97"/>
              <a:gd name="T43" fmla="*/ 177 h 282"/>
              <a:gd name="T44" fmla="*/ 79 w 97"/>
              <a:gd name="T45" fmla="*/ 95 h 282"/>
              <a:gd name="T46" fmla="*/ 79 w 97"/>
              <a:gd name="T47" fmla="*/ 163 h 282"/>
              <a:gd name="T48" fmla="*/ 70 w 97"/>
              <a:gd name="T49" fmla="*/ 282 h 282"/>
              <a:gd name="T50" fmla="*/ 48 w 97"/>
              <a:gd name="T51" fmla="*/ 85 h 282"/>
              <a:gd name="T52" fmla="*/ 48 w 97"/>
              <a:gd name="T53" fmla="*/ 150 h 282"/>
              <a:gd name="T54" fmla="*/ 48 w 97"/>
              <a:gd name="T55" fmla="*/ 67 h 282"/>
              <a:gd name="T56" fmla="*/ 48 w 97"/>
              <a:gd name="T57" fmla="*/ 8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7" h="282">
                <a:moveTo>
                  <a:pt x="19" y="197"/>
                </a:moveTo>
                <a:cubicBezTo>
                  <a:pt x="4" y="187"/>
                  <a:pt x="4" y="187"/>
                  <a:pt x="4" y="187"/>
                </a:cubicBezTo>
                <a:cubicBezTo>
                  <a:pt x="0" y="132"/>
                  <a:pt x="0" y="132"/>
                  <a:pt x="0" y="132"/>
                </a:cubicBezTo>
                <a:cubicBezTo>
                  <a:pt x="2" y="87"/>
                  <a:pt x="2" y="87"/>
                  <a:pt x="2" y="87"/>
                </a:cubicBezTo>
                <a:cubicBezTo>
                  <a:pt x="3" y="72"/>
                  <a:pt x="26" y="68"/>
                  <a:pt x="48" y="67"/>
                </a:cubicBezTo>
                <a:cubicBezTo>
                  <a:pt x="71" y="68"/>
                  <a:pt x="94" y="72"/>
                  <a:pt x="94" y="87"/>
                </a:cubicBezTo>
                <a:cubicBezTo>
                  <a:pt x="97" y="132"/>
                  <a:pt x="97" y="132"/>
                  <a:pt x="97" y="132"/>
                </a:cubicBezTo>
                <a:cubicBezTo>
                  <a:pt x="93" y="187"/>
                  <a:pt x="93" y="187"/>
                  <a:pt x="93" y="187"/>
                </a:cubicBezTo>
                <a:cubicBezTo>
                  <a:pt x="78" y="197"/>
                  <a:pt x="78" y="197"/>
                  <a:pt x="78" y="197"/>
                </a:cubicBezTo>
                <a:moveTo>
                  <a:pt x="18" y="95"/>
                </a:moveTo>
                <a:cubicBezTo>
                  <a:pt x="18" y="163"/>
                  <a:pt x="18" y="163"/>
                  <a:pt x="18" y="163"/>
                </a:cubicBezTo>
                <a:cubicBezTo>
                  <a:pt x="27" y="282"/>
                  <a:pt x="27" y="282"/>
                  <a:pt x="27" y="282"/>
                </a:cubicBezTo>
                <a:moveTo>
                  <a:pt x="25" y="17"/>
                </a:moveTo>
                <a:cubicBezTo>
                  <a:pt x="26" y="6"/>
                  <a:pt x="37" y="0"/>
                  <a:pt x="48" y="0"/>
                </a:cubicBezTo>
                <a:cubicBezTo>
                  <a:pt x="60" y="0"/>
                  <a:pt x="70" y="6"/>
                  <a:pt x="71" y="17"/>
                </a:cubicBezTo>
                <a:cubicBezTo>
                  <a:pt x="72" y="23"/>
                  <a:pt x="71" y="38"/>
                  <a:pt x="68" y="43"/>
                </a:cubicBezTo>
                <a:cubicBezTo>
                  <a:pt x="65" y="48"/>
                  <a:pt x="59" y="53"/>
                  <a:pt x="52" y="54"/>
                </a:cubicBezTo>
                <a:cubicBezTo>
                  <a:pt x="49" y="55"/>
                  <a:pt x="48" y="55"/>
                  <a:pt x="45" y="54"/>
                </a:cubicBezTo>
                <a:cubicBezTo>
                  <a:pt x="38" y="53"/>
                  <a:pt x="32" y="48"/>
                  <a:pt x="29" y="43"/>
                </a:cubicBezTo>
                <a:cubicBezTo>
                  <a:pt x="26" y="38"/>
                  <a:pt x="25" y="23"/>
                  <a:pt x="25" y="17"/>
                </a:cubicBezTo>
                <a:close/>
                <a:moveTo>
                  <a:pt x="48" y="282"/>
                </a:moveTo>
                <a:cubicBezTo>
                  <a:pt x="48" y="177"/>
                  <a:pt x="48" y="177"/>
                  <a:pt x="48" y="177"/>
                </a:cubicBezTo>
                <a:moveTo>
                  <a:pt x="79" y="95"/>
                </a:moveTo>
                <a:cubicBezTo>
                  <a:pt x="79" y="163"/>
                  <a:pt x="79" y="163"/>
                  <a:pt x="79" y="163"/>
                </a:cubicBezTo>
                <a:cubicBezTo>
                  <a:pt x="70" y="282"/>
                  <a:pt x="70" y="282"/>
                  <a:pt x="70" y="282"/>
                </a:cubicBezTo>
                <a:moveTo>
                  <a:pt x="48" y="85"/>
                </a:moveTo>
                <a:cubicBezTo>
                  <a:pt x="48" y="150"/>
                  <a:pt x="48" y="150"/>
                  <a:pt x="48" y="150"/>
                </a:cubicBezTo>
                <a:moveTo>
                  <a:pt x="48" y="67"/>
                </a:moveTo>
                <a:cubicBezTo>
                  <a:pt x="48" y="80"/>
                  <a:pt x="48" y="80"/>
                  <a:pt x="48" y="80"/>
                </a:cubicBezTo>
              </a:path>
            </a:pathLst>
          </a:custGeom>
          <a:noFill/>
          <a:ln w="635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38" tIns="45719" rIns="91438" bIns="45719" numCol="1" anchor="t" anchorCtr="0" compatLnSpc="1">
            <a:prstTxWarp prst="textNoShape">
              <a:avLst/>
            </a:prstTxWarp>
            <a:noAutofit/>
          </a:bodyPr>
          <a:lstStyle/>
          <a:p>
            <a:pPr marL="0" marR="0" lvl="0" indent="0" algn="l" defTabSz="913722" rtl="0" eaLnBrk="1" fontAlgn="auto" latinLnBrk="0" hangingPunct="1">
              <a:lnSpc>
                <a:spcPct val="100000"/>
              </a:lnSpc>
              <a:spcBef>
                <a:spcPts val="0"/>
              </a:spcBef>
              <a:spcAft>
                <a:spcPts val="0"/>
              </a:spcAft>
              <a:buClrTx/>
              <a:buSzTx/>
              <a:buFontTx/>
              <a:buNone/>
              <a:tabLst/>
              <a:defRPr/>
            </a:pPr>
            <a:endParaRPr kumimoji="0" lang="ru-RU" sz="900" b="0" i="0" u="none" strike="noStrike" kern="1200" cap="none" spc="0" normalizeH="0" baseline="0" noProof="0">
              <a:ln>
                <a:noFill/>
              </a:ln>
              <a:solidFill>
                <a:srgbClr val="000000"/>
              </a:solidFill>
              <a:effectLst/>
              <a:uLnTx/>
              <a:uFillTx/>
              <a:latin typeface="Arial"/>
              <a:ea typeface="+mn-ea"/>
              <a:cs typeface="+mn-cs"/>
            </a:endParaRPr>
          </a:p>
        </p:txBody>
      </p:sp>
      <p:sp>
        <p:nvSpPr>
          <p:cNvPr id="295" name="Freeform 12">
            <a:extLst>
              <a:ext uri="{FF2B5EF4-FFF2-40B4-BE49-F238E27FC236}">
                <a16:creationId xmlns:a16="http://schemas.microsoft.com/office/drawing/2014/main" id="{5CEF0D3F-71B1-4F11-BA02-262210C17609}"/>
              </a:ext>
            </a:extLst>
          </p:cNvPr>
          <p:cNvSpPr>
            <a:spLocks noEditPoints="1"/>
          </p:cNvSpPr>
          <p:nvPr/>
        </p:nvSpPr>
        <p:spPr bwMode="gray">
          <a:xfrm>
            <a:off x="184002" y="4535689"/>
            <a:ext cx="98471" cy="268885"/>
          </a:xfrm>
          <a:custGeom>
            <a:avLst/>
            <a:gdLst>
              <a:gd name="T0" fmla="*/ 19 w 97"/>
              <a:gd name="T1" fmla="*/ 197 h 282"/>
              <a:gd name="T2" fmla="*/ 4 w 97"/>
              <a:gd name="T3" fmla="*/ 187 h 282"/>
              <a:gd name="T4" fmla="*/ 0 w 97"/>
              <a:gd name="T5" fmla="*/ 132 h 282"/>
              <a:gd name="T6" fmla="*/ 2 w 97"/>
              <a:gd name="T7" fmla="*/ 87 h 282"/>
              <a:gd name="T8" fmla="*/ 48 w 97"/>
              <a:gd name="T9" fmla="*/ 67 h 282"/>
              <a:gd name="T10" fmla="*/ 94 w 97"/>
              <a:gd name="T11" fmla="*/ 87 h 282"/>
              <a:gd name="T12" fmla="*/ 97 w 97"/>
              <a:gd name="T13" fmla="*/ 132 h 282"/>
              <a:gd name="T14" fmla="*/ 93 w 97"/>
              <a:gd name="T15" fmla="*/ 187 h 282"/>
              <a:gd name="T16" fmla="*/ 78 w 97"/>
              <a:gd name="T17" fmla="*/ 197 h 282"/>
              <a:gd name="T18" fmla="*/ 18 w 97"/>
              <a:gd name="T19" fmla="*/ 95 h 282"/>
              <a:gd name="T20" fmla="*/ 18 w 97"/>
              <a:gd name="T21" fmla="*/ 163 h 282"/>
              <a:gd name="T22" fmla="*/ 27 w 97"/>
              <a:gd name="T23" fmla="*/ 282 h 282"/>
              <a:gd name="T24" fmla="*/ 25 w 97"/>
              <a:gd name="T25" fmla="*/ 17 h 282"/>
              <a:gd name="T26" fmla="*/ 48 w 97"/>
              <a:gd name="T27" fmla="*/ 0 h 282"/>
              <a:gd name="T28" fmla="*/ 71 w 97"/>
              <a:gd name="T29" fmla="*/ 17 h 282"/>
              <a:gd name="T30" fmla="*/ 68 w 97"/>
              <a:gd name="T31" fmla="*/ 43 h 282"/>
              <a:gd name="T32" fmla="*/ 52 w 97"/>
              <a:gd name="T33" fmla="*/ 54 h 282"/>
              <a:gd name="T34" fmla="*/ 45 w 97"/>
              <a:gd name="T35" fmla="*/ 54 h 282"/>
              <a:gd name="T36" fmla="*/ 29 w 97"/>
              <a:gd name="T37" fmla="*/ 43 h 282"/>
              <a:gd name="T38" fmla="*/ 25 w 97"/>
              <a:gd name="T39" fmla="*/ 17 h 282"/>
              <a:gd name="T40" fmla="*/ 48 w 97"/>
              <a:gd name="T41" fmla="*/ 282 h 282"/>
              <a:gd name="T42" fmla="*/ 48 w 97"/>
              <a:gd name="T43" fmla="*/ 177 h 282"/>
              <a:gd name="T44" fmla="*/ 79 w 97"/>
              <a:gd name="T45" fmla="*/ 95 h 282"/>
              <a:gd name="T46" fmla="*/ 79 w 97"/>
              <a:gd name="T47" fmla="*/ 163 h 282"/>
              <a:gd name="T48" fmla="*/ 70 w 97"/>
              <a:gd name="T49" fmla="*/ 282 h 282"/>
              <a:gd name="T50" fmla="*/ 48 w 97"/>
              <a:gd name="T51" fmla="*/ 85 h 282"/>
              <a:gd name="T52" fmla="*/ 48 w 97"/>
              <a:gd name="T53" fmla="*/ 150 h 282"/>
              <a:gd name="T54" fmla="*/ 48 w 97"/>
              <a:gd name="T55" fmla="*/ 67 h 282"/>
              <a:gd name="T56" fmla="*/ 48 w 97"/>
              <a:gd name="T57" fmla="*/ 8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7" h="282">
                <a:moveTo>
                  <a:pt x="19" y="197"/>
                </a:moveTo>
                <a:cubicBezTo>
                  <a:pt x="4" y="187"/>
                  <a:pt x="4" y="187"/>
                  <a:pt x="4" y="187"/>
                </a:cubicBezTo>
                <a:cubicBezTo>
                  <a:pt x="0" y="132"/>
                  <a:pt x="0" y="132"/>
                  <a:pt x="0" y="132"/>
                </a:cubicBezTo>
                <a:cubicBezTo>
                  <a:pt x="2" y="87"/>
                  <a:pt x="2" y="87"/>
                  <a:pt x="2" y="87"/>
                </a:cubicBezTo>
                <a:cubicBezTo>
                  <a:pt x="3" y="72"/>
                  <a:pt x="26" y="68"/>
                  <a:pt x="48" y="67"/>
                </a:cubicBezTo>
                <a:cubicBezTo>
                  <a:pt x="71" y="68"/>
                  <a:pt x="94" y="72"/>
                  <a:pt x="94" y="87"/>
                </a:cubicBezTo>
                <a:cubicBezTo>
                  <a:pt x="97" y="132"/>
                  <a:pt x="97" y="132"/>
                  <a:pt x="97" y="132"/>
                </a:cubicBezTo>
                <a:cubicBezTo>
                  <a:pt x="93" y="187"/>
                  <a:pt x="93" y="187"/>
                  <a:pt x="93" y="187"/>
                </a:cubicBezTo>
                <a:cubicBezTo>
                  <a:pt x="78" y="197"/>
                  <a:pt x="78" y="197"/>
                  <a:pt x="78" y="197"/>
                </a:cubicBezTo>
                <a:moveTo>
                  <a:pt x="18" y="95"/>
                </a:moveTo>
                <a:cubicBezTo>
                  <a:pt x="18" y="163"/>
                  <a:pt x="18" y="163"/>
                  <a:pt x="18" y="163"/>
                </a:cubicBezTo>
                <a:cubicBezTo>
                  <a:pt x="27" y="282"/>
                  <a:pt x="27" y="282"/>
                  <a:pt x="27" y="282"/>
                </a:cubicBezTo>
                <a:moveTo>
                  <a:pt x="25" y="17"/>
                </a:moveTo>
                <a:cubicBezTo>
                  <a:pt x="26" y="6"/>
                  <a:pt x="37" y="0"/>
                  <a:pt x="48" y="0"/>
                </a:cubicBezTo>
                <a:cubicBezTo>
                  <a:pt x="60" y="0"/>
                  <a:pt x="70" y="6"/>
                  <a:pt x="71" y="17"/>
                </a:cubicBezTo>
                <a:cubicBezTo>
                  <a:pt x="72" y="23"/>
                  <a:pt x="71" y="38"/>
                  <a:pt x="68" y="43"/>
                </a:cubicBezTo>
                <a:cubicBezTo>
                  <a:pt x="65" y="48"/>
                  <a:pt x="59" y="53"/>
                  <a:pt x="52" y="54"/>
                </a:cubicBezTo>
                <a:cubicBezTo>
                  <a:pt x="49" y="55"/>
                  <a:pt x="48" y="55"/>
                  <a:pt x="45" y="54"/>
                </a:cubicBezTo>
                <a:cubicBezTo>
                  <a:pt x="38" y="53"/>
                  <a:pt x="32" y="48"/>
                  <a:pt x="29" y="43"/>
                </a:cubicBezTo>
                <a:cubicBezTo>
                  <a:pt x="26" y="38"/>
                  <a:pt x="25" y="23"/>
                  <a:pt x="25" y="17"/>
                </a:cubicBezTo>
                <a:close/>
                <a:moveTo>
                  <a:pt x="48" y="282"/>
                </a:moveTo>
                <a:cubicBezTo>
                  <a:pt x="48" y="177"/>
                  <a:pt x="48" y="177"/>
                  <a:pt x="48" y="177"/>
                </a:cubicBezTo>
                <a:moveTo>
                  <a:pt x="79" y="95"/>
                </a:moveTo>
                <a:cubicBezTo>
                  <a:pt x="79" y="163"/>
                  <a:pt x="79" y="163"/>
                  <a:pt x="79" y="163"/>
                </a:cubicBezTo>
                <a:cubicBezTo>
                  <a:pt x="70" y="282"/>
                  <a:pt x="70" y="282"/>
                  <a:pt x="70" y="282"/>
                </a:cubicBezTo>
                <a:moveTo>
                  <a:pt x="48" y="85"/>
                </a:moveTo>
                <a:cubicBezTo>
                  <a:pt x="48" y="150"/>
                  <a:pt x="48" y="150"/>
                  <a:pt x="48" y="150"/>
                </a:cubicBezTo>
                <a:moveTo>
                  <a:pt x="48" y="67"/>
                </a:moveTo>
                <a:cubicBezTo>
                  <a:pt x="48" y="80"/>
                  <a:pt x="48" y="80"/>
                  <a:pt x="48" y="80"/>
                </a:cubicBezTo>
              </a:path>
            </a:pathLst>
          </a:custGeom>
          <a:noFill/>
          <a:ln w="635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38" tIns="45719" rIns="91438" bIns="45719" numCol="1" anchor="t" anchorCtr="0" compatLnSpc="1">
            <a:prstTxWarp prst="textNoShape">
              <a:avLst/>
            </a:prstTxWarp>
            <a:noAutofit/>
          </a:bodyPr>
          <a:lstStyle/>
          <a:p>
            <a:pPr marL="0" marR="0" lvl="0" indent="0" algn="l" defTabSz="913722" rtl="0" eaLnBrk="1" fontAlgn="auto" latinLnBrk="0" hangingPunct="1">
              <a:lnSpc>
                <a:spcPct val="100000"/>
              </a:lnSpc>
              <a:spcBef>
                <a:spcPts val="0"/>
              </a:spcBef>
              <a:spcAft>
                <a:spcPts val="0"/>
              </a:spcAft>
              <a:buClrTx/>
              <a:buSzTx/>
              <a:buFontTx/>
              <a:buNone/>
              <a:tabLst/>
              <a:defRPr/>
            </a:pPr>
            <a:endParaRPr kumimoji="0" lang="ru-RU" sz="900" b="0" i="0" u="none" strike="noStrike" kern="1200" cap="none" spc="0" normalizeH="0" baseline="0" noProof="0">
              <a:ln>
                <a:noFill/>
              </a:ln>
              <a:solidFill>
                <a:srgbClr val="000000"/>
              </a:solidFill>
              <a:effectLst/>
              <a:uLnTx/>
              <a:uFillTx/>
              <a:latin typeface="Arial"/>
              <a:ea typeface="+mn-ea"/>
              <a:cs typeface="+mn-cs"/>
            </a:endParaRPr>
          </a:p>
        </p:txBody>
      </p:sp>
      <p:sp>
        <p:nvSpPr>
          <p:cNvPr id="392" name="TextBox 391">
            <a:extLst>
              <a:ext uri="{FF2B5EF4-FFF2-40B4-BE49-F238E27FC236}">
                <a16:creationId xmlns:a16="http://schemas.microsoft.com/office/drawing/2014/main" id="{0F226236-7E06-449A-B7B9-321B9F92DB29}"/>
              </a:ext>
            </a:extLst>
          </p:cNvPr>
          <p:cNvSpPr txBox="1">
            <a:spLocks/>
          </p:cNvSpPr>
          <p:nvPr/>
        </p:nvSpPr>
        <p:spPr bwMode="gray">
          <a:xfrm>
            <a:off x="229251" y="758685"/>
            <a:ext cx="954879" cy="369332"/>
          </a:xfrm>
          <a:prstGeom prst="rect">
            <a:avLst/>
          </a:prstGeom>
        </p:spPr>
        <p:txBody>
          <a:bodyPr vert="horz" wrap="square" lIns="0" tIns="0" rIns="0" bIns="0" rtlCol="0" anchor="ctr">
            <a:noAutofit/>
          </a:bodyPr>
          <a:lstStyle>
            <a:lvl1pPr lvl="0" indent="0" defTabSz="913473" fontAlgn="base">
              <a:spcBef>
                <a:spcPct val="0"/>
              </a:spcBef>
              <a:spcAft>
                <a:spcPct val="0"/>
              </a:spcAft>
              <a:buClr>
                <a:schemeClr val="tx2"/>
              </a:buClr>
              <a:buSzPct val="100000"/>
              <a:defRPr lang="ru-RU" sz="1600" baseline="0" dirty="0"/>
            </a:lvl1pPr>
            <a:lvl2pPr marL="198335" lvl="1" indent="-194662" defTabSz="913473" fontAlgn="base">
              <a:spcBef>
                <a:spcPct val="0"/>
              </a:spcBef>
              <a:spcAft>
                <a:spcPct val="0"/>
              </a:spcAft>
              <a:buClr>
                <a:schemeClr val="accent4"/>
              </a:buClr>
              <a:buSzPct val="125000"/>
              <a:buFont typeface="Arial" charset="0"/>
              <a:buChar char="▪"/>
              <a:defRPr lang="ru-RU" sz="1600" baseline="0" dirty="0"/>
            </a:lvl2pPr>
            <a:lvl3pPr marL="455435" lvl="2" indent="-253428" defTabSz="913473" fontAlgn="base">
              <a:spcBef>
                <a:spcPct val="0"/>
              </a:spcBef>
              <a:spcAft>
                <a:spcPct val="0"/>
              </a:spcAft>
              <a:buClr>
                <a:schemeClr val="accent6"/>
              </a:buClr>
              <a:buSzPct val="120000"/>
              <a:buFont typeface="Arial" charset="0"/>
              <a:buChar char="–"/>
              <a:defRPr lang="ru-RU" sz="1600" baseline="0" dirty="0"/>
            </a:lvl3pPr>
            <a:lvl4pPr marL="628060" lvl="3" indent="-157933" defTabSz="913473" fontAlgn="base">
              <a:spcBef>
                <a:spcPct val="0"/>
              </a:spcBef>
              <a:spcAft>
                <a:spcPct val="0"/>
              </a:spcAft>
              <a:buClr>
                <a:schemeClr val="accent6"/>
              </a:buClr>
              <a:buSzPct val="120000"/>
              <a:buFont typeface="Arial" charset="0"/>
              <a:buChar char="▫"/>
              <a:defRPr lang="ru-RU" sz="1600" baseline="0" dirty="0"/>
            </a:lvl4pPr>
            <a:lvl5pPr marL="763957" lvl="4" indent="-132223" defTabSz="913473" fontAlgn="base">
              <a:spcBef>
                <a:spcPct val="0"/>
              </a:spcBef>
              <a:spcAft>
                <a:spcPct val="0"/>
              </a:spcAft>
              <a:buClr>
                <a:schemeClr val="accent6"/>
              </a:buClr>
              <a:buSzPct val="89000"/>
              <a:buFont typeface="Arial" charset="0"/>
              <a:buChar char="-"/>
              <a:defRPr lang="ru-RU" sz="1600" baseline="0" dirty="0"/>
            </a:lvl5pPr>
            <a:lvl6pPr marL="1020030" indent="-177089" defTabSz="1218026" fontAlgn="base">
              <a:spcBef>
                <a:spcPct val="0"/>
              </a:spcBef>
              <a:spcAft>
                <a:spcPct val="0"/>
              </a:spcAft>
              <a:buClr>
                <a:schemeClr val="tx2"/>
              </a:buClr>
              <a:buSzPct val="89000"/>
              <a:buFont typeface="Arial" charset="0"/>
              <a:buChar char="-"/>
              <a:defRPr sz="2100" baseline="0"/>
            </a:lvl6pPr>
            <a:lvl7pPr marL="1020030" indent="-177089" defTabSz="1218026" fontAlgn="base">
              <a:spcBef>
                <a:spcPct val="0"/>
              </a:spcBef>
              <a:spcAft>
                <a:spcPct val="0"/>
              </a:spcAft>
              <a:buClr>
                <a:schemeClr val="tx2"/>
              </a:buClr>
              <a:buSzPct val="89000"/>
              <a:buFont typeface="Arial" charset="0"/>
              <a:buChar char="-"/>
              <a:defRPr sz="2100" baseline="0"/>
            </a:lvl7pPr>
            <a:lvl8pPr marL="1020030" indent="-177089" defTabSz="1218026" fontAlgn="base">
              <a:spcBef>
                <a:spcPct val="0"/>
              </a:spcBef>
              <a:spcAft>
                <a:spcPct val="0"/>
              </a:spcAft>
              <a:buClr>
                <a:schemeClr val="tx2"/>
              </a:buClr>
              <a:buSzPct val="89000"/>
              <a:buFont typeface="Arial" charset="0"/>
              <a:buChar char="-"/>
              <a:defRPr sz="2100" baseline="0"/>
            </a:lvl8pPr>
            <a:lvl9pPr marL="1020030" indent="-177089" defTabSz="1218026" fontAlgn="base">
              <a:spcBef>
                <a:spcPct val="0"/>
              </a:spcBef>
              <a:spcAft>
                <a:spcPct val="0"/>
              </a:spcAft>
              <a:buClr>
                <a:schemeClr val="tx2"/>
              </a:buClr>
              <a:buSzPct val="89000"/>
              <a:buFont typeface="Arial" charset="0"/>
              <a:buChar char="-"/>
              <a:defRPr sz="2100" baseline="0"/>
            </a:lvl9pPr>
          </a:lstStyle>
          <a:p>
            <a:pPr marL="0" marR="0" lvl="0" indent="0" algn="l" defTabSz="913473" rtl="0" eaLnBrk="1" fontAlgn="base" latinLnBrk="0" hangingPunct="1">
              <a:lnSpc>
                <a:spcPct val="100000"/>
              </a:lnSpc>
              <a:spcBef>
                <a:spcPct val="0"/>
              </a:spcBef>
              <a:spcAft>
                <a:spcPct val="0"/>
              </a:spcAft>
              <a:buClr>
                <a:srgbClr val="008080"/>
              </a:buClr>
              <a:buSzPct val="100000"/>
              <a:buFontTx/>
              <a:buNone/>
              <a:tabLst/>
              <a:defRPr/>
            </a:pPr>
            <a:r>
              <a:rPr kumimoji="0" lang="ru-RU" sz="800" b="1" i="0" u="none" strike="noStrike" kern="1200" cap="none" spc="0" normalizeH="0" baseline="0" noProof="0" dirty="0">
                <a:ln>
                  <a:noFill/>
                </a:ln>
                <a:solidFill>
                  <a:srgbClr val="008080"/>
                </a:solidFill>
                <a:effectLst/>
                <a:uLnTx/>
                <a:uFillTx/>
                <a:latin typeface="Arial"/>
                <a:ea typeface="+mn-ea"/>
                <a:cs typeface="+mn-cs"/>
              </a:rPr>
              <a:t>Передающие/</a:t>
            </a:r>
            <a:br>
              <a:rPr kumimoji="0" lang="en-US" sz="800" b="1" i="0" u="none" strike="noStrike" kern="1200" cap="none" spc="0" normalizeH="0" baseline="0" noProof="0" dirty="0">
                <a:ln>
                  <a:noFill/>
                </a:ln>
                <a:solidFill>
                  <a:srgbClr val="008080"/>
                </a:solidFill>
                <a:effectLst/>
                <a:uLnTx/>
                <a:uFillTx/>
                <a:latin typeface="Arial"/>
                <a:ea typeface="+mn-ea"/>
                <a:cs typeface="+mn-cs"/>
              </a:rPr>
            </a:br>
            <a:r>
              <a:rPr kumimoji="0" lang="ru-RU" sz="800" b="1" i="0" u="none" strike="noStrike" kern="1200" cap="none" spc="0" normalizeH="0" baseline="0" noProof="0" dirty="0">
                <a:ln>
                  <a:noFill/>
                </a:ln>
                <a:solidFill>
                  <a:srgbClr val="008080"/>
                </a:solidFill>
                <a:effectLst/>
                <a:uLnTx/>
                <a:uFillTx/>
                <a:latin typeface="Arial"/>
                <a:ea typeface="+mn-ea"/>
                <a:cs typeface="+mn-cs"/>
              </a:rPr>
              <a:t>принимающие процессы</a:t>
            </a:r>
          </a:p>
        </p:txBody>
      </p:sp>
      <p:grpSp>
        <p:nvGrpSpPr>
          <p:cNvPr id="409" name="Группа 408"/>
          <p:cNvGrpSpPr/>
          <p:nvPr/>
        </p:nvGrpSpPr>
        <p:grpSpPr>
          <a:xfrm>
            <a:off x="10069674" y="94545"/>
            <a:ext cx="1836912" cy="270925"/>
            <a:chOff x="10272872" y="20657"/>
            <a:chExt cx="1836912" cy="270925"/>
          </a:xfrm>
        </p:grpSpPr>
        <p:sp>
          <p:nvSpPr>
            <p:cNvPr id="410" name="Freeform: Shape 158">
              <a:extLst>
                <a:ext uri="{FF2B5EF4-FFF2-40B4-BE49-F238E27FC236}">
                  <a16:creationId xmlns:a16="http://schemas.microsoft.com/office/drawing/2014/main" id="{F4F9E692-AE8C-4FC4-A89B-E6184CB74099}"/>
                </a:ext>
              </a:extLst>
            </p:cNvPr>
            <p:cNvSpPr/>
            <p:nvPr>
              <p:custDataLst>
                <p:tags r:id="rId3"/>
              </p:custDataLst>
            </p:nvPr>
          </p:nvSpPr>
          <p:spPr>
            <a:xfrm>
              <a:off x="10635114" y="75002"/>
              <a:ext cx="387944" cy="216580"/>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53573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53573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153573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7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7 w 1828800"/>
                <a:gd name="connsiteY1" fmla="*/ 0 h 914400"/>
                <a:gd name="connsiteX2" fmla="*/ 1828800 w 1828800"/>
                <a:gd name="connsiteY2" fmla="*/ 457200 h 914400"/>
                <a:gd name="connsiteX3" fmla="*/ 1645787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7 w 1828800"/>
                <a:gd name="connsiteY1" fmla="*/ 0 h 914400"/>
                <a:gd name="connsiteX2" fmla="*/ 1828800 w 1828800"/>
                <a:gd name="connsiteY2" fmla="*/ 457200 h 914400"/>
                <a:gd name="connsiteX3" fmla="*/ 1645787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45787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645025" y="0"/>
                  </a:lnTo>
                  <a:lnTo>
                    <a:pt x="1828800" y="457200"/>
                  </a:lnTo>
                  <a:lnTo>
                    <a:pt x="1645025" y="914400"/>
                  </a:lnTo>
                  <a:lnTo>
                    <a:pt x="0" y="914400"/>
                  </a:lnTo>
                  <a:lnTo>
                    <a:pt x="183775" y="457200"/>
                  </a:lnTo>
                  <a:close/>
                </a:path>
              </a:pathLst>
            </a:custGeom>
            <a:solidFill>
              <a:srgbClr val="B2D2D8"/>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rtlCol="0" anchor="ctr"/>
            <a:lstStyle/>
            <a:p>
              <a:pPr marL="0" marR="0" lvl="0" indent="0" algn="ctr" defTabSz="913722" rtl="0" eaLnBrk="1" fontAlgn="auto" latinLnBrk="0" hangingPunct="1">
                <a:lnSpc>
                  <a:spcPct val="100000"/>
                </a:lnSpc>
                <a:spcBef>
                  <a:spcPts val="0"/>
                </a:spcBef>
                <a:spcAft>
                  <a:spcPts val="0"/>
                </a:spcAft>
                <a:buClrTx/>
                <a:buSzTx/>
                <a:buFontTx/>
                <a:buNone/>
                <a:tabLst/>
                <a:defRPr/>
              </a:pPr>
              <a:endParaRPr kumimoji="0" lang="ru-RU" sz="800" b="0" i="0" u="none" strike="noStrike" kern="1200" cap="none" spc="0" normalizeH="0" baseline="0" noProof="0" dirty="0" err="1">
                <a:ln>
                  <a:noFill/>
                </a:ln>
                <a:solidFill>
                  <a:srgbClr val="FFFFFF"/>
                </a:solidFill>
                <a:effectLst/>
                <a:uLnTx/>
                <a:uFillTx/>
                <a:latin typeface="Arial"/>
                <a:ea typeface="+mn-ea"/>
                <a:cs typeface="+mn-cs"/>
              </a:endParaRPr>
            </a:p>
          </p:txBody>
        </p:sp>
        <p:grpSp>
          <p:nvGrpSpPr>
            <p:cNvPr id="411" name="Group 160">
              <a:extLst>
                <a:ext uri="{FF2B5EF4-FFF2-40B4-BE49-F238E27FC236}">
                  <a16:creationId xmlns:a16="http://schemas.microsoft.com/office/drawing/2014/main" id="{04FC4A19-C68D-44AC-BCE4-E0CA3A8AEF16}"/>
                </a:ext>
              </a:extLst>
            </p:cNvPr>
            <p:cNvGrpSpPr/>
            <p:nvPr>
              <p:custDataLst>
                <p:tags r:id="rId4"/>
              </p:custDataLst>
            </p:nvPr>
          </p:nvGrpSpPr>
          <p:grpSpPr>
            <a:xfrm>
              <a:off x="10272872" y="75002"/>
              <a:ext cx="387944" cy="216580"/>
              <a:chOff x="921522" y="1164709"/>
              <a:chExt cx="2296426" cy="1282037"/>
            </a:xfrm>
            <a:solidFill>
              <a:srgbClr val="B2D2D8"/>
            </a:solidFill>
          </p:grpSpPr>
          <p:sp>
            <p:nvSpPr>
              <p:cNvPr id="427" name="Freeform: Shape 161">
                <a:extLst>
                  <a:ext uri="{FF2B5EF4-FFF2-40B4-BE49-F238E27FC236}">
                    <a16:creationId xmlns:a16="http://schemas.microsoft.com/office/drawing/2014/main" id="{197CF1A7-7FE1-46BA-ACC2-20AA31C51914}"/>
                  </a:ext>
                </a:extLst>
              </p:cNvPr>
              <p:cNvSpPr/>
              <p:nvPr>
                <p:custDataLst>
                  <p:tags r:id="rId17"/>
                </p:custDataLst>
              </p:nvPr>
            </p:nvSpPr>
            <p:spPr>
              <a:xfrm>
                <a:off x="921522" y="1164709"/>
                <a:ext cx="2296426" cy="1282037"/>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83775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83775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0 w 1828800"/>
                  <a:gd name="connsiteY5"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645025" y="0"/>
                    </a:lnTo>
                    <a:lnTo>
                      <a:pt x="1828800" y="457200"/>
                    </a:lnTo>
                    <a:lnTo>
                      <a:pt x="1645025" y="914400"/>
                    </a:lnTo>
                    <a:lnTo>
                      <a:pt x="0" y="914400"/>
                    </a:lnTo>
                    <a:lnTo>
                      <a:pt x="0" y="457200"/>
                    </a:lnTo>
                    <a:close/>
                  </a:path>
                </a:pathLst>
              </a:custGeom>
              <a:grp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rtlCol="0" anchor="ctr"/>
              <a:lstStyle/>
              <a:p>
                <a:pPr marL="0" marR="0" lvl="0" indent="0" algn="ctr" defTabSz="913722" rtl="0" eaLnBrk="1" fontAlgn="auto" latinLnBrk="0" hangingPunct="1">
                  <a:lnSpc>
                    <a:spcPct val="100000"/>
                  </a:lnSpc>
                  <a:spcBef>
                    <a:spcPts val="0"/>
                  </a:spcBef>
                  <a:spcAft>
                    <a:spcPts val="0"/>
                  </a:spcAft>
                  <a:buClrTx/>
                  <a:buSzTx/>
                  <a:buFontTx/>
                  <a:buNone/>
                  <a:tabLst/>
                  <a:defRPr/>
                </a:pPr>
                <a:endParaRPr kumimoji="0" lang="ru-RU" sz="800" b="0" i="0" u="none" strike="noStrike" kern="1200" cap="none" spc="0" normalizeH="0" baseline="0" noProof="0" dirty="0" err="1">
                  <a:ln>
                    <a:noFill/>
                  </a:ln>
                  <a:solidFill>
                    <a:srgbClr val="FFFFFF"/>
                  </a:solidFill>
                  <a:effectLst/>
                  <a:uLnTx/>
                  <a:uFillTx/>
                  <a:latin typeface="Arial"/>
                  <a:ea typeface="+mn-ea"/>
                  <a:cs typeface="+mn-cs"/>
                </a:endParaRPr>
              </a:p>
            </p:txBody>
          </p:sp>
          <p:sp>
            <p:nvSpPr>
              <p:cNvPr id="428" name="TextBox 427">
                <a:extLst>
                  <a:ext uri="{FF2B5EF4-FFF2-40B4-BE49-F238E27FC236}">
                    <a16:creationId xmlns:a16="http://schemas.microsoft.com/office/drawing/2014/main" id="{53079148-39E0-4FCB-82CF-F97B48FC81A3}"/>
                  </a:ext>
                </a:extLst>
              </p:cNvPr>
              <p:cNvSpPr txBox="1"/>
              <p:nvPr>
                <p:custDataLst>
                  <p:tags r:id="rId18"/>
                </p:custDataLst>
              </p:nvPr>
            </p:nvSpPr>
            <p:spPr>
              <a:xfrm>
                <a:off x="985022" y="1253740"/>
                <a:ext cx="2002159" cy="1103976"/>
              </a:xfrm>
              <a:prstGeom prst="rect">
                <a:avLst/>
              </a:prstGeom>
              <a:grpFill/>
            </p:spPr>
            <p:txBody>
              <a:bodyPr vert="horz" wrap="square" lIns="36000" tIns="0" rIns="0" bIns="0" rtlCol="0" anchor="ctr">
                <a:noAutofit/>
              </a:bodyPr>
              <a:lstStyle>
                <a:lvl1pPr lvl="0" indent="0" defTabSz="913473" fontAlgn="base">
                  <a:spcBef>
                    <a:spcPct val="0"/>
                  </a:spcBef>
                  <a:spcAft>
                    <a:spcPct val="0"/>
                  </a:spcAft>
                  <a:buClr>
                    <a:schemeClr val="tx2"/>
                  </a:buClr>
                  <a:buSzPct val="100000"/>
                  <a:defRPr lang="ru-RU" sz="1600" baseline="0" dirty="0"/>
                </a:lvl1pPr>
                <a:lvl2pPr marL="198335" lvl="1" indent="-194662" defTabSz="913473" fontAlgn="base">
                  <a:spcBef>
                    <a:spcPct val="0"/>
                  </a:spcBef>
                  <a:spcAft>
                    <a:spcPct val="0"/>
                  </a:spcAft>
                  <a:buClr>
                    <a:schemeClr val="accent4"/>
                  </a:buClr>
                  <a:buSzPct val="125000"/>
                  <a:buFont typeface="Arial" charset="0"/>
                  <a:buChar char="▪"/>
                  <a:defRPr lang="ru-RU" sz="1600" baseline="0" dirty="0"/>
                </a:lvl2pPr>
                <a:lvl3pPr marL="455435" lvl="2" indent="-253428" defTabSz="913473" fontAlgn="base">
                  <a:spcBef>
                    <a:spcPct val="0"/>
                  </a:spcBef>
                  <a:spcAft>
                    <a:spcPct val="0"/>
                  </a:spcAft>
                  <a:buClr>
                    <a:schemeClr val="accent6"/>
                  </a:buClr>
                  <a:buSzPct val="120000"/>
                  <a:buFont typeface="Arial" charset="0"/>
                  <a:buChar char="–"/>
                  <a:defRPr lang="ru-RU" sz="1600" baseline="0" dirty="0"/>
                </a:lvl3pPr>
                <a:lvl4pPr marL="628060" lvl="3" indent="-157933" defTabSz="913473" fontAlgn="base">
                  <a:spcBef>
                    <a:spcPct val="0"/>
                  </a:spcBef>
                  <a:spcAft>
                    <a:spcPct val="0"/>
                  </a:spcAft>
                  <a:buClr>
                    <a:schemeClr val="accent6"/>
                  </a:buClr>
                  <a:buSzPct val="120000"/>
                  <a:buFont typeface="Arial" charset="0"/>
                  <a:buChar char="▫"/>
                  <a:defRPr lang="ru-RU" sz="1600" baseline="0" dirty="0"/>
                </a:lvl4pPr>
                <a:lvl5pPr marL="763957" lvl="4" indent="-132223" defTabSz="913473" fontAlgn="base">
                  <a:spcBef>
                    <a:spcPct val="0"/>
                  </a:spcBef>
                  <a:spcAft>
                    <a:spcPct val="0"/>
                  </a:spcAft>
                  <a:buClr>
                    <a:schemeClr val="accent6"/>
                  </a:buClr>
                  <a:buSzPct val="89000"/>
                  <a:buFont typeface="Arial" charset="0"/>
                  <a:buChar char="-"/>
                  <a:defRPr lang="ru-RU" sz="1600" baseline="0" dirty="0"/>
                </a:lvl5pPr>
                <a:lvl6pPr marL="1020030" indent="-177089" defTabSz="1218026" fontAlgn="base">
                  <a:spcBef>
                    <a:spcPct val="0"/>
                  </a:spcBef>
                  <a:spcAft>
                    <a:spcPct val="0"/>
                  </a:spcAft>
                  <a:buClr>
                    <a:schemeClr val="tx2"/>
                  </a:buClr>
                  <a:buSzPct val="89000"/>
                  <a:buFont typeface="Arial" charset="0"/>
                  <a:buChar char="-"/>
                  <a:defRPr sz="2100" baseline="0"/>
                </a:lvl6pPr>
                <a:lvl7pPr marL="1020030" indent="-177089" defTabSz="1218026" fontAlgn="base">
                  <a:spcBef>
                    <a:spcPct val="0"/>
                  </a:spcBef>
                  <a:spcAft>
                    <a:spcPct val="0"/>
                  </a:spcAft>
                  <a:buClr>
                    <a:schemeClr val="tx2"/>
                  </a:buClr>
                  <a:buSzPct val="89000"/>
                  <a:buFont typeface="Arial" charset="0"/>
                  <a:buChar char="-"/>
                  <a:defRPr sz="2100" baseline="0"/>
                </a:lvl7pPr>
                <a:lvl8pPr marL="1020030" indent="-177089" defTabSz="1218026" fontAlgn="base">
                  <a:spcBef>
                    <a:spcPct val="0"/>
                  </a:spcBef>
                  <a:spcAft>
                    <a:spcPct val="0"/>
                  </a:spcAft>
                  <a:buClr>
                    <a:schemeClr val="tx2"/>
                  </a:buClr>
                  <a:buSzPct val="89000"/>
                  <a:buFont typeface="Arial" charset="0"/>
                  <a:buChar char="-"/>
                  <a:defRPr sz="2100" baseline="0"/>
                </a:lvl8pPr>
                <a:lvl9pPr marL="1020030" indent="-177089" defTabSz="1218026" fontAlgn="base">
                  <a:spcBef>
                    <a:spcPct val="0"/>
                  </a:spcBef>
                  <a:spcAft>
                    <a:spcPct val="0"/>
                  </a:spcAft>
                  <a:buClr>
                    <a:schemeClr val="tx2"/>
                  </a:buClr>
                  <a:buSzPct val="89000"/>
                  <a:buFont typeface="Arial" charset="0"/>
                  <a:buChar char="-"/>
                  <a:defRPr sz="2100" baseline="0"/>
                </a:lvl9pPr>
              </a:lstStyle>
              <a:p>
                <a:pPr marL="0" marR="0" lvl="0" indent="0" algn="l" defTabSz="913473" rtl="0" eaLnBrk="1" fontAlgn="base" latinLnBrk="0" hangingPunct="1">
                  <a:lnSpc>
                    <a:spcPct val="100000"/>
                  </a:lnSpc>
                  <a:spcBef>
                    <a:spcPct val="0"/>
                  </a:spcBef>
                  <a:spcAft>
                    <a:spcPct val="0"/>
                  </a:spcAft>
                  <a:buClr>
                    <a:srgbClr val="008080"/>
                  </a:buClr>
                  <a:buSzPct val="100000"/>
                  <a:buFontTx/>
                  <a:buNone/>
                  <a:tabLst/>
                  <a:defRPr/>
                </a:pPr>
                <a:endParaRPr kumimoji="0" lang="en-US" sz="800" b="1" i="0" u="none" strike="noStrike" kern="1200" cap="none" spc="0" normalizeH="0" baseline="0" noProof="0" dirty="0">
                  <a:ln>
                    <a:noFill/>
                  </a:ln>
                  <a:solidFill>
                    <a:srgbClr val="FFFFFF"/>
                  </a:solidFill>
                  <a:effectLst/>
                  <a:uLnTx/>
                  <a:uFillTx/>
                  <a:latin typeface="Arial"/>
                  <a:ea typeface="+mn-ea"/>
                  <a:cs typeface="+mn-cs"/>
                </a:endParaRPr>
              </a:p>
            </p:txBody>
          </p:sp>
        </p:grpSp>
        <p:sp>
          <p:nvSpPr>
            <p:cNvPr id="413" name="Oval 21">
              <a:extLst>
                <a:ext uri="{FF2B5EF4-FFF2-40B4-BE49-F238E27FC236}">
                  <a16:creationId xmlns:a16="http://schemas.microsoft.com/office/drawing/2014/main" id="{CA8C2CDF-DFFA-426A-BAAE-897286934E9F}"/>
                </a:ext>
              </a:extLst>
            </p:cNvPr>
            <p:cNvSpPr>
              <a:spLocks noChangeArrowheads="1"/>
            </p:cNvSpPr>
            <p:nvPr>
              <p:custDataLst>
                <p:tags r:id="rId5"/>
              </p:custDataLst>
            </p:nvPr>
          </p:nvSpPr>
          <p:spPr bwMode="gray">
            <a:xfrm>
              <a:off x="10392370" y="20657"/>
              <a:ext cx="109965" cy="109965"/>
            </a:xfrm>
            <a:prstGeom prst="ellipse">
              <a:avLst/>
            </a:prstGeom>
            <a:solidFill>
              <a:srgbClr val="B2D2D8"/>
            </a:solidFill>
            <a:ln w="9525">
              <a:solidFill>
                <a:schemeClr val="bg2"/>
              </a:solidFill>
              <a:round/>
              <a:headEnd/>
              <a:tailEnd/>
            </a:ln>
          </p:spPr>
          <p:txBody>
            <a:bodyPr wrap="none" lIns="91430" tIns="45715" rIns="91430" bIns="45715" anchor="ctr">
              <a:noAutofit/>
            </a:bodyPr>
            <a:lstStyle/>
            <a:p>
              <a:pPr marL="0" marR="0" lvl="0" indent="0" algn="ctr" defTabSz="913523" rtl="0" eaLnBrk="1" fontAlgn="auto" latinLnBrk="0" hangingPunct="1">
                <a:lnSpc>
                  <a:spcPct val="100000"/>
                </a:lnSpc>
                <a:spcBef>
                  <a:spcPts val="0"/>
                </a:spcBef>
                <a:spcAft>
                  <a:spcPts val="0"/>
                </a:spcAft>
                <a:buClr>
                  <a:srgbClr val="000000"/>
                </a:buClr>
                <a:buSzTx/>
                <a:buFontTx/>
                <a:buNone/>
                <a:tabLst/>
                <a:defRPr/>
              </a:pPr>
              <a:r>
                <a:rPr kumimoji="0" lang="en-US" sz="600" b="1" i="0" u="none" strike="noStrike" kern="1200" cap="none" spc="0" normalizeH="0" baseline="0" noProof="0" dirty="0">
                  <a:ln>
                    <a:noFill/>
                  </a:ln>
                  <a:solidFill>
                    <a:srgbClr val="008080"/>
                  </a:solidFill>
                  <a:effectLst/>
                  <a:uLnTx/>
                  <a:uFillTx/>
                  <a:latin typeface="Arial"/>
                  <a:ea typeface="+mn-ea"/>
                  <a:cs typeface="+mn-cs"/>
                </a:rPr>
                <a:t>1</a:t>
              </a:r>
            </a:p>
          </p:txBody>
        </p:sp>
        <p:sp>
          <p:nvSpPr>
            <p:cNvPr id="414" name="Oval 21">
              <a:extLst>
                <a:ext uri="{FF2B5EF4-FFF2-40B4-BE49-F238E27FC236}">
                  <a16:creationId xmlns:a16="http://schemas.microsoft.com/office/drawing/2014/main" id="{24F374FD-1D76-4320-A12C-1FE7B2FD066D}"/>
                </a:ext>
              </a:extLst>
            </p:cNvPr>
            <p:cNvSpPr>
              <a:spLocks noChangeArrowheads="1"/>
            </p:cNvSpPr>
            <p:nvPr>
              <p:custDataLst>
                <p:tags r:id="rId6"/>
              </p:custDataLst>
            </p:nvPr>
          </p:nvSpPr>
          <p:spPr bwMode="gray">
            <a:xfrm>
              <a:off x="10754612" y="20657"/>
              <a:ext cx="109965" cy="109965"/>
            </a:xfrm>
            <a:prstGeom prst="ellipse">
              <a:avLst/>
            </a:prstGeom>
            <a:solidFill>
              <a:srgbClr val="B2D2D8"/>
            </a:solidFill>
            <a:ln w="9525">
              <a:solidFill>
                <a:schemeClr val="bg2"/>
              </a:solidFill>
              <a:round/>
              <a:headEnd/>
              <a:tailEnd/>
            </a:ln>
          </p:spPr>
          <p:txBody>
            <a:bodyPr wrap="none" lIns="91430" tIns="45715" rIns="91430" bIns="45715" anchor="ctr">
              <a:noAutofit/>
            </a:bodyPr>
            <a:lstStyle/>
            <a:p>
              <a:pPr marL="0" marR="0" lvl="0" indent="0" algn="ctr" defTabSz="913523" rtl="0" eaLnBrk="1" fontAlgn="auto" latinLnBrk="0" hangingPunct="1">
                <a:lnSpc>
                  <a:spcPct val="100000"/>
                </a:lnSpc>
                <a:spcBef>
                  <a:spcPts val="0"/>
                </a:spcBef>
                <a:spcAft>
                  <a:spcPts val="0"/>
                </a:spcAft>
                <a:buClr>
                  <a:srgbClr val="000000"/>
                </a:buClr>
                <a:buSzTx/>
                <a:buFontTx/>
                <a:buNone/>
                <a:tabLst/>
                <a:defRPr/>
              </a:pPr>
              <a:r>
                <a:rPr kumimoji="0" lang="en-US" sz="600" b="1" i="0" u="none" strike="noStrike" kern="1200" cap="none" spc="0" normalizeH="0" baseline="0" noProof="0" dirty="0">
                  <a:ln>
                    <a:noFill/>
                  </a:ln>
                  <a:solidFill>
                    <a:srgbClr val="008080"/>
                  </a:solidFill>
                  <a:effectLst/>
                  <a:uLnTx/>
                  <a:uFillTx/>
                  <a:latin typeface="Arial"/>
                  <a:ea typeface="+mn-ea"/>
                  <a:cs typeface="+mn-cs"/>
                </a:rPr>
                <a:t>2</a:t>
              </a:r>
            </a:p>
          </p:txBody>
        </p:sp>
        <p:grpSp>
          <p:nvGrpSpPr>
            <p:cNvPr id="415" name="Group 165">
              <a:extLst>
                <a:ext uri="{FF2B5EF4-FFF2-40B4-BE49-F238E27FC236}">
                  <a16:creationId xmlns:a16="http://schemas.microsoft.com/office/drawing/2014/main" id="{6A479927-CF71-4D23-9A1F-AC5ADBA948D7}"/>
                </a:ext>
              </a:extLst>
            </p:cNvPr>
            <p:cNvGrpSpPr>
              <a:grpSpLocks/>
            </p:cNvGrpSpPr>
            <p:nvPr>
              <p:custDataLst>
                <p:tags r:id="rId7"/>
              </p:custDataLst>
            </p:nvPr>
          </p:nvGrpSpPr>
          <p:grpSpPr>
            <a:xfrm>
              <a:off x="10997356" y="75002"/>
              <a:ext cx="387944" cy="216580"/>
              <a:chOff x="5256246" y="1164709"/>
              <a:chExt cx="2296426" cy="1282037"/>
            </a:xfrm>
            <a:solidFill>
              <a:schemeClr val="accent2"/>
            </a:solidFill>
          </p:grpSpPr>
          <p:sp>
            <p:nvSpPr>
              <p:cNvPr id="425" name="Freeform: Shape 166">
                <a:extLst>
                  <a:ext uri="{FF2B5EF4-FFF2-40B4-BE49-F238E27FC236}">
                    <a16:creationId xmlns:a16="http://schemas.microsoft.com/office/drawing/2014/main" id="{22D52BEC-83FC-4511-ADA5-830242BCB184}"/>
                  </a:ext>
                </a:extLst>
              </p:cNvPr>
              <p:cNvSpPr/>
              <p:nvPr>
                <p:custDataLst>
                  <p:tags r:id="rId15"/>
                </p:custDataLst>
              </p:nvPr>
            </p:nvSpPr>
            <p:spPr>
              <a:xfrm>
                <a:off x="5256246" y="1164709"/>
                <a:ext cx="2296426" cy="1282037"/>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53573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53573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153573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183013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183013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3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6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6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6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645025" y="0"/>
                    </a:lnTo>
                    <a:lnTo>
                      <a:pt x="1828800" y="457200"/>
                    </a:lnTo>
                    <a:lnTo>
                      <a:pt x="1645025" y="914400"/>
                    </a:lnTo>
                    <a:lnTo>
                      <a:pt x="0" y="914400"/>
                    </a:lnTo>
                    <a:lnTo>
                      <a:pt x="183775" y="457200"/>
                    </a:lnTo>
                    <a:close/>
                  </a:path>
                </a:pathLst>
              </a:custGeom>
              <a:grp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rtlCol="0" anchor="ctr"/>
              <a:lstStyle/>
              <a:p>
                <a:pPr marL="0" marR="0" lvl="0" indent="0" algn="ctr" defTabSz="913722" rtl="0" eaLnBrk="1" fontAlgn="auto" latinLnBrk="0" hangingPunct="1">
                  <a:lnSpc>
                    <a:spcPct val="100000"/>
                  </a:lnSpc>
                  <a:spcBef>
                    <a:spcPts val="0"/>
                  </a:spcBef>
                  <a:spcAft>
                    <a:spcPts val="0"/>
                  </a:spcAft>
                  <a:buClrTx/>
                  <a:buSzTx/>
                  <a:buFontTx/>
                  <a:buNone/>
                  <a:tabLst/>
                  <a:defRPr/>
                </a:pPr>
                <a:endParaRPr kumimoji="0" lang="ru-RU" sz="800" b="0" i="0" u="none" strike="noStrike" kern="1200" cap="none" spc="0" normalizeH="0" baseline="0" noProof="0" dirty="0" err="1">
                  <a:ln>
                    <a:noFill/>
                  </a:ln>
                  <a:solidFill>
                    <a:srgbClr val="FFFFFF"/>
                  </a:solidFill>
                  <a:effectLst/>
                  <a:uLnTx/>
                  <a:uFillTx/>
                  <a:latin typeface="Arial"/>
                  <a:ea typeface="+mn-ea"/>
                  <a:cs typeface="+mn-cs"/>
                </a:endParaRPr>
              </a:p>
            </p:txBody>
          </p:sp>
          <p:sp>
            <p:nvSpPr>
              <p:cNvPr id="426" name="TextBox 425">
                <a:extLst>
                  <a:ext uri="{FF2B5EF4-FFF2-40B4-BE49-F238E27FC236}">
                    <a16:creationId xmlns:a16="http://schemas.microsoft.com/office/drawing/2014/main" id="{41D6F7D5-7207-4EA6-A00C-094CDCE9741C}"/>
                  </a:ext>
                </a:extLst>
              </p:cNvPr>
              <p:cNvSpPr txBox="1"/>
              <p:nvPr>
                <p:custDataLst>
                  <p:tags r:id="rId16"/>
                </p:custDataLst>
              </p:nvPr>
            </p:nvSpPr>
            <p:spPr>
              <a:xfrm>
                <a:off x="5537812" y="1253740"/>
                <a:ext cx="1784092" cy="1103976"/>
              </a:xfrm>
              <a:prstGeom prst="rect">
                <a:avLst/>
              </a:prstGeom>
              <a:grpFill/>
            </p:spPr>
            <p:txBody>
              <a:bodyPr vert="horz" wrap="square" lIns="36000" tIns="0" rIns="0" bIns="0" rtlCol="0" anchor="ctr">
                <a:noAutofit/>
              </a:bodyPr>
              <a:lstStyle>
                <a:lvl1pPr lvl="0" indent="0" defTabSz="913473" fontAlgn="base">
                  <a:spcBef>
                    <a:spcPct val="0"/>
                  </a:spcBef>
                  <a:spcAft>
                    <a:spcPct val="0"/>
                  </a:spcAft>
                  <a:buClr>
                    <a:schemeClr val="tx2"/>
                  </a:buClr>
                  <a:buSzPct val="100000"/>
                  <a:defRPr lang="ru-RU" sz="1600" baseline="0" dirty="0"/>
                </a:lvl1pPr>
                <a:lvl2pPr marL="198335" lvl="1" indent="-194662" defTabSz="913473" fontAlgn="base">
                  <a:spcBef>
                    <a:spcPct val="0"/>
                  </a:spcBef>
                  <a:spcAft>
                    <a:spcPct val="0"/>
                  </a:spcAft>
                  <a:buClr>
                    <a:schemeClr val="accent4"/>
                  </a:buClr>
                  <a:buSzPct val="125000"/>
                  <a:buFont typeface="Arial" charset="0"/>
                  <a:buChar char="▪"/>
                  <a:defRPr lang="ru-RU" sz="1600" baseline="0" dirty="0"/>
                </a:lvl2pPr>
                <a:lvl3pPr marL="455435" lvl="2" indent="-253428" defTabSz="913473" fontAlgn="base">
                  <a:spcBef>
                    <a:spcPct val="0"/>
                  </a:spcBef>
                  <a:spcAft>
                    <a:spcPct val="0"/>
                  </a:spcAft>
                  <a:buClr>
                    <a:schemeClr val="accent6"/>
                  </a:buClr>
                  <a:buSzPct val="120000"/>
                  <a:buFont typeface="Arial" charset="0"/>
                  <a:buChar char="–"/>
                  <a:defRPr lang="ru-RU" sz="1600" baseline="0" dirty="0"/>
                </a:lvl3pPr>
                <a:lvl4pPr marL="628060" lvl="3" indent="-157933" defTabSz="913473" fontAlgn="base">
                  <a:spcBef>
                    <a:spcPct val="0"/>
                  </a:spcBef>
                  <a:spcAft>
                    <a:spcPct val="0"/>
                  </a:spcAft>
                  <a:buClr>
                    <a:schemeClr val="accent6"/>
                  </a:buClr>
                  <a:buSzPct val="120000"/>
                  <a:buFont typeface="Arial" charset="0"/>
                  <a:buChar char="▫"/>
                  <a:defRPr lang="ru-RU" sz="1600" baseline="0" dirty="0"/>
                </a:lvl4pPr>
                <a:lvl5pPr marL="763957" lvl="4" indent="-132223" defTabSz="913473" fontAlgn="base">
                  <a:spcBef>
                    <a:spcPct val="0"/>
                  </a:spcBef>
                  <a:spcAft>
                    <a:spcPct val="0"/>
                  </a:spcAft>
                  <a:buClr>
                    <a:schemeClr val="accent6"/>
                  </a:buClr>
                  <a:buSzPct val="89000"/>
                  <a:buFont typeface="Arial" charset="0"/>
                  <a:buChar char="-"/>
                  <a:defRPr lang="ru-RU" sz="1600" baseline="0" dirty="0"/>
                </a:lvl5pPr>
                <a:lvl6pPr marL="1020030" indent="-177089" defTabSz="1218026" fontAlgn="base">
                  <a:spcBef>
                    <a:spcPct val="0"/>
                  </a:spcBef>
                  <a:spcAft>
                    <a:spcPct val="0"/>
                  </a:spcAft>
                  <a:buClr>
                    <a:schemeClr val="tx2"/>
                  </a:buClr>
                  <a:buSzPct val="89000"/>
                  <a:buFont typeface="Arial" charset="0"/>
                  <a:buChar char="-"/>
                  <a:defRPr sz="2100" baseline="0"/>
                </a:lvl6pPr>
                <a:lvl7pPr marL="1020030" indent="-177089" defTabSz="1218026" fontAlgn="base">
                  <a:spcBef>
                    <a:spcPct val="0"/>
                  </a:spcBef>
                  <a:spcAft>
                    <a:spcPct val="0"/>
                  </a:spcAft>
                  <a:buClr>
                    <a:schemeClr val="tx2"/>
                  </a:buClr>
                  <a:buSzPct val="89000"/>
                  <a:buFont typeface="Arial" charset="0"/>
                  <a:buChar char="-"/>
                  <a:defRPr sz="2100" baseline="0"/>
                </a:lvl7pPr>
                <a:lvl8pPr marL="1020030" indent="-177089" defTabSz="1218026" fontAlgn="base">
                  <a:spcBef>
                    <a:spcPct val="0"/>
                  </a:spcBef>
                  <a:spcAft>
                    <a:spcPct val="0"/>
                  </a:spcAft>
                  <a:buClr>
                    <a:schemeClr val="tx2"/>
                  </a:buClr>
                  <a:buSzPct val="89000"/>
                  <a:buFont typeface="Arial" charset="0"/>
                  <a:buChar char="-"/>
                  <a:defRPr sz="2100" baseline="0"/>
                </a:lvl8pPr>
                <a:lvl9pPr marL="1020030" indent="-177089" defTabSz="1218026" fontAlgn="base">
                  <a:spcBef>
                    <a:spcPct val="0"/>
                  </a:spcBef>
                  <a:spcAft>
                    <a:spcPct val="0"/>
                  </a:spcAft>
                  <a:buClr>
                    <a:schemeClr val="tx2"/>
                  </a:buClr>
                  <a:buSzPct val="89000"/>
                  <a:buFont typeface="Arial" charset="0"/>
                  <a:buChar char="-"/>
                  <a:defRPr sz="2100" baseline="0"/>
                </a:lvl9pPr>
              </a:lstStyle>
              <a:p>
                <a:pPr marL="0" marR="0" lvl="0" indent="0" algn="l" defTabSz="913473" rtl="0" eaLnBrk="1" fontAlgn="base" latinLnBrk="0" hangingPunct="1">
                  <a:lnSpc>
                    <a:spcPct val="100000"/>
                  </a:lnSpc>
                  <a:spcBef>
                    <a:spcPct val="0"/>
                  </a:spcBef>
                  <a:spcAft>
                    <a:spcPct val="0"/>
                  </a:spcAft>
                  <a:buClr>
                    <a:srgbClr val="008080"/>
                  </a:buClr>
                  <a:buSzPct val="100000"/>
                  <a:buFontTx/>
                  <a:buNone/>
                  <a:tabLst/>
                  <a:defRPr/>
                </a:pPr>
                <a:endParaRPr kumimoji="0" lang="az-Cyrl-AZ" sz="800" b="1" i="0" u="none" strike="noStrike" kern="1200" cap="none" spc="0" normalizeH="0" baseline="0" noProof="0" dirty="0">
                  <a:ln>
                    <a:noFill/>
                  </a:ln>
                  <a:solidFill>
                    <a:srgbClr val="FFFFFF"/>
                  </a:solidFill>
                  <a:effectLst/>
                  <a:uLnTx/>
                  <a:uFillTx/>
                  <a:latin typeface="Arial"/>
                  <a:ea typeface="+mn-ea"/>
                  <a:cs typeface="+mn-cs"/>
                </a:endParaRPr>
              </a:p>
            </p:txBody>
          </p:sp>
        </p:grpSp>
        <p:sp>
          <p:nvSpPr>
            <p:cNvPr id="416" name="Oval 21">
              <a:extLst>
                <a:ext uri="{FF2B5EF4-FFF2-40B4-BE49-F238E27FC236}">
                  <a16:creationId xmlns:a16="http://schemas.microsoft.com/office/drawing/2014/main" id="{534F44EC-FB5F-47D7-BFF8-6E1D0857E593}"/>
                </a:ext>
              </a:extLst>
            </p:cNvPr>
            <p:cNvSpPr>
              <a:spLocks noChangeArrowheads="1"/>
            </p:cNvSpPr>
            <p:nvPr>
              <p:custDataLst>
                <p:tags r:id="rId8"/>
              </p:custDataLst>
            </p:nvPr>
          </p:nvSpPr>
          <p:spPr bwMode="gray">
            <a:xfrm>
              <a:off x="11116853" y="20657"/>
              <a:ext cx="109965" cy="109965"/>
            </a:xfrm>
            <a:prstGeom prst="ellipse">
              <a:avLst/>
            </a:prstGeom>
            <a:solidFill>
              <a:srgbClr val="B2D2D8"/>
            </a:solidFill>
            <a:ln w="9525">
              <a:solidFill>
                <a:schemeClr val="bg2"/>
              </a:solidFill>
              <a:round/>
              <a:headEnd/>
              <a:tailEnd/>
            </a:ln>
          </p:spPr>
          <p:txBody>
            <a:bodyPr wrap="none" lIns="91430" tIns="45715" rIns="91430" bIns="45715" anchor="ctr">
              <a:noAutofit/>
            </a:bodyPr>
            <a:lstStyle/>
            <a:p>
              <a:pPr marL="0" marR="0" lvl="0" indent="0" algn="ctr" defTabSz="913523" rtl="0" eaLnBrk="1" fontAlgn="auto" latinLnBrk="0" hangingPunct="1">
                <a:lnSpc>
                  <a:spcPct val="100000"/>
                </a:lnSpc>
                <a:spcBef>
                  <a:spcPts val="0"/>
                </a:spcBef>
                <a:spcAft>
                  <a:spcPts val="0"/>
                </a:spcAft>
                <a:buClr>
                  <a:srgbClr val="000000"/>
                </a:buClr>
                <a:buSzTx/>
                <a:buFontTx/>
                <a:buNone/>
                <a:tabLst/>
                <a:defRPr/>
              </a:pPr>
              <a:r>
                <a:rPr kumimoji="0" lang="en-US" sz="600" b="1" i="0" u="none" strike="noStrike" kern="1200" cap="none" spc="0" normalizeH="0" baseline="0" noProof="0" dirty="0">
                  <a:ln>
                    <a:noFill/>
                  </a:ln>
                  <a:solidFill>
                    <a:srgbClr val="008080"/>
                  </a:solidFill>
                  <a:effectLst/>
                  <a:uLnTx/>
                  <a:uFillTx/>
                  <a:latin typeface="Arial"/>
                  <a:ea typeface="+mn-ea"/>
                  <a:cs typeface="+mn-cs"/>
                </a:rPr>
                <a:t>3</a:t>
              </a:r>
            </a:p>
          </p:txBody>
        </p:sp>
        <p:sp>
          <p:nvSpPr>
            <p:cNvPr id="417" name="Freeform: Shape 170">
              <a:extLst>
                <a:ext uri="{FF2B5EF4-FFF2-40B4-BE49-F238E27FC236}">
                  <a16:creationId xmlns:a16="http://schemas.microsoft.com/office/drawing/2014/main" id="{9922053E-E6BB-46F5-AFA6-3CD333C80E1D}"/>
                </a:ext>
              </a:extLst>
            </p:cNvPr>
            <p:cNvSpPr/>
            <p:nvPr>
              <p:custDataLst>
                <p:tags r:id="rId9"/>
              </p:custDataLst>
            </p:nvPr>
          </p:nvSpPr>
          <p:spPr>
            <a:xfrm>
              <a:off x="11359598" y="75002"/>
              <a:ext cx="387944" cy="216580"/>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53573 w 1828800"/>
                <a:gd name="connsiteY5" fmla="*/ 457200 h 914400"/>
                <a:gd name="connsiteX0" fmla="*/ 0 w 1828800"/>
                <a:gd name="connsiteY0" fmla="*/ 0 h 914400"/>
                <a:gd name="connsiteX1" fmla="*/ 1675226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53573 w 1828800"/>
                <a:gd name="connsiteY5" fmla="*/ 457200 h 914400"/>
                <a:gd name="connsiteX0" fmla="*/ 0 w 1828800"/>
                <a:gd name="connsiteY0" fmla="*/ 0 h 914400"/>
                <a:gd name="connsiteX1" fmla="*/ 1675226 w 1828800"/>
                <a:gd name="connsiteY1" fmla="*/ 0 h 914400"/>
                <a:gd name="connsiteX2" fmla="*/ 1828800 w 1828800"/>
                <a:gd name="connsiteY2" fmla="*/ 457200 h 914400"/>
                <a:gd name="connsiteX3" fmla="*/ 1675226 w 1828800"/>
                <a:gd name="connsiteY3" fmla="*/ 914400 h 914400"/>
                <a:gd name="connsiteX4" fmla="*/ 0 w 1828800"/>
                <a:gd name="connsiteY4" fmla="*/ 914400 h 914400"/>
                <a:gd name="connsiteX5" fmla="*/ 153573 w 1828800"/>
                <a:gd name="connsiteY5" fmla="*/ 457200 h 914400"/>
                <a:gd name="connsiteX0" fmla="*/ 0 w 1828800"/>
                <a:gd name="connsiteY0" fmla="*/ 0 h 914400"/>
                <a:gd name="connsiteX1" fmla="*/ 1675226 w 1828800"/>
                <a:gd name="connsiteY1" fmla="*/ 0 h 914400"/>
                <a:gd name="connsiteX2" fmla="*/ 1828800 w 1828800"/>
                <a:gd name="connsiteY2" fmla="*/ 457200 h 914400"/>
                <a:gd name="connsiteX3" fmla="*/ 1675226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7 w 1828800"/>
                <a:gd name="connsiteY1" fmla="*/ 0 h 914400"/>
                <a:gd name="connsiteX2" fmla="*/ 1828800 w 1828800"/>
                <a:gd name="connsiteY2" fmla="*/ 457200 h 914400"/>
                <a:gd name="connsiteX3" fmla="*/ 1675226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7 w 1828800"/>
                <a:gd name="connsiteY1" fmla="*/ 0 h 914400"/>
                <a:gd name="connsiteX2" fmla="*/ 1828800 w 1828800"/>
                <a:gd name="connsiteY2" fmla="*/ 457200 h 914400"/>
                <a:gd name="connsiteX3" fmla="*/ 1645787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7 w 1828800"/>
                <a:gd name="connsiteY1" fmla="*/ 0 h 914400"/>
                <a:gd name="connsiteX2" fmla="*/ 1828800 w 1828800"/>
                <a:gd name="connsiteY2" fmla="*/ 457200 h 914400"/>
                <a:gd name="connsiteX3" fmla="*/ 1645787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7 w 1828800"/>
                <a:gd name="connsiteY1" fmla="*/ 0 h 914400"/>
                <a:gd name="connsiteX2" fmla="*/ 1828800 w 1828800"/>
                <a:gd name="connsiteY2" fmla="*/ 457200 h 914400"/>
                <a:gd name="connsiteX3" fmla="*/ 1645787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7 w 1828800"/>
                <a:gd name="connsiteY1" fmla="*/ 0 h 914400"/>
                <a:gd name="connsiteX2" fmla="*/ 1828800 w 1828800"/>
                <a:gd name="connsiteY2" fmla="*/ 457200 h 914400"/>
                <a:gd name="connsiteX3" fmla="*/ 1645787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7 w 1828800"/>
                <a:gd name="connsiteY1" fmla="*/ 0 h 914400"/>
                <a:gd name="connsiteX2" fmla="*/ 1828800 w 1828800"/>
                <a:gd name="connsiteY2" fmla="*/ 457200 h 914400"/>
                <a:gd name="connsiteX3" fmla="*/ 1645787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7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645025" y="0"/>
                  </a:lnTo>
                  <a:lnTo>
                    <a:pt x="1828800" y="457200"/>
                  </a:lnTo>
                  <a:lnTo>
                    <a:pt x="1645025" y="914400"/>
                  </a:lnTo>
                  <a:lnTo>
                    <a:pt x="0" y="914400"/>
                  </a:lnTo>
                  <a:lnTo>
                    <a:pt x="183775" y="457200"/>
                  </a:lnTo>
                  <a:close/>
                </a:path>
              </a:pathLst>
            </a:custGeom>
            <a:solidFill>
              <a:srgbClr val="008080"/>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rtlCol="0" anchor="ctr"/>
            <a:lstStyle/>
            <a:p>
              <a:pPr marL="0" marR="0" lvl="0" indent="0" algn="ctr" defTabSz="913722" rtl="0" eaLnBrk="1" fontAlgn="auto" latinLnBrk="0" hangingPunct="1">
                <a:lnSpc>
                  <a:spcPct val="100000"/>
                </a:lnSpc>
                <a:spcBef>
                  <a:spcPts val="0"/>
                </a:spcBef>
                <a:spcAft>
                  <a:spcPts val="0"/>
                </a:spcAft>
                <a:buClrTx/>
                <a:buSzTx/>
                <a:buFontTx/>
                <a:buNone/>
                <a:tabLst/>
                <a:defRPr/>
              </a:pPr>
              <a:endParaRPr kumimoji="0" lang="ru-RU" sz="800" b="0" i="0" u="none" strike="noStrike" kern="1200" cap="none" spc="0" normalizeH="0" baseline="0" noProof="0" dirty="0" err="1">
                <a:ln>
                  <a:noFill/>
                </a:ln>
                <a:solidFill>
                  <a:srgbClr val="FFFFFF"/>
                </a:solidFill>
                <a:effectLst/>
                <a:uLnTx/>
                <a:uFillTx/>
                <a:latin typeface="Arial"/>
                <a:ea typeface="+mn-ea"/>
                <a:cs typeface="+mn-cs"/>
              </a:endParaRPr>
            </a:p>
          </p:txBody>
        </p:sp>
        <p:sp>
          <p:nvSpPr>
            <p:cNvPr id="419" name="Oval 21">
              <a:extLst>
                <a:ext uri="{FF2B5EF4-FFF2-40B4-BE49-F238E27FC236}">
                  <a16:creationId xmlns:a16="http://schemas.microsoft.com/office/drawing/2014/main" id="{C49C3772-49F1-4739-B4E0-3049E64FD491}"/>
                </a:ext>
              </a:extLst>
            </p:cNvPr>
            <p:cNvSpPr>
              <a:spLocks noChangeArrowheads="1"/>
            </p:cNvSpPr>
            <p:nvPr>
              <p:custDataLst>
                <p:tags r:id="rId10"/>
              </p:custDataLst>
            </p:nvPr>
          </p:nvSpPr>
          <p:spPr bwMode="gray">
            <a:xfrm>
              <a:off x="11479095" y="20657"/>
              <a:ext cx="109965" cy="109965"/>
            </a:xfrm>
            <a:prstGeom prst="ellipse">
              <a:avLst/>
            </a:prstGeom>
            <a:solidFill>
              <a:srgbClr val="008080"/>
            </a:solidFill>
            <a:ln w="9525">
              <a:solidFill>
                <a:schemeClr val="bg2"/>
              </a:solidFill>
              <a:round/>
              <a:headEnd/>
              <a:tailEnd/>
            </a:ln>
          </p:spPr>
          <p:txBody>
            <a:bodyPr wrap="none" lIns="91430" tIns="45715" rIns="91430" bIns="45715" anchor="ctr">
              <a:noAutofit/>
            </a:bodyPr>
            <a:lstStyle/>
            <a:p>
              <a:pPr marL="0" marR="0" lvl="0" indent="0" algn="ctr" defTabSz="913523" rtl="0" eaLnBrk="1" fontAlgn="auto" latinLnBrk="0" hangingPunct="1">
                <a:lnSpc>
                  <a:spcPct val="100000"/>
                </a:lnSpc>
                <a:spcBef>
                  <a:spcPts val="0"/>
                </a:spcBef>
                <a:spcAft>
                  <a:spcPts val="0"/>
                </a:spcAft>
                <a:buClr>
                  <a:srgbClr val="000000"/>
                </a:buClr>
                <a:buSzTx/>
                <a:buFontTx/>
                <a:buNone/>
                <a:tabLst/>
                <a:defRPr/>
              </a:pPr>
              <a:r>
                <a:rPr kumimoji="0" lang="en-US" sz="600" b="1" i="0" u="none" strike="noStrike" kern="1200" cap="none" spc="0" normalizeH="0" baseline="0" noProof="0" dirty="0">
                  <a:ln>
                    <a:noFill/>
                  </a:ln>
                  <a:solidFill>
                    <a:srgbClr val="FFFFFF"/>
                  </a:solidFill>
                  <a:effectLst/>
                  <a:uLnTx/>
                  <a:uFillTx/>
                  <a:latin typeface="Arial"/>
                  <a:ea typeface="+mn-ea"/>
                  <a:cs typeface="+mn-cs"/>
                </a:rPr>
                <a:t>4</a:t>
              </a:r>
            </a:p>
          </p:txBody>
        </p:sp>
        <p:grpSp>
          <p:nvGrpSpPr>
            <p:cNvPr id="420" name="Group 174">
              <a:extLst>
                <a:ext uri="{FF2B5EF4-FFF2-40B4-BE49-F238E27FC236}">
                  <a16:creationId xmlns:a16="http://schemas.microsoft.com/office/drawing/2014/main" id="{514841D9-CB74-466E-89FC-BB456C7184F2}"/>
                </a:ext>
              </a:extLst>
            </p:cNvPr>
            <p:cNvGrpSpPr>
              <a:grpSpLocks/>
            </p:cNvGrpSpPr>
            <p:nvPr>
              <p:custDataLst>
                <p:tags r:id="rId11"/>
              </p:custDataLst>
            </p:nvPr>
          </p:nvGrpSpPr>
          <p:grpSpPr>
            <a:xfrm>
              <a:off x="11721840" y="75002"/>
              <a:ext cx="387944" cy="216580"/>
              <a:chOff x="9590971" y="1164709"/>
              <a:chExt cx="2296426" cy="1282037"/>
            </a:xfrm>
            <a:solidFill>
              <a:schemeClr val="accent2"/>
            </a:solidFill>
          </p:grpSpPr>
          <p:sp>
            <p:nvSpPr>
              <p:cNvPr id="423" name="Freeform: Shape 175">
                <a:extLst>
                  <a:ext uri="{FF2B5EF4-FFF2-40B4-BE49-F238E27FC236}">
                    <a16:creationId xmlns:a16="http://schemas.microsoft.com/office/drawing/2014/main" id="{6ADF75C3-1BBB-4471-855C-5081288C18F6}"/>
                  </a:ext>
                </a:extLst>
              </p:cNvPr>
              <p:cNvSpPr/>
              <p:nvPr>
                <p:custDataLst>
                  <p:tags r:id="rId13"/>
                </p:custDataLst>
              </p:nvPr>
            </p:nvSpPr>
            <p:spPr>
              <a:xfrm>
                <a:off x="9590971" y="1164709"/>
                <a:ext cx="2296426" cy="1282037"/>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53574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53574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153574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645025" y="0"/>
                    </a:lnTo>
                    <a:lnTo>
                      <a:pt x="1828800" y="457200"/>
                    </a:lnTo>
                    <a:lnTo>
                      <a:pt x="1645025" y="914400"/>
                    </a:lnTo>
                    <a:lnTo>
                      <a:pt x="0" y="914400"/>
                    </a:lnTo>
                    <a:lnTo>
                      <a:pt x="183775" y="457200"/>
                    </a:lnTo>
                    <a:close/>
                  </a:path>
                </a:pathLst>
              </a:custGeom>
              <a:grp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rtlCol="0" anchor="ctr"/>
              <a:lstStyle/>
              <a:p>
                <a:pPr marL="0" marR="0" lvl="0" indent="0" algn="ctr" defTabSz="913722" rtl="0" eaLnBrk="1" fontAlgn="auto" latinLnBrk="0" hangingPunct="1">
                  <a:lnSpc>
                    <a:spcPct val="100000"/>
                  </a:lnSpc>
                  <a:spcBef>
                    <a:spcPts val="0"/>
                  </a:spcBef>
                  <a:spcAft>
                    <a:spcPts val="0"/>
                  </a:spcAft>
                  <a:buClrTx/>
                  <a:buSzTx/>
                  <a:buFontTx/>
                  <a:buNone/>
                  <a:tabLst/>
                  <a:defRPr/>
                </a:pPr>
                <a:endParaRPr kumimoji="0" lang="ru-RU" sz="800" b="0" i="0" u="none" strike="noStrike" kern="1200" cap="none" spc="0" normalizeH="0" baseline="0" noProof="0" dirty="0" err="1">
                  <a:ln>
                    <a:noFill/>
                  </a:ln>
                  <a:solidFill>
                    <a:srgbClr val="FFFFFF"/>
                  </a:solidFill>
                  <a:effectLst/>
                  <a:uLnTx/>
                  <a:uFillTx/>
                  <a:latin typeface="Arial"/>
                  <a:ea typeface="+mn-ea"/>
                  <a:cs typeface="+mn-cs"/>
                </a:endParaRPr>
              </a:p>
            </p:txBody>
          </p:sp>
          <p:sp>
            <p:nvSpPr>
              <p:cNvPr id="424" name="TextBox 423">
                <a:extLst>
                  <a:ext uri="{FF2B5EF4-FFF2-40B4-BE49-F238E27FC236}">
                    <a16:creationId xmlns:a16="http://schemas.microsoft.com/office/drawing/2014/main" id="{2B9CE2EE-E0EE-4848-98FC-7C53D156FDF2}"/>
                  </a:ext>
                </a:extLst>
              </p:cNvPr>
              <p:cNvSpPr txBox="1"/>
              <p:nvPr>
                <p:custDataLst>
                  <p:tags r:id="rId14"/>
                </p:custDataLst>
              </p:nvPr>
            </p:nvSpPr>
            <p:spPr>
              <a:xfrm>
                <a:off x="9872538" y="1253740"/>
                <a:ext cx="1784092" cy="1103976"/>
              </a:xfrm>
              <a:prstGeom prst="rect">
                <a:avLst/>
              </a:prstGeom>
              <a:grpFill/>
            </p:spPr>
            <p:txBody>
              <a:bodyPr vert="horz" wrap="square" lIns="36000" tIns="0" rIns="0" bIns="0" rtlCol="0" anchor="ctr">
                <a:noAutofit/>
              </a:bodyPr>
              <a:lstStyle>
                <a:lvl1pPr lvl="0" indent="0" defTabSz="913473" fontAlgn="base">
                  <a:spcBef>
                    <a:spcPct val="0"/>
                  </a:spcBef>
                  <a:spcAft>
                    <a:spcPct val="0"/>
                  </a:spcAft>
                  <a:buClr>
                    <a:schemeClr val="tx2"/>
                  </a:buClr>
                  <a:buSzPct val="100000"/>
                  <a:defRPr lang="ru-RU" sz="1600" baseline="0" dirty="0"/>
                </a:lvl1pPr>
                <a:lvl2pPr marL="198335" lvl="1" indent="-194662" defTabSz="913473" fontAlgn="base">
                  <a:spcBef>
                    <a:spcPct val="0"/>
                  </a:spcBef>
                  <a:spcAft>
                    <a:spcPct val="0"/>
                  </a:spcAft>
                  <a:buClr>
                    <a:schemeClr val="accent4"/>
                  </a:buClr>
                  <a:buSzPct val="125000"/>
                  <a:buFont typeface="Arial" charset="0"/>
                  <a:buChar char="▪"/>
                  <a:defRPr lang="ru-RU" sz="1600" baseline="0" dirty="0"/>
                </a:lvl2pPr>
                <a:lvl3pPr marL="455435" lvl="2" indent="-253428" defTabSz="913473" fontAlgn="base">
                  <a:spcBef>
                    <a:spcPct val="0"/>
                  </a:spcBef>
                  <a:spcAft>
                    <a:spcPct val="0"/>
                  </a:spcAft>
                  <a:buClr>
                    <a:schemeClr val="accent6"/>
                  </a:buClr>
                  <a:buSzPct val="120000"/>
                  <a:buFont typeface="Arial" charset="0"/>
                  <a:buChar char="–"/>
                  <a:defRPr lang="ru-RU" sz="1600" baseline="0" dirty="0"/>
                </a:lvl3pPr>
                <a:lvl4pPr marL="628060" lvl="3" indent="-157933" defTabSz="913473" fontAlgn="base">
                  <a:spcBef>
                    <a:spcPct val="0"/>
                  </a:spcBef>
                  <a:spcAft>
                    <a:spcPct val="0"/>
                  </a:spcAft>
                  <a:buClr>
                    <a:schemeClr val="accent6"/>
                  </a:buClr>
                  <a:buSzPct val="120000"/>
                  <a:buFont typeface="Arial" charset="0"/>
                  <a:buChar char="▫"/>
                  <a:defRPr lang="ru-RU" sz="1600" baseline="0" dirty="0"/>
                </a:lvl4pPr>
                <a:lvl5pPr marL="763957" lvl="4" indent="-132223" defTabSz="913473" fontAlgn="base">
                  <a:spcBef>
                    <a:spcPct val="0"/>
                  </a:spcBef>
                  <a:spcAft>
                    <a:spcPct val="0"/>
                  </a:spcAft>
                  <a:buClr>
                    <a:schemeClr val="accent6"/>
                  </a:buClr>
                  <a:buSzPct val="89000"/>
                  <a:buFont typeface="Arial" charset="0"/>
                  <a:buChar char="-"/>
                  <a:defRPr lang="ru-RU" sz="1600" baseline="0" dirty="0"/>
                </a:lvl5pPr>
                <a:lvl6pPr marL="1020030" indent="-177089" defTabSz="1218026" fontAlgn="base">
                  <a:spcBef>
                    <a:spcPct val="0"/>
                  </a:spcBef>
                  <a:spcAft>
                    <a:spcPct val="0"/>
                  </a:spcAft>
                  <a:buClr>
                    <a:schemeClr val="tx2"/>
                  </a:buClr>
                  <a:buSzPct val="89000"/>
                  <a:buFont typeface="Arial" charset="0"/>
                  <a:buChar char="-"/>
                  <a:defRPr sz="2100" baseline="0"/>
                </a:lvl6pPr>
                <a:lvl7pPr marL="1020030" indent="-177089" defTabSz="1218026" fontAlgn="base">
                  <a:spcBef>
                    <a:spcPct val="0"/>
                  </a:spcBef>
                  <a:spcAft>
                    <a:spcPct val="0"/>
                  </a:spcAft>
                  <a:buClr>
                    <a:schemeClr val="tx2"/>
                  </a:buClr>
                  <a:buSzPct val="89000"/>
                  <a:buFont typeface="Arial" charset="0"/>
                  <a:buChar char="-"/>
                  <a:defRPr sz="2100" baseline="0"/>
                </a:lvl7pPr>
                <a:lvl8pPr marL="1020030" indent="-177089" defTabSz="1218026" fontAlgn="base">
                  <a:spcBef>
                    <a:spcPct val="0"/>
                  </a:spcBef>
                  <a:spcAft>
                    <a:spcPct val="0"/>
                  </a:spcAft>
                  <a:buClr>
                    <a:schemeClr val="tx2"/>
                  </a:buClr>
                  <a:buSzPct val="89000"/>
                  <a:buFont typeface="Arial" charset="0"/>
                  <a:buChar char="-"/>
                  <a:defRPr sz="2100" baseline="0"/>
                </a:lvl8pPr>
                <a:lvl9pPr marL="1020030" indent="-177089" defTabSz="1218026" fontAlgn="base">
                  <a:spcBef>
                    <a:spcPct val="0"/>
                  </a:spcBef>
                  <a:spcAft>
                    <a:spcPct val="0"/>
                  </a:spcAft>
                  <a:buClr>
                    <a:schemeClr val="tx2"/>
                  </a:buClr>
                  <a:buSzPct val="89000"/>
                  <a:buFont typeface="Arial" charset="0"/>
                  <a:buChar char="-"/>
                  <a:defRPr sz="2100" baseline="0"/>
                </a:lvl9pPr>
              </a:lstStyle>
              <a:p>
                <a:pPr marL="0" marR="0" lvl="0" indent="0" algn="l" defTabSz="913473" rtl="0" eaLnBrk="1" fontAlgn="base" latinLnBrk="0" hangingPunct="1">
                  <a:lnSpc>
                    <a:spcPct val="100000"/>
                  </a:lnSpc>
                  <a:spcBef>
                    <a:spcPct val="0"/>
                  </a:spcBef>
                  <a:spcAft>
                    <a:spcPct val="0"/>
                  </a:spcAft>
                  <a:buClr>
                    <a:srgbClr val="008080"/>
                  </a:buClr>
                  <a:buSzPct val="100000"/>
                  <a:buFontTx/>
                  <a:buNone/>
                  <a:tabLst/>
                  <a:defRPr/>
                </a:pPr>
                <a:endParaRPr kumimoji="0" lang="ru-RU" sz="800" b="1" i="0" u="none" strike="noStrike" kern="1200" cap="none" spc="0" normalizeH="0" baseline="0" noProof="0" dirty="0">
                  <a:ln>
                    <a:noFill/>
                  </a:ln>
                  <a:solidFill>
                    <a:srgbClr val="FFFFFF"/>
                  </a:solidFill>
                  <a:effectLst/>
                  <a:uLnTx/>
                  <a:uFillTx/>
                  <a:latin typeface="Arial"/>
                  <a:ea typeface="+mn-ea"/>
                  <a:cs typeface="+mn-cs"/>
                </a:endParaRPr>
              </a:p>
            </p:txBody>
          </p:sp>
        </p:grpSp>
        <p:sp>
          <p:nvSpPr>
            <p:cNvPr id="422" name="Oval 21">
              <a:extLst>
                <a:ext uri="{FF2B5EF4-FFF2-40B4-BE49-F238E27FC236}">
                  <a16:creationId xmlns:a16="http://schemas.microsoft.com/office/drawing/2014/main" id="{F297F70D-F897-4D89-9DCC-3B6AD33077BF}"/>
                </a:ext>
              </a:extLst>
            </p:cNvPr>
            <p:cNvSpPr>
              <a:spLocks noChangeArrowheads="1"/>
            </p:cNvSpPr>
            <p:nvPr>
              <p:custDataLst>
                <p:tags r:id="rId12"/>
              </p:custDataLst>
            </p:nvPr>
          </p:nvSpPr>
          <p:spPr bwMode="gray">
            <a:xfrm>
              <a:off x="11841338" y="20657"/>
              <a:ext cx="109965" cy="109965"/>
            </a:xfrm>
            <a:prstGeom prst="ellipse">
              <a:avLst/>
            </a:prstGeom>
            <a:solidFill>
              <a:srgbClr val="B2D2D8"/>
            </a:solidFill>
            <a:ln w="9525">
              <a:solidFill>
                <a:schemeClr val="bg2"/>
              </a:solidFill>
              <a:round/>
              <a:headEnd/>
              <a:tailEnd/>
            </a:ln>
          </p:spPr>
          <p:txBody>
            <a:bodyPr wrap="none" lIns="91430" tIns="45715" rIns="91430" bIns="45715" anchor="ctr">
              <a:noAutofit/>
            </a:bodyPr>
            <a:lstStyle/>
            <a:p>
              <a:pPr marL="0" marR="0" lvl="0" indent="0" algn="ctr" defTabSz="913523" rtl="0" eaLnBrk="1" fontAlgn="auto" latinLnBrk="0" hangingPunct="1">
                <a:lnSpc>
                  <a:spcPct val="100000"/>
                </a:lnSpc>
                <a:spcBef>
                  <a:spcPts val="0"/>
                </a:spcBef>
                <a:spcAft>
                  <a:spcPts val="0"/>
                </a:spcAft>
                <a:buClr>
                  <a:srgbClr val="000000"/>
                </a:buClr>
                <a:buSzTx/>
                <a:buFontTx/>
                <a:buNone/>
                <a:tabLst/>
                <a:defRPr/>
              </a:pPr>
              <a:r>
                <a:rPr kumimoji="0" lang="en-US" sz="600" b="1" i="0" u="none" strike="noStrike" kern="1200" cap="none" spc="0" normalizeH="0" baseline="0" noProof="0" dirty="0">
                  <a:ln>
                    <a:noFill/>
                  </a:ln>
                  <a:solidFill>
                    <a:srgbClr val="008080"/>
                  </a:solidFill>
                  <a:effectLst/>
                  <a:uLnTx/>
                  <a:uFillTx/>
                  <a:latin typeface="Arial"/>
                  <a:ea typeface="+mn-ea"/>
                  <a:cs typeface="+mn-cs"/>
                </a:rPr>
                <a:t>5</a:t>
              </a:r>
            </a:p>
          </p:txBody>
        </p:sp>
      </p:grpSp>
      <p:sp>
        <p:nvSpPr>
          <p:cNvPr id="429" name="Oval 53">
            <a:extLst>
              <a:ext uri="{FF2B5EF4-FFF2-40B4-BE49-F238E27FC236}">
                <a16:creationId xmlns:a16="http://schemas.microsoft.com/office/drawing/2014/main" id="{E52BB870-CF06-4378-A410-3B19EC659736}"/>
              </a:ext>
            </a:extLst>
          </p:cNvPr>
          <p:cNvSpPr>
            <a:spLocks/>
          </p:cNvSpPr>
          <p:nvPr/>
        </p:nvSpPr>
        <p:spPr bwMode="gray">
          <a:xfrm>
            <a:off x="3576410" y="1369434"/>
            <a:ext cx="231166" cy="231166"/>
          </a:xfrm>
          <a:prstGeom prst="ellipse">
            <a:avLst/>
          </a:prstGeom>
          <a:solidFill>
            <a:schemeClr val="bg1"/>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3722" rtl="0" eaLnBrk="1" fontAlgn="auto" latinLnBrk="0" hangingPunct="1">
              <a:lnSpc>
                <a:spcPct val="100000"/>
              </a:lnSpc>
              <a:spcBef>
                <a:spcPts val="0"/>
              </a:spcBef>
              <a:spcAft>
                <a:spcPts val="0"/>
              </a:spcAft>
              <a:buClrTx/>
              <a:buSzTx/>
              <a:buFontTx/>
              <a:buNone/>
              <a:tabLst/>
              <a:defRPr/>
            </a:pPr>
            <a:endParaRPr kumimoji="0" lang="ru-RU" sz="800" b="0" i="0" u="none" strike="noStrike" kern="1200" cap="none" spc="0" normalizeH="0" baseline="0" noProof="0" dirty="0" err="1">
              <a:ln>
                <a:noFill/>
              </a:ln>
              <a:solidFill>
                <a:srgbClr val="000000"/>
              </a:solidFill>
              <a:effectLst/>
              <a:uLnTx/>
              <a:uFillTx/>
              <a:latin typeface="Arial"/>
              <a:ea typeface="+mn-ea"/>
              <a:cs typeface="+mn-cs"/>
            </a:endParaRPr>
          </a:p>
        </p:txBody>
      </p:sp>
      <p:sp>
        <p:nvSpPr>
          <p:cNvPr id="430" name="TextBox 429">
            <a:extLst>
              <a:ext uri="{FF2B5EF4-FFF2-40B4-BE49-F238E27FC236}">
                <a16:creationId xmlns:a16="http://schemas.microsoft.com/office/drawing/2014/main" id="{86B933E7-7FCC-4517-B1CB-CC998E895F2F}"/>
              </a:ext>
            </a:extLst>
          </p:cNvPr>
          <p:cNvSpPr txBox="1"/>
          <p:nvPr/>
        </p:nvSpPr>
        <p:spPr>
          <a:xfrm>
            <a:off x="1709062" y="1339608"/>
            <a:ext cx="1852773" cy="246221"/>
          </a:xfrm>
          <a:prstGeom prst="rect">
            <a:avLst/>
          </a:prstGeom>
        </p:spPr>
        <p:txBody>
          <a:bodyPr vert="horz" wrap="square" lIns="0" tIns="0" rIns="0" bIns="0" rtlCol="0" anchor="ctr" anchorCtr="0">
            <a:spAutoFit/>
          </a:bodyPr>
          <a:lstStyle>
            <a:lvl1pPr lvl="0" indent="0" defTabSz="913473" fontAlgn="base">
              <a:spcBef>
                <a:spcPct val="0"/>
              </a:spcBef>
              <a:spcAft>
                <a:spcPct val="0"/>
              </a:spcAft>
              <a:buClr>
                <a:schemeClr val="tx2"/>
              </a:buClr>
              <a:buSzPct val="100000"/>
              <a:defRPr lang="ru-RU" sz="1600" baseline="0" dirty="0"/>
            </a:lvl1pPr>
            <a:lvl2pPr marL="198335" lvl="1" indent="-194662" defTabSz="913473" fontAlgn="base">
              <a:spcBef>
                <a:spcPct val="0"/>
              </a:spcBef>
              <a:spcAft>
                <a:spcPct val="0"/>
              </a:spcAft>
              <a:buClr>
                <a:schemeClr val="accent4"/>
              </a:buClr>
              <a:buSzPct val="125000"/>
              <a:buFont typeface="Arial" charset="0"/>
              <a:buChar char="▪"/>
              <a:defRPr lang="ru-RU" sz="1600" baseline="0" dirty="0"/>
            </a:lvl2pPr>
            <a:lvl3pPr marL="455435" lvl="2" indent="-253428" defTabSz="913473" fontAlgn="base">
              <a:spcBef>
                <a:spcPct val="0"/>
              </a:spcBef>
              <a:spcAft>
                <a:spcPct val="0"/>
              </a:spcAft>
              <a:buClr>
                <a:schemeClr val="accent6"/>
              </a:buClr>
              <a:buSzPct val="120000"/>
              <a:buFont typeface="Arial" charset="0"/>
              <a:buChar char="–"/>
              <a:defRPr lang="ru-RU" sz="1600" baseline="0" dirty="0"/>
            </a:lvl3pPr>
            <a:lvl4pPr marL="628060" lvl="3" indent="-157933" defTabSz="913473" fontAlgn="base">
              <a:spcBef>
                <a:spcPct val="0"/>
              </a:spcBef>
              <a:spcAft>
                <a:spcPct val="0"/>
              </a:spcAft>
              <a:buClr>
                <a:schemeClr val="accent6"/>
              </a:buClr>
              <a:buSzPct val="120000"/>
              <a:buFont typeface="Arial" charset="0"/>
              <a:buChar char="▫"/>
              <a:defRPr lang="ru-RU" sz="1600" baseline="0" dirty="0"/>
            </a:lvl4pPr>
            <a:lvl5pPr marL="763957" lvl="4" indent="-132223" defTabSz="913473" fontAlgn="base">
              <a:spcBef>
                <a:spcPct val="0"/>
              </a:spcBef>
              <a:spcAft>
                <a:spcPct val="0"/>
              </a:spcAft>
              <a:buClr>
                <a:schemeClr val="accent6"/>
              </a:buClr>
              <a:buSzPct val="89000"/>
              <a:buFont typeface="Arial" charset="0"/>
              <a:buChar char="-"/>
              <a:defRPr lang="ru-RU" sz="1600" baseline="0" dirty="0"/>
            </a:lvl5pPr>
            <a:lvl6pPr marL="1020030" indent="-177089" defTabSz="1218026" fontAlgn="base">
              <a:spcBef>
                <a:spcPct val="0"/>
              </a:spcBef>
              <a:spcAft>
                <a:spcPct val="0"/>
              </a:spcAft>
              <a:buClr>
                <a:schemeClr val="tx2"/>
              </a:buClr>
              <a:buSzPct val="89000"/>
              <a:buFont typeface="Arial" charset="0"/>
              <a:buChar char="-"/>
              <a:defRPr sz="2100" baseline="0"/>
            </a:lvl6pPr>
            <a:lvl7pPr marL="1020030" indent="-177089" defTabSz="1218026" fontAlgn="base">
              <a:spcBef>
                <a:spcPct val="0"/>
              </a:spcBef>
              <a:spcAft>
                <a:spcPct val="0"/>
              </a:spcAft>
              <a:buClr>
                <a:schemeClr val="tx2"/>
              </a:buClr>
              <a:buSzPct val="89000"/>
              <a:buFont typeface="Arial" charset="0"/>
              <a:buChar char="-"/>
              <a:defRPr sz="2100" baseline="0"/>
            </a:lvl7pPr>
            <a:lvl8pPr marL="1020030" indent="-177089" defTabSz="1218026" fontAlgn="base">
              <a:spcBef>
                <a:spcPct val="0"/>
              </a:spcBef>
              <a:spcAft>
                <a:spcPct val="0"/>
              </a:spcAft>
              <a:buClr>
                <a:schemeClr val="tx2"/>
              </a:buClr>
              <a:buSzPct val="89000"/>
              <a:buFont typeface="Arial" charset="0"/>
              <a:buChar char="-"/>
              <a:defRPr sz="2100" baseline="0"/>
            </a:lvl8pPr>
            <a:lvl9pPr marL="1020030" indent="-177089" defTabSz="1218026" fontAlgn="base">
              <a:spcBef>
                <a:spcPct val="0"/>
              </a:spcBef>
              <a:spcAft>
                <a:spcPct val="0"/>
              </a:spcAft>
              <a:buClr>
                <a:schemeClr val="tx2"/>
              </a:buClr>
              <a:buSzPct val="89000"/>
              <a:buFont typeface="Arial" charset="0"/>
              <a:buChar char="-"/>
              <a:defRPr sz="2100" baseline="0"/>
            </a:lvl9pPr>
          </a:lstStyle>
          <a:p>
            <a:pPr marL="0" marR="0" lvl="0" indent="0" algn="l" defTabSz="913473" rtl="0" eaLnBrk="1" fontAlgn="base" latinLnBrk="0" hangingPunct="1">
              <a:lnSpc>
                <a:spcPct val="100000"/>
              </a:lnSpc>
              <a:spcBef>
                <a:spcPct val="0"/>
              </a:spcBef>
              <a:spcAft>
                <a:spcPct val="0"/>
              </a:spcAft>
              <a:buClr>
                <a:srgbClr val="008080"/>
              </a:buClr>
              <a:buSzPct val="100000"/>
              <a:buFontTx/>
              <a:buNone/>
              <a:tabLst/>
              <a:defRPr/>
            </a:pPr>
            <a:r>
              <a:rPr kumimoji="0" lang="ru-RU" sz="800" b="0" i="0" u="none" strike="noStrike" kern="1200" cap="none" spc="0" normalizeH="0" baseline="0" noProof="0" dirty="0">
                <a:ln>
                  <a:noFill/>
                </a:ln>
                <a:solidFill>
                  <a:srgbClr val="000000"/>
                </a:solidFill>
                <a:effectLst/>
                <a:uLnTx/>
                <a:uFillTx/>
                <a:latin typeface="Arial"/>
                <a:ea typeface="+mn-ea"/>
                <a:cs typeface="+mn-cs"/>
              </a:rPr>
              <a:t>Мероприятие в статусе «Утверждено» и направлено ответственному</a:t>
            </a:r>
          </a:p>
        </p:txBody>
      </p:sp>
      <p:sp>
        <p:nvSpPr>
          <p:cNvPr id="431" name="Блок-схема: узел суммирования 430"/>
          <p:cNvSpPr>
            <a:spLocks/>
          </p:cNvSpPr>
          <p:nvPr/>
        </p:nvSpPr>
        <p:spPr>
          <a:xfrm>
            <a:off x="3592730" y="2109063"/>
            <a:ext cx="189821" cy="194573"/>
          </a:xfrm>
          <a:prstGeom prst="flowChartSummingJunction">
            <a:avLst/>
          </a:prstGeom>
          <a:solidFill>
            <a:schemeClr val="accent3"/>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3722" rtl="0" eaLnBrk="1" fontAlgn="auto" latinLnBrk="0" hangingPunct="1">
              <a:lnSpc>
                <a:spcPct val="100000"/>
              </a:lnSpc>
              <a:spcBef>
                <a:spcPts val="0"/>
              </a:spcBef>
              <a:spcAft>
                <a:spcPts val="0"/>
              </a:spcAft>
              <a:buClrTx/>
              <a:buSzTx/>
              <a:buFontTx/>
              <a:buNone/>
              <a:tabLst/>
              <a:defRPr/>
            </a:pPr>
            <a:endParaRPr kumimoji="0" lang="ru-RU" sz="800" b="0" i="0" u="none" strike="noStrike" kern="1200" cap="none" spc="0" normalizeH="0" baseline="0" noProof="0" dirty="0" err="1">
              <a:ln>
                <a:noFill/>
              </a:ln>
              <a:solidFill>
                <a:srgbClr val="000000"/>
              </a:solidFill>
              <a:effectLst/>
              <a:uLnTx/>
              <a:uFillTx/>
              <a:latin typeface="Arial"/>
              <a:ea typeface="+mn-ea"/>
              <a:cs typeface="+mn-cs"/>
            </a:endParaRPr>
          </a:p>
        </p:txBody>
      </p:sp>
      <p:cxnSp>
        <p:nvCxnSpPr>
          <p:cNvPr id="11" name="Прямая со стрелкой 10"/>
          <p:cNvCxnSpPr>
            <a:stCxn id="429" idx="4"/>
            <a:endCxn id="431" idx="0"/>
          </p:cNvCxnSpPr>
          <p:nvPr/>
        </p:nvCxnSpPr>
        <p:spPr>
          <a:xfrm flipH="1">
            <a:off x="3687641" y="1600600"/>
            <a:ext cx="4352" cy="508463"/>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432" name="TextBox 431">
            <a:extLst>
              <a:ext uri="{FF2B5EF4-FFF2-40B4-BE49-F238E27FC236}">
                <a16:creationId xmlns:a16="http://schemas.microsoft.com/office/drawing/2014/main" id="{86B933E7-7FCC-4517-B1CB-CC998E895F2F}"/>
              </a:ext>
            </a:extLst>
          </p:cNvPr>
          <p:cNvSpPr txBox="1"/>
          <p:nvPr/>
        </p:nvSpPr>
        <p:spPr>
          <a:xfrm>
            <a:off x="2341117" y="1729721"/>
            <a:ext cx="1408668" cy="246221"/>
          </a:xfrm>
          <a:prstGeom prst="rect">
            <a:avLst/>
          </a:prstGeom>
        </p:spPr>
        <p:txBody>
          <a:bodyPr vert="horz" wrap="square" lIns="0" tIns="0" rIns="0" bIns="0" rtlCol="0" anchor="ctr" anchorCtr="0">
            <a:spAutoFit/>
          </a:bodyPr>
          <a:lstStyle>
            <a:lvl1pPr lvl="0" indent="0" defTabSz="913473" fontAlgn="base">
              <a:spcBef>
                <a:spcPct val="0"/>
              </a:spcBef>
              <a:spcAft>
                <a:spcPct val="0"/>
              </a:spcAft>
              <a:buClr>
                <a:schemeClr val="tx2"/>
              </a:buClr>
              <a:buSzPct val="100000"/>
              <a:defRPr lang="ru-RU" sz="1600" baseline="0" dirty="0"/>
            </a:lvl1pPr>
            <a:lvl2pPr marL="198335" lvl="1" indent="-194662" defTabSz="913473" fontAlgn="base">
              <a:spcBef>
                <a:spcPct val="0"/>
              </a:spcBef>
              <a:spcAft>
                <a:spcPct val="0"/>
              </a:spcAft>
              <a:buClr>
                <a:schemeClr val="accent4"/>
              </a:buClr>
              <a:buSzPct val="125000"/>
              <a:buFont typeface="Arial" charset="0"/>
              <a:buChar char="▪"/>
              <a:defRPr lang="ru-RU" sz="1600" baseline="0" dirty="0"/>
            </a:lvl2pPr>
            <a:lvl3pPr marL="455435" lvl="2" indent="-253428" defTabSz="913473" fontAlgn="base">
              <a:spcBef>
                <a:spcPct val="0"/>
              </a:spcBef>
              <a:spcAft>
                <a:spcPct val="0"/>
              </a:spcAft>
              <a:buClr>
                <a:schemeClr val="accent6"/>
              </a:buClr>
              <a:buSzPct val="120000"/>
              <a:buFont typeface="Arial" charset="0"/>
              <a:buChar char="–"/>
              <a:defRPr lang="ru-RU" sz="1600" baseline="0" dirty="0"/>
            </a:lvl3pPr>
            <a:lvl4pPr marL="628060" lvl="3" indent="-157933" defTabSz="913473" fontAlgn="base">
              <a:spcBef>
                <a:spcPct val="0"/>
              </a:spcBef>
              <a:spcAft>
                <a:spcPct val="0"/>
              </a:spcAft>
              <a:buClr>
                <a:schemeClr val="accent6"/>
              </a:buClr>
              <a:buSzPct val="120000"/>
              <a:buFont typeface="Arial" charset="0"/>
              <a:buChar char="▫"/>
              <a:defRPr lang="ru-RU" sz="1600" baseline="0" dirty="0"/>
            </a:lvl4pPr>
            <a:lvl5pPr marL="763957" lvl="4" indent="-132223" defTabSz="913473" fontAlgn="base">
              <a:spcBef>
                <a:spcPct val="0"/>
              </a:spcBef>
              <a:spcAft>
                <a:spcPct val="0"/>
              </a:spcAft>
              <a:buClr>
                <a:schemeClr val="accent6"/>
              </a:buClr>
              <a:buSzPct val="89000"/>
              <a:buFont typeface="Arial" charset="0"/>
              <a:buChar char="-"/>
              <a:defRPr lang="ru-RU" sz="1600" baseline="0" dirty="0"/>
            </a:lvl5pPr>
            <a:lvl6pPr marL="1020030" indent="-177089" defTabSz="1218026" fontAlgn="base">
              <a:spcBef>
                <a:spcPct val="0"/>
              </a:spcBef>
              <a:spcAft>
                <a:spcPct val="0"/>
              </a:spcAft>
              <a:buClr>
                <a:schemeClr val="tx2"/>
              </a:buClr>
              <a:buSzPct val="89000"/>
              <a:buFont typeface="Arial" charset="0"/>
              <a:buChar char="-"/>
              <a:defRPr sz="2100" baseline="0"/>
            </a:lvl6pPr>
            <a:lvl7pPr marL="1020030" indent="-177089" defTabSz="1218026" fontAlgn="base">
              <a:spcBef>
                <a:spcPct val="0"/>
              </a:spcBef>
              <a:spcAft>
                <a:spcPct val="0"/>
              </a:spcAft>
              <a:buClr>
                <a:schemeClr val="tx2"/>
              </a:buClr>
              <a:buSzPct val="89000"/>
              <a:buFont typeface="Arial" charset="0"/>
              <a:buChar char="-"/>
              <a:defRPr sz="2100" baseline="0"/>
            </a:lvl7pPr>
            <a:lvl8pPr marL="1020030" indent="-177089" defTabSz="1218026" fontAlgn="base">
              <a:spcBef>
                <a:spcPct val="0"/>
              </a:spcBef>
              <a:spcAft>
                <a:spcPct val="0"/>
              </a:spcAft>
              <a:buClr>
                <a:schemeClr val="tx2"/>
              </a:buClr>
              <a:buSzPct val="89000"/>
              <a:buFont typeface="Arial" charset="0"/>
              <a:buChar char="-"/>
              <a:defRPr sz="2100" baseline="0"/>
            </a:lvl8pPr>
            <a:lvl9pPr marL="1020030" indent="-177089" defTabSz="1218026" fontAlgn="base">
              <a:spcBef>
                <a:spcPct val="0"/>
              </a:spcBef>
              <a:spcAft>
                <a:spcPct val="0"/>
              </a:spcAft>
              <a:buClr>
                <a:schemeClr val="tx2"/>
              </a:buClr>
              <a:buSzPct val="89000"/>
              <a:buFont typeface="Arial" charset="0"/>
              <a:buChar char="-"/>
              <a:defRPr sz="2100" baseline="0"/>
            </a:lvl9pPr>
          </a:lstStyle>
          <a:p>
            <a:pPr marL="0" marR="0" lvl="0" indent="0" algn="l" defTabSz="913473" rtl="0" eaLnBrk="1" fontAlgn="base" latinLnBrk="0" hangingPunct="1">
              <a:lnSpc>
                <a:spcPct val="100000"/>
              </a:lnSpc>
              <a:spcBef>
                <a:spcPct val="0"/>
              </a:spcBef>
              <a:spcAft>
                <a:spcPct val="0"/>
              </a:spcAft>
              <a:buClr>
                <a:srgbClr val="008080"/>
              </a:buClr>
              <a:buSzPct val="100000"/>
              <a:buFontTx/>
              <a:buNone/>
              <a:tabLst/>
              <a:defRPr/>
            </a:pPr>
            <a:r>
              <a:rPr kumimoji="0" lang="ru-RU" sz="800" b="0" i="1" u="none" strike="noStrike" kern="1200" cap="none" spc="0" normalizeH="0" baseline="0" noProof="0" dirty="0">
                <a:ln>
                  <a:noFill/>
                </a:ln>
                <a:solidFill>
                  <a:srgbClr val="000000"/>
                </a:solidFill>
                <a:effectLst/>
                <a:uLnTx/>
                <a:uFillTx/>
                <a:latin typeface="Arial"/>
                <a:ea typeface="+mn-ea"/>
                <a:cs typeface="+mn-cs"/>
              </a:rPr>
              <a:t>Мероприятие актуально</a:t>
            </a:r>
            <a:r>
              <a:rPr kumimoji="0" lang="ru-RU" sz="800" b="0" i="1" u="none" strike="noStrike" kern="1200" cap="none" spc="0" normalizeH="0" baseline="30000" noProof="0" dirty="0">
                <a:ln>
                  <a:noFill/>
                </a:ln>
                <a:solidFill>
                  <a:srgbClr val="000000"/>
                </a:solidFill>
                <a:effectLst/>
                <a:uLnTx/>
                <a:uFillTx/>
                <a:latin typeface="Arial"/>
                <a:ea typeface="+mn-ea"/>
                <a:cs typeface="+mn-cs"/>
              </a:rPr>
              <a:t>1</a:t>
            </a:r>
            <a:r>
              <a:rPr kumimoji="0" lang="ru-RU" sz="800" b="0" i="1" u="none" strike="noStrike" kern="1200" cap="none" spc="0" normalizeH="0" baseline="0" noProof="0" dirty="0">
                <a:ln>
                  <a:noFill/>
                </a:ln>
                <a:solidFill>
                  <a:srgbClr val="000000"/>
                </a:solidFill>
                <a:effectLst/>
                <a:uLnTx/>
                <a:uFillTx/>
                <a:latin typeface="Arial"/>
                <a:ea typeface="+mn-ea"/>
                <a:cs typeface="+mn-cs"/>
              </a:rPr>
              <a:t> и/или сроки объективны?</a:t>
            </a:r>
          </a:p>
        </p:txBody>
      </p:sp>
      <p:sp>
        <p:nvSpPr>
          <p:cNvPr id="434" name="TextBox 433">
            <a:extLst>
              <a:ext uri="{FF2B5EF4-FFF2-40B4-BE49-F238E27FC236}">
                <a16:creationId xmlns:a16="http://schemas.microsoft.com/office/drawing/2014/main" id="{86B933E7-7FCC-4517-B1CB-CC998E895F2F}"/>
              </a:ext>
            </a:extLst>
          </p:cNvPr>
          <p:cNvSpPr txBox="1"/>
          <p:nvPr/>
        </p:nvSpPr>
        <p:spPr>
          <a:xfrm>
            <a:off x="3845304" y="2011800"/>
            <a:ext cx="177409" cy="123111"/>
          </a:xfrm>
          <a:prstGeom prst="rect">
            <a:avLst/>
          </a:prstGeom>
        </p:spPr>
        <p:txBody>
          <a:bodyPr vert="horz" wrap="square" lIns="0" tIns="0" rIns="0" bIns="0" rtlCol="0" anchor="ctr" anchorCtr="0">
            <a:spAutoFit/>
          </a:bodyPr>
          <a:lstStyle>
            <a:lvl1pPr lvl="0" indent="0" defTabSz="913473" fontAlgn="base">
              <a:spcBef>
                <a:spcPct val="0"/>
              </a:spcBef>
              <a:spcAft>
                <a:spcPct val="0"/>
              </a:spcAft>
              <a:buClr>
                <a:schemeClr val="tx2"/>
              </a:buClr>
              <a:buSzPct val="100000"/>
              <a:defRPr lang="ru-RU" sz="1600" baseline="0" dirty="0"/>
            </a:lvl1pPr>
            <a:lvl2pPr marL="198335" lvl="1" indent="-194662" defTabSz="913473" fontAlgn="base">
              <a:spcBef>
                <a:spcPct val="0"/>
              </a:spcBef>
              <a:spcAft>
                <a:spcPct val="0"/>
              </a:spcAft>
              <a:buClr>
                <a:schemeClr val="accent4"/>
              </a:buClr>
              <a:buSzPct val="125000"/>
              <a:buFont typeface="Arial" charset="0"/>
              <a:buChar char="▪"/>
              <a:defRPr lang="ru-RU" sz="1600" baseline="0" dirty="0"/>
            </a:lvl2pPr>
            <a:lvl3pPr marL="455435" lvl="2" indent="-253428" defTabSz="913473" fontAlgn="base">
              <a:spcBef>
                <a:spcPct val="0"/>
              </a:spcBef>
              <a:spcAft>
                <a:spcPct val="0"/>
              </a:spcAft>
              <a:buClr>
                <a:schemeClr val="accent6"/>
              </a:buClr>
              <a:buSzPct val="120000"/>
              <a:buFont typeface="Arial" charset="0"/>
              <a:buChar char="–"/>
              <a:defRPr lang="ru-RU" sz="1600" baseline="0" dirty="0"/>
            </a:lvl3pPr>
            <a:lvl4pPr marL="628060" lvl="3" indent="-157933" defTabSz="913473" fontAlgn="base">
              <a:spcBef>
                <a:spcPct val="0"/>
              </a:spcBef>
              <a:spcAft>
                <a:spcPct val="0"/>
              </a:spcAft>
              <a:buClr>
                <a:schemeClr val="accent6"/>
              </a:buClr>
              <a:buSzPct val="120000"/>
              <a:buFont typeface="Arial" charset="0"/>
              <a:buChar char="▫"/>
              <a:defRPr lang="ru-RU" sz="1600" baseline="0" dirty="0"/>
            </a:lvl4pPr>
            <a:lvl5pPr marL="763957" lvl="4" indent="-132223" defTabSz="913473" fontAlgn="base">
              <a:spcBef>
                <a:spcPct val="0"/>
              </a:spcBef>
              <a:spcAft>
                <a:spcPct val="0"/>
              </a:spcAft>
              <a:buClr>
                <a:schemeClr val="accent6"/>
              </a:buClr>
              <a:buSzPct val="89000"/>
              <a:buFont typeface="Arial" charset="0"/>
              <a:buChar char="-"/>
              <a:defRPr lang="ru-RU" sz="1600" baseline="0" dirty="0"/>
            </a:lvl5pPr>
            <a:lvl6pPr marL="1020030" indent="-177089" defTabSz="1218026" fontAlgn="base">
              <a:spcBef>
                <a:spcPct val="0"/>
              </a:spcBef>
              <a:spcAft>
                <a:spcPct val="0"/>
              </a:spcAft>
              <a:buClr>
                <a:schemeClr val="tx2"/>
              </a:buClr>
              <a:buSzPct val="89000"/>
              <a:buFont typeface="Arial" charset="0"/>
              <a:buChar char="-"/>
              <a:defRPr sz="2100" baseline="0"/>
            </a:lvl6pPr>
            <a:lvl7pPr marL="1020030" indent="-177089" defTabSz="1218026" fontAlgn="base">
              <a:spcBef>
                <a:spcPct val="0"/>
              </a:spcBef>
              <a:spcAft>
                <a:spcPct val="0"/>
              </a:spcAft>
              <a:buClr>
                <a:schemeClr val="tx2"/>
              </a:buClr>
              <a:buSzPct val="89000"/>
              <a:buFont typeface="Arial" charset="0"/>
              <a:buChar char="-"/>
              <a:defRPr sz="2100" baseline="0"/>
            </a:lvl7pPr>
            <a:lvl8pPr marL="1020030" indent="-177089" defTabSz="1218026" fontAlgn="base">
              <a:spcBef>
                <a:spcPct val="0"/>
              </a:spcBef>
              <a:spcAft>
                <a:spcPct val="0"/>
              </a:spcAft>
              <a:buClr>
                <a:schemeClr val="tx2"/>
              </a:buClr>
              <a:buSzPct val="89000"/>
              <a:buFont typeface="Arial" charset="0"/>
              <a:buChar char="-"/>
              <a:defRPr sz="2100" baseline="0"/>
            </a:lvl8pPr>
            <a:lvl9pPr marL="1020030" indent="-177089" defTabSz="1218026" fontAlgn="base">
              <a:spcBef>
                <a:spcPct val="0"/>
              </a:spcBef>
              <a:spcAft>
                <a:spcPct val="0"/>
              </a:spcAft>
              <a:buClr>
                <a:schemeClr val="tx2"/>
              </a:buClr>
              <a:buSzPct val="89000"/>
              <a:buFont typeface="Arial" charset="0"/>
              <a:buChar char="-"/>
              <a:defRPr sz="2100" baseline="0"/>
            </a:lvl9pPr>
          </a:lstStyle>
          <a:p>
            <a:pPr marL="0" marR="0" lvl="0" indent="0" algn="l" defTabSz="913473" rtl="0" eaLnBrk="1" fontAlgn="base" latinLnBrk="0" hangingPunct="1">
              <a:lnSpc>
                <a:spcPct val="100000"/>
              </a:lnSpc>
              <a:spcBef>
                <a:spcPct val="0"/>
              </a:spcBef>
              <a:spcAft>
                <a:spcPct val="0"/>
              </a:spcAft>
              <a:buClr>
                <a:srgbClr val="008080"/>
              </a:buClr>
              <a:buSzPct val="100000"/>
              <a:buFontTx/>
              <a:buNone/>
              <a:tabLst/>
              <a:defRPr/>
            </a:pPr>
            <a:r>
              <a:rPr kumimoji="0" lang="ru-RU" sz="800" b="0" i="0" u="none" strike="noStrike" kern="1200" cap="none" spc="0" normalizeH="0" baseline="0" noProof="0" dirty="0">
                <a:ln>
                  <a:noFill/>
                </a:ln>
                <a:solidFill>
                  <a:srgbClr val="000000"/>
                </a:solidFill>
                <a:effectLst/>
                <a:uLnTx/>
                <a:uFillTx/>
                <a:latin typeface="Arial"/>
                <a:ea typeface="+mn-ea"/>
                <a:cs typeface="+mn-cs"/>
              </a:rPr>
              <a:t>Да</a:t>
            </a:r>
          </a:p>
        </p:txBody>
      </p:sp>
      <p:sp>
        <p:nvSpPr>
          <p:cNvPr id="435" name="Rectangle 372">
            <a:extLst>
              <a:ext uri="{FF2B5EF4-FFF2-40B4-BE49-F238E27FC236}">
                <a16:creationId xmlns:a16="http://schemas.microsoft.com/office/drawing/2014/main" id="{F72A6D72-55D3-48BA-9729-9A6F313A7552}"/>
              </a:ext>
            </a:extLst>
          </p:cNvPr>
          <p:cNvSpPr>
            <a:spLocks/>
          </p:cNvSpPr>
          <p:nvPr/>
        </p:nvSpPr>
        <p:spPr bwMode="gray">
          <a:xfrm>
            <a:off x="6375931" y="2106048"/>
            <a:ext cx="1615314" cy="195814"/>
          </a:xfrm>
          <a:prstGeom prst="rect">
            <a:avLst/>
          </a:prstGeom>
          <a:solidFill>
            <a:srgbClr val="E5F2F2"/>
          </a:solidFill>
          <a:ln w="6350" cap="flat" cmpd="sng" algn="ctr">
            <a:noFill/>
            <a:prstDash val="solid"/>
          </a:ln>
          <a:effectLst/>
        </p:spPr>
        <p:txBody>
          <a:bodyPr wrap="square" lIns="36000" tIns="36000" rIns="36000" bIns="36000" rtlCol="0" anchor="ctr">
            <a:spAutoFit/>
          </a:bodyPr>
          <a:lstStyle/>
          <a:p>
            <a:pPr marL="0" marR="0" lvl="0" indent="0" algn="l" defTabSz="913473" rtl="0" eaLnBrk="1" fontAlgn="base" latinLnBrk="0" hangingPunct="1">
              <a:lnSpc>
                <a:spcPct val="100000"/>
              </a:lnSpc>
              <a:spcBef>
                <a:spcPct val="0"/>
              </a:spcBef>
              <a:spcAft>
                <a:spcPct val="0"/>
              </a:spcAft>
              <a:buClr>
                <a:srgbClr val="008080"/>
              </a:buClr>
              <a:buSzPct val="100000"/>
              <a:buFontTx/>
              <a:buNone/>
              <a:tabLst/>
              <a:defRPr/>
            </a:pPr>
            <a:r>
              <a:rPr kumimoji="0" lang="ru-RU" sz="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Выполнение мероприятия</a:t>
            </a:r>
            <a:endParaRPr kumimoji="0" lang="ru-RU" sz="800" b="0" i="0" u="none" strike="sng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cxnSp>
        <p:nvCxnSpPr>
          <p:cNvPr id="15" name="Прямая со стрелкой 14"/>
          <p:cNvCxnSpPr>
            <a:stCxn id="431" idx="6"/>
            <a:endCxn id="121" idx="1"/>
          </p:cNvCxnSpPr>
          <p:nvPr/>
        </p:nvCxnSpPr>
        <p:spPr>
          <a:xfrm flipV="1">
            <a:off x="3782551" y="2202726"/>
            <a:ext cx="335590" cy="3624"/>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436" name="Rectangle 372">
            <a:extLst>
              <a:ext uri="{FF2B5EF4-FFF2-40B4-BE49-F238E27FC236}">
                <a16:creationId xmlns:a16="http://schemas.microsoft.com/office/drawing/2014/main" id="{F72A6D72-55D3-48BA-9729-9A6F313A7552}"/>
              </a:ext>
            </a:extLst>
          </p:cNvPr>
          <p:cNvSpPr>
            <a:spLocks/>
          </p:cNvSpPr>
          <p:nvPr/>
        </p:nvSpPr>
        <p:spPr bwMode="gray">
          <a:xfrm>
            <a:off x="2034050" y="2424719"/>
            <a:ext cx="1480987" cy="688256"/>
          </a:xfrm>
          <a:prstGeom prst="rect">
            <a:avLst/>
          </a:prstGeom>
          <a:solidFill>
            <a:srgbClr val="E5F2F2"/>
          </a:solidFill>
          <a:ln w="6350" cap="flat" cmpd="sng" algn="ctr">
            <a:noFill/>
            <a:prstDash val="solid"/>
          </a:ln>
          <a:effectLst/>
        </p:spPr>
        <p:txBody>
          <a:bodyPr wrap="square" lIns="36000" tIns="36000" rIns="36000" bIns="36000" rtlCol="0" anchor="ctr">
            <a:spAutoFit/>
          </a:bodyPr>
          <a:lstStyle/>
          <a:p>
            <a:pPr marL="0" marR="0" lvl="0" indent="0" algn="l" defTabSz="913722" rtl="0" eaLnBrk="1" fontAlgn="auto" latinLnBrk="0" hangingPunct="1">
              <a:lnSpc>
                <a:spcPct val="100000"/>
              </a:lnSpc>
              <a:spcBef>
                <a:spcPts val="0"/>
              </a:spcBef>
              <a:spcAft>
                <a:spcPts val="0"/>
              </a:spcAft>
              <a:buClrTx/>
              <a:buSzTx/>
              <a:buFontTx/>
              <a:buNone/>
              <a:tabLst/>
              <a:defRPr/>
            </a:pPr>
            <a:r>
              <a:rPr kumimoji="0" lang="ru-RU" sz="800" b="0" i="0" u="none" strike="noStrike" kern="0" cap="none" spc="0" normalizeH="0" baseline="0" noProof="0" dirty="0">
                <a:ln>
                  <a:noFill/>
                </a:ln>
                <a:solidFill>
                  <a:srgbClr val="000000"/>
                </a:solidFill>
                <a:effectLst/>
                <a:uLnTx/>
                <a:uFillTx/>
                <a:latin typeface="Arial"/>
                <a:ea typeface="+mn-ea"/>
                <a:cs typeface="+mn-cs"/>
              </a:rPr>
              <a:t>Формирование обоснования корректировки мероприятия и инициация изменений отчета расследования через согласование</a:t>
            </a:r>
            <a:r>
              <a:rPr kumimoji="0" lang="en-US" sz="800" b="0" i="0" u="none" strike="noStrike" kern="0" cap="none" spc="0" normalizeH="0" baseline="0" noProof="0" dirty="0">
                <a:ln>
                  <a:noFill/>
                </a:ln>
                <a:solidFill>
                  <a:srgbClr val="000000"/>
                </a:solidFill>
                <a:effectLst/>
                <a:uLnTx/>
                <a:uFillTx/>
                <a:latin typeface="Arial"/>
                <a:ea typeface="+mn-ea"/>
                <a:cs typeface="+mn-cs"/>
              </a:rPr>
              <a:t> </a:t>
            </a:r>
            <a:endParaRPr kumimoji="0" lang="ru-RU" sz="800" b="0" i="0" u="none" strike="noStrike" kern="0" cap="none" spc="0" normalizeH="0" baseline="0" noProof="0" dirty="0">
              <a:ln>
                <a:noFill/>
              </a:ln>
              <a:solidFill>
                <a:srgbClr val="000000"/>
              </a:solidFill>
              <a:effectLst/>
              <a:uLnTx/>
              <a:uFillTx/>
              <a:latin typeface="Arial"/>
              <a:ea typeface="+mn-ea"/>
              <a:cs typeface="+mn-cs"/>
            </a:endParaRPr>
          </a:p>
        </p:txBody>
      </p:sp>
      <p:cxnSp>
        <p:nvCxnSpPr>
          <p:cNvPr id="17" name="Соединительная линия уступом 16"/>
          <p:cNvCxnSpPr>
            <a:stCxn id="431" idx="2"/>
            <a:endCxn id="436" idx="0"/>
          </p:cNvCxnSpPr>
          <p:nvPr/>
        </p:nvCxnSpPr>
        <p:spPr>
          <a:xfrm rot="10800000" flipV="1">
            <a:off x="2774544" y="2206349"/>
            <a:ext cx="818186" cy="218369"/>
          </a:xfrm>
          <a:prstGeom prst="bentConnector2">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437" name="TextBox 436">
            <a:extLst>
              <a:ext uri="{FF2B5EF4-FFF2-40B4-BE49-F238E27FC236}">
                <a16:creationId xmlns:a16="http://schemas.microsoft.com/office/drawing/2014/main" id="{86B933E7-7FCC-4517-B1CB-CC998E895F2F}"/>
              </a:ext>
            </a:extLst>
          </p:cNvPr>
          <p:cNvSpPr txBox="1"/>
          <p:nvPr/>
        </p:nvSpPr>
        <p:spPr>
          <a:xfrm>
            <a:off x="3352162" y="2015187"/>
            <a:ext cx="177409" cy="123111"/>
          </a:xfrm>
          <a:prstGeom prst="rect">
            <a:avLst/>
          </a:prstGeom>
        </p:spPr>
        <p:txBody>
          <a:bodyPr vert="horz" wrap="square" lIns="0" tIns="0" rIns="0" bIns="0" rtlCol="0" anchor="ctr" anchorCtr="0">
            <a:spAutoFit/>
          </a:bodyPr>
          <a:lstStyle>
            <a:lvl1pPr lvl="0" indent="0" defTabSz="913473" fontAlgn="base">
              <a:spcBef>
                <a:spcPct val="0"/>
              </a:spcBef>
              <a:spcAft>
                <a:spcPct val="0"/>
              </a:spcAft>
              <a:buClr>
                <a:schemeClr val="tx2"/>
              </a:buClr>
              <a:buSzPct val="100000"/>
              <a:defRPr lang="ru-RU" sz="1600" baseline="0" dirty="0"/>
            </a:lvl1pPr>
            <a:lvl2pPr marL="198335" lvl="1" indent="-194662" defTabSz="913473" fontAlgn="base">
              <a:spcBef>
                <a:spcPct val="0"/>
              </a:spcBef>
              <a:spcAft>
                <a:spcPct val="0"/>
              </a:spcAft>
              <a:buClr>
                <a:schemeClr val="accent4"/>
              </a:buClr>
              <a:buSzPct val="125000"/>
              <a:buFont typeface="Arial" charset="0"/>
              <a:buChar char="▪"/>
              <a:defRPr lang="ru-RU" sz="1600" baseline="0" dirty="0"/>
            </a:lvl2pPr>
            <a:lvl3pPr marL="455435" lvl="2" indent="-253428" defTabSz="913473" fontAlgn="base">
              <a:spcBef>
                <a:spcPct val="0"/>
              </a:spcBef>
              <a:spcAft>
                <a:spcPct val="0"/>
              </a:spcAft>
              <a:buClr>
                <a:schemeClr val="accent6"/>
              </a:buClr>
              <a:buSzPct val="120000"/>
              <a:buFont typeface="Arial" charset="0"/>
              <a:buChar char="–"/>
              <a:defRPr lang="ru-RU" sz="1600" baseline="0" dirty="0"/>
            </a:lvl3pPr>
            <a:lvl4pPr marL="628060" lvl="3" indent="-157933" defTabSz="913473" fontAlgn="base">
              <a:spcBef>
                <a:spcPct val="0"/>
              </a:spcBef>
              <a:spcAft>
                <a:spcPct val="0"/>
              </a:spcAft>
              <a:buClr>
                <a:schemeClr val="accent6"/>
              </a:buClr>
              <a:buSzPct val="120000"/>
              <a:buFont typeface="Arial" charset="0"/>
              <a:buChar char="▫"/>
              <a:defRPr lang="ru-RU" sz="1600" baseline="0" dirty="0"/>
            </a:lvl4pPr>
            <a:lvl5pPr marL="763957" lvl="4" indent="-132223" defTabSz="913473" fontAlgn="base">
              <a:spcBef>
                <a:spcPct val="0"/>
              </a:spcBef>
              <a:spcAft>
                <a:spcPct val="0"/>
              </a:spcAft>
              <a:buClr>
                <a:schemeClr val="accent6"/>
              </a:buClr>
              <a:buSzPct val="89000"/>
              <a:buFont typeface="Arial" charset="0"/>
              <a:buChar char="-"/>
              <a:defRPr lang="ru-RU" sz="1600" baseline="0" dirty="0"/>
            </a:lvl5pPr>
            <a:lvl6pPr marL="1020030" indent="-177089" defTabSz="1218026" fontAlgn="base">
              <a:spcBef>
                <a:spcPct val="0"/>
              </a:spcBef>
              <a:spcAft>
                <a:spcPct val="0"/>
              </a:spcAft>
              <a:buClr>
                <a:schemeClr val="tx2"/>
              </a:buClr>
              <a:buSzPct val="89000"/>
              <a:buFont typeface="Arial" charset="0"/>
              <a:buChar char="-"/>
              <a:defRPr sz="2100" baseline="0"/>
            </a:lvl6pPr>
            <a:lvl7pPr marL="1020030" indent="-177089" defTabSz="1218026" fontAlgn="base">
              <a:spcBef>
                <a:spcPct val="0"/>
              </a:spcBef>
              <a:spcAft>
                <a:spcPct val="0"/>
              </a:spcAft>
              <a:buClr>
                <a:schemeClr val="tx2"/>
              </a:buClr>
              <a:buSzPct val="89000"/>
              <a:buFont typeface="Arial" charset="0"/>
              <a:buChar char="-"/>
              <a:defRPr sz="2100" baseline="0"/>
            </a:lvl7pPr>
            <a:lvl8pPr marL="1020030" indent="-177089" defTabSz="1218026" fontAlgn="base">
              <a:spcBef>
                <a:spcPct val="0"/>
              </a:spcBef>
              <a:spcAft>
                <a:spcPct val="0"/>
              </a:spcAft>
              <a:buClr>
                <a:schemeClr val="tx2"/>
              </a:buClr>
              <a:buSzPct val="89000"/>
              <a:buFont typeface="Arial" charset="0"/>
              <a:buChar char="-"/>
              <a:defRPr sz="2100" baseline="0"/>
            </a:lvl8pPr>
            <a:lvl9pPr marL="1020030" indent="-177089" defTabSz="1218026" fontAlgn="base">
              <a:spcBef>
                <a:spcPct val="0"/>
              </a:spcBef>
              <a:spcAft>
                <a:spcPct val="0"/>
              </a:spcAft>
              <a:buClr>
                <a:schemeClr val="tx2"/>
              </a:buClr>
              <a:buSzPct val="89000"/>
              <a:buFont typeface="Arial" charset="0"/>
              <a:buChar char="-"/>
              <a:defRPr sz="2100" baseline="0"/>
            </a:lvl9pPr>
          </a:lstStyle>
          <a:p>
            <a:pPr marL="0" marR="0" lvl="0" indent="0" algn="l" defTabSz="913473" rtl="0" eaLnBrk="1" fontAlgn="base" latinLnBrk="0" hangingPunct="1">
              <a:lnSpc>
                <a:spcPct val="100000"/>
              </a:lnSpc>
              <a:spcBef>
                <a:spcPct val="0"/>
              </a:spcBef>
              <a:spcAft>
                <a:spcPct val="0"/>
              </a:spcAft>
              <a:buClr>
                <a:srgbClr val="008080"/>
              </a:buClr>
              <a:buSzPct val="100000"/>
              <a:buFontTx/>
              <a:buNone/>
              <a:tabLst/>
              <a:defRPr/>
            </a:pPr>
            <a:r>
              <a:rPr kumimoji="0" lang="ru-RU" sz="800" b="0" i="0" u="none" strike="noStrike" kern="1200" cap="none" spc="0" normalizeH="0" baseline="0" noProof="0" dirty="0">
                <a:ln>
                  <a:noFill/>
                </a:ln>
                <a:solidFill>
                  <a:srgbClr val="000000"/>
                </a:solidFill>
                <a:effectLst/>
                <a:uLnTx/>
                <a:uFillTx/>
                <a:latin typeface="Arial"/>
                <a:ea typeface="+mn-ea"/>
                <a:cs typeface="+mn-cs"/>
              </a:rPr>
              <a:t>Нет</a:t>
            </a:r>
          </a:p>
        </p:txBody>
      </p:sp>
      <p:sp>
        <p:nvSpPr>
          <p:cNvPr id="440" name="TextBox 439">
            <a:extLst>
              <a:ext uri="{FF2B5EF4-FFF2-40B4-BE49-F238E27FC236}">
                <a16:creationId xmlns:a16="http://schemas.microsoft.com/office/drawing/2014/main" id="{86B933E7-7FCC-4517-B1CB-CC998E895F2F}"/>
              </a:ext>
            </a:extLst>
          </p:cNvPr>
          <p:cNvSpPr txBox="1"/>
          <p:nvPr/>
        </p:nvSpPr>
        <p:spPr>
          <a:xfrm>
            <a:off x="2341117" y="5306414"/>
            <a:ext cx="1346523" cy="246221"/>
          </a:xfrm>
          <a:prstGeom prst="rect">
            <a:avLst/>
          </a:prstGeom>
        </p:spPr>
        <p:txBody>
          <a:bodyPr vert="horz" wrap="square" lIns="0" tIns="0" rIns="0" bIns="0" rtlCol="0" anchor="ctr" anchorCtr="0">
            <a:spAutoFit/>
          </a:bodyPr>
          <a:lstStyle>
            <a:lvl1pPr lvl="0" indent="0" defTabSz="913473" fontAlgn="base">
              <a:spcBef>
                <a:spcPct val="0"/>
              </a:spcBef>
              <a:spcAft>
                <a:spcPct val="0"/>
              </a:spcAft>
              <a:buClr>
                <a:schemeClr val="tx2"/>
              </a:buClr>
              <a:buSzPct val="100000"/>
              <a:defRPr lang="ru-RU" sz="1600" baseline="0" dirty="0"/>
            </a:lvl1pPr>
            <a:lvl2pPr marL="198335" lvl="1" indent="-194662" defTabSz="913473" fontAlgn="base">
              <a:spcBef>
                <a:spcPct val="0"/>
              </a:spcBef>
              <a:spcAft>
                <a:spcPct val="0"/>
              </a:spcAft>
              <a:buClr>
                <a:schemeClr val="accent4"/>
              </a:buClr>
              <a:buSzPct val="125000"/>
              <a:buFont typeface="Arial" charset="0"/>
              <a:buChar char="▪"/>
              <a:defRPr lang="ru-RU" sz="1600" baseline="0" dirty="0"/>
            </a:lvl2pPr>
            <a:lvl3pPr marL="455435" lvl="2" indent="-253428" defTabSz="913473" fontAlgn="base">
              <a:spcBef>
                <a:spcPct val="0"/>
              </a:spcBef>
              <a:spcAft>
                <a:spcPct val="0"/>
              </a:spcAft>
              <a:buClr>
                <a:schemeClr val="accent6"/>
              </a:buClr>
              <a:buSzPct val="120000"/>
              <a:buFont typeface="Arial" charset="0"/>
              <a:buChar char="–"/>
              <a:defRPr lang="ru-RU" sz="1600" baseline="0" dirty="0"/>
            </a:lvl3pPr>
            <a:lvl4pPr marL="628060" lvl="3" indent="-157933" defTabSz="913473" fontAlgn="base">
              <a:spcBef>
                <a:spcPct val="0"/>
              </a:spcBef>
              <a:spcAft>
                <a:spcPct val="0"/>
              </a:spcAft>
              <a:buClr>
                <a:schemeClr val="accent6"/>
              </a:buClr>
              <a:buSzPct val="120000"/>
              <a:buFont typeface="Arial" charset="0"/>
              <a:buChar char="▫"/>
              <a:defRPr lang="ru-RU" sz="1600" baseline="0" dirty="0"/>
            </a:lvl4pPr>
            <a:lvl5pPr marL="763957" lvl="4" indent="-132223" defTabSz="913473" fontAlgn="base">
              <a:spcBef>
                <a:spcPct val="0"/>
              </a:spcBef>
              <a:spcAft>
                <a:spcPct val="0"/>
              </a:spcAft>
              <a:buClr>
                <a:schemeClr val="accent6"/>
              </a:buClr>
              <a:buSzPct val="89000"/>
              <a:buFont typeface="Arial" charset="0"/>
              <a:buChar char="-"/>
              <a:defRPr lang="ru-RU" sz="1600" baseline="0" dirty="0"/>
            </a:lvl5pPr>
            <a:lvl6pPr marL="1020030" indent="-177089" defTabSz="1218026" fontAlgn="base">
              <a:spcBef>
                <a:spcPct val="0"/>
              </a:spcBef>
              <a:spcAft>
                <a:spcPct val="0"/>
              </a:spcAft>
              <a:buClr>
                <a:schemeClr val="tx2"/>
              </a:buClr>
              <a:buSzPct val="89000"/>
              <a:buFont typeface="Arial" charset="0"/>
              <a:buChar char="-"/>
              <a:defRPr sz="2100" baseline="0"/>
            </a:lvl6pPr>
            <a:lvl7pPr marL="1020030" indent="-177089" defTabSz="1218026" fontAlgn="base">
              <a:spcBef>
                <a:spcPct val="0"/>
              </a:spcBef>
              <a:spcAft>
                <a:spcPct val="0"/>
              </a:spcAft>
              <a:buClr>
                <a:schemeClr val="tx2"/>
              </a:buClr>
              <a:buSzPct val="89000"/>
              <a:buFont typeface="Arial" charset="0"/>
              <a:buChar char="-"/>
              <a:defRPr sz="2100" baseline="0"/>
            </a:lvl7pPr>
            <a:lvl8pPr marL="1020030" indent="-177089" defTabSz="1218026" fontAlgn="base">
              <a:spcBef>
                <a:spcPct val="0"/>
              </a:spcBef>
              <a:spcAft>
                <a:spcPct val="0"/>
              </a:spcAft>
              <a:buClr>
                <a:schemeClr val="tx2"/>
              </a:buClr>
              <a:buSzPct val="89000"/>
              <a:buFont typeface="Arial" charset="0"/>
              <a:buChar char="-"/>
              <a:defRPr sz="2100" baseline="0"/>
            </a:lvl8pPr>
            <a:lvl9pPr marL="1020030" indent="-177089" defTabSz="1218026" fontAlgn="base">
              <a:spcBef>
                <a:spcPct val="0"/>
              </a:spcBef>
              <a:spcAft>
                <a:spcPct val="0"/>
              </a:spcAft>
              <a:buClr>
                <a:schemeClr val="tx2"/>
              </a:buClr>
              <a:buSzPct val="89000"/>
              <a:buFont typeface="Arial" charset="0"/>
              <a:buChar char="-"/>
              <a:defRPr sz="2100" baseline="0"/>
            </a:lvl9pPr>
          </a:lstStyle>
          <a:p>
            <a:pPr marL="0" marR="0" lvl="0" indent="0" algn="l" defTabSz="913473" rtl="0" eaLnBrk="1" fontAlgn="base" latinLnBrk="0" hangingPunct="1">
              <a:lnSpc>
                <a:spcPct val="100000"/>
              </a:lnSpc>
              <a:spcBef>
                <a:spcPct val="0"/>
              </a:spcBef>
              <a:spcAft>
                <a:spcPct val="0"/>
              </a:spcAft>
              <a:buClr>
                <a:srgbClr val="008080"/>
              </a:buClr>
              <a:buSzPct val="100000"/>
              <a:buFontTx/>
              <a:buNone/>
              <a:tabLst/>
              <a:defRPr/>
            </a:pPr>
            <a:r>
              <a:rPr kumimoji="0" lang="ru-RU" sz="800" b="0" i="1" u="none" strike="noStrike" kern="1200" cap="none" spc="0" normalizeH="0" baseline="0" noProof="0" dirty="0">
                <a:ln>
                  <a:noFill/>
                </a:ln>
                <a:solidFill>
                  <a:srgbClr val="000000"/>
                </a:solidFill>
                <a:effectLst/>
                <a:uLnTx/>
                <a:uFillTx/>
                <a:latin typeface="Arial"/>
                <a:ea typeface="+mn-ea"/>
                <a:cs typeface="+mn-cs"/>
              </a:rPr>
              <a:t>Председатель</a:t>
            </a:r>
            <a:r>
              <a:rPr kumimoji="0" lang="en-US" sz="800" b="0" i="1" u="none" strike="noStrike" kern="1200" cap="none" spc="0" normalizeH="0" baseline="30000" noProof="0" dirty="0">
                <a:ln>
                  <a:noFill/>
                </a:ln>
                <a:solidFill>
                  <a:srgbClr val="000000"/>
                </a:solidFill>
                <a:effectLst/>
                <a:uLnTx/>
                <a:uFillTx/>
                <a:latin typeface="Arial"/>
                <a:ea typeface="+mn-ea"/>
                <a:cs typeface="+mn-cs"/>
              </a:rPr>
              <a:t>2</a:t>
            </a:r>
            <a:r>
              <a:rPr kumimoji="0" lang="ru-RU" sz="800" b="0" i="1" u="none" strike="noStrike" kern="1200" cap="none" spc="0" normalizeH="0" baseline="0" noProof="0" dirty="0">
                <a:ln>
                  <a:noFill/>
                </a:ln>
                <a:solidFill>
                  <a:srgbClr val="000000"/>
                </a:solidFill>
                <a:effectLst/>
                <a:uLnTx/>
                <a:uFillTx/>
                <a:latin typeface="Arial"/>
                <a:ea typeface="+mn-ea"/>
                <a:cs typeface="+mn-cs"/>
              </a:rPr>
              <a:t> и Куратор</a:t>
            </a:r>
            <a:r>
              <a:rPr kumimoji="0" lang="en-US" sz="800" b="0" i="1" u="none" strike="noStrike" kern="1200" cap="none" spc="0" normalizeH="0" baseline="30000" noProof="0" dirty="0">
                <a:ln>
                  <a:noFill/>
                </a:ln>
                <a:solidFill>
                  <a:srgbClr val="000000"/>
                </a:solidFill>
                <a:effectLst/>
                <a:uLnTx/>
                <a:uFillTx/>
                <a:latin typeface="Arial"/>
                <a:ea typeface="+mn-ea"/>
                <a:cs typeface="+mn-cs"/>
              </a:rPr>
              <a:t>3</a:t>
            </a:r>
            <a:r>
              <a:rPr kumimoji="0" lang="ru-RU" sz="800" b="0" i="1" u="none" strike="noStrike" kern="1200" cap="none" spc="0" normalizeH="0" baseline="0" noProof="0" dirty="0">
                <a:ln>
                  <a:noFill/>
                </a:ln>
                <a:solidFill>
                  <a:srgbClr val="000000"/>
                </a:solidFill>
                <a:effectLst/>
                <a:uLnTx/>
                <a:uFillTx/>
                <a:latin typeface="Arial"/>
                <a:ea typeface="+mn-ea"/>
                <a:cs typeface="+mn-cs"/>
              </a:rPr>
              <a:t> расследования</a:t>
            </a:r>
            <a:r>
              <a:rPr kumimoji="0" lang="ru-RU" sz="800" b="0" i="1" u="none" strike="noStrike" kern="1200" cap="none" spc="0" normalizeH="0" baseline="0" noProof="0" dirty="0">
                <a:ln>
                  <a:noFill/>
                </a:ln>
                <a:solidFill>
                  <a:srgbClr val="FF0000"/>
                </a:solidFill>
                <a:effectLst/>
                <a:uLnTx/>
                <a:uFillTx/>
                <a:latin typeface="Arial"/>
                <a:ea typeface="+mn-ea"/>
                <a:cs typeface="+mn-cs"/>
              </a:rPr>
              <a:t> </a:t>
            </a:r>
            <a:r>
              <a:rPr kumimoji="0" lang="ru-RU" sz="800" b="0" i="1" u="none" strike="noStrike" kern="1200" cap="none" spc="0" normalizeH="0" baseline="0" noProof="0" dirty="0">
                <a:ln>
                  <a:noFill/>
                </a:ln>
                <a:solidFill>
                  <a:srgbClr val="000000"/>
                </a:solidFill>
                <a:effectLst/>
                <a:uLnTx/>
                <a:uFillTx/>
                <a:latin typeface="Arial"/>
                <a:ea typeface="+mn-ea"/>
                <a:cs typeface="+mn-cs"/>
              </a:rPr>
              <a:t>согласен?</a:t>
            </a:r>
          </a:p>
        </p:txBody>
      </p:sp>
      <p:sp>
        <p:nvSpPr>
          <p:cNvPr id="441" name="TextBox 440">
            <a:extLst>
              <a:ext uri="{FF2B5EF4-FFF2-40B4-BE49-F238E27FC236}">
                <a16:creationId xmlns:a16="http://schemas.microsoft.com/office/drawing/2014/main" id="{86B933E7-7FCC-4517-B1CB-CC998E895F2F}"/>
              </a:ext>
            </a:extLst>
          </p:cNvPr>
          <p:cNvSpPr txBox="1"/>
          <p:nvPr/>
        </p:nvSpPr>
        <p:spPr>
          <a:xfrm>
            <a:off x="3998855" y="5214166"/>
            <a:ext cx="177409" cy="123111"/>
          </a:xfrm>
          <a:prstGeom prst="rect">
            <a:avLst/>
          </a:prstGeom>
        </p:spPr>
        <p:txBody>
          <a:bodyPr vert="horz" wrap="square" lIns="0" tIns="0" rIns="0" bIns="0" rtlCol="0" anchor="ctr" anchorCtr="0">
            <a:spAutoFit/>
          </a:bodyPr>
          <a:lstStyle>
            <a:lvl1pPr lvl="0" indent="0" defTabSz="913473" fontAlgn="base">
              <a:spcBef>
                <a:spcPct val="0"/>
              </a:spcBef>
              <a:spcAft>
                <a:spcPct val="0"/>
              </a:spcAft>
              <a:buClr>
                <a:schemeClr val="tx2"/>
              </a:buClr>
              <a:buSzPct val="100000"/>
              <a:defRPr lang="ru-RU" sz="1600" baseline="0" dirty="0"/>
            </a:lvl1pPr>
            <a:lvl2pPr marL="198335" lvl="1" indent="-194662" defTabSz="913473" fontAlgn="base">
              <a:spcBef>
                <a:spcPct val="0"/>
              </a:spcBef>
              <a:spcAft>
                <a:spcPct val="0"/>
              </a:spcAft>
              <a:buClr>
                <a:schemeClr val="accent4"/>
              </a:buClr>
              <a:buSzPct val="125000"/>
              <a:buFont typeface="Arial" charset="0"/>
              <a:buChar char="▪"/>
              <a:defRPr lang="ru-RU" sz="1600" baseline="0" dirty="0"/>
            </a:lvl2pPr>
            <a:lvl3pPr marL="455435" lvl="2" indent="-253428" defTabSz="913473" fontAlgn="base">
              <a:spcBef>
                <a:spcPct val="0"/>
              </a:spcBef>
              <a:spcAft>
                <a:spcPct val="0"/>
              </a:spcAft>
              <a:buClr>
                <a:schemeClr val="accent6"/>
              </a:buClr>
              <a:buSzPct val="120000"/>
              <a:buFont typeface="Arial" charset="0"/>
              <a:buChar char="–"/>
              <a:defRPr lang="ru-RU" sz="1600" baseline="0" dirty="0"/>
            </a:lvl3pPr>
            <a:lvl4pPr marL="628060" lvl="3" indent="-157933" defTabSz="913473" fontAlgn="base">
              <a:spcBef>
                <a:spcPct val="0"/>
              </a:spcBef>
              <a:spcAft>
                <a:spcPct val="0"/>
              </a:spcAft>
              <a:buClr>
                <a:schemeClr val="accent6"/>
              </a:buClr>
              <a:buSzPct val="120000"/>
              <a:buFont typeface="Arial" charset="0"/>
              <a:buChar char="▫"/>
              <a:defRPr lang="ru-RU" sz="1600" baseline="0" dirty="0"/>
            </a:lvl4pPr>
            <a:lvl5pPr marL="763957" lvl="4" indent="-132223" defTabSz="913473" fontAlgn="base">
              <a:spcBef>
                <a:spcPct val="0"/>
              </a:spcBef>
              <a:spcAft>
                <a:spcPct val="0"/>
              </a:spcAft>
              <a:buClr>
                <a:schemeClr val="accent6"/>
              </a:buClr>
              <a:buSzPct val="89000"/>
              <a:buFont typeface="Arial" charset="0"/>
              <a:buChar char="-"/>
              <a:defRPr lang="ru-RU" sz="1600" baseline="0" dirty="0"/>
            </a:lvl5pPr>
            <a:lvl6pPr marL="1020030" indent="-177089" defTabSz="1218026" fontAlgn="base">
              <a:spcBef>
                <a:spcPct val="0"/>
              </a:spcBef>
              <a:spcAft>
                <a:spcPct val="0"/>
              </a:spcAft>
              <a:buClr>
                <a:schemeClr val="tx2"/>
              </a:buClr>
              <a:buSzPct val="89000"/>
              <a:buFont typeface="Arial" charset="0"/>
              <a:buChar char="-"/>
              <a:defRPr sz="2100" baseline="0"/>
            </a:lvl6pPr>
            <a:lvl7pPr marL="1020030" indent="-177089" defTabSz="1218026" fontAlgn="base">
              <a:spcBef>
                <a:spcPct val="0"/>
              </a:spcBef>
              <a:spcAft>
                <a:spcPct val="0"/>
              </a:spcAft>
              <a:buClr>
                <a:schemeClr val="tx2"/>
              </a:buClr>
              <a:buSzPct val="89000"/>
              <a:buFont typeface="Arial" charset="0"/>
              <a:buChar char="-"/>
              <a:defRPr sz="2100" baseline="0"/>
            </a:lvl7pPr>
            <a:lvl8pPr marL="1020030" indent="-177089" defTabSz="1218026" fontAlgn="base">
              <a:spcBef>
                <a:spcPct val="0"/>
              </a:spcBef>
              <a:spcAft>
                <a:spcPct val="0"/>
              </a:spcAft>
              <a:buClr>
                <a:schemeClr val="tx2"/>
              </a:buClr>
              <a:buSzPct val="89000"/>
              <a:buFont typeface="Arial" charset="0"/>
              <a:buChar char="-"/>
              <a:defRPr sz="2100" baseline="0"/>
            </a:lvl8pPr>
            <a:lvl9pPr marL="1020030" indent="-177089" defTabSz="1218026" fontAlgn="base">
              <a:spcBef>
                <a:spcPct val="0"/>
              </a:spcBef>
              <a:spcAft>
                <a:spcPct val="0"/>
              </a:spcAft>
              <a:buClr>
                <a:schemeClr val="tx2"/>
              </a:buClr>
              <a:buSzPct val="89000"/>
              <a:buFont typeface="Arial" charset="0"/>
              <a:buChar char="-"/>
              <a:defRPr sz="2100" baseline="0"/>
            </a:lvl9pPr>
          </a:lstStyle>
          <a:p>
            <a:pPr marL="0" marR="0" lvl="0" indent="0" algn="l" defTabSz="913473" rtl="0" eaLnBrk="1" fontAlgn="base" latinLnBrk="0" hangingPunct="1">
              <a:lnSpc>
                <a:spcPct val="100000"/>
              </a:lnSpc>
              <a:spcBef>
                <a:spcPct val="0"/>
              </a:spcBef>
              <a:spcAft>
                <a:spcPct val="0"/>
              </a:spcAft>
              <a:buClr>
                <a:srgbClr val="008080"/>
              </a:buClr>
              <a:buSzPct val="100000"/>
              <a:buFontTx/>
              <a:buNone/>
              <a:tabLst/>
              <a:defRPr/>
            </a:pPr>
            <a:r>
              <a:rPr kumimoji="0" lang="ru-RU" sz="800" b="0" i="0" u="none" strike="noStrike" kern="1200" cap="none" spc="0" normalizeH="0" baseline="0" noProof="0" dirty="0">
                <a:ln>
                  <a:noFill/>
                </a:ln>
                <a:solidFill>
                  <a:srgbClr val="000000"/>
                </a:solidFill>
                <a:effectLst/>
                <a:uLnTx/>
                <a:uFillTx/>
                <a:latin typeface="Arial"/>
                <a:ea typeface="+mn-ea"/>
                <a:cs typeface="+mn-cs"/>
              </a:rPr>
              <a:t>Да</a:t>
            </a:r>
          </a:p>
        </p:txBody>
      </p:sp>
      <p:sp>
        <p:nvSpPr>
          <p:cNvPr id="442" name="Rectangle 372">
            <a:extLst>
              <a:ext uri="{FF2B5EF4-FFF2-40B4-BE49-F238E27FC236}">
                <a16:creationId xmlns:a16="http://schemas.microsoft.com/office/drawing/2014/main" id="{F72A6D72-55D3-48BA-9729-9A6F313A7552}"/>
              </a:ext>
            </a:extLst>
          </p:cNvPr>
          <p:cNvSpPr>
            <a:spLocks/>
          </p:cNvSpPr>
          <p:nvPr/>
        </p:nvSpPr>
        <p:spPr bwMode="gray">
          <a:xfrm>
            <a:off x="4248914" y="4371021"/>
            <a:ext cx="1209218" cy="565146"/>
          </a:xfrm>
          <a:prstGeom prst="rect">
            <a:avLst/>
          </a:prstGeom>
          <a:solidFill>
            <a:srgbClr val="E5F2F2"/>
          </a:solidFill>
          <a:ln w="6350" cap="flat" cmpd="sng" algn="ctr">
            <a:noFill/>
            <a:prstDash val="solid"/>
          </a:ln>
          <a:effectLst/>
        </p:spPr>
        <p:txBody>
          <a:bodyPr wrap="square" lIns="36000" tIns="36000" rIns="36000" bIns="36000" rtlCol="0" anchor="ctr">
            <a:spAutoFit/>
          </a:bodyPr>
          <a:lstStyle/>
          <a:p>
            <a:pPr marL="0" marR="0" lvl="0" indent="0" algn="l" defTabSz="913722" rtl="0" eaLnBrk="1" fontAlgn="auto" latinLnBrk="0" hangingPunct="1">
              <a:lnSpc>
                <a:spcPct val="100000"/>
              </a:lnSpc>
              <a:spcBef>
                <a:spcPts val="0"/>
              </a:spcBef>
              <a:spcAft>
                <a:spcPts val="0"/>
              </a:spcAft>
              <a:buClrTx/>
              <a:buSzTx/>
              <a:buFontTx/>
              <a:buNone/>
              <a:tabLst/>
              <a:defRPr/>
            </a:pPr>
            <a:r>
              <a:rPr kumimoji="0" lang="ru-RU" sz="800" b="0" i="0" u="none" strike="noStrike" kern="0" cap="none" spc="0" normalizeH="0" baseline="0" noProof="0" dirty="0">
                <a:ln>
                  <a:noFill/>
                </a:ln>
                <a:solidFill>
                  <a:srgbClr val="000000"/>
                </a:solidFill>
                <a:effectLst/>
                <a:uLnTx/>
                <a:uFillTx/>
                <a:latin typeface="Arial"/>
                <a:ea typeface="+mn-ea"/>
                <a:cs typeface="+mn-cs"/>
              </a:rPr>
              <a:t>Корректировка мероприятия</a:t>
            </a:r>
            <a:r>
              <a:rPr kumimoji="0" lang="en-US" sz="800" b="0" i="0" u="none" strike="noStrike" kern="0" cap="none" spc="0" normalizeH="0" baseline="0" noProof="0" dirty="0">
                <a:ln>
                  <a:noFill/>
                </a:ln>
                <a:solidFill>
                  <a:srgbClr val="000000"/>
                </a:solidFill>
                <a:effectLst/>
                <a:uLnTx/>
                <a:uFillTx/>
                <a:latin typeface="Arial"/>
                <a:ea typeface="+mn-ea"/>
                <a:cs typeface="+mn-cs"/>
              </a:rPr>
              <a:t> (</a:t>
            </a:r>
            <a:r>
              <a:rPr kumimoji="0" lang="ru-RU" sz="800" b="0" i="0" u="none" strike="noStrike" kern="0" cap="none" spc="0" normalizeH="0" baseline="0" noProof="0" dirty="0">
                <a:ln>
                  <a:noFill/>
                </a:ln>
                <a:solidFill>
                  <a:srgbClr val="000000"/>
                </a:solidFill>
                <a:effectLst/>
                <a:uLnTx/>
                <a:uFillTx/>
                <a:latin typeface="Arial"/>
                <a:ea typeface="+mn-ea"/>
                <a:cs typeface="+mn-cs"/>
              </a:rPr>
              <a:t>Суть задачи, сроки, ответственные и т.п.</a:t>
            </a:r>
            <a:r>
              <a:rPr kumimoji="0" lang="en-US" sz="800" b="0" i="0" u="none" strike="noStrike" kern="0" cap="none" spc="0" normalizeH="0" baseline="0" noProof="0" dirty="0">
                <a:ln>
                  <a:noFill/>
                </a:ln>
                <a:solidFill>
                  <a:srgbClr val="000000"/>
                </a:solidFill>
                <a:effectLst/>
                <a:uLnTx/>
                <a:uFillTx/>
                <a:latin typeface="Arial"/>
                <a:ea typeface="+mn-ea"/>
                <a:cs typeface="+mn-cs"/>
              </a:rPr>
              <a:t>)</a:t>
            </a:r>
            <a:endParaRPr kumimoji="0" lang="ru-RU" sz="800" b="0" i="0" u="none" strike="noStrike" kern="0" cap="none" spc="0" normalizeH="0" baseline="0" noProof="0" dirty="0">
              <a:ln>
                <a:noFill/>
              </a:ln>
              <a:solidFill>
                <a:srgbClr val="000000"/>
              </a:solidFill>
              <a:effectLst/>
              <a:uLnTx/>
              <a:uFillTx/>
              <a:latin typeface="Arial"/>
              <a:ea typeface="+mn-ea"/>
              <a:cs typeface="+mn-cs"/>
            </a:endParaRPr>
          </a:p>
        </p:txBody>
      </p:sp>
      <p:sp>
        <p:nvSpPr>
          <p:cNvPr id="443" name="Oval 216">
            <a:extLst>
              <a:ext uri="{FF2B5EF4-FFF2-40B4-BE49-F238E27FC236}">
                <a16:creationId xmlns:a16="http://schemas.microsoft.com/office/drawing/2014/main" id="{A24A9FD2-D07F-44C8-9D2E-1FADEC7693FD}"/>
              </a:ext>
            </a:extLst>
          </p:cNvPr>
          <p:cNvSpPr>
            <a:spLocks/>
          </p:cNvSpPr>
          <p:nvPr/>
        </p:nvSpPr>
        <p:spPr bwMode="gray">
          <a:xfrm>
            <a:off x="4213697" y="2677481"/>
            <a:ext cx="231166" cy="231166"/>
          </a:xfrm>
          <a:prstGeom prst="ellipse">
            <a:avLst/>
          </a:prstGeom>
          <a:solidFill>
            <a:schemeClr val="bg1"/>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ru-RU"/>
            </a:defPPr>
            <a:lvl1pPr marL="0" algn="l" defTabSz="913722" rtl="0" eaLnBrk="1" latinLnBrk="0" hangingPunct="1">
              <a:defRPr sz="1800" kern="1200">
                <a:solidFill>
                  <a:schemeClr val="lt1"/>
                </a:solidFill>
                <a:latin typeface="+mn-lt"/>
                <a:ea typeface="+mn-ea"/>
                <a:cs typeface="+mn-cs"/>
              </a:defRPr>
            </a:lvl1pPr>
            <a:lvl2pPr marL="456864" algn="l" defTabSz="913722" rtl="0" eaLnBrk="1" latinLnBrk="0" hangingPunct="1">
              <a:defRPr sz="1800" kern="1200">
                <a:solidFill>
                  <a:schemeClr val="lt1"/>
                </a:solidFill>
                <a:latin typeface="+mn-lt"/>
                <a:ea typeface="+mn-ea"/>
                <a:cs typeface="+mn-cs"/>
              </a:defRPr>
            </a:lvl2pPr>
            <a:lvl3pPr marL="913722" algn="l" defTabSz="913722" rtl="0" eaLnBrk="1" latinLnBrk="0" hangingPunct="1">
              <a:defRPr sz="1800" kern="1200">
                <a:solidFill>
                  <a:schemeClr val="lt1"/>
                </a:solidFill>
                <a:latin typeface="+mn-lt"/>
                <a:ea typeface="+mn-ea"/>
                <a:cs typeface="+mn-cs"/>
              </a:defRPr>
            </a:lvl3pPr>
            <a:lvl4pPr marL="1370584" algn="l" defTabSz="913722" rtl="0" eaLnBrk="1" latinLnBrk="0" hangingPunct="1">
              <a:defRPr sz="1800" kern="1200">
                <a:solidFill>
                  <a:schemeClr val="lt1"/>
                </a:solidFill>
                <a:latin typeface="+mn-lt"/>
                <a:ea typeface="+mn-ea"/>
                <a:cs typeface="+mn-cs"/>
              </a:defRPr>
            </a:lvl4pPr>
            <a:lvl5pPr marL="1827444" algn="l" defTabSz="913722" rtl="0" eaLnBrk="1" latinLnBrk="0" hangingPunct="1">
              <a:defRPr sz="1800" kern="1200">
                <a:solidFill>
                  <a:schemeClr val="lt1"/>
                </a:solidFill>
                <a:latin typeface="+mn-lt"/>
                <a:ea typeface="+mn-ea"/>
                <a:cs typeface="+mn-cs"/>
              </a:defRPr>
            </a:lvl5pPr>
            <a:lvl6pPr marL="2284305" algn="l" defTabSz="913722" rtl="0" eaLnBrk="1" latinLnBrk="0" hangingPunct="1">
              <a:defRPr sz="1800" kern="1200">
                <a:solidFill>
                  <a:schemeClr val="lt1"/>
                </a:solidFill>
                <a:latin typeface="+mn-lt"/>
                <a:ea typeface="+mn-ea"/>
                <a:cs typeface="+mn-cs"/>
              </a:defRPr>
            </a:lvl6pPr>
            <a:lvl7pPr marL="2741165" algn="l" defTabSz="913722" rtl="0" eaLnBrk="1" latinLnBrk="0" hangingPunct="1">
              <a:defRPr sz="1800" kern="1200">
                <a:solidFill>
                  <a:schemeClr val="lt1"/>
                </a:solidFill>
                <a:latin typeface="+mn-lt"/>
                <a:ea typeface="+mn-ea"/>
                <a:cs typeface="+mn-cs"/>
              </a:defRPr>
            </a:lvl7pPr>
            <a:lvl8pPr marL="3198027" algn="l" defTabSz="913722" rtl="0" eaLnBrk="1" latinLnBrk="0" hangingPunct="1">
              <a:defRPr sz="1800" kern="1200">
                <a:solidFill>
                  <a:schemeClr val="lt1"/>
                </a:solidFill>
                <a:latin typeface="+mn-lt"/>
                <a:ea typeface="+mn-ea"/>
                <a:cs typeface="+mn-cs"/>
              </a:defRPr>
            </a:lvl8pPr>
            <a:lvl9pPr marL="3654888" algn="l" defTabSz="913722" rtl="0" eaLnBrk="1" latinLnBrk="0" hangingPunct="1">
              <a:defRPr sz="1800" kern="1200">
                <a:solidFill>
                  <a:schemeClr val="lt1"/>
                </a:solidFill>
                <a:latin typeface="+mn-lt"/>
                <a:ea typeface="+mn-ea"/>
                <a:cs typeface="+mn-cs"/>
              </a:defRPr>
            </a:lvl9pPr>
          </a:lstStyle>
          <a:p>
            <a:pPr marL="0" marR="0" lvl="0" indent="0" algn="ctr" defTabSz="913722" rtl="0" eaLnBrk="1" fontAlgn="auto" latinLnBrk="0" hangingPunct="1">
              <a:lnSpc>
                <a:spcPct val="100000"/>
              </a:lnSpc>
              <a:spcBef>
                <a:spcPts val="0"/>
              </a:spcBef>
              <a:spcAft>
                <a:spcPts val="0"/>
              </a:spcAft>
              <a:buClrTx/>
              <a:buSzTx/>
              <a:buFontTx/>
              <a:buNone/>
              <a:tabLst/>
              <a:defRPr/>
            </a:pPr>
            <a:endParaRPr kumimoji="0" lang="ru-RU" sz="800" b="0" i="0" u="none" strike="noStrike" kern="1200" cap="none" spc="0" normalizeH="0" baseline="0" noProof="0" dirty="0" err="1">
              <a:ln>
                <a:noFill/>
              </a:ln>
              <a:solidFill>
                <a:srgbClr val="000000"/>
              </a:solidFill>
              <a:effectLst/>
              <a:uLnTx/>
              <a:uFillTx/>
              <a:latin typeface="Arial"/>
              <a:ea typeface="+mn-ea"/>
              <a:cs typeface="+mn-cs"/>
            </a:endParaRPr>
          </a:p>
        </p:txBody>
      </p:sp>
      <p:sp>
        <p:nvSpPr>
          <p:cNvPr id="444" name="Oval 217">
            <a:extLst>
              <a:ext uri="{FF2B5EF4-FFF2-40B4-BE49-F238E27FC236}">
                <a16:creationId xmlns:a16="http://schemas.microsoft.com/office/drawing/2014/main" id="{56A7B1F1-363B-419B-8411-EC8C6DCBFC99}"/>
              </a:ext>
            </a:extLst>
          </p:cNvPr>
          <p:cNvSpPr>
            <a:spLocks/>
          </p:cNvSpPr>
          <p:nvPr/>
        </p:nvSpPr>
        <p:spPr bwMode="gray">
          <a:xfrm>
            <a:off x="4264930" y="2728720"/>
            <a:ext cx="128692" cy="128692"/>
          </a:xfrm>
          <a:prstGeom prst="ellipse">
            <a:avLst/>
          </a:prstGeom>
          <a:solidFill>
            <a:srgbClr val="FF0000"/>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ru-RU"/>
            </a:defPPr>
            <a:lvl1pPr marL="0" algn="l" defTabSz="913722" rtl="0" eaLnBrk="1" latinLnBrk="0" hangingPunct="1">
              <a:defRPr sz="1800" kern="1200">
                <a:solidFill>
                  <a:schemeClr val="lt1"/>
                </a:solidFill>
                <a:latin typeface="+mn-lt"/>
                <a:ea typeface="+mn-ea"/>
                <a:cs typeface="+mn-cs"/>
              </a:defRPr>
            </a:lvl1pPr>
            <a:lvl2pPr marL="456864" algn="l" defTabSz="913722" rtl="0" eaLnBrk="1" latinLnBrk="0" hangingPunct="1">
              <a:defRPr sz="1800" kern="1200">
                <a:solidFill>
                  <a:schemeClr val="lt1"/>
                </a:solidFill>
                <a:latin typeface="+mn-lt"/>
                <a:ea typeface="+mn-ea"/>
                <a:cs typeface="+mn-cs"/>
              </a:defRPr>
            </a:lvl2pPr>
            <a:lvl3pPr marL="913722" algn="l" defTabSz="913722" rtl="0" eaLnBrk="1" latinLnBrk="0" hangingPunct="1">
              <a:defRPr sz="1800" kern="1200">
                <a:solidFill>
                  <a:schemeClr val="lt1"/>
                </a:solidFill>
                <a:latin typeface="+mn-lt"/>
                <a:ea typeface="+mn-ea"/>
                <a:cs typeface="+mn-cs"/>
              </a:defRPr>
            </a:lvl3pPr>
            <a:lvl4pPr marL="1370584" algn="l" defTabSz="913722" rtl="0" eaLnBrk="1" latinLnBrk="0" hangingPunct="1">
              <a:defRPr sz="1800" kern="1200">
                <a:solidFill>
                  <a:schemeClr val="lt1"/>
                </a:solidFill>
                <a:latin typeface="+mn-lt"/>
                <a:ea typeface="+mn-ea"/>
                <a:cs typeface="+mn-cs"/>
              </a:defRPr>
            </a:lvl4pPr>
            <a:lvl5pPr marL="1827444" algn="l" defTabSz="913722" rtl="0" eaLnBrk="1" latinLnBrk="0" hangingPunct="1">
              <a:defRPr sz="1800" kern="1200">
                <a:solidFill>
                  <a:schemeClr val="lt1"/>
                </a:solidFill>
                <a:latin typeface="+mn-lt"/>
                <a:ea typeface="+mn-ea"/>
                <a:cs typeface="+mn-cs"/>
              </a:defRPr>
            </a:lvl5pPr>
            <a:lvl6pPr marL="2284305" algn="l" defTabSz="913722" rtl="0" eaLnBrk="1" latinLnBrk="0" hangingPunct="1">
              <a:defRPr sz="1800" kern="1200">
                <a:solidFill>
                  <a:schemeClr val="lt1"/>
                </a:solidFill>
                <a:latin typeface="+mn-lt"/>
                <a:ea typeface="+mn-ea"/>
                <a:cs typeface="+mn-cs"/>
              </a:defRPr>
            </a:lvl6pPr>
            <a:lvl7pPr marL="2741165" algn="l" defTabSz="913722" rtl="0" eaLnBrk="1" latinLnBrk="0" hangingPunct="1">
              <a:defRPr sz="1800" kern="1200">
                <a:solidFill>
                  <a:schemeClr val="lt1"/>
                </a:solidFill>
                <a:latin typeface="+mn-lt"/>
                <a:ea typeface="+mn-ea"/>
                <a:cs typeface="+mn-cs"/>
              </a:defRPr>
            </a:lvl7pPr>
            <a:lvl8pPr marL="3198027" algn="l" defTabSz="913722" rtl="0" eaLnBrk="1" latinLnBrk="0" hangingPunct="1">
              <a:defRPr sz="1800" kern="1200">
                <a:solidFill>
                  <a:schemeClr val="lt1"/>
                </a:solidFill>
                <a:latin typeface="+mn-lt"/>
                <a:ea typeface="+mn-ea"/>
                <a:cs typeface="+mn-cs"/>
              </a:defRPr>
            </a:lvl8pPr>
            <a:lvl9pPr marL="3654888" algn="l" defTabSz="913722" rtl="0" eaLnBrk="1" latinLnBrk="0" hangingPunct="1">
              <a:defRPr sz="1800" kern="1200">
                <a:solidFill>
                  <a:schemeClr val="lt1"/>
                </a:solidFill>
                <a:latin typeface="+mn-lt"/>
                <a:ea typeface="+mn-ea"/>
                <a:cs typeface="+mn-cs"/>
              </a:defRPr>
            </a:lvl9pPr>
          </a:lstStyle>
          <a:p>
            <a:pPr marL="0" marR="0" lvl="0" indent="0" algn="ctr" defTabSz="913722" rtl="0" eaLnBrk="1" fontAlgn="auto" latinLnBrk="0" hangingPunct="1">
              <a:lnSpc>
                <a:spcPct val="100000"/>
              </a:lnSpc>
              <a:spcBef>
                <a:spcPts val="0"/>
              </a:spcBef>
              <a:spcAft>
                <a:spcPts val="0"/>
              </a:spcAft>
              <a:buClrTx/>
              <a:buSzTx/>
              <a:buFontTx/>
              <a:buNone/>
              <a:tabLst/>
              <a:defRPr/>
            </a:pPr>
            <a:endParaRPr kumimoji="0" lang="ru-RU" sz="800" b="0" i="0" u="none" strike="noStrike" kern="1200" cap="none" spc="0" normalizeH="0" baseline="0" noProof="0" dirty="0" err="1">
              <a:ln>
                <a:noFill/>
              </a:ln>
              <a:solidFill>
                <a:srgbClr val="000000"/>
              </a:solidFill>
              <a:effectLst/>
              <a:uLnTx/>
              <a:uFillTx/>
              <a:latin typeface="Arial"/>
              <a:ea typeface="+mn-ea"/>
              <a:cs typeface="+mn-cs"/>
            </a:endParaRPr>
          </a:p>
        </p:txBody>
      </p:sp>
      <p:sp>
        <p:nvSpPr>
          <p:cNvPr id="445" name="TextBox 444">
            <a:extLst>
              <a:ext uri="{FF2B5EF4-FFF2-40B4-BE49-F238E27FC236}">
                <a16:creationId xmlns:a16="http://schemas.microsoft.com/office/drawing/2014/main" id="{86B933E7-7FCC-4517-B1CB-CC998E895F2F}"/>
              </a:ext>
            </a:extLst>
          </p:cNvPr>
          <p:cNvSpPr txBox="1"/>
          <p:nvPr/>
        </p:nvSpPr>
        <p:spPr>
          <a:xfrm>
            <a:off x="3802245" y="2979507"/>
            <a:ext cx="1054062" cy="369332"/>
          </a:xfrm>
          <a:prstGeom prst="rect">
            <a:avLst/>
          </a:prstGeom>
        </p:spPr>
        <p:txBody>
          <a:bodyPr vert="horz" wrap="square" lIns="0" tIns="0" rIns="0" bIns="0" rtlCol="0" anchor="ctr" anchorCtr="0">
            <a:spAutoFit/>
          </a:bodyPr>
          <a:lstStyle>
            <a:lvl1pPr lvl="0" indent="0" defTabSz="913473" fontAlgn="base">
              <a:spcBef>
                <a:spcPct val="0"/>
              </a:spcBef>
              <a:spcAft>
                <a:spcPct val="0"/>
              </a:spcAft>
              <a:buClr>
                <a:schemeClr val="tx2"/>
              </a:buClr>
              <a:buSzPct val="100000"/>
              <a:defRPr lang="ru-RU" sz="1600" baseline="0" dirty="0"/>
            </a:lvl1pPr>
            <a:lvl2pPr marL="198335" lvl="1" indent="-194662" defTabSz="913473" fontAlgn="base">
              <a:spcBef>
                <a:spcPct val="0"/>
              </a:spcBef>
              <a:spcAft>
                <a:spcPct val="0"/>
              </a:spcAft>
              <a:buClr>
                <a:schemeClr val="accent4"/>
              </a:buClr>
              <a:buSzPct val="125000"/>
              <a:buFont typeface="Arial" charset="0"/>
              <a:buChar char="▪"/>
              <a:defRPr lang="ru-RU" sz="1600" baseline="0" dirty="0"/>
            </a:lvl2pPr>
            <a:lvl3pPr marL="455435" lvl="2" indent="-253428" defTabSz="913473" fontAlgn="base">
              <a:spcBef>
                <a:spcPct val="0"/>
              </a:spcBef>
              <a:spcAft>
                <a:spcPct val="0"/>
              </a:spcAft>
              <a:buClr>
                <a:schemeClr val="accent6"/>
              </a:buClr>
              <a:buSzPct val="120000"/>
              <a:buFont typeface="Arial" charset="0"/>
              <a:buChar char="–"/>
              <a:defRPr lang="ru-RU" sz="1600" baseline="0" dirty="0"/>
            </a:lvl3pPr>
            <a:lvl4pPr marL="628060" lvl="3" indent="-157933" defTabSz="913473" fontAlgn="base">
              <a:spcBef>
                <a:spcPct val="0"/>
              </a:spcBef>
              <a:spcAft>
                <a:spcPct val="0"/>
              </a:spcAft>
              <a:buClr>
                <a:schemeClr val="accent6"/>
              </a:buClr>
              <a:buSzPct val="120000"/>
              <a:buFont typeface="Arial" charset="0"/>
              <a:buChar char="▫"/>
              <a:defRPr lang="ru-RU" sz="1600" baseline="0" dirty="0"/>
            </a:lvl4pPr>
            <a:lvl5pPr marL="763957" lvl="4" indent="-132223" defTabSz="913473" fontAlgn="base">
              <a:spcBef>
                <a:spcPct val="0"/>
              </a:spcBef>
              <a:spcAft>
                <a:spcPct val="0"/>
              </a:spcAft>
              <a:buClr>
                <a:schemeClr val="accent6"/>
              </a:buClr>
              <a:buSzPct val="89000"/>
              <a:buFont typeface="Arial" charset="0"/>
              <a:buChar char="-"/>
              <a:defRPr lang="ru-RU" sz="1600" baseline="0" dirty="0"/>
            </a:lvl5pPr>
            <a:lvl6pPr marL="1020030" indent="-177089" defTabSz="1218026" fontAlgn="base">
              <a:spcBef>
                <a:spcPct val="0"/>
              </a:spcBef>
              <a:spcAft>
                <a:spcPct val="0"/>
              </a:spcAft>
              <a:buClr>
                <a:schemeClr val="tx2"/>
              </a:buClr>
              <a:buSzPct val="89000"/>
              <a:buFont typeface="Arial" charset="0"/>
              <a:buChar char="-"/>
              <a:defRPr sz="2100" baseline="0"/>
            </a:lvl6pPr>
            <a:lvl7pPr marL="1020030" indent="-177089" defTabSz="1218026" fontAlgn="base">
              <a:spcBef>
                <a:spcPct val="0"/>
              </a:spcBef>
              <a:spcAft>
                <a:spcPct val="0"/>
              </a:spcAft>
              <a:buClr>
                <a:schemeClr val="tx2"/>
              </a:buClr>
              <a:buSzPct val="89000"/>
              <a:buFont typeface="Arial" charset="0"/>
              <a:buChar char="-"/>
              <a:defRPr sz="2100" baseline="0"/>
            </a:lvl7pPr>
            <a:lvl8pPr marL="1020030" indent="-177089" defTabSz="1218026" fontAlgn="base">
              <a:spcBef>
                <a:spcPct val="0"/>
              </a:spcBef>
              <a:spcAft>
                <a:spcPct val="0"/>
              </a:spcAft>
              <a:buClr>
                <a:schemeClr val="tx2"/>
              </a:buClr>
              <a:buSzPct val="89000"/>
              <a:buFont typeface="Arial" charset="0"/>
              <a:buChar char="-"/>
              <a:defRPr sz="2100" baseline="0"/>
            </a:lvl8pPr>
            <a:lvl9pPr marL="1020030" indent="-177089" defTabSz="1218026" fontAlgn="base">
              <a:spcBef>
                <a:spcPct val="0"/>
              </a:spcBef>
              <a:spcAft>
                <a:spcPct val="0"/>
              </a:spcAft>
              <a:buClr>
                <a:schemeClr val="tx2"/>
              </a:buClr>
              <a:buSzPct val="89000"/>
              <a:buFont typeface="Arial" charset="0"/>
              <a:buChar char="-"/>
              <a:defRPr sz="2100" baseline="0"/>
            </a:lvl9pPr>
          </a:lstStyle>
          <a:p>
            <a:pPr marL="0" marR="0" lvl="0" indent="0" algn="l" defTabSz="913473" rtl="0" eaLnBrk="1" fontAlgn="base" latinLnBrk="0" hangingPunct="1">
              <a:lnSpc>
                <a:spcPct val="100000"/>
              </a:lnSpc>
              <a:spcBef>
                <a:spcPct val="0"/>
              </a:spcBef>
              <a:spcAft>
                <a:spcPct val="0"/>
              </a:spcAft>
              <a:buClr>
                <a:srgbClr val="008080"/>
              </a:buClr>
              <a:buSzPct val="100000"/>
              <a:buFontTx/>
              <a:buNone/>
              <a:tabLst/>
              <a:defRPr/>
            </a:pPr>
            <a:r>
              <a:rPr kumimoji="0" lang="ru-RU" sz="800" b="0" i="0" u="none" strike="noStrike" kern="1200" cap="none" spc="0" normalizeH="0" baseline="0" noProof="0" dirty="0">
                <a:ln>
                  <a:noFill/>
                </a:ln>
                <a:solidFill>
                  <a:srgbClr val="000000"/>
                </a:solidFill>
                <a:effectLst/>
                <a:uLnTx/>
                <a:uFillTx/>
                <a:latin typeface="Arial"/>
                <a:ea typeface="+mn-ea"/>
                <a:cs typeface="+mn-cs"/>
              </a:rPr>
              <a:t>Эскалация решения на руководителей, организация встречи</a:t>
            </a:r>
          </a:p>
        </p:txBody>
      </p:sp>
      <p:sp>
        <p:nvSpPr>
          <p:cNvPr id="446" name="TextBox 445">
            <a:extLst>
              <a:ext uri="{FF2B5EF4-FFF2-40B4-BE49-F238E27FC236}">
                <a16:creationId xmlns:a16="http://schemas.microsoft.com/office/drawing/2014/main" id="{86B933E7-7FCC-4517-B1CB-CC998E895F2F}"/>
              </a:ext>
            </a:extLst>
          </p:cNvPr>
          <p:cNvSpPr txBox="1"/>
          <p:nvPr/>
        </p:nvSpPr>
        <p:spPr>
          <a:xfrm>
            <a:off x="3410514" y="4781452"/>
            <a:ext cx="177409" cy="123111"/>
          </a:xfrm>
          <a:prstGeom prst="rect">
            <a:avLst/>
          </a:prstGeom>
        </p:spPr>
        <p:txBody>
          <a:bodyPr vert="horz" wrap="square" lIns="0" tIns="0" rIns="0" bIns="0" rtlCol="0" anchor="ctr" anchorCtr="0">
            <a:spAutoFit/>
          </a:bodyPr>
          <a:lstStyle>
            <a:lvl1pPr lvl="0" indent="0" defTabSz="913473" fontAlgn="base">
              <a:spcBef>
                <a:spcPct val="0"/>
              </a:spcBef>
              <a:spcAft>
                <a:spcPct val="0"/>
              </a:spcAft>
              <a:buClr>
                <a:schemeClr val="tx2"/>
              </a:buClr>
              <a:buSzPct val="100000"/>
              <a:defRPr lang="ru-RU" sz="1600" baseline="0" dirty="0"/>
            </a:lvl1pPr>
            <a:lvl2pPr marL="198335" lvl="1" indent="-194662" defTabSz="913473" fontAlgn="base">
              <a:spcBef>
                <a:spcPct val="0"/>
              </a:spcBef>
              <a:spcAft>
                <a:spcPct val="0"/>
              </a:spcAft>
              <a:buClr>
                <a:schemeClr val="accent4"/>
              </a:buClr>
              <a:buSzPct val="125000"/>
              <a:buFont typeface="Arial" charset="0"/>
              <a:buChar char="▪"/>
              <a:defRPr lang="ru-RU" sz="1600" baseline="0" dirty="0"/>
            </a:lvl2pPr>
            <a:lvl3pPr marL="455435" lvl="2" indent="-253428" defTabSz="913473" fontAlgn="base">
              <a:spcBef>
                <a:spcPct val="0"/>
              </a:spcBef>
              <a:spcAft>
                <a:spcPct val="0"/>
              </a:spcAft>
              <a:buClr>
                <a:schemeClr val="accent6"/>
              </a:buClr>
              <a:buSzPct val="120000"/>
              <a:buFont typeface="Arial" charset="0"/>
              <a:buChar char="–"/>
              <a:defRPr lang="ru-RU" sz="1600" baseline="0" dirty="0"/>
            </a:lvl3pPr>
            <a:lvl4pPr marL="628060" lvl="3" indent="-157933" defTabSz="913473" fontAlgn="base">
              <a:spcBef>
                <a:spcPct val="0"/>
              </a:spcBef>
              <a:spcAft>
                <a:spcPct val="0"/>
              </a:spcAft>
              <a:buClr>
                <a:schemeClr val="accent6"/>
              </a:buClr>
              <a:buSzPct val="120000"/>
              <a:buFont typeface="Arial" charset="0"/>
              <a:buChar char="▫"/>
              <a:defRPr lang="ru-RU" sz="1600" baseline="0" dirty="0"/>
            </a:lvl4pPr>
            <a:lvl5pPr marL="763957" lvl="4" indent="-132223" defTabSz="913473" fontAlgn="base">
              <a:spcBef>
                <a:spcPct val="0"/>
              </a:spcBef>
              <a:spcAft>
                <a:spcPct val="0"/>
              </a:spcAft>
              <a:buClr>
                <a:schemeClr val="accent6"/>
              </a:buClr>
              <a:buSzPct val="89000"/>
              <a:buFont typeface="Arial" charset="0"/>
              <a:buChar char="-"/>
              <a:defRPr lang="ru-RU" sz="1600" baseline="0" dirty="0"/>
            </a:lvl5pPr>
            <a:lvl6pPr marL="1020030" indent="-177089" defTabSz="1218026" fontAlgn="base">
              <a:spcBef>
                <a:spcPct val="0"/>
              </a:spcBef>
              <a:spcAft>
                <a:spcPct val="0"/>
              </a:spcAft>
              <a:buClr>
                <a:schemeClr val="tx2"/>
              </a:buClr>
              <a:buSzPct val="89000"/>
              <a:buFont typeface="Arial" charset="0"/>
              <a:buChar char="-"/>
              <a:defRPr sz="2100" baseline="0"/>
            </a:lvl6pPr>
            <a:lvl7pPr marL="1020030" indent="-177089" defTabSz="1218026" fontAlgn="base">
              <a:spcBef>
                <a:spcPct val="0"/>
              </a:spcBef>
              <a:spcAft>
                <a:spcPct val="0"/>
              </a:spcAft>
              <a:buClr>
                <a:schemeClr val="tx2"/>
              </a:buClr>
              <a:buSzPct val="89000"/>
              <a:buFont typeface="Arial" charset="0"/>
              <a:buChar char="-"/>
              <a:defRPr sz="2100" baseline="0"/>
            </a:lvl7pPr>
            <a:lvl8pPr marL="1020030" indent="-177089" defTabSz="1218026" fontAlgn="base">
              <a:spcBef>
                <a:spcPct val="0"/>
              </a:spcBef>
              <a:spcAft>
                <a:spcPct val="0"/>
              </a:spcAft>
              <a:buClr>
                <a:schemeClr val="tx2"/>
              </a:buClr>
              <a:buSzPct val="89000"/>
              <a:buFont typeface="Arial" charset="0"/>
              <a:buChar char="-"/>
              <a:defRPr sz="2100" baseline="0"/>
            </a:lvl8pPr>
            <a:lvl9pPr marL="1020030" indent="-177089" defTabSz="1218026" fontAlgn="base">
              <a:spcBef>
                <a:spcPct val="0"/>
              </a:spcBef>
              <a:spcAft>
                <a:spcPct val="0"/>
              </a:spcAft>
              <a:buClr>
                <a:schemeClr val="tx2"/>
              </a:buClr>
              <a:buSzPct val="89000"/>
              <a:buFont typeface="Arial" charset="0"/>
              <a:buChar char="-"/>
              <a:defRPr sz="2100" baseline="0"/>
            </a:lvl9pPr>
          </a:lstStyle>
          <a:p>
            <a:pPr marL="0" marR="0" lvl="0" indent="0" algn="l" defTabSz="913473" rtl="0" eaLnBrk="1" fontAlgn="base" latinLnBrk="0" hangingPunct="1">
              <a:lnSpc>
                <a:spcPct val="100000"/>
              </a:lnSpc>
              <a:spcBef>
                <a:spcPct val="0"/>
              </a:spcBef>
              <a:spcAft>
                <a:spcPct val="0"/>
              </a:spcAft>
              <a:buClr>
                <a:srgbClr val="008080"/>
              </a:buClr>
              <a:buSzPct val="100000"/>
              <a:buFontTx/>
              <a:buNone/>
              <a:tabLst/>
              <a:defRPr/>
            </a:pPr>
            <a:r>
              <a:rPr kumimoji="0" lang="ru-RU" sz="800" b="0" i="0" u="none" strike="noStrike" kern="1200" cap="none" spc="0" normalizeH="0" baseline="0" noProof="0" dirty="0">
                <a:ln>
                  <a:noFill/>
                </a:ln>
                <a:solidFill>
                  <a:srgbClr val="000000"/>
                </a:solidFill>
                <a:effectLst/>
                <a:uLnTx/>
                <a:uFillTx/>
                <a:latin typeface="Arial"/>
                <a:ea typeface="+mn-ea"/>
                <a:cs typeface="+mn-cs"/>
              </a:rPr>
              <a:t>Нет</a:t>
            </a:r>
          </a:p>
        </p:txBody>
      </p:sp>
      <p:sp>
        <p:nvSpPr>
          <p:cNvPr id="465" name="Скругленный прямоугольник 464"/>
          <p:cNvSpPr>
            <a:spLocks/>
          </p:cNvSpPr>
          <p:nvPr/>
        </p:nvSpPr>
        <p:spPr>
          <a:xfrm>
            <a:off x="4730759" y="708527"/>
            <a:ext cx="1231296" cy="374983"/>
          </a:xfrm>
          <a:prstGeom prst="roundRect">
            <a:avLst/>
          </a:prstGeom>
          <a:solidFill>
            <a:srgbClr val="008080"/>
          </a:solidFill>
          <a:ln w="9525" cap="flat" cmpd="sng" algn="ctr">
            <a:noFill/>
            <a:prstDash val="solid"/>
          </a:ln>
          <a:effectLst/>
        </p:spPr>
        <p:txBody>
          <a:bodyPr lIns="35282" tIns="35282" rIns="35282" bIns="35282" rtlCol="0" anchor="ctr">
            <a:noAutofit/>
          </a:bodyPr>
          <a:lstStyle/>
          <a:p>
            <a:pPr marL="0" marR="0" lvl="0" indent="0" algn="ctr" defTabSz="1775578" rtl="0" eaLnBrk="1" fontAlgn="auto" latinLnBrk="0" hangingPunct="1">
              <a:lnSpc>
                <a:spcPct val="100000"/>
              </a:lnSpc>
              <a:spcBef>
                <a:spcPts val="0"/>
              </a:spcBef>
              <a:spcAft>
                <a:spcPts val="0"/>
              </a:spcAft>
              <a:buClr>
                <a:srgbClr val="FFFFFF"/>
              </a:buClr>
              <a:buSzTx/>
              <a:buFontTx/>
              <a:buNone/>
              <a:tabLst/>
              <a:defRPr/>
            </a:pPr>
            <a:r>
              <a:rPr kumimoji="0" lang="ru-RU" sz="800" b="1" i="0" u="none" strike="noStrike" kern="0" cap="none" spc="0" normalizeH="0" baseline="0" noProof="0" dirty="0">
                <a:ln>
                  <a:noFill/>
                </a:ln>
                <a:solidFill>
                  <a:srgbClr val="FFFFFF"/>
                </a:solidFill>
                <a:effectLst/>
                <a:uLnTx/>
                <a:uFillTx/>
                <a:latin typeface="Arial"/>
                <a:ea typeface="+mn-ea"/>
                <a:cs typeface="+mn-cs"/>
                <a:hlinkClick r:id="rId23"/>
              </a:rPr>
              <a:t>Ритуал</a:t>
            </a:r>
            <a:r>
              <a:rPr kumimoji="0" lang="en-US" sz="800" b="1" i="0" u="none" strike="noStrike" kern="0" cap="none" spc="0" normalizeH="0" baseline="0" noProof="0" dirty="0">
                <a:ln>
                  <a:noFill/>
                </a:ln>
                <a:solidFill>
                  <a:srgbClr val="FFFFFF"/>
                </a:solidFill>
                <a:effectLst/>
                <a:uLnTx/>
                <a:uFillTx/>
                <a:latin typeface="Arial"/>
                <a:ea typeface="+mn-ea"/>
                <a:cs typeface="+mn-cs"/>
                <a:hlinkClick r:id="rId23"/>
              </a:rPr>
              <a:t> </a:t>
            </a:r>
            <a:r>
              <a:rPr kumimoji="0" lang="ru-RU" sz="800" b="1" i="0" u="none" strike="noStrike" kern="0" cap="none" spc="0" normalizeH="0" baseline="0" noProof="0" dirty="0">
                <a:ln>
                  <a:noFill/>
                </a:ln>
                <a:solidFill>
                  <a:srgbClr val="FFFFFF"/>
                </a:solidFill>
                <a:effectLst/>
                <a:uLnTx/>
                <a:uFillTx/>
                <a:latin typeface="Arial"/>
                <a:ea typeface="+mn-ea"/>
                <a:cs typeface="+mn-cs"/>
                <a:hlinkClick r:id="rId23"/>
              </a:rPr>
              <a:t>статус АКП</a:t>
            </a:r>
            <a:endParaRPr kumimoji="0" lang="ru-RU" sz="800" b="1" i="0" u="none" strike="noStrike" kern="0" cap="none" spc="0" normalizeH="0" baseline="0" noProof="0" dirty="0">
              <a:ln>
                <a:noFill/>
              </a:ln>
              <a:solidFill>
                <a:srgbClr val="FFFFFF"/>
              </a:solidFill>
              <a:effectLst/>
              <a:uLnTx/>
              <a:uFillTx/>
              <a:latin typeface="Arial"/>
              <a:ea typeface="+mn-ea"/>
              <a:cs typeface="+mn-cs"/>
            </a:endParaRPr>
          </a:p>
        </p:txBody>
      </p:sp>
      <p:sp>
        <p:nvSpPr>
          <p:cNvPr id="471" name="Rectangle 372">
            <a:extLst>
              <a:ext uri="{FF2B5EF4-FFF2-40B4-BE49-F238E27FC236}">
                <a16:creationId xmlns:a16="http://schemas.microsoft.com/office/drawing/2014/main" id="{F72A6D72-55D3-48BA-9729-9A6F313A7552}"/>
              </a:ext>
            </a:extLst>
          </p:cNvPr>
          <p:cNvSpPr>
            <a:spLocks/>
          </p:cNvSpPr>
          <p:nvPr/>
        </p:nvSpPr>
        <p:spPr bwMode="gray">
          <a:xfrm>
            <a:off x="6375931" y="2539074"/>
            <a:ext cx="1631092" cy="565146"/>
          </a:xfrm>
          <a:prstGeom prst="rect">
            <a:avLst/>
          </a:prstGeom>
          <a:solidFill>
            <a:srgbClr val="E5F2F2"/>
          </a:solidFill>
          <a:ln w="6350" cap="flat" cmpd="sng" algn="ctr">
            <a:noFill/>
            <a:prstDash val="solid"/>
          </a:ln>
          <a:effectLst/>
        </p:spPr>
        <p:txBody>
          <a:bodyPr wrap="square" lIns="36000" tIns="36000" rIns="36000" bIns="36000" rtlCol="0" anchor="ctr">
            <a:spAutoFit/>
          </a:bodyPr>
          <a:lstStyle/>
          <a:p>
            <a:pPr marL="0" marR="0" lvl="0" indent="0" algn="l" defTabSz="913473" rtl="0" eaLnBrk="1" fontAlgn="base" latinLnBrk="0" hangingPunct="1">
              <a:lnSpc>
                <a:spcPct val="100000"/>
              </a:lnSpc>
              <a:spcBef>
                <a:spcPct val="0"/>
              </a:spcBef>
              <a:spcAft>
                <a:spcPct val="0"/>
              </a:spcAft>
              <a:buClr>
                <a:srgbClr val="008080"/>
              </a:buClr>
              <a:buSzPct val="100000"/>
              <a:buFontTx/>
              <a:buNone/>
              <a:tabLst/>
              <a:defRPr/>
            </a:pPr>
            <a:r>
              <a:rPr kumimoji="0" lang="ru-RU" sz="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Актуализация статуса в ИС. Прикрепление подтверждающих документов к карточке расследования.</a:t>
            </a:r>
          </a:p>
        </p:txBody>
      </p:sp>
      <p:cxnSp>
        <p:nvCxnSpPr>
          <p:cNvPr id="473" name="Прямая со стрелкой 472"/>
          <p:cNvCxnSpPr>
            <a:stCxn id="435" idx="3"/>
            <a:endCxn id="118" idx="2"/>
          </p:cNvCxnSpPr>
          <p:nvPr/>
        </p:nvCxnSpPr>
        <p:spPr>
          <a:xfrm flipV="1">
            <a:off x="7991245" y="2202350"/>
            <a:ext cx="773268" cy="1605"/>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478" name="Oval 216">
            <a:extLst>
              <a:ext uri="{FF2B5EF4-FFF2-40B4-BE49-F238E27FC236}">
                <a16:creationId xmlns:a16="http://schemas.microsoft.com/office/drawing/2014/main" id="{A24A9FD2-D07F-44C8-9D2E-1FADEC7693FD}"/>
              </a:ext>
            </a:extLst>
          </p:cNvPr>
          <p:cNvSpPr>
            <a:spLocks/>
          </p:cNvSpPr>
          <p:nvPr/>
        </p:nvSpPr>
        <p:spPr bwMode="gray">
          <a:xfrm>
            <a:off x="8243524" y="4916466"/>
            <a:ext cx="231166" cy="231166"/>
          </a:xfrm>
          <a:prstGeom prst="ellipse">
            <a:avLst/>
          </a:prstGeom>
          <a:solidFill>
            <a:schemeClr val="bg1"/>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ru-RU"/>
            </a:defPPr>
            <a:lvl1pPr marL="0" algn="l" defTabSz="913722" rtl="0" eaLnBrk="1" latinLnBrk="0" hangingPunct="1">
              <a:defRPr sz="1800" kern="1200">
                <a:solidFill>
                  <a:schemeClr val="lt1"/>
                </a:solidFill>
                <a:latin typeface="+mn-lt"/>
                <a:ea typeface="+mn-ea"/>
                <a:cs typeface="+mn-cs"/>
              </a:defRPr>
            </a:lvl1pPr>
            <a:lvl2pPr marL="456864" algn="l" defTabSz="913722" rtl="0" eaLnBrk="1" latinLnBrk="0" hangingPunct="1">
              <a:defRPr sz="1800" kern="1200">
                <a:solidFill>
                  <a:schemeClr val="lt1"/>
                </a:solidFill>
                <a:latin typeface="+mn-lt"/>
                <a:ea typeface="+mn-ea"/>
                <a:cs typeface="+mn-cs"/>
              </a:defRPr>
            </a:lvl2pPr>
            <a:lvl3pPr marL="913722" algn="l" defTabSz="913722" rtl="0" eaLnBrk="1" latinLnBrk="0" hangingPunct="1">
              <a:defRPr sz="1800" kern="1200">
                <a:solidFill>
                  <a:schemeClr val="lt1"/>
                </a:solidFill>
                <a:latin typeface="+mn-lt"/>
                <a:ea typeface="+mn-ea"/>
                <a:cs typeface="+mn-cs"/>
              </a:defRPr>
            </a:lvl3pPr>
            <a:lvl4pPr marL="1370584" algn="l" defTabSz="913722" rtl="0" eaLnBrk="1" latinLnBrk="0" hangingPunct="1">
              <a:defRPr sz="1800" kern="1200">
                <a:solidFill>
                  <a:schemeClr val="lt1"/>
                </a:solidFill>
                <a:latin typeface="+mn-lt"/>
                <a:ea typeface="+mn-ea"/>
                <a:cs typeface="+mn-cs"/>
              </a:defRPr>
            </a:lvl4pPr>
            <a:lvl5pPr marL="1827444" algn="l" defTabSz="913722" rtl="0" eaLnBrk="1" latinLnBrk="0" hangingPunct="1">
              <a:defRPr sz="1800" kern="1200">
                <a:solidFill>
                  <a:schemeClr val="lt1"/>
                </a:solidFill>
                <a:latin typeface="+mn-lt"/>
                <a:ea typeface="+mn-ea"/>
                <a:cs typeface="+mn-cs"/>
              </a:defRPr>
            </a:lvl5pPr>
            <a:lvl6pPr marL="2284305" algn="l" defTabSz="913722" rtl="0" eaLnBrk="1" latinLnBrk="0" hangingPunct="1">
              <a:defRPr sz="1800" kern="1200">
                <a:solidFill>
                  <a:schemeClr val="lt1"/>
                </a:solidFill>
                <a:latin typeface="+mn-lt"/>
                <a:ea typeface="+mn-ea"/>
                <a:cs typeface="+mn-cs"/>
              </a:defRPr>
            </a:lvl6pPr>
            <a:lvl7pPr marL="2741165" algn="l" defTabSz="913722" rtl="0" eaLnBrk="1" latinLnBrk="0" hangingPunct="1">
              <a:defRPr sz="1800" kern="1200">
                <a:solidFill>
                  <a:schemeClr val="lt1"/>
                </a:solidFill>
                <a:latin typeface="+mn-lt"/>
                <a:ea typeface="+mn-ea"/>
                <a:cs typeface="+mn-cs"/>
              </a:defRPr>
            </a:lvl7pPr>
            <a:lvl8pPr marL="3198027" algn="l" defTabSz="913722" rtl="0" eaLnBrk="1" latinLnBrk="0" hangingPunct="1">
              <a:defRPr sz="1800" kern="1200">
                <a:solidFill>
                  <a:schemeClr val="lt1"/>
                </a:solidFill>
                <a:latin typeface="+mn-lt"/>
                <a:ea typeface="+mn-ea"/>
                <a:cs typeface="+mn-cs"/>
              </a:defRPr>
            </a:lvl8pPr>
            <a:lvl9pPr marL="3654888" algn="l" defTabSz="913722" rtl="0" eaLnBrk="1" latinLnBrk="0" hangingPunct="1">
              <a:defRPr sz="1800" kern="1200">
                <a:solidFill>
                  <a:schemeClr val="lt1"/>
                </a:solidFill>
                <a:latin typeface="+mn-lt"/>
                <a:ea typeface="+mn-ea"/>
                <a:cs typeface="+mn-cs"/>
              </a:defRPr>
            </a:lvl9pPr>
          </a:lstStyle>
          <a:p>
            <a:pPr marL="0" marR="0" lvl="0" indent="0" algn="ctr" defTabSz="913722" rtl="0" eaLnBrk="1" fontAlgn="auto" latinLnBrk="0" hangingPunct="1">
              <a:lnSpc>
                <a:spcPct val="100000"/>
              </a:lnSpc>
              <a:spcBef>
                <a:spcPts val="0"/>
              </a:spcBef>
              <a:spcAft>
                <a:spcPts val="0"/>
              </a:spcAft>
              <a:buClrTx/>
              <a:buSzTx/>
              <a:buFontTx/>
              <a:buNone/>
              <a:tabLst/>
              <a:defRPr/>
            </a:pPr>
            <a:endParaRPr kumimoji="0" lang="ru-RU" sz="800" b="0" i="0" u="none" strike="noStrike" kern="1200" cap="none" spc="0" normalizeH="0" baseline="0" noProof="0" dirty="0" err="1">
              <a:ln>
                <a:noFill/>
              </a:ln>
              <a:solidFill>
                <a:srgbClr val="000000"/>
              </a:solidFill>
              <a:effectLst/>
              <a:uLnTx/>
              <a:uFillTx/>
              <a:latin typeface="Arial"/>
              <a:ea typeface="+mn-ea"/>
              <a:cs typeface="+mn-cs"/>
            </a:endParaRPr>
          </a:p>
        </p:txBody>
      </p:sp>
      <p:sp>
        <p:nvSpPr>
          <p:cNvPr id="479" name="Oval 217">
            <a:extLst>
              <a:ext uri="{FF2B5EF4-FFF2-40B4-BE49-F238E27FC236}">
                <a16:creationId xmlns:a16="http://schemas.microsoft.com/office/drawing/2014/main" id="{56A7B1F1-363B-419B-8411-EC8C6DCBFC99}"/>
              </a:ext>
            </a:extLst>
          </p:cNvPr>
          <p:cNvSpPr>
            <a:spLocks/>
          </p:cNvSpPr>
          <p:nvPr/>
        </p:nvSpPr>
        <p:spPr bwMode="gray">
          <a:xfrm>
            <a:off x="8295171" y="4970086"/>
            <a:ext cx="128692" cy="128692"/>
          </a:xfrm>
          <a:prstGeom prst="ellipse">
            <a:avLst/>
          </a:prstGeom>
          <a:solidFill>
            <a:srgbClr val="FF0000"/>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ru-RU"/>
            </a:defPPr>
            <a:lvl1pPr marL="0" algn="l" defTabSz="913722" rtl="0" eaLnBrk="1" latinLnBrk="0" hangingPunct="1">
              <a:defRPr sz="1800" kern="1200">
                <a:solidFill>
                  <a:schemeClr val="lt1"/>
                </a:solidFill>
                <a:latin typeface="+mn-lt"/>
                <a:ea typeface="+mn-ea"/>
                <a:cs typeface="+mn-cs"/>
              </a:defRPr>
            </a:lvl1pPr>
            <a:lvl2pPr marL="456864" algn="l" defTabSz="913722" rtl="0" eaLnBrk="1" latinLnBrk="0" hangingPunct="1">
              <a:defRPr sz="1800" kern="1200">
                <a:solidFill>
                  <a:schemeClr val="lt1"/>
                </a:solidFill>
                <a:latin typeface="+mn-lt"/>
                <a:ea typeface="+mn-ea"/>
                <a:cs typeface="+mn-cs"/>
              </a:defRPr>
            </a:lvl2pPr>
            <a:lvl3pPr marL="913722" algn="l" defTabSz="913722" rtl="0" eaLnBrk="1" latinLnBrk="0" hangingPunct="1">
              <a:defRPr sz="1800" kern="1200">
                <a:solidFill>
                  <a:schemeClr val="lt1"/>
                </a:solidFill>
                <a:latin typeface="+mn-lt"/>
                <a:ea typeface="+mn-ea"/>
                <a:cs typeface="+mn-cs"/>
              </a:defRPr>
            </a:lvl3pPr>
            <a:lvl4pPr marL="1370584" algn="l" defTabSz="913722" rtl="0" eaLnBrk="1" latinLnBrk="0" hangingPunct="1">
              <a:defRPr sz="1800" kern="1200">
                <a:solidFill>
                  <a:schemeClr val="lt1"/>
                </a:solidFill>
                <a:latin typeface="+mn-lt"/>
                <a:ea typeface="+mn-ea"/>
                <a:cs typeface="+mn-cs"/>
              </a:defRPr>
            </a:lvl4pPr>
            <a:lvl5pPr marL="1827444" algn="l" defTabSz="913722" rtl="0" eaLnBrk="1" latinLnBrk="0" hangingPunct="1">
              <a:defRPr sz="1800" kern="1200">
                <a:solidFill>
                  <a:schemeClr val="lt1"/>
                </a:solidFill>
                <a:latin typeface="+mn-lt"/>
                <a:ea typeface="+mn-ea"/>
                <a:cs typeface="+mn-cs"/>
              </a:defRPr>
            </a:lvl5pPr>
            <a:lvl6pPr marL="2284305" algn="l" defTabSz="913722" rtl="0" eaLnBrk="1" latinLnBrk="0" hangingPunct="1">
              <a:defRPr sz="1800" kern="1200">
                <a:solidFill>
                  <a:schemeClr val="lt1"/>
                </a:solidFill>
                <a:latin typeface="+mn-lt"/>
                <a:ea typeface="+mn-ea"/>
                <a:cs typeface="+mn-cs"/>
              </a:defRPr>
            </a:lvl6pPr>
            <a:lvl7pPr marL="2741165" algn="l" defTabSz="913722" rtl="0" eaLnBrk="1" latinLnBrk="0" hangingPunct="1">
              <a:defRPr sz="1800" kern="1200">
                <a:solidFill>
                  <a:schemeClr val="lt1"/>
                </a:solidFill>
                <a:latin typeface="+mn-lt"/>
                <a:ea typeface="+mn-ea"/>
                <a:cs typeface="+mn-cs"/>
              </a:defRPr>
            </a:lvl7pPr>
            <a:lvl8pPr marL="3198027" algn="l" defTabSz="913722" rtl="0" eaLnBrk="1" latinLnBrk="0" hangingPunct="1">
              <a:defRPr sz="1800" kern="1200">
                <a:solidFill>
                  <a:schemeClr val="lt1"/>
                </a:solidFill>
                <a:latin typeface="+mn-lt"/>
                <a:ea typeface="+mn-ea"/>
                <a:cs typeface="+mn-cs"/>
              </a:defRPr>
            </a:lvl8pPr>
            <a:lvl9pPr marL="3654888" algn="l" defTabSz="913722" rtl="0" eaLnBrk="1" latinLnBrk="0" hangingPunct="1">
              <a:defRPr sz="1800" kern="1200">
                <a:solidFill>
                  <a:schemeClr val="lt1"/>
                </a:solidFill>
                <a:latin typeface="+mn-lt"/>
                <a:ea typeface="+mn-ea"/>
                <a:cs typeface="+mn-cs"/>
              </a:defRPr>
            </a:lvl9pPr>
          </a:lstStyle>
          <a:p>
            <a:pPr marL="0" marR="0" lvl="0" indent="0" algn="ctr" defTabSz="913722" rtl="0" eaLnBrk="1" fontAlgn="auto" latinLnBrk="0" hangingPunct="1">
              <a:lnSpc>
                <a:spcPct val="100000"/>
              </a:lnSpc>
              <a:spcBef>
                <a:spcPts val="0"/>
              </a:spcBef>
              <a:spcAft>
                <a:spcPts val="0"/>
              </a:spcAft>
              <a:buClrTx/>
              <a:buSzTx/>
              <a:buFontTx/>
              <a:buNone/>
              <a:tabLst/>
              <a:defRPr/>
            </a:pPr>
            <a:endParaRPr kumimoji="0" lang="ru-RU" sz="800" b="0" i="0" u="none" strike="noStrike" kern="1200" cap="none" spc="0" normalizeH="0" baseline="0" noProof="0" dirty="0" err="1">
              <a:ln>
                <a:noFill/>
              </a:ln>
              <a:solidFill>
                <a:srgbClr val="000000"/>
              </a:solidFill>
              <a:effectLst/>
              <a:uLnTx/>
              <a:uFillTx/>
              <a:latin typeface="Arial"/>
              <a:ea typeface="+mn-ea"/>
              <a:cs typeface="+mn-cs"/>
            </a:endParaRPr>
          </a:p>
        </p:txBody>
      </p:sp>
      <p:cxnSp>
        <p:nvCxnSpPr>
          <p:cNvPr id="482" name="Прямая со стрелкой 481"/>
          <p:cNvCxnSpPr>
            <a:stCxn id="471" idx="2"/>
            <a:endCxn id="133" idx="0"/>
          </p:cNvCxnSpPr>
          <p:nvPr/>
        </p:nvCxnSpPr>
        <p:spPr>
          <a:xfrm>
            <a:off x="7191477" y="3104220"/>
            <a:ext cx="2334" cy="196257"/>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485" name="TextBox 484">
            <a:extLst>
              <a:ext uri="{FF2B5EF4-FFF2-40B4-BE49-F238E27FC236}">
                <a16:creationId xmlns:a16="http://schemas.microsoft.com/office/drawing/2014/main" id="{86B933E7-7FCC-4517-B1CB-CC998E895F2F}"/>
              </a:ext>
            </a:extLst>
          </p:cNvPr>
          <p:cNvSpPr txBox="1"/>
          <p:nvPr/>
        </p:nvSpPr>
        <p:spPr>
          <a:xfrm>
            <a:off x="8631020" y="4846004"/>
            <a:ext cx="1228972" cy="369332"/>
          </a:xfrm>
          <a:prstGeom prst="rect">
            <a:avLst/>
          </a:prstGeom>
        </p:spPr>
        <p:txBody>
          <a:bodyPr vert="horz" wrap="square" lIns="0" tIns="0" rIns="0" bIns="0" rtlCol="0" anchor="ctr" anchorCtr="0">
            <a:spAutoFit/>
          </a:bodyPr>
          <a:lstStyle>
            <a:lvl1pPr lvl="0" indent="0" defTabSz="913473" fontAlgn="base">
              <a:spcBef>
                <a:spcPct val="0"/>
              </a:spcBef>
              <a:spcAft>
                <a:spcPct val="0"/>
              </a:spcAft>
              <a:buClr>
                <a:schemeClr val="tx2"/>
              </a:buClr>
              <a:buSzPct val="100000"/>
              <a:defRPr lang="ru-RU" sz="1600" baseline="0" dirty="0"/>
            </a:lvl1pPr>
            <a:lvl2pPr marL="198335" lvl="1" indent="-194662" defTabSz="913473" fontAlgn="base">
              <a:spcBef>
                <a:spcPct val="0"/>
              </a:spcBef>
              <a:spcAft>
                <a:spcPct val="0"/>
              </a:spcAft>
              <a:buClr>
                <a:schemeClr val="accent4"/>
              </a:buClr>
              <a:buSzPct val="125000"/>
              <a:buFont typeface="Arial" charset="0"/>
              <a:buChar char="▪"/>
              <a:defRPr lang="ru-RU" sz="1600" baseline="0" dirty="0"/>
            </a:lvl2pPr>
            <a:lvl3pPr marL="455435" lvl="2" indent="-253428" defTabSz="913473" fontAlgn="base">
              <a:spcBef>
                <a:spcPct val="0"/>
              </a:spcBef>
              <a:spcAft>
                <a:spcPct val="0"/>
              </a:spcAft>
              <a:buClr>
                <a:schemeClr val="accent6"/>
              </a:buClr>
              <a:buSzPct val="120000"/>
              <a:buFont typeface="Arial" charset="0"/>
              <a:buChar char="–"/>
              <a:defRPr lang="ru-RU" sz="1600" baseline="0" dirty="0"/>
            </a:lvl3pPr>
            <a:lvl4pPr marL="628060" lvl="3" indent="-157933" defTabSz="913473" fontAlgn="base">
              <a:spcBef>
                <a:spcPct val="0"/>
              </a:spcBef>
              <a:spcAft>
                <a:spcPct val="0"/>
              </a:spcAft>
              <a:buClr>
                <a:schemeClr val="accent6"/>
              </a:buClr>
              <a:buSzPct val="120000"/>
              <a:buFont typeface="Arial" charset="0"/>
              <a:buChar char="▫"/>
              <a:defRPr lang="ru-RU" sz="1600" baseline="0" dirty="0"/>
            </a:lvl4pPr>
            <a:lvl5pPr marL="763957" lvl="4" indent="-132223" defTabSz="913473" fontAlgn="base">
              <a:spcBef>
                <a:spcPct val="0"/>
              </a:spcBef>
              <a:spcAft>
                <a:spcPct val="0"/>
              </a:spcAft>
              <a:buClr>
                <a:schemeClr val="accent6"/>
              </a:buClr>
              <a:buSzPct val="89000"/>
              <a:buFont typeface="Arial" charset="0"/>
              <a:buChar char="-"/>
              <a:defRPr lang="ru-RU" sz="1600" baseline="0" dirty="0"/>
            </a:lvl5pPr>
            <a:lvl6pPr marL="1020030" indent="-177089" defTabSz="1218026" fontAlgn="base">
              <a:spcBef>
                <a:spcPct val="0"/>
              </a:spcBef>
              <a:spcAft>
                <a:spcPct val="0"/>
              </a:spcAft>
              <a:buClr>
                <a:schemeClr val="tx2"/>
              </a:buClr>
              <a:buSzPct val="89000"/>
              <a:buFont typeface="Arial" charset="0"/>
              <a:buChar char="-"/>
              <a:defRPr sz="2100" baseline="0"/>
            </a:lvl6pPr>
            <a:lvl7pPr marL="1020030" indent="-177089" defTabSz="1218026" fontAlgn="base">
              <a:spcBef>
                <a:spcPct val="0"/>
              </a:spcBef>
              <a:spcAft>
                <a:spcPct val="0"/>
              </a:spcAft>
              <a:buClr>
                <a:schemeClr val="tx2"/>
              </a:buClr>
              <a:buSzPct val="89000"/>
              <a:buFont typeface="Arial" charset="0"/>
              <a:buChar char="-"/>
              <a:defRPr sz="2100" baseline="0"/>
            </a:lvl7pPr>
            <a:lvl8pPr marL="1020030" indent="-177089" defTabSz="1218026" fontAlgn="base">
              <a:spcBef>
                <a:spcPct val="0"/>
              </a:spcBef>
              <a:spcAft>
                <a:spcPct val="0"/>
              </a:spcAft>
              <a:buClr>
                <a:schemeClr val="tx2"/>
              </a:buClr>
              <a:buSzPct val="89000"/>
              <a:buFont typeface="Arial" charset="0"/>
              <a:buChar char="-"/>
              <a:defRPr sz="2100" baseline="0"/>
            </a:lvl8pPr>
            <a:lvl9pPr marL="1020030" indent="-177089" defTabSz="1218026" fontAlgn="base">
              <a:spcBef>
                <a:spcPct val="0"/>
              </a:spcBef>
              <a:spcAft>
                <a:spcPct val="0"/>
              </a:spcAft>
              <a:buClr>
                <a:schemeClr val="tx2"/>
              </a:buClr>
              <a:buSzPct val="89000"/>
              <a:buFont typeface="Arial" charset="0"/>
              <a:buChar char="-"/>
              <a:defRPr sz="2100" baseline="0"/>
            </a:lvl9pPr>
          </a:lstStyle>
          <a:p>
            <a:pPr marL="0" marR="0" lvl="0" indent="0" algn="l" defTabSz="913473" rtl="0" eaLnBrk="1" fontAlgn="base" latinLnBrk="0" hangingPunct="1">
              <a:lnSpc>
                <a:spcPct val="100000"/>
              </a:lnSpc>
              <a:spcBef>
                <a:spcPct val="0"/>
              </a:spcBef>
              <a:spcAft>
                <a:spcPct val="0"/>
              </a:spcAft>
              <a:buClr>
                <a:srgbClr val="008080"/>
              </a:buClr>
              <a:buSzPct val="100000"/>
              <a:buFontTx/>
              <a:buNone/>
              <a:tabLst/>
              <a:defRPr/>
            </a:pPr>
            <a:r>
              <a:rPr kumimoji="0" lang="ru-RU" sz="800" b="0" i="0" u="none" strike="noStrike" kern="1200" cap="none" spc="0" normalizeH="0" baseline="0" noProof="0" dirty="0">
                <a:ln>
                  <a:noFill/>
                </a:ln>
                <a:solidFill>
                  <a:srgbClr val="000000"/>
                </a:solidFill>
                <a:effectLst/>
                <a:uLnTx/>
                <a:uFillTx/>
                <a:latin typeface="Arial"/>
                <a:ea typeface="+mn-ea"/>
                <a:cs typeface="+mn-cs"/>
              </a:rPr>
              <a:t>Мероприятие закрыто и переведено в статус «Выполнено»</a:t>
            </a:r>
          </a:p>
        </p:txBody>
      </p:sp>
      <p:sp>
        <p:nvSpPr>
          <p:cNvPr id="487" name="Rectangle 372">
            <a:extLst>
              <a:ext uri="{FF2B5EF4-FFF2-40B4-BE49-F238E27FC236}">
                <a16:creationId xmlns:a16="http://schemas.microsoft.com/office/drawing/2014/main" id="{F72A6D72-55D3-48BA-9729-9A6F313A7552}"/>
              </a:ext>
            </a:extLst>
          </p:cNvPr>
          <p:cNvSpPr>
            <a:spLocks/>
          </p:cNvSpPr>
          <p:nvPr/>
        </p:nvSpPr>
        <p:spPr bwMode="gray">
          <a:xfrm>
            <a:off x="6376926" y="3841414"/>
            <a:ext cx="1638501" cy="318924"/>
          </a:xfrm>
          <a:prstGeom prst="rect">
            <a:avLst/>
          </a:prstGeom>
          <a:solidFill>
            <a:srgbClr val="E5F2F2"/>
          </a:solidFill>
          <a:ln w="6350" cap="flat" cmpd="sng" algn="ctr">
            <a:noFill/>
            <a:prstDash val="solid"/>
          </a:ln>
          <a:effectLst/>
        </p:spPr>
        <p:txBody>
          <a:bodyPr wrap="square" lIns="36000" tIns="36000" rIns="36000" bIns="36000" rtlCol="0" anchor="ctr">
            <a:spAutoFit/>
          </a:bodyPr>
          <a:lstStyle/>
          <a:p>
            <a:pPr marL="0" marR="0" lvl="0" indent="0" algn="l" defTabSz="913473" rtl="0" eaLnBrk="1" fontAlgn="base" latinLnBrk="0" hangingPunct="1">
              <a:lnSpc>
                <a:spcPct val="100000"/>
              </a:lnSpc>
              <a:spcBef>
                <a:spcPct val="0"/>
              </a:spcBef>
              <a:spcAft>
                <a:spcPct val="0"/>
              </a:spcAft>
              <a:buClr>
                <a:srgbClr val="008080"/>
              </a:buClr>
              <a:buSzPct val="100000"/>
              <a:buFontTx/>
              <a:buNone/>
              <a:tabLst/>
              <a:defRPr/>
            </a:pPr>
            <a:r>
              <a:rPr kumimoji="0" lang="ru-RU" sz="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Верификация результата с описанием мероприятия</a:t>
            </a:r>
          </a:p>
        </p:txBody>
      </p:sp>
      <p:sp>
        <p:nvSpPr>
          <p:cNvPr id="499" name="Rectangle 372">
            <a:extLst>
              <a:ext uri="{FF2B5EF4-FFF2-40B4-BE49-F238E27FC236}">
                <a16:creationId xmlns:a16="http://schemas.microsoft.com/office/drawing/2014/main" id="{F72A6D72-55D3-48BA-9729-9A6F313A7552}"/>
              </a:ext>
            </a:extLst>
          </p:cNvPr>
          <p:cNvSpPr>
            <a:spLocks/>
          </p:cNvSpPr>
          <p:nvPr/>
        </p:nvSpPr>
        <p:spPr bwMode="gray">
          <a:xfrm>
            <a:off x="6384335" y="4873449"/>
            <a:ext cx="1638501" cy="318924"/>
          </a:xfrm>
          <a:prstGeom prst="rect">
            <a:avLst/>
          </a:prstGeom>
          <a:solidFill>
            <a:srgbClr val="E5F2F2"/>
          </a:solidFill>
          <a:ln w="6350" cap="flat" cmpd="sng" algn="ctr">
            <a:noFill/>
            <a:prstDash val="solid"/>
          </a:ln>
          <a:effectLst/>
        </p:spPr>
        <p:txBody>
          <a:bodyPr wrap="square" lIns="36000" tIns="36000" rIns="36000" bIns="36000" rtlCol="0" anchor="ctr">
            <a:spAutoFit/>
          </a:bodyPr>
          <a:lstStyle/>
          <a:p>
            <a:pPr marL="0" marR="0" lvl="0" indent="0" algn="l" defTabSz="913473" rtl="0" eaLnBrk="1" fontAlgn="base" latinLnBrk="0" hangingPunct="1">
              <a:lnSpc>
                <a:spcPct val="100000"/>
              </a:lnSpc>
              <a:spcBef>
                <a:spcPct val="0"/>
              </a:spcBef>
              <a:spcAft>
                <a:spcPct val="0"/>
              </a:spcAft>
              <a:buClr>
                <a:srgbClr val="008080"/>
              </a:buClr>
              <a:buSzPct val="100000"/>
              <a:buFontTx/>
              <a:buNone/>
              <a:tabLst/>
              <a:defRPr/>
            </a:pPr>
            <a:r>
              <a:rPr kumimoji="0" lang="ru-RU" sz="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Подтверждение статуса выполнения мероприятия</a:t>
            </a:r>
          </a:p>
        </p:txBody>
      </p:sp>
      <p:sp>
        <p:nvSpPr>
          <p:cNvPr id="505" name="Блок-схема: узел суммирования 504"/>
          <p:cNvSpPr>
            <a:spLocks/>
          </p:cNvSpPr>
          <p:nvPr/>
        </p:nvSpPr>
        <p:spPr>
          <a:xfrm>
            <a:off x="7103541" y="4370090"/>
            <a:ext cx="189821" cy="194573"/>
          </a:xfrm>
          <a:prstGeom prst="flowChartSummingJunction">
            <a:avLst/>
          </a:prstGeom>
          <a:solidFill>
            <a:schemeClr val="accent3"/>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3722" rtl="0" eaLnBrk="1" fontAlgn="auto" latinLnBrk="0" hangingPunct="1">
              <a:lnSpc>
                <a:spcPct val="100000"/>
              </a:lnSpc>
              <a:spcBef>
                <a:spcPts val="0"/>
              </a:spcBef>
              <a:spcAft>
                <a:spcPts val="0"/>
              </a:spcAft>
              <a:buClrTx/>
              <a:buSzTx/>
              <a:buFontTx/>
              <a:buNone/>
              <a:tabLst/>
              <a:defRPr/>
            </a:pPr>
            <a:endParaRPr kumimoji="0" lang="ru-RU" sz="800" b="0" i="0" u="none" strike="noStrike" kern="1200" cap="none" spc="0" normalizeH="0" baseline="0" noProof="0" dirty="0" err="1">
              <a:ln>
                <a:noFill/>
              </a:ln>
              <a:solidFill>
                <a:srgbClr val="000000"/>
              </a:solidFill>
              <a:effectLst/>
              <a:uLnTx/>
              <a:uFillTx/>
              <a:latin typeface="Arial"/>
              <a:ea typeface="+mn-ea"/>
              <a:cs typeface="+mn-cs"/>
            </a:endParaRPr>
          </a:p>
        </p:txBody>
      </p:sp>
      <p:cxnSp>
        <p:nvCxnSpPr>
          <p:cNvPr id="508" name="Прямая со стрелкой 507"/>
          <p:cNvCxnSpPr>
            <a:stCxn id="487" idx="2"/>
            <a:endCxn id="505" idx="0"/>
          </p:cNvCxnSpPr>
          <p:nvPr/>
        </p:nvCxnSpPr>
        <p:spPr>
          <a:xfrm>
            <a:off x="7196177" y="4160338"/>
            <a:ext cx="2275" cy="209752"/>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509" name="TextBox 508">
            <a:extLst>
              <a:ext uri="{FF2B5EF4-FFF2-40B4-BE49-F238E27FC236}">
                <a16:creationId xmlns:a16="http://schemas.microsoft.com/office/drawing/2014/main" id="{86B933E7-7FCC-4517-B1CB-CC998E895F2F}"/>
              </a:ext>
            </a:extLst>
          </p:cNvPr>
          <p:cNvSpPr txBox="1"/>
          <p:nvPr/>
        </p:nvSpPr>
        <p:spPr>
          <a:xfrm>
            <a:off x="5721186" y="4274484"/>
            <a:ext cx="1358982" cy="369332"/>
          </a:xfrm>
          <a:prstGeom prst="rect">
            <a:avLst/>
          </a:prstGeom>
        </p:spPr>
        <p:txBody>
          <a:bodyPr vert="horz" wrap="square" lIns="0" tIns="0" rIns="0" bIns="0" rtlCol="0" anchor="ctr" anchorCtr="0">
            <a:spAutoFit/>
          </a:bodyPr>
          <a:lstStyle>
            <a:lvl1pPr lvl="0" indent="0" defTabSz="913473" fontAlgn="base">
              <a:spcBef>
                <a:spcPct val="0"/>
              </a:spcBef>
              <a:spcAft>
                <a:spcPct val="0"/>
              </a:spcAft>
              <a:buClr>
                <a:schemeClr val="tx2"/>
              </a:buClr>
              <a:buSzPct val="100000"/>
              <a:defRPr lang="ru-RU" sz="1600" baseline="0" dirty="0"/>
            </a:lvl1pPr>
            <a:lvl2pPr marL="198335" lvl="1" indent="-194662" defTabSz="913473" fontAlgn="base">
              <a:spcBef>
                <a:spcPct val="0"/>
              </a:spcBef>
              <a:spcAft>
                <a:spcPct val="0"/>
              </a:spcAft>
              <a:buClr>
                <a:schemeClr val="accent4"/>
              </a:buClr>
              <a:buSzPct val="125000"/>
              <a:buFont typeface="Arial" charset="0"/>
              <a:buChar char="▪"/>
              <a:defRPr lang="ru-RU" sz="1600" baseline="0" dirty="0"/>
            </a:lvl2pPr>
            <a:lvl3pPr marL="455435" lvl="2" indent="-253428" defTabSz="913473" fontAlgn="base">
              <a:spcBef>
                <a:spcPct val="0"/>
              </a:spcBef>
              <a:spcAft>
                <a:spcPct val="0"/>
              </a:spcAft>
              <a:buClr>
                <a:schemeClr val="accent6"/>
              </a:buClr>
              <a:buSzPct val="120000"/>
              <a:buFont typeface="Arial" charset="0"/>
              <a:buChar char="–"/>
              <a:defRPr lang="ru-RU" sz="1600" baseline="0" dirty="0"/>
            </a:lvl3pPr>
            <a:lvl4pPr marL="628060" lvl="3" indent="-157933" defTabSz="913473" fontAlgn="base">
              <a:spcBef>
                <a:spcPct val="0"/>
              </a:spcBef>
              <a:spcAft>
                <a:spcPct val="0"/>
              </a:spcAft>
              <a:buClr>
                <a:schemeClr val="accent6"/>
              </a:buClr>
              <a:buSzPct val="120000"/>
              <a:buFont typeface="Arial" charset="0"/>
              <a:buChar char="▫"/>
              <a:defRPr lang="ru-RU" sz="1600" baseline="0" dirty="0"/>
            </a:lvl4pPr>
            <a:lvl5pPr marL="763957" lvl="4" indent="-132223" defTabSz="913473" fontAlgn="base">
              <a:spcBef>
                <a:spcPct val="0"/>
              </a:spcBef>
              <a:spcAft>
                <a:spcPct val="0"/>
              </a:spcAft>
              <a:buClr>
                <a:schemeClr val="accent6"/>
              </a:buClr>
              <a:buSzPct val="89000"/>
              <a:buFont typeface="Arial" charset="0"/>
              <a:buChar char="-"/>
              <a:defRPr lang="ru-RU" sz="1600" baseline="0" dirty="0"/>
            </a:lvl5pPr>
            <a:lvl6pPr marL="1020030" indent="-177089" defTabSz="1218026" fontAlgn="base">
              <a:spcBef>
                <a:spcPct val="0"/>
              </a:spcBef>
              <a:spcAft>
                <a:spcPct val="0"/>
              </a:spcAft>
              <a:buClr>
                <a:schemeClr val="tx2"/>
              </a:buClr>
              <a:buSzPct val="89000"/>
              <a:buFont typeface="Arial" charset="0"/>
              <a:buChar char="-"/>
              <a:defRPr sz="2100" baseline="0"/>
            </a:lvl6pPr>
            <a:lvl7pPr marL="1020030" indent="-177089" defTabSz="1218026" fontAlgn="base">
              <a:spcBef>
                <a:spcPct val="0"/>
              </a:spcBef>
              <a:spcAft>
                <a:spcPct val="0"/>
              </a:spcAft>
              <a:buClr>
                <a:schemeClr val="tx2"/>
              </a:buClr>
              <a:buSzPct val="89000"/>
              <a:buFont typeface="Arial" charset="0"/>
              <a:buChar char="-"/>
              <a:defRPr sz="2100" baseline="0"/>
            </a:lvl7pPr>
            <a:lvl8pPr marL="1020030" indent="-177089" defTabSz="1218026" fontAlgn="base">
              <a:spcBef>
                <a:spcPct val="0"/>
              </a:spcBef>
              <a:spcAft>
                <a:spcPct val="0"/>
              </a:spcAft>
              <a:buClr>
                <a:schemeClr val="tx2"/>
              </a:buClr>
              <a:buSzPct val="89000"/>
              <a:buFont typeface="Arial" charset="0"/>
              <a:buChar char="-"/>
              <a:defRPr sz="2100" baseline="0"/>
            </a:lvl8pPr>
            <a:lvl9pPr marL="1020030" indent="-177089" defTabSz="1218026" fontAlgn="base">
              <a:spcBef>
                <a:spcPct val="0"/>
              </a:spcBef>
              <a:spcAft>
                <a:spcPct val="0"/>
              </a:spcAft>
              <a:buClr>
                <a:schemeClr val="tx2"/>
              </a:buClr>
              <a:buSzPct val="89000"/>
              <a:buFont typeface="Arial" charset="0"/>
              <a:buChar char="-"/>
              <a:defRPr sz="2100" baseline="0"/>
            </a:lvl9pPr>
          </a:lstStyle>
          <a:p>
            <a:pPr marL="0" marR="0" lvl="0" indent="0" algn="l" defTabSz="913473" rtl="0" eaLnBrk="1" fontAlgn="base" latinLnBrk="0" hangingPunct="1">
              <a:lnSpc>
                <a:spcPct val="100000"/>
              </a:lnSpc>
              <a:spcBef>
                <a:spcPct val="0"/>
              </a:spcBef>
              <a:spcAft>
                <a:spcPct val="0"/>
              </a:spcAft>
              <a:buClr>
                <a:srgbClr val="008080"/>
              </a:buClr>
              <a:buSzPct val="100000"/>
              <a:buFontTx/>
              <a:buNone/>
              <a:tabLst/>
              <a:defRPr/>
            </a:pPr>
            <a:r>
              <a:rPr kumimoji="0" lang="ru-RU" sz="800" b="0" i="1" u="none" strike="noStrike" kern="1200" cap="none" spc="0" normalizeH="0" baseline="0" noProof="0" dirty="0">
                <a:ln>
                  <a:noFill/>
                </a:ln>
                <a:solidFill>
                  <a:srgbClr val="000000"/>
                </a:solidFill>
                <a:effectLst/>
                <a:uLnTx/>
                <a:uFillTx/>
                <a:latin typeface="Arial"/>
                <a:ea typeface="+mn-ea"/>
                <a:cs typeface="+mn-cs"/>
              </a:rPr>
              <a:t>Выполнение соответствует конечному образу результата?</a:t>
            </a:r>
          </a:p>
        </p:txBody>
      </p:sp>
      <p:cxnSp>
        <p:nvCxnSpPr>
          <p:cNvPr id="65" name="Прямая со стрелкой 64"/>
          <p:cNvCxnSpPr>
            <a:stCxn id="505" idx="4"/>
            <a:endCxn id="499" idx="0"/>
          </p:cNvCxnSpPr>
          <p:nvPr/>
        </p:nvCxnSpPr>
        <p:spPr>
          <a:xfrm>
            <a:off x="7198452" y="4564663"/>
            <a:ext cx="5134" cy="308786"/>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69" name="Прямая со стрелкой 68"/>
          <p:cNvCxnSpPr>
            <a:stCxn id="499" idx="3"/>
            <a:endCxn id="478" idx="2"/>
          </p:cNvCxnSpPr>
          <p:nvPr/>
        </p:nvCxnSpPr>
        <p:spPr>
          <a:xfrm flipV="1">
            <a:off x="8022836" y="5032049"/>
            <a:ext cx="220688" cy="862"/>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512" name="TextBox 511">
            <a:extLst>
              <a:ext uri="{FF2B5EF4-FFF2-40B4-BE49-F238E27FC236}">
                <a16:creationId xmlns:a16="http://schemas.microsoft.com/office/drawing/2014/main" id="{86B933E7-7FCC-4517-B1CB-CC998E895F2F}"/>
              </a:ext>
            </a:extLst>
          </p:cNvPr>
          <p:cNvSpPr txBox="1"/>
          <p:nvPr/>
        </p:nvSpPr>
        <p:spPr>
          <a:xfrm>
            <a:off x="6971631" y="4589724"/>
            <a:ext cx="177409" cy="123111"/>
          </a:xfrm>
          <a:prstGeom prst="rect">
            <a:avLst/>
          </a:prstGeom>
        </p:spPr>
        <p:txBody>
          <a:bodyPr vert="horz" wrap="square" lIns="0" tIns="0" rIns="0" bIns="0" rtlCol="0" anchor="ctr" anchorCtr="0">
            <a:spAutoFit/>
          </a:bodyPr>
          <a:lstStyle>
            <a:lvl1pPr lvl="0" indent="0" defTabSz="913473" fontAlgn="base">
              <a:spcBef>
                <a:spcPct val="0"/>
              </a:spcBef>
              <a:spcAft>
                <a:spcPct val="0"/>
              </a:spcAft>
              <a:buClr>
                <a:schemeClr val="tx2"/>
              </a:buClr>
              <a:buSzPct val="100000"/>
              <a:defRPr lang="ru-RU" sz="1600" baseline="0" dirty="0"/>
            </a:lvl1pPr>
            <a:lvl2pPr marL="198335" lvl="1" indent="-194662" defTabSz="913473" fontAlgn="base">
              <a:spcBef>
                <a:spcPct val="0"/>
              </a:spcBef>
              <a:spcAft>
                <a:spcPct val="0"/>
              </a:spcAft>
              <a:buClr>
                <a:schemeClr val="accent4"/>
              </a:buClr>
              <a:buSzPct val="125000"/>
              <a:buFont typeface="Arial" charset="0"/>
              <a:buChar char="▪"/>
              <a:defRPr lang="ru-RU" sz="1600" baseline="0" dirty="0"/>
            </a:lvl2pPr>
            <a:lvl3pPr marL="455435" lvl="2" indent="-253428" defTabSz="913473" fontAlgn="base">
              <a:spcBef>
                <a:spcPct val="0"/>
              </a:spcBef>
              <a:spcAft>
                <a:spcPct val="0"/>
              </a:spcAft>
              <a:buClr>
                <a:schemeClr val="accent6"/>
              </a:buClr>
              <a:buSzPct val="120000"/>
              <a:buFont typeface="Arial" charset="0"/>
              <a:buChar char="–"/>
              <a:defRPr lang="ru-RU" sz="1600" baseline="0" dirty="0"/>
            </a:lvl3pPr>
            <a:lvl4pPr marL="628060" lvl="3" indent="-157933" defTabSz="913473" fontAlgn="base">
              <a:spcBef>
                <a:spcPct val="0"/>
              </a:spcBef>
              <a:spcAft>
                <a:spcPct val="0"/>
              </a:spcAft>
              <a:buClr>
                <a:schemeClr val="accent6"/>
              </a:buClr>
              <a:buSzPct val="120000"/>
              <a:buFont typeface="Arial" charset="0"/>
              <a:buChar char="▫"/>
              <a:defRPr lang="ru-RU" sz="1600" baseline="0" dirty="0"/>
            </a:lvl4pPr>
            <a:lvl5pPr marL="763957" lvl="4" indent="-132223" defTabSz="913473" fontAlgn="base">
              <a:spcBef>
                <a:spcPct val="0"/>
              </a:spcBef>
              <a:spcAft>
                <a:spcPct val="0"/>
              </a:spcAft>
              <a:buClr>
                <a:schemeClr val="accent6"/>
              </a:buClr>
              <a:buSzPct val="89000"/>
              <a:buFont typeface="Arial" charset="0"/>
              <a:buChar char="-"/>
              <a:defRPr lang="ru-RU" sz="1600" baseline="0" dirty="0"/>
            </a:lvl5pPr>
            <a:lvl6pPr marL="1020030" indent="-177089" defTabSz="1218026" fontAlgn="base">
              <a:spcBef>
                <a:spcPct val="0"/>
              </a:spcBef>
              <a:spcAft>
                <a:spcPct val="0"/>
              </a:spcAft>
              <a:buClr>
                <a:schemeClr val="tx2"/>
              </a:buClr>
              <a:buSzPct val="89000"/>
              <a:buFont typeface="Arial" charset="0"/>
              <a:buChar char="-"/>
              <a:defRPr sz="2100" baseline="0"/>
            </a:lvl6pPr>
            <a:lvl7pPr marL="1020030" indent="-177089" defTabSz="1218026" fontAlgn="base">
              <a:spcBef>
                <a:spcPct val="0"/>
              </a:spcBef>
              <a:spcAft>
                <a:spcPct val="0"/>
              </a:spcAft>
              <a:buClr>
                <a:schemeClr val="tx2"/>
              </a:buClr>
              <a:buSzPct val="89000"/>
              <a:buFont typeface="Arial" charset="0"/>
              <a:buChar char="-"/>
              <a:defRPr sz="2100" baseline="0"/>
            </a:lvl7pPr>
            <a:lvl8pPr marL="1020030" indent="-177089" defTabSz="1218026" fontAlgn="base">
              <a:spcBef>
                <a:spcPct val="0"/>
              </a:spcBef>
              <a:spcAft>
                <a:spcPct val="0"/>
              </a:spcAft>
              <a:buClr>
                <a:schemeClr val="tx2"/>
              </a:buClr>
              <a:buSzPct val="89000"/>
              <a:buFont typeface="Arial" charset="0"/>
              <a:buChar char="-"/>
              <a:defRPr sz="2100" baseline="0"/>
            </a:lvl8pPr>
            <a:lvl9pPr marL="1020030" indent="-177089" defTabSz="1218026" fontAlgn="base">
              <a:spcBef>
                <a:spcPct val="0"/>
              </a:spcBef>
              <a:spcAft>
                <a:spcPct val="0"/>
              </a:spcAft>
              <a:buClr>
                <a:schemeClr val="tx2"/>
              </a:buClr>
              <a:buSzPct val="89000"/>
              <a:buFont typeface="Arial" charset="0"/>
              <a:buChar char="-"/>
              <a:defRPr sz="2100" baseline="0"/>
            </a:lvl9pPr>
          </a:lstStyle>
          <a:p>
            <a:pPr marL="0" marR="0" lvl="0" indent="0" algn="l" defTabSz="913473" rtl="0" eaLnBrk="1" fontAlgn="base" latinLnBrk="0" hangingPunct="1">
              <a:lnSpc>
                <a:spcPct val="100000"/>
              </a:lnSpc>
              <a:spcBef>
                <a:spcPct val="0"/>
              </a:spcBef>
              <a:spcAft>
                <a:spcPct val="0"/>
              </a:spcAft>
              <a:buClr>
                <a:srgbClr val="008080"/>
              </a:buClr>
              <a:buSzPct val="100000"/>
              <a:buFontTx/>
              <a:buNone/>
              <a:tabLst/>
              <a:defRPr/>
            </a:pPr>
            <a:r>
              <a:rPr kumimoji="0" lang="ru-RU" sz="800" b="0" i="0" u="none" strike="noStrike" kern="1200" cap="none" spc="0" normalizeH="0" baseline="0" noProof="0" dirty="0">
                <a:ln>
                  <a:noFill/>
                </a:ln>
                <a:solidFill>
                  <a:srgbClr val="000000"/>
                </a:solidFill>
                <a:effectLst/>
                <a:uLnTx/>
                <a:uFillTx/>
                <a:latin typeface="Arial"/>
                <a:ea typeface="+mn-ea"/>
                <a:cs typeface="+mn-cs"/>
              </a:rPr>
              <a:t>Да</a:t>
            </a:r>
          </a:p>
        </p:txBody>
      </p:sp>
      <p:sp>
        <p:nvSpPr>
          <p:cNvPr id="513" name="Rectangle 372">
            <a:extLst>
              <a:ext uri="{FF2B5EF4-FFF2-40B4-BE49-F238E27FC236}">
                <a16:creationId xmlns:a16="http://schemas.microsoft.com/office/drawing/2014/main" id="{F72A6D72-55D3-48BA-9729-9A6F313A7552}"/>
              </a:ext>
            </a:extLst>
          </p:cNvPr>
          <p:cNvSpPr>
            <a:spLocks/>
          </p:cNvSpPr>
          <p:nvPr/>
        </p:nvSpPr>
        <p:spPr bwMode="gray">
          <a:xfrm>
            <a:off x="8173886" y="4310654"/>
            <a:ext cx="1409361" cy="318924"/>
          </a:xfrm>
          <a:prstGeom prst="rect">
            <a:avLst/>
          </a:prstGeom>
          <a:solidFill>
            <a:srgbClr val="E5F2F2"/>
          </a:solidFill>
          <a:ln w="6350" cap="flat" cmpd="sng" algn="ctr">
            <a:noFill/>
            <a:prstDash val="solid"/>
          </a:ln>
          <a:effectLst/>
        </p:spPr>
        <p:txBody>
          <a:bodyPr wrap="square" lIns="36000" tIns="36000" rIns="36000" bIns="36000" rtlCol="0" anchor="ctr">
            <a:spAutoFit/>
          </a:bodyPr>
          <a:lstStyle/>
          <a:p>
            <a:pPr marL="0" marR="0" lvl="0" indent="0" algn="l" defTabSz="913722" rtl="0" eaLnBrk="1" fontAlgn="auto" latinLnBrk="0" hangingPunct="1">
              <a:lnSpc>
                <a:spcPct val="100000"/>
              </a:lnSpc>
              <a:spcBef>
                <a:spcPts val="0"/>
              </a:spcBef>
              <a:spcAft>
                <a:spcPts val="0"/>
              </a:spcAft>
              <a:buClrTx/>
              <a:buSzTx/>
              <a:buFontTx/>
              <a:buNone/>
              <a:tabLst/>
              <a:defRPr/>
            </a:pPr>
            <a:r>
              <a:rPr kumimoji="0" lang="ru-RU" sz="800" b="0" i="0" u="none" strike="noStrike" kern="0" cap="none" spc="0" normalizeH="0" baseline="0" noProof="0" dirty="0">
                <a:ln>
                  <a:noFill/>
                </a:ln>
                <a:solidFill>
                  <a:srgbClr val="000000"/>
                </a:solidFill>
                <a:effectLst/>
                <a:uLnTx/>
                <a:uFillTx/>
                <a:latin typeface="Arial"/>
                <a:ea typeface="+mn-ea"/>
                <a:cs typeface="+mn-cs"/>
              </a:rPr>
              <a:t>Направление на доработку с разъяснением причин</a:t>
            </a:r>
          </a:p>
        </p:txBody>
      </p:sp>
      <p:cxnSp>
        <p:nvCxnSpPr>
          <p:cNvPr id="77" name="Прямая со стрелкой 76"/>
          <p:cNvCxnSpPr>
            <a:stCxn id="505" idx="6"/>
            <a:endCxn id="513" idx="1"/>
          </p:cNvCxnSpPr>
          <p:nvPr/>
        </p:nvCxnSpPr>
        <p:spPr>
          <a:xfrm>
            <a:off x="7293362" y="4467377"/>
            <a:ext cx="880524" cy="2739"/>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80" name="Соединительная линия уступом 79"/>
          <p:cNvCxnSpPr>
            <a:stCxn id="513" idx="3"/>
          </p:cNvCxnSpPr>
          <p:nvPr/>
        </p:nvCxnSpPr>
        <p:spPr>
          <a:xfrm flipH="1" flipV="1">
            <a:off x="8847836" y="1729720"/>
            <a:ext cx="735411" cy="2740396"/>
          </a:xfrm>
          <a:prstGeom prst="bentConnector4">
            <a:avLst>
              <a:gd name="adj1" fmla="val -31085"/>
              <a:gd name="adj2" fmla="val 100127"/>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514" name="TextBox 513">
            <a:extLst>
              <a:ext uri="{FF2B5EF4-FFF2-40B4-BE49-F238E27FC236}">
                <a16:creationId xmlns:a16="http://schemas.microsoft.com/office/drawing/2014/main" id="{86B933E7-7FCC-4517-B1CB-CC998E895F2F}"/>
              </a:ext>
            </a:extLst>
          </p:cNvPr>
          <p:cNvSpPr txBox="1"/>
          <p:nvPr/>
        </p:nvSpPr>
        <p:spPr>
          <a:xfrm>
            <a:off x="7404942" y="4486319"/>
            <a:ext cx="177409" cy="123111"/>
          </a:xfrm>
          <a:prstGeom prst="rect">
            <a:avLst/>
          </a:prstGeom>
        </p:spPr>
        <p:txBody>
          <a:bodyPr vert="horz" wrap="square" lIns="0" tIns="0" rIns="0" bIns="0" rtlCol="0" anchor="ctr" anchorCtr="0">
            <a:spAutoFit/>
          </a:bodyPr>
          <a:lstStyle>
            <a:lvl1pPr lvl="0" indent="0" defTabSz="913473" fontAlgn="base">
              <a:spcBef>
                <a:spcPct val="0"/>
              </a:spcBef>
              <a:spcAft>
                <a:spcPct val="0"/>
              </a:spcAft>
              <a:buClr>
                <a:schemeClr val="tx2"/>
              </a:buClr>
              <a:buSzPct val="100000"/>
              <a:defRPr lang="ru-RU" sz="1600" baseline="0" dirty="0"/>
            </a:lvl1pPr>
            <a:lvl2pPr marL="198335" lvl="1" indent="-194662" defTabSz="913473" fontAlgn="base">
              <a:spcBef>
                <a:spcPct val="0"/>
              </a:spcBef>
              <a:spcAft>
                <a:spcPct val="0"/>
              </a:spcAft>
              <a:buClr>
                <a:schemeClr val="accent4"/>
              </a:buClr>
              <a:buSzPct val="125000"/>
              <a:buFont typeface="Arial" charset="0"/>
              <a:buChar char="▪"/>
              <a:defRPr lang="ru-RU" sz="1600" baseline="0" dirty="0"/>
            </a:lvl2pPr>
            <a:lvl3pPr marL="455435" lvl="2" indent="-253428" defTabSz="913473" fontAlgn="base">
              <a:spcBef>
                <a:spcPct val="0"/>
              </a:spcBef>
              <a:spcAft>
                <a:spcPct val="0"/>
              </a:spcAft>
              <a:buClr>
                <a:schemeClr val="accent6"/>
              </a:buClr>
              <a:buSzPct val="120000"/>
              <a:buFont typeface="Arial" charset="0"/>
              <a:buChar char="–"/>
              <a:defRPr lang="ru-RU" sz="1600" baseline="0" dirty="0"/>
            </a:lvl3pPr>
            <a:lvl4pPr marL="628060" lvl="3" indent="-157933" defTabSz="913473" fontAlgn="base">
              <a:spcBef>
                <a:spcPct val="0"/>
              </a:spcBef>
              <a:spcAft>
                <a:spcPct val="0"/>
              </a:spcAft>
              <a:buClr>
                <a:schemeClr val="accent6"/>
              </a:buClr>
              <a:buSzPct val="120000"/>
              <a:buFont typeface="Arial" charset="0"/>
              <a:buChar char="▫"/>
              <a:defRPr lang="ru-RU" sz="1600" baseline="0" dirty="0"/>
            </a:lvl4pPr>
            <a:lvl5pPr marL="763957" lvl="4" indent="-132223" defTabSz="913473" fontAlgn="base">
              <a:spcBef>
                <a:spcPct val="0"/>
              </a:spcBef>
              <a:spcAft>
                <a:spcPct val="0"/>
              </a:spcAft>
              <a:buClr>
                <a:schemeClr val="accent6"/>
              </a:buClr>
              <a:buSzPct val="89000"/>
              <a:buFont typeface="Arial" charset="0"/>
              <a:buChar char="-"/>
              <a:defRPr lang="ru-RU" sz="1600" baseline="0" dirty="0"/>
            </a:lvl5pPr>
            <a:lvl6pPr marL="1020030" indent="-177089" defTabSz="1218026" fontAlgn="base">
              <a:spcBef>
                <a:spcPct val="0"/>
              </a:spcBef>
              <a:spcAft>
                <a:spcPct val="0"/>
              </a:spcAft>
              <a:buClr>
                <a:schemeClr val="tx2"/>
              </a:buClr>
              <a:buSzPct val="89000"/>
              <a:buFont typeface="Arial" charset="0"/>
              <a:buChar char="-"/>
              <a:defRPr sz="2100" baseline="0"/>
            </a:lvl6pPr>
            <a:lvl7pPr marL="1020030" indent="-177089" defTabSz="1218026" fontAlgn="base">
              <a:spcBef>
                <a:spcPct val="0"/>
              </a:spcBef>
              <a:spcAft>
                <a:spcPct val="0"/>
              </a:spcAft>
              <a:buClr>
                <a:schemeClr val="tx2"/>
              </a:buClr>
              <a:buSzPct val="89000"/>
              <a:buFont typeface="Arial" charset="0"/>
              <a:buChar char="-"/>
              <a:defRPr sz="2100" baseline="0"/>
            </a:lvl7pPr>
            <a:lvl8pPr marL="1020030" indent="-177089" defTabSz="1218026" fontAlgn="base">
              <a:spcBef>
                <a:spcPct val="0"/>
              </a:spcBef>
              <a:spcAft>
                <a:spcPct val="0"/>
              </a:spcAft>
              <a:buClr>
                <a:schemeClr val="tx2"/>
              </a:buClr>
              <a:buSzPct val="89000"/>
              <a:buFont typeface="Arial" charset="0"/>
              <a:buChar char="-"/>
              <a:defRPr sz="2100" baseline="0"/>
            </a:lvl8pPr>
            <a:lvl9pPr marL="1020030" indent="-177089" defTabSz="1218026" fontAlgn="base">
              <a:spcBef>
                <a:spcPct val="0"/>
              </a:spcBef>
              <a:spcAft>
                <a:spcPct val="0"/>
              </a:spcAft>
              <a:buClr>
                <a:schemeClr val="tx2"/>
              </a:buClr>
              <a:buSzPct val="89000"/>
              <a:buFont typeface="Arial" charset="0"/>
              <a:buChar char="-"/>
              <a:defRPr sz="2100" baseline="0"/>
            </a:lvl9pPr>
          </a:lstStyle>
          <a:p>
            <a:pPr marL="0" marR="0" lvl="0" indent="0" algn="l" defTabSz="913473" rtl="0" eaLnBrk="1" fontAlgn="base" latinLnBrk="0" hangingPunct="1">
              <a:lnSpc>
                <a:spcPct val="100000"/>
              </a:lnSpc>
              <a:spcBef>
                <a:spcPct val="0"/>
              </a:spcBef>
              <a:spcAft>
                <a:spcPct val="0"/>
              </a:spcAft>
              <a:buClr>
                <a:srgbClr val="008080"/>
              </a:buClr>
              <a:buSzPct val="100000"/>
              <a:buFontTx/>
              <a:buNone/>
              <a:tabLst/>
              <a:defRPr/>
            </a:pPr>
            <a:r>
              <a:rPr kumimoji="0" lang="ru-RU" sz="800" b="0" i="0" u="none" strike="noStrike" kern="1200" cap="none" spc="0" normalizeH="0" baseline="0" noProof="0" dirty="0">
                <a:ln>
                  <a:noFill/>
                </a:ln>
                <a:solidFill>
                  <a:srgbClr val="000000"/>
                </a:solidFill>
                <a:effectLst/>
                <a:uLnTx/>
                <a:uFillTx/>
                <a:latin typeface="Arial"/>
                <a:ea typeface="+mn-ea"/>
                <a:cs typeface="+mn-cs"/>
              </a:rPr>
              <a:t>Нет</a:t>
            </a:r>
          </a:p>
        </p:txBody>
      </p:sp>
      <p:sp>
        <p:nvSpPr>
          <p:cNvPr id="515" name="Oval 83">
            <a:extLst>
              <a:ext uri="{FF2B5EF4-FFF2-40B4-BE49-F238E27FC236}">
                <a16:creationId xmlns:a16="http://schemas.microsoft.com/office/drawing/2014/main" id="{1244C95A-69B0-4DAA-A8EC-7514FECEF06A}"/>
              </a:ext>
            </a:extLst>
          </p:cNvPr>
          <p:cNvSpPr>
            <a:spLocks noChangeArrowheads="1"/>
          </p:cNvSpPr>
          <p:nvPr/>
        </p:nvSpPr>
        <p:spPr bwMode="gray">
          <a:xfrm>
            <a:off x="7837949" y="2060549"/>
            <a:ext cx="179997" cy="179997"/>
          </a:xfrm>
          <a:prstGeom prst="ellipse">
            <a:avLst/>
          </a:prstGeom>
          <a:solidFill>
            <a:srgbClr val="008080"/>
          </a:solidFill>
          <a:ln w="9525">
            <a:solidFill>
              <a:srgbClr val="FFFFFF"/>
            </a:solidFill>
            <a:round/>
            <a:headEnd/>
            <a:tailEnd/>
          </a:ln>
          <a:effectLst/>
        </p:spPr>
        <p:txBody>
          <a:bodyPr vert="horz" wrap="none" lIns="0" tIns="0" rIns="0" bIns="0" numCol="1" anchor="ctr" anchorCtr="1" compatLnSpc="1">
            <a:prstTxWarp prst="textNoShape">
              <a:avLst/>
            </a:prstTxWarp>
            <a:noAutofit/>
          </a:bodyPr>
          <a:lstStyle/>
          <a:p>
            <a:pPr marL="0" marR="0" lvl="0" indent="0" algn="ctr" defTabSz="896108" rtl="0" eaLnBrk="1" fontAlgn="auto" latinLnBrk="0" hangingPunct="1">
              <a:lnSpc>
                <a:spcPct val="100000"/>
              </a:lnSpc>
              <a:spcBef>
                <a:spcPts val="0"/>
              </a:spcBef>
              <a:spcAft>
                <a:spcPts val="0"/>
              </a:spcAft>
              <a:buClr>
                <a:srgbClr val="FFFFFF"/>
              </a:buClr>
              <a:buSzTx/>
              <a:buFontTx/>
              <a:buNone/>
              <a:tabLst/>
              <a:defRPr/>
            </a:pPr>
            <a:r>
              <a:rPr kumimoji="0" lang="ru-RU" sz="800" b="1" i="0" u="none" strike="noStrike" kern="0" cap="none" spc="0" normalizeH="0" baseline="0" noProof="0" dirty="0">
                <a:ln>
                  <a:noFill/>
                </a:ln>
                <a:solidFill>
                  <a:srgbClr val="FFFFFF"/>
                </a:solidFill>
                <a:effectLst/>
                <a:uLnTx/>
                <a:uFillTx/>
                <a:latin typeface="Arial"/>
                <a:ea typeface="+mn-ea"/>
                <a:cs typeface="Arial" pitchFamily="34" charset="0"/>
              </a:rPr>
              <a:t>2</a:t>
            </a:r>
            <a:endParaRPr kumimoji="0" lang="en-US" sz="800" b="1" i="0" u="none" strike="noStrike" kern="0" cap="none" spc="0" normalizeH="0" baseline="0" noProof="0" dirty="0">
              <a:ln>
                <a:noFill/>
              </a:ln>
              <a:solidFill>
                <a:srgbClr val="FFFFFF"/>
              </a:solidFill>
              <a:effectLst/>
              <a:uLnTx/>
              <a:uFillTx/>
              <a:latin typeface="Arial"/>
              <a:ea typeface="+mn-ea"/>
              <a:cs typeface="Arial" pitchFamily="34" charset="0"/>
            </a:endParaRPr>
          </a:p>
        </p:txBody>
      </p:sp>
      <p:sp>
        <p:nvSpPr>
          <p:cNvPr id="516" name="Oval 83">
            <a:extLst>
              <a:ext uri="{FF2B5EF4-FFF2-40B4-BE49-F238E27FC236}">
                <a16:creationId xmlns:a16="http://schemas.microsoft.com/office/drawing/2014/main" id="{1244C95A-69B0-4DAA-A8EC-7514FECEF06A}"/>
              </a:ext>
            </a:extLst>
          </p:cNvPr>
          <p:cNvSpPr>
            <a:spLocks noChangeArrowheads="1"/>
          </p:cNvSpPr>
          <p:nvPr/>
        </p:nvSpPr>
        <p:spPr bwMode="gray">
          <a:xfrm>
            <a:off x="7842140" y="2513764"/>
            <a:ext cx="179997" cy="179997"/>
          </a:xfrm>
          <a:prstGeom prst="ellipse">
            <a:avLst/>
          </a:prstGeom>
          <a:solidFill>
            <a:srgbClr val="008080"/>
          </a:solidFill>
          <a:ln w="9525">
            <a:solidFill>
              <a:srgbClr val="FFFFFF"/>
            </a:solidFill>
            <a:round/>
            <a:headEnd/>
            <a:tailEnd/>
          </a:ln>
          <a:effectLst/>
        </p:spPr>
        <p:txBody>
          <a:bodyPr vert="horz" wrap="none" lIns="0" tIns="0" rIns="0" bIns="0" numCol="1" anchor="ctr" anchorCtr="1" compatLnSpc="1">
            <a:prstTxWarp prst="textNoShape">
              <a:avLst/>
            </a:prstTxWarp>
            <a:noAutofit/>
          </a:bodyPr>
          <a:lstStyle/>
          <a:p>
            <a:pPr marL="0" marR="0" lvl="0" indent="0" algn="ctr" defTabSz="896108" rtl="0" eaLnBrk="1" fontAlgn="auto" latinLnBrk="0" hangingPunct="1">
              <a:lnSpc>
                <a:spcPct val="100000"/>
              </a:lnSpc>
              <a:spcBef>
                <a:spcPts val="0"/>
              </a:spcBef>
              <a:spcAft>
                <a:spcPts val="0"/>
              </a:spcAft>
              <a:buClr>
                <a:srgbClr val="FFFFFF"/>
              </a:buClr>
              <a:buSzTx/>
              <a:buFontTx/>
              <a:buNone/>
              <a:tabLst/>
              <a:defRPr/>
            </a:pPr>
            <a:r>
              <a:rPr kumimoji="0" lang="ru-RU" sz="800" b="1" i="0" u="none" strike="noStrike" kern="0" cap="none" spc="0" normalizeH="0" baseline="0" noProof="0" dirty="0">
                <a:ln>
                  <a:noFill/>
                </a:ln>
                <a:solidFill>
                  <a:srgbClr val="FFFFFF"/>
                </a:solidFill>
                <a:effectLst/>
                <a:uLnTx/>
                <a:uFillTx/>
                <a:latin typeface="Arial"/>
                <a:ea typeface="+mn-ea"/>
                <a:cs typeface="Arial" pitchFamily="34" charset="0"/>
              </a:rPr>
              <a:t>3</a:t>
            </a:r>
            <a:endParaRPr kumimoji="0" lang="en-US" sz="800" b="1" i="0" u="none" strike="noStrike" kern="0" cap="none" spc="0" normalizeH="0" baseline="0" noProof="0" dirty="0">
              <a:ln>
                <a:noFill/>
              </a:ln>
              <a:solidFill>
                <a:srgbClr val="FFFFFF"/>
              </a:solidFill>
              <a:effectLst/>
              <a:uLnTx/>
              <a:uFillTx/>
              <a:latin typeface="Arial"/>
              <a:ea typeface="+mn-ea"/>
              <a:cs typeface="Arial" pitchFamily="34" charset="0"/>
            </a:endParaRPr>
          </a:p>
        </p:txBody>
      </p:sp>
      <p:sp>
        <p:nvSpPr>
          <p:cNvPr id="517" name="Oval 83">
            <a:extLst>
              <a:ext uri="{FF2B5EF4-FFF2-40B4-BE49-F238E27FC236}">
                <a16:creationId xmlns:a16="http://schemas.microsoft.com/office/drawing/2014/main" id="{1244C95A-69B0-4DAA-A8EC-7514FECEF06A}"/>
              </a:ext>
            </a:extLst>
          </p:cNvPr>
          <p:cNvSpPr>
            <a:spLocks noChangeArrowheads="1"/>
          </p:cNvSpPr>
          <p:nvPr/>
        </p:nvSpPr>
        <p:spPr bwMode="gray">
          <a:xfrm>
            <a:off x="7834582" y="3828917"/>
            <a:ext cx="179997" cy="179997"/>
          </a:xfrm>
          <a:prstGeom prst="ellipse">
            <a:avLst/>
          </a:prstGeom>
          <a:solidFill>
            <a:srgbClr val="008080"/>
          </a:solidFill>
          <a:ln w="9525">
            <a:solidFill>
              <a:srgbClr val="FFFFFF"/>
            </a:solidFill>
            <a:round/>
            <a:headEnd/>
            <a:tailEnd/>
          </a:ln>
          <a:effectLst/>
        </p:spPr>
        <p:txBody>
          <a:bodyPr vert="horz" wrap="none" lIns="0" tIns="0" rIns="0" bIns="0" numCol="1" anchor="ctr" anchorCtr="1" compatLnSpc="1">
            <a:prstTxWarp prst="textNoShape">
              <a:avLst/>
            </a:prstTxWarp>
            <a:noAutofit/>
          </a:bodyPr>
          <a:lstStyle/>
          <a:p>
            <a:pPr marL="0" marR="0" lvl="0" indent="0" algn="ctr" defTabSz="896108" rtl="0" eaLnBrk="1" fontAlgn="auto" latinLnBrk="0" hangingPunct="1">
              <a:lnSpc>
                <a:spcPct val="100000"/>
              </a:lnSpc>
              <a:spcBef>
                <a:spcPts val="0"/>
              </a:spcBef>
              <a:spcAft>
                <a:spcPts val="0"/>
              </a:spcAft>
              <a:buClr>
                <a:srgbClr val="FFFFFF"/>
              </a:buClr>
              <a:buSzTx/>
              <a:buFontTx/>
              <a:buNone/>
              <a:tabLst/>
              <a:defRPr/>
            </a:pPr>
            <a:r>
              <a:rPr kumimoji="0" lang="ru-RU" sz="800" b="1" i="0" u="none" strike="noStrike" kern="0" cap="none" spc="0" normalizeH="0" baseline="0" noProof="0" dirty="0">
                <a:ln>
                  <a:noFill/>
                </a:ln>
                <a:solidFill>
                  <a:srgbClr val="FFFFFF"/>
                </a:solidFill>
                <a:effectLst/>
                <a:uLnTx/>
                <a:uFillTx/>
                <a:latin typeface="Arial"/>
                <a:ea typeface="+mn-ea"/>
                <a:cs typeface="Arial" pitchFamily="34" charset="0"/>
              </a:rPr>
              <a:t>4</a:t>
            </a:r>
            <a:endParaRPr kumimoji="0" lang="en-US" sz="800" b="1" i="0" u="none" strike="noStrike" kern="0" cap="none" spc="0" normalizeH="0" baseline="0" noProof="0" dirty="0">
              <a:ln>
                <a:noFill/>
              </a:ln>
              <a:solidFill>
                <a:srgbClr val="FFFFFF"/>
              </a:solidFill>
              <a:effectLst/>
              <a:uLnTx/>
              <a:uFillTx/>
              <a:latin typeface="Arial"/>
              <a:ea typeface="+mn-ea"/>
              <a:cs typeface="Arial" pitchFamily="34" charset="0"/>
            </a:endParaRPr>
          </a:p>
        </p:txBody>
      </p:sp>
      <p:sp>
        <p:nvSpPr>
          <p:cNvPr id="518" name="Oval 83">
            <a:extLst>
              <a:ext uri="{FF2B5EF4-FFF2-40B4-BE49-F238E27FC236}">
                <a16:creationId xmlns:a16="http://schemas.microsoft.com/office/drawing/2014/main" id="{1244C95A-69B0-4DAA-A8EC-7514FECEF06A}"/>
              </a:ext>
            </a:extLst>
          </p:cNvPr>
          <p:cNvSpPr>
            <a:spLocks noChangeArrowheads="1"/>
          </p:cNvSpPr>
          <p:nvPr/>
        </p:nvSpPr>
        <p:spPr bwMode="gray">
          <a:xfrm>
            <a:off x="7836434" y="4877630"/>
            <a:ext cx="179997" cy="179997"/>
          </a:xfrm>
          <a:prstGeom prst="ellipse">
            <a:avLst/>
          </a:prstGeom>
          <a:solidFill>
            <a:srgbClr val="008080"/>
          </a:solidFill>
          <a:ln w="9525">
            <a:solidFill>
              <a:srgbClr val="FFFFFF"/>
            </a:solidFill>
            <a:round/>
            <a:headEnd/>
            <a:tailEnd/>
          </a:ln>
          <a:effectLst/>
        </p:spPr>
        <p:txBody>
          <a:bodyPr vert="horz" wrap="none" lIns="0" tIns="0" rIns="0" bIns="0" numCol="1" anchor="ctr" anchorCtr="1" compatLnSpc="1">
            <a:prstTxWarp prst="textNoShape">
              <a:avLst/>
            </a:prstTxWarp>
            <a:noAutofit/>
          </a:bodyPr>
          <a:lstStyle/>
          <a:p>
            <a:pPr marL="0" marR="0" lvl="0" indent="0" algn="ctr" defTabSz="896108" rtl="0" eaLnBrk="1" fontAlgn="auto" latinLnBrk="0" hangingPunct="1">
              <a:lnSpc>
                <a:spcPct val="100000"/>
              </a:lnSpc>
              <a:spcBef>
                <a:spcPts val="0"/>
              </a:spcBef>
              <a:spcAft>
                <a:spcPts val="0"/>
              </a:spcAft>
              <a:buClr>
                <a:srgbClr val="FFFFFF"/>
              </a:buClr>
              <a:buSzTx/>
              <a:buFontTx/>
              <a:buNone/>
              <a:tabLst/>
              <a:defRPr/>
            </a:pPr>
            <a:r>
              <a:rPr kumimoji="0" lang="ru-RU" sz="800" b="1" i="0" u="none" strike="noStrike" kern="0" cap="none" spc="0" normalizeH="0" baseline="0" noProof="0" dirty="0">
                <a:ln>
                  <a:noFill/>
                </a:ln>
                <a:solidFill>
                  <a:srgbClr val="FFFFFF"/>
                </a:solidFill>
                <a:effectLst/>
                <a:uLnTx/>
                <a:uFillTx/>
                <a:latin typeface="Arial"/>
                <a:ea typeface="+mn-ea"/>
                <a:cs typeface="Arial" pitchFamily="34" charset="0"/>
              </a:rPr>
              <a:t>5</a:t>
            </a:r>
            <a:endParaRPr kumimoji="0" lang="en-US" sz="800" b="1" i="0" u="none" strike="noStrike" kern="0" cap="none" spc="0" normalizeH="0" baseline="0" noProof="0" dirty="0">
              <a:ln>
                <a:noFill/>
              </a:ln>
              <a:solidFill>
                <a:srgbClr val="FFFFFF"/>
              </a:solidFill>
              <a:effectLst/>
              <a:uLnTx/>
              <a:uFillTx/>
              <a:latin typeface="Arial"/>
              <a:ea typeface="+mn-ea"/>
              <a:cs typeface="Arial" pitchFamily="34" charset="0"/>
            </a:endParaRPr>
          </a:p>
        </p:txBody>
      </p:sp>
      <p:sp>
        <p:nvSpPr>
          <p:cNvPr id="519" name="Oval 83">
            <a:extLst>
              <a:ext uri="{FF2B5EF4-FFF2-40B4-BE49-F238E27FC236}">
                <a16:creationId xmlns:a16="http://schemas.microsoft.com/office/drawing/2014/main" id="{1244C95A-69B0-4DAA-A8EC-7514FECEF06A}"/>
              </a:ext>
            </a:extLst>
          </p:cNvPr>
          <p:cNvSpPr>
            <a:spLocks noChangeArrowheads="1"/>
          </p:cNvSpPr>
          <p:nvPr/>
        </p:nvSpPr>
        <p:spPr bwMode="gray">
          <a:xfrm>
            <a:off x="9476832" y="4216879"/>
            <a:ext cx="179997" cy="179997"/>
          </a:xfrm>
          <a:prstGeom prst="ellipse">
            <a:avLst/>
          </a:prstGeom>
          <a:solidFill>
            <a:srgbClr val="008080"/>
          </a:solidFill>
          <a:ln w="9525">
            <a:solidFill>
              <a:srgbClr val="FFFFFF"/>
            </a:solidFill>
            <a:round/>
            <a:headEnd/>
            <a:tailEnd/>
          </a:ln>
          <a:effectLst/>
        </p:spPr>
        <p:txBody>
          <a:bodyPr vert="horz" wrap="none" lIns="0" tIns="0" rIns="0" bIns="0" numCol="1" anchor="ctr" anchorCtr="1" compatLnSpc="1">
            <a:prstTxWarp prst="textNoShape">
              <a:avLst/>
            </a:prstTxWarp>
            <a:noAutofit/>
          </a:bodyPr>
          <a:lstStyle/>
          <a:p>
            <a:pPr marL="0" marR="0" lvl="0" indent="0" algn="ctr" defTabSz="896108" rtl="0" eaLnBrk="1" fontAlgn="auto" latinLnBrk="0" hangingPunct="1">
              <a:lnSpc>
                <a:spcPct val="100000"/>
              </a:lnSpc>
              <a:spcBef>
                <a:spcPts val="0"/>
              </a:spcBef>
              <a:spcAft>
                <a:spcPts val="0"/>
              </a:spcAft>
              <a:buClr>
                <a:srgbClr val="FFFFFF"/>
              </a:buClr>
              <a:buSzTx/>
              <a:buFontTx/>
              <a:buNone/>
              <a:tabLst/>
              <a:defRPr/>
            </a:pPr>
            <a:r>
              <a:rPr kumimoji="0" lang="ru-RU" sz="800" b="1" i="0" u="none" strike="noStrike" kern="0" cap="none" spc="0" normalizeH="0" baseline="0" noProof="0" dirty="0">
                <a:ln>
                  <a:noFill/>
                </a:ln>
                <a:solidFill>
                  <a:srgbClr val="FFFFFF"/>
                </a:solidFill>
                <a:effectLst/>
                <a:uLnTx/>
                <a:uFillTx/>
                <a:latin typeface="Arial"/>
                <a:ea typeface="+mn-ea"/>
                <a:cs typeface="Arial" pitchFamily="34" charset="0"/>
              </a:rPr>
              <a:t>6</a:t>
            </a:r>
            <a:endParaRPr kumimoji="0" lang="en-US" sz="800" b="1" i="0" u="none" strike="noStrike" kern="0" cap="none" spc="0" normalizeH="0" baseline="0" noProof="0" dirty="0">
              <a:ln>
                <a:noFill/>
              </a:ln>
              <a:solidFill>
                <a:srgbClr val="FFFFFF"/>
              </a:solidFill>
              <a:effectLst/>
              <a:uLnTx/>
              <a:uFillTx/>
              <a:latin typeface="Arial"/>
              <a:ea typeface="+mn-ea"/>
              <a:cs typeface="Arial" pitchFamily="34" charset="0"/>
            </a:endParaRPr>
          </a:p>
        </p:txBody>
      </p:sp>
      <p:sp>
        <p:nvSpPr>
          <p:cNvPr id="524" name="Oval 83">
            <a:extLst>
              <a:ext uri="{FF2B5EF4-FFF2-40B4-BE49-F238E27FC236}">
                <a16:creationId xmlns:a16="http://schemas.microsoft.com/office/drawing/2014/main" id="{1244C95A-69B0-4DAA-A8EC-7514FECEF06A}"/>
              </a:ext>
            </a:extLst>
          </p:cNvPr>
          <p:cNvSpPr>
            <a:spLocks noChangeArrowheads="1"/>
          </p:cNvSpPr>
          <p:nvPr/>
        </p:nvSpPr>
        <p:spPr bwMode="gray">
          <a:xfrm>
            <a:off x="3443434" y="2437702"/>
            <a:ext cx="179997" cy="179997"/>
          </a:xfrm>
          <a:prstGeom prst="ellipse">
            <a:avLst/>
          </a:prstGeom>
          <a:solidFill>
            <a:srgbClr val="008080"/>
          </a:solidFill>
          <a:ln w="9525">
            <a:solidFill>
              <a:srgbClr val="FFFFFF"/>
            </a:solidFill>
            <a:round/>
            <a:headEnd/>
            <a:tailEnd/>
          </a:ln>
          <a:effectLst/>
        </p:spPr>
        <p:txBody>
          <a:bodyPr vert="horz" wrap="none" lIns="0" tIns="0" rIns="0" bIns="0" numCol="1" anchor="ctr" anchorCtr="1" compatLnSpc="1">
            <a:prstTxWarp prst="textNoShape">
              <a:avLst/>
            </a:prstTxWarp>
            <a:noAutofit/>
          </a:bodyPr>
          <a:lstStyle/>
          <a:p>
            <a:pPr marL="0" marR="0" lvl="0" indent="0" algn="ctr" defTabSz="896108" rtl="0" eaLnBrk="1" fontAlgn="auto" latinLnBrk="0" hangingPunct="1">
              <a:lnSpc>
                <a:spcPct val="100000"/>
              </a:lnSpc>
              <a:spcBef>
                <a:spcPts val="0"/>
              </a:spcBef>
              <a:spcAft>
                <a:spcPts val="0"/>
              </a:spcAft>
              <a:buClr>
                <a:srgbClr val="FFFFFF"/>
              </a:buClr>
              <a:buSzTx/>
              <a:buFontTx/>
              <a:buNone/>
              <a:tabLst/>
              <a:defRPr/>
            </a:pPr>
            <a:r>
              <a:rPr kumimoji="0" lang="en-US" sz="800" b="1" i="0" u="none" strike="noStrike" kern="0" cap="none" spc="0" normalizeH="0" baseline="0" noProof="0" dirty="0">
                <a:ln>
                  <a:noFill/>
                </a:ln>
                <a:solidFill>
                  <a:srgbClr val="FFFFFF"/>
                </a:solidFill>
                <a:effectLst/>
                <a:uLnTx/>
                <a:uFillTx/>
                <a:latin typeface="Arial"/>
                <a:ea typeface="+mn-ea"/>
                <a:cs typeface="Arial" pitchFamily="34" charset="0"/>
              </a:rPr>
              <a:t>7</a:t>
            </a:r>
          </a:p>
        </p:txBody>
      </p:sp>
      <p:sp>
        <p:nvSpPr>
          <p:cNvPr id="525" name="Oval 83">
            <a:extLst>
              <a:ext uri="{FF2B5EF4-FFF2-40B4-BE49-F238E27FC236}">
                <a16:creationId xmlns:a16="http://schemas.microsoft.com/office/drawing/2014/main" id="{1244C95A-69B0-4DAA-A8EC-7514FECEF06A}"/>
              </a:ext>
            </a:extLst>
          </p:cNvPr>
          <p:cNvSpPr>
            <a:spLocks noChangeArrowheads="1"/>
          </p:cNvSpPr>
          <p:nvPr/>
        </p:nvSpPr>
        <p:spPr bwMode="gray">
          <a:xfrm>
            <a:off x="5320652" y="4331452"/>
            <a:ext cx="179997" cy="179997"/>
          </a:xfrm>
          <a:prstGeom prst="ellipse">
            <a:avLst/>
          </a:prstGeom>
          <a:solidFill>
            <a:srgbClr val="008080"/>
          </a:solidFill>
          <a:ln w="9525">
            <a:solidFill>
              <a:srgbClr val="FFFFFF"/>
            </a:solidFill>
            <a:round/>
            <a:headEnd/>
            <a:tailEnd/>
          </a:ln>
          <a:effectLst/>
        </p:spPr>
        <p:txBody>
          <a:bodyPr vert="horz" wrap="none" lIns="0" tIns="0" rIns="0" bIns="0" numCol="1" anchor="ctr" anchorCtr="1" compatLnSpc="1">
            <a:prstTxWarp prst="textNoShape">
              <a:avLst/>
            </a:prstTxWarp>
            <a:noAutofit/>
          </a:bodyPr>
          <a:lstStyle/>
          <a:p>
            <a:pPr marL="0" marR="0" lvl="0" indent="0" algn="ctr" defTabSz="896108" rtl="0" eaLnBrk="1" fontAlgn="auto" latinLnBrk="0" hangingPunct="1">
              <a:lnSpc>
                <a:spcPct val="100000"/>
              </a:lnSpc>
              <a:spcBef>
                <a:spcPts val="0"/>
              </a:spcBef>
              <a:spcAft>
                <a:spcPts val="0"/>
              </a:spcAft>
              <a:buClr>
                <a:srgbClr val="FFFFFF"/>
              </a:buClr>
              <a:buSzTx/>
              <a:buFontTx/>
              <a:buNone/>
              <a:tabLst/>
              <a:defRPr/>
            </a:pPr>
            <a:r>
              <a:rPr kumimoji="0" lang="ru-RU" sz="800" b="1" i="0" u="none" strike="noStrike" kern="0" cap="none" spc="0" normalizeH="0" baseline="0" noProof="0" dirty="0">
                <a:ln>
                  <a:noFill/>
                </a:ln>
                <a:solidFill>
                  <a:srgbClr val="FFFFFF"/>
                </a:solidFill>
                <a:effectLst/>
                <a:uLnTx/>
                <a:uFillTx/>
                <a:latin typeface="Arial"/>
                <a:ea typeface="+mn-ea"/>
                <a:cs typeface="Arial" pitchFamily="34" charset="0"/>
              </a:rPr>
              <a:t>8</a:t>
            </a:r>
            <a:endParaRPr kumimoji="0" lang="en-US" sz="800" b="1" i="0" u="none" strike="noStrike" kern="0" cap="none" spc="0" normalizeH="0" baseline="0" noProof="0" dirty="0">
              <a:ln>
                <a:noFill/>
              </a:ln>
              <a:solidFill>
                <a:srgbClr val="FFFFFF"/>
              </a:solidFill>
              <a:effectLst/>
              <a:uLnTx/>
              <a:uFillTx/>
              <a:latin typeface="Arial"/>
              <a:ea typeface="+mn-ea"/>
              <a:cs typeface="Arial" pitchFamily="34" charset="0"/>
            </a:endParaRPr>
          </a:p>
        </p:txBody>
      </p:sp>
      <p:cxnSp>
        <p:nvCxnSpPr>
          <p:cNvPr id="23" name="Прямая со стрелкой 22"/>
          <p:cNvCxnSpPr>
            <a:stCxn id="137" idx="6"/>
            <a:endCxn id="443" idx="2"/>
          </p:cNvCxnSpPr>
          <p:nvPr/>
        </p:nvCxnSpPr>
        <p:spPr>
          <a:xfrm>
            <a:off x="3775620" y="2787801"/>
            <a:ext cx="438077" cy="5263"/>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54" name="Блок-схема: узел суммирования 153"/>
          <p:cNvSpPr>
            <a:spLocks/>
          </p:cNvSpPr>
          <p:nvPr/>
        </p:nvSpPr>
        <p:spPr>
          <a:xfrm>
            <a:off x="3582706" y="5046297"/>
            <a:ext cx="189821" cy="194573"/>
          </a:xfrm>
          <a:prstGeom prst="flowChartSummingJunction">
            <a:avLst/>
          </a:prstGeom>
          <a:solidFill>
            <a:schemeClr val="accent3"/>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3722" rtl="0" eaLnBrk="1" fontAlgn="auto" latinLnBrk="0" hangingPunct="1">
              <a:lnSpc>
                <a:spcPct val="100000"/>
              </a:lnSpc>
              <a:spcBef>
                <a:spcPts val="0"/>
              </a:spcBef>
              <a:spcAft>
                <a:spcPts val="0"/>
              </a:spcAft>
              <a:buClrTx/>
              <a:buSzTx/>
              <a:buFontTx/>
              <a:buNone/>
              <a:tabLst/>
              <a:defRPr/>
            </a:pPr>
            <a:endParaRPr kumimoji="0" lang="ru-RU" sz="800" b="0" i="0" u="none" strike="noStrike" kern="1200" cap="none" spc="0" normalizeH="0" baseline="0" noProof="0" dirty="0" err="1">
              <a:ln>
                <a:noFill/>
              </a:ln>
              <a:solidFill>
                <a:srgbClr val="000000"/>
              </a:solidFill>
              <a:effectLst/>
              <a:uLnTx/>
              <a:uFillTx/>
              <a:latin typeface="Arial"/>
              <a:ea typeface="+mn-ea"/>
              <a:cs typeface="+mn-cs"/>
            </a:endParaRPr>
          </a:p>
        </p:txBody>
      </p:sp>
      <p:cxnSp>
        <p:nvCxnSpPr>
          <p:cNvPr id="57" name="Соединительная линия уступом 56"/>
          <p:cNvCxnSpPr>
            <a:stCxn id="154" idx="6"/>
            <a:endCxn id="442" idx="2"/>
          </p:cNvCxnSpPr>
          <p:nvPr/>
        </p:nvCxnSpPr>
        <p:spPr>
          <a:xfrm flipV="1">
            <a:off x="3772527" y="4936167"/>
            <a:ext cx="1080996" cy="207417"/>
          </a:xfrm>
          <a:prstGeom prst="bentConnector2">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0" name="Прямая со стрелкой 9"/>
          <p:cNvCxnSpPr>
            <a:stCxn id="137" idx="0"/>
            <a:endCxn id="431" idx="4"/>
          </p:cNvCxnSpPr>
          <p:nvPr/>
        </p:nvCxnSpPr>
        <p:spPr>
          <a:xfrm flipV="1">
            <a:off x="3680710" y="2303636"/>
            <a:ext cx="6931" cy="386878"/>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4" name="Прямая со стрелкой 3"/>
          <p:cNvCxnSpPr>
            <a:stCxn id="442" idx="0"/>
            <a:endCxn id="121" idx="2"/>
          </p:cNvCxnSpPr>
          <p:nvPr/>
        </p:nvCxnSpPr>
        <p:spPr>
          <a:xfrm flipV="1">
            <a:off x="4853523" y="2546854"/>
            <a:ext cx="804" cy="1824167"/>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21" name="Rectangle 372">
            <a:extLst>
              <a:ext uri="{FF2B5EF4-FFF2-40B4-BE49-F238E27FC236}">
                <a16:creationId xmlns:a16="http://schemas.microsoft.com/office/drawing/2014/main" id="{F72A6D72-55D3-48BA-9729-9A6F313A7552}"/>
              </a:ext>
            </a:extLst>
          </p:cNvPr>
          <p:cNvSpPr>
            <a:spLocks/>
          </p:cNvSpPr>
          <p:nvPr/>
        </p:nvSpPr>
        <p:spPr bwMode="gray">
          <a:xfrm>
            <a:off x="4118141" y="1858598"/>
            <a:ext cx="1472372" cy="688256"/>
          </a:xfrm>
          <a:prstGeom prst="rect">
            <a:avLst/>
          </a:prstGeom>
          <a:solidFill>
            <a:srgbClr val="E5F2F2"/>
          </a:solidFill>
          <a:ln w="6350" cap="flat" cmpd="sng" algn="ctr">
            <a:noFill/>
            <a:prstDash val="solid"/>
          </a:ln>
          <a:effectLst/>
        </p:spPr>
        <p:txBody>
          <a:bodyPr wrap="square" lIns="36000" tIns="36000" rIns="36000" bIns="36000" rtlCol="0" anchor="ctr">
            <a:spAutoFit/>
          </a:bodyPr>
          <a:lstStyle/>
          <a:p>
            <a:pPr marL="0" marR="0" lvl="0" indent="0" algn="l" defTabSz="913473" rtl="0" eaLnBrk="1" fontAlgn="base" latinLnBrk="0" hangingPunct="1">
              <a:lnSpc>
                <a:spcPct val="100000"/>
              </a:lnSpc>
              <a:spcBef>
                <a:spcPct val="0"/>
              </a:spcBef>
              <a:spcAft>
                <a:spcPct val="0"/>
              </a:spcAft>
              <a:buClr>
                <a:srgbClr val="008080"/>
              </a:buClr>
              <a:buSzPct val="100000"/>
              <a:buFontTx/>
              <a:buNone/>
              <a:tabLst/>
              <a:defRPr/>
            </a:pPr>
            <a:r>
              <a:rPr kumimoji="0" lang="ru-RU" sz="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Подтверждение реализации в установленные сроки в ИС, включая обозначение существующих рисков отклонения по срокам</a:t>
            </a:r>
          </a:p>
        </p:txBody>
      </p:sp>
      <p:sp>
        <p:nvSpPr>
          <p:cNvPr id="122" name="Oval 83">
            <a:extLst>
              <a:ext uri="{FF2B5EF4-FFF2-40B4-BE49-F238E27FC236}">
                <a16:creationId xmlns:a16="http://schemas.microsoft.com/office/drawing/2014/main" id="{1244C95A-69B0-4DAA-A8EC-7514FECEF06A}"/>
              </a:ext>
            </a:extLst>
          </p:cNvPr>
          <p:cNvSpPr>
            <a:spLocks noChangeArrowheads="1"/>
          </p:cNvSpPr>
          <p:nvPr/>
        </p:nvSpPr>
        <p:spPr bwMode="gray">
          <a:xfrm>
            <a:off x="5494826" y="1795850"/>
            <a:ext cx="179997" cy="179997"/>
          </a:xfrm>
          <a:prstGeom prst="ellipse">
            <a:avLst/>
          </a:prstGeom>
          <a:solidFill>
            <a:srgbClr val="008080"/>
          </a:solidFill>
          <a:ln w="9525">
            <a:solidFill>
              <a:srgbClr val="FFFFFF"/>
            </a:solidFill>
            <a:round/>
            <a:headEnd/>
            <a:tailEnd/>
          </a:ln>
          <a:effectLst/>
        </p:spPr>
        <p:txBody>
          <a:bodyPr vert="horz" wrap="none" lIns="0" tIns="0" rIns="0" bIns="0" numCol="1" anchor="ctr" anchorCtr="1" compatLnSpc="1">
            <a:prstTxWarp prst="textNoShape">
              <a:avLst/>
            </a:prstTxWarp>
            <a:noAutofit/>
          </a:bodyPr>
          <a:lstStyle/>
          <a:p>
            <a:pPr marL="0" marR="0" lvl="0" indent="0" algn="ctr" defTabSz="896108" rtl="0" eaLnBrk="1" fontAlgn="auto" latinLnBrk="0" hangingPunct="1">
              <a:lnSpc>
                <a:spcPct val="100000"/>
              </a:lnSpc>
              <a:spcBef>
                <a:spcPts val="0"/>
              </a:spcBef>
              <a:spcAft>
                <a:spcPts val="0"/>
              </a:spcAft>
              <a:buClr>
                <a:srgbClr val="FFFFFF"/>
              </a:buClr>
              <a:buSzTx/>
              <a:buFontTx/>
              <a:buNone/>
              <a:tabLst/>
              <a:defRPr/>
            </a:pPr>
            <a:r>
              <a:rPr kumimoji="0" lang="ru-RU" sz="800" b="1" i="0" u="none" strike="noStrike" kern="0" cap="none" spc="0" normalizeH="0" baseline="0" noProof="0" dirty="0">
                <a:ln>
                  <a:noFill/>
                </a:ln>
                <a:solidFill>
                  <a:srgbClr val="FFFFFF"/>
                </a:solidFill>
                <a:effectLst/>
                <a:uLnTx/>
                <a:uFillTx/>
                <a:latin typeface="Arial"/>
                <a:ea typeface="+mn-ea"/>
                <a:cs typeface="Arial" pitchFamily="34" charset="0"/>
              </a:rPr>
              <a:t>1</a:t>
            </a:r>
            <a:endParaRPr kumimoji="0" lang="en-US" sz="800" b="1" i="0" u="none" strike="noStrike" kern="0" cap="none" spc="0" normalizeH="0" baseline="0" noProof="0" dirty="0">
              <a:ln>
                <a:noFill/>
              </a:ln>
              <a:solidFill>
                <a:srgbClr val="FFFFFF"/>
              </a:solidFill>
              <a:effectLst/>
              <a:uLnTx/>
              <a:uFillTx/>
              <a:latin typeface="Arial"/>
              <a:ea typeface="+mn-ea"/>
              <a:cs typeface="Arial" pitchFamily="34" charset="0"/>
            </a:endParaRPr>
          </a:p>
        </p:txBody>
      </p:sp>
      <p:cxnSp>
        <p:nvCxnSpPr>
          <p:cNvPr id="18" name="Прямая со стрелкой 17"/>
          <p:cNvCxnSpPr>
            <a:stCxn id="121" idx="3"/>
            <a:endCxn id="180" idx="2"/>
          </p:cNvCxnSpPr>
          <p:nvPr/>
        </p:nvCxnSpPr>
        <p:spPr>
          <a:xfrm flipV="1">
            <a:off x="5590513" y="2202047"/>
            <a:ext cx="347810" cy="679"/>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18" name="Блок-схема: узел суммирования 117"/>
          <p:cNvSpPr>
            <a:spLocks/>
          </p:cNvSpPr>
          <p:nvPr/>
        </p:nvSpPr>
        <p:spPr>
          <a:xfrm>
            <a:off x="8764513" y="2105063"/>
            <a:ext cx="189821" cy="194573"/>
          </a:xfrm>
          <a:prstGeom prst="flowChartSummingJunction">
            <a:avLst/>
          </a:prstGeom>
          <a:solidFill>
            <a:schemeClr val="accent3"/>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3722" rtl="0" eaLnBrk="1" fontAlgn="auto" latinLnBrk="0" hangingPunct="1">
              <a:lnSpc>
                <a:spcPct val="100000"/>
              </a:lnSpc>
              <a:spcBef>
                <a:spcPts val="0"/>
              </a:spcBef>
              <a:spcAft>
                <a:spcPts val="0"/>
              </a:spcAft>
              <a:buClrTx/>
              <a:buSzTx/>
              <a:buFontTx/>
              <a:buNone/>
              <a:tabLst/>
              <a:defRPr/>
            </a:pPr>
            <a:endParaRPr kumimoji="0" lang="ru-RU" sz="800" b="0" i="0" u="none" strike="noStrike" kern="1200" cap="none" spc="0" normalizeH="0" baseline="0" noProof="0" dirty="0" err="1">
              <a:ln>
                <a:noFill/>
              </a:ln>
              <a:solidFill>
                <a:srgbClr val="000000"/>
              </a:solidFill>
              <a:effectLst/>
              <a:uLnTx/>
              <a:uFillTx/>
              <a:latin typeface="Arial"/>
              <a:ea typeface="+mn-ea"/>
              <a:cs typeface="+mn-cs"/>
            </a:endParaRPr>
          </a:p>
        </p:txBody>
      </p:sp>
      <p:sp>
        <p:nvSpPr>
          <p:cNvPr id="129" name="TextBox 128">
            <a:extLst>
              <a:ext uri="{FF2B5EF4-FFF2-40B4-BE49-F238E27FC236}">
                <a16:creationId xmlns:a16="http://schemas.microsoft.com/office/drawing/2014/main" id="{86B933E7-7FCC-4517-B1CB-CC998E895F2F}"/>
              </a:ext>
            </a:extLst>
          </p:cNvPr>
          <p:cNvSpPr txBox="1"/>
          <p:nvPr/>
        </p:nvSpPr>
        <p:spPr>
          <a:xfrm>
            <a:off x="8086155" y="2012929"/>
            <a:ext cx="1408668" cy="123111"/>
          </a:xfrm>
          <a:prstGeom prst="rect">
            <a:avLst/>
          </a:prstGeom>
        </p:spPr>
        <p:txBody>
          <a:bodyPr vert="horz" wrap="square" lIns="0" tIns="0" rIns="0" bIns="0" rtlCol="0" anchor="ctr" anchorCtr="0">
            <a:spAutoFit/>
          </a:bodyPr>
          <a:lstStyle>
            <a:lvl1pPr lvl="0" indent="0" defTabSz="913473" fontAlgn="base">
              <a:spcBef>
                <a:spcPct val="0"/>
              </a:spcBef>
              <a:spcAft>
                <a:spcPct val="0"/>
              </a:spcAft>
              <a:buClr>
                <a:schemeClr val="tx2"/>
              </a:buClr>
              <a:buSzPct val="100000"/>
              <a:defRPr lang="ru-RU" sz="1600" baseline="0" dirty="0"/>
            </a:lvl1pPr>
            <a:lvl2pPr marL="198335" lvl="1" indent="-194662" defTabSz="913473" fontAlgn="base">
              <a:spcBef>
                <a:spcPct val="0"/>
              </a:spcBef>
              <a:spcAft>
                <a:spcPct val="0"/>
              </a:spcAft>
              <a:buClr>
                <a:schemeClr val="accent4"/>
              </a:buClr>
              <a:buSzPct val="125000"/>
              <a:buFont typeface="Arial" charset="0"/>
              <a:buChar char="▪"/>
              <a:defRPr lang="ru-RU" sz="1600" baseline="0" dirty="0"/>
            </a:lvl2pPr>
            <a:lvl3pPr marL="455435" lvl="2" indent="-253428" defTabSz="913473" fontAlgn="base">
              <a:spcBef>
                <a:spcPct val="0"/>
              </a:spcBef>
              <a:spcAft>
                <a:spcPct val="0"/>
              </a:spcAft>
              <a:buClr>
                <a:schemeClr val="accent6"/>
              </a:buClr>
              <a:buSzPct val="120000"/>
              <a:buFont typeface="Arial" charset="0"/>
              <a:buChar char="–"/>
              <a:defRPr lang="ru-RU" sz="1600" baseline="0" dirty="0"/>
            </a:lvl3pPr>
            <a:lvl4pPr marL="628060" lvl="3" indent="-157933" defTabSz="913473" fontAlgn="base">
              <a:spcBef>
                <a:spcPct val="0"/>
              </a:spcBef>
              <a:spcAft>
                <a:spcPct val="0"/>
              </a:spcAft>
              <a:buClr>
                <a:schemeClr val="accent6"/>
              </a:buClr>
              <a:buSzPct val="120000"/>
              <a:buFont typeface="Arial" charset="0"/>
              <a:buChar char="▫"/>
              <a:defRPr lang="ru-RU" sz="1600" baseline="0" dirty="0"/>
            </a:lvl4pPr>
            <a:lvl5pPr marL="763957" lvl="4" indent="-132223" defTabSz="913473" fontAlgn="base">
              <a:spcBef>
                <a:spcPct val="0"/>
              </a:spcBef>
              <a:spcAft>
                <a:spcPct val="0"/>
              </a:spcAft>
              <a:buClr>
                <a:schemeClr val="accent6"/>
              </a:buClr>
              <a:buSzPct val="89000"/>
              <a:buFont typeface="Arial" charset="0"/>
              <a:buChar char="-"/>
              <a:defRPr lang="ru-RU" sz="1600" baseline="0" dirty="0"/>
            </a:lvl5pPr>
            <a:lvl6pPr marL="1020030" indent="-177089" defTabSz="1218026" fontAlgn="base">
              <a:spcBef>
                <a:spcPct val="0"/>
              </a:spcBef>
              <a:spcAft>
                <a:spcPct val="0"/>
              </a:spcAft>
              <a:buClr>
                <a:schemeClr val="tx2"/>
              </a:buClr>
              <a:buSzPct val="89000"/>
              <a:buFont typeface="Arial" charset="0"/>
              <a:buChar char="-"/>
              <a:defRPr sz="2100" baseline="0"/>
            </a:lvl6pPr>
            <a:lvl7pPr marL="1020030" indent="-177089" defTabSz="1218026" fontAlgn="base">
              <a:spcBef>
                <a:spcPct val="0"/>
              </a:spcBef>
              <a:spcAft>
                <a:spcPct val="0"/>
              </a:spcAft>
              <a:buClr>
                <a:schemeClr val="tx2"/>
              </a:buClr>
              <a:buSzPct val="89000"/>
              <a:buFont typeface="Arial" charset="0"/>
              <a:buChar char="-"/>
              <a:defRPr sz="2100" baseline="0"/>
            </a:lvl7pPr>
            <a:lvl8pPr marL="1020030" indent="-177089" defTabSz="1218026" fontAlgn="base">
              <a:spcBef>
                <a:spcPct val="0"/>
              </a:spcBef>
              <a:spcAft>
                <a:spcPct val="0"/>
              </a:spcAft>
              <a:buClr>
                <a:schemeClr val="tx2"/>
              </a:buClr>
              <a:buSzPct val="89000"/>
              <a:buFont typeface="Arial" charset="0"/>
              <a:buChar char="-"/>
              <a:defRPr sz="2100" baseline="0"/>
            </a:lvl8pPr>
            <a:lvl9pPr marL="1020030" indent="-177089" defTabSz="1218026" fontAlgn="base">
              <a:spcBef>
                <a:spcPct val="0"/>
              </a:spcBef>
              <a:spcAft>
                <a:spcPct val="0"/>
              </a:spcAft>
              <a:buClr>
                <a:schemeClr val="tx2"/>
              </a:buClr>
              <a:buSzPct val="89000"/>
              <a:buFont typeface="Arial" charset="0"/>
              <a:buChar char="-"/>
              <a:defRPr sz="2100" baseline="0"/>
            </a:lvl9pPr>
          </a:lstStyle>
          <a:p>
            <a:pPr marL="0" marR="0" lvl="0" indent="0" algn="l" defTabSz="913473" rtl="0" eaLnBrk="1" fontAlgn="base" latinLnBrk="0" hangingPunct="1">
              <a:lnSpc>
                <a:spcPct val="100000"/>
              </a:lnSpc>
              <a:spcBef>
                <a:spcPct val="0"/>
              </a:spcBef>
              <a:spcAft>
                <a:spcPct val="0"/>
              </a:spcAft>
              <a:buClr>
                <a:srgbClr val="008080"/>
              </a:buClr>
              <a:buSzPct val="100000"/>
              <a:buFontTx/>
              <a:buNone/>
              <a:tabLst/>
              <a:defRPr/>
            </a:pPr>
            <a:r>
              <a:rPr kumimoji="0" lang="ru-RU" sz="800" b="0" i="1" u="none" strike="noStrike" kern="1200" cap="none" spc="0" normalizeH="0" baseline="0" noProof="0" dirty="0">
                <a:ln>
                  <a:noFill/>
                </a:ln>
                <a:solidFill>
                  <a:srgbClr val="000000"/>
                </a:solidFill>
                <a:effectLst/>
                <a:uLnTx/>
                <a:uFillTx/>
                <a:latin typeface="Arial"/>
                <a:ea typeface="+mn-ea"/>
                <a:cs typeface="+mn-cs"/>
              </a:rPr>
              <a:t>Выполнено?</a:t>
            </a:r>
          </a:p>
        </p:txBody>
      </p:sp>
      <p:sp>
        <p:nvSpPr>
          <p:cNvPr id="131" name="TextBox 130">
            <a:extLst>
              <a:ext uri="{FF2B5EF4-FFF2-40B4-BE49-F238E27FC236}">
                <a16:creationId xmlns:a16="http://schemas.microsoft.com/office/drawing/2014/main" id="{86B933E7-7FCC-4517-B1CB-CC998E895F2F}"/>
              </a:ext>
            </a:extLst>
          </p:cNvPr>
          <p:cNvSpPr txBox="1"/>
          <p:nvPr/>
        </p:nvSpPr>
        <p:spPr>
          <a:xfrm flipH="1">
            <a:off x="8902949" y="2300631"/>
            <a:ext cx="409190" cy="123111"/>
          </a:xfrm>
          <a:prstGeom prst="rect">
            <a:avLst/>
          </a:prstGeom>
        </p:spPr>
        <p:txBody>
          <a:bodyPr vert="horz" wrap="square" lIns="0" tIns="0" rIns="0" bIns="0" rtlCol="0" anchor="ctr" anchorCtr="0">
            <a:spAutoFit/>
          </a:bodyPr>
          <a:lstStyle>
            <a:lvl1pPr lvl="0" indent="0" defTabSz="913473" fontAlgn="base">
              <a:spcBef>
                <a:spcPct val="0"/>
              </a:spcBef>
              <a:spcAft>
                <a:spcPct val="0"/>
              </a:spcAft>
              <a:buClr>
                <a:schemeClr val="tx2"/>
              </a:buClr>
              <a:buSzPct val="100000"/>
              <a:defRPr lang="ru-RU" sz="1600" baseline="0" dirty="0"/>
            </a:lvl1pPr>
            <a:lvl2pPr marL="198335" lvl="1" indent="-194662" defTabSz="913473" fontAlgn="base">
              <a:spcBef>
                <a:spcPct val="0"/>
              </a:spcBef>
              <a:spcAft>
                <a:spcPct val="0"/>
              </a:spcAft>
              <a:buClr>
                <a:schemeClr val="accent4"/>
              </a:buClr>
              <a:buSzPct val="125000"/>
              <a:buFont typeface="Arial" charset="0"/>
              <a:buChar char="▪"/>
              <a:defRPr lang="ru-RU" sz="1600" baseline="0" dirty="0"/>
            </a:lvl2pPr>
            <a:lvl3pPr marL="455435" lvl="2" indent="-253428" defTabSz="913473" fontAlgn="base">
              <a:spcBef>
                <a:spcPct val="0"/>
              </a:spcBef>
              <a:spcAft>
                <a:spcPct val="0"/>
              </a:spcAft>
              <a:buClr>
                <a:schemeClr val="accent6"/>
              </a:buClr>
              <a:buSzPct val="120000"/>
              <a:buFont typeface="Arial" charset="0"/>
              <a:buChar char="–"/>
              <a:defRPr lang="ru-RU" sz="1600" baseline="0" dirty="0"/>
            </a:lvl3pPr>
            <a:lvl4pPr marL="628060" lvl="3" indent="-157933" defTabSz="913473" fontAlgn="base">
              <a:spcBef>
                <a:spcPct val="0"/>
              </a:spcBef>
              <a:spcAft>
                <a:spcPct val="0"/>
              </a:spcAft>
              <a:buClr>
                <a:schemeClr val="accent6"/>
              </a:buClr>
              <a:buSzPct val="120000"/>
              <a:buFont typeface="Arial" charset="0"/>
              <a:buChar char="▫"/>
              <a:defRPr lang="ru-RU" sz="1600" baseline="0" dirty="0"/>
            </a:lvl4pPr>
            <a:lvl5pPr marL="763957" lvl="4" indent="-132223" defTabSz="913473" fontAlgn="base">
              <a:spcBef>
                <a:spcPct val="0"/>
              </a:spcBef>
              <a:spcAft>
                <a:spcPct val="0"/>
              </a:spcAft>
              <a:buClr>
                <a:schemeClr val="accent6"/>
              </a:buClr>
              <a:buSzPct val="89000"/>
              <a:buFont typeface="Arial" charset="0"/>
              <a:buChar char="-"/>
              <a:defRPr lang="ru-RU" sz="1600" baseline="0" dirty="0"/>
            </a:lvl5pPr>
            <a:lvl6pPr marL="1020030" indent="-177089" defTabSz="1218026" fontAlgn="base">
              <a:spcBef>
                <a:spcPct val="0"/>
              </a:spcBef>
              <a:spcAft>
                <a:spcPct val="0"/>
              </a:spcAft>
              <a:buClr>
                <a:schemeClr val="tx2"/>
              </a:buClr>
              <a:buSzPct val="89000"/>
              <a:buFont typeface="Arial" charset="0"/>
              <a:buChar char="-"/>
              <a:defRPr sz="2100" baseline="0"/>
            </a:lvl6pPr>
            <a:lvl7pPr marL="1020030" indent="-177089" defTabSz="1218026" fontAlgn="base">
              <a:spcBef>
                <a:spcPct val="0"/>
              </a:spcBef>
              <a:spcAft>
                <a:spcPct val="0"/>
              </a:spcAft>
              <a:buClr>
                <a:schemeClr val="tx2"/>
              </a:buClr>
              <a:buSzPct val="89000"/>
              <a:buFont typeface="Arial" charset="0"/>
              <a:buChar char="-"/>
              <a:defRPr sz="2100" baseline="0"/>
            </a:lvl7pPr>
            <a:lvl8pPr marL="1020030" indent="-177089" defTabSz="1218026" fontAlgn="base">
              <a:spcBef>
                <a:spcPct val="0"/>
              </a:spcBef>
              <a:spcAft>
                <a:spcPct val="0"/>
              </a:spcAft>
              <a:buClr>
                <a:schemeClr val="tx2"/>
              </a:buClr>
              <a:buSzPct val="89000"/>
              <a:buFont typeface="Arial" charset="0"/>
              <a:buChar char="-"/>
              <a:defRPr sz="2100" baseline="0"/>
            </a:lvl8pPr>
            <a:lvl9pPr marL="1020030" indent="-177089" defTabSz="1218026" fontAlgn="base">
              <a:spcBef>
                <a:spcPct val="0"/>
              </a:spcBef>
              <a:spcAft>
                <a:spcPct val="0"/>
              </a:spcAft>
              <a:buClr>
                <a:schemeClr val="tx2"/>
              </a:buClr>
              <a:buSzPct val="89000"/>
              <a:buFont typeface="Arial" charset="0"/>
              <a:buChar char="-"/>
              <a:defRPr sz="2100" baseline="0"/>
            </a:lvl9pPr>
          </a:lstStyle>
          <a:p>
            <a:pPr marL="0" marR="0" lvl="0" indent="0" algn="l" defTabSz="913473" rtl="0" eaLnBrk="1" fontAlgn="base" latinLnBrk="0" hangingPunct="1">
              <a:lnSpc>
                <a:spcPct val="100000"/>
              </a:lnSpc>
              <a:spcBef>
                <a:spcPct val="0"/>
              </a:spcBef>
              <a:spcAft>
                <a:spcPct val="0"/>
              </a:spcAft>
              <a:buClr>
                <a:srgbClr val="008080"/>
              </a:buClr>
              <a:buSzPct val="100000"/>
              <a:buFontTx/>
              <a:buNone/>
              <a:tabLst/>
              <a:defRPr/>
            </a:pPr>
            <a:r>
              <a:rPr kumimoji="0" lang="ru-RU" sz="800" b="0" i="0" u="none" strike="noStrike" kern="1200" cap="none" spc="0" normalizeH="0" baseline="0" noProof="0" dirty="0">
                <a:ln>
                  <a:noFill/>
                </a:ln>
                <a:solidFill>
                  <a:srgbClr val="000000"/>
                </a:solidFill>
                <a:effectLst/>
                <a:uLnTx/>
                <a:uFillTx/>
                <a:latin typeface="Arial"/>
                <a:ea typeface="+mn-ea"/>
                <a:cs typeface="+mn-cs"/>
              </a:rPr>
              <a:t>Да</a:t>
            </a:r>
          </a:p>
        </p:txBody>
      </p:sp>
      <p:cxnSp>
        <p:nvCxnSpPr>
          <p:cNvPr id="30" name="Соединительная линия уступом 29"/>
          <p:cNvCxnSpPr>
            <a:stCxn id="118" idx="4"/>
            <a:endCxn id="471" idx="3"/>
          </p:cNvCxnSpPr>
          <p:nvPr/>
        </p:nvCxnSpPr>
        <p:spPr>
          <a:xfrm rot="5400000">
            <a:off x="8172219" y="2134441"/>
            <a:ext cx="522011" cy="852401"/>
          </a:xfrm>
          <a:prstGeom prst="bentConnector2">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49" name="TextBox 148">
            <a:extLst>
              <a:ext uri="{FF2B5EF4-FFF2-40B4-BE49-F238E27FC236}">
                <a16:creationId xmlns:a16="http://schemas.microsoft.com/office/drawing/2014/main" id="{86B933E7-7FCC-4517-B1CB-CC998E895F2F}"/>
              </a:ext>
            </a:extLst>
          </p:cNvPr>
          <p:cNvSpPr txBox="1"/>
          <p:nvPr/>
        </p:nvSpPr>
        <p:spPr>
          <a:xfrm>
            <a:off x="8908883" y="1903408"/>
            <a:ext cx="177409" cy="123111"/>
          </a:xfrm>
          <a:prstGeom prst="rect">
            <a:avLst/>
          </a:prstGeom>
        </p:spPr>
        <p:txBody>
          <a:bodyPr vert="horz" wrap="square" lIns="0" tIns="0" rIns="0" bIns="0" rtlCol="0" anchor="ctr" anchorCtr="0">
            <a:spAutoFit/>
          </a:bodyPr>
          <a:lstStyle>
            <a:lvl1pPr lvl="0" indent="0" defTabSz="913473" fontAlgn="base">
              <a:spcBef>
                <a:spcPct val="0"/>
              </a:spcBef>
              <a:spcAft>
                <a:spcPct val="0"/>
              </a:spcAft>
              <a:buClr>
                <a:schemeClr val="tx2"/>
              </a:buClr>
              <a:buSzPct val="100000"/>
              <a:defRPr lang="ru-RU" sz="1600" baseline="0" dirty="0"/>
            </a:lvl1pPr>
            <a:lvl2pPr marL="198335" lvl="1" indent="-194662" defTabSz="913473" fontAlgn="base">
              <a:spcBef>
                <a:spcPct val="0"/>
              </a:spcBef>
              <a:spcAft>
                <a:spcPct val="0"/>
              </a:spcAft>
              <a:buClr>
                <a:schemeClr val="accent4"/>
              </a:buClr>
              <a:buSzPct val="125000"/>
              <a:buFont typeface="Arial" charset="0"/>
              <a:buChar char="▪"/>
              <a:defRPr lang="ru-RU" sz="1600" baseline="0" dirty="0"/>
            </a:lvl2pPr>
            <a:lvl3pPr marL="455435" lvl="2" indent="-253428" defTabSz="913473" fontAlgn="base">
              <a:spcBef>
                <a:spcPct val="0"/>
              </a:spcBef>
              <a:spcAft>
                <a:spcPct val="0"/>
              </a:spcAft>
              <a:buClr>
                <a:schemeClr val="accent6"/>
              </a:buClr>
              <a:buSzPct val="120000"/>
              <a:buFont typeface="Arial" charset="0"/>
              <a:buChar char="–"/>
              <a:defRPr lang="ru-RU" sz="1600" baseline="0" dirty="0"/>
            </a:lvl3pPr>
            <a:lvl4pPr marL="628060" lvl="3" indent="-157933" defTabSz="913473" fontAlgn="base">
              <a:spcBef>
                <a:spcPct val="0"/>
              </a:spcBef>
              <a:spcAft>
                <a:spcPct val="0"/>
              </a:spcAft>
              <a:buClr>
                <a:schemeClr val="accent6"/>
              </a:buClr>
              <a:buSzPct val="120000"/>
              <a:buFont typeface="Arial" charset="0"/>
              <a:buChar char="▫"/>
              <a:defRPr lang="ru-RU" sz="1600" baseline="0" dirty="0"/>
            </a:lvl4pPr>
            <a:lvl5pPr marL="763957" lvl="4" indent="-132223" defTabSz="913473" fontAlgn="base">
              <a:spcBef>
                <a:spcPct val="0"/>
              </a:spcBef>
              <a:spcAft>
                <a:spcPct val="0"/>
              </a:spcAft>
              <a:buClr>
                <a:schemeClr val="accent6"/>
              </a:buClr>
              <a:buSzPct val="89000"/>
              <a:buFont typeface="Arial" charset="0"/>
              <a:buChar char="-"/>
              <a:defRPr lang="ru-RU" sz="1600" baseline="0" dirty="0"/>
            </a:lvl5pPr>
            <a:lvl6pPr marL="1020030" indent="-177089" defTabSz="1218026" fontAlgn="base">
              <a:spcBef>
                <a:spcPct val="0"/>
              </a:spcBef>
              <a:spcAft>
                <a:spcPct val="0"/>
              </a:spcAft>
              <a:buClr>
                <a:schemeClr val="tx2"/>
              </a:buClr>
              <a:buSzPct val="89000"/>
              <a:buFont typeface="Arial" charset="0"/>
              <a:buChar char="-"/>
              <a:defRPr sz="2100" baseline="0"/>
            </a:lvl6pPr>
            <a:lvl7pPr marL="1020030" indent="-177089" defTabSz="1218026" fontAlgn="base">
              <a:spcBef>
                <a:spcPct val="0"/>
              </a:spcBef>
              <a:spcAft>
                <a:spcPct val="0"/>
              </a:spcAft>
              <a:buClr>
                <a:schemeClr val="tx2"/>
              </a:buClr>
              <a:buSzPct val="89000"/>
              <a:buFont typeface="Arial" charset="0"/>
              <a:buChar char="-"/>
              <a:defRPr sz="2100" baseline="0"/>
            </a:lvl7pPr>
            <a:lvl8pPr marL="1020030" indent="-177089" defTabSz="1218026" fontAlgn="base">
              <a:spcBef>
                <a:spcPct val="0"/>
              </a:spcBef>
              <a:spcAft>
                <a:spcPct val="0"/>
              </a:spcAft>
              <a:buClr>
                <a:schemeClr val="tx2"/>
              </a:buClr>
              <a:buSzPct val="89000"/>
              <a:buFont typeface="Arial" charset="0"/>
              <a:buChar char="-"/>
              <a:defRPr sz="2100" baseline="0"/>
            </a:lvl8pPr>
            <a:lvl9pPr marL="1020030" indent="-177089" defTabSz="1218026" fontAlgn="base">
              <a:spcBef>
                <a:spcPct val="0"/>
              </a:spcBef>
              <a:spcAft>
                <a:spcPct val="0"/>
              </a:spcAft>
              <a:buClr>
                <a:schemeClr val="tx2"/>
              </a:buClr>
              <a:buSzPct val="89000"/>
              <a:buFont typeface="Arial" charset="0"/>
              <a:buChar char="-"/>
              <a:defRPr sz="2100" baseline="0"/>
            </a:lvl9pPr>
          </a:lstStyle>
          <a:p>
            <a:pPr marL="0" marR="0" lvl="0" indent="0" algn="l" defTabSz="913473" rtl="0" eaLnBrk="1" fontAlgn="base" latinLnBrk="0" hangingPunct="1">
              <a:lnSpc>
                <a:spcPct val="100000"/>
              </a:lnSpc>
              <a:spcBef>
                <a:spcPct val="0"/>
              </a:spcBef>
              <a:spcAft>
                <a:spcPct val="0"/>
              </a:spcAft>
              <a:buClr>
                <a:srgbClr val="008080"/>
              </a:buClr>
              <a:buSzPct val="100000"/>
              <a:buFontTx/>
              <a:buNone/>
              <a:tabLst/>
              <a:defRPr/>
            </a:pPr>
            <a:r>
              <a:rPr kumimoji="0" lang="ru-RU" sz="800" b="0" i="0" u="none" strike="noStrike" kern="1200" cap="none" spc="0" normalizeH="0" baseline="0" noProof="0" dirty="0">
                <a:ln>
                  <a:noFill/>
                </a:ln>
                <a:solidFill>
                  <a:srgbClr val="000000"/>
                </a:solidFill>
                <a:effectLst/>
                <a:uLnTx/>
                <a:uFillTx/>
                <a:latin typeface="Arial"/>
                <a:ea typeface="+mn-ea"/>
                <a:cs typeface="+mn-cs"/>
              </a:rPr>
              <a:t>Нет</a:t>
            </a:r>
          </a:p>
        </p:txBody>
      </p:sp>
      <p:sp>
        <p:nvSpPr>
          <p:cNvPr id="36" name="TextBox 35"/>
          <p:cNvSpPr txBox="1"/>
          <p:nvPr/>
        </p:nvSpPr>
        <p:spPr>
          <a:xfrm>
            <a:off x="252152" y="6375087"/>
            <a:ext cx="9224680" cy="461665"/>
          </a:xfrm>
          <a:prstGeom prst="rect">
            <a:avLst/>
          </a:prstGeom>
          <a:noFill/>
        </p:spPr>
        <p:txBody>
          <a:bodyPr wrap="square" rtlCol="0">
            <a:spAutoFit/>
          </a:bodyPr>
          <a:lstStyle/>
          <a:p>
            <a:pPr marL="0" marR="0" lvl="0" indent="0" algn="l" defTabSz="913722" rtl="0" eaLnBrk="1" fontAlgn="auto" latinLnBrk="0" hangingPunct="1">
              <a:lnSpc>
                <a:spcPct val="100000"/>
              </a:lnSpc>
              <a:spcBef>
                <a:spcPts val="0"/>
              </a:spcBef>
              <a:spcAft>
                <a:spcPts val="0"/>
              </a:spcAft>
              <a:buClrTx/>
              <a:buSzTx/>
              <a:buFontTx/>
              <a:buNone/>
              <a:tabLst/>
              <a:defRPr/>
            </a:pPr>
            <a:r>
              <a:rPr kumimoji="0" lang="ru-RU" sz="800" b="0" i="0" u="none" strike="noStrike" kern="1200" cap="none" spc="0" normalizeH="0" baseline="30000" noProof="0" dirty="0">
                <a:ln>
                  <a:noFill/>
                </a:ln>
                <a:solidFill>
                  <a:srgbClr val="000000"/>
                </a:solidFill>
                <a:effectLst/>
                <a:uLnTx/>
                <a:uFillTx/>
                <a:latin typeface="Arial"/>
                <a:ea typeface="+mn-ea"/>
                <a:cs typeface="+mn-cs"/>
              </a:rPr>
              <a:t>1</a:t>
            </a:r>
            <a:r>
              <a:rPr kumimoji="0" lang="ru-RU" sz="800" b="0" i="0" u="none" strike="noStrike" kern="1200" cap="none" spc="0" normalizeH="0" baseline="0" noProof="0" dirty="0">
                <a:ln>
                  <a:noFill/>
                </a:ln>
                <a:solidFill>
                  <a:srgbClr val="000000"/>
                </a:solidFill>
                <a:effectLst/>
                <a:uLnTx/>
                <a:uFillTx/>
                <a:latin typeface="Arial"/>
                <a:ea typeface="+mn-ea"/>
                <a:cs typeface="+mn-cs"/>
              </a:rPr>
              <a:t>Актуальность мероприятия заключается в целесообразности его исполнения с учетом текущих условий и обстоятельств, корректности указанных ответственных и/или сроков исполнения.</a:t>
            </a:r>
            <a:endParaRPr kumimoji="0" lang="en-US" sz="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3722"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30000" noProof="0" dirty="0">
                <a:ln>
                  <a:noFill/>
                </a:ln>
                <a:solidFill>
                  <a:srgbClr val="000000"/>
                </a:solidFill>
                <a:effectLst/>
                <a:uLnTx/>
                <a:uFillTx/>
                <a:latin typeface="Arial"/>
                <a:ea typeface="+mn-ea"/>
                <a:cs typeface="+mn-cs"/>
              </a:rPr>
              <a:t>2</a:t>
            </a:r>
            <a:r>
              <a:rPr kumimoji="0" lang="ru-RU" sz="800" b="0" i="0" u="none" strike="noStrike" kern="1200" cap="none" spc="0" normalizeH="0" baseline="0" noProof="0" dirty="0">
                <a:ln>
                  <a:noFill/>
                </a:ln>
                <a:solidFill>
                  <a:srgbClr val="000000"/>
                </a:solidFill>
                <a:effectLst/>
                <a:uLnTx/>
                <a:uFillTx/>
                <a:latin typeface="Arial"/>
                <a:ea typeface="+mn-ea"/>
                <a:cs typeface="+mn-cs"/>
              </a:rPr>
              <a:t>Для расследований, по которым председатель не назначен, уволен или сменил должность, достаточно согласования с непосредственным руководителем.</a:t>
            </a:r>
          </a:p>
          <a:p>
            <a:pPr marL="0" marR="0" lvl="0" indent="0" algn="l" defTabSz="913722"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30000" noProof="0" dirty="0">
                <a:ln>
                  <a:noFill/>
                </a:ln>
                <a:solidFill>
                  <a:srgbClr val="000000"/>
                </a:solidFill>
                <a:effectLst/>
                <a:uLnTx/>
                <a:uFillTx/>
                <a:latin typeface="Arial"/>
                <a:ea typeface="+mn-ea"/>
                <a:cs typeface="+mn-cs"/>
              </a:rPr>
              <a:t>3</a:t>
            </a:r>
            <a:r>
              <a:rPr kumimoji="0" lang="ru-RU" sz="800" b="0" i="0" u="none" strike="noStrike" kern="1200" cap="none" spc="0" normalizeH="0" baseline="0" noProof="0" dirty="0">
                <a:ln>
                  <a:noFill/>
                </a:ln>
                <a:solidFill>
                  <a:srgbClr val="000000"/>
                </a:solidFill>
                <a:effectLst/>
                <a:uLnTx/>
                <a:uFillTx/>
                <a:latin typeface="Arial"/>
                <a:ea typeface="+mn-ea"/>
                <a:cs typeface="+mn-cs"/>
              </a:rPr>
              <a:t>Для расследований, по которым куратор не назначен, а также для упрощённых расследований изменения утверждает председатель комиссии.</a:t>
            </a:r>
            <a:endParaRPr kumimoji="0" lang="ru-RU" sz="800" b="0" i="0" u="none" strike="noStrike" kern="1200" cap="none" spc="0" normalizeH="0" baseline="30000" noProof="0" dirty="0">
              <a:ln>
                <a:noFill/>
              </a:ln>
              <a:solidFill>
                <a:srgbClr val="000000"/>
              </a:solidFill>
              <a:effectLst/>
              <a:uLnTx/>
              <a:uFillTx/>
              <a:latin typeface="Arial"/>
              <a:ea typeface="+mn-ea"/>
              <a:cs typeface="+mn-cs"/>
            </a:endParaRPr>
          </a:p>
        </p:txBody>
      </p:sp>
      <p:cxnSp>
        <p:nvCxnSpPr>
          <p:cNvPr id="38" name="Соединительная линия уступом 37"/>
          <p:cNvCxnSpPr>
            <a:stCxn id="118" idx="0"/>
          </p:cNvCxnSpPr>
          <p:nvPr/>
        </p:nvCxnSpPr>
        <p:spPr>
          <a:xfrm rot="16200000" flipV="1">
            <a:off x="6085862" y="-668500"/>
            <a:ext cx="375342" cy="5171783"/>
          </a:xfrm>
          <a:prstGeom prst="bentConnector2">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80" name="Блок-схема: ИЛИ 179"/>
          <p:cNvSpPr>
            <a:spLocks/>
          </p:cNvSpPr>
          <p:nvPr/>
        </p:nvSpPr>
        <p:spPr>
          <a:xfrm>
            <a:off x="5938323" y="2104760"/>
            <a:ext cx="189821" cy="194573"/>
          </a:xfrm>
          <a:prstGeom prst="flowChartOr">
            <a:avLst/>
          </a:prstGeom>
          <a:solidFill>
            <a:schemeClr val="accent3"/>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3722" rtl="0" eaLnBrk="1" fontAlgn="auto" latinLnBrk="0" hangingPunct="1">
              <a:lnSpc>
                <a:spcPct val="100000"/>
              </a:lnSpc>
              <a:spcBef>
                <a:spcPts val="0"/>
              </a:spcBef>
              <a:spcAft>
                <a:spcPts val="0"/>
              </a:spcAft>
              <a:buClrTx/>
              <a:buSzTx/>
              <a:buFontTx/>
              <a:buNone/>
              <a:tabLst/>
              <a:defRPr/>
            </a:pPr>
            <a:endParaRPr kumimoji="0" lang="ru-RU" sz="800" b="0" i="0" u="none" strike="noStrike" kern="1200" cap="none" spc="0" normalizeH="0" baseline="0" noProof="0" dirty="0" err="1">
              <a:ln>
                <a:noFill/>
              </a:ln>
              <a:solidFill>
                <a:srgbClr val="000000"/>
              </a:solidFill>
              <a:effectLst/>
              <a:uLnTx/>
              <a:uFillTx/>
              <a:latin typeface="Arial"/>
              <a:ea typeface="+mn-ea"/>
              <a:cs typeface="+mn-cs"/>
            </a:endParaRPr>
          </a:p>
        </p:txBody>
      </p:sp>
      <p:cxnSp>
        <p:nvCxnSpPr>
          <p:cNvPr id="71" name="Прямая со стрелкой 70"/>
          <p:cNvCxnSpPr>
            <a:stCxn id="180" idx="6"/>
            <a:endCxn id="435" idx="1"/>
          </p:cNvCxnSpPr>
          <p:nvPr/>
        </p:nvCxnSpPr>
        <p:spPr>
          <a:xfrm>
            <a:off x="6128144" y="2202047"/>
            <a:ext cx="247787" cy="1908"/>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5" name="Прямая со стрелкой 4"/>
          <p:cNvCxnSpPr>
            <a:stCxn id="278" idx="2"/>
            <a:endCxn id="429" idx="0"/>
          </p:cNvCxnSpPr>
          <p:nvPr/>
        </p:nvCxnSpPr>
        <p:spPr>
          <a:xfrm>
            <a:off x="3685133" y="1095477"/>
            <a:ext cx="6860" cy="273957"/>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32" name="Скругленный прямоугольник 131"/>
          <p:cNvSpPr>
            <a:spLocks/>
          </p:cNvSpPr>
          <p:nvPr/>
        </p:nvSpPr>
        <p:spPr>
          <a:xfrm>
            <a:off x="6137886" y="705040"/>
            <a:ext cx="1231296" cy="374983"/>
          </a:xfrm>
          <a:prstGeom prst="roundRect">
            <a:avLst/>
          </a:prstGeom>
          <a:solidFill>
            <a:srgbClr val="008080"/>
          </a:solidFill>
          <a:ln w="9525" cap="flat" cmpd="sng" algn="ctr">
            <a:noFill/>
            <a:prstDash val="solid"/>
          </a:ln>
          <a:effectLst/>
        </p:spPr>
        <p:txBody>
          <a:bodyPr lIns="35282" tIns="35282" rIns="35282" bIns="35282" rtlCol="0" anchor="ctr">
            <a:noAutofit/>
          </a:bodyPr>
          <a:lstStyle/>
          <a:p>
            <a:pPr marL="0" marR="0" lvl="0" indent="0" algn="ctr" defTabSz="1775578" rtl="0" eaLnBrk="1" fontAlgn="auto" latinLnBrk="0" hangingPunct="1">
              <a:lnSpc>
                <a:spcPct val="100000"/>
              </a:lnSpc>
              <a:spcBef>
                <a:spcPts val="0"/>
              </a:spcBef>
              <a:spcAft>
                <a:spcPts val="0"/>
              </a:spcAft>
              <a:buClr>
                <a:srgbClr val="FFFFFF"/>
              </a:buClr>
              <a:buSzTx/>
              <a:buFontTx/>
              <a:buNone/>
              <a:tabLst/>
              <a:defRPr/>
            </a:pPr>
            <a:r>
              <a:rPr kumimoji="0" lang="ru-RU" sz="800" b="1" i="0" u="none" strike="noStrike" kern="0" cap="none" spc="0" normalizeH="0" baseline="0" noProof="0" dirty="0">
                <a:ln>
                  <a:noFill/>
                </a:ln>
                <a:solidFill>
                  <a:srgbClr val="FFFFFF"/>
                </a:solidFill>
                <a:effectLst/>
                <a:uLnTx/>
                <a:uFillTx/>
                <a:latin typeface="Arial"/>
                <a:ea typeface="+mn-ea"/>
                <a:cs typeface="+mn-cs"/>
                <a:hlinkClick r:id="rId23"/>
              </a:rPr>
              <a:t>Ритуал Статус полных АКП, </a:t>
            </a:r>
            <a:r>
              <a:rPr kumimoji="0" lang="ru-RU" sz="800" b="1" i="0" u="none" strike="noStrike" kern="0" cap="none" spc="0" normalizeH="0" baseline="0" noProof="0" dirty="0" err="1">
                <a:ln>
                  <a:noFill/>
                </a:ln>
                <a:solidFill>
                  <a:srgbClr val="FFFFFF"/>
                </a:solidFill>
                <a:effectLst/>
                <a:uLnTx/>
                <a:uFillTx/>
                <a:latin typeface="Arial"/>
                <a:ea typeface="+mn-ea"/>
                <a:cs typeface="+mn-cs"/>
                <a:hlinkClick r:id="rId23"/>
              </a:rPr>
              <a:t>ИУ</a:t>
            </a:r>
            <a:r>
              <a:rPr kumimoji="0" lang="ru-RU" sz="800" b="1" i="0" u="none" strike="noStrike" kern="0" cap="none" spc="0" normalizeH="0" baseline="0" noProof="0" dirty="0">
                <a:ln>
                  <a:noFill/>
                </a:ln>
                <a:solidFill>
                  <a:srgbClr val="FFFFFF"/>
                </a:solidFill>
                <a:effectLst/>
                <a:uLnTx/>
                <a:uFillTx/>
                <a:latin typeface="Arial"/>
                <a:ea typeface="+mn-ea"/>
                <a:cs typeface="+mn-cs"/>
                <a:hlinkClick r:id="rId23"/>
              </a:rPr>
              <a:t> и М</a:t>
            </a:r>
            <a:endParaRPr kumimoji="0" lang="ru-RU" sz="800" b="1" i="0" u="none" strike="noStrike" kern="0" cap="none" spc="0" normalizeH="0" baseline="0" noProof="0" dirty="0">
              <a:ln>
                <a:noFill/>
              </a:ln>
              <a:solidFill>
                <a:srgbClr val="FFFFFF"/>
              </a:solidFill>
              <a:effectLst/>
              <a:uLnTx/>
              <a:uFillTx/>
              <a:latin typeface="Arial"/>
              <a:ea typeface="+mn-ea"/>
              <a:cs typeface="+mn-cs"/>
            </a:endParaRPr>
          </a:p>
        </p:txBody>
      </p:sp>
      <p:cxnSp>
        <p:nvCxnSpPr>
          <p:cNvPr id="7" name="Соединительная линия уступом 6"/>
          <p:cNvCxnSpPr>
            <a:stCxn id="180" idx="0"/>
            <a:endCxn id="465" idx="2"/>
          </p:cNvCxnSpPr>
          <p:nvPr/>
        </p:nvCxnSpPr>
        <p:spPr>
          <a:xfrm rot="16200000" flipV="1">
            <a:off x="5179196" y="1250721"/>
            <a:ext cx="1021250" cy="686827"/>
          </a:xfrm>
          <a:prstGeom prst="bentConnector3">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2" name="Соединительная линия уступом 11"/>
          <p:cNvCxnSpPr>
            <a:stCxn id="180" idx="0"/>
            <a:endCxn id="132" idx="2"/>
          </p:cNvCxnSpPr>
          <p:nvPr/>
        </p:nvCxnSpPr>
        <p:spPr>
          <a:xfrm rot="5400000" flipH="1" flipV="1">
            <a:off x="5881016" y="1232242"/>
            <a:ext cx="1024737" cy="720300"/>
          </a:xfrm>
          <a:prstGeom prst="bentConnector3">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3" name="Соединительная линия уступом 12"/>
          <p:cNvCxnSpPr>
            <a:stCxn id="436" idx="2"/>
            <a:endCxn id="154" idx="2"/>
          </p:cNvCxnSpPr>
          <p:nvPr/>
        </p:nvCxnSpPr>
        <p:spPr>
          <a:xfrm rot="16200000" flipH="1">
            <a:off x="2163321" y="3724198"/>
            <a:ext cx="2030609" cy="808162"/>
          </a:xfrm>
          <a:prstGeom prst="bentConnector2">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37" name="Блок-схема: узел суммирования 136"/>
          <p:cNvSpPr>
            <a:spLocks/>
          </p:cNvSpPr>
          <p:nvPr/>
        </p:nvSpPr>
        <p:spPr>
          <a:xfrm>
            <a:off x="3585799" y="2690514"/>
            <a:ext cx="189821" cy="194573"/>
          </a:xfrm>
          <a:prstGeom prst="flowChartSummingJunction">
            <a:avLst/>
          </a:prstGeom>
          <a:solidFill>
            <a:schemeClr val="accent3"/>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3722" rtl="0" eaLnBrk="1" fontAlgn="auto" latinLnBrk="0" hangingPunct="1">
              <a:lnSpc>
                <a:spcPct val="100000"/>
              </a:lnSpc>
              <a:spcBef>
                <a:spcPts val="0"/>
              </a:spcBef>
              <a:spcAft>
                <a:spcPts val="0"/>
              </a:spcAft>
              <a:buClrTx/>
              <a:buSzTx/>
              <a:buFontTx/>
              <a:buNone/>
              <a:tabLst/>
              <a:defRPr/>
            </a:pPr>
            <a:endParaRPr kumimoji="0" lang="ru-RU" sz="800" b="0" i="0" u="none" strike="noStrike" kern="1200" cap="none" spc="0" normalizeH="0" baseline="0" noProof="0" dirty="0" err="1">
              <a:ln>
                <a:noFill/>
              </a:ln>
              <a:solidFill>
                <a:srgbClr val="000000"/>
              </a:solidFill>
              <a:effectLst/>
              <a:uLnTx/>
              <a:uFillTx/>
              <a:latin typeface="Arial"/>
              <a:ea typeface="+mn-ea"/>
              <a:cs typeface="+mn-cs"/>
            </a:endParaRPr>
          </a:p>
        </p:txBody>
      </p:sp>
      <p:cxnSp>
        <p:nvCxnSpPr>
          <p:cNvPr id="27" name="Прямая со стрелкой 26"/>
          <p:cNvCxnSpPr>
            <a:stCxn id="154" idx="0"/>
            <a:endCxn id="137" idx="4"/>
          </p:cNvCxnSpPr>
          <p:nvPr/>
        </p:nvCxnSpPr>
        <p:spPr>
          <a:xfrm flipV="1">
            <a:off x="3677617" y="2885087"/>
            <a:ext cx="3093" cy="2161210"/>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7351116" y="3136206"/>
            <a:ext cx="2125716" cy="584775"/>
          </a:xfrm>
          <a:prstGeom prst="rect">
            <a:avLst/>
          </a:prstGeom>
          <a:noFill/>
        </p:spPr>
        <p:txBody>
          <a:bodyPr wrap="square" rtlCol="0">
            <a:spAutoFit/>
          </a:bodyPr>
          <a:lstStyle/>
          <a:p>
            <a:pPr marL="0" marR="0" lvl="0" indent="0" algn="l" defTabSz="913722" rtl="0" eaLnBrk="1" fontAlgn="auto" latinLnBrk="0" hangingPunct="1">
              <a:lnSpc>
                <a:spcPct val="100000"/>
              </a:lnSpc>
              <a:spcBef>
                <a:spcPts val="0"/>
              </a:spcBef>
              <a:spcAft>
                <a:spcPts val="0"/>
              </a:spcAft>
              <a:buClrTx/>
              <a:buSzTx/>
              <a:buFontTx/>
              <a:buNone/>
              <a:tabLst/>
              <a:defRPr/>
            </a:pPr>
            <a:r>
              <a:rPr kumimoji="0" lang="ru-RU" sz="800" b="0" i="0" u="none" strike="noStrike" kern="1200" cap="none" spc="0" normalizeH="0" baseline="0" noProof="0" dirty="0">
                <a:ln>
                  <a:noFill/>
                </a:ln>
                <a:solidFill>
                  <a:srgbClr val="000000"/>
                </a:solidFill>
                <a:effectLst/>
                <a:uLnTx/>
                <a:uFillTx/>
                <a:latin typeface="Arial"/>
                <a:ea typeface="+mn-ea"/>
                <a:cs typeface="+mn-cs"/>
              </a:rPr>
              <a:t>Автоматическое уведомление по почте из ИС Ответственного за мероприятие, его непосредственного руководителя и Главного аналитика </a:t>
            </a:r>
          </a:p>
        </p:txBody>
      </p:sp>
      <p:sp>
        <p:nvSpPr>
          <p:cNvPr id="133" name="Oval 53">
            <a:extLst>
              <a:ext uri="{FF2B5EF4-FFF2-40B4-BE49-F238E27FC236}">
                <a16:creationId xmlns:a16="http://schemas.microsoft.com/office/drawing/2014/main" id="{E52BB870-CF06-4378-A410-3B19EC659736}"/>
              </a:ext>
            </a:extLst>
          </p:cNvPr>
          <p:cNvSpPr>
            <a:spLocks/>
          </p:cNvSpPr>
          <p:nvPr/>
        </p:nvSpPr>
        <p:spPr bwMode="gray">
          <a:xfrm>
            <a:off x="7078228" y="3300477"/>
            <a:ext cx="231166" cy="231166"/>
          </a:xfrm>
          <a:prstGeom prst="ellipse">
            <a:avLst/>
          </a:prstGeom>
          <a:solidFill>
            <a:schemeClr val="bg1"/>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3722" rtl="0" eaLnBrk="1" fontAlgn="auto" latinLnBrk="0" hangingPunct="1">
              <a:lnSpc>
                <a:spcPct val="100000"/>
              </a:lnSpc>
              <a:spcBef>
                <a:spcPts val="0"/>
              </a:spcBef>
              <a:spcAft>
                <a:spcPts val="0"/>
              </a:spcAft>
              <a:buClrTx/>
              <a:buSzTx/>
              <a:buFontTx/>
              <a:buNone/>
              <a:tabLst/>
              <a:defRPr/>
            </a:pPr>
            <a:endParaRPr kumimoji="0" lang="ru-RU" sz="800" b="0" i="0" u="none" strike="noStrike" kern="1200" cap="none" spc="0" normalizeH="0" baseline="0" noProof="0" dirty="0" err="1">
              <a:ln>
                <a:noFill/>
              </a:ln>
              <a:solidFill>
                <a:srgbClr val="000000"/>
              </a:solidFill>
              <a:effectLst/>
              <a:uLnTx/>
              <a:uFillTx/>
              <a:latin typeface="Arial"/>
              <a:ea typeface="+mn-ea"/>
              <a:cs typeface="+mn-cs"/>
            </a:endParaRPr>
          </a:p>
        </p:txBody>
      </p:sp>
      <p:cxnSp>
        <p:nvCxnSpPr>
          <p:cNvPr id="134" name="Прямая со стрелкой 133"/>
          <p:cNvCxnSpPr>
            <a:stCxn id="133" idx="4"/>
            <a:endCxn id="487" idx="0"/>
          </p:cNvCxnSpPr>
          <p:nvPr/>
        </p:nvCxnSpPr>
        <p:spPr>
          <a:xfrm>
            <a:off x="7193811" y="3531643"/>
            <a:ext cx="2366" cy="309771"/>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23" name="Пятиугольник 122"/>
          <p:cNvSpPr/>
          <p:nvPr/>
        </p:nvSpPr>
        <p:spPr bwMode="auto">
          <a:xfrm flipH="1">
            <a:off x="9587149" y="6513874"/>
            <a:ext cx="831484" cy="287866"/>
          </a:xfrm>
          <a:prstGeom prst="homePlate">
            <a:avLst/>
          </a:prstGeom>
          <a:solidFill>
            <a:sysClr val="window" lastClr="FFFFFF">
              <a:lumMod val="65000"/>
            </a:sysClr>
          </a:solidFill>
          <a:ln w="9525" cap="flat" cmpd="sng" algn="ctr">
            <a:solidFill>
              <a:sysClr val="window" lastClr="FFFFFF">
                <a:lumMod val="75000"/>
              </a:sys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ru-RU" sz="1000" b="1" i="0" u="none" strike="noStrike" kern="0" cap="none" spc="0" normalizeH="0" baseline="0" noProof="0" dirty="0">
                <a:ln>
                  <a:noFill/>
                </a:ln>
                <a:solidFill>
                  <a:srgbClr val="003D4C"/>
                </a:solidFill>
                <a:effectLst/>
                <a:uLnTx/>
                <a:uFillTx/>
                <a:hlinkClick r:id="rId24" action="ppaction://hlinksldjump"/>
              </a:rPr>
              <a:t>Назад</a:t>
            </a:r>
            <a:endParaRPr kumimoji="0" lang="ru-RU" sz="1000" b="1" i="0" u="none" strike="noStrike" kern="0" cap="none" spc="0" normalizeH="0" baseline="0" noProof="0" dirty="0">
              <a:ln>
                <a:solidFill>
                  <a:prstClr val="white">
                    <a:lumMod val="75000"/>
                  </a:prstClr>
                </a:solidFill>
              </a:ln>
              <a:solidFill>
                <a:prstClr val="white">
                  <a:lumMod val="65000"/>
                </a:prstClr>
              </a:solidFill>
              <a:effectLst/>
              <a:uLnTx/>
              <a:uFillTx/>
            </a:endParaRPr>
          </a:p>
        </p:txBody>
      </p:sp>
    </p:spTree>
    <p:extLst>
      <p:ext uri="{BB962C8B-B14F-4D97-AF65-F5344CB8AC3E}">
        <p14:creationId xmlns:p14="http://schemas.microsoft.com/office/powerpoint/2010/main" val="6453396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EF1B44E9-BB7F-4C8D-8FDC-F2B70018AE6D}"/>
              </a:ext>
            </a:extLst>
          </p:cNvPr>
          <p:cNvGraphicFramePr>
            <a:graphicFrameLocks noChangeAspect="1"/>
          </p:cNvGraphicFramePr>
          <p:nvPr>
            <p:custDataLst>
              <p:tags r:id="rId1"/>
            </p:custDataLst>
            <p:extLst>
              <p:ext uri="{D42A27DB-BD31-4B8C-83A1-F6EECF244321}">
                <p14:modId xmlns:p14="http://schemas.microsoft.com/office/powerpoint/2010/main" val="2252532003"/>
              </p:ext>
            </p:extLst>
          </p:nvPr>
        </p:nvGraphicFramePr>
        <p:xfrm>
          <a:off x="1678" y="1639"/>
          <a:ext cx="1588" cy="1588"/>
        </p:xfrm>
        <a:graphic>
          <a:graphicData uri="http://schemas.openxmlformats.org/presentationml/2006/ole">
            <mc:AlternateContent xmlns:mc="http://schemas.openxmlformats.org/markup-compatibility/2006">
              <mc:Choice xmlns:v="urn:schemas-microsoft-com:vml" Requires="v">
                <p:oleObj name="Слайд think-cell" r:id="rId21" imgW="360" imgH="360" progId="TCLayout.ActiveDocument.1">
                  <p:embed/>
                </p:oleObj>
              </mc:Choice>
              <mc:Fallback>
                <p:oleObj name="Слайд think-cell" r:id="rId21" imgW="360" imgH="360" progId="TCLayout.ActiveDocument.1">
                  <p:embed/>
                  <p:pic>
                    <p:nvPicPr>
                      <p:cNvPr id="5" name="Object 4" hidden="1">
                        <a:extLst>
                          <a:ext uri="{FF2B5EF4-FFF2-40B4-BE49-F238E27FC236}">
                            <a16:creationId xmlns:a16="http://schemas.microsoft.com/office/drawing/2014/main" id="{EF1B44E9-BB7F-4C8D-8FDC-F2B70018AE6D}"/>
                          </a:ext>
                        </a:extLst>
                      </p:cNvPr>
                      <p:cNvPicPr/>
                      <p:nvPr/>
                    </p:nvPicPr>
                    <p:blipFill>
                      <a:blip r:embed="rId22"/>
                      <a:stretch>
                        <a:fillRect/>
                      </a:stretch>
                    </p:blipFill>
                    <p:spPr>
                      <a:xfrm>
                        <a:off x="1678" y="1639"/>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6BA875D-7140-4FEC-85D8-CF81D04B7539}"/>
              </a:ext>
            </a:extLst>
          </p:cNvPr>
          <p:cNvSpPr/>
          <p:nvPr>
            <p:custDataLst>
              <p:tags r:id="rId2"/>
            </p:custDataLst>
          </p:nvPr>
        </p:nvSpPr>
        <p:spPr>
          <a:xfrm>
            <a:off x="91" y="51"/>
            <a:ext cx="158747" cy="158747"/>
          </a:xfrm>
          <a:prstGeom prst="rect">
            <a:avLst/>
          </a:prstGeom>
          <a:solidFill>
            <a:schemeClr val="accent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913722"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sym typeface="Arial" panose="020B0604020202020204" pitchFamily="34" charset="0"/>
            </a:endParaRPr>
          </a:p>
        </p:txBody>
      </p:sp>
      <p:sp>
        <p:nvSpPr>
          <p:cNvPr id="2" name="2. Slide Title">
            <a:extLst>
              <a:ext uri="{FF2B5EF4-FFF2-40B4-BE49-F238E27FC236}">
                <a16:creationId xmlns:a16="http://schemas.microsoft.com/office/drawing/2014/main" id="{EA297A0C-69DE-4332-886D-CB6715E49AF8}"/>
              </a:ext>
            </a:extLst>
          </p:cNvPr>
          <p:cNvSpPr>
            <a:spLocks noGrp="1"/>
          </p:cNvSpPr>
          <p:nvPr>
            <p:ph type="title" idx="4294967295"/>
          </p:nvPr>
        </p:nvSpPr>
        <p:spPr bwMode="gray">
          <a:xfrm>
            <a:off x="327660" y="812800"/>
            <a:ext cx="10255250" cy="18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defTabSz="913473">
              <a:buClr>
                <a:srgbClr val="008080"/>
              </a:buClr>
              <a:buSzPct val="100000"/>
              <a:tabLst/>
              <a:defRPr/>
            </a:pPr>
            <a:r>
              <a:rPr lang="ru-RU" sz="1200" b="1" dirty="0"/>
              <a:t>Матрица </a:t>
            </a:r>
            <a:r>
              <a:rPr lang="en-US" sz="1200" b="1" dirty="0"/>
              <a:t>RACI</a:t>
            </a:r>
            <a:r>
              <a:rPr lang="ru-RU" sz="1200" b="1" dirty="0"/>
              <a:t> процедуры управления мероприятиями</a:t>
            </a:r>
          </a:p>
        </p:txBody>
      </p:sp>
      <p:sp>
        <p:nvSpPr>
          <p:cNvPr id="236" name="Прямоугольник 235"/>
          <p:cNvSpPr/>
          <p:nvPr/>
        </p:nvSpPr>
        <p:spPr>
          <a:xfrm>
            <a:off x="320531" y="544042"/>
            <a:ext cx="11628000" cy="216000"/>
          </a:xfrm>
          <a:prstGeom prst="rect">
            <a:avLst/>
          </a:prstGeom>
          <a:solidFill>
            <a:srgbClr val="008C95"/>
          </a:solidFill>
          <a:ln w="6350" cap="flat" cmpd="sng" algn="ctr">
            <a:solidFill>
              <a:srgbClr val="008C95"/>
            </a:solidFill>
            <a:prstDash val="solid"/>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609600" lvl="1" indent="-609600" fontAlgn="base">
              <a:spcBef>
                <a:spcPct val="0"/>
              </a:spcBef>
              <a:spcAft>
                <a:spcPct val="0"/>
              </a:spcAft>
            </a:pPr>
            <a:r>
              <a:rPr lang="ru-RU" sz="1200" b="1" dirty="0">
                <a:solidFill>
                  <a:schemeClr val="bg1"/>
                </a:solidFill>
                <a:latin typeface="Arial" panose="020B0604020202020204" pitchFamily="34" charset="0"/>
                <a:cs typeface="Arial" panose="020B0604020202020204" pitchFamily="34" charset="0"/>
              </a:rPr>
              <a:t>3.</a:t>
            </a:r>
            <a:r>
              <a:rPr lang="en-US" sz="1200" b="1" dirty="0">
                <a:solidFill>
                  <a:schemeClr val="bg1"/>
                </a:solidFill>
                <a:latin typeface="Arial" panose="020B0604020202020204" pitchFamily="34" charset="0"/>
                <a:cs typeface="Arial" panose="020B0604020202020204" pitchFamily="34" charset="0"/>
              </a:rPr>
              <a:t>4</a:t>
            </a:r>
            <a:r>
              <a:rPr lang="ru-RU" sz="1200" b="1" dirty="0">
                <a:solidFill>
                  <a:schemeClr val="bg1"/>
                </a:solidFill>
                <a:latin typeface="Arial" panose="020B0604020202020204" pitchFamily="34" charset="0"/>
                <a:cs typeface="Arial" panose="020B0604020202020204" pitchFamily="34" charset="0"/>
              </a:rPr>
              <a:t>. Управление корректирующими мероприятиями</a:t>
            </a:r>
          </a:p>
        </p:txBody>
      </p:sp>
      <p:graphicFrame>
        <p:nvGraphicFramePr>
          <p:cNvPr id="87" name="Таблица 86"/>
          <p:cNvGraphicFramePr>
            <a:graphicFrameLocks noGrp="1"/>
          </p:cNvGraphicFramePr>
          <p:nvPr>
            <p:extLst>
              <p:ext uri="{D42A27DB-BD31-4B8C-83A1-F6EECF244321}">
                <p14:modId xmlns:p14="http://schemas.microsoft.com/office/powerpoint/2010/main" val="229730558"/>
              </p:ext>
            </p:extLst>
          </p:nvPr>
        </p:nvGraphicFramePr>
        <p:xfrm>
          <a:off x="320532" y="1164675"/>
          <a:ext cx="11628000" cy="3115253"/>
        </p:xfrm>
        <a:graphic>
          <a:graphicData uri="http://schemas.openxmlformats.org/drawingml/2006/table">
            <a:tbl>
              <a:tblPr firstRow="1" bandRow="1">
                <a:tableStyleId>{5C22544A-7EE6-4342-B048-85BDC9FD1C3A}</a:tableStyleId>
              </a:tblPr>
              <a:tblGrid>
                <a:gridCol w="470928">
                  <a:extLst>
                    <a:ext uri="{9D8B030D-6E8A-4147-A177-3AD203B41FA5}">
                      <a16:colId xmlns:a16="http://schemas.microsoft.com/office/drawing/2014/main" val="2643106042"/>
                    </a:ext>
                  </a:extLst>
                </a:gridCol>
                <a:gridCol w="6335771">
                  <a:extLst>
                    <a:ext uri="{9D8B030D-6E8A-4147-A177-3AD203B41FA5}">
                      <a16:colId xmlns:a16="http://schemas.microsoft.com/office/drawing/2014/main" val="3535429378"/>
                    </a:ext>
                  </a:extLst>
                </a:gridCol>
                <a:gridCol w="1014704">
                  <a:extLst>
                    <a:ext uri="{9D8B030D-6E8A-4147-A177-3AD203B41FA5}">
                      <a16:colId xmlns:a16="http://schemas.microsoft.com/office/drawing/2014/main" val="3116499508"/>
                    </a:ext>
                  </a:extLst>
                </a:gridCol>
                <a:gridCol w="994094">
                  <a:extLst>
                    <a:ext uri="{9D8B030D-6E8A-4147-A177-3AD203B41FA5}">
                      <a16:colId xmlns:a16="http://schemas.microsoft.com/office/drawing/2014/main" val="267411896"/>
                    </a:ext>
                  </a:extLst>
                </a:gridCol>
                <a:gridCol w="826681">
                  <a:extLst>
                    <a:ext uri="{9D8B030D-6E8A-4147-A177-3AD203B41FA5}">
                      <a16:colId xmlns:a16="http://schemas.microsoft.com/office/drawing/2014/main" val="737296773"/>
                    </a:ext>
                  </a:extLst>
                </a:gridCol>
                <a:gridCol w="947468">
                  <a:extLst>
                    <a:ext uri="{9D8B030D-6E8A-4147-A177-3AD203B41FA5}">
                      <a16:colId xmlns:a16="http://schemas.microsoft.com/office/drawing/2014/main" val="915600361"/>
                    </a:ext>
                  </a:extLst>
                </a:gridCol>
                <a:gridCol w="1038354">
                  <a:extLst>
                    <a:ext uri="{9D8B030D-6E8A-4147-A177-3AD203B41FA5}">
                      <a16:colId xmlns:a16="http://schemas.microsoft.com/office/drawing/2014/main" val="3523282733"/>
                    </a:ext>
                  </a:extLst>
                </a:gridCol>
              </a:tblGrid>
              <a:tr h="343905">
                <a:tc>
                  <a:txBody>
                    <a:bodyPr/>
                    <a:lstStyle/>
                    <a:p>
                      <a:pPr algn="ctr"/>
                      <a:r>
                        <a:rPr lang="ru-RU" sz="1000" dirty="0">
                          <a:solidFill>
                            <a:schemeClr val="bg1"/>
                          </a:solidFill>
                        </a:rPr>
                        <a:t>Шаг</a:t>
                      </a:r>
                    </a:p>
                  </a:txBody>
                  <a:tcPr anchor="ctr"/>
                </a:tc>
                <a:tc>
                  <a:txBody>
                    <a:bodyPr/>
                    <a:lstStyle/>
                    <a:p>
                      <a:pPr algn="ctr"/>
                      <a:r>
                        <a:rPr lang="ru-RU" sz="1000" dirty="0">
                          <a:solidFill>
                            <a:schemeClr val="bg1"/>
                          </a:solidFill>
                        </a:rPr>
                        <a:t>Описание процесса</a:t>
                      </a:r>
                    </a:p>
                  </a:txBody>
                  <a:tcPr anchor="ctr"/>
                </a:tc>
                <a:tc>
                  <a:txBody>
                    <a:bodyPr/>
                    <a:lstStyle/>
                    <a:p>
                      <a:pPr marL="0" marR="0" lvl="0" indent="0" algn="ctr" defTabSz="913722" rtl="0" eaLnBrk="1" fontAlgn="auto" latinLnBrk="0" hangingPunct="1">
                        <a:lnSpc>
                          <a:spcPct val="100000"/>
                        </a:lnSpc>
                        <a:spcBef>
                          <a:spcPts val="0"/>
                        </a:spcBef>
                        <a:spcAft>
                          <a:spcPts val="0"/>
                        </a:spcAft>
                        <a:buClrTx/>
                        <a:buSzTx/>
                        <a:buFontTx/>
                        <a:buNone/>
                        <a:tabLst/>
                        <a:defRPr/>
                      </a:pPr>
                      <a:r>
                        <a:rPr lang="ru-RU" sz="800" b="1" dirty="0">
                          <a:solidFill>
                            <a:schemeClr val="bg1"/>
                          </a:solidFill>
                          <a:latin typeface="+mn-lt"/>
                        </a:rPr>
                        <a:t>Ответственный за мероприятие </a:t>
                      </a:r>
                      <a:endParaRPr kumimoji="0" lang="ru-RU" sz="800" b="1" i="0" u="none" strike="noStrike" kern="1200" cap="none" spc="0" normalizeH="0" baseline="0" noProof="0" dirty="0">
                        <a:ln>
                          <a:noFill/>
                        </a:ln>
                        <a:solidFill>
                          <a:schemeClr val="bg1"/>
                        </a:solidFill>
                        <a:effectLst/>
                        <a:uLnTx/>
                        <a:uFillTx/>
                        <a:latin typeface="+mn-lt"/>
                        <a:ea typeface="+mn-ea"/>
                        <a:cs typeface="+mn-cs"/>
                      </a:endParaRPr>
                    </a:p>
                  </a:txBody>
                  <a:tcPr anchor="ctr"/>
                </a:tc>
                <a:tc>
                  <a:txBody>
                    <a:bodyPr/>
                    <a:lstStyle/>
                    <a:p>
                      <a:pPr marL="0" marR="0" lvl="0" indent="0" algn="ctr" defTabSz="932905" rtl="0" eaLnBrk="1" fontAlgn="auto" latinLnBrk="0" hangingPunct="1">
                        <a:lnSpc>
                          <a:spcPct val="100000"/>
                        </a:lnSpc>
                        <a:spcBef>
                          <a:spcPts val="0"/>
                        </a:spcBef>
                        <a:spcAft>
                          <a:spcPts val="0"/>
                        </a:spcAft>
                        <a:buClrTx/>
                        <a:buSzTx/>
                        <a:buFontTx/>
                        <a:buNone/>
                        <a:tabLst/>
                        <a:defRPr/>
                      </a:pPr>
                      <a:r>
                        <a:rPr kumimoji="0" lang="ru-RU" sz="800" b="1" i="0" u="none" strike="noStrike" kern="1200" cap="none" spc="0" normalizeH="0" baseline="0" noProof="0" dirty="0">
                          <a:ln>
                            <a:noFill/>
                          </a:ln>
                          <a:solidFill>
                            <a:schemeClr val="bg1"/>
                          </a:solidFill>
                          <a:effectLst/>
                          <a:uLnTx/>
                          <a:uFillTx/>
                          <a:latin typeface="+mn-lt"/>
                          <a:ea typeface="+mn-ea"/>
                          <a:cs typeface="+mn-cs"/>
                        </a:rPr>
                        <a:t>Руководитель ответственного</a:t>
                      </a:r>
                    </a:p>
                  </a:txBody>
                  <a:tcPr anchor="ctr"/>
                </a:tc>
                <a:tc>
                  <a:txBody>
                    <a:bodyPr/>
                    <a:lstStyle/>
                    <a:p>
                      <a:pPr marL="0" marR="0" lvl="0" indent="0" algn="ctr" defTabSz="1243941" rtl="0" eaLnBrk="1" fontAlgn="auto" latinLnBrk="0" hangingPunct="1">
                        <a:lnSpc>
                          <a:spcPct val="100000"/>
                        </a:lnSpc>
                        <a:spcBef>
                          <a:spcPts val="0"/>
                        </a:spcBef>
                        <a:spcAft>
                          <a:spcPts val="0"/>
                        </a:spcAft>
                        <a:buClrTx/>
                        <a:buSzTx/>
                        <a:buFontTx/>
                        <a:buNone/>
                        <a:tabLst/>
                        <a:defRPr/>
                      </a:pPr>
                      <a:r>
                        <a:rPr kumimoji="0" lang="ru-RU" sz="800" b="1" i="0" u="none" strike="noStrike" kern="1200" cap="none" spc="0" normalizeH="0" baseline="0" noProof="0" dirty="0">
                          <a:ln>
                            <a:noFill/>
                          </a:ln>
                          <a:solidFill>
                            <a:schemeClr val="bg1"/>
                          </a:solidFill>
                          <a:effectLst/>
                          <a:uLnTx/>
                          <a:uFillTx/>
                          <a:latin typeface="+mn-lt"/>
                          <a:ea typeface="+mn-ea"/>
                          <a:cs typeface="+mn-cs"/>
                        </a:rPr>
                        <a:t>Главный аналитик</a:t>
                      </a:r>
                    </a:p>
                  </a:txBody>
                  <a:tcPr anchor="ctr"/>
                </a:tc>
                <a:tc>
                  <a:txBody>
                    <a:bodyPr/>
                    <a:lstStyle/>
                    <a:p>
                      <a:pPr marL="0" marR="0" lvl="0" indent="0" algn="ctr" defTabSz="913473" rtl="0" eaLnBrk="1" fontAlgn="base" latinLnBrk="0" hangingPunct="1">
                        <a:lnSpc>
                          <a:spcPct val="100000"/>
                        </a:lnSpc>
                        <a:spcBef>
                          <a:spcPct val="0"/>
                        </a:spcBef>
                        <a:spcAft>
                          <a:spcPct val="0"/>
                        </a:spcAft>
                        <a:buClr>
                          <a:srgbClr val="008080"/>
                        </a:buClr>
                        <a:buSzPct val="100000"/>
                        <a:buFontTx/>
                        <a:buNone/>
                        <a:tabLst/>
                        <a:defRPr/>
                      </a:pPr>
                      <a:r>
                        <a:rPr kumimoji="0" lang="ru-RU" sz="800" b="1" i="0" u="none" strike="noStrike" kern="1200" cap="none" spc="0" normalizeH="0" baseline="0" noProof="0" dirty="0">
                          <a:ln>
                            <a:noFill/>
                          </a:ln>
                          <a:solidFill>
                            <a:schemeClr val="bg1"/>
                          </a:solidFill>
                          <a:effectLst/>
                          <a:uLnTx/>
                          <a:uFillTx/>
                          <a:latin typeface="+mn-lt"/>
                          <a:ea typeface="+mn-ea"/>
                          <a:cs typeface="+mn-cs"/>
                        </a:rPr>
                        <a:t>Председатель комиссии</a:t>
                      </a:r>
                    </a:p>
                  </a:txBody>
                  <a:tcPr anchor="ctr"/>
                </a:tc>
                <a:tc>
                  <a:txBody>
                    <a:bodyPr/>
                    <a:lstStyle/>
                    <a:p>
                      <a:pPr marL="0" marR="0" lvl="0" indent="0" algn="ctr" defTabSz="913473" rtl="0" eaLnBrk="1" fontAlgn="base" latinLnBrk="0" hangingPunct="1">
                        <a:lnSpc>
                          <a:spcPct val="100000"/>
                        </a:lnSpc>
                        <a:spcBef>
                          <a:spcPct val="0"/>
                        </a:spcBef>
                        <a:spcAft>
                          <a:spcPct val="0"/>
                        </a:spcAft>
                        <a:buClr>
                          <a:srgbClr val="008080"/>
                        </a:buClr>
                        <a:buSzPct val="100000"/>
                        <a:buFontTx/>
                        <a:buNone/>
                        <a:tabLst/>
                        <a:defRPr/>
                      </a:pPr>
                      <a:r>
                        <a:rPr kumimoji="0" lang="ru-RU" sz="800" b="1" i="0" u="none" strike="noStrike" kern="1200" cap="none" spc="0" normalizeH="0" baseline="0" noProof="0" dirty="0">
                          <a:ln>
                            <a:noFill/>
                          </a:ln>
                          <a:solidFill>
                            <a:schemeClr val="bg1"/>
                          </a:solidFill>
                          <a:effectLst/>
                          <a:uLnTx/>
                          <a:uFillTx/>
                          <a:latin typeface="+mn-lt"/>
                          <a:ea typeface="+mn-ea"/>
                          <a:cs typeface="+mn-cs"/>
                        </a:rPr>
                        <a:t>Куратор расследования</a:t>
                      </a:r>
                    </a:p>
                  </a:txBody>
                  <a:tcPr anchor="ctr"/>
                </a:tc>
                <a:extLst>
                  <a:ext uri="{0D108BD9-81ED-4DB2-BD59-A6C34878D82A}">
                    <a16:rowId xmlns:a16="http://schemas.microsoft.com/office/drawing/2014/main" val="242712021"/>
                  </a:ext>
                </a:extLst>
              </a:tr>
              <a:tr h="265818">
                <a:tc>
                  <a:txBody>
                    <a:bodyPr/>
                    <a:lstStyle/>
                    <a:p>
                      <a:pPr algn="ctr"/>
                      <a:r>
                        <a:rPr lang="en-US" sz="1000" dirty="0">
                          <a:solidFill>
                            <a:schemeClr val="bg1"/>
                          </a:solidFill>
                        </a:rPr>
                        <a:t>1</a:t>
                      </a:r>
                      <a:endParaRPr lang="ru-RU" sz="1000" dirty="0">
                        <a:solidFill>
                          <a:schemeClr val="bg1"/>
                        </a:solidFill>
                      </a:endParaRPr>
                    </a:p>
                  </a:txBody>
                  <a:tcPr anchor="ctr">
                    <a:solidFill>
                      <a:srgbClr val="008C95"/>
                    </a:solidFill>
                  </a:tcPr>
                </a:tc>
                <a:tc>
                  <a:txBody>
                    <a:bodyPr/>
                    <a:lstStyle/>
                    <a:p>
                      <a:pPr lvl="0">
                        <a:buClr>
                          <a:srgbClr val="008080"/>
                        </a:buClr>
                        <a:defRPr/>
                      </a:pPr>
                      <a:r>
                        <a:rPr lang="ru-RU" sz="1000" dirty="0">
                          <a:solidFill>
                            <a:srgbClr val="00313C"/>
                          </a:solidFill>
                          <a:latin typeface="Arial" panose="020B0604020202020204" pitchFamily="34" charset="0"/>
                          <a:cs typeface="Arial" panose="020B0604020202020204" pitchFamily="34" charset="0"/>
                        </a:rPr>
                        <a:t>Подтверждение возможности и целесообразности реализации в установленные сроки в ИС, включая обозначение существующих рисков отклонения по срокам</a:t>
                      </a:r>
                    </a:p>
                  </a:txBody>
                  <a:tcPr anchor="ctr"/>
                </a:tc>
                <a:tc>
                  <a:txBody>
                    <a:bodyPr/>
                    <a:lstStyle/>
                    <a:p>
                      <a:pPr algn="ctr"/>
                      <a:r>
                        <a:rPr lang="en-US" sz="1000" b="1" dirty="0">
                          <a:solidFill>
                            <a:schemeClr val="bg1"/>
                          </a:solidFill>
                        </a:rPr>
                        <a:t>R</a:t>
                      </a:r>
                      <a:endParaRPr lang="ru-RU" sz="1000" b="1" dirty="0">
                        <a:solidFill>
                          <a:schemeClr val="bg1"/>
                        </a:solidFill>
                      </a:endParaRPr>
                    </a:p>
                  </a:txBody>
                  <a:tcPr anchor="ctr">
                    <a:solidFill>
                      <a:srgbClr val="008C95"/>
                    </a:solidFill>
                  </a:tcPr>
                </a:tc>
                <a:tc>
                  <a:txBody>
                    <a:bodyPr/>
                    <a:lstStyle/>
                    <a:p>
                      <a:pPr marL="0" marR="0" lvl="0" indent="0" algn="ctr" defTabSz="1243941" rtl="0" eaLnBrk="1" fontAlgn="auto" latinLnBrk="0" hangingPunct="1">
                        <a:lnSpc>
                          <a:spcPct val="100000"/>
                        </a:lnSpc>
                        <a:spcBef>
                          <a:spcPts val="0"/>
                        </a:spcBef>
                        <a:spcAft>
                          <a:spcPts val="0"/>
                        </a:spcAft>
                        <a:buClrTx/>
                        <a:buSzTx/>
                        <a:buFontTx/>
                        <a:buNone/>
                        <a:tabLst/>
                        <a:defRPr/>
                      </a:pPr>
                      <a:r>
                        <a:rPr lang="en-US" sz="1000" b="1" dirty="0">
                          <a:solidFill>
                            <a:srgbClr val="008C95"/>
                          </a:solidFill>
                        </a:rPr>
                        <a:t>A,C</a:t>
                      </a:r>
                      <a:endParaRPr lang="ru-RU" sz="1000" b="1" dirty="0">
                        <a:solidFill>
                          <a:srgbClr val="008C95"/>
                        </a:solidFill>
                      </a:endParaRPr>
                    </a:p>
                  </a:txBody>
                  <a:tcPr anchor="ctr">
                    <a:solidFill>
                      <a:srgbClr val="E5F2F2"/>
                    </a:solidFill>
                  </a:tcPr>
                </a:tc>
                <a:tc>
                  <a:txBody>
                    <a:bodyPr/>
                    <a:lstStyle/>
                    <a:p>
                      <a:pPr marL="0" marR="0" lvl="0" indent="0" algn="ctr" defTabSz="1243941" rtl="0" eaLnBrk="1" fontAlgn="auto" latinLnBrk="0" hangingPunct="1">
                        <a:lnSpc>
                          <a:spcPct val="100000"/>
                        </a:lnSpc>
                        <a:spcBef>
                          <a:spcPts val="0"/>
                        </a:spcBef>
                        <a:spcAft>
                          <a:spcPts val="0"/>
                        </a:spcAft>
                        <a:buClrTx/>
                        <a:buSzTx/>
                        <a:buFontTx/>
                        <a:buNone/>
                        <a:tabLst/>
                        <a:defRPr/>
                      </a:pPr>
                      <a:r>
                        <a:rPr lang="en-US" sz="1000" b="1" dirty="0">
                          <a:solidFill>
                            <a:srgbClr val="008C95"/>
                          </a:solidFill>
                        </a:rPr>
                        <a:t>I,C</a:t>
                      </a:r>
                      <a:endParaRPr lang="ru-RU" sz="1000" b="1" dirty="0">
                        <a:solidFill>
                          <a:srgbClr val="008C95"/>
                        </a:solidFill>
                      </a:endParaRPr>
                    </a:p>
                  </a:txBody>
                  <a:tcPr anchor="ctr">
                    <a:solidFill>
                      <a:srgbClr val="E5F2F2"/>
                    </a:solidFill>
                  </a:tcPr>
                </a:tc>
                <a:tc>
                  <a:txBody>
                    <a:bodyPr/>
                    <a:lstStyle/>
                    <a:p>
                      <a:pPr marL="0" marR="0" lvl="0" indent="0" algn="ctr" defTabSz="1243941" rtl="0" eaLnBrk="1" fontAlgn="auto" latinLnBrk="0" hangingPunct="1">
                        <a:lnSpc>
                          <a:spcPct val="100000"/>
                        </a:lnSpc>
                        <a:spcBef>
                          <a:spcPts val="0"/>
                        </a:spcBef>
                        <a:spcAft>
                          <a:spcPts val="0"/>
                        </a:spcAft>
                        <a:buClrTx/>
                        <a:buSzTx/>
                        <a:buFontTx/>
                        <a:buNone/>
                        <a:tabLst/>
                        <a:defRPr/>
                      </a:pPr>
                      <a:endParaRPr lang="ru-RU" sz="1000" b="1" dirty="0">
                        <a:solidFill>
                          <a:srgbClr val="D9D9D9"/>
                        </a:solidFill>
                      </a:endParaRPr>
                    </a:p>
                  </a:txBody>
                  <a:tcPr anchor="ctr">
                    <a:solidFill>
                      <a:srgbClr val="D9D9D9"/>
                    </a:solidFill>
                  </a:tcPr>
                </a:tc>
                <a:tc>
                  <a:txBody>
                    <a:bodyPr/>
                    <a:lstStyle/>
                    <a:p>
                      <a:pPr marL="0" marR="0" lvl="0" indent="0" algn="ctr" defTabSz="1243941" rtl="0" eaLnBrk="1" fontAlgn="auto" latinLnBrk="0" hangingPunct="1">
                        <a:lnSpc>
                          <a:spcPct val="100000"/>
                        </a:lnSpc>
                        <a:spcBef>
                          <a:spcPts val="0"/>
                        </a:spcBef>
                        <a:spcAft>
                          <a:spcPts val="0"/>
                        </a:spcAft>
                        <a:buClrTx/>
                        <a:buSzTx/>
                        <a:buFontTx/>
                        <a:buNone/>
                        <a:tabLst/>
                        <a:defRPr/>
                      </a:pPr>
                      <a:endParaRPr lang="ru-RU" sz="1000" b="1" dirty="0">
                        <a:solidFill>
                          <a:srgbClr val="D9D9D9"/>
                        </a:solidFill>
                      </a:endParaRPr>
                    </a:p>
                  </a:txBody>
                  <a:tcPr anchor="ctr">
                    <a:solidFill>
                      <a:srgbClr val="D9D9D9"/>
                    </a:solidFill>
                  </a:tcPr>
                </a:tc>
                <a:extLst>
                  <a:ext uri="{0D108BD9-81ED-4DB2-BD59-A6C34878D82A}">
                    <a16:rowId xmlns:a16="http://schemas.microsoft.com/office/drawing/2014/main" val="3982167008"/>
                  </a:ext>
                </a:extLst>
              </a:tr>
              <a:tr h="265818">
                <a:tc>
                  <a:txBody>
                    <a:bodyPr/>
                    <a:lstStyle/>
                    <a:p>
                      <a:pPr algn="ctr"/>
                      <a:r>
                        <a:rPr lang="en-US" sz="1000" dirty="0">
                          <a:solidFill>
                            <a:schemeClr val="bg1"/>
                          </a:solidFill>
                        </a:rPr>
                        <a:t>2</a:t>
                      </a:r>
                      <a:endParaRPr lang="ru-RU" sz="1000" dirty="0">
                        <a:solidFill>
                          <a:schemeClr val="bg1"/>
                        </a:solidFill>
                      </a:endParaRPr>
                    </a:p>
                  </a:txBody>
                  <a:tcPr anchor="ctr">
                    <a:solidFill>
                      <a:srgbClr val="008C95"/>
                    </a:solidFill>
                  </a:tcPr>
                </a:tc>
                <a:tc>
                  <a:txBody>
                    <a:bodyPr/>
                    <a:lstStyle/>
                    <a:p>
                      <a:pPr lvl="0">
                        <a:buClr>
                          <a:srgbClr val="008080"/>
                        </a:buClr>
                        <a:defRPr/>
                      </a:pPr>
                      <a:r>
                        <a:rPr lang="ru-RU" sz="1000" dirty="0">
                          <a:solidFill>
                            <a:srgbClr val="00313C"/>
                          </a:solidFill>
                          <a:latin typeface="Arial" panose="020B0604020202020204" pitchFamily="34" charset="0"/>
                          <a:cs typeface="Arial" panose="020B0604020202020204" pitchFamily="34" charset="0"/>
                        </a:rPr>
                        <a:t>Выполнение мероприятия</a:t>
                      </a:r>
                      <a:endParaRPr lang="ru-RU" sz="1000" strike="sngStrike" dirty="0">
                        <a:solidFill>
                          <a:srgbClr val="00313C"/>
                        </a:solidFill>
                        <a:latin typeface="Arial" panose="020B0604020202020204" pitchFamily="34" charset="0"/>
                        <a:cs typeface="Arial" panose="020B0604020202020204" pitchFamily="34" charset="0"/>
                      </a:endParaRPr>
                    </a:p>
                  </a:txBody>
                  <a:tcPr anchor="ctr"/>
                </a:tc>
                <a:tc>
                  <a:txBody>
                    <a:bodyPr/>
                    <a:lstStyle/>
                    <a:p>
                      <a:pPr marL="0" marR="0" lvl="0" indent="0" algn="ctr" defTabSz="1243941" rtl="0" eaLnBrk="1" fontAlgn="auto" latinLnBrk="0" hangingPunct="1">
                        <a:lnSpc>
                          <a:spcPct val="100000"/>
                        </a:lnSpc>
                        <a:spcBef>
                          <a:spcPts val="0"/>
                        </a:spcBef>
                        <a:spcAft>
                          <a:spcPts val="0"/>
                        </a:spcAft>
                        <a:buClrTx/>
                        <a:buSzTx/>
                        <a:buFontTx/>
                        <a:buNone/>
                        <a:tabLst/>
                        <a:defRPr/>
                      </a:pPr>
                      <a:r>
                        <a:rPr lang="en-US" sz="1000" b="1" dirty="0">
                          <a:solidFill>
                            <a:schemeClr val="bg1"/>
                          </a:solidFill>
                        </a:rPr>
                        <a:t>R</a:t>
                      </a:r>
                      <a:endParaRPr lang="ru-RU" sz="1000" b="1" dirty="0">
                        <a:solidFill>
                          <a:schemeClr val="bg1"/>
                        </a:solidFill>
                      </a:endParaRPr>
                    </a:p>
                  </a:txBody>
                  <a:tcPr anchor="ctr">
                    <a:solidFill>
                      <a:srgbClr val="008C95"/>
                    </a:solidFill>
                  </a:tcPr>
                </a:tc>
                <a:tc>
                  <a:txBody>
                    <a:bodyPr/>
                    <a:lstStyle/>
                    <a:p>
                      <a:pPr marL="0" marR="0" lvl="0" indent="0" algn="ctr" defTabSz="1243941" rtl="0" eaLnBrk="1" fontAlgn="auto" latinLnBrk="0" hangingPunct="1">
                        <a:lnSpc>
                          <a:spcPct val="100000"/>
                        </a:lnSpc>
                        <a:spcBef>
                          <a:spcPts val="0"/>
                        </a:spcBef>
                        <a:spcAft>
                          <a:spcPts val="0"/>
                        </a:spcAft>
                        <a:buClrTx/>
                        <a:buSzTx/>
                        <a:buFontTx/>
                        <a:buNone/>
                        <a:tabLst/>
                        <a:defRPr/>
                      </a:pPr>
                      <a:r>
                        <a:rPr lang="en-US" sz="1000" b="1" dirty="0">
                          <a:solidFill>
                            <a:srgbClr val="008C95"/>
                          </a:solidFill>
                        </a:rPr>
                        <a:t>A,C</a:t>
                      </a:r>
                      <a:endParaRPr lang="ru-RU" sz="1000" b="1" dirty="0">
                        <a:solidFill>
                          <a:srgbClr val="008C95"/>
                        </a:solidFill>
                      </a:endParaRPr>
                    </a:p>
                  </a:txBody>
                  <a:tcPr anchor="ctr">
                    <a:solidFill>
                      <a:srgbClr val="E5F2F2"/>
                    </a:solidFill>
                  </a:tcPr>
                </a:tc>
                <a:tc>
                  <a:txBody>
                    <a:bodyPr/>
                    <a:lstStyle/>
                    <a:p>
                      <a:pPr marL="0" marR="0" lvl="0" indent="0" algn="ctr" defTabSz="1243941" rtl="0" eaLnBrk="1" fontAlgn="auto" latinLnBrk="0" hangingPunct="1">
                        <a:lnSpc>
                          <a:spcPct val="100000"/>
                        </a:lnSpc>
                        <a:spcBef>
                          <a:spcPts val="0"/>
                        </a:spcBef>
                        <a:spcAft>
                          <a:spcPts val="0"/>
                        </a:spcAft>
                        <a:buClrTx/>
                        <a:buSzTx/>
                        <a:buFontTx/>
                        <a:buNone/>
                        <a:tabLst/>
                        <a:defRPr/>
                      </a:pPr>
                      <a:r>
                        <a:rPr lang="en-US" sz="1000" b="1" dirty="0">
                          <a:solidFill>
                            <a:srgbClr val="008C95"/>
                          </a:solidFill>
                        </a:rPr>
                        <a:t>I</a:t>
                      </a:r>
                      <a:endParaRPr lang="ru-RU" sz="1000" b="1" dirty="0">
                        <a:solidFill>
                          <a:srgbClr val="008C95"/>
                        </a:solidFill>
                      </a:endParaRPr>
                    </a:p>
                  </a:txBody>
                  <a:tcPr anchor="ctr">
                    <a:solidFill>
                      <a:srgbClr val="E5F2F2"/>
                    </a:solidFill>
                  </a:tcPr>
                </a:tc>
                <a:tc>
                  <a:txBody>
                    <a:bodyPr/>
                    <a:lstStyle/>
                    <a:p>
                      <a:pPr algn="ctr"/>
                      <a:endParaRPr lang="ru-RU" sz="1000" b="1" dirty="0">
                        <a:solidFill>
                          <a:srgbClr val="D9D9D9"/>
                        </a:solidFill>
                      </a:endParaRPr>
                    </a:p>
                  </a:txBody>
                  <a:tcPr anchor="ctr">
                    <a:solidFill>
                      <a:srgbClr val="D9D9D9"/>
                    </a:solidFill>
                  </a:tcPr>
                </a:tc>
                <a:tc>
                  <a:txBody>
                    <a:bodyPr/>
                    <a:lstStyle/>
                    <a:p>
                      <a:pPr algn="ctr"/>
                      <a:endParaRPr lang="ru-RU" sz="1000" b="1" dirty="0">
                        <a:solidFill>
                          <a:srgbClr val="D9D9D9"/>
                        </a:solidFill>
                      </a:endParaRPr>
                    </a:p>
                  </a:txBody>
                  <a:tcPr anchor="ctr">
                    <a:solidFill>
                      <a:srgbClr val="D9D9D9"/>
                    </a:solidFill>
                  </a:tcPr>
                </a:tc>
                <a:extLst>
                  <a:ext uri="{0D108BD9-81ED-4DB2-BD59-A6C34878D82A}">
                    <a16:rowId xmlns:a16="http://schemas.microsoft.com/office/drawing/2014/main" val="2966422411"/>
                  </a:ext>
                </a:extLst>
              </a:tr>
              <a:tr h="265818">
                <a:tc>
                  <a:txBody>
                    <a:bodyPr/>
                    <a:lstStyle/>
                    <a:p>
                      <a:pPr algn="ctr"/>
                      <a:r>
                        <a:rPr lang="en-US" sz="1000" dirty="0">
                          <a:solidFill>
                            <a:schemeClr val="bg1"/>
                          </a:solidFill>
                        </a:rPr>
                        <a:t>3</a:t>
                      </a:r>
                      <a:endParaRPr lang="ru-RU" sz="1000" dirty="0">
                        <a:solidFill>
                          <a:schemeClr val="bg1"/>
                        </a:solidFill>
                      </a:endParaRPr>
                    </a:p>
                  </a:txBody>
                  <a:tcPr anchor="ctr">
                    <a:solidFill>
                      <a:srgbClr val="008C95"/>
                    </a:solidFill>
                  </a:tcPr>
                </a:tc>
                <a:tc>
                  <a:txBody>
                    <a:bodyPr/>
                    <a:lstStyle/>
                    <a:p>
                      <a:pPr lvl="0">
                        <a:buClr>
                          <a:srgbClr val="008080"/>
                        </a:buClr>
                        <a:defRPr/>
                      </a:pPr>
                      <a:r>
                        <a:rPr lang="ru-RU" sz="1000" dirty="0">
                          <a:solidFill>
                            <a:srgbClr val="00313C"/>
                          </a:solidFill>
                          <a:latin typeface="Arial" panose="020B0604020202020204" pitchFamily="34" charset="0"/>
                          <a:cs typeface="Arial" panose="020B0604020202020204" pitchFamily="34" charset="0"/>
                        </a:rPr>
                        <a:t>Актуализация статуса в ИС. Прикрепление подтверждающих документов к карточке расследования.</a:t>
                      </a:r>
                    </a:p>
                  </a:txBody>
                  <a:tcPr anchor="ctr"/>
                </a:tc>
                <a:tc>
                  <a:txBody>
                    <a:bodyPr/>
                    <a:lstStyle/>
                    <a:p>
                      <a:pPr marL="0" marR="0" lvl="0" indent="0" algn="ctr" defTabSz="1243941" rtl="0" eaLnBrk="1" fontAlgn="auto" latinLnBrk="0" hangingPunct="1">
                        <a:lnSpc>
                          <a:spcPct val="100000"/>
                        </a:lnSpc>
                        <a:spcBef>
                          <a:spcPts val="0"/>
                        </a:spcBef>
                        <a:spcAft>
                          <a:spcPts val="0"/>
                        </a:spcAft>
                        <a:buClrTx/>
                        <a:buSzTx/>
                        <a:buFontTx/>
                        <a:buNone/>
                        <a:tabLst/>
                        <a:defRPr/>
                      </a:pPr>
                      <a:r>
                        <a:rPr lang="en-US" sz="1000" b="1" kern="1200" dirty="0">
                          <a:solidFill>
                            <a:schemeClr val="bg1"/>
                          </a:solidFill>
                          <a:latin typeface="+mn-lt"/>
                          <a:ea typeface="+mn-ea"/>
                          <a:cs typeface="+mn-cs"/>
                        </a:rPr>
                        <a:t>R</a:t>
                      </a:r>
                      <a:endParaRPr lang="ru-RU" sz="1000" b="1" kern="1200" dirty="0">
                        <a:solidFill>
                          <a:schemeClr val="bg1"/>
                        </a:solidFill>
                        <a:latin typeface="+mn-lt"/>
                        <a:ea typeface="+mn-ea"/>
                        <a:cs typeface="+mn-cs"/>
                      </a:endParaRPr>
                    </a:p>
                  </a:txBody>
                  <a:tcPr anchor="ctr">
                    <a:solidFill>
                      <a:srgbClr val="008C95"/>
                    </a:solidFill>
                  </a:tcPr>
                </a:tc>
                <a:tc>
                  <a:txBody>
                    <a:bodyPr/>
                    <a:lstStyle/>
                    <a:p>
                      <a:pPr algn="ctr"/>
                      <a:r>
                        <a:rPr lang="en-US" sz="1000" b="1" dirty="0">
                          <a:solidFill>
                            <a:srgbClr val="008C95"/>
                          </a:solidFill>
                        </a:rPr>
                        <a:t>I</a:t>
                      </a:r>
                      <a:endParaRPr lang="ru-RU" sz="1000" b="1" dirty="0">
                        <a:solidFill>
                          <a:srgbClr val="008C95"/>
                        </a:solidFill>
                      </a:endParaRPr>
                    </a:p>
                  </a:txBody>
                  <a:tcPr anchor="ctr">
                    <a:solidFill>
                      <a:srgbClr val="E5F2F2"/>
                    </a:solidFill>
                  </a:tcPr>
                </a:tc>
                <a:tc>
                  <a:txBody>
                    <a:bodyPr/>
                    <a:lstStyle/>
                    <a:p>
                      <a:pPr marL="0" marR="0" lvl="0" indent="0" algn="ctr" defTabSz="1243941" rtl="0" eaLnBrk="1" fontAlgn="auto" latinLnBrk="0" hangingPunct="1">
                        <a:lnSpc>
                          <a:spcPct val="100000"/>
                        </a:lnSpc>
                        <a:spcBef>
                          <a:spcPts val="0"/>
                        </a:spcBef>
                        <a:spcAft>
                          <a:spcPts val="0"/>
                        </a:spcAft>
                        <a:buClrTx/>
                        <a:buSzTx/>
                        <a:buFontTx/>
                        <a:buNone/>
                        <a:tabLst/>
                        <a:defRPr/>
                      </a:pPr>
                      <a:r>
                        <a:rPr lang="en-US" sz="1000" b="1" dirty="0">
                          <a:solidFill>
                            <a:srgbClr val="008C95"/>
                          </a:solidFill>
                        </a:rPr>
                        <a:t>A,C</a:t>
                      </a:r>
                      <a:endParaRPr lang="ru-RU" sz="1000" b="1" dirty="0">
                        <a:solidFill>
                          <a:srgbClr val="008C95"/>
                        </a:solidFill>
                      </a:endParaRPr>
                    </a:p>
                  </a:txBody>
                  <a:tcPr anchor="ctr">
                    <a:solidFill>
                      <a:srgbClr val="E5F2F2"/>
                    </a:solidFill>
                  </a:tcPr>
                </a:tc>
                <a:tc>
                  <a:txBody>
                    <a:bodyPr/>
                    <a:lstStyle/>
                    <a:p>
                      <a:pPr algn="ctr"/>
                      <a:endParaRPr lang="ru-RU" sz="1000" b="1" dirty="0">
                        <a:solidFill>
                          <a:srgbClr val="D9D9D9"/>
                        </a:solidFill>
                      </a:endParaRPr>
                    </a:p>
                  </a:txBody>
                  <a:tcPr anchor="ctr">
                    <a:solidFill>
                      <a:srgbClr val="D9D9D9"/>
                    </a:solidFill>
                  </a:tcPr>
                </a:tc>
                <a:tc>
                  <a:txBody>
                    <a:bodyPr/>
                    <a:lstStyle/>
                    <a:p>
                      <a:pPr algn="ctr"/>
                      <a:endParaRPr lang="ru-RU" sz="1000" b="1" dirty="0">
                        <a:solidFill>
                          <a:srgbClr val="D9D9D9"/>
                        </a:solidFill>
                      </a:endParaRPr>
                    </a:p>
                  </a:txBody>
                  <a:tcPr anchor="ctr">
                    <a:solidFill>
                      <a:srgbClr val="D9D9D9"/>
                    </a:solidFill>
                  </a:tcPr>
                </a:tc>
                <a:extLst>
                  <a:ext uri="{0D108BD9-81ED-4DB2-BD59-A6C34878D82A}">
                    <a16:rowId xmlns:a16="http://schemas.microsoft.com/office/drawing/2014/main" val="882659469"/>
                  </a:ext>
                </a:extLst>
              </a:tr>
              <a:tr h="265818">
                <a:tc>
                  <a:txBody>
                    <a:bodyPr/>
                    <a:lstStyle/>
                    <a:p>
                      <a:pPr algn="ctr"/>
                      <a:r>
                        <a:rPr lang="en-US" sz="1000" dirty="0">
                          <a:solidFill>
                            <a:schemeClr val="bg1"/>
                          </a:solidFill>
                        </a:rPr>
                        <a:t>4</a:t>
                      </a:r>
                      <a:endParaRPr lang="ru-RU" sz="1000" dirty="0">
                        <a:solidFill>
                          <a:schemeClr val="bg1"/>
                        </a:solidFill>
                      </a:endParaRPr>
                    </a:p>
                  </a:txBody>
                  <a:tcPr anchor="ctr">
                    <a:solidFill>
                      <a:srgbClr val="008C95"/>
                    </a:solidFill>
                  </a:tcPr>
                </a:tc>
                <a:tc>
                  <a:txBody>
                    <a:bodyPr/>
                    <a:lstStyle/>
                    <a:p>
                      <a:pPr lvl="0">
                        <a:buClr>
                          <a:srgbClr val="008080"/>
                        </a:buClr>
                        <a:defRPr/>
                      </a:pPr>
                      <a:r>
                        <a:rPr lang="ru-RU" sz="1000" dirty="0">
                          <a:solidFill>
                            <a:srgbClr val="00313C"/>
                          </a:solidFill>
                          <a:latin typeface="Arial" panose="020B0604020202020204" pitchFamily="34" charset="0"/>
                          <a:cs typeface="Arial" panose="020B0604020202020204" pitchFamily="34" charset="0"/>
                        </a:rPr>
                        <a:t>Верификация результата с описанием мероприятия</a:t>
                      </a:r>
                    </a:p>
                  </a:txBody>
                  <a:tcPr anchor="ctr"/>
                </a:tc>
                <a:tc>
                  <a:txBody>
                    <a:bodyPr/>
                    <a:lstStyle/>
                    <a:p>
                      <a:pPr algn="ctr"/>
                      <a:r>
                        <a:rPr lang="en-US" sz="1000" b="1" dirty="0">
                          <a:solidFill>
                            <a:srgbClr val="008C95"/>
                          </a:solidFill>
                        </a:rPr>
                        <a:t>I</a:t>
                      </a:r>
                      <a:endParaRPr lang="ru-RU" sz="1000" b="1" dirty="0">
                        <a:solidFill>
                          <a:srgbClr val="008C95"/>
                        </a:solidFill>
                      </a:endParaRPr>
                    </a:p>
                  </a:txBody>
                  <a:tcPr anchor="ctr">
                    <a:solidFill>
                      <a:srgbClr val="E5F2F2"/>
                    </a:solidFill>
                  </a:tcPr>
                </a:tc>
                <a:tc>
                  <a:txBody>
                    <a:bodyPr/>
                    <a:lstStyle/>
                    <a:p>
                      <a:pPr marL="0" marR="0" lvl="0" indent="0" algn="ctr" defTabSz="1243941" rtl="0" eaLnBrk="1" fontAlgn="auto" latinLnBrk="0" hangingPunct="1">
                        <a:lnSpc>
                          <a:spcPct val="100000"/>
                        </a:lnSpc>
                        <a:spcBef>
                          <a:spcPts val="0"/>
                        </a:spcBef>
                        <a:spcAft>
                          <a:spcPts val="0"/>
                        </a:spcAft>
                        <a:buClrTx/>
                        <a:buSzTx/>
                        <a:buFontTx/>
                        <a:buNone/>
                        <a:tabLst/>
                        <a:defRPr/>
                      </a:pPr>
                      <a:endParaRPr lang="ru-RU" sz="1000" b="1" dirty="0">
                        <a:solidFill>
                          <a:schemeClr val="bg1"/>
                        </a:solidFill>
                      </a:endParaRPr>
                    </a:p>
                  </a:txBody>
                  <a:tcPr anchor="ctr">
                    <a:solidFill>
                      <a:srgbClr val="D9D9D9"/>
                    </a:solidFill>
                  </a:tcPr>
                </a:tc>
                <a:tc>
                  <a:txBody>
                    <a:bodyPr/>
                    <a:lstStyle/>
                    <a:p>
                      <a:pPr algn="ctr"/>
                      <a:r>
                        <a:rPr lang="en-US" sz="1000" b="1" dirty="0">
                          <a:solidFill>
                            <a:schemeClr val="bg1"/>
                          </a:solidFill>
                        </a:rPr>
                        <a:t>A, R</a:t>
                      </a:r>
                      <a:endParaRPr lang="ru-RU" sz="1000" b="1" dirty="0">
                        <a:solidFill>
                          <a:schemeClr val="bg1"/>
                        </a:solidFill>
                      </a:endParaRPr>
                    </a:p>
                  </a:txBody>
                  <a:tcPr anchor="ctr">
                    <a:solidFill>
                      <a:srgbClr val="008C95"/>
                    </a:solidFill>
                  </a:tcPr>
                </a:tc>
                <a:tc>
                  <a:txBody>
                    <a:bodyPr/>
                    <a:lstStyle/>
                    <a:p>
                      <a:pPr algn="ctr"/>
                      <a:endParaRPr lang="ru-RU" sz="1000" b="1" dirty="0">
                        <a:solidFill>
                          <a:srgbClr val="D9D9D9"/>
                        </a:solidFill>
                      </a:endParaRPr>
                    </a:p>
                  </a:txBody>
                  <a:tcPr anchor="ctr">
                    <a:solidFill>
                      <a:srgbClr val="D9D9D9"/>
                    </a:solidFill>
                  </a:tcPr>
                </a:tc>
                <a:tc>
                  <a:txBody>
                    <a:bodyPr/>
                    <a:lstStyle/>
                    <a:p>
                      <a:pPr algn="ctr"/>
                      <a:endParaRPr lang="ru-RU" sz="1000" b="1" dirty="0">
                        <a:solidFill>
                          <a:srgbClr val="D9D9D9"/>
                        </a:solidFill>
                      </a:endParaRPr>
                    </a:p>
                  </a:txBody>
                  <a:tcPr anchor="ctr">
                    <a:solidFill>
                      <a:srgbClr val="D9D9D9"/>
                    </a:solidFill>
                  </a:tcPr>
                </a:tc>
                <a:extLst>
                  <a:ext uri="{0D108BD9-81ED-4DB2-BD59-A6C34878D82A}">
                    <a16:rowId xmlns:a16="http://schemas.microsoft.com/office/drawing/2014/main" val="808606769"/>
                  </a:ext>
                </a:extLst>
              </a:tr>
              <a:tr h="265818">
                <a:tc>
                  <a:txBody>
                    <a:bodyPr/>
                    <a:lstStyle/>
                    <a:p>
                      <a:pPr algn="ctr"/>
                      <a:r>
                        <a:rPr lang="en-US" sz="1000" dirty="0">
                          <a:solidFill>
                            <a:schemeClr val="bg1"/>
                          </a:solidFill>
                        </a:rPr>
                        <a:t>5</a:t>
                      </a:r>
                      <a:endParaRPr lang="ru-RU" sz="1000" dirty="0">
                        <a:solidFill>
                          <a:schemeClr val="bg1"/>
                        </a:solidFill>
                      </a:endParaRPr>
                    </a:p>
                  </a:txBody>
                  <a:tcPr anchor="ctr">
                    <a:solidFill>
                      <a:srgbClr val="008C95"/>
                    </a:solidFill>
                  </a:tcPr>
                </a:tc>
                <a:tc>
                  <a:txBody>
                    <a:bodyPr/>
                    <a:lstStyle/>
                    <a:p>
                      <a:pPr lvl="0">
                        <a:buClr>
                          <a:srgbClr val="008080"/>
                        </a:buClr>
                        <a:defRPr/>
                      </a:pPr>
                      <a:r>
                        <a:rPr lang="ru-RU" sz="1000" dirty="0">
                          <a:solidFill>
                            <a:srgbClr val="00313C"/>
                          </a:solidFill>
                          <a:latin typeface="Arial" panose="020B0604020202020204" pitchFamily="34" charset="0"/>
                          <a:cs typeface="Arial" panose="020B0604020202020204" pitchFamily="34" charset="0"/>
                        </a:rPr>
                        <a:t>Подтверждение статуса выполнения мероприятия</a:t>
                      </a:r>
                    </a:p>
                  </a:txBody>
                  <a:tcPr anchor="ctr"/>
                </a:tc>
                <a:tc>
                  <a:txBody>
                    <a:bodyPr/>
                    <a:lstStyle/>
                    <a:p>
                      <a:pPr algn="ctr"/>
                      <a:r>
                        <a:rPr lang="en-US" sz="1000" b="1" dirty="0">
                          <a:solidFill>
                            <a:srgbClr val="008C95"/>
                          </a:solidFill>
                        </a:rPr>
                        <a:t>I</a:t>
                      </a:r>
                      <a:endParaRPr lang="ru-RU" sz="1000" b="1" dirty="0">
                        <a:solidFill>
                          <a:srgbClr val="008C95"/>
                        </a:solidFill>
                      </a:endParaRPr>
                    </a:p>
                  </a:txBody>
                  <a:tcPr anchor="ctr">
                    <a:solidFill>
                      <a:srgbClr val="E5F2F2"/>
                    </a:solidFill>
                  </a:tcPr>
                </a:tc>
                <a:tc>
                  <a:txBody>
                    <a:bodyPr/>
                    <a:lstStyle/>
                    <a:p>
                      <a:pPr algn="ctr"/>
                      <a:endParaRPr lang="ru-RU" sz="1000" b="1" dirty="0">
                        <a:solidFill>
                          <a:srgbClr val="008C95"/>
                        </a:solidFill>
                      </a:endParaRPr>
                    </a:p>
                  </a:txBody>
                  <a:tcPr anchor="ctr">
                    <a:solidFill>
                      <a:srgbClr val="D9D9D9"/>
                    </a:solidFill>
                  </a:tcPr>
                </a:tc>
                <a:tc>
                  <a:txBody>
                    <a:bodyPr/>
                    <a:lstStyle/>
                    <a:p>
                      <a:pPr marL="0" marR="0" lvl="0" indent="0" algn="ctr" defTabSz="1243941" rtl="0" eaLnBrk="1" fontAlgn="auto" latinLnBrk="0" hangingPunct="1">
                        <a:lnSpc>
                          <a:spcPct val="100000"/>
                        </a:lnSpc>
                        <a:spcBef>
                          <a:spcPts val="0"/>
                        </a:spcBef>
                        <a:spcAft>
                          <a:spcPts val="0"/>
                        </a:spcAft>
                        <a:buClrTx/>
                        <a:buSzTx/>
                        <a:buFontTx/>
                        <a:buNone/>
                        <a:tabLst/>
                        <a:defRPr/>
                      </a:pPr>
                      <a:r>
                        <a:rPr lang="en-US" sz="1000" b="1" dirty="0">
                          <a:solidFill>
                            <a:schemeClr val="bg1"/>
                          </a:solidFill>
                        </a:rPr>
                        <a:t>A,</a:t>
                      </a:r>
                      <a:r>
                        <a:rPr lang="en-US" sz="1000" b="1" baseline="0" dirty="0">
                          <a:solidFill>
                            <a:schemeClr val="bg1"/>
                          </a:solidFill>
                        </a:rPr>
                        <a:t> </a:t>
                      </a:r>
                      <a:r>
                        <a:rPr lang="en-US" sz="1000" b="1" dirty="0">
                          <a:solidFill>
                            <a:schemeClr val="bg1"/>
                          </a:solidFill>
                        </a:rPr>
                        <a:t>R</a:t>
                      </a:r>
                      <a:endParaRPr lang="ru-RU" sz="1000" b="1" dirty="0">
                        <a:solidFill>
                          <a:schemeClr val="bg1"/>
                        </a:solidFill>
                      </a:endParaRPr>
                    </a:p>
                  </a:txBody>
                  <a:tcPr anchor="ctr">
                    <a:solidFill>
                      <a:srgbClr val="008C95"/>
                    </a:solidFill>
                  </a:tcPr>
                </a:tc>
                <a:tc>
                  <a:txBody>
                    <a:bodyPr/>
                    <a:lstStyle/>
                    <a:p>
                      <a:pPr algn="ctr"/>
                      <a:endParaRPr lang="ru-RU" sz="1000" b="1" dirty="0">
                        <a:solidFill>
                          <a:srgbClr val="D9D9D9"/>
                        </a:solidFill>
                      </a:endParaRPr>
                    </a:p>
                  </a:txBody>
                  <a:tcPr anchor="ctr">
                    <a:solidFill>
                      <a:srgbClr val="D9D9D9"/>
                    </a:solidFill>
                  </a:tcPr>
                </a:tc>
                <a:tc>
                  <a:txBody>
                    <a:bodyPr/>
                    <a:lstStyle/>
                    <a:p>
                      <a:pPr algn="ctr"/>
                      <a:endParaRPr lang="ru-RU" sz="1000" b="1" dirty="0">
                        <a:solidFill>
                          <a:srgbClr val="D9D9D9"/>
                        </a:solidFill>
                      </a:endParaRPr>
                    </a:p>
                  </a:txBody>
                  <a:tcPr anchor="ctr">
                    <a:solidFill>
                      <a:srgbClr val="D9D9D9"/>
                    </a:solidFill>
                  </a:tcPr>
                </a:tc>
                <a:extLst>
                  <a:ext uri="{0D108BD9-81ED-4DB2-BD59-A6C34878D82A}">
                    <a16:rowId xmlns:a16="http://schemas.microsoft.com/office/drawing/2014/main" val="2583893656"/>
                  </a:ext>
                </a:extLst>
              </a:tr>
              <a:tr h="265818">
                <a:tc>
                  <a:txBody>
                    <a:bodyPr/>
                    <a:lstStyle/>
                    <a:p>
                      <a:pPr algn="ctr"/>
                      <a:r>
                        <a:rPr lang="en-US" sz="1000" dirty="0">
                          <a:solidFill>
                            <a:schemeClr val="bg1"/>
                          </a:solidFill>
                        </a:rPr>
                        <a:t>6</a:t>
                      </a:r>
                      <a:endParaRPr lang="ru-RU" sz="1000" dirty="0">
                        <a:solidFill>
                          <a:schemeClr val="bg1"/>
                        </a:solidFill>
                      </a:endParaRPr>
                    </a:p>
                  </a:txBody>
                  <a:tcPr anchor="ctr">
                    <a:solidFill>
                      <a:srgbClr val="008C95"/>
                    </a:solidFill>
                  </a:tcPr>
                </a:tc>
                <a:tc>
                  <a:txBody>
                    <a:bodyPr/>
                    <a:lstStyle/>
                    <a:p>
                      <a:pPr lvl="0">
                        <a:defRPr/>
                      </a:pPr>
                      <a:r>
                        <a:rPr lang="ru-RU" sz="1000" kern="0" dirty="0">
                          <a:solidFill>
                            <a:srgbClr val="00313C"/>
                          </a:solidFill>
                        </a:rPr>
                        <a:t>Направление на доработку с разъяснением причин</a:t>
                      </a:r>
                    </a:p>
                  </a:txBody>
                  <a:tcPr anchor="ctr"/>
                </a:tc>
                <a:tc>
                  <a:txBody>
                    <a:bodyPr/>
                    <a:lstStyle/>
                    <a:p>
                      <a:pPr algn="ctr"/>
                      <a:r>
                        <a:rPr lang="en-US" sz="1000" b="1" dirty="0">
                          <a:solidFill>
                            <a:srgbClr val="008C95"/>
                          </a:solidFill>
                        </a:rPr>
                        <a:t>I</a:t>
                      </a:r>
                      <a:endParaRPr lang="ru-RU" sz="1000" b="1" dirty="0">
                        <a:solidFill>
                          <a:srgbClr val="008C95"/>
                        </a:solidFill>
                      </a:endParaRPr>
                    </a:p>
                  </a:txBody>
                  <a:tcPr anchor="ctr">
                    <a:solidFill>
                      <a:srgbClr val="E5F2F2"/>
                    </a:solidFill>
                  </a:tcPr>
                </a:tc>
                <a:tc>
                  <a:txBody>
                    <a:bodyPr/>
                    <a:lstStyle/>
                    <a:p>
                      <a:pPr algn="ctr"/>
                      <a:endParaRPr lang="ru-RU" sz="1000" b="1" dirty="0">
                        <a:solidFill>
                          <a:srgbClr val="008C95"/>
                        </a:solidFill>
                      </a:endParaRPr>
                    </a:p>
                  </a:txBody>
                  <a:tcPr anchor="ctr">
                    <a:solidFill>
                      <a:srgbClr val="D9D9D9"/>
                    </a:solidFill>
                  </a:tcPr>
                </a:tc>
                <a:tc>
                  <a:txBody>
                    <a:bodyPr/>
                    <a:lstStyle/>
                    <a:p>
                      <a:pPr marL="0" marR="0" lvl="0" indent="0" algn="ctr" defTabSz="1243941" rtl="0" eaLnBrk="1" fontAlgn="auto" latinLnBrk="0" hangingPunct="1">
                        <a:lnSpc>
                          <a:spcPct val="100000"/>
                        </a:lnSpc>
                        <a:spcBef>
                          <a:spcPts val="0"/>
                        </a:spcBef>
                        <a:spcAft>
                          <a:spcPts val="0"/>
                        </a:spcAft>
                        <a:buClrTx/>
                        <a:buSzTx/>
                        <a:buFontTx/>
                        <a:buNone/>
                        <a:tabLst/>
                        <a:defRPr/>
                      </a:pPr>
                      <a:r>
                        <a:rPr lang="en-US" sz="1000" b="1" dirty="0">
                          <a:solidFill>
                            <a:schemeClr val="bg1"/>
                          </a:solidFill>
                        </a:rPr>
                        <a:t>A,</a:t>
                      </a:r>
                      <a:r>
                        <a:rPr lang="en-US" sz="1000" b="1" baseline="0" dirty="0">
                          <a:solidFill>
                            <a:schemeClr val="bg1"/>
                          </a:solidFill>
                        </a:rPr>
                        <a:t> </a:t>
                      </a:r>
                      <a:r>
                        <a:rPr lang="en-US" sz="1000" b="1" dirty="0">
                          <a:solidFill>
                            <a:schemeClr val="bg1"/>
                          </a:solidFill>
                        </a:rPr>
                        <a:t>R</a:t>
                      </a:r>
                      <a:endParaRPr lang="ru-RU" sz="1000" b="1" dirty="0">
                        <a:solidFill>
                          <a:schemeClr val="bg1"/>
                        </a:solidFill>
                      </a:endParaRPr>
                    </a:p>
                  </a:txBody>
                  <a:tcPr anchor="ctr">
                    <a:solidFill>
                      <a:srgbClr val="008C95"/>
                    </a:solidFill>
                  </a:tcPr>
                </a:tc>
                <a:tc>
                  <a:txBody>
                    <a:bodyPr/>
                    <a:lstStyle/>
                    <a:p>
                      <a:pPr marL="0" marR="0" lvl="0" indent="0" algn="ctr" defTabSz="1243941" rtl="0" eaLnBrk="1" fontAlgn="auto" latinLnBrk="0" hangingPunct="1">
                        <a:lnSpc>
                          <a:spcPct val="100000"/>
                        </a:lnSpc>
                        <a:spcBef>
                          <a:spcPts val="0"/>
                        </a:spcBef>
                        <a:spcAft>
                          <a:spcPts val="0"/>
                        </a:spcAft>
                        <a:buClrTx/>
                        <a:buSzTx/>
                        <a:buFontTx/>
                        <a:buNone/>
                        <a:tabLst/>
                        <a:defRPr/>
                      </a:pPr>
                      <a:endParaRPr lang="ru-RU" sz="1000" b="1" dirty="0">
                        <a:solidFill>
                          <a:srgbClr val="D9D9D9"/>
                        </a:solidFill>
                      </a:endParaRPr>
                    </a:p>
                  </a:txBody>
                  <a:tcPr anchor="ctr">
                    <a:solidFill>
                      <a:srgbClr val="D9D9D9"/>
                    </a:solidFill>
                  </a:tcPr>
                </a:tc>
                <a:tc>
                  <a:txBody>
                    <a:bodyPr/>
                    <a:lstStyle/>
                    <a:p>
                      <a:pPr marL="0" marR="0" lvl="0" indent="0" algn="ctr" defTabSz="1243941" rtl="0" eaLnBrk="1" fontAlgn="auto" latinLnBrk="0" hangingPunct="1">
                        <a:lnSpc>
                          <a:spcPct val="100000"/>
                        </a:lnSpc>
                        <a:spcBef>
                          <a:spcPts val="0"/>
                        </a:spcBef>
                        <a:spcAft>
                          <a:spcPts val="0"/>
                        </a:spcAft>
                        <a:buClrTx/>
                        <a:buSzTx/>
                        <a:buFontTx/>
                        <a:buNone/>
                        <a:tabLst/>
                        <a:defRPr/>
                      </a:pPr>
                      <a:endParaRPr lang="ru-RU" sz="1000" b="1" dirty="0">
                        <a:solidFill>
                          <a:srgbClr val="D9D9D9"/>
                        </a:solidFill>
                      </a:endParaRPr>
                    </a:p>
                  </a:txBody>
                  <a:tcPr anchor="ctr">
                    <a:solidFill>
                      <a:srgbClr val="D9D9D9"/>
                    </a:solidFill>
                  </a:tcPr>
                </a:tc>
                <a:extLst>
                  <a:ext uri="{0D108BD9-81ED-4DB2-BD59-A6C34878D82A}">
                    <a16:rowId xmlns:a16="http://schemas.microsoft.com/office/drawing/2014/main" val="2952688311"/>
                  </a:ext>
                </a:extLst>
              </a:tr>
              <a:tr h="324889">
                <a:tc>
                  <a:txBody>
                    <a:bodyPr/>
                    <a:lstStyle/>
                    <a:p>
                      <a:pPr algn="ctr"/>
                      <a:r>
                        <a:rPr lang="en-US" sz="1000" dirty="0">
                          <a:solidFill>
                            <a:schemeClr val="bg1"/>
                          </a:solidFill>
                        </a:rPr>
                        <a:t>7</a:t>
                      </a:r>
                      <a:endParaRPr lang="ru-RU" sz="1000" dirty="0">
                        <a:solidFill>
                          <a:schemeClr val="bg1"/>
                        </a:solidFill>
                      </a:endParaRPr>
                    </a:p>
                  </a:txBody>
                  <a:tcPr anchor="ctr">
                    <a:solidFill>
                      <a:srgbClr val="008C95"/>
                    </a:solidFill>
                  </a:tcPr>
                </a:tc>
                <a:tc>
                  <a:txBody>
                    <a:bodyPr/>
                    <a:lstStyle/>
                    <a:p>
                      <a:pPr lvl="0">
                        <a:defRPr/>
                      </a:pPr>
                      <a:r>
                        <a:rPr lang="ru-RU" sz="1000" kern="0" dirty="0">
                          <a:solidFill>
                            <a:srgbClr val="00313C"/>
                          </a:solidFill>
                        </a:rPr>
                        <a:t>Формирование обоснования корректировки мероприятия и инициация изменений отчета расследования через согласование</a:t>
                      </a:r>
                    </a:p>
                  </a:txBody>
                  <a:tcPr anchor="ctr"/>
                </a:tc>
                <a:tc>
                  <a:txBody>
                    <a:bodyPr/>
                    <a:lstStyle/>
                    <a:p>
                      <a:pPr algn="ctr"/>
                      <a:r>
                        <a:rPr lang="en-US" sz="1000" b="1" dirty="0">
                          <a:solidFill>
                            <a:schemeClr val="bg1"/>
                          </a:solidFill>
                        </a:rPr>
                        <a:t>R</a:t>
                      </a:r>
                      <a:endParaRPr lang="ru-RU" sz="1000" b="1" dirty="0">
                        <a:solidFill>
                          <a:schemeClr val="bg1"/>
                        </a:solidFill>
                      </a:endParaRPr>
                    </a:p>
                  </a:txBody>
                  <a:tcPr anchor="ctr">
                    <a:solidFill>
                      <a:srgbClr val="008C95"/>
                    </a:solidFill>
                  </a:tcPr>
                </a:tc>
                <a:tc>
                  <a:txBody>
                    <a:bodyPr/>
                    <a:lstStyle/>
                    <a:p>
                      <a:pPr marL="0" marR="0" lvl="0" indent="0" algn="ctr" defTabSz="1243941" rtl="0" eaLnBrk="1" fontAlgn="auto" latinLnBrk="0" hangingPunct="1">
                        <a:lnSpc>
                          <a:spcPct val="100000"/>
                        </a:lnSpc>
                        <a:spcBef>
                          <a:spcPts val="0"/>
                        </a:spcBef>
                        <a:spcAft>
                          <a:spcPts val="0"/>
                        </a:spcAft>
                        <a:buClrTx/>
                        <a:buSzTx/>
                        <a:buFontTx/>
                        <a:buNone/>
                        <a:tabLst/>
                        <a:defRPr/>
                      </a:pPr>
                      <a:r>
                        <a:rPr lang="en-US" sz="1000" b="1" dirty="0">
                          <a:solidFill>
                            <a:schemeClr val="bg1"/>
                          </a:solidFill>
                        </a:rPr>
                        <a:t>A,</a:t>
                      </a:r>
                      <a:r>
                        <a:rPr lang="ru-RU" sz="1000" b="1" dirty="0">
                          <a:solidFill>
                            <a:schemeClr val="bg1"/>
                          </a:solidFill>
                        </a:rPr>
                        <a:t> </a:t>
                      </a:r>
                      <a:r>
                        <a:rPr lang="en-US" sz="1000" b="1" dirty="0">
                          <a:solidFill>
                            <a:schemeClr val="bg1"/>
                          </a:solidFill>
                        </a:rPr>
                        <a:t>R</a:t>
                      </a:r>
                      <a:endParaRPr lang="ru-RU" sz="1000" b="1" dirty="0">
                        <a:solidFill>
                          <a:schemeClr val="bg1"/>
                        </a:solidFill>
                      </a:endParaRPr>
                    </a:p>
                  </a:txBody>
                  <a:tcPr anchor="ctr">
                    <a:solidFill>
                      <a:srgbClr val="008C95"/>
                    </a:solidFill>
                  </a:tcPr>
                </a:tc>
                <a:tc>
                  <a:txBody>
                    <a:bodyPr/>
                    <a:lstStyle/>
                    <a:p>
                      <a:pPr marL="0" marR="0" lvl="0" indent="0" algn="ctr" defTabSz="1243941" rtl="0" eaLnBrk="1" fontAlgn="auto" latinLnBrk="0" hangingPunct="1">
                        <a:lnSpc>
                          <a:spcPct val="100000"/>
                        </a:lnSpc>
                        <a:spcBef>
                          <a:spcPts val="0"/>
                        </a:spcBef>
                        <a:spcAft>
                          <a:spcPts val="0"/>
                        </a:spcAft>
                        <a:buClrTx/>
                        <a:buSzTx/>
                        <a:buFontTx/>
                        <a:buNone/>
                        <a:tabLst/>
                        <a:defRPr/>
                      </a:pPr>
                      <a:r>
                        <a:rPr lang="en-US" sz="1000" b="1" dirty="0">
                          <a:solidFill>
                            <a:srgbClr val="008C95"/>
                          </a:solidFill>
                        </a:rPr>
                        <a:t>I,C</a:t>
                      </a:r>
                      <a:endParaRPr lang="ru-RU" sz="1000" b="1" dirty="0">
                        <a:solidFill>
                          <a:srgbClr val="008C95"/>
                        </a:solidFill>
                      </a:endParaRPr>
                    </a:p>
                  </a:txBody>
                  <a:tcPr anchor="ctr">
                    <a:solidFill>
                      <a:srgbClr val="E5F2F2"/>
                    </a:solidFill>
                  </a:tcPr>
                </a:tc>
                <a:tc>
                  <a:txBody>
                    <a:bodyPr/>
                    <a:lstStyle/>
                    <a:p>
                      <a:pPr algn="ctr"/>
                      <a:r>
                        <a:rPr lang="en-US" sz="1000" b="1" dirty="0">
                          <a:solidFill>
                            <a:schemeClr val="bg1"/>
                          </a:solidFill>
                        </a:rPr>
                        <a:t>R,</a:t>
                      </a:r>
                      <a:r>
                        <a:rPr lang="ru-RU" sz="1000" b="1" dirty="0">
                          <a:solidFill>
                            <a:schemeClr val="bg1"/>
                          </a:solidFill>
                        </a:rPr>
                        <a:t> </a:t>
                      </a:r>
                      <a:r>
                        <a:rPr lang="en-US" sz="1000" b="1" dirty="0">
                          <a:solidFill>
                            <a:schemeClr val="bg1"/>
                          </a:solidFill>
                        </a:rPr>
                        <a:t>I</a:t>
                      </a:r>
                      <a:endParaRPr lang="ru-RU" sz="1000" b="1" dirty="0">
                        <a:solidFill>
                          <a:schemeClr val="bg1"/>
                        </a:solidFill>
                      </a:endParaRPr>
                    </a:p>
                  </a:txBody>
                  <a:tcPr anchor="ctr">
                    <a:solidFill>
                      <a:srgbClr val="008C95"/>
                    </a:solidFill>
                  </a:tcPr>
                </a:tc>
                <a:tc>
                  <a:txBody>
                    <a:bodyPr/>
                    <a:lstStyle/>
                    <a:p>
                      <a:pPr algn="ctr"/>
                      <a:r>
                        <a:rPr lang="en-US" sz="1000" b="1" dirty="0">
                          <a:solidFill>
                            <a:schemeClr val="bg1"/>
                          </a:solidFill>
                        </a:rPr>
                        <a:t>R,</a:t>
                      </a:r>
                      <a:r>
                        <a:rPr lang="ru-RU" sz="1000" b="1" dirty="0">
                          <a:solidFill>
                            <a:schemeClr val="bg1"/>
                          </a:solidFill>
                        </a:rPr>
                        <a:t> </a:t>
                      </a:r>
                      <a:r>
                        <a:rPr lang="en-US" sz="1000" b="1" dirty="0">
                          <a:solidFill>
                            <a:schemeClr val="bg1"/>
                          </a:solidFill>
                        </a:rPr>
                        <a:t>I</a:t>
                      </a:r>
                      <a:endParaRPr lang="ru-RU" sz="1000" b="1" dirty="0">
                        <a:solidFill>
                          <a:schemeClr val="bg1"/>
                        </a:solidFill>
                      </a:endParaRPr>
                    </a:p>
                  </a:txBody>
                  <a:tcPr anchor="ctr">
                    <a:solidFill>
                      <a:srgbClr val="008C95"/>
                    </a:solidFill>
                  </a:tcPr>
                </a:tc>
                <a:extLst>
                  <a:ext uri="{0D108BD9-81ED-4DB2-BD59-A6C34878D82A}">
                    <a16:rowId xmlns:a16="http://schemas.microsoft.com/office/drawing/2014/main" val="1256334283"/>
                  </a:ext>
                </a:extLst>
              </a:tr>
              <a:tr h="324889">
                <a:tc>
                  <a:txBody>
                    <a:bodyPr/>
                    <a:lstStyle/>
                    <a:p>
                      <a:pPr algn="ctr"/>
                      <a:r>
                        <a:rPr lang="en-US" sz="1000" dirty="0">
                          <a:solidFill>
                            <a:schemeClr val="bg1"/>
                          </a:solidFill>
                        </a:rPr>
                        <a:t>7</a:t>
                      </a:r>
                      <a:r>
                        <a:rPr lang="en-US" sz="1000" baseline="30000" dirty="0">
                          <a:solidFill>
                            <a:schemeClr val="bg1"/>
                          </a:solidFill>
                        </a:rPr>
                        <a:t>A</a:t>
                      </a:r>
                      <a:endParaRPr lang="ru-RU" sz="1000" dirty="0">
                        <a:solidFill>
                          <a:schemeClr val="bg1"/>
                        </a:solidFill>
                      </a:endParaRPr>
                    </a:p>
                  </a:txBody>
                  <a:tcPr anchor="ctr">
                    <a:solidFill>
                      <a:srgbClr val="008C95"/>
                    </a:solidFill>
                  </a:tcPr>
                </a:tc>
                <a:tc>
                  <a:txBody>
                    <a:bodyPr/>
                    <a:lstStyle/>
                    <a:p>
                      <a:pPr lvl="0">
                        <a:defRPr/>
                      </a:pPr>
                      <a:r>
                        <a:rPr lang="ru-RU" sz="1000" kern="0" dirty="0">
                          <a:solidFill>
                            <a:srgbClr val="00313C"/>
                          </a:solidFill>
                        </a:rPr>
                        <a:t>Согласование изменений отчета</a:t>
                      </a:r>
                    </a:p>
                  </a:txBody>
                  <a:tcPr anchor="ctr"/>
                </a:tc>
                <a:tc>
                  <a:txBody>
                    <a:bodyPr/>
                    <a:lstStyle/>
                    <a:p>
                      <a:pPr algn="ctr"/>
                      <a:r>
                        <a:rPr lang="en-US" sz="1000" b="1" dirty="0">
                          <a:solidFill>
                            <a:srgbClr val="008C95"/>
                          </a:solidFill>
                        </a:rPr>
                        <a:t>C</a:t>
                      </a:r>
                      <a:endParaRPr lang="ru-RU" sz="1000" b="1" dirty="0">
                        <a:solidFill>
                          <a:srgbClr val="008C95"/>
                        </a:solidFill>
                      </a:endParaRPr>
                    </a:p>
                  </a:txBody>
                  <a:tcPr anchor="ctr">
                    <a:solidFill>
                      <a:srgbClr val="E5F2F2"/>
                    </a:solidFill>
                  </a:tcPr>
                </a:tc>
                <a:tc>
                  <a:txBody>
                    <a:bodyPr/>
                    <a:lstStyle/>
                    <a:p>
                      <a:pPr marL="0" marR="0" lvl="0" indent="0" algn="ctr" defTabSz="1243941" rtl="0" eaLnBrk="1" fontAlgn="auto" latinLnBrk="0" hangingPunct="1">
                        <a:lnSpc>
                          <a:spcPct val="100000"/>
                        </a:lnSpc>
                        <a:spcBef>
                          <a:spcPts val="0"/>
                        </a:spcBef>
                        <a:spcAft>
                          <a:spcPts val="0"/>
                        </a:spcAft>
                        <a:buClrTx/>
                        <a:buSzTx/>
                        <a:buFontTx/>
                        <a:buNone/>
                        <a:tabLst/>
                        <a:defRPr/>
                      </a:pPr>
                      <a:r>
                        <a:rPr lang="en-US" sz="1000" b="1" dirty="0">
                          <a:solidFill>
                            <a:srgbClr val="008C95"/>
                          </a:solidFill>
                        </a:rPr>
                        <a:t>I</a:t>
                      </a:r>
                      <a:endParaRPr lang="ru-RU" sz="1000" b="1" dirty="0">
                        <a:solidFill>
                          <a:srgbClr val="008C95"/>
                        </a:solidFill>
                      </a:endParaRPr>
                    </a:p>
                  </a:txBody>
                  <a:tcPr anchor="ctr">
                    <a:solidFill>
                      <a:srgbClr val="E5F2F2"/>
                    </a:solidFill>
                  </a:tcPr>
                </a:tc>
                <a:tc>
                  <a:txBody>
                    <a:bodyPr/>
                    <a:lstStyle/>
                    <a:p>
                      <a:pPr marL="0" marR="0" lvl="0" indent="0" algn="ctr" defTabSz="1243941" rtl="0" eaLnBrk="1" fontAlgn="auto" latinLnBrk="0" hangingPunct="1">
                        <a:lnSpc>
                          <a:spcPct val="100000"/>
                        </a:lnSpc>
                        <a:spcBef>
                          <a:spcPts val="0"/>
                        </a:spcBef>
                        <a:spcAft>
                          <a:spcPts val="0"/>
                        </a:spcAft>
                        <a:buClrTx/>
                        <a:buSzTx/>
                        <a:buFontTx/>
                        <a:buNone/>
                        <a:tabLst/>
                        <a:defRPr/>
                      </a:pPr>
                      <a:r>
                        <a:rPr lang="en-US" sz="1000" b="1" kern="1200" dirty="0">
                          <a:solidFill>
                            <a:schemeClr val="bg1"/>
                          </a:solidFill>
                          <a:latin typeface="+mn-lt"/>
                          <a:ea typeface="+mn-ea"/>
                          <a:cs typeface="+mn-cs"/>
                        </a:rPr>
                        <a:t>A, R</a:t>
                      </a:r>
                      <a:endParaRPr lang="ru-RU" sz="1000" b="1" kern="1200" dirty="0">
                        <a:solidFill>
                          <a:schemeClr val="bg1"/>
                        </a:solidFill>
                        <a:latin typeface="+mn-lt"/>
                        <a:ea typeface="+mn-ea"/>
                        <a:cs typeface="+mn-cs"/>
                      </a:endParaRPr>
                    </a:p>
                  </a:txBody>
                  <a:tcPr anchor="ctr">
                    <a:solidFill>
                      <a:srgbClr val="008C95"/>
                    </a:solidFill>
                  </a:tcPr>
                </a:tc>
                <a:tc>
                  <a:txBody>
                    <a:bodyPr/>
                    <a:lstStyle/>
                    <a:p>
                      <a:pPr marL="0" marR="0" lvl="0" indent="0" algn="ctr" defTabSz="1038669" rtl="0" eaLnBrk="1" fontAlgn="auto" latinLnBrk="0" hangingPunct="1">
                        <a:lnSpc>
                          <a:spcPct val="100000"/>
                        </a:lnSpc>
                        <a:spcBef>
                          <a:spcPts val="0"/>
                        </a:spcBef>
                        <a:spcAft>
                          <a:spcPts val="0"/>
                        </a:spcAft>
                        <a:buClrTx/>
                        <a:buSzTx/>
                        <a:buFontTx/>
                        <a:buNone/>
                        <a:tabLst/>
                        <a:defRPr/>
                      </a:pPr>
                      <a:r>
                        <a:rPr lang="en-US" sz="1000" b="1" dirty="0">
                          <a:solidFill>
                            <a:schemeClr val="bg1"/>
                          </a:solidFill>
                        </a:rPr>
                        <a:t>R</a:t>
                      </a:r>
                      <a:endParaRPr lang="ru-RU" sz="1000" b="1" dirty="0">
                        <a:solidFill>
                          <a:schemeClr val="bg1"/>
                        </a:solidFill>
                      </a:endParaRPr>
                    </a:p>
                  </a:txBody>
                  <a:tcPr anchor="ctr">
                    <a:solidFill>
                      <a:srgbClr val="008C95"/>
                    </a:solidFill>
                  </a:tcPr>
                </a:tc>
                <a:tc>
                  <a:txBody>
                    <a:bodyPr/>
                    <a:lstStyle/>
                    <a:p>
                      <a:pPr marL="0" marR="0" lvl="0" indent="0" algn="ctr" defTabSz="1038669" rtl="0" eaLnBrk="1" fontAlgn="auto" latinLnBrk="0" hangingPunct="1">
                        <a:lnSpc>
                          <a:spcPct val="100000"/>
                        </a:lnSpc>
                        <a:spcBef>
                          <a:spcPts val="0"/>
                        </a:spcBef>
                        <a:spcAft>
                          <a:spcPts val="0"/>
                        </a:spcAft>
                        <a:buClrTx/>
                        <a:buSzTx/>
                        <a:buFontTx/>
                        <a:buNone/>
                        <a:tabLst/>
                        <a:defRPr/>
                      </a:pPr>
                      <a:r>
                        <a:rPr lang="en-US" sz="1000" b="1" dirty="0">
                          <a:solidFill>
                            <a:schemeClr val="bg1"/>
                          </a:solidFill>
                        </a:rPr>
                        <a:t>R</a:t>
                      </a:r>
                      <a:endParaRPr lang="ru-RU" sz="1000" b="1" dirty="0">
                        <a:solidFill>
                          <a:schemeClr val="bg1"/>
                        </a:solidFill>
                      </a:endParaRPr>
                    </a:p>
                  </a:txBody>
                  <a:tcPr anchor="ctr">
                    <a:solidFill>
                      <a:srgbClr val="008C95"/>
                    </a:solidFill>
                  </a:tcPr>
                </a:tc>
                <a:extLst>
                  <a:ext uri="{0D108BD9-81ED-4DB2-BD59-A6C34878D82A}">
                    <a16:rowId xmlns:a16="http://schemas.microsoft.com/office/drawing/2014/main" val="3619393823"/>
                  </a:ext>
                </a:extLst>
              </a:tr>
              <a:tr h="324889">
                <a:tc>
                  <a:txBody>
                    <a:bodyPr/>
                    <a:lstStyle/>
                    <a:p>
                      <a:pPr algn="ctr"/>
                      <a:r>
                        <a:rPr lang="en-US" sz="1000" dirty="0">
                          <a:solidFill>
                            <a:schemeClr val="bg1"/>
                          </a:solidFill>
                        </a:rPr>
                        <a:t>8</a:t>
                      </a:r>
                      <a:endParaRPr lang="ru-RU" sz="1000" dirty="0">
                        <a:solidFill>
                          <a:schemeClr val="bg1"/>
                        </a:solidFill>
                      </a:endParaRPr>
                    </a:p>
                  </a:txBody>
                  <a:tcPr anchor="ctr">
                    <a:solidFill>
                      <a:srgbClr val="008C95"/>
                    </a:solidFill>
                  </a:tcPr>
                </a:tc>
                <a:tc>
                  <a:txBody>
                    <a:bodyPr/>
                    <a:lstStyle/>
                    <a:p>
                      <a:pPr lvl="0">
                        <a:defRPr/>
                      </a:pPr>
                      <a:r>
                        <a:rPr lang="ru-RU" sz="1000" kern="0" dirty="0">
                          <a:solidFill>
                            <a:srgbClr val="00313C"/>
                          </a:solidFill>
                        </a:rPr>
                        <a:t>Корректировка мероприятия</a:t>
                      </a:r>
                      <a:r>
                        <a:rPr lang="en-US" sz="1000" kern="0" dirty="0">
                          <a:solidFill>
                            <a:srgbClr val="00313C"/>
                          </a:solidFill>
                        </a:rPr>
                        <a:t> (</a:t>
                      </a:r>
                      <a:r>
                        <a:rPr lang="ru-RU" sz="1000" kern="0" dirty="0">
                          <a:solidFill>
                            <a:srgbClr val="00313C"/>
                          </a:solidFill>
                        </a:rPr>
                        <a:t>Суть задачи, сроки, ответственные и т.п.</a:t>
                      </a:r>
                      <a:r>
                        <a:rPr lang="en-US" sz="1000" kern="0" dirty="0">
                          <a:solidFill>
                            <a:srgbClr val="00313C"/>
                          </a:solidFill>
                        </a:rPr>
                        <a:t>)</a:t>
                      </a:r>
                      <a:endParaRPr lang="ru-RU" sz="1000" kern="0" dirty="0">
                        <a:solidFill>
                          <a:srgbClr val="00313C"/>
                        </a:solidFill>
                      </a:endParaRPr>
                    </a:p>
                  </a:txBody>
                  <a:tcPr anchor="ctr"/>
                </a:tc>
                <a:tc>
                  <a:txBody>
                    <a:bodyPr/>
                    <a:lstStyle/>
                    <a:p>
                      <a:pPr algn="ctr"/>
                      <a:r>
                        <a:rPr lang="en-US" sz="1000" b="1" dirty="0">
                          <a:solidFill>
                            <a:srgbClr val="008C95"/>
                          </a:solidFill>
                        </a:rPr>
                        <a:t>I</a:t>
                      </a:r>
                      <a:endParaRPr lang="ru-RU" sz="1000" b="1" dirty="0">
                        <a:solidFill>
                          <a:srgbClr val="008C95"/>
                        </a:solidFill>
                      </a:endParaRPr>
                    </a:p>
                  </a:txBody>
                  <a:tcPr anchor="ctr">
                    <a:solidFill>
                      <a:srgbClr val="E5F2F2"/>
                    </a:solidFill>
                  </a:tcPr>
                </a:tc>
                <a:tc>
                  <a:txBody>
                    <a:bodyPr/>
                    <a:lstStyle/>
                    <a:p>
                      <a:pPr algn="ctr"/>
                      <a:endParaRPr lang="ru-RU" sz="1000" b="1" dirty="0">
                        <a:solidFill>
                          <a:srgbClr val="008C95"/>
                        </a:solidFill>
                      </a:endParaRPr>
                    </a:p>
                  </a:txBody>
                  <a:tcPr anchor="ctr">
                    <a:solidFill>
                      <a:schemeClr val="bg1">
                        <a:lumMod val="85000"/>
                      </a:schemeClr>
                    </a:solidFill>
                  </a:tcPr>
                </a:tc>
                <a:tc>
                  <a:txBody>
                    <a:bodyPr/>
                    <a:lstStyle/>
                    <a:p>
                      <a:pPr marL="0" marR="0" lvl="0" indent="0" algn="ctr" defTabSz="1243941" rtl="0" eaLnBrk="1" fontAlgn="auto" latinLnBrk="0" hangingPunct="1">
                        <a:lnSpc>
                          <a:spcPct val="100000"/>
                        </a:lnSpc>
                        <a:spcBef>
                          <a:spcPts val="0"/>
                        </a:spcBef>
                        <a:spcAft>
                          <a:spcPts val="0"/>
                        </a:spcAft>
                        <a:buClrTx/>
                        <a:buSzTx/>
                        <a:buFontTx/>
                        <a:buNone/>
                        <a:tabLst/>
                        <a:defRPr/>
                      </a:pPr>
                      <a:r>
                        <a:rPr lang="en-US" sz="1000" b="1" dirty="0">
                          <a:solidFill>
                            <a:schemeClr val="bg1"/>
                          </a:solidFill>
                        </a:rPr>
                        <a:t>A,</a:t>
                      </a:r>
                      <a:r>
                        <a:rPr lang="en-US" sz="1000" b="1" baseline="0" dirty="0">
                          <a:solidFill>
                            <a:schemeClr val="bg1"/>
                          </a:solidFill>
                        </a:rPr>
                        <a:t> </a:t>
                      </a:r>
                      <a:r>
                        <a:rPr lang="en-US" sz="1000" b="1" dirty="0">
                          <a:solidFill>
                            <a:schemeClr val="bg1"/>
                          </a:solidFill>
                        </a:rPr>
                        <a:t>R</a:t>
                      </a:r>
                      <a:endParaRPr lang="ru-RU" sz="1000" b="1" dirty="0">
                        <a:solidFill>
                          <a:schemeClr val="bg1"/>
                        </a:solidFill>
                      </a:endParaRPr>
                    </a:p>
                  </a:txBody>
                  <a:tcPr anchor="ctr">
                    <a:solidFill>
                      <a:srgbClr val="008C95"/>
                    </a:solidFill>
                  </a:tcPr>
                </a:tc>
                <a:tc>
                  <a:txBody>
                    <a:bodyPr/>
                    <a:lstStyle/>
                    <a:p>
                      <a:pPr algn="ctr"/>
                      <a:r>
                        <a:rPr lang="en-US" sz="1000" b="1" dirty="0">
                          <a:solidFill>
                            <a:srgbClr val="008C95"/>
                          </a:solidFill>
                        </a:rPr>
                        <a:t>I</a:t>
                      </a:r>
                      <a:endParaRPr lang="ru-RU" sz="1000" b="1" dirty="0">
                        <a:solidFill>
                          <a:srgbClr val="008C95"/>
                        </a:solidFill>
                      </a:endParaRPr>
                    </a:p>
                  </a:txBody>
                  <a:tcPr anchor="ctr">
                    <a:solidFill>
                      <a:srgbClr val="E5F2F2"/>
                    </a:solidFill>
                  </a:tcPr>
                </a:tc>
                <a:tc>
                  <a:txBody>
                    <a:bodyPr/>
                    <a:lstStyle/>
                    <a:p>
                      <a:pPr algn="ctr"/>
                      <a:r>
                        <a:rPr lang="en-US" sz="1000" b="1" dirty="0">
                          <a:solidFill>
                            <a:srgbClr val="008C95"/>
                          </a:solidFill>
                        </a:rPr>
                        <a:t>I</a:t>
                      </a:r>
                      <a:endParaRPr lang="ru-RU" sz="1000" b="1" dirty="0">
                        <a:solidFill>
                          <a:srgbClr val="008C95"/>
                        </a:solidFill>
                      </a:endParaRPr>
                    </a:p>
                  </a:txBody>
                  <a:tcPr anchor="ctr">
                    <a:solidFill>
                      <a:srgbClr val="E5F2F2"/>
                    </a:solidFill>
                  </a:tcPr>
                </a:tc>
                <a:extLst>
                  <a:ext uri="{0D108BD9-81ED-4DB2-BD59-A6C34878D82A}">
                    <a16:rowId xmlns:a16="http://schemas.microsoft.com/office/drawing/2014/main" val="3793583003"/>
                  </a:ext>
                </a:extLst>
              </a:tr>
            </a:tbl>
          </a:graphicData>
        </a:graphic>
      </p:graphicFrame>
      <p:sp>
        <p:nvSpPr>
          <p:cNvPr id="30" name="Номер слайда 2"/>
          <p:cNvSpPr txBox="1">
            <a:spLocks/>
          </p:cNvSpPr>
          <p:nvPr/>
        </p:nvSpPr>
        <p:spPr>
          <a:xfrm>
            <a:off x="11556459" y="6438082"/>
            <a:ext cx="493871" cy="468555"/>
          </a:xfrm>
          <a:prstGeom prst="rect">
            <a:avLst/>
          </a:prstGeom>
        </p:spPr>
        <p:txBody>
          <a:bodyPr anchor="ctr"/>
          <a:lstStyle>
            <a:defPPr>
              <a:defRPr lang="ru-RU"/>
            </a:defPPr>
            <a:lvl1pPr algn="r">
              <a:defRPr sz="1050"/>
            </a:lvl1pPr>
          </a:lstStyle>
          <a:p>
            <a:pPr marL="0" marR="0" lvl="0" indent="0" algn="r" defTabSz="913722" rtl="0" eaLnBrk="1" fontAlgn="auto" latinLnBrk="0" hangingPunct="1">
              <a:lnSpc>
                <a:spcPct val="100000"/>
              </a:lnSpc>
              <a:spcBef>
                <a:spcPts val="0"/>
              </a:spcBef>
              <a:spcAft>
                <a:spcPts val="0"/>
              </a:spcAft>
              <a:buClrTx/>
              <a:buSzTx/>
              <a:buFontTx/>
              <a:buNone/>
              <a:tabLst/>
              <a:defRPr/>
            </a:pPr>
            <a:fld id="{31ED88B6-9D2D-479B-ABA6-BAE9EF28FCC0}" type="slidenum">
              <a:rPr kumimoji="0" lang="ru-RU" sz="1050" b="0" i="0" u="none" strike="noStrike" kern="1200" cap="none" spc="0" normalizeH="0" baseline="0" noProof="0">
                <a:ln>
                  <a:noFill/>
                </a:ln>
                <a:solidFill>
                  <a:srgbClr val="00313C"/>
                </a:solidFill>
                <a:effectLst/>
                <a:uLnTx/>
                <a:uFillTx/>
                <a:latin typeface="Arial"/>
                <a:ea typeface="+mn-ea"/>
                <a:cs typeface="+mn-cs"/>
              </a:rPr>
              <a:pPr marL="0" marR="0" lvl="0" indent="0" algn="r" defTabSz="913722" rtl="0" eaLnBrk="1" fontAlgn="auto" latinLnBrk="0" hangingPunct="1">
                <a:lnSpc>
                  <a:spcPct val="100000"/>
                </a:lnSpc>
                <a:spcBef>
                  <a:spcPts val="0"/>
                </a:spcBef>
                <a:spcAft>
                  <a:spcPts val="0"/>
                </a:spcAft>
                <a:buClrTx/>
                <a:buSzTx/>
                <a:buFontTx/>
                <a:buNone/>
                <a:tabLst/>
                <a:defRPr/>
              </a:pPr>
              <a:t>26</a:t>
            </a:fld>
            <a:endParaRPr kumimoji="0" lang="ru-RU" sz="1050" b="0" i="0" u="none" strike="noStrike" kern="1200" cap="none" spc="0" normalizeH="0" baseline="0" noProof="0" dirty="0">
              <a:ln>
                <a:noFill/>
              </a:ln>
              <a:solidFill>
                <a:srgbClr val="00313C"/>
              </a:solidFill>
              <a:effectLst/>
              <a:uLnTx/>
              <a:uFillTx/>
              <a:latin typeface="Arial"/>
              <a:ea typeface="+mn-ea"/>
              <a:cs typeface="+mn-cs"/>
            </a:endParaRPr>
          </a:p>
        </p:txBody>
      </p:sp>
      <p:sp>
        <p:nvSpPr>
          <p:cNvPr id="31" name="TextBox 30"/>
          <p:cNvSpPr txBox="1"/>
          <p:nvPr/>
        </p:nvSpPr>
        <p:spPr>
          <a:xfrm>
            <a:off x="320531" y="4431024"/>
            <a:ext cx="10922000" cy="338554"/>
          </a:xfrm>
          <a:prstGeom prst="rect">
            <a:avLst/>
          </a:prstGeom>
          <a:noFill/>
        </p:spPr>
        <p:txBody>
          <a:bodyPr wrap="square" rtlCol="0">
            <a:spAutoFit/>
          </a:bodyPr>
          <a:lstStyle/>
          <a:p>
            <a:r>
              <a:rPr lang="en-US" sz="800" b="1" dirty="0"/>
              <a:t>R</a:t>
            </a:r>
            <a:r>
              <a:rPr lang="en-US" sz="800" dirty="0"/>
              <a:t> -Responsible </a:t>
            </a:r>
            <a:r>
              <a:rPr lang="ru-RU" sz="800" dirty="0"/>
              <a:t>Ответственный исполнитель</a:t>
            </a:r>
            <a:r>
              <a:rPr lang="en-US" sz="800" dirty="0"/>
              <a:t>, </a:t>
            </a:r>
            <a:r>
              <a:rPr lang="en-US" sz="800" b="1" dirty="0"/>
              <a:t>A</a:t>
            </a:r>
            <a:r>
              <a:rPr lang="en-US" sz="800" dirty="0"/>
              <a:t>- </a:t>
            </a:r>
            <a:r>
              <a:rPr lang="ru-RU" sz="800" dirty="0" err="1"/>
              <a:t>Accountable</a:t>
            </a:r>
            <a:r>
              <a:rPr lang="en-US" sz="800" dirty="0"/>
              <a:t> </a:t>
            </a:r>
            <a:r>
              <a:rPr lang="ru-RU" sz="800" dirty="0"/>
              <a:t>Отвечает за результат, принимает решения</a:t>
            </a:r>
            <a:r>
              <a:rPr lang="en-US" sz="800" dirty="0"/>
              <a:t>, </a:t>
            </a:r>
            <a:r>
              <a:rPr lang="en-US" sz="800" b="1" dirty="0"/>
              <a:t>C</a:t>
            </a:r>
            <a:r>
              <a:rPr lang="en-US" sz="800" dirty="0"/>
              <a:t> –Consult </a:t>
            </a:r>
            <a:r>
              <a:rPr lang="ru-RU" sz="800" dirty="0"/>
              <a:t>Консультирует до выполнения</a:t>
            </a:r>
            <a:r>
              <a:rPr lang="en-US" sz="800" dirty="0"/>
              <a:t>, </a:t>
            </a:r>
            <a:r>
              <a:rPr lang="en-US" sz="800" b="1" dirty="0"/>
              <a:t>I</a:t>
            </a:r>
            <a:r>
              <a:rPr lang="en-US" sz="800" dirty="0"/>
              <a:t> – Informed </a:t>
            </a:r>
            <a:r>
              <a:rPr lang="ru-RU" sz="800" dirty="0"/>
              <a:t>Информируется после выполнения</a:t>
            </a:r>
          </a:p>
          <a:p>
            <a:endParaRPr lang="ru-RU" sz="800" dirty="0"/>
          </a:p>
        </p:txBody>
      </p:sp>
      <p:sp>
        <p:nvSpPr>
          <p:cNvPr id="32" name="Пятиугольник 31"/>
          <p:cNvSpPr/>
          <p:nvPr/>
        </p:nvSpPr>
        <p:spPr bwMode="auto">
          <a:xfrm flipH="1">
            <a:off x="9806151" y="6325599"/>
            <a:ext cx="847249" cy="287866"/>
          </a:xfrm>
          <a:prstGeom prst="homePlate">
            <a:avLst/>
          </a:prstGeom>
          <a:solidFill>
            <a:schemeClr val="bg1">
              <a:lumMod val="65000"/>
            </a:schemeClr>
          </a:solid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914400" fontAlgn="base">
              <a:spcBef>
                <a:spcPct val="0"/>
              </a:spcBef>
              <a:spcAft>
                <a:spcPct val="0"/>
              </a:spcAft>
            </a:pPr>
            <a:r>
              <a:rPr lang="ru-RU" sz="1000" b="1" dirty="0">
                <a:hlinkClick r:id="rId23" action="ppaction://hlinksldjump"/>
              </a:rPr>
              <a:t>Начало</a:t>
            </a:r>
            <a:endParaRPr kumimoji="0" lang="ru-RU" sz="1000" b="1" i="0" u="none" strike="noStrike" cap="none" normalizeH="0" baseline="0" dirty="0">
              <a:ln>
                <a:solidFill>
                  <a:schemeClr val="bg1">
                    <a:lumMod val="75000"/>
                  </a:schemeClr>
                </a:solidFill>
              </a:ln>
              <a:solidFill>
                <a:schemeClr val="bg1">
                  <a:lumMod val="65000"/>
                </a:schemeClr>
              </a:solidFill>
              <a:effectLst/>
              <a:latin typeface="Arial" charset="0"/>
            </a:endParaRPr>
          </a:p>
        </p:txBody>
      </p:sp>
      <p:grpSp>
        <p:nvGrpSpPr>
          <p:cNvPr id="28" name="Группа 27"/>
          <p:cNvGrpSpPr/>
          <p:nvPr/>
        </p:nvGrpSpPr>
        <p:grpSpPr>
          <a:xfrm>
            <a:off x="10046025" y="204906"/>
            <a:ext cx="1836912" cy="270925"/>
            <a:chOff x="10272872" y="20657"/>
            <a:chExt cx="1836912" cy="270925"/>
          </a:xfrm>
        </p:grpSpPr>
        <p:sp>
          <p:nvSpPr>
            <p:cNvPr id="29" name="Freeform: Shape 158">
              <a:extLst>
                <a:ext uri="{FF2B5EF4-FFF2-40B4-BE49-F238E27FC236}">
                  <a16:creationId xmlns:a16="http://schemas.microsoft.com/office/drawing/2014/main" id="{F4F9E692-AE8C-4FC4-A89B-E6184CB74099}"/>
                </a:ext>
              </a:extLst>
            </p:cNvPr>
            <p:cNvSpPr/>
            <p:nvPr>
              <p:custDataLst>
                <p:tags r:id="rId3"/>
              </p:custDataLst>
            </p:nvPr>
          </p:nvSpPr>
          <p:spPr>
            <a:xfrm>
              <a:off x="10635114" y="75002"/>
              <a:ext cx="387944" cy="216580"/>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53573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53573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153573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7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7 w 1828800"/>
                <a:gd name="connsiteY1" fmla="*/ 0 h 914400"/>
                <a:gd name="connsiteX2" fmla="*/ 1828800 w 1828800"/>
                <a:gd name="connsiteY2" fmla="*/ 457200 h 914400"/>
                <a:gd name="connsiteX3" fmla="*/ 1645787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7 w 1828800"/>
                <a:gd name="connsiteY1" fmla="*/ 0 h 914400"/>
                <a:gd name="connsiteX2" fmla="*/ 1828800 w 1828800"/>
                <a:gd name="connsiteY2" fmla="*/ 457200 h 914400"/>
                <a:gd name="connsiteX3" fmla="*/ 1645787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45787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645025" y="0"/>
                  </a:lnTo>
                  <a:lnTo>
                    <a:pt x="1828800" y="457200"/>
                  </a:lnTo>
                  <a:lnTo>
                    <a:pt x="1645025" y="914400"/>
                  </a:lnTo>
                  <a:lnTo>
                    <a:pt x="0" y="914400"/>
                  </a:lnTo>
                  <a:lnTo>
                    <a:pt x="183775" y="457200"/>
                  </a:lnTo>
                  <a:close/>
                </a:path>
              </a:pathLst>
            </a:custGeom>
            <a:solidFill>
              <a:srgbClr val="B2D2D8"/>
            </a:solidFill>
            <a:ln w="9525" cap="flat" cmpd="sng" algn="ctr">
              <a:solidFill>
                <a:srgbClr val="FFFFFF"/>
              </a:solidFill>
              <a:prstDash val="solid"/>
            </a:ln>
            <a:effectLst/>
          </p:spPr>
          <p:txBody>
            <a:bodyPr wrap="square" l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800" b="0" i="0" u="none" strike="noStrike" kern="0" cap="none" spc="0" normalizeH="0" baseline="0" noProof="0" dirty="0" err="1">
                <a:ln>
                  <a:noFill/>
                </a:ln>
                <a:solidFill>
                  <a:srgbClr val="FFFFFF"/>
                </a:solidFill>
                <a:effectLst/>
                <a:uLnTx/>
                <a:uFillTx/>
                <a:latin typeface="Arial"/>
                <a:ea typeface="+mn-ea"/>
                <a:cs typeface="+mn-cs"/>
              </a:endParaRPr>
            </a:p>
          </p:txBody>
        </p:sp>
        <p:grpSp>
          <p:nvGrpSpPr>
            <p:cNvPr id="51" name="Group 160">
              <a:extLst>
                <a:ext uri="{FF2B5EF4-FFF2-40B4-BE49-F238E27FC236}">
                  <a16:creationId xmlns:a16="http://schemas.microsoft.com/office/drawing/2014/main" id="{04FC4A19-C68D-44AC-BCE4-E0CA3A8AEF16}"/>
                </a:ext>
              </a:extLst>
            </p:cNvPr>
            <p:cNvGrpSpPr/>
            <p:nvPr>
              <p:custDataLst>
                <p:tags r:id="rId4"/>
              </p:custDataLst>
            </p:nvPr>
          </p:nvGrpSpPr>
          <p:grpSpPr>
            <a:xfrm>
              <a:off x="10272872" y="75002"/>
              <a:ext cx="387944" cy="216580"/>
              <a:chOff x="921522" y="1164709"/>
              <a:chExt cx="2296426" cy="1282037"/>
            </a:xfrm>
            <a:solidFill>
              <a:srgbClr val="B2D2D8"/>
            </a:solidFill>
          </p:grpSpPr>
          <p:sp>
            <p:nvSpPr>
              <p:cNvPr id="64" name="Freeform: Shape 161">
                <a:extLst>
                  <a:ext uri="{FF2B5EF4-FFF2-40B4-BE49-F238E27FC236}">
                    <a16:creationId xmlns:a16="http://schemas.microsoft.com/office/drawing/2014/main" id="{197CF1A7-7FE1-46BA-ACC2-20AA31C51914}"/>
                  </a:ext>
                </a:extLst>
              </p:cNvPr>
              <p:cNvSpPr/>
              <p:nvPr>
                <p:custDataLst>
                  <p:tags r:id="rId17"/>
                </p:custDataLst>
              </p:nvPr>
            </p:nvSpPr>
            <p:spPr>
              <a:xfrm>
                <a:off x="921522" y="1164709"/>
                <a:ext cx="2296426" cy="1282037"/>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83775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83775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0 w 1828800"/>
                  <a:gd name="connsiteY5"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645025" y="0"/>
                    </a:lnTo>
                    <a:lnTo>
                      <a:pt x="1828800" y="457200"/>
                    </a:lnTo>
                    <a:lnTo>
                      <a:pt x="1645025" y="914400"/>
                    </a:lnTo>
                    <a:lnTo>
                      <a:pt x="0" y="914400"/>
                    </a:lnTo>
                    <a:lnTo>
                      <a:pt x="0" y="457200"/>
                    </a:lnTo>
                    <a:close/>
                  </a:path>
                </a:pathLst>
              </a:custGeom>
              <a:grpFill/>
              <a:ln w="9525" cap="flat" cmpd="sng" algn="ctr">
                <a:solidFill>
                  <a:srgbClr val="FFFFFF"/>
                </a:solidFill>
                <a:prstDash val="solid"/>
              </a:ln>
              <a:effectLst/>
            </p:spPr>
            <p:txBody>
              <a:bodyPr wrap="square" l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800" b="0" i="0" u="none" strike="noStrike" kern="0" cap="none" spc="0" normalizeH="0" baseline="0" noProof="0" dirty="0" err="1">
                  <a:ln>
                    <a:noFill/>
                  </a:ln>
                  <a:solidFill>
                    <a:srgbClr val="FFFFFF"/>
                  </a:solidFill>
                  <a:effectLst/>
                  <a:uLnTx/>
                  <a:uFillTx/>
                  <a:latin typeface="Arial"/>
                  <a:ea typeface="+mn-ea"/>
                  <a:cs typeface="+mn-cs"/>
                </a:endParaRPr>
              </a:p>
            </p:txBody>
          </p:sp>
          <p:sp>
            <p:nvSpPr>
              <p:cNvPr id="65" name="TextBox 64">
                <a:extLst>
                  <a:ext uri="{FF2B5EF4-FFF2-40B4-BE49-F238E27FC236}">
                    <a16:creationId xmlns:a16="http://schemas.microsoft.com/office/drawing/2014/main" id="{53079148-39E0-4FCB-82CF-F97B48FC81A3}"/>
                  </a:ext>
                </a:extLst>
              </p:cNvPr>
              <p:cNvSpPr txBox="1"/>
              <p:nvPr>
                <p:custDataLst>
                  <p:tags r:id="rId18"/>
                </p:custDataLst>
              </p:nvPr>
            </p:nvSpPr>
            <p:spPr>
              <a:xfrm>
                <a:off x="985022" y="1253740"/>
                <a:ext cx="2002159" cy="1103976"/>
              </a:xfrm>
              <a:prstGeom prst="rect">
                <a:avLst/>
              </a:prstGeom>
              <a:grpFill/>
            </p:spPr>
            <p:txBody>
              <a:bodyPr vert="horz" wrap="square" lIns="36000" tIns="0" rIns="0" bIns="0" rtlCol="0" anchor="ctr">
                <a:noAutofit/>
              </a:bodyPr>
              <a:lstStyle>
                <a:lvl1pPr lvl="0" indent="0" defTabSz="913473" fontAlgn="base">
                  <a:spcBef>
                    <a:spcPct val="0"/>
                  </a:spcBef>
                  <a:spcAft>
                    <a:spcPct val="0"/>
                  </a:spcAft>
                  <a:buClr>
                    <a:schemeClr val="tx2"/>
                  </a:buClr>
                  <a:buSzPct val="100000"/>
                  <a:defRPr lang="ru-RU" sz="1600" baseline="0" dirty="0"/>
                </a:lvl1pPr>
                <a:lvl2pPr marL="198335" lvl="1" indent="-194662" defTabSz="913473" fontAlgn="base">
                  <a:spcBef>
                    <a:spcPct val="0"/>
                  </a:spcBef>
                  <a:spcAft>
                    <a:spcPct val="0"/>
                  </a:spcAft>
                  <a:buClr>
                    <a:schemeClr val="accent4"/>
                  </a:buClr>
                  <a:buSzPct val="125000"/>
                  <a:buFont typeface="Arial" charset="0"/>
                  <a:buChar char="▪"/>
                  <a:defRPr lang="ru-RU" sz="1600" baseline="0" dirty="0"/>
                </a:lvl2pPr>
                <a:lvl3pPr marL="455435" lvl="2" indent="-253428" defTabSz="913473" fontAlgn="base">
                  <a:spcBef>
                    <a:spcPct val="0"/>
                  </a:spcBef>
                  <a:spcAft>
                    <a:spcPct val="0"/>
                  </a:spcAft>
                  <a:buClr>
                    <a:schemeClr val="accent6"/>
                  </a:buClr>
                  <a:buSzPct val="120000"/>
                  <a:buFont typeface="Arial" charset="0"/>
                  <a:buChar char="–"/>
                  <a:defRPr lang="ru-RU" sz="1600" baseline="0" dirty="0"/>
                </a:lvl3pPr>
                <a:lvl4pPr marL="628060" lvl="3" indent="-157933" defTabSz="913473" fontAlgn="base">
                  <a:spcBef>
                    <a:spcPct val="0"/>
                  </a:spcBef>
                  <a:spcAft>
                    <a:spcPct val="0"/>
                  </a:spcAft>
                  <a:buClr>
                    <a:schemeClr val="accent6"/>
                  </a:buClr>
                  <a:buSzPct val="120000"/>
                  <a:buFont typeface="Arial" charset="0"/>
                  <a:buChar char="▫"/>
                  <a:defRPr lang="ru-RU" sz="1600" baseline="0" dirty="0"/>
                </a:lvl4pPr>
                <a:lvl5pPr marL="763957" lvl="4" indent="-132223" defTabSz="913473" fontAlgn="base">
                  <a:spcBef>
                    <a:spcPct val="0"/>
                  </a:spcBef>
                  <a:spcAft>
                    <a:spcPct val="0"/>
                  </a:spcAft>
                  <a:buClr>
                    <a:schemeClr val="accent6"/>
                  </a:buClr>
                  <a:buSzPct val="89000"/>
                  <a:buFont typeface="Arial" charset="0"/>
                  <a:buChar char="-"/>
                  <a:defRPr lang="ru-RU" sz="1600" baseline="0" dirty="0"/>
                </a:lvl5pPr>
                <a:lvl6pPr marL="1020030" indent="-177089" defTabSz="1218026" fontAlgn="base">
                  <a:spcBef>
                    <a:spcPct val="0"/>
                  </a:spcBef>
                  <a:spcAft>
                    <a:spcPct val="0"/>
                  </a:spcAft>
                  <a:buClr>
                    <a:schemeClr val="tx2"/>
                  </a:buClr>
                  <a:buSzPct val="89000"/>
                  <a:buFont typeface="Arial" charset="0"/>
                  <a:buChar char="-"/>
                  <a:defRPr sz="2100" baseline="0"/>
                </a:lvl6pPr>
                <a:lvl7pPr marL="1020030" indent="-177089" defTabSz="1218026" fontAlgn="base">
                  <a:spcBef>
                    <a:spcPct val="0"/>
                  </a:spcBef>
                  <a:spcAft>
                    <a:spcPct val="0"/>
                  </a:spcAft>
                  <a:buClr>
                    <a:schemeClr val="tx2"/>
                  </a:buClr>
                  <a:buSzPct val="89000"/>
                  <a:buFont typeface="Arial" charset="0"/>
                  <a:buChar char="-"/>
                  <a:defRPr sz="2100" baseline="0"/>
                </a:lvl7pPr>
                <a:lvl8pPr marL="1020030" indent="-177089" defTabSz="1218026" fontAlgn="base">
                  <a:spcBef>
                    <a:spcPct val="0"/>
                  </a:spcBef>
                  <a:spcAft>
                    <a:spcPct val="0"/>
                  </a:spcAft>
                  <a:buClr>
                    <a:schemeClr val="tx2"/>
                  </a:buClr>
                  <a:buSzPct val="89000"/>
                  <a:buFont typeface="Arial" charset="0"/>
                  <a:buChar char="-"/>
                  <a:defRPr sz="2100" baseline="0"/>
                </a:lvl8pPr>
                <a:lvl9pPr marL="1020030" indent="-177089" defTabSz="1218026" fontAlgn="base">
                  <a:spcBef>
                    <a:spcPct val="0"/>
                  </a:spcBef>
                  <a:spcAft>
                    <a:spcPct val="0"/>
                  </a:spcAft>
                  <a:buClr>
                    <a:schemeClr val="tx2"/>
                  </a:buClr>
                  <a:buSzPct val="89000"/>
                  <a:buFont typeface="Arial" charset="0"/>
                  <a:buChar char="-"/>
                  <a:defRPr sz="2100" baseline="0"/>
                </a:lvl9pPr>
              </a:lstStyle>
              <a:p>
                <a:pPr marL="0" marR="0" lvl="0" indent="0" defTabSz="913473" eaLnBrk="1" fontAlgn="base" latinLnBrk="0" hangingPunct="1">
                  <a:lnSpc>
                    <a:spcPct val="100000"/>
                  </a:lnSpc>
                  <a:spcBef>
                    <a:spcPct val="0"/>
                  </a:spcBef>
                  <a:spcAft>
                    <a:spcPct val="0"/>
                  </a:spcAft>
                  <a:buClr>
                    <a:srgbClr val="008080"/>
                  </a:buClr>
                  <a:buSzPct val="100000"/>
                  <a:buFontTx/>
                  <a:buNone/>
                  <a:tabLst/>
                  <a:defRPr/>
                </a:pPr>
                <a:endParaRPr kumimoji="0" lang="en-US" sz="800" b="1" i="0" u="none" strike="noStrike" kern="0" cap="none" spc="0" normalizeH="0" baseline="0" noProof="0">
                  <a:ln>
                    <a:noFill/>
                  </a:ln>
                  <a:solidFill>
                    <a:srgbClr val="FFFFFF"/>
                  </a:solidFill>
                  <a:effectLst/>
                  <a:uLnTx/>
                  <a:uFillTx/>
                </a:endParaRPr>
              </a:p>
            </p:txBody>
          </p:sp>
        </p:grpSp>
        <p:sp>
          <p:nvSpPr>
            <p:cNvPr id="52" name="Oval 21">
              <a:extLst>
                <a:ext uri="{FF2B5EF4-FFF2-40B4-BE49-F238E27FC236}">
                  <a16:creationId xmlns:a16="http://schemas.microsoft.com/office/drawing/2014/main" id="{CA8C2CDF-DFFA-426A-BAAE-897286934E9F}"/>
                </a:ext>
              </a:extLst>
            </p:cNvPr>
            <p:cNvSpPr>
              <a:spLocks noChangeArrowheads="1"/>
            </p:cNvSpPr>
            <p:nvPr>
              <p:custDataLst>
                <p:tags r:id="rId5"/>
              </p:custDataLst>
            </p:nvPr>
          </p:nvSpPr>
          <p:spPr bwMode="gray">
            <a:xfrm>
              <a:off x="10392370" y="20657"/>
              <a:ext cx="109965" cy="109965"/>
            </a:xfrm>
            <a:prstGeom prst="ellipse">
              <a:avLst/>
            </a:prstGeom>
            <a:solidFill>
              <a:srgbClr val="B2D2D8"/>
            </a:solidFill>
            <a:ln w="9525">
              <a:solidFill>
                <a:srgbClr val="FFFFFF"/>
              </a:solidFill>
              <a:round/>
              <a:headEnd/>
              <a:tailEnd/>
            </a:ln>
          </p:spPr>
          <p:txBody>
            <a:bodyPr wrap="none" lIns="91430" tIns="45715" rIns="91430" bIns="45715" anchor="ctr">
              <a:noAutofit/>
            </a:bodyPr>
            <a:lstStyle/>
            <a:p>
              <a:pPr marL="0" marR="0" lvl="0" indent="0" algn="ctr" defTabSz="913523" eaLnBrk="1" fontAlgn="auto" latinLnBrk="0" hangingPunct="1">
                <a:lnSpc>
                  <a:spcPct val="100000"/>
                </a:lnSpc>
                <a:spcBef>
                  <a:spcPts val="0"/>
                </a:spcBef>
                <a:spcAft>
                  <a:spcPts val="0"/>
                </a:spcAft>
                <a:buClr>
                  <a:srgbClr val="000000"/>
                </a:buClr>
                <a:buSzTx/>
                <a:buFontTx/>
                <a:buNone/>
                <a:tabLst/>
                <a:defRPr/>
              </a:pPr>
              <a:r>
                <a:rPr kumimoji="0" lang="en-US" sz="600" b="1" i="0" u="none" strike="noStrike" kern="0" cap="none" spc="0" normalizeH="0" baseline="0" noProof="0" dirty="0">
                  <a:ln>
                    <a:noFill/>
                  </a:ln>
                  <a:solidFill>
                    <a:srgbClr val="008080"/>
                  </a:solidFill>
                  <a:effectLst/>
                  <a:uLnTx/>
                  <a:uFillTx/>
                </a:rPr>
                <a:t>1</a:t>
              </a:r>
            </a:p>
          </p:txBody>
        </p:sp>
        <p:sp>
          <p:nvSpPr>
            <p:cNvPr id="53" name="Oval 21">
              <a:extLst>
                <a:ext uri="{FF2B5EF4-FFF2-40B4-BE49-F238E27FC236}">
                  <a16:creationId xmlns:a16="http://schemas.microsoft.com/office/drawing/2014/main" id="{24F374FD-1D76-4320-A12C-1FE7B2FD066D}"/>
                </a:ext>
              </a:extLst>
            </p:cNvPr>
            <p:cNvSpPr>
              <a:spLocks noChangeArrowheads="1"/>
            </p:cNvSpPr>
            <p:nvPr>
              <p:custDataLst>
                <p:tags r:id="rId6"/>
              </p:custDataLst>
            </p:nvPr>
          </p:nvSpPr>
          <p:spPr bwMode="gray">
            <a:xfrm>
              <a:off x="10754612" y="20657"/>
              <a:ext cx="109965" cy="109965"/>
            </a:xfrm>
            <a:prstGeom prst="ellipse">
              <a:avLst/>
            </a:prstGeom>
            <a:solidFill>
              <a:srgbClr val="B2D2D8"/>
            </a:solidFill>
            <a:ln w="9525">
              <a:solidFill>
                <a:srgbClr val="FFFFFF"/>
              </a:solidFill>
              <a:round/>
              <a:headEnd/>
              <a:tailEnd/>
            </a:ln>
          </p:spPr>
          <p:txBody>
            <a:bodyPr wrap="none" lIns="91430" tIns="45715" rIns="91430" bIns="45715" anchor="ctr">
              <a:noAutofit/>
            </a:bodyPr>
            <a:lstStyle/>
            <a:p>
              <a:pPr marL="0" marR="0" lvl="0" indent="0" algn="ctr" defTabSz="913523" eaLnBrk="1" fontAlgn="auto" latinLnBrk="0" hangingPunct="1">
                <a:lnSpc>
                  <a:spcPct val="100000"/>
                </a:lnSpc>
                <a:spcBef>
                  <a:spcPts val="0"/>
                </a:spcBef>
                <a:spcAft>
                  <a:spcPts val="0"/>
                </a:spcAft>
                <a:buClr>
                  <a:srgbClr val="000000"/>
                </a:buClr>
                <a:buSzTx/>
                <a:buFontTx/>
                <a:buNone/>
                <a:tabLst/>
                <a:defRPr/>
              </a:pPr>
              <a:r>
                <a:rPr kumimoji="0" lang="en-US" sz="600" b="1" i="0" u="none" strike="noStrike" kern="0" cap="none" spc="0" normalizeH="0" baseline="0" noProof="0" dirty="0">
                  <a:ln>
                    <a:noFill/>
                  </a:ln>
                  <a:solidFill>
                    <a:srgbClr val="008080"/>
                  </a:solidFill>
                  <a:effectLst/>
                  <a:uLnTx/>
                  <a:uFillTx/>
                </a:rPr>
                <a:t>2</a:t>
              </a:r>
            </a:p>
          </p:txBody>
        </p:sp>
        <p:grpSp>
          <p:nvGrpSpPr>
            <p:cNvPr id="54" name="Group 165">
              <a:extLst>
                <a:ext uri="{FF2B5EF4-FFF2-40B4-BE49-F238E27FC236}">
                  <a16:creationId xmlns:a16="http://schemas.microsoft.com/office/drawing/2014/main" id="{6A479927-CF71-4D23-9A1F-AC5ADBA948D7}"/>
                </a:ext>
              </a:extLst>
            </p:cNvPr>
            <p:cNvGrpSpPr>
              <a:grpSpLocks/>
            </p:cNvGrpSpPr>
            <p:nvPr>
              <p:custDataLst>
                <p:tags r:id="rId7"/>
              </p:custDataLst>
            </p:nvPr>
          </p:nvGrpSpPr>
          <p:grpSpPr>
            <a:xfrm>
              <a:off x="10997356" y="75002"/>
              <a:ext cx="387944" cy="216580"/>
              <a:chOff x="5256246" y="1164709"/>
              <a:chExt cx="2296426" cy="1282037"/>
            </a:xfrm>
            <a:solidFill>
              <a:srgbClr val="B2D2D8"/>
            </a:solidFill>
          </p:grpSpPr>
          <p:sp>
            <p:nvSpPr>
              <p:cNvPr id="62" name="Freeform: Shape 166">
                <a:extLst>
                  <a:ext uri="{FF2B5EF4-FFF2-40B4-BE49-F238E27FC236}">
                    <a16:creationId xmlns:a16="http://schemas.microsoft.com/office/drawing/2014/main" id="{22D52BEC-83FC-4511-ADA5-830242BCB184}"/>
                  </a:ext>
                </a:extLst>
              </p:cNvPr>
              <p:cNvSpPr/>
              <p:nvPr>
                <p:custDataLst>
                  <p:tags r:id="rId15"/>
                </p:custDataLst>
              </p:nvPr>
            </p:nvSpPr>
            <p:spPr>
              <a:xfrm>
                <a:off x="5256246" y="1164709"/>
                <a:ext cx="2296426" cy="1282037"/>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53573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53573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153573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183013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183013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3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6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6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6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645025" y="0"/>
                    </a:lnTo>
                    <a:lnTo>
                      <a:pt x="1828800" y="457200"/>
                    </a:lnTo>
                    <a:lnTo>
                      <a:pt x="1645025" y="914400"/>
                    </a:lnTo>
                    <a:lnTo>
                      <a:pt x="0" y="914400"/>
                    </a:lnTo>
                    <a:lnTo>
                      <a:pt x="183775" y="457200"/>
                    </a:lnTo>
                    <a:close/>
                  </a:path>
                </a:pathLst>
              </a:custGeom>
              <a:grpFill/>
              <a:ln w="9525" cap="flat" cmpd="sng" algn="ctr">
                <a:solidFill>
                  <a:srgbClr val="FFFFFF"/>
                </a:solidFill>
                <a:prstDash val="solid"/>
              </a:ln>
              <a:effectLst/>
            </p:spPr>
            <p:txBody>
              <a:bodyPr wrap="square" l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800" b="0" i="0" u="none" strike="noStrike" kern="0" cap="none" spc="0" normalizeH="0" baseline="0" noProof="0" dirty="0" err="1">
                  <a:ln>
                    <a:noFill/>
                  </a:ln>
                  <a:solidFill>
                    <a:srgbClr val="FFFFFF"/>
                  </a:solidFill>
                  <a:effectLst/>
                  <a:uLnTx/>
                  <a:uFillTx/>
                  <a:latin typeface="Arial"/>
                  <a:ea typeface="+mn-ea"/>
                  <a:cs typeface="+mn-cs"/>
                </a:endParaRPr>
              </a:p>
            </p:txBody>
          </p:sp>
          <p:sp>
            <p:nvSpPr>
              <p:cNvPr id="63" name="TextBox 62">
                <a:extLst>
                  <a:ext uri="{FF2B5EF4-FFF2-40B4-BE49-F238E27FC236}">
                    <a16:creationId xmlns:a16="http://schemas.microsoft.com/office/drawing/2014/main" id="{41D6F7D5-7207-4EA6-A00C-094CDCE9741C}"/>
                  </a:ext>
                </a:extLst>
              </p:cNvPr>
              <p:cNvSpPr txBox="1"/>
              <p:nvPr>
                <p:custDataLst>
                  <p:tags r:id="rId16"/>
                </p:custDataLst>
              </p:nvPr>
            </p:nvSpPr>
            <p:spPr>
              <a:xfrm>
                <a:off x="5537812" y="1253740"/>
                <a:ext cx="1784092" cy="1103976"/>
              </a:xfrm>
              <a:prstGeom prst="rect">
                <a:avLst/>
              </a:prstGeom>
              <a:grpFill/>
            </p:spPr>
            <p:txBody>
              <a:bodyPr vert="horz" wrap="square" lIns="36000" tIns="0" rIns="0" bIns="0" rtlCol="0" anchor="ctr">
                <a:noAutofit/>
              </a:bodyPr>
              <a:lstStyle>
                <a:lvl1pPr lvl="0" indent="0" defTabSz="913473" fontAlgn="base">
                  <a:spcBef>
                    <a:spcPct val="0"/>
                  </a:spcBef>
                  <a:spcAft>
                    <a:spcPct val="0"/>
                  </a:spcAft>
                  <a:buClr>
                    <a:schemeClr val="tx2"/>
                  </a:buClr>
                  <a:buSzPct val="100000"/>
                  <a:defRPr lang="ru-RU" sz="1600" baseline="0" dirty="0"/>
                </a:lvl1pPr>
                <a:lvl2pPr marL="198335" lvl="1" indent="-194662" defTabSz="913473" fontAlgn="base">
                  <a:spcBef>
                    <a:spcPct val="0"/>
                  </a:spcBef>
                  <a:spcAft>
                    <a:spcPct val="0"/>
                  </a:spcAft>
                  <a:buClr>
                    <a:schemeClr val="accent4"/>
                  </a:buClr>
                  <a:buSzPct val="125000"/>
                  <a:buFont typeface="Arial" charset="0"/>
                  <a:buChar char="▪"/>
                  <a:defRPr lang="ru-RU" sz="1600" baseline="0" dirty="0"/>
                </a:lvl2pPr>
                <a:lvl3pPr marL="455435" lvl="2" indent="-253428" defTabSz="913473" fontAlgn="base">
                  <a:spcBef>
                    <a:spcPct val="0"/>
                  </a:spcBef>
                  <a:spcAft>
                    <a:spcPct val="0"/>
                  </a:spcAft>
                  <a:buClr>
                    <a:schemeClr val="accent6"/>
                  </a:buClr>
                  <a:buSzPct val="120000"/>
                  <a:buFont typeface="Arial" charset="0"/>
                  <a:buChar char="–"/>
                  <a:defRPr lang="ru-RU" sz="1600" baseline="0" dirty="0"/>
                </a:lvl3pPr>
                <a:lvl4pPr marL="628060" lvl="3" indent="-157933" defTabSz="913473" fontAlgn="base">
                  <a:spcBef>
                    <a:spcPct val="0"/>
                  </a:spcBef>
                  <a:spcAft>
                    <a:spcPct val="0"/>
                  </a:spcAft>
                  <a:buClr>
                    <a:schemeClr val="accent6"/>
                  </a:buClr>
                  <a:buSzPct val="120000"/>
                  <a:buFont typeface="Arial" charset="0"/>
                  <a:buChar char="▫"/>
                  <a:defRPr lang="ru-RU" sz="1600" baseline="0" dirty="0"/>
                </a:lvl4pPr>
                <a:lvl5pPr marL="763957" lvl="4" indent="-132223" defTabSz="913473" fontAlgn="base">
                  <a:spcBef>
                    <a:spcPct val="0"/>
                  </a:spcBef>
                  <a:spcAft>
                    <a:spcPct val="0"/>
                  </a:spcAft>
                  <a:buClr>
                    <a:schemeClr val="accent6"/>
                  </a:buClr>
                  <a:buSzPct val="89000"/>
                  <a:buFont typeface="Arial" charset="0"/>
                  <a:buChar char="-"/>
                  <a:defRPr lang="ru-RU" sz="1600" baseline="0" dirty="0"/>
                </a:lvl5pPr>
                <a:lvl6pPr marL="1020030" indent="-177089" defTabSz="1218026" fontAlgn="base">
                  <a:spcBef>
                    <a:spcPct val="0"/>
                  </a:spcBef>
                  <a:spcAft>
                    <a:spcPct val="0"/>
                  </a:spcAft>
                  <a:buClr>
                    <a:schemeClr val="tx2"/>
                  </a:buClr>
                  <a:buSzPct val="89000"/>
                  <a:buFont typeface="Arial" charset="0"/>
                  <a:buChar char="-"/>
                  <a:defRPr sz="2100" baseline="0"/>
                </a:lvl6pPr>
                <a:lvl7pPr marL="1020030" indent="-177089" defTabSz="1218026" fontAlgn="base">
                  <a:spcBef>
                    <a:spcPct val="0"/>
                  </a:spcBef>
                  <a:spcAft>
                    <a:spcPct val="0"/>
                  </a:spcAft>
                  <a:buClr>
                    <a:schemeClr val="tx2"/>
                  </a:buClr>
                  <a:buSzPct val="89000"/>
                  <a:buFont typeface="Arial" charset="0"/>
                  <a:buChar char="-"/>
                  <a:defRPr sz="2100" baseline="0"/>
                </a:lvl7pPr>
                <a:lvl8pPr marL="1020030" indent="-177089" defTabSz="1218026" fontAlgn="base">
                  <a:spcBef>
                    <a:spcPct val="0"/>
                  </a:spcBef>
                  <a:spcAft>
                    <a:spcPct val="0"/>
                  </a:spcAft>
                  <a:buClr>
                    <a:schemeClr val="tx2"/>
                  </a:buClr>
                  <a:buSzPct val="89000"/>
                  <a:buFont typeface="Arial" charset="0"/>
                  <a:buChar char="-"/>
                  <a:defRPr sz="2100" baseline="0"/>
                </a:lvl8pPr>
                <a:lvl9pPr marL="1020030" indent="-177089" defTabSz="1218026" fontAlgn="base">
                  <a:spcBef>
                    <a:spcPct val="0"/>
                  </a:spcBef>
                  <a:spcAft>
                    <a:spcPct val="0"/>
                  </a:spcAft>
                  <a:buClr>
                    <a:schemeClr val="tx2"/>
                  </a:buClr>
                  <a:buSzPct val="89000"/>
                  <a:buFont typeface="Arial" charset="0"/>
                  <a:buChar char="-"/>
                  <a:defRPr sz="2100" baseline="0"/>
                </a:lvl9pPr>
              </a:lstStyle>
              <a:p>
                <a:pPr marL="0" marR="0" lvl="0" indent="0" defTabSz="913473" eaLnBrk="1" fontAlgn="base" latinLnBrk="0" hangingPunct="1">
                  <a:lnSpc>
                    <a:spcPct val="100000"/>
                  </a:lnSpc>
                  <a:spcBef>
                    <a:spcPct val="0"/>
                  </a:spcBef>
                  <a:spcAft>
                    <a:spcPct val="0"/>
                  </a:spcAft>
                  <a:buClr>
                    <a:srgbClr val="008080"/>
                  </a:buClr>
                  <a:buSzPct val="100000"/>
                  <a:buFontTx/>
                  <a:buNone/>
                  <a:tabLst/>
                  <a:defRPr/>
                </a:pPr>
                <a:endParaRPr kumimoji="0" lang="az-Cyrl-AZ" sz="800" b="1" i="0" u="none" strike="noStrike" kern="0" cap="none" spc="0" normalizeH="0" baseline="0" noProof="0">
                  <a:ln>
                    <a:noFill/>
                  </a:ln>
                  <a:solidFill>
                    <a:srgbClr val="FFFFFF"/>
                  </a:solidFill>
                  <a:effectLst/>
                  <a:uLnTx/>
                  <a:uFillTx/>
                </a:endParaRPr>
              </a:p>
            </p:txBody>
          </p:sp>
        </p:grpSp>
        <p:sp>
          <p:nvSpPr>
            <p:cNvPr id="55" name="Oval 21">
              <a:extLst>
                <a:ext uri="{FF2B5EF4-FFF2-40B4-BE49-F238E27FC236}">
                  <a16:creationId xmlns:a16="http://schemas.microsoft.com/office/drawing/2014/main" id="{534F44EC-FB5F-47D7-BFF8-6E1D0857E593}"/>
                </a:ext>
              </a:extLst>
            </p:cNvPr>
            <p:cNvSpPr>
              <a:spLocks noChangeArrowheads="1"/>
            </p:cNvSpPr>
            <p:nvPr>
              <p:custDataLst>
                <p:tags r:id="rId8"/>
              </p:custDataLst>
            </p:nvPr>
          </p:nvSpPr>
          <p:spPr bwMode="gray">
            <a:xfrm>
              <a:off x="11116853" y="20657"/>
              <a:ext cx="109965" cy="109965"/>
            </a:xfrm>
            <a:prstGeom prst="ellipse">
              <a:avLst/>
            </a:prstGeom>
            <a:solidFill>
              <a:srgbClr val="B2D2D8"/>
            </a:solidFill>
            <a:ln w="9525">
              <a:solidFill>
                <a:srgbClr val="FFFFFF"/>
              </a:solidFill>
              <a:round/>
              <a:headEnd/>
              <a:tailEnd/>
            </a:ln>
          </p:spPr>
          <p:txBody>
            <a:bodyPr wrap="none" lIns="91430" tIns="45715" rIns="91430" bIns="45715" anchor="ctr">
              <a:noAutofit/>
            </a:bodyPr>
            <a:lstStyle/>
            <a:p>
              <a:pPr marL="0" marR="0" lvl="0" indent="0" algn="ctr" defTabSz="913523" eaLnBrk="1" fontAlgn="auto" latinLnBrk="0" hangingPunct="1">
                <a:lnSpc>
                  <a:spcPct val="100000"/>
                </a:lnSpc>
                <a:spcBef>
                  <a:spcPts val="0"/>
                </a:spcBef>
                <a:spcAft>
                  <a:spcPts val="0"/>
                </a:spcAft>
                <a:buClr>
                  <a:srgbClr val="000000"/>
                </a:buClr>
                <a:buSzTx/>
                <a:buFontTx/>
                <a:buNone/>
                <a:tabLst/>
                <a:defRPr/>
              </a:pPr>
              <a:r>
                <a:rPr kumimoji="0" lang="en-US" sz="600" b="1" i="0" u="none" strike="noStrike" kern="0" cap="none" spc="0" normalizeH="0" baseline="0" noProof="0" dirty="0">
                  <a:ln>
                    <a:noFill/>
                  </a:ln>
                  <a:solidFill>
                    <a:srgbClr val="008080"/>
                  </a:solidFill>
                  <a:effectLst/>
                  <a:uLnTx/>
                  <a:uFillTx/>
                </a:rPr>
                <a:t>3</a:t>
              </a:r>
            </a:p>
          </p:txBody>
        </p:sp>
        <p:sp>
          <p:nvSpPr>
            <p:cNvPr id="56" name="Freeform: Shape 170">
              <a:extLst>
                <a:ext uri="{FF2B5EF4-FFF2-40B4-BE49-F238E27FC236}">
                  <a16:creationId xmlns:a16="http://schemas.microsoft.com/office/drawing/2014/main" id="{9922053E-E6BB-46F5-AFA6-3CD333C80E1D}"/>
                </a:ext>
              </a:extLst>
            </p:cNvPr>
            <p:cNvSpPr/>
            <p:nvPr>
              <p:custDataLst>
                <p:tags r:id="rId9"/>
              </p:custDataLst>
            </p:nvPr>
          </p:nvSpPr>
          <p:spPr>
            <a:xfrm>
              <a:off x="11359598" y="75002"/>
              <a:ext cx="387944" cy="216580"/>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53573 w 1828800"/>
                <a:gd name="connsiteY5" fmla="*/ 457200 h 914400"/>
                <a:gd name="connsiteX0" fmla="*/ 0 w 1828800"/>
                <a:gd name="connsiteY0" fmla="*/ 0 h 914400"/>
                <a:gd name="connsiteX1" fmla="*/ 1675226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53573 w 1828800"/>
                <a:gd name="connsiteY5" fmla="*/ 457200 h 914400"/>
                <a:gd name="connsiteX0" fmla="*/ 0 w 1828800"/>
                <a:gd name="connsiteY0" fmla="*/ 0 h 914400"/>
                <a:gd name="connsiteX1" fmla="*/ 1675226 w 1828800"/>
                <a:gd name="connsiteY1" fmla="*/ 0 h 914400"/>
                <a:gd name="connsiteX2" fmla="*/ 1828800 w 1828800"/>
                <a:gd name="connsiteY2" fmla="*/ 457200 h 914400"/>
                <a:gd name="connsiteX3" fmla="*/ 1675226 w 1828800"/>
                <a:gd name="connsiteY3" fmla="*/ 914400 h 914400"/>
                <a:gd name="connsiteX4" fmla="*/ 0 w 1828800"/>
                <a:gd name="connsiteY4" fmla="*/ 914400 h 914400"/>
                <a:gd name="connsiteX5" fmla="*/ 153573 w 1828800"/>
                <a:gd name="connsiteY5" fmla="*/ 457200 h 914400"/>
                <a:gd name="connsiteX0" fmla="*/ 0 w 1828800"/>
                <a:gd name="connsiteY0" fmla="*/ 0 h 914400"/>
                <a:gd name="connsiteX1" fmla="*/ 1675226 w 1828800"/>
                <a:gd name="connsiteY1" fmla="*/ 0 h 914400"/>
                <a:gd name="connsiteX2" fmla="*/ 1828800 w 1828800"/>
                <a:gd name="connsiteY2" fmla="*/ 457200 h 914400"/>
                <a:gd name="connsiteX3" fmla="*/ 1675226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7 w 1828800"/>
                <a:gd name="connsiteY1" fmla="*/ 0 h 914400"/>
                <a:gd name="connsiteX2" fmla="*/ 1828800 w 1828800"/>
                <a:gd name="connsiteY2" fmla="*/ 457200 h 914400"/>
                <a:gd name="connsiteX3" fmla="*/ 1675226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7 w 1828800"/>
                <a:gd name="connsiteY1" fmla="*/ 0 h 914400"/>
                <a:gd name="connsiteX2" fmla="*/ 1828800 w 1828800"/>
                <a:gd name="connsiteY2" fmla="*/ 457200 h 914400"/>
                <a:gd name="connsiteX3" fmla="*/ 1645787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7 w 1828800"/>
                <a:gd name="connsiteY1" fmla="*/ 0 h 914400"/>
                <a:gd name="connsiteX2" fmla="*/ 1828800 w 1828800"/>
                <a:gd name="connsiteY2" fmla="*/ 457200 h 914400"/>
                <a:gd name="connsiteX3" fmla="*/ 1645787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7 w 1828800"/>
                <a:gd name="connsiteY1" fmla="*/ 0 h 914400"/>
                <a:gd name="connsiteX2" fmla="*/ 1828800 w 1828800"/>
                <a:gd name="connsiteY2" fmla="*/ 457200 h 914400"/>
                <a:gd name="connsiteX3" fmla="*/ 1645787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7 w 1828800"/>
                <a:gd name="connsiteY1" fmla="*/ 0 h 914400"/>
                <a:gd name="connsiteX2" fmla="*/ 1828800 w 1828800"/>
                <a:gd name="connsiteY2" fmla="*/ 457200 h 914400"/>
                <a:gd name="connsiteX3" fmla="*/ 1645787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7 w 1828800"/>
                <a:gd name="connsiteY1" fmla="*/ 0 h 914400"/>
                <a:gd name="connsiteX2" fmla="*/ 1828800 w 1828800"/>
                <a:gd name="connsiteY2" fmla="*/ 457200 h 914400"/>
                <a:gd name="connsiteX3" fmla="*/ 1645787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7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645025" y="0"/>
                  </a:lnTo>
                  <a:lnTo>
                    <a:pt x="1828800" y="457200"/>
                  </a:lnTo>
                  <a:lnTo>
                    <a:pt x="1645025" y="914400"/>
                  </a:lnTo>
                  <a:lnTo>
                    <a:pt x="0" y="914400"/>
                  </a:lnTo>
                  <a:lnTo>
                    <a:pt x="183775" y="457200"/>
                  </a:lnTo>
                  <a:close/>
                </a:path>
              </a:pathLst>
            </a:custGeom>
            <a:solidFill>
              <a:srgbClr val="008080"/>
            </a:solidFill>
            <a:ln w="9525" cap="flat" cmpd="sng" algn="ctr">
              <a:solidFill>
                <a:srgbClr val="FFFFFF"/>
              </a:solidFill>
              <a:prstDash val="solid"/>
            </a:ln>
            <a:effectLst/>
          </p:spPr>
          <p:txBody>
            <a:bodyPr wrap="square" l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800" b="0" i="0" u="none" strike="noStrike" kern="0" cap="none" spc="0" normalizeH="0" baseline="0" noProof="0" dirty="0" err="1">
                <a:ln>
                  <a:noFill/>
                </a:ln>
                <a:solidFill>
                  <a:srgbClr val="FFFFFF"/>
                </a:solidFill>
                <a:effectLst/>
                <a:uLnTx/>
                <a:uFillTx/>
                <a:latin typeface="Arial"/>
                <a:ea typeface="+mn-ea"/>
                <a:cs typeface="+mn-cs"/>
              </a:endParaRPr>
            </a:p>
          </p:txBody>
        </p:sp>
        <p:sp>
          <p:nvSpPr>
            <p:cNvPr id="57" name="Oval 21">
              <a:extLst>
                <a:ext uri="{FF2B5EF4-FFF2-40B4-BE49-F238E27FC236}">
                  <a16:creationId xmlns:a16="http://schemas.microsoft.com/office/drawing/2014/main" id="{C49C3772-49F1-4739-B4E0-3049E64FD491}"/>
                </a:ext>
              </a:extLst>
            </p:cNvPr>
            <p:cNvSpPr>
              <a:spLocks noChangeArrowheads="1"/>
            </p:cNvSpPr>
            <p:nvPr>
              <p:custDataLst>
                <p:tags r:id="rId10"/>
              </p:custDataLst>
            </p:nvPr>
          </p:nvSpPr>
          <p:spPr bwMode="gray">
            <a:xfrm>
              <a:off x="11479095" y="20657"/>
              <a:ext cx="109965" cy="109965"/>
            </a:xfrm>
            <a:prstGeom prst="ellipse">
              <a:avLst/>
            </a:prstGeom>
            <a:solidFill>
              <a:srgbClr val="008080"/>
            </a:solidFill>
            <a:ln w="9525">
              <a:solidFill>
                <a:srgbClr val="FFFFFF"/>
              </a:solidFill>
              <a:round/>
              <a:headEnd/>
              <a:tailEnd/>
            </a:ln>
          </p:spPr>
          <p:txBody>
            <a:bodyPr wrap="none" lIns="91430" tIns="45715" rIns="91430" bIns="45715" anchor="ctr">
              <a:noAutofit/>
            </a:bodyPr>
            <a:lstStyle/>
            <a:p>
              <a:pPr marL="0" marR="0" lvl="0" indent="0" algn="ctr" defTabSz="913523" eaLnBrk="1" fontAlgn="auto" latinLnBrk="0" hangingPunct="1">
                <a:lnSpc>
                  <a:spcPct val="100000"/>
                </a:lnSpc>
                <a:spcBef>
                  <a:spcPts val="0"/>
                </a:spcBef>
                <a:spcAft>
                  <a:spcPts val="0"/>
                </a:spcAft>
                <a:buClr>
                  <a:srgbClr val="000000"/>
                </a:buClr>
                <a:buSzTx/>
                <a:buFontTx/>
                <a:buNone/>
                <a:tabLst/>
                <a:defRPr/>
              </a:pPr>
              <a:r>
                <a:rPr kumimoji="0" lang="en-US" sz="600" b="1" i="0" u="none" strike="noStrike" kern="0" cap="none" spc="0" normalizeH="0" baseline="0" noProof="0" dirty="0">
                  <a:ln>
                    <a:noFill/>
                  </a:ln>
                  <a:solidFill>
                    <a:srgbClr val="FFFFFF"/>
                  </a:solidFill>
                  <a:effectLst/>
                  <a:uLnTx/>
                  <a:uFillTx/>
                </a:rPr>
                <a:t>4</a:t>
              </a:r>
            </a:p>
          </p:txBody>
        </p:sp>
        <p:grpSp>
          <p:nvGrpSpPr>
            <p:cNvPr id="58" name="Group 174">
              <a:extLst>
                <a:ext uri="{FF2B5EF4-FFF2-40B4-BE49-F238E27FC236}">
                  <a16:creationId xmlns:a16="http://schemas.microsoft.com/office/drawing/2014/main" id="{514841D9-CB74-466E-89FC-BB456C7184F2}"/>
                </a:ext>
              </a:extLst>
            </p:cNvPr>
            <p:cNvGrpSpPr>
              <a:grpSpLocks/>
            </p:cNvGrpSpPr>
            <p:nvPr>
              <p:custDataLst>
                <p:tags r:id="rId11"/>
              </p:custDataLst>
            </p:nvPr>
          </p:nvGrpSpPr>
          <p:grpSpPr>
            <a:xfrm>
              <a:off x="11721840" y="75002"/>
              <a:ext cx="387944" cy="216580"/>
              <a:chOff x="9590971" y="1164709"/>
              <a:chExt cx="2296426" cy="1282037"/>
            </a:xfrm>
            <a:solidFill>
              <a:srgbClr val="B2D2D8"/>
            </a:solidFill>
          </p:grpSpPr>
          <p:sp>
            <p:nvSpPr>
              <p:cNvPr id="60" name="Freeform: Shape 175">
                <a:extLst>
                  <a:ext uri="{FF2B5EF4-FFF2-40B4-BE49-F238E27FC236}">
                    <a16:creationId xmlns:a16="http://schemas.microsoft.com/office/drawing/2014/main" id="{6ADF75C3-1BBB-4471-855C-5081288C18F6}"/>
                  </a:ext>
                </a:extLst>
              </p:cNvPr>
              <p:cNvSpPr/>
              <p:nvPr>
                <p:custDataLst>
                  <p:tags r:id="rId13"/>
                </p:custDataLst>
              </p:nvPr>
            </p:nvSpPr>
            <p:spPr>
              <a:xfrm>
                <a:off x="9590971" y="1164709"/>
                <a:ext cx="2296426" cy="1282037"/>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53574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53574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153574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645025" y="0"/>
                    </a:lnTo>
                    <a:lnTo>
                      <a:pt x="1828800" y="457200"/>
                    </a:lnTo>
                    <a:lnTo>
                      <a:pt x="1645025" y="914400"/>
                    </a:lnTo>
                    <a:lnTo>
                      <a:pt x="0" y="914400"/>
                    </a:lnTo>
                    <a:lnTo>
                      <a:pt x="183775" y="457200"/>
                    </a:lnTo>
                    <a:close/>
                  </a:path>
                </a:pathLst>
              </a:custGeom>
              <a:grpFill/>
              <a:ln w="9525" cap="flat" cmpd="sng" algn="ctr">
                <a:solidFill>
                  <a:srgbClr val="FFFFFF"/>
                </a:solidFill>
                <a:prstDash val="solid"/>
              </a:ln>
              <a:effectLst/>
            </p:spPr>
            <p:txBody>
              <a:bodyPr wrap="square" l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800" b="0" i="0" u="none" strike="noStrike" kern="0" cap="none" spc="0" normalizeH="0" baseline="0" noProof="0" dirty="0" err="1">
                  <a:ln>
                    <a:noFill/>
                  </a:ln>
                  <a:solidFill>
                    <a:srgbClr val="FFFFFF"/>
                  </a:solidFill>
                  <a:effectLst/>
                  <a:uLnTx/>
                  <a:uFillTx/>
                  <a:latin typeface="Arial"/>
                  <a:ea typeface="+mn-ea"/>
                  <a:cs typeface="+mn-cs"/>
                </a:endParaRPr>
              </a:p>
            </p:txBody>
          </p:sp>
          <p:sp>
            <p:nvSpPr>
              <p:cNvPr id="61" name="TextBox 60">
                <a:extLst>
                  <a:ext uri="{FF2B5EF4-FFF2-40B4-BE49-F238E27FC236}">
                    <a16:creationId xmlns:a16="http://schemas.microsoft.com/office/drawing/2014/main" id="{2B9CE2EE-E0EE-4848-98FC-7C53D156FDF2}"/>
                  </a:ext>
                </a:extLst>
              </p:cNvPr>
              <p:cNvSpPr txBox="1"/>
              <p:nvPr>
                <p:custDataLst>
                  <p:tags r:id="rId14"/>
                </p:custDataLst>
              </p:nvPr>
            </p:nvSpPr>
            <p:spPr>
              <a:xfrm>
                <a:off x="9872538" y="1253740"/>
                <a:ext cx="1784092" cy="1103976"/>
              </a:xfrm>
              <a:prstGeom prst="rect">
                <a:avLst/>
              </a:prstGeom>
              <a:grpFill/>
            </p:spPr>
            <p:txBody>
              <a:bodyPr vert="horz" wrap="square" lIns="36000" tIns="0" rIns="0" bIns="0" rtlCol="0" anchor="ctr">
                <a:noAutofit/>
              </a:bodyPr>
              <a:lstStyle>
                <a:lvl1pPr lvl="0" indent="0" defTabSz="913473" fontAlgn="base">
                  <a:spcBef>
                    <a:spcPct val="0"/>
                  </a:spcBef>
                  <a:spcAft>
                    <a:spcPct val="0"/>
                  </a:spcAft>
                  <a:buClr>
                    <a:schemeClr val="tx2"/>
                  </a:buClr>
                  <a:buSzPct val="100000"/>
                  <a:defRPr lang="ru-RU" sz="1600" baseline="0" dirty="0"/>
                </a:lvl1pPr>
                <a:lvl2pPr marL="198335" lvl="1" indent="-194662" defTabSz="913473" fontAlgn="base">
                  <a:spcBef>
                    <a:spcPct val="0"/>
                  </a:spcBef>
                  <a:spcAft>
                    <a:spcPct val="0"/>
                  </a:spcAft>
                  <a:buClr>
                    <a:schemeClr val="accent4"/>
                  </a:buClr>
                  <a:buSzPct val="125000"/>
                  <a:buFont typeface="Arial" charset="0"/>
                  <a:buChar char="▪"/>
                  <a:defRPr lang="ru-RU" sz="1600" baseline="0" dirty="0"/>
                </a:lvl2pPr>
                <a:lvl3pPr marL="455435" lvl="2" indent="-253428" defTabSz="913473" fontAlgn="base">
                  <a:spcBef>
                    <a:spcPct val="0"/>
                  </a:spcBef>
                  <a:spcAft>
                    <a:spcPct val="0"/>
                  </a:spcAft>
                  <a:buClr>
                    <a:schemeClr val="accent6"/>
                  </a:buClr>
                  <a:buSzPct val="120000"/>
                  <a:buFont typeface="Arial" charset="0"/>
                  <a:buChar char="–"/>
                  <a:defRPr lang="ru-RU" sz="1600" baseline="0" dirty="0"/>
                </a:lvl3pPr>
                <a:lvl4pPr marL="628060" lvl="3" indent="-157933" defTabSz="913473" fontAlgn="base">
                  <a:spcBef>
                    <a:spcPct val="0"/>
                  </a:spcBef>
                  <a:spcAft>
                    <a:spcPct val="0"/>
                  </a:spcAft>
                  <a:buClr>
                    <a:schemeClr val="accent6"/>
                  </a:buClr>
                  <a:buSzPct val="120000"/>
                  <a:buFont typeface="Arial" charset="0"/>
                  <a:buChar char="▫"/>
                  <a:defRPr lang="ru-RU" sz="1600" baseline="0" dirty="0"/>
                </a:lvl4pPr>
                <a:lvl5pPr marL="763957" lvl="4" indent="-132223" defTabSz="913473" fontAlgn="base">
                  <a:spcBef>
                    <a:spcPct val="0"/>
                  </a:spcBef>
                  <a:spcAft>
                    <a:spcPct val="0"/>
                  </a:spcAft>
                  <a:buClr>
                    <a:schemeClr val="accent6"/>
                  </a:buClr>
                  <a:buSzPct val="89000"/>
                  <a:buFont typeface="Arial" charset="0"/>
                  <a:buChar char="-"/>
                  <a:defRPr lang="ru-RU" sz="1600" baseline="0" dirty="0"/>
                </a:lvl5pPr>
                <a:lvl6pPr marL="1020030" indent="-177089" defTabSz="1218026" fontAlgn="base">
                  <a:spcBef>
                    <a:spcPct val="0"/>
                  </a:spcBef>
                  <a:spcAft>
                    <a:spcPct val="0"/>
                  </a:spcAft>
                  <a:buClr>
                    <a:schemeClr val="tx2"/>
                  </a:buClr>
                  <a:buSzPct val="89000"/>
                  <a:buFont typeface="Arial" charset="0"/>
                  <a:buChar char="-"/>
                  <a:defRPr sz="2100" baseline="0"/>
                </a:lvl6pPr>
                <a:lvl7pPr marL="1020030" indent="-177089" defTabSz="1218026" fontAlgn="base">
                  <a:spcBef>
                    <a:spcPct val="0"/>
                  </a:spcBef>
                  <a:spcAft>
                    <a:spcPct val="0"/>
                  </a:spcAft>
                  <a:buClr>
                    <a:schemeClr val="tx2"/>
                  </a:buClr>
                  <a:buSzPct val="89000"/>
                  <a:buFont typeface="Arial" charset="0"/>
                  <a:buChar char="-"/>
                  <a:defRPr sz="2100" baseline="0"/>
                </a:lvl7pPr>
                <a:lvl8pPr marL="1020030" indent="-177089" defTabSz="1218026" fontAlgn="base">
                  <a:spcBef>
                    <a:spcPct val="0"/>
                  </a:spcBef>
                  <a:spcAft>
                    <a:spcPct val="0"/>
                  </a:spcAft>
                  <a:buClr>
                    <a:schemeClr val="tx2"/>
                  </a:buClr>
                  <a:buSzPct val="89000"/>
                  <a:buFont typeface="Arial" charset="0"/>
                  <a:buChar char="-"/>
                  <a:defRPr sz="2100" baseline="0"/>
                </a:lvl8pPr>
                <a:lvl9pPr marL="1020030" indent="-177089" defTabSz="1218026" fontAlgn="base">
                  <a:spcBef>
                    <a:spcPct val="0"/>
                  </a:spcBef>
                  <a:spcAft>
                    <a:spcPct val="0"/>
                  </a:spcAft>
                  <a:buClr>
                    <a:schemeClr val="tx2"/>
                  </a:buClr>
                  <a:buSzPct val="89000"/>
                  <a:buFont typeface="Arial" charset="0"/>
                  <a:buChar char="-"/>
                  <a:defRPr sz="2100" baseline="0"/>
                </a:lvl9pPr>
              </a:lstStyle>
              <a:p>
                <a:pPr marL="0" marR="0" lvl="0" indent="0" defTabSz="913473" eaLnBrk="1" fontAlgn="base" latinLnBrk="0" hangingPunct="1">
                  <a:lnSpc>
                    <a:spcPct val="100000"/>
                  </a:lnSpc>
                  <a:spcBef>
                    <a:spcPct val="0"/>
                  </a:spcBef>
                  <a:spcAft>
                    <a:spcPct val="0"/>
                  </a:spcAft>
                  <a:buClr>
                    <a:srgbClr val="008080"/>
                  </a:buClr>
                  <a:buSzPct val="100000"/>
                  <a:buFontTx/>
                  <a:buNone/>
                  <a:tabLst/>
                  <a:defRPr/>
                </a:pPr>
                <a:endParaRPr kumimoji="0" lang="ru-RU" sz="800" b="1" i="0" u="none" strike="noStrike" kern="0" cap="none" spc="0" normalizeH="0" baseline="0" noProof="0">
                  <a:ln>
                    <a:noFill/>
                  </a:ln>
                  <a:solidFill>
                    <a:srgbClr val="FFFFFF"/>
                  </a:solidFill>
                  <a:effectLst/>
                  <a:uLnTx/>
                  <a:uFillTx/>
                </a:endParaRPr>
              </a:p>
            </p:txBody>
          </p:sp>
        </p:grpSp>
        <p:sp>
          <p:nvSpPr>
            <p:cNvPr id="59" name="Oval 21">
              <a:extLst>
                <a:ext uri="{FF2B5EF4-FFF2-40B4-BE49-F238E27FC236}">
                  <a16:creationId xmlns:a16="http://schemas.microsoft.com/office/drawing/2014/main" id="{F297F70D-F897-4D89-9DCC-3B6AD33077BF}"/>
                </a:ext>
              </a:extLst>
            </p:cNvPr>
            <p:cNvSpPr>
              <a:spLocks noChangeArrowheads="1"/>
            </p:cNvSpPr>
            <p:nvPr>
              <p:custDataLst>
                <p:tags r:id="rId12"/>
              </p:custDataLst>
            </p:nvPr>
          </p:nvSpPr>
          <p:spPr bwMode="gray">
            <a:xfrm>
              <a:off x="11841338" y="20657"/>
              <a:ext cx="109965" cy="109965"/>
            </a:xfrm>
            <a:prstGeom prst="ellipse">
              <a:avLst/>
            </a:prstGeom>
            <a:solidFill>
              <a:srgbClr val="B2D2D8"/>
            </a:solidFill>
            <a:ln w="9525">
              <a:solidFill>
                <a:srgbClr val="FFFFFF"/>
              </a:solidFill>
              <a:round/>
              <a:headEnd/>
              <a:tailEnd/>
            </a:ln>
          </p:spPr>
          <p:txBody>
            <a:bodyPr wrap="none" lIns="91430" tIns="45715" rIns="91430" bIns="45715" anchor="ctr">
              <a:noAutofit/>
            </a:bodyPr>
            <a:lstStyle/>
            <a:p>
              <a:pPr marL="0" marR="0" lvl="0" indent="0" algn="ctr" defTabSz="913523" eaLnBrk="1" fontAlgn="auto" latinLnBrk="0" hangingPunct="1">
                <a:lnSpc>
                  <a:spcPct val="100000"/>
                </a:lnSpc>
                <a:spcBef>
                  <a:spcPts val="0"/>
                </a:spcBef>
                <a:spcAft>
                  <a:spcPts val="0"/>
                </a:spcAft>
                <a:buClr>
                  <a:srgbClr val="000000"/>
                </a:buClr>
                <a:buSzTx/>
                <a:buFontTx/>
                <a:buNone/>
                <a:tabLst/>
                <a:defRPr/>
              </a:pPr>
              <a:r>
                <a:rPr kumimoji="0" lang="en-US" sz="600" b="1" i="0" u="none" strike="noStrike" kern="0" cap="none" spc="0" normalizeH="0" baseline="0" noProof="0" dirty="0">
                  <a:ln>
                    <a:noFill/>
                  </a:ln>
                  <a:solidFill>
                    <a:srgbClr val="008080"/>
                  </a:solidFill>
                  <a:effectLst/>
                  <a:uLnTx/>
                  <a:uFillTx/>
                </a:rPr>
                <a:t>5</a:t>
              </a:r>
            </a:p>
          </p:txBody>
        </p:sp>
      </p:grpSp>
    </p:spTree>
    <p:extLst>
      <p:ext uri="{BB962C8B-B14F-4D97-AF65-F5344CB8AC3E}">
        <p14:creationId xmlns:p14="http://schemas.microsoft.com/office/powerpoint/2010/main" val="32889821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
            </p:custDataLst>
          </p:nvPr>
        </p:nvGraphicFramePr>
        <p:xfrm>
          <a:off x="1525658" y="1640"/>
          <a:ext cx="1587" cy="1587"/>
        </p:xfrm>
        <a:graphic>
          <a:graphicData uri="http://schemas.openxmlformats.org/presentationml/2006/ole">
            <mc:AlternateContent xmlns:mc="http://schemas.openxmlformats.org/markup-compatibility/2006">
              <mc:Choice xmlns:v="urn:schemas-microsoft-com:vml" Requires="v">
                <p:oleObj name="Слайд think-cell" r:id="rId25" imgW="353" imgH="353" progId="TCLayout.ActiveDocument.1">
                  <p:embed/>
                </p:oleObj>
              </mc:Choice>
              <mc:Fallback>
                <p:oleObj name="Слайд think-cell" r:id="rId25" imgW="353" imgH="353" progId="TCLayout.ActiveDocument.1">
                  <p:embed/>
                  <p:pic>
                    <p:nvPicPr>
                      <p:cNvPr id="8" name="Object 7" hidden="1"/>
                      <p:cNvPicPr/>
                      <p:nvPr/>
                    </p:nvPicPr>
                    <p:blipFill>
                      <a:blip r:embed="rId26"/>
                      <a:stretch>
                        <a:fillRect/>
                      </a:stretch>
                    </p:blipFill>
                    <p:spPr>
                      <a:xfrm>
                        <a:off x="1525658" y="1640"/>
                        <a:ext cx="1587" cy="1587"/>
                      </a:xfrm>
                      <a:prstGeom prst="rect">
                        <a:avLst/>
                      </a:prstGeom>
                    </p:spPr>
                  </p:pic>
                </p:oleObj>
              </mc:Fallback>
            </mc:AlternateContent>
          </a:graphicData>
        </a:graphic>
      </p:graphicFrame>
      <p:sp>
        <p:nvSpPr>
          <p:cNvPr id="223" name="Прямоугольник 222"/>
          <p:cNvSpPr/>
          <p:nvPr/>
        </p:nvSpPr>
        <p:spPr>
          <a:xfrm>
            <a:off x="304647" y="562017"/>
            <a:ext cx="11628000" cy="216000"/>
          </a:xfrm>
          <a:prstGeom prst="rect">
            <a:avLst/>
          </a:prstGeom>
          <a:solidFill>
            <a:srgbClr val="008C95"/>
          </a:solidFill>
          <a:ln w="6350" cap="flat" cmpd="sng" algn="ctr">
            <a:solidFill>
              <a:srgbClr val="008C95"/>
            </a:solidFill>
            <a:prstDash val="solid"/>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609600" lvl="1" indent="-609600" fontAlgn="base">
              <a:spcBef>
                <a:spcPct val="0"/>
              </a:spcBef>
              <a:spcAft>
                <a:spcPct val="0"/>
              </a:spcAft>
            </a:pPr>
            <a:r>
              <a:rPr lang="ru-RU" sz="1200" b="1" dirty="0">
                <a:solidFill>
                  <a:schemeClr val="bg1"/>
                </a:solidFill>
                <a:latin typeface="Arial" panose="020B0604020202020204" pitchFamily="34" charset="0"/>
                <a:cs typeface="Arial" panose="020B0604020202020204" pitchFamily="34" charset="0"/>
              </a:rPr>
              <a:t>3.5. Оценка эффективности и результативности процесса (Этап 5)</a:t>
            </a:r>
          </a:p>
        </p:txBody>
      </p:sp>
      <p:sp>
        <p:nvSpPr>
          <p:cNvPr id="226" name="Прямоугольник 225"/>
          <p:cNvSpPr/>
          <p:nvPr/>
        </p:nvSpPr>
        <p:spPr>
          <a:xfrm>
            <a:off x="304648" y="778016"/>
            <a:ext cx="11628000" cy="5538964"/>
          </a:xfrm>
          <a:prstGeom prst="rect">
            <a:avLst/>
          </a:prstGeom>
          <a:noFill/>
          <a:ln w="9525">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err="1">
              <a:solidFill>
                <a:schemeClr val="tx1"/>
              </a:solidFill>
            </a:endParaRPr>
          </a:p>
        </p:txBody>
      </p:sp>
      <p:sp>
        <p:nvSpPr>
          <p:cNvPr id="3" name="Rectangle 2" hidden="1">
            <a:extLst>
              <a:ext uri="{FF2B5EF4-FFF2-40B4-BE49-F238E27FC236}">
                <a16:creationId xmlns:a16="http://schemas.microsoft.com/office/drawing/2014/main" id="{9BEFAE1D-5D83-47B7-B2DF-70727F6545FD}"/>
              </a:ext>
            </a:extLst>
          </p:cNvPr>
          <p:cNvSpPr/>
          <p:nvPr>
            <p:custDataLst>
              <p:tags r:id="rId2"/>
            </p:custDataLst>
          </p:nvPr>
        </p:nvSpPr>
        <p:spPr>
          <a:xfrm>
            <a:off x="91" y="51"/>
            <a:ext cx="158747" cy="158747"/>
          </a:xfrm>
          <a:prstGeom prst="rect">
            <a:avLst/>
          </a:prstGeom>
          <a:solidFill>
            <a:schemeClr val="accent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913722" rtl="0" eaLnBrk="1" fontAlgn="auto" latinLnBrk="0" hangingPunct="1">
              <a:lnSpc>
                <a:spcPct val="100000"/>
              </a:lnSpc>
              <a:spcBef>
                <a:spcPts val="0"/>
              </a:spcBef>
              <a:spcAft>
                <a:spcPts val="0"/>
              </a:spcAft>
              <a:buClrTx/>
              <a:buSzTx/>
              <a:buFontTx/>
              <a:buNone/>
              <a:tabLst/>
              <a:defRPr/>
            </a:pPr>
            <a:endParaRPr kumimoji="0" lang="ru-RU" sz="20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sym typeface="Arial" panose="020B0604020202020204" pitchFamily="34" charset="0"/>
            </a:endParaRPr>
          </a:p>
        </p:txBody>
      </p:sp>
      <p:sp>
        <p:nvSpPr>
          <p:cNvPr id="2" name="TextBox 1"/>
          <p:cNvSpPr txBox="1"/>
          <p:nvPr/>
        </p:nvSpPr>
        <p:spPr>
          <a:xfrm>
            <a:off x="325382" y="1161012"/>
            <a:ext cx="11550105" cy="2970044"/>
          </a:xfrm>
          <a:prstGeom prst="rect">
            <a:avLst/>
          </a:prstGeom>
          <a:noFill/>
        </p:spPr>
        <p:txBody>
          <a:bodyPr wrap="square" numCol="1" spcCol="360000" rtlCol="0">
            <a:spAutoFit/>
          </a:bodyPr>
          <a:lstStyle/>
          <a:p>
            <a:pPr algn="just"/>
            <a:r>
              <a:rPr lang="ru-RU" sz="1100" dirty="0">
                <a:solidFill>
                  <a:srgbClr val="00313C"/>
                </a:solidFill>
              </a:rPr>
              <a:t>3.5.1. Контроль метрик эффективности и результативности процесса осуществляется на ритуалах еженедельных  </a:t>
            </a:r>
            <a:r>
              <a:rPr lang="ru-RU" sz="1100" dirty="0">
                <a:solidFill>
                  <a:srgbClr val="00313C"/>
                </a:solidFill>
                <a:hlinkClick r:id="rId27"/>
              </a:rPr>
              <a:t>«Статус АКП» </a:t>
            </a:r>
            <a:r>
              <a:rPr lang="ru-RU" sz="1100" dirty="0">
                <a:solidFill>
                  <a:srgbClr val="00313C"/>
                </a:solidFill>
              </a:rPr>
              <a:t>на уровне Предприятия, </a:t>
            </a:r>
            <a:r>
              <a:rPr lang="ru-RU" sz="1100" dirty="0">
                <a:solidFill>
                  <a:srgbClr val="00313C"/>
                </a:solidFill>
                <a:hlinkClick r:id="rId27"/>
              </a:rPr>
              <a:t>«Статус полных расследований, извлеченных уроков и мероприятий» </a:t>
            </a:r>
            <a:r>
              <a:rPr lang="ru-RU" sz="1100" dirty="0">
                <a:solidFill>
                  <a:srgbClr val="00313C"/>
                </a:solidFill>
              </a:rPr>
              <a:t>на уровне ФЭП КЦ.</a:t>
            </a:r>
          </a:p>
          <a:p>
            <a:pPr algn="just"/>
            <a:r>
              <a:rPr lang="ru-RU" sz="1100" dirty="0">
                <a:solidFill>
                  <a:srgbClr val="00313C"/>
                </a:solidFill>
              </a:rPr>
              <a:t>3.5.2. Экспертом и/или менеджером СУН ФЭП КЦ выборочно проводится оценка качества расследований по чек-листу. Критерий выбора проведения оценки качества АКП определен в таблице 4. Критерии принятия решения о проведении дополнительного расследования приведены в </a:t>
            </a:r>
            <a:r>
              <a:rPr lang="ru-RU" sz="1100" dirty="0">
                <a:solidFill>
                  <a:srgbClr val="00313C"/>
                </a:solidFill>
                <a:hlinkClick r:id="rId27"/>
              </a:rPr>
              <a:t>«Методика по оформлению результатов анализа коренных причин»</a:t>
            </a:r>
            <a:r>
              <a:rPr lang="ru-RU" sz="1100" dirty="0">
                <a:solidFill>
                  <a:srgbClr val="00313C"/>
                </a:solidFill>
              </a:rPr>
              <a:t>.</a:t>
            </a:r>
            <a:endParaRPr lang="en-US" sz="1100" dirty="0">
              <a:solidFill>
                <a:srgbClr val="00313C"/>
              </a:solidFill>
            </a:endParaRPr>
          </a:p>
          <a:p>
            <a:pPr algn="just"/>
            <a:r>
              <a:rPr lang="en-US" sz="1100" dirty="0">
                <a:solidFill>
                  <a:srgbClr val="00313C"/>
                </a:solidFill>
              </a:rPr>
              <a:t>3</a:t>
            </a:r>
            <a:r>
              <a:rPr lang="ru-RU" sz="1100" dirty="0">
                <a:solidFill>
                  <a:srgbClr val="00313C"/>
                </a:solidFill>
              </a:rPr>
              <a:t>.5.3. Главные аналитики (эксперты по надёжности) проводят взаимную проверку качества расследований между разными предприятиями, используя чек-лист. Такая проверка должна проводиться не реже одного раза в квартал каждым главным аналитиком. Повторная проверка главного аналитика допускается после 10 других главных аналитиков. При этом запрещено проводить взаимные оценки между одними и теми же аналитиками в пределах одного квартала (например, если аналитик А оценил работу аналитика Б, то аналитик Б не может в этом же квартале оценивать работу аналитика А).</a:t>
            </a:r>
          </a:p>
          <a:p>
            <a:pPr algn="just"/>
            <a:r>
              <a:rPr lang="ru-RU" sz="1100" dirty="0">
                <a:solidFill>
                  <a:srgbClr val="00313C"/>
                </a:solidFill>
              </a:rPr>
              <a:t>3.5.4. Задачами проверки качества АКП является:</a:t>
            </a:r>
          </a:p>
          <a:p>
            <a:pPr marL="171450" indent="-171450" algn="just">
              <a:buFont typeface="Arial" panose="020B0604020202020204" pitchFamily="34" charset="0"/>
              <a:buChar char="-"/>
            </a:pPr>
            <a:r>
              <a:rPr lang="ru-RU" sz="1100" dirty="0">
                <a:solidFill>
                  <a:srgbClr val="00313C"/>
                </a:solidFill>
              </a:rPr>
              <a:t>структурированное накопления знаний Компании путем качественного внесения данных в расследования;</a:t>
            </a:r>
          </a:p>
          <a:p>
            <a:pPr marL="171450" indent="-171450" algn="just">
              <a:buFont typeface="Arial" panose="020B0604020202020204" pitchFamily="34" charset="0"/>
              <a:buChar char="-"/>
            </a:pPr>
            <a:r>
              <a:rPr lang="ru-RU" sz="1100" dirty="0">
                <a:solidFill>
                  <a:srgbClr val="00313C"/>
                </a:solidFill>
              </a:rPr>
              <a:t>проверка объективности и корректности выявленных коренных причин, включая системные причины;</a:t>
            </a:r>
          </a:p>
          <a:p>
            <a:pPr marL="171450" indent="-171450" algn="just">
              <a:buFont typeface="Arial" panose="020B0604020202020204" pitchFamily="34" charset="0"/>
              <a:buChar char="-"/>
            </a:pPr>
            <a:r>
              <a:rPr lang="ru-RU" sz="1100" dirty="0">
                <a:solidFill>
                  <a:srgbClr val="00313C"/>
                </a:solidFill>
              </a:rPr>
              <a:t>подтверждение  целесообразности изменений производственной системы Компании (в части процессов и политик);</a:t>
            </a:r>
          </a:p>
          <a:p>
            <a:pPr marL="171450" indent="-171450" algn="just">
              <a:buFont typeface="Arial" panose="020B0604020202020204" pitchFamily="34" charset="0"/>
              <a:buChar char="-"/>
            </a:pPr>
            <a:r>
              <a:rPr lang="ru-RU" sz="1100" dirty="0">
                <a:solidFill>
                  <a:srgbClr val="00313C"/>
                </a:solidFill>
              </a:rPr>
              <a:t>подтверждение полноты, исполнимости и адресности разработанных корректирующих мероприятий, включая системные и тиражируемые мероприятий.</a:t>
            </a:r>
            <a:endParaRPr lang="en-US" sz="1100" dirty="0">
              <a:solidFill>
                <a:srgbClr val="00313C"/>
              </a:solidFill>
            </a:endParaRPr>
          </a:p>
          <a:p>
            <a:pPr algn="just"/>
            <a:r>
              <a:rPr lang="en-US" sz="1100" dirty="0">
                <a:solidFill>
                  <a:srgbClr val="00313C"/>
                </a:solidFill>
              </a:rPr>
              <a:t>3.5.</a:t>
            </a:r>
            <a:r>
              <a:rPr lang="ru-RU" sz="1100" dirty="0">
                <a:solidFill>
                  <a:srgbClr val="00313C"/>
                </a:solidFill>
              </a:rPr>
              <a:t>5</a:t>
            </a:r>
            <a:r>
              <a:rPr lang="en-US" sz="1100" dirty="0">
                <a:solidFill>
                  <a:srgbClr val="00313C"/>
                </a:solidFill>
              </a:rPr>
              <a:t>. </a:t>
            </a:r>
            <a:r>
              <a:rPr lang="ru-RU" sz="1100" dirty="0">
                <a:solidFill>
                  <a:srgbClr val="00313C"/>
                </a:solidFill>
              </a:rPr>
              <a:t>ФЭП КЦ оценивает результативность и исполнение процессов во время технологических визитов на предприятия, проверяя ключевые показатели эффективности, качество расследований и организацию ритуалов, а также управляет целеполаганием: определяет каскад целей, контролирует их исполнение, оценивает приживаемость процессов, выявляет зоны развития и инициирует изменения на уровне предприятий и компании.</a:t>
            </a:r>
          </a:p>
        </p:txBody>
      </p:sp>
      <p:graphicFrame>
        <p:nvGraphicFramePr>
          <p:cNvPr id="29" name="Таблица 28"/>
          <p:cNvGraphicFramePr>
            <a:graphicFrameLocks noGrp="1"/>
          </p:cNvGraphicFramePr>
          <p:nvPr>
            <p:extLst>
              <p:ext uri="{D42A27DB-BD31-4B8C-83A1-F6EECF244321}">
                <p14:modId xmlns:p14="http://schemas.microsoft.com/office/powerpoint/2010/main" val="3923329193"/>
              </p:ext>
            </p:extLst>
          </p:nvPr>
        </p:nvGraphicFramePr>
        <p:xfrm>
          <a:off x="426593" y="5101862"/>
          <a:ext cx="6544657" cy="926787"/>
        </p:xfrm>
        <a:graphic>
          <a:graphicData uri="http://schemas.openxmlformats.org/drawingml/2006/table">
            <a:tbl>
              <a:tblPr>
                <a:tableStyleId>{0505E3EF-67EA-436B-97B2-0124C06EBD24}</a:tableStyleId>
              </a:tblPr>
              <a:tblGrid>
                <a:gridCol w="6544657">
                  <a:extLst>
                    <a:ext uri="{9D8B030D-6E8A-4147-A177-3AD203B41FA5}">
                      <a16:colId xmlns:a16="http://schemas.microsoft.com/office/drawing/2014/main" val="2138031357"/>
                    </a:ext>
                  </a:extLst>
                </a:gridCol>
              </a:tblGrid>
              <a:tr h="228287">
                <a:tc>
                  <a:txBody>
                    <a:bodyPr/>
                    <a:lstStyle/>
                    <a:p>
                      <a:pPr algn="ctr" fontAlgn="b"/>
                      <a:r>
                        <a:rPr lang="ru-RU" sz="1000" b="1" u="none" strike="noStrike" dirty="0">
                          <a:solidFill>
                            <a:schemeClr val="bg1"/>
                          </a:solidFill>
                          <a:effectLst/>
                        </a:rPr>
                        <a:t>Критерии</a:t>
                      </a:r>
                      <a:r>
                        <a:rPr lang="ru-RU" sz="1000" b="1" u="none" strike="noStrike" baseline="0" dirty="0">
                          <a:solidFill>
                            <a:schemeClr val="bg1"/>
                          </a:solidFill>
                          <a:effectLst/>
                        </a:rPr>
                        <a:t> выборочной оценки качества  АКП</a:t>
                      </a:r>
                      <a:endParaRPr lang="ru-RU" sz="1000" b="1" i="0" u="none" strike="noStrike" dirty="0">
                        <a:solidFill>
                          <a:schemeClr val="bg1"/>
                        </a:solidFill>
                        <a:effectLst/>
                        <a:latin typeface="Calibri" panose="020F0502020204030204" pitchFamily="34" charset="0"/>
                      </a:endParaRPr>
                    </a:p>
                  </a:txBody>
                  <a:tcPr marL="0" marR="0" marT="0" marB="0" anchor="ctr">
                    <a:solidFill>
                      <a:srgbClr val="008C95"/>
                    </a:solidFill>
                  </a:tcPr>
                </a:tc>
                <a:extLst>
                  <a:ext uri="{0D108BD9-81ED-4DB2-BD59-A6C34878D82A}">
                    <a16:rowId xmlns:a16="http://schemas.microsoft.com/office/drawing/2014/main" val="662662707"/>
                  </a:ext>
                </a:extLst>
              </a:tr>
              <a:tr h="177656">
                <a:tc>
                  <a:txBody>
                    <a:bodyPr/>
                    <a:lstStyle/>
                    <a:p>
                      <a:pPr algn="l" fontAlgn="b"/>
                      <a:r>
                        <a:rPr lang="ru-RU" sz="1000" u="none" strike="noStrike" dirty="0">
                          <a:effectLst/>
                        </a:rPr>
                        <a:t>С потерями</a:t>
                      </a:r>
                      <a:r>
                        <a:rPr lang="ru-RU" sz="1000" u="none" strike="noStrike" baseline="0" dirty="0">
                          <a:effectLst/>
                        </a:rPr>
                        <a:t> </a:t>
                      </a:r>
                      <a:r>
                        <a:rPr lang="ru-RU" sz="1000" u="none" strike="noStrike" dirty="0">
                          <a:effectLst/>
                        </a:rPr>
                        <a:t>от 50 млн руб. для каждого куратора расследования в год.</a:t>
                      </a:r>
                      <a:endParaRPr lang="ru-RU" sz="1000" b="0" i="0" u="none" strike="noStrike" dirty="0">
                        <a:solidFill>
                          <a:srgbClr val="00313C"/>
                        </a:solidFill>
                        <a:effectLst/>
                        <a:latin typeface="+mn-lt"/>
                      </a:endParaRPr>
                    </a:p>
                  </a:txBody>
                  <a:tcPr marL="0" marR="0" marT="0" marB="0" anchor="b"/>
                </a:tc>
                <a:extLst>
                  <a:ext uri="{0D108BD9-81ED-4DB2-BD59-A6C34878D82A}">
                    <a16:rowId xmlns:a16="http://schemas.microsoft.com/office/drawing/2014/main" val="3283305705"/>
                  </a:ext>
                </a:extLst>
              </a:tr>
              <a:tr h="177656">
                <a:tc>
                  <a:txBody>
                    <a:bodyPr/>
                    <a:lstStyle/>
                    <a:p>
                      <a:pPr algn="l" fontAlgn="b"/>
                      <a:r>
                        <a:rPr lang="ru-RU" sz="1000" u="none" strike="noStrike" dirty="0">
                          <a:effectLst/>
                        </a:rPr>
                        <a:t>Все расследования с потерями от 25 до 50 млн руб.</a:t>
                      </a:r>
                      <a:r>
                        <a:rPr lang="ru-RU" sz="1000" u="none" strike="noStrike" baseline="0" dirty="0">
                          <a:effectLst/>
                        </a:rPr>
                        <a:t> </a:t>
                      </a:r>
                      <a:endParaRPr lang="ru-RU" sz="1000" b="0" i="0" u="none" strike="noStrike" dirty="0">
                        <a:solidFill>
                          <a:srgbClr val="00313C"/>
                        </a:solidFill>
                        <a:effectLst/>
                        <a:latin typeface="+mn-lt"/>
                      </a:endParaRPr>
                    </a:p>
                  </a:txBody>
                  <a:tcPr marL="0" marR="0" marT="0" marB="0" anchor="b">
                    <a:noFill/>
                  </a:tcPr>
                </a:tc>
                <a:extLst>
                  <a:ext uri="{0D108BD9-81ED-4DB2-BD59-A6C34878D82A}">
                    <a16:rowId xmlns:a16="http://schemas.microsoft.com/office/drawing/2014/main" val="2803056881"/>
                  </a:ext>
                </a:extLst>
              </a:tr>
              <a:tr h="343188">
                <a:tc>
                  <a:txBody>
                    <a:bodyPr/>
                    <a:lstStyle/>
                    <a:p>
                      <a:pPr algn="l" fontAlgn="b"/>
                      <a:r>
                        <a:rPr lang="ru-RU" sz="1000" u="none" strike="noStrike" dirty="0">
                          <a:effectLst/>
                        </a:rPr>
                        <a:t>По</a:t>
                      </a:r>
                      <a:r>
                        <a:rPr lang="ru-RU" sz="1000" u="none" strike="noStrike" baseline="0" dirty="0">
                          <a:effectLst/>
                        </a:rPr>
                        <a:t> 1-му  упрощенному расследованию для каждого производства в год. Оценка проводится повторно, если оценка ниже целевой.</a:t>
                      </a:r>
                      <a:endParaRPr lang="ru-RU" sz="1000" b="0" i="0" u="none" strike="noStrike" dirty="0">
                        <a:solidFill>
                          <a:srgbClr val="00313C"/>
                        </a:solidFill>
                        <a:effectLst/>
                        <a:latin typeface="+mn-lt"/>
                      </a:endParaRPr>
                    </a:p>
                  </a:txBody>
                  <a:tcPr marL="0" marR="0" marT="0" marB="0" anchor="b"/>
                </a:tc>
                <a:extLst>
                  <a:ext uri="{0D108BD9-81ED-4DB2-BD59-A6C34878D82A}">
                    <a16:rowId xmlns:a16="http://schemas.microsoft.com/office/drawing/2014/main" val="2776006622"/>
                  </a:ext>
                </a:extLst>
              </a:tr>
            </a:tbl>
          </a:graphicData>
        </a:graphic>
      </p:graphicFrame>
      <p:sp>
        <p:nvSpPr>
          <p:cNvPr id="4" name="Прямоугольник 3"/>
          <p:cNvSpPr/>
          <p:nvPr/>
        </p:nvSpPr>
        <p:spPr>
          <a:xfrm>
            <a:off x="311999" y="4692704"/>
            <a:ext cx="6793475" cy="246221"/>
          </a:xfrm>
          <a:prstGeom prst="rect">
            <a:avLst/>
          </a:prstGeom>
        </p:spPr>
        <p:txBody>
          <a:bodyPr wrap="square">
            <a:spAutoFit/>
          </a:bodyPr>
          <a:lstStyle/>
          <a:p>
            <a:r>
              <a:rPr lang="ru-RU" sz="1000" i="1" dirty="0">
                <a:solidFill>
                  <a:srgbClr val="00313C"/>
                </a:solidFill>
              </a:rPr>
              <a:t>Таблица 4. Критерии выбора проведения оценки качества АКП для эксперта и/или менеджера </a:t>
            </a:r>
            <a:r>
              <a:rPr lang="ru-RU" sz="1000" i="1" dirty="0" err="1">
                <a:solidFill>
                  <a:srgbClr val="00313C"/>
                </a:solidFill>
              </a:rPr>
              <a:t>СУН</a:t>
            </a:r>
            <a:r>
              <a:rPr lang="ru-RU" sz="1000" i="1" dirty="0">
                <a:solidFill>
                  <a:srgbClr val="00313C"/>
                </a:solidFill>
              </a:rPr>
              <a:t> </a:t>
            </a:r>
            <a:r>
              <a:rPr lang="ru-RU" sz="1000" i="1" dirty="0" err="1">
                <a:solidFill>
                  <a:srgbClr val="00313C"/>
                </a:solidFill>
              </a:rPr>
              <a:t>ФЭП</a:t>
            </a:r>
            <a:r>
              <a:rPr lang="ru-RU" sz="1000" i="1" dirty="0">
                <a:solidFill>
                  <a:srgbClr val="00313C"/>
                </a:solidFill>
              </a:rPr>
              <a:t> </a:t>
            </a:r>
            <a:r>
              <a:rPr lang="ru-RU" sz="1000" i="1" dirty="0" err="1">
                <a:solidFill>
                  <a:srgbClr val="00313C"/>
                </a:solidFill>
              </a:rPr>
              <a:t>КЦ</a:t>
            </a:r>
            <a:r>
              <a:rPr lang="ru-RU" sz="1000" i="1" dirty="0">
                <a:solidFill>
                  <a:srgbClr val="00313C"/>
                </a:solidFill>
              </a:rPr>
              <a:t>  </a:t>
            </a:r>
            <a:endParaRPr lang="ru-RU" sz="1000" dirty="0">
              <a:solidFill>
                <a:srgbClr val="00313C"/>
              </a:solidFill>
            </a:endParaRPr>
          </a:p>
        </p:txBody>
      </p:sp>
      <p:sp>
        <p:nvSpPr>
          <p:cNvPr id="30" name="TextBox 29"/>
          <p:cNvSpPr txBox="1"/>
          <p:nvPr/>
        </p:nvSpPr>
        <p:spPr>
          <a:xfrm>
            <a:off x="426594" y="956725"/>
            <a:ext cx="11237607" cy="184666"/>
          </a:xfrm>
          <a:prstGeom prst="rect">
            <a:avLst/>
          </a:prstGeom>
          <a:solidFill>
            <a:schemeClr val="bg1"/>
          </a:solidFill>
        </p:spPr>
        <p:txBody>
          <a:bodyPr wrap="square" lIns="0" tIns="0" rIns="0" bIns="0" rtlCol="0">
            <a:spAutoFit/>
          </a:bodyPr>
          <a:lstStyle/>
          <a:p>
            <a:r>
              <a:rPr lang="ru-RU" sz="1200" b="1" dirty="0">
                <a:solidFill>
                  <a:srgbClr val="008080"/>
                </a:solidFill>
              </a:rPr>
              <a:t>Цель: Обеспечение непрерывного улучшения качества расследований, эффективности и результативности процесса расследования в целом.</a:t>
            </a:r>
          </a:p>
        </p:txBody>
      </p:sp>
      <p:sp>
        <p:nvSpPr>
          <p:cNvPr id="31" name="Номер слайда 2"/>
          <p:cNvSpPr txBox="1">
            <a:spLocks/>
          </p:cNvSpPr>
          <p:nvPr/>
        </p:nvSpPr>
        <p:spPr>
          <a:xfrm>
            <a:off x="11570405" y="6389445"/>
            <a:ext cx="493871" cy="468555"/>
          </a:xfrm>
          <a:prstGeom prst="rect">
            <a:avLst/>
          </a:prstGeom>
        </p:spPr>
        <p:txBody>
          <a:bodyPr anchor="ctr"/>
          <a:lstStyle>
            <a:defPPr>
              <a:defRPr lang="ru-RU"/>
            </a:defPPr>
            <a:lvl1pPr algn="r">
              <a:defRPr sz="1050"/>
            </a:lvl1pPr>
          </a:lstStyle>
          <a:p>
            <a:pPr marL="0" marR="0" lvl="0" indent="0" algn="r" defTabSz="913722" rtl="0" eaLnBrk="1" fontAlgn="auto" latinLnBrk="0" hangingPunct="1">
              <a:lnSpc>
                <a:spcPct val="100000"/>
              </a:lnSpc>
              <a:spcBef>
                <a:spcPts val="0"/>
              </a:spcBef>
              <a:spcAft>
                <a:spcPts val="0"/>
              </a:spcAft>
              <a:buClrTx/>
              <a:buSzTx/>
              <a:buFontTx/>
              <a:buNone/>
              <a:tabLst/>
              <a:defRPr/>
            </a:pPr>
            <a:fld id="{31ED88B6-9D2D-479B-ABA6-BAE9EF28FCC0}" type="slidenum">
              <a:rPr kumimoji="0" lang="ru-RU" sz="1050" b="0" i="0" u="none" strike="noStrike" kern="1200" cap="none" spc="0" normalizeH="0" baseline="0" noProof="0">
                <a:ln>
                  <a:noFill/>
                </a:ln>
                <a:solidFill>
                  <a:srgbClr val="00313C"/>
                </a:solidFill>
                <a:effectLst/>
                <a:uLnTx/>
                <a:uFillTx/>
                <a:latin typeface="Arial"/>
                <a:ea typeface="+mn-ea"/>
                <a:cs typeface="+mn-cs"/>
              </a:rPr>
              <a:pPr marL="0" marR="0" lvl="0" indent="0" algn="r" defTabSz="913722" rtl="0" eaLnBrk="1" fontAlgn="auto" latinLnBrk="0" hangingPunct="1">
                <a:lnSpc>
                  <a:spcPct val="100000"/>
                </a:lnSpc>
                <a:spcBef>
                  <a:spcPts val="0"/>
                </a:spcBef>
                <a:spcAft>
                  <a:spcPts val="0"/>
                </a:spcAft>
                <a:buClrTx/>
                <a:buSzTx/>
                <a:buFontTx/>
                <a:buNone/>
                <a:tabLst/>
                <a:defRPr/>
              </a:pPr>
              <a:t>27</a:t>
            </a:fld>
            <a:endParaRPr kumimoji="0" lang="ru-RU" sz="1050" b="0" i="0" u="none" strike="noStrike" kern="1200" cap="none" spc="0" normalizeH="0" baseline="0" noProof="0" dirty="0">
              <a:ln>
                <a:noFill/>
              </a:ln>
              <a:solidFill>
                <a:srgbClr val="00313C"/>
              </a:solidFill>
              <a:effectLst/>
              <a:uLnTx/>
              <a:uFillTx/>
              <a:latin typeface="Arial"/>
              <a:ea typeface="+mn-ea"/>
              <a:cs typeface="+mn-cs"/>
            </a:endParaRPr>
          </a:p>
        </p:txBody>
      </p:sp>
      <p:grpSp>
        <p:nvGrpSpPr>
          <p:cNvPr id="93" name="Группа 92"/>
          <p:cNvGrpSpPr/>
          <p:nvPr/>
        </p:nvGrpSpPr>
        <p:grpSpPr>
          <a:xfrm>
            <a:off x="10038142" y="220673"/>
            <a:ext cx="1836912" cy="270925"/>
            <a:chOff x="10272872" y="20657"/>
            <a:chExt cx="1836912" cy="270925"/>
          </a:xfrm>
        </p:grpSpPr>
        <p:grpSp>
          <p:nvGrpSpPr>
            <p:cNvPr id="94" name="Group 157">
              <a:extLst>
                <a:ext uri="{FF2B5EF4-FFF2-40B4-BE49-F238E27FC236}">
                  <a16:creationId xmlns:a16="http://schemas.microsoft.com/office/drawing/2014/main" id="{4CEEC936-88F2-487F-9301-BBF7EE53302E}"/>
                </a:ext>
              </a:extLst>
            </p:cNvPr>
            <p:cNvGrpSpPr>
              <a:grpSpLocks/>
            </p:cNvGrpSpPr>
            <p:nvPr>
              <p:custDataLst>
                <p:tags r:id="rId3"/>
              </p:custDataLst>
            </p:nvPr>
          </p:nvGrpSpPr>
          <p:grpSpPr>
            <a:xfrm>
              <a:off x="10635114" y="75002"/>
              <a:ext cx="387944" cy="216580"/>
              <a:chOff x="3088884" y="1164709"/>
              <a:chExt cx="2296426" cy="1282037"/>
            </a:xfrm>
            <a:solidFill>
              <a:srgbClr val="008080"/>
            </a:solidFill>
          </p:grpSpPr>
          <p:sp>
            <p:nvSpPr>
              <p:cNvPr id="112" name="Freeform: Shape 158">
                <a:extLst>
                  <a:ext uri="{FF2B5EF4-FFF2-40B4-BE49-F238E27FC236}">
                    <a16:creationId xmlns:a16="http://schemas.microsoft.com/office/drawing/2014/main" id="{F4F9E692-AE8C-4FC4-A89B-E6184CB74099}"/>
                  </a:ext>
                </a:extLst>
              </p:cNvPr>
              <p:cNvSpPr/>
              <p:nvPr>
                <p:custDataLst>
                  <p:tags r:id="rId21"/>
                </p:custDataLst>
              </p:nvPr>
            </p:nvSpPr>
            <p:spPr>
              <a:xfrm>
                <a:off x="3088884" y="1164709"/>
                <a:ext cx="2296426" cy="1282037"/>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53573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53573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153573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7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7 w 1828800"/>
                  <a:gd name="connsiteY1" fmla="*/ 0 h 914400"/>
                  <a:gd name="connsiteX2" fmla="*/ 1828800 w 1828800"/>
                  <a:gd name="connsiteY2" fmla="*/ 457200 h 914400"/>
                  <a:gd name="connsiteX3" fmla="*/ 1645787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7 w 1828800"/>
                  <a:gd name="connsiteY1" fmla="*/ 0 h 914400"/>
                  <a:gd name="connsiteX2" fmla="*/ 1828800 w 1828800"/>
                  <a:gd name="connsiteY2" fmla="*/ 457200 h 914400"/>
                  <a:gd name="connsiteX3" fmla="*/ 1645787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45787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645025" y="0"/>
                    </a:lnTo>
                    <a:lnTo>
                      <a:pt x="1828800" y="457200"/>
                    </a:lnTo>
                    <a:lnTo>
                      <a:pt x="1645025" y="914400"/>
                    </a:lnTo>
                    <a:lnTo>
                      <a:pt x="0" y="914400"/>
                    </a:lnTo>
                    <a:lnTo>
                      <a:pt x="183775" y="457200"/>
                    </a:lnTo>
                    <a:close/>
                  </a:path>
                </a:pathLst>
              </a:custGeom>
              <a:solidFill>
                <a:srgbClr val="B2D2D8"/>
              </a:solidFill>
              <a:ln w="9525" cap="flat" cmpd="sng" algn="ctr">
                <a:solidFill>
                  <a:srgbClr val="FFFFFF"/>
                </a:solidFill>
                <a:prstDash val="solid"/>
              </a:ln>
              <a:effectLst/>
            </p:spPr>
            <p:txBody>
              <a:bodyPr wrap="square" l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800" b="0" i="0" u="none" strike="noStrike" kern="0" cap="none" spc="0" normalizeH="0" baseline="0" noProof="0" dirty="0" err="1">
                  <a:ln>
                    <a:noFill/>
                  </a:ln>
                  <a:solidFill>
                    <a:srgbClr val="FFFFFF"/>
                  </a:solidFill>
                  <a:effectLst/>
                  <a:uLnTx/>
                  <a:uFillTx/>
                  <a:latin typeface="Arial"/>
                  <a:ea typeface="+mn-ea"/>
                  <a:cs typeface="+mn-cs"/>
                </a:endParaRPr>
              </a:p>
            </p:txBody>
          </p:sp>
          <p:sp>
            <p:nvSpPr>
              <p:cNvPr id="113" name="TextBox 112">
                <a:extLst>
                  <a:ext uri="{FF2B5EF4-FFF2-40B4-BE49-F238E27FC236}">
                    <a16:creationId xmlns:a16="http://schemas.microsoft.com/office/drawing/2014/main" id="{DBD621E5-087B-4D36-BF72-18BE3ACC1830}"/>
                  </a:ext>
                </a:extLst>
              </p:cNvPr>
              <p:cNvSpPr txBox="1"/>
              <p:nvPr>
                <p:custDataLst>
                  <p:tags r:id="rId22"/>
                </p:custDataLst>
              </p:nvPr>
            </p:nvSpPr>
            <p:spPr>
              <a:xfrm>
                <a:off x="3370450" y="1253740"/>
                <a:ext cx="1784092" cy="1103976"/>
              </a:xfrm>
              <a:prstGeom prst="rect">
                <a:avLst/>
              </a:prstGeom>
              <a:solidFill>
                <a:srgbClr val="B2D2D8"/>
              </a:solidFill>
            </p:spPr>
            <p:txBody>
              <a:bodyPr vert="horz" wrap="square" lIns="36000" tIns="0" rIns="0" bIns="0" rtlCol="0" anchor="ctr">
                <a:noAutofit/>
              </a:bodyPr>
              <a:lstStyle>
                <a:lvl1pPr lvl="0" indent="0" defTabSz="913473" fontAlgn="base">
                  <a:spcBef>
                    <a:spcPct val="0"/>
                  </a:spcBef>
                  <a:spcAft>
                    <a:spcPct val="0"/>
                  </a:spcAft>
                  <a:buClr>
                    <a:schemeClr val="tx2"/>
                  </a:buClr>
                  <a:buSzPct val="100000"/>
                  <a:defRPr lang="ru-RU" sz="1600" baseline="0" dirty="0"/>
                </a:lvl1pPr>
                <a:lvl2pPr marL="198335" lvl="1" indent="-194662" defTabSz="913473" fontAlgn="base">
                  <a:spcBef>
                    <a:spcPct val="0"/>
                  </a:spcBef>
                  <a:spcAft>
                    <a:spcPct val="0"/>
                  </a:spcAft>
                  <a:buClr>
                    <a:schemeClr val="accent4"/>
                  </a:buClr>
                  <a:buSzPct val="125000"/>
                  <a:buFont typeface="Arial" charset="0"/>
                  <a:buChar char="▪"/>
                  <a:defRPr lang="ru-RU" sz="1600" baseline="0" dirty="0"/>
                </a:lvl2pPr>
                <a:lvl3pPr marL="455435" lvl="2" indent="-253428" defTabSz="913473" fontAlgn="base">
                  <a:spcBef>
                    <a:spcPct val="0"/>
                  </a:spcBef>
                  <a:spcAft>
                    <a:spcPct val="0"/>
                  </a:spcAft>
                  <a:buClr>
                    <a:schemeClr val="accent6"/>
                  </a:buClr>
                  <a:buSzPct val="120000"/>
                  <a:buFont typeface="Arial" charset="0"/>
                  <a:buChar char="–"/>
                  <a:defRPr lang="ru-RU" sz="1600" baseline="0" dirty="0"/>
                </a:lvl3pPr>
                <a:lvl4pPr marL="628060" lvl="3" indent="-157933" defTabSz="913473" fontAlgn="base">
                  <a:spcBef>
                    <a:spcPct val="0"/>
                  </a:spcBef>
                  <a:spcAft>
                    <a:spcPct val="0"/>
                  </a:spcAft>
                  <a:buClr>
                    <a:schemeClr val="accent6"/>
                  </a:buClr>
                  <a:buSzPct val="120000"/>
                  <a:buFont typeface="Arial" charset="0"/>
                  <a:buChar char="▫"/>
                  <a:defRPr lang="ru-RU" sz="1600" baseline="0" dirty="0"/>
                </a:lvl4pPr>
                <a:lvl5pPr marL="763957" lvl="4" indent="-132223" defTabSz="913473" fontAlgn="base">
                  <a:spcBef>
                    <a:spcPct val="0"/>
                  </a:spcBef>
                  <a:spcAft>
                    <a:spcPct val="0"/>
                  </a:spcAft>
                  <a:buClr>
                    <a:schemeClr val="accent6"/>
                  </a:buClr>
                  <a:buSzPct val="89000"/>
                  <a:buFont typeface="Arial" charset="0"/>
                  <a:buChar char="-"/>
                  <a:defRPr lang="ru-RU" sz="1600" baseline="0" dirty="0"/>
                </a:lvl5pPr>
                <a:lvl6pPr marL="1020030" indent="-177089" defTabSz="1218026" fontAlgn="base">
                  <a:spcBef>
                    <a:spcPct val="0"/>
                  </a:spcBef>
                  <a:spcAft>
                    <a:spcPct val="0"/>
                  </a:spcAft>
                  <a:buClr>
                    <a:schemeClr val="tx2"/>
                  </a:buClr>
                  <a:buSzPct val="89000"/>
                  <a:buFont typeface="Arial" charset="0"/>
                  <a:buChar char="-"/>
                  <a:defRPr sz="2100" baseline="0"/>
                </a:lvl6pPr>
                <a:lvl7pPr marL="1020030" indent="-177089" defTabSz="1218026" fontAlgn="base">
                  <a:spcBef>
                    <a:spcPct val="0"/>
                  </a:spcBef>
                  <a:spcAft>
                    <a:spcPct val="0"/>
                  </a:spcAft>
                  <a:buClr>
                    <a:schemeClr val="tx2"/>
                  </a:buClr>
                  <a:buSzPct val="89000"/>
                  <a:buFont typeface="Arial" charset="0"/>
                  <a:buChar char="-"/>
                  <a:defRPr sz="2100" baseline="0"/>
                </a:lvl7pPr>
                <a:lvl8pPr marL="1020030" indent="-177089" defTabSz="1218026" fontAlgn="base">
                  <a:spcBef>
                    <a:spcPct val="0"/>
                  </a:spcBef>
                  <a:spcAft>
                    <a:spcPct val="0"/>
                  </a:spcAft>
                  <a:buClr>
                    <a:schemeClr val="tx2"/>
                  </a:buClr>
                  <a:buSzPct val="89000"/>
                  <a:buFont typeface="Arial" charset="0"/>
                  <a:buChar char="-"/>
                  <a:defRPr sz="2100" baseline="0"/>
                </a:lvl8pPr>
                <a:lvl9pPr marL="1020030" indent="-177089" defTabSz="1218026" fontAlgn="base">
                  <a:spcBef>
                    <a:spcPct val="0"/>
                  </a:spcBef>
                  <a:spcAft>
                    <a:spcPct val="0"/>
                  </a:spcAft>
                  <a:buClr>
                    <a:schemeClr val="tx2"/>
                  </a:buClr>
                  <a:buSzPct val="89000"/>
                  <a:buFont typeface="Arial" charset="0"/>
                  <a:buChar char="-"/>
                  <a:defRPr sz="2100" baseline="0"/>
                </a:lvl9pPr>
              </a:lstStyle>
              <a:p>
                <a:pPr marL="0" marR="0" lvl="0" indent="0" defTabSz="913473" eaLnBrk="1" fontAlgn="base" latinLnBrk="0" hangingPunct="1">
                  <a:lnSpc>
                    <a:spcPct val="100000"/>
                  </a:lnSpc>
                  <a:spcBef>
                    <a:spcPct val="0"/>
                  </a:spcBef>
                  <a:spcAft>
                    <a:spcPct val="0"/>
                  </a:spcAft>
                  <a:buClr>
                    <a:srgbClr val="008080"/>
                  </a:buClr>
                  <a:buSzPct val="100000"/>
                  <a:buFontTx/>
                  <a:buNone/>
                  <a:tabLst/>
                  <a:defRPr/>
                </a:pPr>
                <a:endParaRPr kumimoji="0" lang="ru-RU" sz="800" b="1" i="0" u="none" strike="noStrike" kern="0" cap="none" spc="0" normalizeH="0" baseline="0" noProof="0">
                  <a:ln>
                    <a:noFill/>
                  </a:ln>
                  <a:solidFill>
                    <a:srgbClr val="FFFFFF"/>
                  </a:solidFill>
                  <a:effectLst/>
                  <a:uLnTx/>
                  <a:uFillTx/>
                </a:endParaRPr>
              </a:p>
            </p:txBody>
          </p:sp>
        </p:grpSp>
        <p:grpSp>
          <p:nvGrpSpPr>
            <p:cNvPr id="95" name="Group 160">
              <a:extLst>
                <a:ext uri="{FF2B5EF4-FFF2-40B4-BE49-F238E27FC236}">
                  <a16:creationId xmlns:a16="http://schemas.microsoft.com/office/drawing/2014/main" id="{04FC4A19-C68D-44AC-BCE4-E0CA3A8AEF16}"/>
                </a:ext>
              </a:extLst>
            </p:cNvPr>
            <p:cNvGrpSpPr/>
            <p:nvPr>
              <p:custDataLst>
                <p:tags r:id="rId4"/>
              </p:custDataLst>
            </p:nvPr>
          </p:nvGrpSpPr>
          <p:grpSpPr>
            <a:xfrm>
              <a:off x="10272872" y="75002"/>
              <a:ext cx="387944" cy="216580"/>
              <a:chOff x="921522" y="1164709"/>
              <a:chExt cx="2296426" cy="1282037"/>
            </a:xfrm>
            <a:solidFill>
              <a:srgbClr val="B2D2D8"/>
            </a:solidFill>
          </p:grpSpPr>
          <p:sp>
            <p:nvSpPr>
              <p:cNvPr id="110" name="Freeform: Shape 161">
                <a:extLst>
                  <a:ext uri="{FF2B5EF4-FFF2-40B4-BE49-F238E27FC236}">
                    <a16:creationId xmlns:a16="http://schemas.microsoft.com/office/drawing/2014/main" id="{197CF1A7-7FE1-46BA-ACC2-20AA31C51914}"/>
                  </a:ext>
                </a:extLst>
              </p:cNvPr>
              <p:cNvSpPr/>
              <p:nvPr>
                <p:custDataLst>
                  <p:tags r:id="rId19"/>
                </p:custDataLst>
              </p:nvPr>
            </p:nvSpPr>
            <p:spPr>
              <a:xfrm>
                <a:off x="921522" y="1164709"/>
                <a:ext cx="2296426" cy="1282037"/>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83775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83775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0 w 1828800"/>
                  <a:gd name="connsiteY5"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645025" y="0"/>
                    </a:lnTo>
                    <a:lnTo>
                      <a:pt x="1828800" y="457200"/>
                    </a:lnTo>
                    <a:lnTo>
                      <a:pt x="1645025" y="914400"/>
                    </a:lnTo>
                    <a:lnTo>
                      <a:pt x="0" y="914400"/>
                    </a:lnTo>
                    <a:lnTo>
                      <a:pt x="0" y="457200"/>
                    </a:lnTo>
                    <a:close/>
                  </a:path>
                </a:pathLst>
              </a:custGeom>
              <a:grpFill/>
              <a:ln w="9525" cap="flat" cmpd="sng" algn="ctr">
                <a:solidFill>
                  <a:srgbClr val="FFFFFF"/>
                </a:solidFill>
                <a:prstDash val="solid"/>
              </a:ln>
              <a:effectLst/>
            </p:spPr>
            <p:txBody>
              <a:bodyPr wrap="square" l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800" b="0" i="0" u="none" strike="noStrike" kern="0" cap="none" spc="0" normalizeH="0" baseline="0" noProof="0" dirty="0" err="1">
                  <a:ln>
                    <a:noFill/>
                  </a:ln>
                  <a:solidFill>
                    <a:srgbClr val="FFFFFF"/>
                  </a:solidFill>
                  <a:effectLst/>
                  <a:uLnTx/>
                  <a:uFillTx/>
                  <a:latin typeface="Arial"/>
                  <a:ea typeface="+mn-ea"/>
                  <a:cs typeface="+mn-cs"/>
                </a:endParaRPr>
              </a:p>
            </p:txBody>
          </p:sp>
          <p:sp>
            <p:nvSpPr>
              <p:cNvPr id="111" name="TextBox 110">
                <a:extLst>
                  <a:ext uri="{FF2B5EF4-FFF2-40B4-BE49-F238E27FC236}">
                    <a16:creationId xmlns:a16="http://schemas.microsoft.com/office/drawing/2014/main" id="{53079148-39E0-4FCB-82CF-F97B48FC81A3}"/>
                  </a:ext>
                </a:extLst>
              </p:cNvPr>
              <p:cNvSpPr txBox="1"/>
              <p:nvPr>
                <p:custDataLst>
                  <p:tags r:id="rId20"/>
                </p:custDataLst>
              </p:nvPr>
            </p:nvSpPr>
            <p:spPr>
              <a:xfrm>
                <a:off x="985022" y="1253740"/>
                <a:ext cx="2002159" cy="1103976"/>
              </a:xfrm>
              <a:prstGeom prst="rect">
                <a:avLst/>
              </a:prstGeom>
              <a:grpFill/>
            </p:spPr>
            <p:txBody>
              <a:bodyPr vert="horz" wrap="square" lIns="36000" tIns="0" rIns="0" bIns="0" rtlCol="0" anchor="ctr">
                <a:noAutofit/>
              </a:bodyPr>
              <a:lstStyle>
                <a:lvl1pPr lvl="0" indent="0" defTabSz="913473" fontAlgn="base">
                  <a:spcBef>
                    <a:spcPct val="0"/>
                  </a:spcBef>
                  <a:spcAft>
                    <a:spcPct val="0"/>
                  </a:spcAft>
                  <a:buClr>
                    <a:schemeClr val="tx2"/>
                  </a:buClr>
                  <a:buSzPct val="100000"/>
                  <a:defRPr lang="ru-RU" sz="1600" baseline="0" dirty="0"/>
                </a:lvl1pPr>
                <a:lvl2pPr marL="198335" lvl="1" indent="-194662" defTabSz="913473" fontAlgn="base">
                  <a:spcBef>
                    <a:spcPct val="0"/>
                  </a:spcBef>
                  <a:spcAft>
                    <a:spcPct val="0"/>
                  </a:spcAft>
                  <a:buClr>
                    <a:schemeClr val="accent4"/>
                  </a:buClr>
                  <a:buSzPct val="125000"/>
                  <a:buFont typeface="Arial" charset="0"/>
                  <a:buChar char="▪"/>
                  <a:defRPr lang="ru-RU" sz="1600" baseline="0" dirty="0"/>
                </a:lvl2pPr>
                <a:lvl3pPr marL="455435" lvl="2" indent="-253428" defTabSz="913473" fontAlgn="base">
                  <a:spcBef>
                    <a:spcPct val="0"/>
                  </a:spcBef>
                  <a:spcAft>
                    <a:spcPct val="0"/>
                  </a:spcAft>
                  <a:buClr>
                    <a:schemeClr val="accent6"/>
                  </a:buClr>
                  <a:buSzPct val="120000"/>
                  <a:buFont typeface="Arial" charset="0"/>
                  <a:buChar char="–"/>
                  <a:defRPr lang="ru-RU" sz="1600" baseline="0" dirty="0"/>
                </a:lvl3pPr>
                <a:lvl4pPr marL="628060" lvl="3" indent="-157933" defTabSz="913473" fontAlgn="base">
                  <a:spcBef>
                    <a:spcPct val="0"/>
                  </a:spcBef>
                  <a:spcAft>
                    <a:spcPct val="0"/>
                  </a:spcAft>
                  <a:buClr>
                    <a:schemeClr val="accent6"/>
                  </a:buClr>
                  <a:buSzPct val="120000"/>
                  <a:buFont typeface="Arial" charset="0"/>
                  <a:buChar char="▫"/>
                  <a:defRPr lang="ru-RU" sz="1600" baseline="0" dirty="0"/>
                </a:lvl4pPr>
                <a:lvl5pPr marL="763957" lvl="4" indent="-132223" defTabSz="913473" fontAlgn="base">
                  <a:spcBef>
                    <a:spcPct val="0"/>
                  </a:spcBef>
                  <a:spcAft>
                    <a:spcPct val="0"/>
                  </a:spcAft>
                  <a:buClr>
                    <a:schemeClr val="accent6"/>
                  </a:buClr>
                  <a:buSzPct val="89000"/>
                  <a:buFont typeface="Arial" charset="0"/>
                  <a:buChar char="-"/>
                  <a:defRPr lang="ru-RU" sz="1600" baseline="0" dirty="0"/>
                </a:lvl5pPr>
                <a:lvl6pPr marL="1020030" indent="-177089" defTabSz="1218026" fontAlgn="base">
                  <a:spcBef>
                    <a:spcPct val="0"/>
                  </a:spcBef>
                  <a:spcAft>
                    <a:spcPct val="0"/>
                  </a:spcAft>
                  <a:buClr>
                    <a:schemeClr val="tx2"/>
                  </a:buClr>
                  <a:buSzPct val="89000"/>
                  <a:buFont typeface="Arial" charset="0"/>
                  <a:buChar char="-"/>
                  <a:defRPr sz="2100" baseline="0"/>
                </a:lvl6pPr>
                <a:lvl7pPr marL="1020030" indent="-177089" defTabSz="1218026" fontAlgn="base">
                  <a:spcBef>
                    <a:spcPct val="0"/>
                  </a:spcBef>
                  <a:spcAft>
                    <a:spcPct val="0"/>
                  </a:spcAft>
                  <a:buClr>
                    <a:schemeClr val="tx2"/>
                  </a:buClr>
                  <a:buSzPct val="89000"/>
                  <a:buFont typeface="Arial" charset="0"/>
                  <a:buChar char="-"/>
                  <a:defRPr sz="2100" baseline="0"/>
                </a:lvl7pPr>
                <a:lvl8pPr marL="1020030" indent="-177089" defTabSz="1218026" fontAlgn="base">
                  <a:spcBef>
                    <a:spcPct val="0"/>
                  </a:spcBef>
                  <a:spcAft>
                    <a:spcPct val="0"/>
                  </a:spcAft>
                  <a:buClr>
                    <a:schemeClr val="tx2"/>
                  </a:buClr>
                  <a:buSzPct val="89000"/>
                  <a:buFont typeface="Arial" charset="0"/>
                  <a:buChar char="-"/>
                  <a:defRPr sz="2100" baseline="0"/>
                </a:lvl8pPr>
                <a:lvl9pPr marL="1020030" indent="-177089" defTabSz="1218026" fontAlgn="base">
                  <a:spcBef>
                    <a:spcPct val="0"/>
                  </a:spcBef>
                  <a:spcAft>
                    <a:spcPct val="0"/>
                  </a:spcAft>
                  <a:buClr>
                    <a:schemeClr val="tx2"/>
                  </a:buClr>
                  <a:buSzPct val="89000"/>
                  <a:buFont typeface="Arial" charset="0"/>
                  <a:buChar char="-"/>
                  <a:defRPr sz="2100" baseline="0"/>
                </a:lvl9pPr>
              </a:lstStyle>
              <a:p>
                <a:pPr marL="0" marR="0" lvl="0" indent="0" defTabSz="913473" eaLnBrk="1" fontAlgn="base" latinLnBrk="0" hangingPunct="1">
                  <a:lnSpc>
                    <a:spcPct val="100000"/>
                  </a:lnSpc>
                  <a:spcBef>
                    <a:spcPct val="0"/>
                  </a:spcBef>
                  <a:spcAft>
                    <a:spcPct val="0"/>
                  </a:spcAft>
                  <a:buClr>
                    <a:srgbClr val="008080"/>
                  </a:buClr>
                  <a:buSzPct val="100000"/>
                  <a:buFontTx/>
                  <a:buNone/>
                  <a:tabLst/>
                  <a:defRPr/>
                </a:pPr>
                <a:endParaRPr kumimoji="0" lang="en-US" sz="800" b="1" i="0" u="none" strike="noStrike" kern="0" cap="none" spc="0" normalizeH="0" baseline="0" noProof="0">
                  <a:ln>
                    <a:noFill/>
                  </a:ln>
                  <a:solidFill>
                    <a:srgbClr val="FFFFFF"/>
                  </a:solidFill>
                  <a:effectLst/>
                  <a:uLnTx/>
                  <a:uFillTx/>
                </a:endParaRPr>
              </a:p>
            </p:txBody>
          </p:sp>
        </p:grpSp>
        <p:sp>
          <p:nvSpPr>
            <p:cNvPr id="96" name="Oval 21">
              <a:extLst>
                <a:ext uri="{FF2B5EF4-FFF2-40B4-BE49-F238E27FC236}">
                  <a16:creationId xmlns:a16="http://schemas.microsoft.com/office/drawing/2014/main" id="{CA8C2CDF-DFFA-426A-BAAE-897286934E9F}"/>
                </a:ext>
              </a:extLst>
            </p:cNvPr>
            <p:cNvSpPr>
              <a:spLocks noChangeArrowheads="1"/>
            </p:cNvSpPr>
            <p:nvPr>
              <p:custDataLst>
                <p:tags r:id="rId5"/>
              </p:custDataLst>
            </p:nvPr>
          </p:nvSpPr>
          <p:spPr bwMode="gray">
            <a:xfrm>
              <a:off x="10392370" y="20657"/>
              <a:ext cx="109965" cy="109965"/>
            </a:xfrm>
            <a:prstGeom prst="ellipse">
              <a:avLst/>
            </a:prstGeom>
            <a:solidFill>
              <a:srgbClr val="B2D2D8"/>
            </a:solidFill>
            <a:ln w="9525">
              <a:solidFill>
                <a:srgbClr val="FFFFFF"/>
              </a:solidFill>
              <a:round/>
              <a:headEnd/>
              <a:tailEnd/>
            </a:ln>
          </p:spPr>
          <p:txBody>
            <a:bodyPr wrap="none" lIns="91430" tIns="45715" rIns="91430" bIns="45715" anchor="ctr">
              <a:noAutofit/>
            </a:bodyPr>
            <a:lstStyle/>
            <a:p>
              <a:pPr marL="0" marR="0" lvl="0" indent="0" algn="ctr" defTabSz="913523" eaLnBrk="1" fontAlgn="auto" latinLnBrk="0" hangingPunct="1">
                <a:lnSpc>
                  <a:spcPct val="100000"/>
                </a:lnSpc>
                <a:spcBef>
                  <a:spcPts val="0"/>
                </a:spcBef>
                <a:spcAft>
                  <a:spcPts val="0"/>
                </a:spcAft>
                <a:buClr>
                  <a:srgbClr val="000000"/>
                </a:buClr>
                <a:buSzTx/>
                <a:buFontTx/>
                <a:buNone/>
                <a:tabLst/>
                <a:defRPr/>
              </a:pPr>
              <a:r>
                <a:rPr kumimoji="0" lang="en-US" sz="600" b="1" i="0" u="none" strike="noStrike" kern="0" cap="none" spc="0" normalizeH="0" baseline="0" noProof="0" dirty="0">
                  <a:ln>
                    <a:noFill/>
                  </a:ln>
                  <a:solidFill>
                    <a:srgbClr val="008080"/>
                  </a:solidFill>
                  <a:effectLst/>
                  <a:uLnTx/>
                  <a:uFillTx/>
                </a:rPr>
                <a:t>1</a:t>
              </a:r>
            </a:p>
          </p:txBody>
        </p:sp>
        <p:sp>
          <p:nvSpPr>
            <p:cNvPr id="97" name="Oval 21">
              <a:extLst>
                <a:ext uri="{FF2B5EF4-FFF2-40B4-BE49-F238E27FC236}">
                  <a16:creationId xmlns:a16="http://schemas.microsoft.com/office/drawing/2014/main" id="{24F374FD-1D76-4320-A12C-1FE7B2FD066D}"/>
                </a:ext>
              </a:extLst>
            </p:cNvPr>
            <p:cNvSpPr>
              <a:spLocks noChangeArrowheads="1"/>
            </p:cNvSpPr>
            <p:nvPr>
              <p:custDataLst>
                <p:tags r:id="rId6"/>
              </p:custDataLst>
            </p:nvPr>
          </p:nvSpPr>
          <p:spPr bwMode="gray">
            <a:xfrm>
              <a:off x="10754612" y="20657"/>
              <a:ext cx="109965" cy="109965"/>
            </a:xfrm>
            <a:prstGeom prst="ellipse">
              <a:avLst/>
            </a:prstGeom>
            <a:solidFill>
              <a:srgbClr val="B2D2D8"/>
            </a:solidFill>
            <a:ln w="9525">
              <a:solidFill>
                <a:srgbClr val="FFFFFF"/>
              </a:solidFill>
              <a:round/>
              <a:headEnd/>
              <a:tailEnd/>
            </a:ln>
          </p:spPr>
          <p:txBody>
            <a:bodyPr wrap="none" lIns="91430" tIns="45715" rIns="91430" bIns="45715" anchor="ctr">
              <a:noAutofit/>
            </a:bodyPr>
            <a:lstStyle/>
            <a:p>
              <a:pPr marL="0" marR="0" lvl="0" indent="0" algn="ctr" defTabSz="913523" eaLnBrk="1" fontAlgn="auto" latinLnBrk="0" hangingPunct="1">
                <a:lnSpc>
                  <a:spcPct val="100000"/>
                </a:lnSpc>
                <a:spcBef>
                  <a:spcPts val="0"/>
                </a:spcBef>
                <a:spcAft>
                  <a:spcPts val="0"/>
                </a:spcAft>
                <a:buClr>
                  <a:srgbClr val="000000"/>
                </a:buClr>
                <a:buSzTx/>
                <a:buFontTx/>
                <a:buNone/>
                <a:tabLst/>
                <a:defRPr/>
              </a:pPr>
              <a:r>
                <a:rPr kumimoji="0" lang="en-US" sz="600" b="1" i="0" u="none" strike="noStrike" kern="0" cap="none" spc="0" normalizeH="0" baseline="0" noProof="0" dirty="0">
                  <a:ln>
                    <a:noFill/>
                  </a:ln>
                  <a:solidFill>
                    <a:srgbClr val="008080"/>
                  </a:solidFill>
                  <a:effectLst/>
                  <a:uLnTx/>
                  <a:uFillTx/>
                </a:rPr>
                <a:t>2</a:t>
              </a:r>
            </a:p>
          </p:txBody>
        </p:sp>
        <p:grpSp>
          <p:nvGrpSpPr>
            <p:cNvPr id="98" name="Group 165">
              <a:extLst>
                <a:ext uri="{FF2B5EF4-FFF2-40B4-BE49-F238E27FC236}">
                  <a16:creationId xmlns:a16="http://schemas.microsoft.com/office/drawing/2014/main" id="{6A479927-CF71-4D23-9A1F-AC5ADBA948D7}"/>
                </a:ext>
              </a:extLst>
            </p:cNvPr>
            <p:cNvGrpSpPr>
              <a:grpSpLocks/>
            </p:cNvGrpSpPr>
            <p:nvPr>
              <p:custDataLst>
                <p:tags r:id="rId7"/>
              </p:custDataLst>
            </p:nvPr>
          </p:nvGrpSpPr>
          <p:grpSpPr>
            <a:xfrm>
              <a:off x="10997356" y="75002"/>
              <a:ext cx="387944" cy="216580"/>
              <a:chOff x="5256246" y="1164709"/>
              <a:chExt cx="2296426" cy="1282037"/>
            </a:xfrm>
            <a:solidFill>
              <a:srgbClr val="B2D2D8"/>
            </a:solidFill>
          </p:grpSpPr>
          <p:sp>
            <p:nvSpPr>
              <p:cNvPr id="108" name="Freeform: Shape 166">
                <a:extLst>
                  <a:ext uri="{FF2B5EF4-FFF2-40B4-BE49-F238E27FC236}">
                    <a16:creationId xmlns:a16="http://schemas.microsoft.com/office/drawing/2014/main" id="{22D52BEC-83FC-4511-ADA5-830242BCB184}"/>
                  </a:ext>
                </a:extLst>
              </p:cNvPr>
              <p:cNvSpPr/>
              <p:nvPr>
                <p:custDataLst>
                  <p:tags r:id="rId17"/>
                </p:custDataLst>
              </p:nvPr>
            </p:nvSpPr>
            <p:spPr>
              <a:xfrm>
                <a:off x="5256246" y="1164709"/>
                <a:ext cx="2296426" cy="1282037"/>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53573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53573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153573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183013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183013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3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6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6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6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645025" y="0"/>
                    </a:lnTo>
                    <a:lnTo>
                      <a:pt x="1828800" y="457200"/>
                    </a:lnTo>
                    <a:lnTo>
                      <a:pt x="1645025" y="914400"/>
                    </a:lnTo>
                    <a:lnTo>
                      <a:pt x="0" y="914400"/>
                    </a:lnTo>
                    <a:lnTo>
                      <a:pt x="183775" y="457200"/>
                    </a:lnTo>
                    <a:close/>
                  </a:path>
                </a:pathLst>
              </a:custGeom>
              <a:solidFill>
                <a:srgbClr val="B2D2D8"/>
              </a:solidFill>
              <a:ln w="9525" cap="flat" cmpd="sng" algn="ctr">
                <a:solidFill>
                  <a:srgbClr val="FFFFFF"/>
                </a:solidFill>
                <a:prstDash val="solid"/>
              </a:ln>
              <a:effectLst/>
            </p:spPr>
            <p:txBody>
              <a:bodyPr wrap="square" l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800" b="0" i="0" u="none" strike="noStrike" kern="0" cap="none" spc="0" normalizeH="0" baseline="0" noProof="0" dirty="0" err="1">
                  <a:ln>
                    <a:noFill/>
                  </a:ln>
                  <a:solidFill>
                    <a:srgbClr val="008080"/>
                  </a:solidFill>
                  <a:effectLst/>
                  <a:uLnTx/>
                  <a:uFillTx/>
                  <a:latin typeface="Arial"/>
                  <a:ea typeface="+mn-ea"/>
                  <a:cs typeface="+mn-cs"/>
                </a:endParaRPr>
              </a:p>
            </p:txBody>
          </p:sp>
          <p:sp>
            <p:nvSpPr>
              <p:cNvPr id="109" name="TextBox 108">
                <a:extLst>
                  <a:ext uri="{FF2B5EF4-FFF2-40B4-BE49-F238E27FC236}">
                    <a16:creationId xmlns:a16="http://schemas.microsoft.com/office/drawing/2014/main" id="{41D6F7D5-7207-4EA6-A00C-094CDCE9741C}"/>
                  </a:ext>
                </a:extLst>
              </p:cNvPr>
              <p:cNvSpPr txBox="1"/>
              <p:nvPr>
                <p:custDataLst>
                  <p:tags r:id="rId18"/>
                </p:custDataLst>
              </p:nvPr>
            </p:nvSpPr>
            <p:spPr>
              <a:xfrm>
                <a:off x="5537812" y="1253740"/>
                <a:ext cx="1784092" cy="1103976"/>
              </a:xfrm>
              <a:prstGeom prst="rect">
                <a:avLst/>
              </a:prstGeom>
              <a:solidFill>
                <a:srgbClr val="B2D2D8"/>
              </a:solidFill>
            </p:spPr>
            <p:txBody>
              <a:bodyPr vert="horz" wrap="square" lIns="36000" tIns="0" rIns="0" bIns="0" rtlCol="0" anchor="ctr">
                <a:noAutofit/>
              </a:bodyPr>
              <a:lstStyle>
                <a:lvl1pPr lvl="0" indent="0" defTabSz="913473" fontAlgn="base">
                  <a:spcBef>
                    <a:spcPct val="0"/>
                  </a:spcBef>
                  <a:spcAft>
                    <a:spcPct val="0"/>
                  </a:spcAft>
                  <a:buClr>
                    <a:schemeClr val="tx2"/>
                  </a:buClr>
                  <a:buSzPct val="100000"/>
                  <a:defRPr lang="ru-RU" sz="1600" baseline="0" dirty="0"/>
                </a:lvl1pPr>
                <a:lvl2pPr marL="198335" lvl="1" indent="-194662" defTabSz="913473" fontAlgn="base">
                  <a:spcBef>
                    <a:spcPct val="0"/>
                  </a:spcBef>
                  <a:spcAft>
                    <a:spcPct val="0"/>
                  </a:spcAft>
                  <a:buClr>
                    <a:schemeClr val="accent4"/>
                  </a:buClr>
                  <a:buSzPct val="125000"/>
                  <a:buFont typeface="Arial" charset="0"/>
                  <a:buChar char="▪"/>
                  <a:defRPr lang="ru-RU" sz="1600" baseline="0" dirty="0"/>
                </a:lvl2pPr>
                <a:lvl3pPr marL="455435" lvl="2" indent="-253428" defTabSz="913473" fontAlgn="base">
                  <a:spcBef>
                    <a:spcPct val="0"/>
                  </a:spcBef>
                  <a:spcAft>
                    <a:spcPct val="0"/>
                  </a:spcAft>
                  <a:buClr>
                    <a:schemeClr val="accent6"/>
                  </a:buClr>
                  <a:buSzPct val="120000"/>
                  <a:buFont typeface="Arial" charset="0"/>
                  <a:buChar char="–"/>
                  <a:defRPr lang="ru-RU" sz="1600" baseline="0" dirty="0"/>
                </a:lvl3pPr>
                <a:lvl4pPr marL="628060" lvl="3" indent="-157933" defTabSz="913473" fontAlgn="base">
                  <a:spcBef>
                    <a:spcPct val="0"/>
                  </a:spcBef>
                  <a:spcAft>
                    <a:spcPct val="0"/>
                  </a:spcAft>
                  <a:buClr>
                    <a:schemeClr val="accent6"/>
                  </a:buClr>
                  <a:buSzPct val="120000"/>
                  <a:buFont typeface="Arial" charset="0"/>
                  <a:buChar char="▫"/>
                  <a:defRPr lang="ru-RU" sz="1600" baseline="0" dirty="0"/>
                </a:lvl4pPr>
                <a:lvl5pPr marL="763957" lvl="4" indent="-132223" defTabSz="913473" fontAlgn="base">
                  <a:spcBef>
                    <a:spcPct val="0"/>
                  </a:spcBef>
                  <a:spcAft>
                    <a:spcPct val="0"/>
                  </a:spcAft>
                  <a:buClr>
                    <a:schemeClr val="accent6"/>
                  </a:buClr>
                  <a:buSzPct val="89000"/>
                  <a:buFont typeface="Arial" charset="0"/>
                  <a:buChar char="-"/>
                  <a:defRPr lang="ru-RU" sz="1600" baseline="0" dirty="0"/>
                </a:lvl5pPr>
                <a:lvl6pPr marL="1020030" indent="-177089" defTabSz="1218026" fontAlgn="base">
                  <a:spcBef>
                    <a:spcPct val="0"/>
                  </a:spcBef>
                  <a:spcAft>
                    <a:spcPct val="0"/>
                  </a:spcAft>
                  <a:buClr>
                    <a:schemeClr val="tx2"/>
                  </a:buClr>
                  <a:buSzPct val="89000"/>
                  <a:buFont typeface="Arial" charset="0"/>
                  <a:buChar char="-"/>
                  <a:defRPr sz="2100" baseline="0"/>
                </a:lvl6pPr>
                <a:lvl7pPr marL="1020030" indent="-177089" defTabSz="1218026" fontAlgn="base">
                  <a:spcBef>
                    <a:spcPct val="0"/>
                  </a:spcBef>
                  <a:spcAft>
                    <a:spcPct val="0"/>
                  </a:spcAft>
                  <a:buClr>
                    <a:schemeClr val="tx2"/>
                  </a:buClr>
                  <a:buSzPct val="89000"/>
                  <a:buFont typeface="Arial" charset="0"/>
                  <a:buChar char="-"/>
                  <a:defRPr sz="2100" baseline="0"/>
                </a:lvl7pPr>
                <a:lvl8pPr marL="1020030" indent="-177089" defTabSz="1218026" fontAlgn="base">
                  <a:spcBef>
                    <a:spcPct val="0"/>
                  </a:spcBef>
                  <a:spcAft>
                    <a:spcPct val="0"/>
                  </a:spcAft>
                  <a:buClr>
                    <a:schemeClr val="tx2"/>
                  </a:buClr>
                  <a:buSzPct val="89000"/>
                  <a:buFont typeface="Arial" charset="0"/>
                  <a:buChar char="-"/>
                  <a:defRPr sz="2100" baseline="0"/>
                </a:lvl8pPr>
                <a:lvl9pPr marL="1020030" indent="-177089" defTabSz="1218026" fontAlgn="base">
                  <a:spcBef>
                    <a:spcPct val="0"/>
                  </a:spcBef>
                  <a:spcAft>
                    <a:spcPct val="0"/>
                  </a:spcAft>
                  <a:buClr>
                    <a:schemeClr val="tx2"/>
                  </a:buClr>
                  <a:buSzPct val="89000"/>
                  <a:buFont typeface="Arial" charset="0"/>
                  <a:buChar char="-"/>
                  <a:defRPr sz="2100" baseline="0"/>
                </a:lvl9pPr>
              </a:lstStyle>
              <a:p>
                <a:pPr marL="0" marR="0" lvl="0" indent="0" defTabSz="913473" eaLnBrk="1" fontAlgn="base" latinLnBrk="0" hangingPunct="1">
                  <a:lnSpc>
                    <a:spcPct val="100000"/>
                  </a:lnSpc>
                  <a:spcBef>
                    <a:spcPct val="0"/>
                  </a:spcBef>
                  <a:spcAft>
                    <a:spcPct val="0"/>
                  </a:spcAft>
                  <a:buClr>
                    <a:srgbClr val="008080"/>
                  </a:buClr>
                  <a:buSzPct val="100000"/>
                  <a:buFontTx/>
                  <a:buNone/>
                  <a:tabLst/>
                  <a:defRPr/>
                </a:pPr>
                <a:endParaRPr kumimoji="0" lang="az-Cyrl-AZ" sz="800" b="1" i="0" u="none" strike="noStrike" kern="0" cap="none" spc="0" normalizeH="0" baseline="0" noProof="0">
                  <a:ln>
                    <a:noFill/>
                  </a:ln>
                  <a:solidFill>
                    <a:srgbClr val="008080"/>
                  </a:solidFill>
                  <a:effectLst/>
                  <a:uLnTx/>
                  <a:uFillTx/>
                </a:endParaRPr>
              </a:p>
            </p:txBody>
          </p:sp>
        </p:grpSp>
        <p:sp>
          <p:nvSpPr>
            <p:cNvPr id="99" name="Oval 21">
              <a:extLst>
                <a:ext uri="{FF2B5EF4-FFF2-40B4-BE49-F238E27FC236}">
                  <a16:creationId xmlns:a16="http://schemas.microsoft.com/office/drawing/2014/main" id="{534F44EC-FB5F-47D7-BFF8-6E1D0857E593}"/>
                </a:ext>
              </a:extLst>
            </p:cNvPr>
            <p:cNvSpPr>
              <a:spLocks noChangeArrowheads="1"/>
            </p:cNvSpPr>
            <p:nvPr>
              <p:custDataLst>
                <p:tags r:id="rId8"/>
              </p:custDataLst>
            </p:nvPr>
          </p:nvSpPr>
          <p:spPr bwMode="gray">
            <a:xfrm>
              <a:off x="11116853" y="20657"/>
              <a:ext cx="109965" cy="109965"/>
            </a:xfrm>
            <a:prstGeom prst="ellipse">
              <a:avLst/>
            </a:prstGeom>
            <a:solidFill>
              <a:srgbClr val="B2D2D8"/>
            </a:solidFill>
            <a:ln w="9525">
              <a:solidFill>
                <a:srgbClr val="FFFFFF"/>
              </a:solidFill>
              <a:round/>
              <a:headEnd/>
              <a:tailEnd/>
            </a:ln>
          </p:spPr>
          <p:txBody>
            <a:bodyPr wrap="none" lIns="91430" tIns="45715" rIns="91430" bIns="45715" anchor="ctr">
              <a:noAutofit/>
            </a:bodyPr>
            <a:lstStyle/>
            <a:p>
              <a:pPr marL="0" marR="0" lvl="0" indent="0" algn="ctr" defTabSz="913523" eaLnBrk="1" fontAlgn="auto" latinLnBrk="0" hangingPunct="1">
                <a:lnSpc>
                  <a:spcPct val="100000"/>
                </a:lnSpc>
                <a:spcBef>
                  <a:spcPts val="0"/>
                </a:spcBef>
                <a:spcAft>
                  <a:spcPts val="0"/>
                </a:spcAft>
                <a:buClr>
                  <a:srgbClr val="000000"/>
                </a:buClr>
                <a:buSzTx/>
                <a:buFontTx/>
                <a:buNone/>
                <a:tabLst/>
                <a:defRPr/>
              </a:pPr>
              <a:r>
                <a:rPr kumimoji="0" lang="en-US" sz="600" b="1" i="0" u="none" strike="noStrike" kern="0" cap="none" spc="0" normalizeH="0" baseline="0" noProof="0" dirty="0">
                  <a:ln>
                    <a:noFill/>
                  </a:ln>
                  <a:solidFill>
                    <a:srgbClr val="008080"/>
                  </a:solidFill>
                  <a:effectLst/>
                  <a:uLnTx/>
                  <a:uFillTx/>
                </a:rPr>
                <a:t>3</a:t>
              </a:r>
            </a:p>
          </p:txBody>
        </p:sp>
        <p:grpSp>
          <p:nvGrpSpPr>
            <p:cNvPr id="100" name="Group 169">
              <a:extLst>
                <a:ext uri="{FF2B5EF4-FFF2-40B4-BE49-F238E27FC236}">
                  <a16:creationId xmlns:a16="http://schemas.microsoft.com/office/drawing/2014/main" id="{13285675-2FDB-48AB-86DD-E0FA8ABD9726}"/>
                </a:ext>
              </a:extLst>
            </p:cNvPr>
            <p:cNvGrpSpPr>
              <a:grpSpLocks/>
            </p:cNvGrpSpPr>
            <p:nvPr>
              <p:custDataLst>
                <p:tags r:id="rId9"/>
              </p:custDataLst>
            </p:nvPr>
          </p:nvGrpSpPr>
          <p:grpSpPr>
            <a:xfrm>
              <a:off x="11359598" y="75002"/>
              <a:ext cx="387944" cy="216580"/>
              <a:chOff x="7423608" y="1164709"/>
              <a:chExt cx="2296426" cy="1282037"/>
            </a:xfrm>
            <a:solidFill>
              <a:srgbClr val="B2D2D8"/>
            </a:solidFill>
          </p:grpSpPr>
          <p:sp>
            <p:nvSpPr>
              <p:cNvPr id="106" name="Freeform: Shape 170">
                <a:extLst>
                  <a:ext uri="{FF2B5EF4-FFF2-40B4-BE49-F238E27FC236}">
                    <a16:creationId xmlns:a16="http://schemas.microsoft.com/office/drawing/2014/main" id="{9922053E-E6BB-46F5-AFA6-3CD333C80E1D}"/>
                  </a:ext>
                </a:extLst>
              </p:cNvPr>
              <p:cNvSpPr/>
              <p:nvPr>
                <p:custDataLst>
                  <p:tags r:id="rId15"/>
                </p:custDataLst>
              </p:nvPr>
            </p:nvSpPr>
            <p:spPr>
              <a:xfrm>
                <a:off x="7423608" y="1164709"/>
                <a:ext cx="2296426" cy="1282037"/>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53573 w 1828800"/>
                  <a:gd name="connsiteY5" fmla="*/ 457200 h 914400"/>
                  <a:gd name="connsiteX0" fmla="*/ 0 w 1828800"/>
                  <a:gd name="connsiteY0" fmla="*/ 0 h 914400"/>
                  <a:gd name="connsiteX1" fmla="*/ 1675226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53573 w 1828800"/>
                  <a:gd name="connsiteY5" fmla="*/ 457200 h 914400"/>
                  <a:gd name="connsiteX0" fmla="*/ 0 w 1828800"/>
                  <a:gd name="connsiteY0" fmla="*/ 0 h 914400"/>
                  <a:gd name="connsiteX1" fmla="*/ 1675226 w 1828800"/>
                  <a:gd name="connsiteY1" fmla="*/ 0 h 914400"/>
                  <a:gd name="connsiteX2" fmla="*/ 1828800 w 1828800"/>
                  <a:gd name="connsiteY2" fmla="*/ 457200 h 914400"/>
                  <a:gd name="connsiteX3" fmla="*/ 1675226 w 1828800"/>
                  <a:gd name="connsiteY3" fmla="*/ 914400 h 914400"/>
                  <a:gd name="connsiteX4" fmla="*/ 0 w 1828800"/>
                  <a:gd name="connsiteY4" fmla="*/ 914400 h 914400"/>
                  <a:gd name="connsiteX5" fmla="*/ 153573 w 1828800"/>
                  <a:gd name="connsiteY5" fmla="*/ 457200 h 914400"/>
                  <a:gd name="connsiteX0" fmla="*/ 0 w 1828800"/>
                  <a:gd name="connsiteY0" fmla="*/ 0 h 914400"/>
                  <a:gd name="connsiteX1" fmla="*/ 1675226 w 1828800"/>
                  <a:gd name="connsiteY1" fmla="*/ 0 h 914400"/>
                  <a:gd name="connsiteX2" fmla="*/ 1828800 w 1828800"/>
                  <a:gd name="connsiteY2" fmla="*/ 457200 h 914400"/>
                  <a:gd name="connsiteX3" fmla="*/ 1675226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7 w 1828800"/>
                  <a:gd name="connsiteY1" fmla="*/ 0 h 914400"/>
                  <a:gd name="connsiteX2" fmla="*/ 1828800 w 1828800"/>
                  <a:gd name="connsiteY2" fmla="*/ 457200 h 914400"/>
                  <a:gd name="connsiteX3" fmla="*/ 1675226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7 w 1828800"/>
                  <a:gd name="connsiteY1" fmla="*/ 0 h 914400"/>
                  <a:gd name="connsiteX2" fmla="*/ 1828800 w 1828800"/>
                  <a:gd name="connsiteY2" fmla="*/ 457200 h 914400"/>
                  <a:gd name="connsiteX3" fmla="*/ 1645787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7 w 1828800"/>
                  <a:gd name="connsiteY1" fmla="*/ 0 h 914400"/>
                  <a:gd name="connsiteX2" fmla="*/ 1828800 w 1828800"/>
                  <a:gd name="connsiteY2" fmla="*/ 457200 h 914400"/>
                  <a:gd name="connsiteX3" fmla="*/ 1645787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7 w 1828800"/>
                  <a:gd name="connsiteY1" fmla="*/ 0 h 914400"/>
                  <a:gd name="connsiteX2" fmla="*/ 1828800 w 1828800"/>
                  <a:gd name="connsiteY2" fmla="*/ 457200 h 914400"/>
                  <a:gd name="connsiteX3" fmla="*/ 1645787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7 w 1828800"/>
                  <a:gd name="connsiteY1" fmla="*/ 0 h 914400"/>
                  <a:gd name="connsiteX2" fmla="*/ 1828800 w 1828800"/>
                  <a:gd name="connsiteY2" fmla="*/ 457200 h 914400"/>
                  <a:gd name="connsiteX3" fmla="*/ 1645787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7 w 1828800"/>
                  <a:gd name="connsiteY1" fmla="*/ 0 h 914400"/>
                  <a:gd name="connsiteX2" fmla="*/ 1828800 w 1828800"/>
                  <a:gd name="connsiteY2" fmla="*/ 457200 h 914400"/>
                  <a:gd name="connsiteX3" fmla="*/ 1645787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7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645025" y="0"/>
                    </a:lnTo>
                    <a:lnTo>
                      <a:pt x="1828800" y="457200"/>
                    </a:lnTo>
                    <a:lnTo>
                      <a:pt x="1645025" y="914400"/>
                    </a:lnTo>
                    <a:lnTo>
                      <a:pt x="0" y="914400"/>
                    </a:lnTo>
                    <a:lnTo>
                      <a:pt x="183775" y="457200"/>
                    </a:lnTo>
                    <a:close/>
                  </a:path>
                </a:pathLst>
              </a:custGeom>
              <a:grpFill/>
              <a:ln w="9525" cap="flat" cmpd="sng" algn="ctr">
                <a:solidFill>
                  <a:srgbClr val="FFFFFF"/>
                </a:solidFill>
                <a:prstDash val="solid"/>
              </a:ln>
              <a:effectLst/>
            </p:spPr>
            <p:txBody>
              <a:bodyPr wrap="square" l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800" b="0" i="0" u="none" strike="noStrike" kern="0" cap="none" spc="0" normalizeH="0" baseline="0" noProof="0" dirty="0" err="1">
                  <a:ln>
                    <a:noFill/>
                  </a:ln>
                  <a:solidFill>
                    <a:srgbClr val="FFFFFF"/>
                  </a:solidFill>
                  <a:effectLst/>
                  <a:uLnTx/>
                  <a:uFillTx/>
                  <a:latin typeface="Arial"/>
                  <a:ea typeface="+mn-ea"/>
                  <a:cs typeface="+mn-cs"/>
                </a:endParaRPr>
              </a:p>
            </p:txBody>
          </p:sp>
          <p:sp>
            <p:nvSpPr>
              <p:cNvPr id="107" name="TextBox 106">
                <a:extLst>
                  <a:ext uri="{FF2B5EF4-FFF2-40B4-BE49-F238E27FC236}">
                    <a16:creationId xmlns:a16="http://schemas.microsoft.com/office/drawing/2014/main" id="{DACEA2A0-EF26-43D3-9018-518CFBAE9072}"/>
                  </a:ext>
                </a:extLst>
              </p:cNvPr>
              <p:cNvSpPr txBox="1"/>
              <p:nvPr>
                <p:custDataLst>
                  <p:tags r:id="rId16"/>
                </p:custDataLst>
              </p:nvPr>
            </p:nvSpPr>
            <p:spPr>
              <a:xfrm>
                <a:off x="7705175" y="1253740"/>
                <a:ext cx="1784092" cy="1103976"/>
              </a:xfrm>
              <a:prstGeom prst="rect">
                <a:avLst/>
              </a:prstGeom>
              <a:grpFill/>
            </p:spPr>
            <p:txBody>
              <a:bodyPr vert="horz" wrap="square" lIns="36000" tIns="0" rIns="0" bIns="0" rtlCol="0" anchor="ctr">
                <a:noAutofit/>
              </a:bodyPr>
              <a:lstStyle>
                <a:lvl1pPr lvl="0" indent="0" defTabSz="913473" fontAlgn="base">
                  <a:spcBef>
                    <a:spcPct val="0"/>
                  </a:spcBef>
                  <a:spcAft>
                    <a:spcPct val="0"/>
                  </a:spcAft>
                  <a:buClr>
                    <a:schemeClr val="tx2"/>
                  </a:buClr>
                  <a:buSzPct val="100000"/>
                  <a:defRPr lang="ru-RU" sz="1600" baseline="0" dirty="0"/>
                </a:lvl1pPr>
                <a:lvl2pPr marL="198335" lvl="1" indent="-194662" defTabSz="913473" fontAlgn="base">
                  <a:spcBef>
                    <a:spcPct val="0"/>
                  </a:spcBef>
                  <a:spcAft>
                    <a:spcPct val="0"/>
                  </a:spcAft>
                  <a:buClr>
                    <a:schemeClr val="accent4"/>
                  </a:buClr>
                  <a:buSzPct val="125000"/>
                  <a:buFont typeface="Arial" charset="0"/>
                  <a:buChar char="▪"/>
                  <a:defRPr lang="ru-RU" sz="1600" baseline="0" dirty="0"/>
                </a:lvl2pPr>
                <a:lvl3pPr marL="455435" lvl="2" indent="-253428" defTabSz="913473" fontAlgn="base">
                  <a:spcBef>
                    <a:spcPct val="0"/>
                  </a:spcBef>
                  <a:spcAft>
                    <a:spcPct val="0"/>
                  </a:spcAft>
                  <a:buClr>
                    <a:schemeClr val="accent6"/>
                  </a:buClr>
                  <a:buSzPct val="120000"/>
                  <a:buFont typeface="Arial" charset="0"/>
                  <a:buChar char="–"/>
                  <a:defRPr lang="ru-RU" sz="1600" baseline="0" dirty="0"/>
                </a:lvl3pPr>
                <a:lvl4pPr marL="628060" lvl="3" indent="-157933" defTabSz="913473" fontAlgn="base">
                  <a:spcBef>
                    <a:spcPct val="0"/>
                  </a:spcBef>
                  <a:spcAft>
                    <a:spcPct val="0"/>
                  </a:spcAft>
                  <a:buClr>
                    <a:schemeClr val="accent6"/>
                  </a:buClr>
                  <a:buSzPct val="120000"/>
                  <a:buFont typeface="Arial" charset="0"/>
                  <a:buChar char="▫"/>
                  <a:defRPr lang="ru-RU" sz="1600" baseline="0" dirty="0"/>
                </a:lvl4pPr>
                <a:lvl5pPr marL="763957" lvl="4" indent="-132223" defTabSz="913473" fontAlgn="base">
                  <a:spcBef>
                    <a:spcPct val="0"/>
                  </a:spcBef>
                  <a:spcAft>
                    <a:spcPct val="0"/>
                  </a:spcAft>
                  <a:buClr>
                    <a:schemeClr val="accent6"/>
                  </a:buClr>
                  <a:buSzPct val="89000"/>
                  <a:buFont typeface="Arial" charset="0"/>
                  <a:buChar char="-"/>
                  <a:defRPr lang="ru-RU" sz="1600" baseline="0" dirty="0"/>
                </a:lvl5pPr>
                <a:lvl6pPr marL="1020030" indent="-177089" defTabSz="1218026" fontAlgn="base">
                  <a:spcBef>
                    <a:spcPct val="0"/>
                  </a:spcBef>
                  <a:spcAft>
                    <a:spcPct val="0"/>
                  </a:spcAft>
                  <a:buClr>
                    <a:schemeClr val="tx2"/>
                  </a:buClr>
                  <a:buSzPct val="89000"/>
                  <a:buFont typeface="Arial" charset="0"/>
                  <a:buChar char="-"/>
                  <a:defRPr sz="2100" baseline="0"/>
                </a:lvl6pPr>
                <a:lvl7pPr marL="1020030" indent="-177089" defTabSz="1218026" fontAlgn="base">
                  <a:spcBef>
                    <a:spcPct val="0"/>
                  </a:spcBef>
                  <a:spcAft>
                    <a:spcPct val="0"/>
                  </a:spcAft>
                  <a:buClr>
                    <a:schemeClr val="tx2"/>
                  </a:buClr>
                  <a:buSzPct val="89000"/>
                  <a:buFont typeface="Arial" charset="0"/>
                  <a:buChar char="-"/>
                  <a:defRPr sz="2100" baseline="0"/>
                </a:lvl7pPr>
                <a:lvl8pPr marL="1020030" indent="-177089" defTabSz="1218026" fontAlgn="base">
                  <a:spcBef>
                    <a:spcPct val="0"/>
                  </a:spcBef>
                  <a:spcAft>
                    <a:spcPct val="0"/>
                  </a:spcAft>
                  <a:buClr>
                    <a:schemeClr val="tx2"/>
                  </a:buClr>
                  <a:buSzPct val="89000"/>
                  <a:buFont typeface="Arial" charset="0"/>
                  <a:buChar char="-"/>
                  <a:defRPr sz="2100" baseline="0"/>
                </a:lvl8pPr>
                <a:lvl9pPr marL="1020030" indent="-177089" defTabSz="1218026" fontAlgn="base">
                  <a:spcBef>
                    <a:spcPct val="0"/>
                  </a:spcBef>
                  <a:spcAft>
                    <a:spcPct val="0"/>
                  </a:spcAft>
                  <a:buClr>
                    <a:schemeClr val="tx2"/>
                  </a:buClr>
                  <a:buSzPct val="89000"/>
                  <a:buFont typeface="Arial" charset="0"/>
                  <a:buChar char="-"/>
                  <a:defRPr sz="2100" baseline="0"/>
                </a:lvl9pPr>
              </a:lstStyle>
              <a:p>
                <a:pPr marL="0" marR="0" lvl="0" indent="0" defTabSz="913473" eaLnBrk="1" fontAlgn="base" latinLnBrk="0" hangingPunct="1">
                  <a:lnSpc>
                    <a:spcPct val="100000"/>
                  </a:lnSpc>
                  <a:spcBef>
                    <a:spcPct val="0"/>
                  </a:spcBef>
                  <a:spcAft>
                    <a:spcPct val="0"/>
                  </a:spcAft>
                  <a:buClr>
                    <a:srgbClr val="008080"/>
                  </a:buClr>
                  <a:buSzPct val="100000"/>
                  <a:buFontTx/>
                  <a:buNone/>
                  <a:tabLst/>
                  <a:defRPr/>
                </a:pPr>
                <a:endParaRPr kumimoji="0" lang="az-Cyrl-AZ" sz="800" b="1" i="0" u="none" strike="noStrike" kern="0" cap="none" spc="0" normalizeH="0" baseline="0" noProof="0">
                  <a:ln>
                    <a:noFill/>
                  </a:ln>
                  <a:solidFill>
                    <a:srgbClr val="FFFFFF"/>
                  </a:solidFill>
                  <a:effectLst/>
                  <a:uLnTx/>
                  <a:uFillTx/>
                </a:endParaRPr>
              </a:p>
            </p:txBody>
          </p:sp>
        </p:grpSp>
        <p:sp>
          <p:nvSpPr>
            <p:cNvPr id="101" name="Oval 21">
              <a:extLst>
                <a:ext uri="{FF2B5EF4-FFF2-40B4-BE49-F238E27FC236}">
                  <a16:creationId xmlns:a16="http://schemas.microsoft.com/office/drawing/2014/main" id="{C49C3772-49F1-4739-B4E0-3049E64FD491}"/>
                </a:ext>
              </a:extLst>
            </p:cNvPr>
            <p:cNvSpPr>
              <a:spLocks noChangeArrowheads="1"/>
            </p:cNvSpPr>
            <p:nvPr>
              <p:custDataLst>
                <p:tags r:id="rId10"/>
              </p:custDataLst>
            </p:nvPr>
          </p:nvSpPr>
          <p:spPr bwMode="gray">
            <a:xfrm>
              <a:off x="11479095" y="20657"/>
              <a:ext cx="109965" cy="109965"/>
            </a:xfrm>
            <a:prstGeom prst="ellipse">
              <a:avLst/>
            </a:prstGeom>
            <a:solidFill>
              <a:srgbClr val="B2D2D8"/>
            </a:solidFill>
            <a:ln w="9525">
              <a:solidFill>
                <a:srgbClr val="FFFFFF"/>
              </a:solidFill>
              <a:round/>
              <a:headEnd/>
              <a:tailEnd/>
            </a:ln>
          </p:spPr>
          <p:txBody>
            <a:bodyPr wrap="none" lIns="91430" tIns="45715" rIns="91430" bIns="45715" anchor="ctr">
              <a:noAutofit/>
            </a:bodyPr>
            <a:lstStyle/>
            <a:p>
              <a:pPr marL="0" marR="0" lvl="0" indent="0" algn="ctr" defTabSz="913523" eaLnBrk="1" fontAlgn="auto" latinLnBrk="0" hangingPunct="1">
                <a:lnSpc>
                  <a:spcPct val="100000"/>
                </a:lnSpc>
                <a:spcBef>
                  <a:spcPts val="0"/>
                </a:spcBef>
                <a:spcAft>
                  <a:spcPts val="0"/>
                </a:spcAft>
                <a:buClr>
                  <a:srgbClr val="000000"/>
                </a:buClr>
                <a:buSzTx/>
                <a:buFontTx/>
                <a:buNone/>
                <a:tabLst/>
                <a:defRPr/>
              </a:pPr>
              <a:r>
                <a:rPr kumimoji="0" lang="en-US" sz="600" b="1" i="0" u="none" strike="noStrike" kern="0" cap="none" spc="0" normalizeH="0" baseline="0" noProof="0" dirty="0">
                  <a:ln>
                    <a:noFill/>
                  </a:ln>
                  <a:solidFill>
                    <a:srgbClr val="008080"/>
                  </a:solidFill>
                  <a:effectLst/>
                  <a:uLnTx/>
                  <a:uFillTx/>
                </a:rPr>
                <a:t>4</a:t>
              </a:r>
            </a:p>
          </p:txBody>
        </p:sp>
        <p:grpSp>
          <p:nvGrpSpPr>
            <p:cNvPr id="102" name="Group 174">
              <a:extLst>
                <a:ext uri="{FF2B5EF4-FFF2-40B4-BE49-F238E27FC236}">
                  <a16:creationId xmlns:a16="http://schemas.microsoft.com/office/drawing/2014/main" id="{514841D9-CB74-466E-89FC-BB456C7184F2}"/>
                </a:ext>
              </a:extLst>
            </p:cNvPr>
            <p:cNvGrpSpPr>
              <a:grpSpLocks/>
            </p:cNvGrpSpPr>
            <p:nvPr>
              <p:custDataLst>
                <p:tags r:id="rId11"/>
              </p:custDataLst>
            </p:nvPr>
          </p:nvGrpSpPr>
          <p:grpSpPr>
            <a:xfrm>
              <a:off x="11721840" y="75002"/>
              <a:ext cx="387944" cy="216580"/>
              <a:chOff x="9590971" y="1164709"/>
              <a:chExt cx="2296426" cy="1282037"/>
            </a:xfrm>
            <a:solidFill>
              <a:srgbClr val="B2D2D8"/>
            </a:solidFill>
          </p:grpSpPr>
          <p:sp>
            <p:nvSpPr>
              <p:cNvPr id="104" name="Freeform: Shape 175">
                <a:extLst>
                  <a:ext uri="{FF2B5EF4-FFF2-40B4-BE49-F238E27FC236}">
                    <a16:creationId xmlns:a16="http://schemas.microsoft.com/office/drawing/2014/main" id="{6ADF75C3-1BBB-4471-855C-5081288C18F6}"/>
                  </a:ext>
                </a:extLst>
              </p:cNvPr>
              <p:cNvSpPr/>
              <p:nvPr>
                <p:custDataLst>
                  <p:tags r:id="rId13"/>
                </p:custDataLst>
              </p:nvPr>
            </p:nvSpPr>
            <p:spPr>
              <a:xfrm>
                <a:off x="9590971" y="1164709"/>
                <a:ext cx="2296426" cy="1282037"/>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53574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53574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153574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645025" y="0"/>
                    </a:lnTo>
                    <a:lnTo>
                      <a:pt x="1828800" y="457200"/>
                    </a:lnTo>
                    <a:lnTo>
                      <a:pt x="1645025" y="914400"/>
                    </a:lnTo>
                    <a:lnTo>
                      <a:pt x="0" y="914400"/>
                    </a:lnTo>
                    <a:lnTo>
                      <a:pt x="183775" y="457200"/>
                    </a:lnTo>
                    <a:close/>
                  </a:path>
                </a:pathLst>
              </a:custGeom>
              <a:solidFill>
                <a:srgbClr val="008C95"/>
              </a:solidFill>
              <a:ln w="9525" cap="flat" cmpd="sng" algn="ctr">
                <a:solidFill>
                  <a:srgbClr val="FFFFFF"/>
                </a:solidFill>
                <a:prstDash val="solid"/>
              </a:ln>
              <a:effectLst/>
            </p:spPr>
            <p:txBody>
              <a:bodyPr wrap="square" l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800" b="0" i="0" u="none" strike="noStrike" kern="0" cap="none" spc="0" normalizeH="0" baseline="0" noProof="0" dirty="0" err="1">
                  <a:ln>
                    <a:noFill/>
                  </a:ln>
                  <a:solidFill>
                    <a:srgbClr val="FFFFFF"/>
                  </a:solidFill>
                  <a:effectLst/>
                  <a:uLnTx/>
                  <a:uFillTx/>
                  <a:latin typeface="Arial"/>
                  <a:ea typeface="+mn-ea"/>
                  <a:cs typeface="+mn-cs"/>
                </a:endParaRPr>
              </a:p>
            </p:txBody>
          </p:sp>
          <p:sp>
            <p:nvSpPr>
              <p:cNvPr id="105" name="TextBox 104">
                <a:extLst>
                  <a:ext uri="{FF2B5EF4-FFF2-40B4-BE49-F238E27FC236}">
                    <a16:creationId xmlns:a16="http://schemas.microsoft.com/office/drawing/2014/main" id="{2B9CE2EE-E0EE-4848-98FC-7C53D156FDF2}"/>
                  </a:ext>
                </a:extLst>
              </p:cNvPr>
              <p:cNvSpPr txBox="1"/>
              <p:nvPr>
                <p:custDataLst>
                  <p:tags r:id="rId14"/>
                </p:custDataLst>
              </p:nvPr>
            </p:nvSpPr>
            <p:spPr>
              <a:xfrm>
                <a:off x="9872538" y="1253740"/>
                <a:ext cx="1784092" cy="1103976"/>
              </a:xfrm>
              <a:prstGeom prst="rect">
                <a:avLst/>
              </a:prstGeom>
              <a:solidFill>
                <a:srgbClr val="008C95"/>
              </a:solidFill>
            </p:spPr>
            <p:txBody>
              <a:bodyPr vert="horz" wrap="square" lIns="36000" tIns="0" rIns="0" bIns="0" rtlCol="0" anchor="ctr">
                <a:noAutofit/>
              </a:bodyPr>
              <a:lstStyle>
                <a:lvl1pPr lvl="0" indent="0" defTabSz="913473" fontAlgn="base">
                  <a:spcBef>
                    <a:spcPct val="0"/>
                  </a:spcBef>
                  <a:spcAft>
                    <a:spcPct val="0"/>
                  </a:spcAft>
                  <a:buClr>
                    <a:schemeClr val="tx2"/>
                  </a:buClr>
                  <a:buSzPct val="100000"/>
                  <a:defRPr lang="ru-RU" sz="1600" baseline="0" dirty="0"/>
                </a:lvl1pPr>
                <a:lvl2pPr marL="198335" lvl="1" indent="-194662" defTabSz="913473" fontAlgn="base">
                  <a:spcBef>
                    <a:spcPct val="0"/>
                  </a:spcBef>
                  <a:spcAft>
                    <a:spcPct val="0"/>
                  </a:spcAft>
                  <a:buClr>
                    <a:schemeClr val="accent4"/>
                  </a:buClr>
                  <a:buSzPct val="125000"/>
                  <a:buFont typeface="Arial" charset="0"/>
                  <a:buChar char="▪"/>
                  <a:defRPr lang="ru-RU" sz="1600" baseline="0" dirty="0"/>
                </a:lvl2pPr>
                <a:lvl3pPr marL="455435" lvl="2" indent="-253428" defTabSz="913473" fontAlgn="base">
                  <a:spcBef>
                    <a:spcPct val="0"/>
                  </a:spcBef>
                  <a:spcAft>
                    <a:spcPct val="0"/>
                  </a:spcAft>
                  <a:buClr>
                    <a:schemeClr val="accent6"/>
                  </a:buClr>
                  <a:buSzPct val="120000"/>
                  <a:buFont typeface="Arial" charset="0"/>
                  <a:buChar char="–"/>
                  <a:defRPr lang="ru-RU" sz="1600" baseline="0" dirty="0"/>
                </a:lvl3pPr>
                <a:lvl4pPr marL="628060" lvl="3" indent="-157933" defTabSz="913473" fontAlgn="base">
                  <a:spcBef>
                    <a:spcPct val="0"/>
                  </a:spcBef>
                  <a:spcAft>
                    <a:spcPct val="0"/>
                  </a:spcAft>
                  <a:buClr>
                    <a:schemeClr val="accent6"/>
                  </a:buClr>
                  <a:buSzPct val="120000"/>
                  <a:buFont typeface="Arial" charset="0"/>
                  <a:buChar char="▫"/>
                  <a:defRPr lang="ru-RU" sz="1600" baseline="0" dirty="0"/>
                </a:lvl4pPr>
                <a:lvl5pPr marL="763957" lvl="4" indent="-132223" defTabSz="913473" fontAlgn="base">
                  <a:spcBef>
                    <a:spcPct val="0"/>
                  </a:spcBef>
                  <a:spcAft>
                    <a:spcPct val="0"/>
                  </a:spcAft>
                  <a:buClr>
                    <a:schemeClr val="accent6"/>
                  </a:buClr>
                  <a:buSzPct val="89000"/>
                  <a:buFont typeface="Arial" charset="0"/>
                  <a:buChar char="-"/>
                  <a:defRPr lang="ru-RU" sz="1600" baseline="0" dirty="0"/>
                </a:lvl5pPr>
                <a:lvl6pPr marL="1020030" indent="-177089" defTabSz="1218026" fontAlgn="base">
                  <a:spcBef>
                    <a:spcPct val="0"/>
                  </a:spcBef>
                  <a:spcAft>
                    <a:spcPct val="0"/>
                  </a:spcAft>
                  <a:buClr>
                    <a:schemeClr val="tx2"/>
                  </a:buClr>
                  <a:buSzPct val="89000"/>
                  <a:buFont typeface="Arial" charset="0"/>
                  <a:buChar char="-"/>
                  <a:defRPr sz="2100" baseline="0"/>
                </a:lvl6pPr>
                <a:lvl7pPr marL="1020030" indent="-177089" defTabSz="1218026" fontAlgn="base">
                  <a:spcBef>
                    <a:spcPct val="0"/>
                  </a:spcBef>
                  <a:spcAft>
                    <a:spcPct val="0"/>
                  </a:spcAft>
                  <a:buClr>
                    <a:schemeClr val="tx2"/>
                  </a:buClr>
                  <a:buSzPct val="89000"/>
                  <a:buFont typeface="Arial" charset="0"/>
                  <a:buChar char="-"/>
                  <a:defRPr sz="2100" baseline="0"/>
                </a:lvl7pPr>
                <a:lvl8pPr marL="1020030" indent="-177089" defTabSz="1218026" fontAlgn="base">
                  <a:spcBef>
                    <a:spcPct val="0"/>
                  </a:spcBef>
                  <a:spcAft>
                    <a:spcPct val="0"/>
                  </a:spcAft>
                  <a:buClr>
                    <a:schemeClr val="tx2"/>
                  </a:buClr>
                  <a:buSzPct val="89000"/>
                  <a:buFont typeface="Arial" charset="0"/>
                  <a:buChar char="-"/>
                  <a:defRPr sz="2100" baseline="0"/>
                </a:lvl8pPr>
                <a:lvl9pPr marL="1020030" indent="-177089" defTabSz="1218026" fontAlgn="base">
                  <a:spcBef>
                    <a:spcPct val="0"/>
                  </a:spcBef>
                  <a:spcAft>
                    <a:spcPct val="0"/>
                  </a:spcAft>
                  <a:buClr>
                    <a:schemeClr val="tx2"/>
                  </a:buClr>
                  <a:buSzPct val="89000"/>
                  <a:buFont typeface="Arial" charset="0"/>
                  <a:buChar char="-"/>
                  <a:defRPr sz="2100" baseline="0"/>
                </a:lvl9pPr>
              </a:lstStyle>
              <a:p>
                <a:pPr marL="0" marR="0" lvl="0" indent="0" defTabSz="913473" eaLnBrk="1" fontAlgn="base" latinLnBrk="0" hangingPunct="1">
                  <a:lnSpc>
                    <a:spcPct val="100000"/>
                  </a:lnSpc>
                  <a:spcBef>
                    <a:spcPct val="0"/>
                  </a:spcBef>
                  <a:spcAft>
                    <a:spcPct val="0"/>
                  </a:spcAft>
                  <a:buClr>
                    <a:srgbClr val="008080"/>
                  </a:buClr>
                  <a:buSzPct val="100000"/>
                  <a:buFontTx/>
                  <a:buNone/>
                  <a:tabLst/>
                  <a:defRPr/>
                </a:pPr>
                <a:endParaRPr kumimoji="0" lang="ru-RU" sz="800" b="1" i="0" u="none" strike="noStrike" kern="0" cap="none" spc="0" normalizeH="0" baseline="0" noProof="0">
                  <a:ln>
                    <a:noFill/>
                  </a:ln>
                  <a:solidFill>
                    <a:srgbClr val="FFFFFF"/>
                  </a:solidFill>
                  <a:effectLst/>
                  <a:uLnTx/>
                  <a:uFillTx/>
                </a:endParaRPr>
              </a:p>
            </p:txBody>
          </p:sp>
        </p:grpSp>
        <p:sp>
          <p:nvSpPr>
            <p:cNvPr id="103" name="Oval 21">
              <a:extLst>
                <a:ext uri="{FF2B5EF4-FFF2-40B4-BE49-F238E27FC236}">
                  <a16:creationId xmlns:a16="http://schemas.microsoft.com/office/drawing/2014/main" id="{F297F70D-F897-4D89-9DCC-3B6AD33077BF}"/>
                </a:ext>
              </a:extLst>
            </p:cNvPr>
            <p:cNvSpPr>
              <a:spLocks noChangeArrowheads="1"/>
            </p:cNvSpPr>
            <p:nvPr>
              <p:custDataLst>
                <p:tags r:id="rId12"/>
              </p:custDataLst>
            </p:nvPr>
          </p:nvSpPr>
          <p:spPr bwMode="gray">
            <a:xfrm>
              <a:off x="11841338" y="20657"/>
              <a:ext cx="109965" cy="109965"/>
            </a:xfrm>
            <a:prstGeom prst="ellipse">
              <a:avLst/>
            </a:prstGeom>
            <a:solidFill>
              <a:srgbClr val="008C95"/>
            </a:solidFill>
            <a:ln w="9525">
              <a:solidFill>
                <a:srgbClr val="FFFFFF"/>
              </a:solidFill>
              <a:round/>
              <a:headEnd/>
              <a:tailEnd/>
            </a:ln>
          </p:spPr>
          <p:txBody>
            <a:bodyPr wrap="none" lIns="91430" tIns="45715" rIns="91430" bIns="45715" anchor="ctr">
              <a:noAutofit/>
            </a:bodyPr>
            <a:lstStyle/>
            <a:p>
              <a:pPr marL="0" marR="0" lvl="0" indent="0" algn="ctr" defTabSz="913523" eaLnBrk="1" fontAlgn="auto" latinLnBrk="0" hangingPunct="1">
                <a:lnSpc>
                  <a:spcPct val="100000"/>
                </a:lnSpc>
                <a:spcBef>
                  <a:spcPts val="0"/>
                </a:spcBef>
                <a:spcAft>
                  <a:spcPts val="0"/>
                </a:spcAft>
                <a:buClr>
                  <a:srgbClr val="000000"/>
                </a:buClr>
                <a:buSzTx/>
                <a:buFontTx/>
                <a:buNone/>
                <a:tabLst/>
                <a:defRPr/>
              </a:pPr>
              <a:r>
                <a:rPr kumimoji="0" lang="en-US" sz="600" b="1" i="0" u="none" strike="noStrike" kern="0" cap="none" spc="0" normalizeH="0" baseline="0" noProof="0" dirty="0">
                  <a:ln>
                    <a:noFill/>
                  </a:ln>
                  <a:solidFill>
                    <a:srgbClr val="FFFFFF"/>
                  </a:solidFill>
                  <a:effectLst/>
                  <a:uLnTx/>
                  <a:uFillTx/>
                </a:rPr>
                <a:t>5</a:t>
              </a:r>
            </a:p>
          </p:txBody>
        </p:sp>
      </p:grpSp>
    </p:spTree>
    <p:extLst>
      <p:ext uri="{BB962C8B-B14F-4D97-AF65-F5344CB8AC3E}">
        <p14:creationId xmlns:p14="http://schemas.microsoft.com/office/powerpoint/2010/main" val="42244844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Слайд think-cell" r:id="rId24" imgW="530" imgH="531" progId="TCLayout.ActiveDocument.1">
                  <p:embed/>
                </p:oleObj>
              </mc:Choice>
              <mc:Fallback>
                <p:oleObj name="Слайд think-cell" r:id="rId24" imgW="530" imgH="531" progId="TCLayout.ActiveDocument.1">
                  <p:embed/>
                  <p:pic>
                    <p:nvPicPr>
                      <p:cNvPr id="4" name="think-cell data - do not delete" hidden="1"/>
                      <p:cNvPicPr/>
                      <p:nvPr/>
                    </p:nvPicPr>
                    <p:blipFill>
                      <a:blip r:embed="rId25"/>
                      <a:stretch>
                        <a:fillRect/>
                      </a:stretch>
                    </p:blipFill>
                    <p:spPr>
                      <a:xfrm>
                        <a:off x="1588" y="1588"/>
                        <a:ext cx="1588" cy="1588"/>
                      </a:xfrm>
                      <a:prstGeom prst="rect">
                        <a:avLst/>
                      </a:prstGeom>
                    </p:spPr>
                  </p:pic>
                </p:oleObj>
              </mc:Fallback>
            </mc:AlternateContent>
          </a:graphicData>
        </a:graphic>
      </p:graphicFrame>
      <p:sp>
        <p:nvSpPr>
          <p:cNvPr id="44" name="Прямоугольник 43"/>
          <p:cNvSpPr/>
          <p:nvPr/>
        </p:nvSpPr>
        <p:spPr>
          <a:xfrm>
            <a:off x="310332" y="513490"/>
            <a:ext cx="11628000" cy="216000"/>
          </a:xfrm>
          <a:prstGeom prst="rect">
            <a:avLst/>
          </a:prstGeom>
          <a:solidFill>
            <a:srgbClr val="008C95"/>
          </a:solidFill>
          <a:ln w="6350" cap="flat" cmpd="sng" algn="ctr">
            <a:solidFill>
              <a:srgbClr val="008C95"/>
            </a:solidFill>
            <a:prstDash val="solid"/>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609600" lvl="1" indent="-609600" fontAlgn="base">
              <a:spcBef>
                <a:spcPct val="0"/>
              </a:spcBef>
              <a:spcAft>
                <a:spcPct val="0"/>
              </a:spcAft>
            </a:pPr>
            <a:r>
              <a:rPr lang="ru-RU" sz="1200" b="1" dirty="0">
                <a:solidFill>
                  <a:schemeClr val="bg1"/>
                </a:solidFill>
                <a:latin typeface="Arial" panose="020B0604020202020204" pitchFamily="34" charset="0"/>
                <a:cs typeface="Arial" panose="020B0604020202020204" pitchFamily="34" charset="0"/>
              </a:rPr>
              <a:t>3.5. Оценка эффективности и результативности процесса (Этап 5)</a:t>
            </a:r>
          </a:p>
        </p:txBody>
      </p:sp>
      <p:graphicFrame>
        <p:nvGraphicFramePr>
          <p:cNvPr id="2" name="Таблица 1"/>
          <p:cNvGraphicFramePr>
            <a:graphicFrameLocks noGrp="1"/>
          </p:cNvGraphicFramePr>
          <p:nvPr>
            <p:extLst>
              <p:ext uri="{D42A27DB-BD31-4B8C-83A1-F6EECF244321}">
                <p14:modId xmlns:p14="http://schemas.microsoft.com/office/powerpoint/2010/main" val="1199090526"/>
              </p:ext>
            </p:extLst>
          </p:nvPr>
        </p:nvGraphicFramePr>
        <p:xfrm>
          <a:off x="310333" y="1007513"/>
          <a:ext cx="11628000" cy="5244914"/>
        </p:xfrm>
        <a:graphic>
          <a:graphicData uri="http://schemas.openxmlformats.org/drawingml/2006/table">
            <a:tbl>
              <a:tblPr firstRow="1" bandRow="1">
                <a:tableStyleId>{8799B23B-EC83-4686-B30A-512413B5E67A}</a:tableStyleId>
              </a:tblPr>
              <a:tblGrid>
                <a:gridCol w="1343036">
                  <a:extLst>
                    <a:ext uri="{9D8B030D-6E8A-4147-A177-3AD203B41FA5}">
                      <a16:colId xmlns:a16="http://schemas.microsoft.com/office/drawing/2014/main" val="2546973709"/>
                    </a:ext>
                  </a:extLst>
                </a:gridCol>
                <a:gridCol w="1905007">
                  <a:extLst>
                    <a:ext uri="{9D8B030D-6E8A-4147-A177-3AD203B41FA5}">
                      <a16:colId xmlns:a16="http://schemas.microsoft.com/office/drawing/2014/main" val="2868032250"/>
                    </a:ext>
                  </a:extLst>
                </a:gridCol>
                <a:gridCol w="2559734">
                  <a:extLst>
                    <a:ext uri="{9D8B030D-6E8A-4147-A177-3AD203B41FA5}">
                      <a16:colId xmlns:a16="http://schemas.microsoft.com/office/drawing/2014/main" val="2546091816"/>
                    </a:ext>
                  </a:extLst>
                </a:gridCol>
                <a:gridCol w="3040133">
                  <a:extLst>
                    <a:ext uri="{9D8B030D-6E8A-4147-A177-3AD203B41FA5}">
                      <a16:colId xmlns:a16="http://schemas.microsoft.com/office/drawing/2014/main" val="2949001811"/>
                    </a:ext>
                  </a:extLst>
                </a:gridCol>
                <a:gridCol w="2780090">
                  <a:extLst>
                    <a:ext uri="{9D8B030D-6E8A-4147-A177-3AD203B41FA5}">
                      <a16:colId xmlns:a16="http://schemas.microsoft.com/office/drawing/2014/main" val="1630413126"/>
                    </a:ext>
                  </a:extLst>
                </a:gridCol>
              </a:tblGrid>
              <a:tr h="272883">
                <a:tc>
                  <a:txBody>
                    <a:bodyPr/>
                    <a:lstStyle/>
                    <a:p>
                      <a:pPr algn="ctr">
                        <a:lnSpc>
                          <a:spcPct val="95000"/>
                        </a:lnSpc>
                      </a:pPr>
                      <a:r>
                        <a:rPr lang="ru-RU" sz="1000" dirty="0">
                          <a:solidFill>
                            <a:schemeClr val="bg1"/>
                          </a:solidFill>
                        </a:rPr>
                        <a:t>Блок</a:t>
                      </a:r>
                    </a:p>
                  </a:txBody>
                  <a:tcPr>
                    <a:solidFill>
                      <a:srgbClr val="008C95"/>
                    </a:solidFill>
                  </a:tcPr>
                </a:tc>
                <a:tc>
                  <a:txBody>
                    <a:bodyPr/>
                    <a:lstStyle/>
                    <a:p>
                      <a:pPr algn="ctr">
                        <a:lnSpc>
                          <a:spcPct val="95000"/>
                        </a:lnSpc>
                      </a:pPr>
                      <a:r>
                        <a:rPr lang="ru-RU" sz="1000" dirty="0">
                          <a:solidFill>
                            <a:schemeClr val="bg1"/>
                          </a:solidFill>
                        </a:rPr>
                        <a:t>Метрика</a:t>
                      </a:r>
                    </a:p>
                  </a:txBody>
                  <a:tcPr>
                    <a:solidFill>
                      <a:srgbClr val="008C95"/>
                    </a:solidFill>
                  </a:tcPr>
                </a:tc>
                <a:tc>
                  <a:txBody>
                    <a:bodyPr/>
                    <a:lstStyle/>
                    <a:p>
                      <a:pPr algn="ctr">
                        <a:lnSpc>
                          <a:spcPct val="95000"/>
                        </a:lnSpc>
                      </a:pPr>
                      <a:r>
                        <a:rPr lang="ru-RU" sz="1000" dirty="0">
                          <a:solidFill>
                            <a:schemeClr val="bg1"/>
                          </a:solidFill>
                        </a:rPr>
                        <a:t>Что отражает</a:t>
                      </a:r>
                    </a:p>
                  </a:txBody>
                  <a:tcPr>
                    <a:solidFill>
                      <a:srgbClr val="008C95"/>
                    </a:solidFill>
                  </a:tcPr>
                </a:tc>
                <a:tc>
                  <a:txBody>
                    <a:bodyPr/>
                    <a:lstStyle/>
                    <a:p>
                      <a:pPr algn="ctr">
                        <a:lnSpc>
                          <a:spcPct val="95000"/>
                        </a:lnSpc>
                      </a:pPr>
                      <a:r>
                        <a:rPr lang="ru-RU" sz="1000" dirty="0">
                          <a:solidFill>
                            <a:schemeClr val="bg1"/>
                          </a:solidFill>
                        </a:rPr>
                        <a:t>Что смотрим, анализируем</a:t>
                      </a:r>
                    </a:p>
                  </a:txBody>
                  <a:tcPr>
                    <a:solidFill>
                      <a:srgbClr val="008C95"/>
                    </a:solidFill>
                  </a:tcPr>
                </a:tc>
                <a:tc>
                  <a:txBody>
                    <a:bodyPr/>
                    <a:lstStyle/>
                    <a:p>
                      <a:pPr algn="ctr">
                        <a:lnSpc>
                          <a:spcPct val="95000"/>
                        </a:lnSpc>
                      </a:pPr>
                      <a:r>
                        <a:rPr lang="ru-RU" sz="1000" dirty="0">
                          <a:solidFill>
                            <a:schemeClr val="bg1"/>
                          </a:solidFill>
                        </a:rPr>
                        <a:t>Результаты контроля</a:t>
                      </a:r>
                    </a:p>
                  </a:txBody>
                  <a:tcPr>
                    <a:solidFill>
                      <a:srgbClr val="008C95"/>
                    </a:solidFill>
                  </a:tcPr>
                </a:tc>
                <a:extLst>
                  <a:ext uri="{0D108BD9-81ED-4DB2-BD59-A6C34878D82A}">
                    <a16:rowId xmlns:a16="http://schemas.microsoft.com/office/drawing/2014/main" val="3921051075"/>
                  </a:ext>
                </a:extLst>
              </a:tr>
              <a:tr h="937660">
                <a:tc>
                  <a:txBody>
                    <a:bodyPr/>
                    <a:lstStyle/>
                    <a:p>
                      <a:pPr>
                        <a:lnSpc>
                          <a:spcPct val="95000"/>
                        </a:lnSpc>
                      </a:pPr>
                      <a:r>
                        <a:rPr lang="ru-RU" sz="1000" dirty="0"/>
                        <a:t>1. Результативность</a:t>
                      </a:r>
                      <a:r>
                        <a:rPr lang="ru-RU" sz="1000" baseline="0" dirty="0"/>
                        <a:t> процесса</a:t>
                      </a:r>
                      <a:endParaRPr lang="ru-RU" sz="1000" dirty="0">
                        <a:solidFill>
                          <a:srgbClr val="00313C"/>
                        </a:solidFill>
                      </a:endParaRPr>
                    </a:p>
                  </a:txBody>
                  <a:tcPr anchor="ctr"/>
                </a:tc>
                <a:tc>
                  <a:txBody>
                    <a:bodyPr/>
                    <a:lstStyle/>
                    <a:p>
                      <a:pPr marL="171450" marR="0" lvl="0" indent="-171450" algn="l" defTabSz="1243941" rtl="0" eaLnBrk="1" fontAlgn="auto" latinLnBrk="0" hangingPunct="1">
                        <a:lnSpc>
                          <a:spcPct val="95000"/>
                        </a:lnSpc>
                        <a:spcBef>
                          <a:spcPts val="0"/>
                        </a:spcBef>
                        <a:spcAft>
                          <a:spcPts val="0"/>
                        </a:spcAft>
                        <a:buClrTx/>
                        <a:buSzTx/>
                        <a:buFont typeface="Arial" panose="020B0604020202020204" pitchFamily="34" charset="0"/>
                        <a:buChar char="•"/>
                        <a:tabLst/>
                        <a:defRPr/>
                      </a:pPr>
                      <a:r>
                        <a:rPr lang="ru-RU" sz="1000" dirty="0"/>
                        <a:t>Доля повторяющихся событий с </a:t>
                      </a:r>
                      <a:r>
                        <a:rPr lang="ru-RU" sz="1000" dirty="0" err="1"/>
                        <a:t>УМД+доп</a:t>
                      </a:r>
                      <a:r>
                        <a:rPr lang="ru-RU" sz="1000" dirty="0"/>
                        <a:t>.</a:t>
                      </a:r>
                      <a:r>
                        <a:rPr lang="ru-RU" sz="1000" baseline="0" dirty="0"/>
                        <a:t> затратами</a:t>
                      </a:r>
                      <a:r>
                        <a:rPr lang="ru-RU" sz="1000" dirty="0"/>
                        <a:t>,</a:t>
                      </a:r>
                      <a:r>
                        <a:rPr lang="ru-RU" sz="1000" baseline="0" dirty="0"/>
                        <a:t> шт., %УМД</a:t>
                      </a:r>
                    </a:p>
                    <a:p>
                      <a:pPr marL="0" marR="0" lvl="0" indent="0" algn="l" defTabSz="1243941" rtl="0" eaLnBrk="1" fontAlgn="auto" latinLnBrk="0" hangingPunct="1">
                        <a:lnSpc>
                          <a:spcPct val="95000"/>
                        </a:lnSpc>
                        <a:spcBef>
                          <a:spcPts val="0"/>
                        </a:spcBef>
                        <a:spcAft>
                          <a:spcPts val="0"/>
                        </a:spcAft>
                        <a:buClrTx/>
                        <a:buSzTx/>
                        <a:buFontTx/>
                        <a:buNone/>
                        <a:tabLst/>
                        <a:defRPr/>
                      </a:pPr>
                      <a:endParaRPr lang="ru-RU" sz="1000" baseline="0" dirty="0">
                        <a:solidFill>
                          <a:srgbClr val="00313C"/>
                        </a:solidFill>
                        <a:latin typeface="+mn-lt"/>
                      </a:endParaRPr>
                    </a:p>
                  </a:txBody>
                  <a:tcPr/>
                </a:tc>
                <a:tc>
                  <a:txBody>
                    <a:bodyPr/>
                    <a:lstStyle/>
                    <a:p>
                      <a:pPr>
                        <a:lnSpc>
                          <a:spcPct val="95000"/>
                        </a:lnSpc>
                      </a:pPr>
                      <a:r>
                        <a:rPr lang="ru-RU" sz="1000" dirty="0"/>
                        <a:t>Качество расследования, своевременность и качество реализации мероприятий</a:t>
                      </a:r>
                      <a:endParaRPr lang="ru-RU" sz="1000" dirty="0">
                        <a:solidFill>
                          <a:srgbClr val="00313C"/>
                        </a:solidFill>
                      </a:endParaRPr>
                    </a:p>
                  </a:txBody>
                  <a:tcPr/>
                </a:tc>
                <a:tc>
                  <a:txBody>
                    <a:bodyPr/>
                    <a:lstStyle/>
                    <a:p>
                      <a:pPr>
                        <a:lnSpc>
                          <a:spcPct val="95000"/>
                        </a:lnSpc>
                      </a:pPr>
                      <a:r>
                        <a:rPr lang="ru-RU" sz="1000" dirty="0"/>
                        <a:t>Факторы, приводящие к повторяемости событий:</a:t>
                      </a:r>
                    </a:p>
                    <a:p>
                      <a:pPr marL="228600" indent="-228600">
                        <a:lnSpc>
                          <a:spcPct val="95000"/>
                        </a:lnSpc>
                        <a:buAutoNum type="arabicPeriod"/>
                      </a:pPr>
                      <a:r>
                        <a:rPr lang="ru-RU" sz="1000" dirty="0"/>
                        <a:t>Длительные сроки расследования.</a:t>
                      </a:r>
                    </a:p>
                    <a:p>
                      <a:pPr marL="228600" indent="-228600">
                        <a:lnSpc>
                          <a:spcPct val="95000"/>
                        </a:lnSpc>
                        <a:buAutoNum type="arabicPeriod"/>
                      </a:pPr>
                      <a:r>
                        <a:rPr lang="ru-RU" sz="1000" dirty="0"/>
                        <a:t>Качество выводов, мероприятий</a:t>
                      </a:r>
                      <a:r>
                        <a:rPr lang="en-US" sz="1000" baseline="0" dirty="0"/>
                        <a:t> </a:t>
                      </a:r>
                      <a:r>
                        <a:rPr lang="ru-RU" sz="1000" baseline="0" dirty="0"/>
                        <a:t>и</a:t>
                      </a:r>
                      <a:r>
                        <a:rPr lang="ru-RU" sz="1000" dirty="0"/>
                        <a:t> сроки</a:t>
                      </a:r>
                      <a:r>
                        <a:rPr lang="ru-RU" sz="1000" baseline="0" dirty="0"/>
                        <a:t> выполнения</a:t>
                      </a:r>
                      <a:endParaRPr lang="ru-RU" sz="1000" dirty="0"/>
                    </a:p>
                    <a:p>
                      <a:pPr marL="0" indent="0">
                        <a:lnSpc>
                          <a:spcPct val="95000"/>
                        </a:lnSpc>
                        <a:buNone/>
                      </a:pPr>
                      <a:r>
                        <a:rPr lang="ru-RU" sz="1000" dirty="0"/>
                        <a:t>Динамику метрики в разрезе факторов</a:t>
                      </a:r>
                      <a:endParaRPr lang="ru-RU" sz="1000" dirty="0">
                        <a:solidFill>
                          <a:srgbClr val="00313C"/>
                        </a:solidFill>
                      </a:endParaRPr>
                    </a:p>
                  </a:txBody>
                  <a:tcPr/>
                </a:tc>
                <a:tc>
                  <a:txBody>
                    <a:bodyPr/>
                    <a:lstStyle/>
                    <a:p>
                      <a:pPr>
                        <a:lnSpc>
                          <a:spcPct val="95000"/>
                        </a:lnSpc>
                      </a:pPr>
                      <a:r>
                        <a:rPr lang="ru-RU" sz="1000" dirty="0"/>
                        <a:t>Определение зон развития</a:t>
                      </a:r>
                      <a:r>
                        <a:rPr lang="ru-RU" sz="1000" baseline="0" dirty="0"/>
                        <a:t> – разработка и реализация мероприятий по улучшению процесса с последующим целеполаганием и оценки на следующий период.</a:t>
                      </a:r>
                      <a:endParaRPr lang="ru-RU" sz="1000" dirty="0">
                        <a:solidFill>
                          <a:srgbClr val="00313C"/>
                        </a:solidFill>
                      </a:endParaRPr>
                    </a:p>
                  </a:txBody>
                  <a:tcPr/>
                </a:tc>
                <a:extLst>
                  <a:ext uri="{0D108BD9-81ED-4DB2-BD59-A6C34878D82A}">
                    <a16:rowId xmlns:a16="http://schemas.microsoft.com/office/drawing/2014/main" val="1886042896"/>
                  </a:ext>
                </a:extLst>
              </a:tr>
              <a:tr h="760321">
                <a:tc rowSpan="3">
                  <a:txBody>
                    <a:bodyPr/>
                    <a:lstStyle/>
                    <a:p>
                      <a:pPr>
                        <a:lnSpc>
                          <a:spcPct val="95000"/>
                        </a:lnSpc>
                      </a:pPr>
                      <a:r>
                        <a:rPr lang="ru-RU" sz="1000" dirty="0"/>
                        <a:t>2. Эффективность</a:t>
                      </a:r>
                    </a:p>
                    <a:p>
                      <a:pPr>
                        <a:lnSpc>
                          <a:spcPct val="95000"/>
                        </a:lnSpc>
                      </a:pPr>
                      <a:endParaRPr lang="ru-RU" sz="1000" dirty="0">
                        <a:solidFill>
                          <a:srgbClr val="00313C"/>
                        </a:solidFill>
                      </a:endParaRPr>
                    </a:p>
                  </a:txBody>
                  <a:tcPr anchor="ctr"/>
                </a:tc>
                <a:tc>
                  <a:txBody>
                    <a:bodyPr/>
                    <a:lstStyle/>
                    <a:p>
                      <a:pPr marL="171450" marR="0" lvl="0" indent="-171450" algn="l" defTabSz="1243941" rtl="0" eaLnBrk="1" fontAlgn="auto" latinLnBrk="0" hangingPunct="1">
                        <a:lnSpc>
                          <a:spcPct val="95000"/>
                        </a:lnSpc>
                        <a:spcBef>
                          <a:spcPts val="0"/>
                        </a:spcBef>
                        <a:spcAft>
                          <a:spcPts val="0"/>
                        </a:spcAft>
                        <a:buClrTx/>
                        <a:buSzTx/>
                        <a:buFont typeface="Arial" panose="020B0604020202020204" pitchFamily="34" charset="0"/>
                        <a:buChar char="•"/>
                        <a:tabLst/>
                        <a:defRPr/>
                      </a:pPr>
                      <a:r>
                        <a:rPr lang="ru-RU" sz="1000" baseline="0" dirty="0"/>
                        <a:t>Покрытие расследованиями негативных событий,</a:t>
                      </a:r>
                      <a:r>
                        <a:rPr lang="en-US" sz="1000" baseline="0" dirty="0"/>
                        <a:t> &lt; 10 </a:t>
                      </a:r>
                      <a:r>
                        <a:rPr lang="ru-RU" sz="1000" baseline="0" dirty="0"/>
                        <a:t>% от УМД по сумме и по количеству</a:t>
                      </a:r>
                      <a:endParaRPr lang="ru-RU" sz="1000" baseline="0" dirty="0">
                        <a:solidFill>
                          <a:srgbClr val="00313C"/>
                        </a:solidFill>
                        <a:latin typeface="+mn-lt"/>
                      </a:endParaRPr>
                    </a:p>
                  </a:txBody>
                  <a:tcPr/>
                </a:tc>
                <a:tc>
                  <a:txBody>
                    <a:bodyPr/>
                    <a:lstStyle/>
                    <a:p>
                      <a:pPr>
                        <a:lnSpc>
                          <a:spcPct val="95000"/>
                        </a:lnSpc>
                      </a:pPr>
                      <a:r>
                        <a:rPr lang="ru-RU" sz="1000" baseline="0" dirty="0"/>
                        <a:t>Какой объем потерь анализируется с использованием стандартизованной методики</a:t>
                      </a:r>
                      <a:endParaRPr lang="ru-RU" sz="1000" dirty="0">
                        <a:solidFill>
                          <a:srgbClr val="00313C"/>
                        </a:solidFill>
                      </a:endParaRPr>
                    </a:p>
                  </a:txBody>
                  <a:tcPr/>
                </a:tc>
                <a:tc>
                  <a:txBody>
                    <a:bodyPr/>
                    <a:lstStyle/>
                    <a:p>
                      <a:pPr marL="0" indent="0">
                        <a:lnSpc>
                          <a:spcPct val="95000"/>
                        </a:lnSpc>
                        <a:buNone/>
                      </a:pPr>
                      <a:r>
                        <a:rPr lang="ru-RU" sz="1000" dirty="0"/>
                        <a:t>Причины необеспечения покрытия расследованиями 90% от суммы и количества событий с УМД</a:t>
                      </a:r>
                      <a:r>
                        <a:rPr lang="ru-RU" sz="1000" baseline="0" dirty="0"/>
                        <a:t> и</a:t>
                      </a:r>
                      <a:r>
                        <a:rPr lang="ru-RU" sz="1000" dirty="0"/>
                        <a:t> дополнительными затратами</a:t>
                      </a:r>
                      <a:endParaRPr lang="ru-RU" sz="1000" dirty="0">
                        <a:solidFill>
                          <a:srgbClr val="00313C"/>
                        </a:solidFill>
                      </a:endParaRPr>
                    </a:p>
                  </a:txBody>
                  <a:tcPr/>
                </a:tc>
                <a:tc>
                  <a:txBody>
                    <a:bodyPr/>
                    <a:lstStyle/>
                    <a:p>
                      <a:pPr>
                        <a:lnSpc>
                          <a:spcPct val="95000"/>
                        </a:lnSpc>
                      </a:pPr>
                      <a:r>
                        <a:rPr lang="ru-RU" sz="1000" baseline="0" dirty="0"/>
                        <a:t>Привлечение экспертов с менее загруженных предприятий. </a:t>
                      </a:r>
                      <a:r>
                        <a:rPr lang="ru-RU" sz="1000" dirty="0"/>
                        <a:t>Корректировка</a:t>
                      </a:r>
                      <a:r>
                        <a:rPr lang="ru-RU" sz="1000" baseline="0" dirty="0"/>
                        <a:t> методологии и / или  метрики численности.</a:t>
                      </a:r>
                    </a:p>
                    <a:p>
                      <a:pPr>
                        <a:lnSpc>
                          <a:spcPct val="95000"/>
                        </a:lnSpc>
                      </a:pPr>
                      <a:r>
                        <a:rPr lang="ru-RU" sz="1000" baseline="0" dirty="0"/>
                        <a:t>Обеспечение дисциплины исполнения путем целеполагания и оценки.</a:t>
                      </a:r>
                      <a:endParaRPr lang="ru-RU" sz="1000" dirty="0">
                        <a:solidFill>
                          <a:srgbClr val="00313C"/>
                        </a:solidFill>
                      </a:endParaRPr>
                    </a:p>
                  </a:txBody>
                  <a:tcPr/>
                </a:tc>
                <a:extLst>
                  <a:ext uri="{0D108BD9-81ED-4DB2-BD59-A6C34878D82A}">
                    <a16:rowId xmlns:a16="http://schemas.microsoft.com/office/drawing/2014/main" val="1964468501"/>
                  </a:ext>
                </a:extLst>
              </a:tr>
              <a:tr h="796972">
                <a:tc vMerge="1">
                  <a:txBody>
                    <a:bodyPr/>
                    <a:lstStyle/>
                    <a:p>
                      <a:endParaRPr lang="ru-RU" sz="1000" dirty="0"/>
                    </a:p>
                  </a:txBody>
                  <a:tcPr/>
                </a:tc>
                <a:tc>
                  <a:txBody>
                    <a:bodyPr/>
                    <a:lstStyle/>
                    <a:p>
                      <a:pPr marL="171450" marR="0" lvl="0" indent="-171450" algn="l" defTabSz="1243941" rtl="0" eaLnBrk="1" fontAlgn="auto" latinLnBrk="0" hangingPunct="1">
                        <a:lnSpc>
                          <a:spcPct val="95000"/>
                        </a:lnSpc>
                        <a:spcBef>
                          <a:spcPts val="0"/>
                        </a:spcBef>
                        <a:spcAft>
                          <a:spcPts val="0"/>
                        </a:spcAft>
                        <a:buClrTx/>
                        <a:buSzTx/>
                        <a:buFont typeface="Arial" panose="020B0604020202020204" pitchFamily="34" charset="0"/>
                        <a:buChar char="•"/>
                        <a:tabLst/>
                        <a:defRPr/>
                      </a:pPr>
                      <a:r>
                        <a:rPr lang="ru-RU" sz="1000" baseline="0" dirty="0"/>
                        <a:t>Количество (доля) расследований длит. бол.30 дней, шт.,%</a:t>
                      </a:r>
                    </a:p>
                    <a:p>
                      <a:pPr marL="171450" marR="0" lvl="0" indent="-171450" algn="l" defTabSz="1243941" rtl="0" eaLnBrk="1" fontAlgn="auto" latinLnBrk="0" hangingPunct="1">
                        <a:lnSpc>
                          <a:spcPct val="95000"/>
                        </a:lnSpc>
                        <a:spcBef>
                          <a:spcPts val="0"/>
                        </a:spcBef>
                        <a:spcAft>
                          <a:spcPts val="0"/>
                        </a:spcAft>
                        <a:buClrTx/>
                        <a:buSzTx/>
                        <a:buFont typeface="Arial" panose="020B0604020202020204" pitchFamily="34" charset="0"/>
                        <a:buChar char="•"/>
                        <a:tabLst/>
                        <a:defRPr/>
                      </a:pPr>
                      <a:r>
                        <a:rPr lang="ru-RU" sz="1000" baseline="0" dirty="0"/>
                        <a:t>Средняя длительность расследования, дней</a:t>
                      </a:r>
                      <a:r>
                        <a:rPr lang="ru-RU" sz="1000" baseline="30000" dirty="0"/>
                        <a:t>1</a:t>
                      </a:r>
                      <a:endParaRPr lang="ru-RU" sz="1000" baseline="0" dirty="0">
                        <a:solidFill>
                          <a:srgbClr val="00313C"/>
                        </a:solidFill>
                        <a:latin typeface="+mn-lt"/>
                      </a:endParaRPr>
                    </a:p>
                  </a:txBody>
                  <a:tcPr/>
                </a:tc>
                <a:tc>
                  <a:txBody>
                    <a:bodyPr/>
                    <a:lstStyle/>
                    <a:p>
                      <a:pPr>
                        <a:lnSpc>
                          <a:spcPct val="95000"/>
                        </a:lnSpc>
                      </a:pPr>
                      <a:r>
                        <a:rPr lang="ru-RU" sz="1000" dirty="0"/>
                        <a:t>Насколько качественно спланированы, </a:t>
                      </a:r>
                      <a:r>
                        <a:rPr lang="ru-RU" sz="1000" dirty="0" err="1"/>
                        <a:t>приоритизированы</a:t>
                      </a:r>
                      <a:r>
                        <a:rPr lang="ru-RU" sz="1000" dirty="0"/>
                        <a:t> и выполнены задачи АКП, включая обеспечение ресурсами и компетенциями</a:t>
                      </a:r>
                      <a:endParaRPr lang="ru-RU" sz="1000" dirty="0">
                        <a:solidFill>
                          <a:srgbClr val="00313C"/>
                        </a:solidFill>
                      </a:endParaRPr>
                    </a:p>
                  </a:txBody>
                  <a:tcPr/>
                </a:tc>
                <a:tc>
                  <a:txBody>
                    <a:bodyPr/>
                    <a:lstStyle/>
                    <a:p>
                      <a:pPr marL="0" indent="0">
                        <a:lnSpc>
                          <a:spcPct val="95000"/>
                        </a:lnSpc>
                        <a:buNone/>
                      </a:pPr>
                      <a:r>
                        <a:rPr lang="ru-RU" sz="1000" dirty="0"/>
                        <a:t>Факторы невыполнения норматива:</a:t>
                      </a:r>
                    </a:p>
                    <a:p>
                      <a:pPr marL="228600" indent="-228600">
                        <a:lnSpc>
                          <a:spcPct val="95000"/>
                        </a:lnSpc>
                        <a:buAutoNum type="arabicPeriod"/>
                      </a:pPr>
                      <a:r>
                        <a:rPr lang="ru-RU" sz="1000" baseline="0" dirty="0"/>
                        <a:t>Компетентность комиссии</a:t>
                      </a:r>
                    </a:p>
                    <a:p>
                      <a:pPr marL="228600" indent="-228600">
                        <a:lnSpc>
                          <a:spcPct val="95000"/>
                        </a:lnSpc>
                        <a:buAutoNum type="arabicPeriod"/>
                      </a:pPr>
                      <a:r>
                        <a:rPr lang="ru-RU" sz="1000" dirty="0"/>
                        <a:t>Вовлеченность и </a:t>
                      </a:r>
                      <a:r>
                        <a:rPr lang="ru-RU" sz="1000" dirty="0" err="1"/>
                        <a:t>приоритизация</a:t>
                      </a:r>
                      <a:r>
                        <a:rPr lang="ru-RU" sz="1000" dirty="0"/>
                        <a:t> задач</a:t>
                      </a:r>
                    </a:p>
                    <a:p>
                      <a:pPr marL="0" indent="0">
                        <a:lnSpc>
                          <a:spcPct val="95000"/>
                        </a:lnSpc>
                        <a:buNone/>
                      </a:pPr>
                      <a:r>
                        <a:rPr lang="ru-RU" sz="1000" dirty="0"/>
                        <a:t>Динамика</a:t>
                      </a:r>
                      <a:r>
                        <a:rPr lang="ru-RU" sz="1000" baseline="0" dirty="0"/>
                        <a:t> метрики в разрезе статусной схемы расследования</a:t>
                      </a:r>
                      <a:endParaRPr lang="ru-RU" sz="1000" dirty="0">
                        <a:solidFill>
                          <a:srgbClr val="00313C"/>
                        </a:solidFill>
                      </a:endParaRPr>
                    </a:p>
                  </a:txBody>
                  <a:tcPr/>
                </a:tc>
                <a:tc>
                  <a:txBody>
                    <a:bodyPr/>
                    <a:lstStyle/>
                    <a:p>
                      <a:pPr>
                        <a:lnSpc>
                          <a:spcPct val="95000"/>
                        </a:lnSpc>
                      </a:pPr>
                      <a:r>
                        <a:rPr lang="ru-RU" sz="1000" dirty="0" err="1"/>
                        <a:t>ИУ</a:t>
                      </a:r>
                      <a:r>
                        <a:rPr lang="ru-RU" sz="1000" dirty="0"/>
                        <a:t> в части привлечения </a:t>
                      </a:r>
                      <a:r>
                        <a:rPr lang="ru-RU" sz="1000" baseline="0" dirty="0"/>
                        <a:t>компетенций, включая внешние.</a:t>
                      </a:r>
                    </a:p>
                    <a:p>
                      <a:pPr>
                        <a:lnSpc>
                          <a:spcPct val="95000"/>
                        </a:lnSpc>
                      </a:pPr>
                      <a:r>
                        <a:rPr lang="ru-RU" sz="1000" baseline="0" dirty="0"/>
                        <a:t>Управленческие выводы в отношении членов комиссии, приглашенных экспертов.</a:t>
                      </a:r>
                      <a:endParaRPr lang="ru-RU" sz="1000" baseline="0" dirty="0">
                        <a:solidFill>
                          <a:srgbClr val="00313C"/>
                        </a:solidFill>
                      </a:endParaRPr>
                    </a:p>
                  </a:txBody>
                  <a:tcPr/>
                </a:tc>
                <a:extLst>
                  <a:ext uri="{0D108BD9-81ED-4DB2-BD59-A6C34878D82A}">
                    <a16:rowId xmlns:a16="http://schemas.microsoft.com/office/drawing/2014/main" val="2358659217"/>
                  </a:ext>
                </a:extLst>
              </a:tr>
              <a:tr h="895331">
                <a:tc vMerge="1">
                  <a:txBody>
                    <a:bodyPr/>
                    <a:lstStyle/>
                    <a:p>
                      <a:endParaRPr lang="ru-RU" sz="1000" dirty="0"/>
                    </a:p>
                  </a:txBody>
                  <a:tcPr/>
                </a:tc>
                <a:tc>
                  <a:txBody>
                    <a:bodyPr/>
                    <a:lstStyle/>
                    <a:p>
                      <a:pPr marL="171450" marR="0" lvl="0" indent="-171450" algn="l" defTabSz="1243941" rtl="0" eaLnBrk="1" fontAlgn="auto" latinLnBrk="0" hangingPunct="1">
                        <a:lnSpc>
                          <a:spcPct val="95000"/>
                        </a:lnSpc>
                        <a:spcBef>
                          <a:spcPts val="0"/>
                        </a:spcBef>
                        <a:spcAft>
                          <a:spcPts val="0"/>
                        </a:spcAft>
                        <a:buClrTx/>
                        <a:buSzTx/>
                        <a:buFont typeface="Arial" panose="020B0604020202020204" pitchFamily="34" charset="0"/>
                        <a:buChar char="•"/>
                        <a:tabLst/>
                        <a:defRPr/>
                      </a:pPr>
                      <a:r>
                        <a:rPr lang="ru-RU" sz="1000" baseline="0" dirty="0"/>
                        <a:t>Доля просроченных мероприятий, </a:t>
                      </a:r>
                      <a:r>
                        <a:rPr lang="en-US" sz="1000" baseline="0" dirty="0"/>
                        <a:t>&lt; </a:t>
                      </a:r>
                      <a:r>
                        <a:rPr lang="ru-RU" sz="1000" baseline="0" dirty="0"/>
                        <a:t>5 %</a:t>
                      </a:r>
                    </a:p>
                    <a:p>
                      <a:pPr marL="171450" marR="0" lvl="0" indent="-171450" algn="l" defTabSz="1243941" rtl="0" eaLnBrk="1" fontAlgn="auto" latinLnBrk="0" hangingPunct="1">
                        <a:lnSpc>
                          <a:spcPct val="95000"/>
                        </a:lnSpc>
                        <a:spcBef>
                          <a:spcPts val="0"/>
                        </a:spcBef>
                        <a:spcAft>
                          <a:spcPts val="0"/>
                        </a:spcAft>
                        <a:buClrTx/>
                        <a:buSzTx/>
                        <a:buFont typeface="Arial" panose="020B0604020202020204" pitchFamily="34" charset="0"/>
                        <a:buChar char="•"/>
                        <a:tabLst/>
                        <a:defRPr/>
                      </a:pPr>
                      <a:r>
                        <a:rPr lang="ru-RU" sz="1000" baseline="0" dirty="0"/>
                        <a:t>Доля перенесенных мероприятий, </a:t>
                      </a:r>
                      <a:r>
                        <a:rPr lang="en-US" sz="1000" baseline="0" dirty="0"/>
                        <a:t>&lt;</a:t>
                      </a:r>
                      <a:r>
                        <a:rPr lang="ru-RU" sz="1000" baseline="0" dirty="0"/>
                        <a:t> 20</a:t>
                      </a:r>
                      <a:r>
                        <a:rPr lang="en-US" sz="1000" baseline="0" dirty="0"/>
                        <a:t> </a:t>
                      </a:r>
                      <a:r>
                        <a:rPr lang="ru-RU" sz="1000" baseline="0" dirty="0"/>
                        <a:t>%</a:t>
                      </a:r>
                      <a:endParaRPr lang="ru-RU" sz="1000" baseline="0" dirty="0">
                        <a:solidFill>
                          <a:srgbClr val="00313C"/>
                        </a:solidFill>
                        <a:latin typeface="+mn-lt"/>
                      </a:endParaRPr>
                    </a:p>
                  </a:txBody>
                  <a:tcPr/>
                </a:tc>
                <a:tc>
                  <a:txBody>
                    <a:bodyPr/>
                    <a:lstStyle/>
                    <a:p>
                      <a:pPr>
                        <a:lnSpc>
                          <a:spcPct val="95000"/>
                        </a:lnSpc>
                      </a:pPr>
                      <a:r>
                        <a:rPr lang="ru-RU" sz="1000" dirty="0"/>
                        <a:t>Отражает</a:t>
                      </a:r>
                      <a:r>
                        <a:rPr lang="ru-RU" sz="1000" baseline="0" dirty="0"/>
                        <a:t> качество исполнения первоначальных планов по мероприятиям</a:t>
                      </a:r>
                      <a:endParaRPr lang="ru-RU" sz="1000" dirty="0">
                        <a:solidFill>
                          <a:srgbClr val="00313C"/>
                        </a:solidFill>
                      </a:endParaRPr>
                    </a:p>
                  </a:txBody>
                  <a:tcPr/>
                </a:tc>
                <a:tc>
                  <a:txBody>
                    <a:bodyPr/>
                    <a:lstStyle/>
                    <a:p>
                      <a:pPr marL="0" indent="0">
                        <a:lnSpc>
                          <a:spcPct val="95000"/>
                        </a:lnSpc>
                        <a:buNone/>
                      </a:pPr>
                      <a:r>
                        <a:rPr lang="ru-RU" sz="1000" dirty="0"/>
                        <a:t>Факторы невыполнения сроков:</a:t>
                      </a:r>
                    </a:p>
                    <a:p>
                      <a:pPr marL="228600" indent="-228600">
                        <a:lnSpc>
                          <a:spcPct val="95000"/>
                        </a:lnSpc>
                        <a:buAutoNum type="arabicPeriod"/>
                      </a:pPr>
                      <a:r>
                        <a:rPr lang="ru-RU" sz="1000" baseline="0" dirty="0"/>
                        <a:t>Неадекватное планирование </a:t>
                      </a:r>
                    </a:p>
                    <a:p>
                      <a:pPr marL="228600" indent="-228600">
                        <a:lnSpc>
                          <a:spcPct val="95000"/>
                        </a:lnSpc>
                        <a:buAutoNum type="arabicPeriod"/>
                      </a:pPr>
                      <a:r>
                        <a:rPr lang="ru-RU" sz="1000" baseline="0" dirty="0"/>
                        <a:t>Дисциплина исполнения</a:t>
                      </a:r>
                    </a:p>
                    <a:p>
                      <a:pPr marL="228600" marR="0" lvl="0" indent="-228600" algn="l" defTabSz="1243941" rtl="0" eaLnBrk="1" fontAlgn="auto" latinLnBrk="0" hangingPunct="1">
                        <a:lnSpc>
                          <a:spcPct val="95000"/>
                        </a:lnSpc>
                        <a:spcBef>
                          <a:spcPts val="0"/>
                        </a:spcBef>
                        <a:spcAft>
                          <a:spcPts val="0"/>
                        </a:spcAft>
                        <a:buClrTx/>
                        <a:buSzTx/>
                        <a:buFontTx/>
                        <a:buAutoNum type="arabicPeriod"/>
                        <a:tabLst/>
                        <a:defRPr/>
                      </a:pPr>
                      <a:r>
                        <a:rPr lang="ru-RU" sz="1000" dirty="0"/>
                        <a:t>Дисциплина реализации мероприятий в установленные сроки</a:t>
                      </a:r>
                      <a:endParaRPr lang="ru-RU" sz="1000" dirty="0">
                        <a:solidFill>
                          <a:srgbClr val="00313C"/>
                        </a:solidFill>
                      </a:endParaRPr>
                    </a:p>
                  </a:txBody>
                  <a:tcPr/>
                </a:tc>
                <a:tc>
                  <a:txBody>
                    <a:bodyPr/>
                    <a:lstStyle/>
                    <a:p>
                      <a:pPr>
                        <a:lnSpc>
                          <a:spcPct val="95000"/>
                        </a:lnSpc>
                      </a:pPr>
                      <a:r>
                        <a:rPr lang="ru-RU" sz="1000" dirty="0"/>
                        <a:t>Целеполагание</a:t>
                      </a:r>
                      <a:r>
                        <a:rPr lang="ru-RU" sz="1000" baseline="0" dirty="0"/>
                        <a:t> и оценка</a:t>
                      </a:r>
                    </a:p>
                    <a:p>
                      <a:pPr>
                        <a:lnSpc>
                          <a:spcPct val="95000"/>
                        </a:lnSpc>
                      </a:pPr>
                      <a:r>
                        <a:rPr lang="ru-RU" sz="1000" baseline="0" dirty="0"/>
                        <a:t>Развитие компетенций членов комиссии и экспертов</a:t>
                      </a:r>
                    </a:p>
                    <a:p>
                      <a:pPr>
                        <a:lnSpc>
                          <a:spcPct val="95000"/>
                        </a:lnSpc>
                      </a:pPr>
                      <a:r>
                        <a:rPr lang="ru-RU" sz="1000" baseline="0" dirty="0"/>
                        <a:t>Доработка процессов</a:t>
                      </a:r>
                      <a:endParaRPr lang="ru-RU" sz="1000" dirty="0">
                        <a:solidFill>
                          <a:srgbClr val="00313C"/>
                        </a:solidFill>
                      </a:endParaRPr>
                    </a:p>
                  </a:txBody>
                  <a:tcPr/>
                </a:tc>
                <a:extLst>
                  <a:ext uri="{0D108BD9-81ED-4DB2-BD59-A6C34878D82A}">
                    <a16:rowId xmlns:a16="http://schemas.microsoft.com/office/drawing/2014/main" val="1496829056"/>
                  </a:ext>
                </a:extLst>
              </a:tr>
              <a:tr h="937660">
                <a:tc>
                  <a:txBody>
                    <a:bodyPr/>
                    <a:lstStyle/>
                    <a:p>
                      <a:pPr>
                        <a:lnSpc>
                          <a:spcPct val="95000"/>
                        </a:lnSpc>
                      </a:pPr>
                      <a:r>
                        <a:rPr lang="ru-RU" sz="1000" dirty="0"/>
                        <a:t>3. Качество</a:t>
                      </a:r>
                      <a:r>
                        <a:rPr lang="ru-RU" sz="1000" baseline="0" dirty="0"/>
                        <a:t> и прозрачность</a:t>
                      </a:r>
                      <a:endParaRPr lang="ru-RU" sz="1000" dirty="0">
                        <a:solidFill>
                          <a:srgbClr val="00313C"/>
                        </a:solidFill>
                      </a:endParaRPr>
                    </a:p>
                  </a:txBody>
                  <a:tcPr anchor="ctr"/>
                </a:tc>
                <a:tc>
                  <a:txBody>
                    <a:bodyPr/>
                    <a:lstStyle/>
                    <a:p>
                      <a:pPr marL="171450" marR="0" lvl="0" indent="-171450" algn="l" defTabSz="1243941" rtl="0" eaLnBrk="1" fontAlgn="auto" latinLnBrk="0" hangingPunct="1">
                        <a:lnSpc>
                          <a:spcPct val="95000"/>
                        </a:lnSpc>
                        <a:spcBef>
                          <a:spcPts val="0"/>
                        </a:spcBef>
                        <a:spcAft>
                          <a:spcPts val="0"/>
                        </a:spcAft>
                        <a:buClrTx/>
                        <a:buSzTx/>
                        <a:buFont typeface="Arial" panose="020B0604020202020204" pitchFamily="34" charset="0"/>
                        <a:buChar char="•"/>
                        <a:tabLst/>
                        <a:defRPr/>
                      </a:pPr>
                      <a:r>
                        <a:rPr lang="ru-RU" sz="1000" baseline="0" dirty="0"/>
                        <a:t>Качество расследования (по чек-листу), %</a:t>
                      </a:r>
                    </a:p>
                    <a:p>
                      <a:pPr marL="171450" marR="0" lvl="0" indent="-171450" algn="l" defTabSz="1243941" rtl="0" eaLnBrk="1" fontAlgn="auto" latinLnBrk="0" hangingPunct="1">
                        <a:lnSpc>
                          <a:spcPct val="95000"/>
                        </a:lnSpc>
                        <a:spcBef>
                          <a:spcPts val="0"/>
                        </a:spcBef>
                        <a:spcAft>
                          <a:spcPts val="0"/>
                        </a:spcAft>
                        <a:buClrTx/>
                        <a:buSzTx/>
                        <a:buFont typeface="Arial" panose="020B0604020202020204" pitchFamily="34" charset="0"/>
                        <a:buChar char="•"/>
                        <a:tabLst/>
                        <a:defRPr/>
                      </a:pPr>
                      <a:r>
                        <a:rPr lang="ru-RU" sz="1000" baseline="0" dirty="0"/>
                        <a:t>Среднее качество расследования, %</a:t>
                      </a:r>
                      <a:endParaRPr lang="ru-RU" sz="1000" baseline="0" dirty="0">
                        <a:solidFill>
                          <a:srgbClr val="00313C"/>
                        </a:solidFill>
                        <a:latin typeface="+mn-lt"/>
                      </a:endParaRPr>
                    </a:p>
                  </a:txBody>
                  <a:tcPr/>
                </a:tc>
                <a:tc>
                  <a:txBody>
                    <a:bodyPr/>
                    <a:lstStyle/>
                    <a:p>
                      <a:pPr>
                        <a:lnSpc>
                          <a:spcPct val="95000"/>
                        </a:lnSpc>
                      </a:pPr>
                      <a:r>
                        <a:rPr lang="ru-RU" sz="1000" dirty="0"/>
                        <a:t>Полноту соблюдения критериев и процедур проведения расследования,</a:t>
                      </a:r>
                      <a:r>
                        <a:rPr lang="ru-RU" sz="1000" baseline="0" dirty="0"/>
                        <a:t> включая качество определения причин и мероприятий. Отражает уровень снижения риска повторения события, в </a:t>
                      </a:r>
                      <a:r>
                        <a:rPr lang="ru-RU" sz="1000" baseline="0" dirty="0" err="1"/>
                        <a:t>т.ч</a:t>
                      </a:r>
                      <a:r>
                        <a:rPr lang="ru-RU" sz="1000" baseline="0" dirty="0"/>
                        <a:t>. на предприятиях Компании</a:t>
                      </a:r>
                      <a:endParaRPr lang="ru-RU" sz="1000" dirty="0">
                        <a:solidFill>
                          <a:srgbClr val="00313C"/>
                        </a:solidFill>
                      </a:endParaRPr>
                    </a:p>
                  </a:txBody>
                  <a:tcPr/>
                </a:tc>
                <a:tc>
                  <a:txBody>
                    <a:bodyPr/>
                    <a:lstStyle/>
                    <a:p>
                      <a:pPr marL="0" indent="0">
                        <a:lnSpc>
                          <a:spcPct val="95000"/>
                        </a:lnSpc>
                        <a:buNone/>
                      </a:pPr>
                      <a:r>
                        <a:rPr lang="ru-RU" sz="1000" dirty="0"/>
                        <a:t>Зону развития по отчету расследования</a:t>
                      </a:r>
                      <a:r>
                        <a:rPr lang="ru-RU" sz="1000" baseline="0" dirty="0"/>
                        <a:t>.</a:t>
                      </a:r>
                    </a:p>
                    <a:p>
                      <a:pPr marL="0" indent="0">
                        <a:lnSpc>
                          <a:spcPct val="95000"/>
                        </a:lnSpc>
                        <a:buNone/>
                      </a:pPr>
                      <a:r>
                        <a:rPr lang="ru-RU" sz="1000" baseline="0" dirty="0"/>
                        <a:t>Динамику средней оценки в разрезе подразделения или предприятия</a:t>
                      </a:r>
                      <a:endParaRPr lang="ru-RU" sz="1000" dirty="0">
                        <a:solidFill>
                          <a:srgbClr val="00313C"/>
                        </a:solidFill>
                      </a:endParaRPr>
                    </a:p>
                  </a:txBody>
                  <a:tcPr/>
                </a:tc>
                <a:tc>
                  <a:txBody>
                    <a:bodyPr/>
                    <a:lstStyle/>
                    <a:p>
                      <a:pPr>
                        <a:lnSpc>
                          <a:spcPct val="95000"/>
                        </a:lnSpc>
                      </a:pPr>
                      <a:r>
                        <a:rPr lang="ru-RU" sz="1000" dirty="0"/>
                        <a:t>Управленческие</a:t>
                      </a:r>
                      <a:r>
                        <a:rPr lang="ru-RU" sz="1000" baseline="0" dirty="0"/>
                        <a:t> выводы (дисциплина, прозрачность расследования).</a:t>
                      </a:r>
                    </a:p>
                    <a:p>
                      <a:pPr>
                        <a:lnSpc>
                          <a:spcPct val="95000"/>
                        </a:lnSpc>
                      </a:pPr>
                      <a:r>
                        <a:rPr lang="ru-RU" sz="1000" baseline="0" dirty="0"/>
                        <a:t>Программы обучения и развития участников комиссии.</a:t>
                      </a:r>
                    </a:p>
                    <a:p>
                      <a:pPr>
                        <a:lnSpc>
                          <a:spcPct val="95000"/>
                        </a:lnSpc>
                      </a:pPr>
                      <a:r>
                        <a:rPr lang="ru-RU" sz="1000" baseline="0" dirty="0"/>
                        <a:t>Совершенствование методик</a:t>
                      </a:r>
                      <a:endParaRPr lang="ru-RU" sz="1000" dirty="0">
                        <a:solidFill>
                          <a:srgbClr val="00313C"/>
                        </a:solidFill>
                      </a:endParaRPr>
                    </a:p>
                  </a:txBody>
                  <a:tcPr/>
                </a:tc>
                <a:extLst>
                  <a:ext uri="{0D108BD9-81ED-4DB2-BD59-A6C34878D82A}">
                    <a16:rowId xmlns:a16="http://schemas.microsoft.com/office/drawing/2014/main" val="3026513039"/>
                  </a:ext>
                </a:extLst>
              </a:tr>
              <a:tr h="515596">
                <a:tc>
                  <a:txBody>
                    <a:bodyPr/>
                    <a:lstStyle/>
                    <a:p>
                      <a:pPr>
                        <a:lnSpc>
                          <a:spcPct val="95000"/>
                        </a:lnSpc>
                      </a:pPr>
                      <a:r>
                        <a:rPr lang="ru-RU" sz="1000" dirty="0"/>
                        <a:t>4. Приживаемость</a:t>
                      </a:r>
                      <a:endParaRPr lang="ru-RU" sz="1000" dirty="0">
                        <a:solidFill>
                          <a:srgbClr val="00313C"/>
                        </a:solidFill>
                      </a:endParaRPr>
                    </a:p>
                  </a:txBody>
                  <a:tcPr anchor="ctr"/>
                </a:tc>
                <a:tc>
                  <a:txBody>
                    <a:bodyPr/>
                    <a:lstStyle/>
                    <a:p>
                      <a:pPr marL="171450" marR="0" lvl="0" indent="-171450" algn="l" defTabSz="1243941" rtl="0" eaLnBrk="1" fontAlgn="auto" latinLnBrk="0" hangingPunct="1">
                        <a:lnSpc>
                          <a:spcPct val="95000"/>
                        </a:lnSpc>
                        <a:spcBef>
                          <a:spcPts val="0"/>
                        </a:spcBef>
                        <a:spcAft>
                          <a:spcPts val="0"/>
                        </a:spcAft>
                        <a:buClrTx/>
                        <a:buSzTx/>
                        <a:buFont typeface="Arial" panose="020B0604020202020204" pitchFamily="34" charset="0"/>
                        <a:buChar char="•"/>
                        <a:tabLst/>
                        <a:defRPr/>
                      </a:pPr>
                      <a:r>
                        <a:rPr lang="ru-RU" sz="1000" baseline="0" dirty="0"/>
                        <a:t>Приживаемость, балл</a:t>
                      </a:r>
                      <a:endParaRPr lang="ru-RU" sz="1000" baseline="0" dirty="0">
                        <a:solidFill>
                          <a:srgbClr val="00313C"/>
                        </a:solidFill>
                        <a:latin typeface="+mn-lt"/>
                      </a:endParaRPr>
                    </a:p>
                  </a:txBody>
                  <a:tcPr/>
                </a:tc>
                <a:tc>
                  <a:txBody>
                    <a:bodyPr/>
                    <a:lstStyle/>
                    <a:p>
                      <a:pPr>
                        <a:lnSpc>
                          <a:spcPct val="95000"/>
                        </a:lnSpc>
                      </a:pPr>
                      <a:r>
                        <a:rPr lang="ru-RU" sz="1000" dirty="0"/>
                        <a:t>Комплексный</a:t>
                      </a:r>
                      <a:r>
                        <a:rPr lang="ru-RU" sz="1000" baseline="0" dirty="0"/>
                        <a:t> показатель функционирования и устойчивости процесса</a:t>
                      </a:r>
                      <a:endParaRPr lang="ru-RU" sz="1000" dirty="0">
                        <a:solidFill>
                          <a:srgbClr val="00313C"/>
                        </a:solidFill>
                      </a:endParaRPr>
                    </a:p>
                  </a:txBody>
                  <a:tcPr/>
                </a:tc>
                <a:tc>
                  <a:txBody>
                    <a:bodyPr/>
                    <a:lstStyle/>
                    <a:p>
                      <a:pPr marL="0" indent="0">
                        <a:lnSpc>
                          <a:spcPct val="95000"/>
                        </a:lnSpc>
                        <a:buNone/>
                      </a:pPr>
                      <a:r>
                        <a:rPr lang="ru-RU" sz="1000" dirty="0"/>
                        <a:t>Отклонение от целевого видения по элементам</a:t>
                      </a:r>
                      <a:r>
                        <a:rPr lang="ru-RU" sz="1000" baseline="0" dirty="0"/>
                        <a:t> оценки (люди, процессы, системы, результативность)</a:t>
                      </a:r>
                      <a:endParaRPr lang="ru-RU" sz="1000" dirty="0">
                        <a:solidFill>
                          <a:srgbClr val="00313C"/>
                        </a:solidFill>
                      </a:endParaRPr>
                    </a:p>
                  </a:txBody>
                  <a:tcPr/>
                </a:tc>
                <a:tc>
                  <a:txBody>
                    <a:bodyPr/>
                    <a:lstStyle/>
                    <a:p>
                      <a:pPr>
                        <a:lnSpc>
                          <a:spcPct val="95000"/>
                        </a:lnSpc>
                      </a:pPr>
                      <a:r>
                        <a:rPr lang="ru-RU" sz="1000" dirty="0"/>
                        <a:t>Развитие процесса и его элементов</a:t>
                      </a:r>
                    </a:p>
                    <a:p>
                      <a:pPr>
                        <a:lnSpc>
                          <a:spcPct val="95000"/>
                        </a:lnSpc>
                      </a:pPr>
                      <a:r>
                        <a:rPr lang="ru-RU" sz="1000" dirty="0"/>
                        <a:t>Целеполагание и оценка</a:t>
                      </a:r>
                    </a:p>
                  </a:txBody>
                  <a:tcPr/>
                </a:tc>
                <a:extLst>
                  <a:ext uri="{0D108BD9-81ED-4DB2-BD59-A6C34878D82A}">
                    <a16:rowId xmlns:a16="http://schemas.microsoft.com/office/drawing/2014/main" val="3897665295"/>
                  </a:ext>
                </a:extLst>
              </a:tr>
            </a:tbl>
          </a:graphicData>
        </a:graphic>
      </p:graphicFrame>
      <p:sp>
        <p:nvSpPr>
          <p:cNvPr id="30" name="Прямоугольник 29"/>
          <p:cNvSpPr/>
          <p:nvPr/>
        </p:nvSpPr>
        <p:spPr>
          <a:xfrm>
            <a:off x="245021" y="761291"/>
            <a:ext cx="6005311" cy="246221"/>
          </a:xfrm>
          <a:prstGeom prst="rect">
            <a:avLst/>
          </a:prstGeom>
        </p:spPr>
        <p:txBody>
          <a:bodyPr wrap="square">
            <a:spAutoFit/>
          </a:bodyPr>
          <a:lstStyle/>
          <a:p>
            <a:r>
              <a:rPr lang="ru-RU" sz="1000" i="1" dirty="0"/>
              <a:t>Таблица 5. Структура основных метрик эффективности и результативности процесса</a:t>
            </a:r>
            <a:endParaRPr lang="ru-RU" sz="1000" dirty="0"/>
          </a:p>
        </p:txBody>
      </p:sp>
      <p:sp>
        <p:nvSpPr>
          <p:cNvPr id="31" name="TextBox 30"/>
          <p:cNvSpPr txBox="1"/>
          <p:nvPr/>
        </p:nvSpPr>
        <p:spPr>
          <a:xfrm>
            <a:off x="310332" y="6401958"/>
            <a:ext cx="9224680" cy="215444"/>
          </a:xfrm>
          <a:prstGeom prst="rect">
            <a:avLst/>
          </a:prstGeom>
          <a:noFill/>
        </p:spPr>
        <p:txBody>
          <a:bodyPr wrap="square" rtlCol="0">
            <a:spAutoFit/>
          </a:bodyPr>
          <a:lstStyle/>
          <a:p>
            <a:r>
              <a:rPr lang="ru-RU" sz="800" baseline="30000" dirty="0"/>
              <a:t>1 </a:t>
            </a:r>
            <a:r>
              <a:rPr lang="ru-RU" sz="800" dirty="0"/>
              <a:t>Данная метрика предназначена для отслеживания целевого срока расследований, но не должна применяться в качестве цели в личном кабинете сотрудника  </a:t>
            </a:r>
            <a:endParaRPr lang="ru-RU" sz="800" baseline="30000" dirty="0"/>
          </a:p>
        </p:txBody>
      </p:sp>
      <p:sp>
        <p:nvSpPr>
          <p:cNvPr id="29" name="Номер слайда 2"/>
          <p:cNvSpPr txBox="1">
            <a:spLocks/>
          </p:cNvSpPr>
          <p:nvPr/>
        </p:nvSpPr>
        <p:spPr>
          <a:xfrm>
            <a:off x="11691396" y="6377448"/>
            <a:ext cx="493871" cy="468555"/>
          </a:xfrm>
          <a:prstGeom prst="rect">
            <a:avLst/>
          </a:prstGeom>
        </p:spPr>
        <p:txBody>
          <a:bodyPr anchor="ctr"/>
          <a:lstStyle>
            <a:defPPr>
              <a:defRPr lang="ru-RU"/>
            </a:defPPr>
            <a:lvl1pPr algn="r">
              <a:defRPr sz="1050"/>
            </a:lvl1pPr>
          </a:lstStyle>
          <a:p>
            <a:pPr marL="0" marR="0" lvl="0" indent="0" algn="r" defTabSz="913722" rtl="0" eaLnBrk="1" fontAlgn="auto" latinLnBrk="0" hangingPunct="1">
              <a:lnSpc>
                <a:spcPct val="100000"/>
              </a:lnSpc>
              <a:spcBef>
                <a:spcPts val="0"/>
              </a:spcBef>
              <a:spcAft>
                <a:spcPts val="0"/>
              </a:spcAft>
              <a:buClrTx/>
              <a:buSzTx/>
              <a:buFontTx/>
              <a:buNone/>
              <a:tabLst/>
              <a:defRPr/>
            </a:pPr>
            <a:fld id="{31ED88B6-9D2D-479B-ABA6-BAE9EF28FCC0}" type="slidenum">
              <a:rPr kumimoji="0" lang="ru-RU" sz="1050" b="0" i="0" u="none" strike="noStrike" kern="1200" cap="none" spc="0" normalizeH="0" baseline="0" noProof="0">
                <a:ln>
                  <a:noFill/>
                </a:ln>
                <a:solidFill>
                  <a:srgbClr val="00313C"/>
                </a:solidFill>
                <a:effectLst/>
                <a:uLnTx/>
                <a:uFillTx/>
                <a:latin typeface="Arial"/>
                <a:ea typeface="+mn-ea"/>
                <a:cs typeface="+mn-cs"/>
              </a:rPr>
              <a:pPr marL="0" marR="0" lvl="0" indent="0" algn="r" defTabSz="913722" rtl="0" eaLnBrk="1" fontAlgn="auto" latinLnBrk="0" hangingPunct="1">
                <a:lnSpc>
                  <a:spcPct val="100000"/>
                </a:lnSpc>
                <a:spcBef>
                  <a:spcPts val="0"/>
                </a:spcBef>
                <a:spcAft>
                  <a:spcPts val="0"/>
                </a:spcAft>
                <a:buClrTx/>
                <a:buSzTx/>
                <a:buFontTx/>
                <a:buNone/>
                <a:tabLst/>
                <a:defRPr/>
              </a:pPr>
              <a:t>28</a:t>
            </a:fld>
            <a:endParaRPr kumimoji="0" lang="ru-RU" sz="1050" b="0" i="0" u="none" strike="noStrike" kern="1200" cap="none" spc="0" normalizeH="0" baseline="0" noProof="0" dirty="0">
              <a:ln>
                <a:noFill/>
              </a:ln>
              <a:solidFill>
                <a:srgbClr val="00313C"/>
              </a:solidFill>
              <a:effectLst/>
              <a:uLnTx/>
              <a:uFillTx/>
              <a:latin typeface="Arial"/>
              <a:ea typeface="+mn-ea"/>
              <a:cs typeface="+mn-cs"/>
            </a:endParaRPr>
          </a:p>
        </p:txBody>
      </p:sp>
      <p:grpSp>
        <p:nvGrpSpPr>
          <p:cNvPr id="77" name="Группа 76"/>
          <p:cNvGrpSpPr/>
          <p:nvPr/>
        </p:nvGrpSpPr>
        <p:grpSpPr>
          <a:xfrm>
            <a:off x="10038142" y="173375"/>
            <a:ext cx="1836912" cy="270925"/>
            <a:chOff x="10272872" y="20657"/>
            <a:chExt cx="1836912" cy="270925"/>
          </a:xfrm>
        </p:grpSpPr>
        <p:grpSp>
          <p:nvGrpSpPr>
            <p:cNvPr id="78" name="Group 157">
              <a:extLst>
                <a:ext uri="{FF2B5EF4-FFF2-40B4-BE49-F238E27FC236}">
                  <a16:creationId xmlns:a16="http://schemas.microsoft.com/office/drawing/2014/main" id="{4CEEC936-88F2-487F-9301-BBF7EE53302E}"/>
                </a:ext>
              </a:extLst>
            </p:cNvPr>
            <p:cNvGrpSpPr>
              <a:grpSpLocks/>
            </p:cNvGrpSpPr>
            <p:nvPr>
              <p:custDataLst>
                <p:tags r:id="rId2"/>
              </p:custDataLst>
            </p:nvPr>
          </p:nvGrpSpPr>
          <p:grpSpPr>
            <a:xfrm>
              <a:off x="10635114" y="75002"/>
              <a:ext cx="387944" cy="216580"/>
              <a:chOff x="3088884" y="1164709"/>
              <a:chExt cx="2296426" cy="1282037"/>
            </a:xfrm>
            <a:solidFill>
              <a:srgbClr val="008080"/>
            </a:solidFill>
          </p:grpSpPr>
          <p:sp>
            <p:nvSpPr>
              <p:cNvPr id="96" name="Freeform: Shape 158">
                <a:extLst>
                  <a:ext uri="{FF2B5EF4-FFF2-40B4-BE49-F238E27FC236}">
                    <a16:creationId xmlns:a16="http://schemas.microsoft.com/office/drawing/2014/main" id="{F4F9E692-AE8C-4FC4-A89B-E6184CB74099}"/>
                  </a:ext>
                </a:extLst>
              </p:cNvPr>
              <p:cNvSpPr/>
              <p:nvPr>
                <p:custDataLst>
                  <p:tags r:id="rId20"/>
                </p:custDataLst>
              </p:nvPr>
            </p:nvSpPr>
            <p:spPr>
              <a:xfrm>
                <a:off x="3088884" y="1164709"/>
                <a:ext cx="2296426" cy="1282037"/>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53573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53573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153573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7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7 w 1828800"/>
                  <a:gd name="connsiteY1" fmla="*/ 0 h 914400"/>
                  <a:gd name="connsiteX2" fmla="*/ 1828800 w 1828800"/>
                  <a:gd name="connsiteY2" fmla="*/ 457200 h 914400"/>
                  <a:gd name="connsiteX3" fmla="*/ 1645787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7 w 1828800"/>
                  <a:gd name="connsiteY1" fmla="*/ 0 h 914400"/>
                  <a:gd name="connsiteX2" fmla="*/ 1828800 w 1828800"/>
                  <a:gd name="connsiteY2" fmla="*/ 457200 h 914400"/>
                  <a:gd name="connsiteX3" fmla="*/ 1645787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45787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645025" y="0"/>
                    </a:lnTo>
                    <a:lnTo>
                      <a:pt x="1828800" y="457200"/>
                    </a:lnTo>
                    <a:lnTo>
                      <a:pt x="1645025" y="914400"/>
                    </a:lnTo>
                    <a:lnTo>
                      <a:pt x="0" y="914400"/>
                    </a:lnTo>
                    <a:lnTo>
                      <a:pt x="183775" y="457200"/>
                    </a:lnTo>
                    <a:close/>
                  </a:path>
                </a:pathLst>
              </a:custGeom>
              <a:solidFill>
                <a:srgbClr val="B2D2D8"/>
              </a:solidFill>
              <a:ln w="9525" cap="flat" cmpd="sng" algn="ctr">
                <a:solidFill>
                  <a:srgbClr val="FFFFFF"/>
                </a:solidFill>
                <a:prstDash val="solid"/>
              </a:ln>
              <a:effectLst/>
            </p:spPr>
            <p:txBody>
              <a:bodyPr wrap="square" l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800" b="0" i="0" u="none" strike="noStrike" kern="0" cap="none" spc="0" normalizeH="0" baseline="0" noProof="0" dirty="0" err="1">
                  <a:ln>
                    <a:noFill/>
                  </a:ln>
                  <a:solidFill>
                    <a:srgbClr val="FFFFFF"/>
                  </a:solidFill>
                  <a:effectLst/>
                  <a:uLnTx/>
                  <a:uFillTx/>
                  <a:latin typeface="Arial"/>
                  <a:ea typeface="+mn-ea"/>
                  <a:cs typeface="+mn-cs"/>
                </a:endParaRPr>
              </a:p>
            </p:txBody>
          </p:sp>
          <p:sp>
            <p:nvSpPr>
              <p:cNvPr id="97" name="TextBox 96">
                <a:extLst>
                  <a:ext uri="{FF2B5EF4-FFF2-40B4-BE49-F238E27FC236}">
                    <a16:creationId xmlns:a16="http://schemas.microsoft.com/office/drawing/2014/main" id="{DBD621E5-087B-4D36-BF72-18BE3ACC1830}"/>
                  </a:ext>
                </a:extLst>
              </p:cNvPr>
              <p:cNvSpPr txBox="1"/>
              <p:nvPr>
                <p:custDataLst>
                  <p:tags r:id="rId21"/>
                </p:custDataLst>
              </p:nvPr>
            </p:nvSpPr>
            <p:spPr>
              <a:xfrm>
                <a:off x="3370450" y="1253740"/>
                <a:ext cx="1784092" cy="1103976"/>
              </a:xfrm>
              <a:prstGeom prst="rect">
                <a:avLst/>
              </a:prstGeom>
              <a:solidFill>
                <a:srgbClr val="B2D2D8"/>
              </a:solidFill>
            </p:spPr>
            <p:txBody>
              <a:bodyPr vert="horz" wrap="square" lIns="36000" tIns="0" rIns="0" bIns="0" rtlCol="0" anchor="ctr">
                <a:noAutofit/>
              </a:bodyPr>
              <a:lstStyle>
                <a:lvl1pPr lvl="0" indent="0" defTabSz="913473" fontAlgn="base">
                  <a:spcBef>
                    <a:spcPct val="0"/>
                  </a:spcBef>
                  <a:spcAft>
                    <a:spcPct val="0"/>
                  </a:spcAft>
                  <a:buClr>
                    <a:schemeClr val="tx2"/>
                  </a:buClr>
                  <a:buSzPct val="100000"/>
                  <a:defRPr lang="ru-RU" sz="1600" baseline="0" dirty="0"/>
                </a:lvl1pPr>
                <a:lvl2pPr marL="198335" lvl="1" indent="-194662" defTabSz="913473" fontAlgn="base">
                  <a:spcBef>
                    <a:spcPct val="0"/>
                  </a:spcBef>
                  <a:spcAft>
                    <a:spcPct val="0"/>
                  </a:spcAft>
                  <a:buClr>
                    <a:schemeClr val="accent4"/>
                  </a:buClr>
                  <a:buSzPct val="125000"/>
                  <a:buFont typeface="Arial" charset="0"/>
                  <a:buChar char="▪"/>
                  <a:defRPr lang="ru-RU" sz="1600" baseline="0" dirty="0"/>
                </a:lvl2pPr>
                <a:lvl3pPr marL="455435" lvl="2" indent="-253428" defTabSz="913473" fontAlgn="base">
                  <a:spcBef>
                    <a:spcPct val="0"/>
                  </a:spcBef>
                  <a:spcAft>
                    <a:spcPct val="0"/>
                  </a:spcAft>
                  <a:buClr>
                    <a:schemeClr val="accent6"/>
                  </a:buClr>
                  <a:buSzPct val="120000"/>
                  <a:buFont typeface="Arial" charset="0"/>
                  <a:buChar char="–"/>
                  <a:defRPr lang="ru-RU" sz="1600" baseline="0" dirty="0"/>
                </a:lvl3pPr>
                <a:lvl4pPr marL="628060" lvl="3" indent="-157933" defTabSz="913473" fontAlgn="base">
                  <a:spcBef>
                    <a:spcPct val="0"/>
                  </a:spcBef>
                  <a:spcAft>
                    <a:spcPct val="0"/>
                  </a:spcAft>
                  <a:buClr>
                    <a:schemeClr val="accent6"/>
                  </a:buClr>
                  <a:buSzPct val="120000"/>
                  <a:buFont typeface="Arial" charset="0"/>
                  <a:buChar char="▫"/>
                  <a:defRPr lang="ru-RU" sz="1600" baseline="0" dirty="0"/>
                </a:lvl4pPr>
                <a:lvl5pPr marL="763957" lvl="4" indent="-132223" defTabSz="913473" fontAlgn="base">
                  <a:spcBef>
                    <a:spcPct val="0"/>
                  </a:spcBef>
                  <a:spcAft>
                    <a:spcPct val="0"/>
                  </a:spcAft>
                  <a:buClr>
                    <a:schemeClr val="accent6"/>
                  </a:buClr>
                  <a:buSzPct val="89000"/>
                  <a:buFont typeface="Arial" charset="0"/>
                  <a:buChar char="-"/>
                  <a:defRPr lang="ru-RU" sz="1600" baseline="0" dirty="0"/>
                </a:lvl5pPr>
                <a:lvl6pPr marL="1020030" indent="-177089" defTabSz="1218026" fontAlgn="base">
                  <a:spcBef>
                    <a:spcPct val="0"/>
                  </a:spcBef>
                  <a:spcAft>
                    <a:spcPct val="0"/>
                  </a:spcAft>
                  <a:buClr>
                    <a:schemeClr val="tx2"/>
                  </a:buClr>
                  <a:buSzPct val="89000"/>
                  <a:buFont typeface="Arial" charset="0"/>
                  <a:buChar char="-"/>
                  <a:defRPr sz="2100" baseline="0"/>
                </a:lvl6pPr>
                <a:lvl7pPr marL="1020030" indent="-177089" defTabSz="1218026" fontAlgn="base">
                  <a:spcBef>
                    <a:spcPct val="0"/>
                  </a:spcBef>
                  <a:spcAft>
                    <a:spcPct val="0"/>
                  </a:spcAft>
                  <a:buClr>
                    <a:schemeClr val="tx2"/>
                  </a:buClr>
                  <a:buSzPct val="89000"/>
                  <a:buFont typeface="Arial" charset="0"/>
                  <a:buChar char="-"/>
                  <a:defRPr sz="2100" baseline="0"/>
                </a:lvl7pPr>
                <a:lvl8pPr marL="1020030" indent="-177089" defTabSz="1218026" fontAlgn="base">
                  <a:spcBef>
                    <a:spcPct val="0"/>
                  </a:spcBef>
                  <a:spcAft>
                    <a:spcPct val="0"/>
                  </a:spcAft>
                  <a:buClr>
                    <a:schemeClr val="tx2"/>
                  </a:buClr>
                  <a:buSzPct val="89000"/>
                  <a:buFont typeface="Arial" charset="0"/>
                  <a:buChar char="-"/>
                  <a:defRPr sz="2100" baseline="0"/>
                </a:lvl8pPr>
                <a:lvl9pPr marL="1020030" indent="-177089" defTabSz="1218026" fontAlgn="base">
                  <a:spcBef>
                    <a:spcPct val="0"/>
                  </a:spcBef>
                  <a:spcAft>
                    <a:spcPct val="0"/>
                  </a:spcAft>
                  <a:buClr>
                    <a:schemeClr val="tx2"/>
                  </a:buClr>
                  <a:buSzPct val="89000"/>
                  <a:buFont typeface="Arial" charset="0"/>
                  <a:buChar char="-"/>
                  <a:defRPr sz="2100" baseline="0"/>
                </a:lvl9pPr>
              </a:lstStyle>
              <a:p>
                <a:pPr marL="0" marR="0" lvl="0" indent="0" defTabSz="913473" eaLnBrk="1" fontAlgn="base" latinLnBrk="0" hangingPunct="1">
                  <a:lnSpc>
                    <a:spcPct val="100000"/>
                  </a:lnSpc>
                  <a:spcBef>
                    <a:spcPct val="0"/>
                  </a:spcBef>
                  <a:spcAft>
                    <a:spcPct val="0"/>
                  </a:spcAft>
                  <a:buClr>
                    <a:srgbClr val="008080"/>
                  </a:buClr>
                  <a:buSzPct val="100000"/>
                  <a:buFontTx/>
                  <a:buNone/>
                  <a:tabLst/>
                  <a:defRPr/>
                </a:pPr>
                <a:endParaRPr kumimoji="0" lang="ru-RU" sz="800" b="1" i="0" u="none" strike="noStrike" kern="0" cap="none" spc="0" normalizeH="0" baseline="0" noProof="0">
                  <a:ln>
                    <a:noFill/>
                  </a:ln>
                  <a:solidFill>
                    <a:srgbClr val="FFFFFF"/>
                  </a:solidFill>
                  <a:effectLst/>
                  <a:uLnTx/>
                  <a:uFillTx/>
                </a:endParaRPr>
              </a:p>
            </p:txBody>
          </p:sp>
        </p:grpSp>
        <p:grpSp>
          <p:nvGrpSpPr>
            <p:cNvPr id="79" name="Group 160">
              <a:extLst>
                <a:ext uri="{FF2B5EF4-FFF2-40B4-BE49-F238E27FC236}">
                  <a16:creationId xmlns:a16="http://schemas.microsoft.com/office/drawing/2014/main" id="{04FC4A19-C68D-44AC-BCE4-E0CA3A8AEF16}"/>
                </a:ext>
              </a:extLst>
            </p:cNvPr>
            <p:cNvGrpSpPr/>
            <p:nvPr>
              <p:custDataLst>
                <p:tags r:id="rId3"/>
              </p:custDataLst>
            </p:nvPr>
          </p:nvGrpSpPr>
          <p:grpSpPr>
            <a:xfrm>
              <a:off x="10272872" y="75002"/>
              <a:ext cx="387944" cy="216580"/>
              <a:chOff x="921522" y="1164709"/>
              <a:chExt cx="2296426" cy="1282037"/>
            </a:xfrm>
            <a:solidFill>
              <a:srgbClr val="B2D2D8"/>
            </a:solidFill>
          </p:grpSpPr>
          <p:sp>
            <p:nvSpPr>
              <p:cNvPr id="94" name="Freeform: Shape 161">
                <a:extLst>
                  <a:ext uri="{FF2B5EF4-FFF2-40B4-BE49-F238E27FC236}">
                    <a16:creationId xmlns:a16="http://schemas.microsoft.com/office/drawing/2014/main" id="{197CF1A7-7FE1-46BA-ACC2-20AA31C51914}"/>
                  </a:ext>
                </a:extLst>
              </p:cNvPr>
              <p:cNvSpPr/>
              <p:nvPr>
                <p:custDataLst>
                  <p:tags r:id="rId18"/>
                </p:custDataLst>
              </p:nvPr>
            </p:nvSpPr>
            <p:spPr>
              <a:xfrm>
                <a:off x="921522" y="1164709"/>
                <a:ext cx="2296426" cy="1282037"/>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83775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83775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0 w 1828800"/>
                  <a:gd name="connsiteY5"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645025" y="0"/>
                    </a:lnTo>
                    <a:lnTo>
                      <a:pt x="1828800" y="457200"/>
                    </a:lnTo>
                    <a:lnTo>
                      <a:pt x="1645025" y="914400"/>
                    </a:lnTo>
                    <a:lnTo>
                      <a:pt x="0" y="914400"/>
                    </a:lnTo>
                    <a:lnTo>
                      <a:pt x="0" y="457200"/>
                    </a:lnTo>
                    <a:close/>
                  </a:path>
                </a:pathLst>
              </a:custGeom>
              <a:grpFill/>
              <a:ln w="9525" cap="flat" cmpd="sng" algn="ctr">
                <a:solidFill>
                  <a:srgbClr val="FFFFFF"/>
                </a:solidFill>
                <a:prstDash val="solid"/>
              </a:ln>
              <a:effectLst/>
            </p:spPr>
            <p:txBody>
              <a:bodyPr wrap="square" l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800" b="0" i="0" u="none" strike="noStrike" kern="0" cap="none" spc="0" normalizeH="0" baseline="0" noProof="0" dirty="0" err="1">
                  <a:ln>
                    <a:noFill/>
                  </a:ln>
                  <a:solidFill>
                    <a:srgbClr val="FFFFFF"/>
                  </a:solidFill>
                  <a:effectLst/>
                  <a:uLnTx/>
                  <a:uFillTx/>
                  <a:latin typeface="Arial"/>
                  <a:ea typeface="+mn-ea"/>
                  <a:cs typeface="+mn-cs"/>
                </a:endParaRPr>
              </a:p>
            </p:txBody>
          </p:sp>
          <p:sp>
            <p:nvSpPr>
              <p:cNvPr id="95" name="TextBox 94">
                <a:extLst>
                  <a:ext uri="{FF2B5EF4-FFF2-40B4-BE49-F238E27FC236}">
                    <a16:creationId xmlns:a16="http://schemas.microsoft.com/office/drawing/2014/main" id="{53079148-39E0-4FCB-82CF-F97B48FC81A3}"/>
                  </a:ext>
                </a:extLst>
              </p:cNvPr>
              <p:cNvSpPr txBox="1"/>
              <p:nvPr>
                <p:custDataLst>
                  <p:tags r:id="rId19"/>
                </p:custDataLst>
              </p:nvPr>
            </p:nvSpPr>
            <p:spPr>
              <a:xfrm>
                <a:off x="985022" y="1253740"/>
                <a:ext cx="2002159" cy="1103976"/>
              </a:xfrm>
              <a:prstGeom prst="rect">
                <a:avLst/>
              </a:prstGeom>
              <a:grpFill/>
            </p:spPr>
            <p:txBody>
              <a:bodyPr vert="horz" wrap="square" lIns="36000" tIns="0" rIns="0" bIns="0" rtlCol="0" anchor="ctr">
                <a:noAutofit/>
              </a:bodyPr>
              <a:lstStyle>
                <a:lvl1pPr lvl="0" indent="0" defTabSz="913473" fontAlgn="base">
                  <a:spcBef>
                    <a:spcPct val="0"/>
                  </a:spcBef>
                  <a:spcAft>
                    <a:spcPct val="0"/>
                  </a:spcAft>
                  <a:buClr>
                    <a:schemeClr val="tx2"/>
                  </a:buClr>
                  <a:buSzPct val="100000"/>
                  <a:defRPr lang="ru-RU" sz="1600" baseline="0" dirty="0"/>
                </a:lvl1pPr>
                <a:lvl2pPr marL="198335" lvl="1" indent="-194662" defTabSz="913473" fontAlgn="base">
                  <a:spcBef>
                    <a:spcPct val="0"/>
                  </a:spcBef>
                  <a:spcAft>
                    <a:spcPct val="0"/>
                  </a:spcAft>
                  <a:buClr>
                    <a:schemeClr val="accent4"/>
                  </a:buClr>
                  <a:buSzPct val="125000"/>
                  <a:buFont typeface="Arial" charset="0"/>
                  <a:buChar char="▪"/>
                  <a:defRPr lang="ru-RU" sz="1600" baseline="0" dirty="0"/>
                </a:lvl2pPr>
                <a:lvl3pPr marL="455435" lvl="2" indent="-253428" defTabSz="913473" fontAlgn="base">
                  <a:spcBef>
                    <a:spcPct val="0"/>
                  </a:spcBef>
                  <a:spcAft>
                    <a:spcPct val="0"/>
                  </a:spcAft>
                  <a:buClr>
                    <a:schemeClr val="accent6"/>
                  </a:buClr>
                  <a:buSzPct val="120000"/>
                  <a:buFont typeface="Arial" charset="0"/>
                  <a:buChar char="–"/>
                  <a:defRPr lang="ru-RU" sz="1600" baseline="0" dirty="0"/>
                </a:lvl3pPr>
                <a:lvl4pPr marL="628060" lvl="3" indent="-157933" defTabSz="913473" fontAlgn="base">
                  <a:spcBef>
                    <a:spcPct val="0"/>
                  </a:spcBef>
                  <a:spcAft>
                    <a:spcPct val="0"/>
                  </a:spcAft>
                  <a:buClr>
                    <a:schemeClr val="accent6"/>
                  </a:buClr>
                  <a:buSzPct val="120000"/>
                  <a:buFont typeface="Arial" charset="0"/>
                  <a:buChar char="▫"/>
                  <a:defRPr lang="ru-RU" sz="1600" baseline="0" dirty="0"/>
                </a:lvl4pPr>
                <a:lvl5pPr marL="763957" lvl="4" indent="-132223" defTabSz="913473" fontAlgn="base">
                  <a:spcBef>
                    <a:spcPct val="0"/>
                  </a:spcBef>
                  <a:spcAft>
                    <a:spcPct val="0"/>
                  </a:spcAft>
                  <a:buClr>
                    <a:schemeClr val="accent6"/>
                  </a:buClr>
                  <a:buSzPct val="89000"/>
                  <a:buFont typeface="Arial" charset="0"/>
                  <a:buChar char="-"/>
                  <a:defRPr lang="ru-RU" sz="1600" baseline="0" dirty="0"/>
                </a:lvl5pPr>
                <a:lvl6pPr marL="1020030" indent="-177089" defTabSz="1218026" fontAlgn="base">
                  <a:spcBef>
                    <a:spcPct val="0"/>
                  </a:spcBef>
                  <a:spcAft>
                    <a:spcPct val="0"/>
                  </a:spcAft>
                  <a:buClr>
                    <a:schemeClr val="tx2"/>
                  </a:buClr>
                  <a:buSzPct val="89000"/>
                  <a:buFont typeface="Arial" charset="0"/>
                  <a:buChar char="-"/>
                  <a:defRPr sz="2100" baseline="0"/>
                </a:lvl6pPr>
                <a:lvl7pPr marL="1020030" indent="-177089" defTabSz="1218026" fontAlgn="base">
                  <a:spcBef>
                    <a:spcPct val="0"/>
                  </a:spcBef>
                  <a:spcAft>
                    <a:spcPct val="0"/>
                  </a:spcAft>
                  <a:buClr>
                    <a:schemeClr val="tx2"/>
                  </a:buClr>
                  <a:buSzPct val="89000"/>
                  <a:buFont typeface="Arial" charset="0"/>
                  <a:buChar char="-"/>
                  <a:defRPr sz="2100" baseline="0"/>
                </a:lvl7pPr>
                <a:lvl8pPr marL="1020030" indent="-177089" defTabSz="1218026" fontAlgn="base">
                  <a:spcBef>
                    <a:spcPct val="0"/>
                  </a:spcBef>
                  <a:spcAft>
                    <a:spcPct val="0"/>
                  </a:spcAft>
                  <a:buClr>
                    <a:schemeClr val="tx2"/>
                  </a:buClr>
                  <a:buSzPct val="89000"/>
                  <a:buFont typeface="Arial" charset="0"/>
                  <a:buChar char="-"/>
                  <a:defRPr sz="2100" baseline="0"/>
                </a:lvl8pPr>
                <a:lvl9pPr marL="1020030" indent="-177089" defTabSz="1218026" fontAlgn="base">
                  <a:spcBef>
                    <a:spcPct val="0"/>
                  </a:spcBef>
                  <a:spcAft>
                    <a:spcPct val="0"/>
                  </a:spcAft>
                  <a:buClr>
                    <a:schemeClr val="tx2"/>
                  </a:buClr>
                  <a:buSzPct val="89000"/>
                  <a:buFont typeface="Arial" charset="0"/>
                  <a:buChar char="-"/>
                  <a:defRPr sz="2100" baseline="0"/>
                </a:lvl9pPr>
              </a:lstStyle>
              <a:p>
                <a:pPr marL="0" marR="0" lvl="0" indent="0" defTabSz="913473" eaLnBrk="1" fontAlgn="base" latinLnBrk="0" hangingPunct="1">
                  <a:lnSpc>
                    <a:spcPct val="100000"/>
                  </a:lnSpc>
                  <a:spcBef>
                    <a:spcPct val="0"/>
                  </a:spcBef>
                  <a:spcAft>
                    <a:spcPct val="0"/>
                  </a:spcAft>
                  <a:buClr>
                    <a:srgbClr val="008080"/>
                  </a:buClr>
                  <a:buSzPct val="100000"/>
                  <a:buFontTx/>
                  <a:buNone/>
                  <a:tabLst/>
                  <a:defRPr/>
                </a:pPr>
                <a:endParaRPr kumimoji="0" lang="en-US" sz="800" b="1" i="0" u="none" strike="noStrike" kern="0" cap="none" spc="0" normalizeH="0" baseline="0" noProof="0">
                  <a:ln>
                    <a:noFill/>
                  </a:ln>
                  <a:solidFill>
                    <a:srgbClr val="FFFFFF"/>
                  </a:solidFill>
                  <a:effectLst/>
                  <a:uLnTx/>
                  <a:uFillTx/>
                </a:endParaRPr>
              </a:p>
            </p:txBody>
          </p:sp>
        </p:grpSp>
        <p:sp>
          <p:nvSpPr>
            <p:cNvPr id="80" name="Oval 21">
              <a:extLst>
                <a:ext uri="{FF2B5EF4-FFF2-40B4-BE49-F238E27FC236}">
                  <a16:creationId xmlns:a16="http://schemas.microsoft.com/office/drawing/2014/main" id="{CA8C2CDF-DFFA-426A-BAAE-897286934E9F}"/>
                </a:ext>
              </a:extLst>
            </p:cNvPr>
            <p:cNvSpPr>
              <a:spLocks noChangeArrowheads="1"/>
            </p:cNvSpPr>
            <p:nvPr>
              <p:custDataLst>
                <p:tags r:id="rId4"/>
              </p:custDataLst>
            </p:nvPr>
          </p:nvSpPr>
          <p:spPr bwMode="gray">
            <a:xfrm>
              <a:off x="10392370" y="20657"/>
              <a:ext cx="109965" cy="109965"/>
            </a:xfrm>
            <a:prstGeom prst="ellipse">
              <a:avLst/>
            </a:prstGeom>
            <a:solidFill>
              <a:srgbClr val="B2D2D8"/>
            </a:solidFill>
            <a:ln w="9525">
              <a:solidFill>
                <a:srgbClr val="FFFFFF"/>
              </a:solidFill>
              <a:round/>
              <a:headEnd/>
              <a:tailEnd/>
            </a:ln>
          </p:spPr>
          <p:txBody>
            <a:bodyPr wrap="none" lIns="91430" tIns="45715" rIns="91430" bIns="45715" anchor="ctr">
              <a:noAutofit/>
            </a:bodyPr>
            <a:lstStyle/>
            <a:p>
              <a:pPr marL="0" marR="0" lvl="0" indent="0" algn="ctr" defTabSz="913523" eaLnBrk="1" fontAlgn="auto" latinLnBrk="0" hangingPunct="1">
                <a:lnSpc>
                  <a:spcPct val="100000"/>
                </a:lnSpc>
                <a:spcBef>
                  <a:spcPts val="0"/>
                </a:spcBef>
                <a:spcAft>
                  <a:spcPts val="0"/>
                </a:spcAft>
                <a:buClr>
                  <a:srgbClr val="000000"/>
                </a:buClr>
                <a:buSzTx/>
                <a:buFontTx/>
                <a:buNone/>
                <a:tabLst/>
                <a:defRPr/>
              </a:pPr>
              <a:r>
                <a:rPr kumimoji="0" lang="en-US" sz="600" b="1" i="0" u="none" strike="noStrike" kern="0" cap="none" spc="0" normalizeH="0" baseline="0" noProof="0" dirty="0">
                  <a:ln>
                    <a:noFill/>
                  </a:ln>
                  <a:solidFill>
                    <a:srgbClr val="008080"/>
                  </a:solidFill>
                  <a:effectLst/>
                  <a:uLnTx/>
                  <a:uFillTx/>
                </a:rPr>
                <a:t>1</a:t>
              </a:r>
            </a:p>
          </p:txBody>
        </p:sp>
        <p:sp>
          <p:nvSpPr>
            <p:cNvPr id="81" name="Oval 21">
              <a:extLst>
                <a:ext uri="{FF2B5EF4-FFF2-40B4-BE49-F238E27FC236}">
                  <a16:creationId xmlns:a16="http://schemas.microsoft.com/office/drawing/2014/main" id="{24F374FD-1D76-4320-A12C-1FE7B2FD066D}"/>
                </a:ext>
              </a:extLst>
            </p:cNvPr>
            <p:cNvSpPr>
              <a:spLocks noChangeArrowheads="1"/>
            </p:cNvSpPr>
            <p:nvPr>
              <p:custDataLst>
                <p:tags r:id="rId5"/>
              </p:custDataLst>
            </p:nvPr>
          </p:nvSpPr>
          <p:spPr bwMode="gray">
            <a:xfrm>
              <a:off x="10754612" y="20657"/>
              <a:ext cx="109965" cy="109965"/>
            </a:xfrm>
            <a:prstGeom prst="ellipse">
              <a:avLst/>
            </a:prstGeom>
            <a:solidFill>
              <a:srgbClr val="B2D2D8"/>
            </a:solidFill>
            <a:ln w="9525">
              <a:solidFill>
                <a:srgbClr val="FFFFFF"/>
              </a:solidFill>
              <a:round/>
              <a:headEnd/>
              <a:tailEnd/>
            </a:ln>
          </p:spPr>
          <p:txBody>
            <a:bodyPr wrap="none" lIns="91430" tIns="45715" rIns="91430" bIns="45715" anchor="ctr">
              <a:noAutofit/>
            </a:bodyPr>
            <a:lstStyle/>
            <a:p>
              <a:pPr marL="0" marR="0" lvl="0" indent="0" algn="ctr" defTabSz="913523" eaLnBrk="1" fontAlgn="auto" latinLnBrk="0" hangingPunct="1">
                <a:lnSpc>
                  <a:spcPct val="100000"/>
                </a:lnSpc>
                <a:spcBef>
                  <a:spcPts val="0"/>
                </a:spcBef>
                <a:spcAft>
                  <a:spcPts val="0"/>
                </a:spcAft>
                <a:buClr>
                  <a:srgbClr val="000000"/>
                </a:buClr>
                <a:buSzTx/>
                <a:buFontTx/>
                <a:buNone/>
                <a:tabLst/>
                <a:defRPr/>
              </a:pPr>
              <a:r>
                <a:rPr kumimoji="0" lang="en-US" sz="600" b="1" i="0" u="none" strike="noStrike" kern="0" cap="none" spc="0" normalizeH="0" baseline="0" noProof="0" dirty="0">
                  <a:ln>
                    <a:noFill/>
                  </a:ln>
                  <a:solidFill>
                    <a:srgbClr val="008080"/>
                  </a:solidFill>
                  <a:effectLst/>
                  <a:uLnTx/>
                  <a:uFillTx/>
                </a:rPr>
                <a:t>2</a:t>
              </a:r>
            </a:p>
          </p:txBody>
        </p:sp>
        <p:grpSp>
          <p:nvGrpSpPr>
            <p:cNvPr id="82" name="Group 165">
              <a:extLst>
                <a:ext uri="{FF2B5EF4-FFF2-40B4-BE49-F238E27FC236}">
                  <a16:creationId xmlns:a16="http://schemas.microsoft.com/office/drawing/2014/main" id="{6A479927-CF71-4D23-9A1F-AC5ADBA948D7}"/>
                </a:ext>
              </a:extLst>
            </p:cNvPr>
            <p:cNvGrpSpPr>
              <a:grpSpLocks/>
            </p:cNvGrpSpPr>
            <p:nvPr>
              <p:custDataLst>
                <p:tags r:id="rId6"/>
              </p:custDataLst>
            </p:nvPr>
          </p:nvGrpSpPr>
          <p:grpSpPr>
            <a:xfrm>
              <a:off x="10997356" y="75002"/>
              <a:ext cx="387944" cy="216580"/>
              <a:chOff x="5256246" y="1164709"/>
              <a:chExt cx="2296426" cy="1282037"/>
            </a:xfrm>
            <a:solidFill>
              <a:srgbClr val="B2D2D8"/>
            </a:solidFill>
          </p:grpSpPr>
          <p:sp>
            <p:nvSpPr>
              <p:cNvPr id="92" name="Freeform: Shape 166">
                <a:extLst>
                  <a:ext uri="{FF2B5EF4-FFF2-40B4-BE49-F238E27FC236}">
                    <a16:creationId xmlns:a16="http://schemas.microsoft.com/office/drawing/2014/main" id="{22D52BEC-83FC-4511-ADA5-830242BCB184}"/>
                  </a:ext>
                </a:extLst>
              </p:cNvPr>
              <p:cNvSpPr/>
              <p:nvPr>
                <p:custDataLst>
                  <p:tags r:id="rId16"/>
                </p:custDataLst>
              </p:nvPr>
            </p:nvSpPr>
            <p:spPr>
              <a:xfrm>
                <a:off x="5256246" y="1164709"/>
                <a:ext cx="2296426" cy="1282037"/>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53573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53573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153573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183013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183013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3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6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6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6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645025" y="0"/>
                    </a:lnTo>
                    <a:lnTo>
                      <a:pt x="1828800" y="457200"/>
                    </a:lnTo>
                    <a:lnTo>
                      <a:pt x="1645025" y="914400"/>
                    </a:lnTo>
                    <a:lnTo>
                      <a:pt x="0" y="914400"/>
                    </a:lnTo>
                    <a:lnTo>
                      <a:pt x="183775" y="457200"/>
                    </a:lnTo>
                    <a:close/>
                  </a:path>
                </a:pathLst>
              </a:custGeom>
              <a:solidFill>
                <a:srgbClr val="B2D2D8"/>
              </a:solidFill>
              <a:ln w="9525" cap="flat" cmpd="sng" algn="ctr">
                <a:solidFill>
                  <a:srgbClr val="FFFFFF"/>
                </a:solidFill>
                <a:prstDash val="solid"/>
              </a:ln>
              <a:effectLst/>
            </p:spPr>
            <p:txBody>
              <a:bodyPr wrap="square" l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800" b="0" i="0" u="none" strike="noStrike" kern="0" cap="none" spc="0" normalizeH="0" baseline="0" noProof="0" dirty="0" err="1">
                  <a:ln>
                    <a:noFill/>
                  </a:ln>
                  <a:solidFill>
                    <a:srgbClr val="008080"/>
                  </a:solidFill>
                  <a:effectLst/>
                  <a:uLnTx/>
                  <a:uFillTx/>
                  <a:latin typeface="Arial"/>
                  <a:ea typeface="+mn-ea"/>
                  <a:cs typeface="+mn-cs"/>
                </a:endParaRPr>
              </a:p>
            </p:txBody>
          </p:sp>
          <p:sp>
            <p:nvSpPr>
              <p:cNvPr id="93" name="TextBox 92">
                <a:extLst>
                  <a:ext uri="{FF2B5EF4-FFF2-40B4-BE49-F238E27FC236}">
                    <a16:creationId xmlns:a16="http://schemas.microsoft.com/office/drawing/2014/main" id="{41D6F7D5-7207-4EA6-A00C-094CDCE9741C}"/>
                  </a:ext>
                </a:extLst>
              </p:cNvPr>
              <p:cNvSpPr txBox="1"/>
              <p:nvPr>
                <p:custDataLst>
                  <p:tags r:id="rId17"/>
                </p:custDataLst>
              </p:nvPr>
            </p:nvSpPr>
            <p:spPr>
              <a:xfrm>
                <a:off x="5537812" y="1253740"/>
                <a:ext cx="1784092" cy="1103976"/>
              </a:xfrm>
              <a:prstGeom prst="rect">
                <a:avLst/>
              </a:prstGeom>
              <a:solidFill>
                <a:srgbClr val="B2D2D8"/>
              </a:solidFill>
            </p:spPr>
            <p:txBody>
              <a:bodyPr vert="horz" wrap="square" lIns="36000" tIns="0" rIns="0" bIns="0" rtlCol="0" anchor="ctr">
                <a:noAutofit/>
              </a:bodyPr>
              <a:lstStyle>
                <a:lvl1pPr lvl="0" indent="0" defTabSz="913473" fontAlgn="base">
                  <a:spcBef>
                    <a:spcPct val="0"/>
                  </a:spcBef>
                  <a:spcAft>
                    <a:spcPct val="0"/>
                  </a:spcAft>
                  <a:buClr>
                    <a:schemeClr val="tx2"/>
                  </a:buClr>
                  <a:buSzPct val="100000"/>
                  <a:defRPr lang="ru-RU" sz="1600" baseline="0" dirty="0"/>
                </a:lvl1pPr>
                <a:lvl2pPr marL="198335" lvl="1" indent="-194662" defTabSz="913473" fontAlgn="base">
                  <a:spcBef>
                    <a:spcPct val="0"/>
                  </a:spcBef>
                  <a:spcAft>
                    <a:spcPct val="0"/>
                  </a:spcAft>
                  <a:buClr>
                    <a:schemeClr val="accent4"/>
                  </a:buClr>
                  <a:buSzPct val="125000"/>
                  <a:buFont typeface="Arial" charset="0"/>
                  <a:buChar char="▪"/>
                  <a:defRPr lang="ru-RU" sz="1600" baseline="0" dirty="0"/>
                </a:lvl2pPr>
                <a:lvl3pPr marL="455435" lvl="2" indent="-253428" defTabSz="913473" fontAlgn="base">
                  <a:spcBef>
                    <a:spcPct val="0"/>
                  </a:spcBef>
                  <a:spcAft>
                    <a:spcPct val="0"/>
                  </a:spcAft>
                  <a:buClr>
                    <a:schemeClr val="accent6"/>
                  </a:buClr>
                  <a:buSzPct val="120000"/>
                  <a:buFont typeface="Arial" charset="0"/>
                  <a:buChar char="–"/>
                  <a:defRPr lang="ru-RU" sz="1600" baseline="0" dirty="0"/>
                </a:lvl3pPr>
                <a:lvl4pPr marL="628060" lvl="3" indent="-157933" defTabSz="913473" fontAlgn="base">
                  <a:spcBef>
                    <a:spcPct val="0"/>
                  </a:spcBef>
                  <a:spcAft>
                    <a:spcPct val="0"/>
                  </a:spcAft>
                  <a:buClr>
                    <a:schemeClr val="accent6"/>
                  </a:buClr>
                  <a:buSzPct val="120000"/>
                  <a:buFont typeface="Arial" charset="0"/>
                  <a:buChar char="▫"/>
                  <a:defRPr lang="ru-RU" sz="1600" baseline="0" dirty="0"/>
                </a:lvl4pPr>
                <a:lvl5pPr marL="763957" lvl="4" indent="-132223" defTabSz="913473" fontAlgn="base">
                  <a:spcBef>
                    <a:spcPct val="0"/>
                  </a:spcBef>
                  <a:spcAft>
                    <a:spcPct val="0"/>
                  </a:spcAft>
                  <a:buClr>
                    <a:schemeClr val="accent6"/>
                  </a:buClr>
                  <a:buSzPct val="89000"/>
                  <a:buFont typeface="Arial" charset="0"/>
                  <a:buChar char="-"/>
                  <a:defRPr lang="ru-RU" sz="1600" baseline="0" dirty="0"/>
                </a:lvl5pPr>
                <a:lvl6pPr marL="1020030" indent="-177089" defTabSz="1218026" fontAlgn="base">
                  <a:spcBef>
                    <a:spcPct val="0"/>
                  </a:spcBef>
                  <a:spcAft>
                    <a:spcPct val="0"/>
                  </a:spcAft>
                  <a:buClr>
                    <a:schemeClr val="tx2"/>
                  </a:buClr>
                  <a:buSzPct val="89000"/>
                  <a:buFont typeface="Arial" charset="0"/>
                  <a:buChar char="-"/>
                  <a:defRPr sz="2100" baseline="0"/>
                </a:lvl6pPr>
                <a:lvl7pPr marL="1020030" indent="-177089" defTabSz="1218026" fontAlgn="base">
                  <a:spcBef>
                    <a:spcPct val="0"/>
                  </a:spcBef>
                  <a:spcAft>
                    <a:spcPct val="0"/>
                  </a:spcAft>
                  <a:buClr>
                    <a:schemeClr val="tx2"/>
                  </a:buClr>
                  <a:buSzPct val="89000"/>
                  <a:buFont typeface="Arial" charset="0"/>
                  <a:buChar char="-"/>
                  <a:defRPr sz="2100" baseline="0"/>
                </a:lvl7pPr>
                <a:lvl8pPr marL="1020030" indent="-177089" defTabSz="1218026" fontAlgn="base">
                  <a:spcBef>
                    <a:spcPct val="0"/>
                  </a:spcBef>
                  <a:spcAft>
                    <a:spcPct val="0"/>
                  </a:spcAft>
                  <a:buClr>
                    <a:schemeClr val="tx2"/>
                  </a:buClr>
                  <a:buSzPct val="89000"/>
                  <a:buFont typeface="Arial" charset="0"/>
                  <a:buChar char="-"/>
                  <a:defRPr sz="2100" baseline="0"/>
                </a:lvl8pPr>
                <a:lvl9pPr marL="1020030" indent="-177089" defTabSz="1218026" fontAlgn="base">
                  <a:spcBef>
                    <a:spcPct val="0"/>
                  </a:spcBef>
                  <a:spcAft>
                    <a:spcPct val="0"/>
                  </a:spcAft>
                  <a:buClr>
                    <a:schemeClr val="tx2"/>
                  </a:buClr>
                  <a:buSzPct val="89000"/>
                  <a:buFont typeface="Arial" charset="0"/>
                  <a:buChar char="-"/>
                  <a:defRPr sz="2100" baseline="0"/>
                </a:lvl9pPr>
              </a:lstStyle>
              <a:p>
                <a:pPr marL="0" marR="0" lvl="0" indent="0" defTabSz="913473" eaLnBrk="1" fontAlgn="base" latinLnBrk="0" hangingPunct="1">
                  <a:lnSpc>
                    <a:spcPct val="100000"/>
                  </a:lnSpc>
                  <a:spcBef>
                    <a:spcPct val="0"/>
                  </a:spcBef>
                  <a:spcAft>
                    <a:spcPct val="0"/>
                  </a:spcAft>
                  <a:buClr>
                    <a:srgbClr val="008080"/>
                  </a:buClr>
                  <a:buSzPct val="100000"/>
                  <a:buFontTx/>
                  <a:buNone/>
                  <a:tabLst/>
                  <a:defRPr/>
                </a:pPr>
                <a:endParaRPr kumimoji="0" lang="az-Cyrl-AZ" sz="800" b="1" i="0" u="none" strike="noStrike" kern="0" cap="none" spc="0" normalizeH="0" baseline="0" noProof="0">
                  <a:ln>
                    <a:noFill/>
                  </a:ln>
                  <a:solidFill>
                    <a:srgbClr val="008080"/>
                  </a:solidFill>
                  <a:effectLst/>
                  <a:uLnTx/>
                  <a:uFillTx/>
                </a:endParaRPr>
              </a:p>
            </p:txBody>
          </p:sp>
        </p:grpSp>
        <p:sp>
          <p:nvSpPr>
            <p:cNvPr id="83" name="Oval 21">
              <a:extLst>
                <a:ext uri="{FF2B5EF4-FFF2-40B4-BE49-F238E27FC236}">
                  <a16:creationId xmlns:a16="http://schemas.microsoft.com/office/drawing/2014/main" id="{534F44EC-FB5F-47D7-BFF8-6E1D0857E593}"/>
                </a:ext>
              </a:extLst>
            </p:cNvPr>
            <p:cNvSpPr>
              <a:spLocks noChangeArrowheads="1"/>
            </p:cNvSpPr>
            <p:nvPr>
              <p:custDataLst>
                <p:tags r:id="rId7"/>
              </p:custDataLst>
            </p:nvPr>
          </p:nvSpPr>
          <p:spPr bwMode="gray">
            <a:xfrm>
              <a:off x="11116853" y="20657"/>
              <a:ext cx="109965" cy="109965"/>
            </a:xfrm>
            <a:prstGeom prst="ellipse">
              <a:avLst/>
            </a:prstGeom>
            <a:solidFill>
              <a:srgbClr val="B2D2D8"/>
            </a:solidFill>
            <a:ln w="9525">
              <a:solidFill>
                <a:srgbClr val="FFFFFF"/>
              </a:solidFill>
              <a:round/>
              <a:headEnd/>
              <a:tailEnd/>
            </a:ln>
          </p:spPr>
          <p:txBody>
            <a:bodyPr wrap="none" lIns="91430" tIns="45715" rIns="91430" bIns="45715" anchor="ctr">
              <a:noAutofit/>
            </a:bodyPr>
            <a:lstStyle/>
            <a:p>
              <a:pPr marL="0" marR="0" lvl="0" indent="0" algn="ctr" defTabSz="913523" eaLnBrk="1" fontAlgn="auto" latinLnBrk="0" hangingPunct="1">
                <a:lnSpc>
                  <a:spcPct val="100000"/>
                </a:lnSpc>
                <a:spcBef>
                  <a:spcPts val="0"/>
                </a:spcBef>
                <a:spcAft>
                  <a:spcPts val="0"/>
                </a:spcAft>
                <a:buClr>
                  <a:srgbClr val="000000"/>
                </a:buClr>
                <a:buSzTx/>
                <a:buFontTx/>
                <a:buNone/>
                <a:tabLst/>
                <a:defRPr/>
              </a:pPr>
              <a:r>
                <a:rPr kumimoji="0" lang="en-US" sz="600" b="1" i="0" u="none" strike="noStrike" kern="0" cap="none" spc="0" normalizeH="0" baseline="0" noProof="0" dirty="0">
                  <a:ln>
                    <a:noFill/>
                  </a:ln>
                  <a:solidFill>
                    <a:srgbClr val="008080"/>
                  </a:solidFill>
                  <a:effectLst/>
                  <a:uLnTx/>
                  <a:uFillTx/>
                </a:rPr>
                <a:t>3</a:t>
              </a:r>
            </a:p>
          </p:txBody>
        </p:sp>
        <p:grpSp>
          <p:nvGrpSpPr>
            <p:cNvPr id="84" name="Group 169">
              <a:extLst>
                <a:ext uri="{FF2B5EF4-FFF2-40B4-BE49-F238E27FC236}">
                  <a16:creationId xmlns:a16="http://schemas.microsoft.com/office/drawing/2014/main" id="{13285675-2FDB-48AB-86DD-E0FA8ABD9726}"/>
                </a:ext>
              </a:extLst>
            </p:cNvPr>
            <p:cNvGrpSpPr>
              <a:grpSpLocks/>
            </p:cNvGrpSpPr>
            <p:nvPr>
              <p:custDataLst>
                <p:tags r:id="rId8"/>
              </p:custDataLst>
            </p:nvPr>
          </p:nvGrpSpPr>
          <p:grpSpPr>
            <a:xfrm>
              <a:off x="11359598" y="75002"/>
              <a:ext cx="387944" cy="216580"/>
              <a:chOff x="7423608" y="1164709"/>
              <a:chExt cx="2296426" cy="1282037"/>
            </a:xfrm>
            <a:solidFill>
              <a:srgbClr val="B2D2D8"/>
            </a:solidFill>
          </p:grpSpPr>
          <p:sp>
            <p:nvSpPr>
              <p:cNvPr id="90" name="Freeform: Shape 170">
                <a:extLst>
                  <a:ext uri="{FF2B5EF4-FFF2-40B4-BE49-F238E27FC236}">
                    <a16:creationId xmlns:a16="http://schemas.microsoft.com/office/drawing/2014/main" id="{9922053E-E6BB-46F5-AFA6-3CD333C80E1D}"/>
                  </a:ext>
                </a:extLst>
              </p:cNvPr>
              <p:cNvSpPr/>
              <p:nvPr>
                <p:custDataLst>
                  <p:tags r:id="rId14"/>
                </p:custDataLst>
              </p:nvPr>
            </p:nvSpPr>
            <p:spPr>
              <a:xfrm>
                <a:off x="7423608" y="1164709"/>
                <a:ext cx="2296426" cy="1282037"/>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53573 w 1828800"/>
                  <a:gd name="connsiteY5" fmla="*/ 457200 h 914400"/>
                  <a:gd name="connsiteX0" fmla="*/ 0 w 1828800"/>
                  <a:gd name="connsiteY0" fmla="*/ 0 h 914400"/>
                  <a:gd name="connsiteX1" fmla="*/ 1675226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53573 w 1828800"/>
                  <a:gd name="connsiteY5" fmla="*/ 457200 h 914400"/>
                  <a:gd name="connsiteX0" fmla="*/ 0 w 1828800"/>
                  <a:gd name="connsiteY0" fmla="*/ 0 h 914400"/>
                  <a:gd name="connsiteX1" fmla="*/ 1675226 w 1828800"/>
                  <a:gd name="connsiteY1" fmla="*/ 0 h 914400"/>
                  <a:gd name="connsiteX2" fmla="*/ 1828800 w 1828800"/>
                  <a:gd name="connsiteY2" fmla="*/ 457200 h 914400"/>
                  <a:gd name="connsiteX3" fmla="*/ 1675226 w 1828800"/>
                  <a:gd name="connsiteY3" fmla="*/ 914400 h 914400"/>
                  <a:gd name="connsiteX4" fmla="*/ 0 w 1828800"/>
                  <a:gd name="connsiteY4" fmla="*/ 914400 h 914400"/>
                  <a:gd name="connsiteX5" fmla="*/ 153573 w 1828800"/>
                  <a:gd name="connsiteY5" fmla="*/ 457200 h 914400"/>
                  <a:gd name="connsiteX0" fmla="*/ 0 w 1828800"/>
                  <a:gd name="connsiteY0" fmla="*/ 0 h 914400"/>
                  <a:gd name="connsiteX1" fmla="*/ 1675226 w 1828800"/>
                  <a:gd name="connsiteY1" fmla="*/ 0 h 914400"/>
                  <a:gd name="connsiteX2" fmla="*/ 1828800 w 1828800"/>
                  <a:gd name="connsiteY2" fmla="*/ 457200 h 914400"/>
                  <a:gd name="connsiteX3" fmla="*/ 1675226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7 w 1828800"/>
                  <a:gd name="connsiteY1" fmla="*/ 0 h 914400"/>
                  <a:gd name="connsiteX2" fmla="*/ 1828800 w 1828800"/>
                  <a:gd name="connsiteY2" fmla="*/ 457200 h 914400"/>
                  <a:gd name="connsiteX3" fmla="*/ 1675226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7 w 1828800"/>
                  <a:gd name="connsiteY1" fmla="*/ 0 h 914400"/>
                  <a:gd name="connsiteX2" fmla="*/ 1828800 w 1828800"/>
                  <a:gd name="connsiteY2" fmla="*/ 457200 h 914400"/>
                  <a:gd name="connsiteX3" fmla="*/ 1645787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7 w 1828800"/>
                  <a:gd name="connsiteY1" fmla="*/ 0 h 914400"/>
                  <a:gd name="connsiteX2" fmla="*/ 1828800 w 1828800"/>
                  <a:gd name="connsiteY2" fmla="*/ 457200 h 914400"/>
                  <a:gd name="connsiteX3" fmla="*/ 1645787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7 w 1828800"/>
                  <a:gd name="connsiteY1" fmla="*/ 0 h 914400"/>
                  <a:gd name="connsiteX2" fmla="*/ 1828800 w 1828800"/>
                  <a:gd name="connsiteY2" fmla="*/ 457200 h 914400"/>
                  <a:gd name="connsiteX3" fmla="*/ 1645787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7 w 1828800"/>
                  <a:gd name="connsiteY1" fmla="*/ 0 h 914400"/>
                  <a:gd name="connsiteX2" fmla="*/ 1828800 w 1828800"/>
                  <a:gd name="connsiteY2" fmla="*/ 457200 h 914400"/>
                  <a:gd name="connsiteX3" fmla="*/ 1645787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7 w 1828800"/>
                  <a:gd name="connsiteY1" fmla="*/ 0 h 914400"/>
                  <a:gd name="connsiteX2" fmla="*/ 1828800 w 1828800"/>
                  <a:gd name="connsiteY2" fmla="*/ 457200 h 914400"/>
                  <a:gd name="connsiteX3" fmla="*/ 1645787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7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645025" y="0"/>
                    </a:lnTo>
                    <a:lnTo>
                      <a:pt x="1828800" y="457200"/>
                    </a:lnTo>
                    <a:lnTo>
                      <a:pt x="1645025" y="914400"/>
                    </a:lnTo>
                    <a:lnTo>
                      <a:pt x="0" y="914400"/>
                    </a:lnTo>
                    <a:lnTo>
                      <a:pt x="183775" y="457200"/>
                    </a:lnTo>
                    <a:close/>
                  </a:path>
                </a:pathLst>
              </a:custGeom>
              <a:grpFill/>
              <a:ln w="9525" cap="flat" cmpd="sng" algn="ctr">
                <a:solidFill>
                  <a:srgbClr val="FFFFFF"/>
                </a:solidFill>
                <a:prstDash val="solid"/>
              </a:ln>
              <a:effectLst/>
            </p:spPr>
            <p:txBody>
              <a:bodyPr wrap="square" l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800" b="0" i="0" u="none" strike="noStrike" kern="0" cap="none" spc="0" normalizeH="0" baseline="0" noProof="0" dirty="0" err="1">
                  <a:ln>
                    <a:noFill/>
                  </a:ln>
                  <a:solidFill>
                    <a:srgbClr val="FFFFFF"/>
                  </a:solidFill>
                  <a:effectLst/>
                  <a:uLnTx/>
                  <a:uFillTx/>
                  <a:latin typeface="Arial"/>
                  <a:ea typeface="+mn-ea"/>
                  <a:cs typeface="+mn-cs"/>
                </a:endParaRPr>
              </a:p>
            </p:txBody>
          </p:sp>
          <p:sp>
            <p:nvSpPr>
              <p:cNvPr id="91" name="TextBox 90">
                <a:extLst>
                  <a:ext uri="{FF2B5EF4-FFF2-40B4-BE49-F238E27FC236}">
                    <a16:creationId xmlns:a16="http://schemas.microsoft.com/office/drawing/2014/main" id="{DACEA2A0-EF26-43D3-9018-518CFBAE9072}"/>
                  </a:ext>
                </a:extLst>
              </p:cNvPr>
              <p:cNvSpPr txBox="1"/>
              <p:nvPr>
                <p:custDataLst>
                  <p:tags r:id="rId15"/>
                </p:custDataLst>
              </p:nvPr>
            </p:nvSpPr>
            <p:spPr>
              <a:xfrm>
                <a:off x="7705175" y="1253740"/>
                <a:ext cx="1784092" cy="1103976"/>
              </a:xfrm>
              <a:prstGeom prst="rect">
                <a:avLst/>
              </a:prstGeom>
              <a:grpFill/>
            </p:spPr>
            <p:txBody>
              <a:bodyPr vert="horz" wrap="square" lIns="36000" tIns="0" rIns="0" bIns="0" rtlCol="0" anchor="ctr">
                <a:noAutofit/>
              </a:bodyPr>
              <a:lstStyle>
                <a:lvl1pPr lvl="0" indent="0" defTabSz="913473" fontAlgn="base">
                  <a:spcBef>
                    <a:spcPct val="0"/>
                  </a:spcBef>
                  <a:spcAft>
                    <a:spcPct val="0"/>
                  </a:spcAft>
                  <a:buClr>
                    <a:schemeClr val="tx2"/>
                  </a:buClr>
                  <a:buSzPct val="100000"/>
                  <a:defRPr lang="ru-RU" sz="1600" baseline="0" dirty="0"/>
                </a:lvl1pPr>
                <a:lvl2pPr marL="198335" lvl="1" indent="-194662" defTabSz="913473" fontAlgn="base">
                  <a:spcBef>
                    <a:spcPct val="0"/>
                  </a:spcBef>
                  <a:spcAft>
                    <a:spcPct val="0"/>
                  </a:spcAft>
                  <a:buClr>
                    <a:schemeClr val="accent4"/>
                  </a:buClr>
                  <a:buSzPct val="125000"/>
                  <a:buFont typeface="Arial" charset="0"/>
                  <a:buChar char="▪"/>
                  <a:defRPr lang="ru-RU" sz="1600" baseline="0" dirty="0"/>
                </a:lvl2pPr>
                <a:lvl3pPr marL="455435" lvl="2" indent="-253428" defTabSz="913473" fontAlgn="base">
                  <a:spcBef>
                    <a:spcPct val="0"/>
                  </a:spcBef>
                  <a:spcAft>
                    <a:spcPct val="0"/>
                  </a:spcAft>
                  <a:buClr>
                    <a:schemeClr val="accent6"/>
                  </a:buClr>
                  <a:buSzPct val="120000"/>
                  <a:buFont typeface="Arial" charset="0"/>
                  <a:buChar char="–"/>
                  <a:defRPr lang="ru-RU" sz="1600" baseline="0" dirty="0"/>
                </a:lvl3pPr>
                <a:lvl4pPr marL="628060" lvl="3" indent="-157933" defTabSz="913473" fontAlgn="base">
                  <a:spcBef>
                    <a:spcPct val="0"/>
                  </a:spcBef>
                  <a:spcAft>
                    <a:spcPct val="0"/>
                  </a:spcAft>
                  <a:buClr>
                    <a:schemeClr val="accent6"/>
                  </a:buClr>
                  <a:buSzPct val="120000"/>
                  <a:buFont typeface="Arial" charset="0"/>
                  <a:buChar char="▫"/>
                  <a:defRPr lang="ru-RU" sz="1600" baseline="0" dirty="0"/>
                </a:lvl4pPr>
                <a:lvl5pPr marL="763957" lvl="4" indent="-132223" defTabSz="913473" fontAlgn="base">
                  <a:spcBef>
                    <a:spcPct val="0"/>
                  </a:spcBef>
                  <a:spcAft>
                    <a:spcPct val="0"/>
                  </a:spcAft>
                  <a:buClr>
                    <a:schemeClr val="accent6"/>
                  </a:buClr>
                  <a:buSzPct val="89000"/>
                  <a:buFont typeface="Arial" charset="0"/>
                  <a:buChar char="-"/>
                  <a:defRPr lang="ru-RU" sz="1600" baseline="0" dirty="0"/>
                </a:lvl5pPr>
                <a:lvl6pPr marL="1020030" indent="-177089" defTabSz="1218026" fontAlgn="base">
                  <a:spcBef>
                    <a:spcPct val="0"/>
                  </a:spcBef>
                  <a:spcAft>
                    <a:spcPct val="0"/>
                  </a:spcAft>
                  <a:buClr>
                    <a:schemeClr val="tx2"/>
                  </a:buClr>
                  <a:buSzPct val="89000"/>
                  <a:buFont typeface="Arial" charset="0"/>
                  <a:buChar char="-"/>
                  <a:defRPr sz="2100" baseline="0"/>
                </a:lvl6pPr>
                <a:lvl7pPr marL="1020030" indent="-177089" defTabSz="1218026" fontAlgn="base">
                  <a:spcBef>
                    <a:spcPct val="0"/>
                  </a:spcBef>
                  <a:spcAft>
                    <a:spcPct val="0"/>
                  </a:spcAft>
                  <a:buClr>
                    <a:schemeClr val="tx2"/>
                  </a:buClr>
                  <a:buSzPct val="89000"/>
                  <a:buFont typeface="Arial" charset="0"/>
                  <a:buChar char="-"/>
                  <a:defRPr sz="2100" baseline="0"/>
                </a:lvl7pPr>
                <a:lvl8pPr marL="1020030" indent="-177089" defTabSz="1218026" fontAlgn="base">
                  <a:spcBef>
                    <a:spcPct val="0"/>
                  </a:spcBef>
                  <a:spcAft>
                    <a:spcPct val="0"/>
                  </a:spcAft>
                  <a:buClr>
                    <a:schemeClr val="tx2"/>
                  </a:buClr>
                  <a:buSzPct val="89000"/>
                  <a:buFont typeface="Arial" charset="0"/>
                  <a:buChar char="-"/>
                  <a:defRPr sz="2100" baseline="0"/>
                </a:lvl8pPr>
                <a:lvl9pPr marL="1020030" indent="-177089" defTabSz="1218026" fontAlgn="base">
                  <a:spcBef>
                    <a:spcPct val="0"/>
                  </a:spcBef>
                  <a:spcAft>
                    <a:spcPct val="0"/>
                  </a:spcAft>
                  <a:buClr>
                    <a:schemeClr val="tx2"/>
                  </a:buClr>
                  <a:buSzPct val="89000"/>
                  <a:buFont typeface="Arial" charset="0"/>
                  <a:buChar char="-"/>
                  <a:defRPr sz="2100" baseline="0"/>
                </a:lvl9pPr>
              </a:lstStyle>
              <a:p>
                <a:pPr marL="0" marR="0" lvl="0" indent="0" defTabSz="913473" eaLnBrk="1" fontAlgn="base" latinLnBrk="0" hangingPunct="1">
                  <a:lnSpc>
                    <a:spcPct val="100000"/>
                  </a:lnSpc>
                  <a:spcBef>
                    <a:spcPct val="0"/>
                  </a:spcBef>
                  <a:spcAft>
                    <a:spcPct val="0"/>
                  </a:spcAft>
                  <a:buClr>
                    <a:srgbClr val="008080"/>
                  </a:buClr>
                  <a:buSzPct val="100000"/>
                  <a:buFontTx/>
                  <a:buNone/>
                  <a:tabLst/>
                  <a:defRPr/>
                </a:pPr>
                <a:endParaRPr kumimoji="0" lang="az-Cyrl-AZ" sz="800" b="1" i="0" u="none" strike="noStrike" kern="0" cap="none" spc="0" normalizeH="0" baseline="0" noProof="0">
                  <a:ln>
                    <a:noFill/>
                  </a:ln>
                  <a:solidFill>
                    <a:srgbClr val="FFFFFF"/>
                  </a:solidFill>
                  <a:effectLst/>
                  <a:uLnTx/>
                  <a:uFillTx/>
                </a:endParaRPr>
              </a:p>
            </p:txBody>
          </p:sp>
        </p:grpSp>
        <p:sp>
          <p:nvSpPr>
            <p:cNvPr id="85" name="Oval 21">
              <a:extLst>
                <a:ext uri="{FF2B5EF4-FFF2-40B4-BE49-F238E27FC236}">
                  <a16:creationId xmlns:a16="http://schemas.microsoft.com/office/drawing/2014/main" id="{C49C3772-49F1-4739-B4E0-3049E64FD491}"/>
                </a:ext>
              </a:extLst>
            </p:cNvPr>
            <p:cNvSpPr>
              <a:spLocks noChangeArrowheads="1"/>
            </p:cNvSpPr>
            <p:nvPr>
              <p:custDataLst>
                <p:tags r:id="rId9"/>
              </p:custDataLst>
            </p:nvPr>
          </p:nvSpPr>
          <p:spPr bwMode="gray">
            <a:xfrm>
              <a:off x="11479095" y="20657"/>
              <a:ext cx="109965" cy="109965"/>
            </a:xfrm>
            <a:prstGeom prst="ellipse">
              <a:avLst/>
            </a:prstGeom>
            <a:solidFill>
              <a:srgbClr val="B2D2D8"/>
            </a:solidFill>
            <a:ln w="9525">
              <a:solidFill>
                <a:srgbClr val="FFFFFF"/>
              </a:solidFill>
              <a:round/>
              <a:headEnd/>
              <a:tailEnd/>
            </a:ln>
          </p:spPr>
          <p:txBody>
            <a:bodyPr wrap="none" lIns="91430" tIns="45715" rIns="91430" bIns="45715" anchor="ctr">
              <a:noAutofit/>
            </a:bodyPr>
            <a:lstStyle/>
            <a:p>
              <a:pPr marL="0" marR="0" lvl="0" indent="0" algn="ctr" defTabSz="913523" eaLnBrk="1" fontAlgn="auto" latinLnBrk="0" hangingPunct="1">
                <a:lnSpc>
                  <a:spcPct val="100000"/>
                </a:lnSpc>
                <a:spcBef>
                  <a:spcPts val="0"/>
                </a:spcBef>
                <a:spcAft>
                  <a:spcPts val="0"/>
                </a:spcAft>
                <a:buClr>
                  <a:srgbClr val="000000"/>
                </a:buClr>
                <a:buSzTx/>
                <a:buFontTx/>
                <a:buNone/>
                <a:tabLst/>
                <a:defRPr/>
              </a:pPr>
              <a:r>
                <a:rPr kumimoji="0" lang="en-US" sz="600" b="1" i="0" u="none" strike="noStrike" kern="0" cap="none" spc="0" normalizeH="0" baseline="0" noProof="0" dirty="0">
                  <a:ln>
                    <a:noFill/>
                  </a:ln>
                  <a:solidFill>
                    <a:srgbClr val="008080"/>
                  </a:solidFill>
                  <a:effectLst/>
                  <a:uLnTx/>
                  <a:uFillTx/>
                </a:rPr>
                <a:t>4</a:t>
              </a:r>
            </a:p>
          </p:txBody>
        </p:sp>
        <p:grpSp>
          <p:nvGrpSpPr>
            <p:cNvPr id="86" name="Group 174">
              <a:extLst>
                <a:ext uri="{FF2B5EF4-FFF2-40B4-BE49-F238E27FC236}">
                  <a16:creationId xmlns:a16="http://schemas.microsoft.com/office/drawing/2014/main" id="{514841D9-CB74-466E-89FC-BB456C7184F2}"/>
                </a:ext>
              </a:extLst>
            </p:cNvPr>
            <p:cNvGrpSpPr>
              <a:grpSpLocks/>
            </p:cNvGrpSpPr>
            <p:nvPr>
              <p:custDataLst>
                <p:tags r:id="rId10"/>
              </p:custDataLst>
            </p:nvPr>
          </p:nvGrpSpPr>
          <p:grpSpPr>
            <a:xfrm>
              <a:off x="11721840" y="75002"/>
              <a:ext cx="387944" cy="216580"/>
              <a:chOff x="9590971" y="1164709"/>
              <a:chExt cx="2296426" cy="1282037"/>
            </a:xfrm>
            <a:solidFill>
              <a:srgbClr val="B2D2D8"/>
            </a:solidFill>
          </p:grpSpPr>
          <p:sp>
            <p:nvSpPr>
              <p:cNvPr id="88" name="Freeform: Shape 175">
                <a:extLst>
                  <a:ext uri="{FF2B5EF4-FFF2-40B4-BE49-F238E27FC236}">
                    <a16:creationId xmlns:a16="http://schemas.microsoft.com/office/drawing/2014/main" id="{6ADF75C3-1BBB-4471-855C-5081288C18F6}"/>
                  </a:ext>
                </a:extLst>
              </p:cNvPr>
              <p:cNvSpPr/>
              <p:nvPr>
                <p:custDataLst>
                  <p:tags r:id="rId12"/>
                </p:custDataLst>
              </p:nvPr>
            </p:nvSpPr>
            <p:spPr>
              <a:xfrm>
                <a:off x="9590971" y="1164709"/>
                <a:ext cx="2296426" cy="1282037"/>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53574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53574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153574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645025" y="0"/>
                    </a:lnTo>
                    <a:lnTo>
                      <a:pt x="1828800" y="457200"/>
                    </a:lnTo>
                    <a:lnTo>
                      <a:pt x="1645025" y="914400"/>
                    </a:lnTo>
                    <a:lnTo>
                      <a:pt x="0" y="914400"/>
                    </a:lnTo>
                    <a:lnTo>
                      <a:pt x="183775" y="457200"/>
                    </a:lnTo>
                    <a:close/>
                  </a:path>
                </a:pathLst>
              </a:custGeom>
              <a:solidFill>
                <a:srgbClr val="008C95"/>
              </a:solidFill>
              <a:ln w="9525" cap="flat" cmpd="sng" algn="ctr">
                <a:solidFill>
                  <a:srgbClr val="FFFFFF"/>
                </a:solidFill>
                <a:prstDash val="solid"/>
              </a:ln>
              <a:effectLst/>
            </p:spPr>
            <p:txBody>
              <a:bodyPr wrap="square" l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800" b="0" i="0" u="none" strike="noStrike" kern="0" cap="none" spc="0" normalizeH="0" baseline="0" noProof="0" dirty="0" err="1">
                  <a:ln>
                    <a:noFill/>
                  </a:ln>
                  <a:solidFill>
                    <a:srgbClr val="FFFFFF"/>
                  </a:solidFill>
                  <a:effectLst/>
                  <a:uLnTx/>
                  <a:uFillTx/>
                  <a:latin typeface="Arial"/>
                  <a:ea typeface="+mn-ea"/>
                  <a:cs typeface="+mn-cs"/>
                </a:endParaRPr>
              </a:p>
            </p:txBody>
          </p:sp>
          <p:sp>
            <p:nvSpPr>
              <p:cNvPr id="89" name="TextBox 88">
                <a:extLst>
                  <a:ext uri="{FF2B5EF4-FFF2-40B4-BE49-F238E27FC236}">
                    <a16:creationId xmlns:a16="http://schemas.microsoft.com/office/drawing/2014/main" id="{2B9CE2EE-E0EE-4848-98FC-7C53D156FDF2}"/>
                  </a:ext>
                </a:extLst>
              </p:cNvPr>
              <p:cNvSpPr txBox="1"/>
              <p:nvPr>
                <p:custDataLst>
                  <p:tags r:id="rId13"/>
                </p:custDataLst>
              </p:nvPr>
            </p:nvSpPr>
            <p:spPr>
              <a:xfrm>
                <a:off x="9872538" y="1253740"/>
                <a:ext cx="1784092" cy="1103976"/>
              </a:xfrm>
              <a:prstGeom prst="rect">
                <a:avLst/>
              </a:prstGeom>
              <a:solidFill>
                <a:srgbClr val="008C95"/>
              </a:solidFill>
            </p:spPr>
            <p:txBody>
              <a:bodyPr vert="horz" wrap="square" lIns="36000" tIns="0" rIns="0" bIns="0" rtlCol="0" anchor="ctr">
                <a:noAutofit/>
              </a:bodyPr>
              <a:lstStyle>
                <a:lvl1pPr lvl="0" indent="0" defTabSz="913473" fontAlgn="base">
                  <a:spcBef>
                    <a:spcPct val="0"/>
                  </a:spcBef>
                  <a:spcAft>
                    <a:spcPct val="0"/>
                  </a:spcAft>
                  <a:buClr>
                    <a:schemeClr val="tx2"/>
                  </a:buClr>
                  <a:buSzPct val="100000"/>
                  <a:defRPr lang="ru-RU" sz="1600" baseline="0" dirty="0"/>
                </a:lvl1pPr>
                <a:lvl2pPr marL="198335" lvl="1" indent="-194662" defTabSz="913473" fontAlgn="base">
                  <a:spcBef>
                    <a:spcPct val="0"/>
                  </a:spcBef>
                  <a:spcAft>
                    <a:spcPct val="0"/>
                  </a:spcAft>
                  <a:buClr>
                    <a:schemeClr val="accent4"/>
                  </a:buClr>
                  <a:buSzPct val="125000"/>
                  <a:buFont typeface="Arial" charset="0"/>
                  <a:buChar char="▪"/>
                  <a:defRPr lang="ru-RU" sz="1600" baseline="0" dirty="0"/>
                </a:lvl2pPr>
                <a:lvl3pPr marL="455435" lvl="2" indent="-253428" defTabSz="913473" fontAlgn="base">
                  <a:spcBef>
                    <a:spcPct val="0"/>
                  </a:spcBef>
                  <a:spcAft>
                    <a:spcPct val="0"/>
                  </a:spcAft>
                  <a:buClr>
                    <a:schemeClr val="accent6"/>
                  </a:buClr>
                  <a:buSzPct val="120000"/>
                  <a:buFont typeface="Arial" charset="0"/>
                  <a:buChar char="–"/>
                  <a:defRPr lang="ru-RU" sz="1600" baseline="0" dirty="0"/>
                </a:lvl3pPr>
                <a:lvl4pPr marL="628060" lvl="3" indent="-157933" defTabSz="913473" fontAlgn="base">
                  <a:spcBef>
                    <a:spcPct val="0"/>
                  </a:spcBef>
                  <a:spcAft>
                    <a:spcPct val="0"/>
                  </a:spcAft>
                  <a:buClr>
                    <a:schemeClr val="accent6"/>
                  </a:buClr>
                  <a:buSzPct val="120000"/>
                  <a:buFont typeface="Arial" charset="0"/>
                  <a:buChar char="▫"/>
                  <a:defRPr lang="ru-RU" sz="1600" baseline="0" dirty="0"/>
                </a:lvl4pPr>
                <a:lvl5pPr marL="763957" lvl="4" indent="-132223" defTabSz="913473" fontAlgn="base">
                  <a:spcBef>
                    <a:spcPct val="0"/>
                  </a:spcBef>
                  <a:spcAft>
                    <a:spcPct val="0"/>
                  </a:spcAft>
                  <a:buClr>
                    <a:schemeClr val="accent6"/>
                  </a:buClr>
                  <a:buSzPct val="89000"/>
                  <a:buFont typeface="Arial" charset="0"/>
                  <a:buChar char="-"/>
                  <a:defRPr lang="ru-RU" sz="1600" baseline="0" dirty="0"/>
                </a:lvl5pPr>
                <a:lvl6pPr marL="1020030" indent="-177089" defTabSz="1218026" fontAlgn="base">
                  <a:spcBef>
                    <a:spcPct val="0"/>
                  </a:spcBef>
                  <a:spcAft>
                    <a:spcPct val="0"/>
                  </a:spcAft>
                  <a:buClr>
                    <a:schemeClr val="tx2"/>
                  </a:buClr>
                  <a:buSzPct val="89000"/>
                  <a:buFont typeface="Arial" charset="0"/>
                  <a:buChar char="-"/>
                  <a:defRPr sz="2100" baseline="0"/>
                </a:lvl6pPr>
                <a:lvl7pPr marL="1020030" indent="-177089" defTabSz="1218026" fontAlgn="base">
                  <a:spcBef>
                    <a:spcPct val="0"/>
                  </a:spcBef>
                  <a:spcAft>
                    <a:spcPct val="0"/>
                  </a:spcAft>
                  <a:buClr>
                    <a:schemeClr val="tx2"/>
                  </a:buClr>
                  <a:buSzPct val="89000"/>
                  <a:buFont typeface="Arial" charset="0"/>
                  <a:buChar char="-"/>
                  <a:defRPr sz="2100" baseline="0"/>
                </a:lvl7pPr>
                <a:lvl8pPr marL="1020030" indent="-177089" defTabSz="1218026" fontAlgn="base">
                  <a:spcBef>
                    <a:spcPct val="0"/>
                  </a:spcBef>
                  <a:spcAft>
                    <a:spcPct val="0"/>
                  </a:spcAft>
                  <a:buClr>
                    <a:schemeClr val="tx2"/>
                  </a:buClr>
                  <a:buSzPct val="89000"/>
                  <a:buFont typeface="Arial" charset="0"/>
                  <a:buChar char="-"/>
                  <a:defRPr sz="2100" baseline="0"/>
                </a:lvl8pPr>
                <a:lvl9pPr marL="1020030" indent="-177089" defTabSz="1218026" fontAlgn="base">
                  <a:spcBef>
                    <a:spcPct val="0"/>
                  </a:spcBef>
                  <a:spcAft>
                    <a:spcPct val="0"/>
                  </a:spcAft>
                  <a:buClr>
                    <a:schemeClr val="tx2"/>
                  </a:buClr>
                  <a:buSzPct val="89000"/>
                  <a:buFont typeface="Arial" charset="0"/>
                  <a:buChar char="-"/>
                  <a:defRPr sz="2100" baseline="0"/>
                </a:lvl9pPr>
              </a:lstStyle>
              <a:p>
                <a:pPr marL="0" marR="0" lvl="0" indent="0" defTabSz="913473" eaLnBrk="1" fontAlgn="base" latinLnBrk="0" hangingPunct="1">
                  <a:lnSpc>
                    <a:spcPct val="100000"/>
                  </a:lnSpc>
                  <a:spcBef>
                    <a:spcPct val="0"/>
                  </a:spcBef>
                  <a:spcAft>
                    <a:spcPct val="0"/>
                  </a:spcAft>
                  <a:buClr>
                    <a:srgbClr val="008080"/>
                  </a:buClr>
                  <a:buSzPct val="100000"/>
                  <a:buFontTx/>
                  <a:buNone/>
                  <a:tabLst/>
                  <a:defRPr/>
                </a:pPr>
                <a:endParaRPr kumimoji="0" lang="ru-RU" sz="800" b="1" i="0" u="none" strike="noStrike" kern="0" cap="none" spc="0" normalizeH="0" baseline="0" noProof="0">
                  <a:ln>
                    <a:noFill/>
                  </a:ln>
                  <a:solidFill>
                    <a:srgbClr val="FFFFFF"/>
                  </a:solidFill>
                  <a:effectLst/>
                  <a:uLnTx/>
                  <a:uFillTx/>
                </a:endParaRPr>
              </a:p>
            </p:txBody>
          </p:sp>
        </p:grpSp>
        <p:sp>
          <p:nvSpPr>
            <p:cNvPr id="87" name="Oval 21">
              <a:extLst>
                <a:ext uri="{FF2B5EF4-FFF2-40B4-BE49-F238E27FC236}">
                  <a16:creationId xmlns:a16="http://schemas.microsoft.com/office/drawing/2014/main" id="{F297F70D-F897-4D89-9DCC-3B6AD33077BF}"/>
                </a:ext>
              </a:extLst>
            </p:cNvPr>
            <p:cNvSpPr>
              <a:spLocks noChangeArrowheads="1"/>
            </p:cNvSpPr>
            <p:nvPr>
              <p:custDataLst>
                <p:tags r:id="rId11"/>
              </p:custDataLst>
            </p:nvPr>
          </p:nvSpPr>
          <p:spPr bwMode="gray">
            <a:xfrm>
              <a:off x="11841338" y="20657"/>
              <a:ext cx="109965" cy="109965"/>
            </a:xfrm>
            <a:prstGeom prst="ellipse">
              <a:avLst/>
            </a:prstGeom>
            <a:solidFill>
              <a:srgbClr val="008C95"/>
            </a:solidFill>
            <a:ln w="9525">
              <a:solidFill>
                <a:srgbClr val="FFFFFF"/>
              </a:solidFill>
              <a:round/>
              <a:headEnd/>
              <a:tailEnd/>
            </a:ln>
          </p:spPr>
          <p:txBody>
            <a:bodyPr wrap="none" lIns="91430" tIns="45715" rIns="91430" bIns="45715" anchor="ctr">
              <a:noAutofit/>
            </a:bodyPr>
            <a:lstStyle/>
            <a:p>
              <a:pPr marL="0" marR="0" lvl="0" indent="0" algn="ctr" defTabSz="913523" eaLnBrk="1" fontAlgn="auto" latinLnBrk="0" hangingPunct="1">
                <a:lnSpc>
                  <a:spcPct val="100000"/>
                </a:lnSpc>
                <a:spcBef>
                  <a:spcPts val="0"/>
                </a:spcBef>
                <a:spcAft>
                  <a:spcPts val="0"/>
                </a:spcAft>
                <a:buClr>
                  <a:srgbClr val="000000"/>
                </a:buClr>
                <a:buSzTx/>
                <a:buFontTx/>
                <a:buNone/>
                <a:tabLst/>
                <a:defRPr/>
              </a:pPr>
              <a:r>
                <a:rPr kumimoji="0" lang="en-US" sz="600" b="1" i="0" u="none" strike="noStrike" kern="0" cap="none" spc="0" normalizeH="0" baseline="0" noProof="0" dirty="0">
                  <a:ln>
                    <a:noFill/>
                  </a:ln>
                  <a:solidFill>
                    <a:srgbClr val="FFFFFF"/>
                  </a:solidFill>
                  <a:effectLst/>
                  <a:uLnTx/>
                  <a:uFillTx/>
                </a:rPr>
                <a:t>5</a:t>
              </a:r>
            </a:p>
          </p:txBody>
        </p:sp>
      </p:grpSp>
    </p:spTree>
    <p:extLst>
      <p:ext uri="{BB962C8B-B14F-4D97-AF65-F5344CB8AC3E}">
        <p14:creationId xmlns:p14="http://schemas.microsoft.com/office/powerpoint/2010/main" val="6989206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Слайд think-cell" r:id="rId24" imgW="530" imgH="531" progId="TCLayout.ActiveDocument.1">
                  <p:embed/>
                </p:oleObj>
              </mc:Choice>
              <mc:Fallback>
                <p:oleObj name="Слайд think-cell" r:id="rId24" imgW="530" imgH="531" progId="TCLayout.ActiveDocument.1">
                  <p:embed/>
                  <p:pic>
                    <p:nvPicPr>
                      <p:cNvPr id="4" name="think-cell data - do not delete" hidden="1"/>
                      <p:cNvPicPr/>
                      <p:nvPr/>
                    </p:nvPicPr>
                    <p:blipFill>
                      <a:blip r:embed="rId25"/>
                      <a:stretch>
                        <a:fillRect/>
                      </a:stretch>
                    </p:blipFill>
                    <p:spPr>
                      <a:xfrm>
                        <a:off x="1588" y="1588"/>
                        <a:ext cx="1588" cy="1588"/>
                      </a:xfrm>
                      <a:prstGeom prst="rect">
                        <a:avLst/>
                      </a:prstGeom>
                    </p:spPr>
                  </p:pic>
                </p:oleObj>
              </mc:Fallback>
            </mc:AlternateContent>
          </a:graphicData>
        </a:graphic>
      </p:graphicFrame>
      <p:sp>
        <p:nvSpPr>
          <p:cNvPr id="44" name="Прямоугольник 43"/>
          <p:cNvSpPr/>
          <p:nvPr/>
        </p:nvSpPr>
        <p:spPr>
          <a:xfrm>
            <a:off x="312000" y="512103"/>
            <a:ext cx="11628000" cy="216000"/>
          </a:xfrm>
          <a:prstGeom prst="rect">
            <a:avLst/>
          </a:prstGeom>
          <a:solidFill>
            <a:srgbClr val="008C95"/>
          </a:solidFill>
          <a:ln w="6350" cap="flat" cmpd="sng" algn="ctr">
            <a:solidFill>
              <a:srgbClr val="008C95"/>
            </a:solidFill>
            <a:prstDash val="solid"/>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609600" lvl="1" indent="-609600" fontAlgn="base">
              <a:spcBef>
                <a:spcPct val="0"/>
              </a:spcBef>
              <a:spcAft>
                <a:spcPct val="0"/>
              </a:spcAft>
            </a:pPr>
            <a:r>
              <a:rPr lang="ru-RU" sz="1200" b="1" dirty="0">
                <a:solidFill>
                  <a:schemeClr val="bg1"/>
                </a:solidFill>
                <a:latin typeface="Arial" panose="020B0604020202020204" pitchFamily="34" charset="0"/>
                <a:cs typeface="Arial" panose="020B0604020202020204" pitchFamily="34" charset="0"/>
              </a:rPr>
              <a:t>3.5. Оценка эффективности и результативности процесса (Этап 5)</a:t>
            </a:r>
          </a:p>
        </p:txBody>
      </p:sp>
      <p:graphicFrame>
        <p:nvGraphicFramePr>
          <p:cNvPr id="2" name="Таблица 1"/>
          <p:cNvGraphicFramePr>
            <a:graphicFrameLocks noGrp="1"/>
          </p:cNvGraphicFramePr>
          <p:nvPr>
            <p:extLst>
              <p:ext uri="{D42A27DB-BD31-4B8C-83A1-F6EECF244321}">
                <p14:modId xmlns:p14="http://schemas.microsoft.com/office/powerpoint/2010/main" val="2871832627"/>
              </p:ext>
            </p:extLst>
          </p:nvPr>
        </p:nvGraphicFramePr>
        <p:xfrm>
          <a:off x="358069" y="1013711"/>
          <a:ext cx="11581932" cy="5270754"/>
        </p:xfrm>
        <a:graphic>
          <a:graphicData uri="http://schemas.openxmlformats.org/drawingml/2006/table">
            <a:tbl>
              <a:tblPr firstRow="1" bandRow="1">
                <a:tableStyleId>{8799B23B-EC83-4686-B30A-512413B5E67A}</a:tableStyleId>
              </a:tblPr>
              <a:tblGrid>
                <a:gridCol w="1219271">
                  <a:extLst>
                    <a:ext uri="{9D8B030D-6E8A-4147-A177-3AD203B41FA5}">
                      <a16:colId xmlns:a16="http://schemas.microsoft.com/office/drawing/2014/main" val="2546973709"/>
                    </a:ext>
                  </a:extLst>
                </a:gridCol>
                <a:gridCol w="1219200">
                  <a:extLst>
                    <a:ext uri="{9D8B030D-6E8A-4147-A177-3AD203B41FA5}">
                      <a16:colId xmlns:a16="http://schemas.microsoft.com/office/drawing/2014/main" val="211657668"/>
                    </a:ext>
                  </a:extLst>
                </a:gridCol>
                <a:gridCol w="1404970">
                  <a:extLst>
                    <a:ext uri="{9D8B030D-6E8A-4147-A177-3AD203B41FA5}">
                      <a16:colId xmlns:a16="http://schemas.microsoft.com/office/drawing/2014/main" val="2868032250"/>
                    </a:ext>
                  </a:extLst>
                </a:gridCol>
                <a:gridCol w="2395854">
                  <a:extLst>
                    <a:ext uri="{9D8B030D-6E8A-4147-A177-3AD203B41FA5}">
                      <a16:colId xmlns:a16="http://schemas.microsoft.com/office/drawing/2014/main" val="2546091816"/>
                    </a:ext>
                  </a:extLst>
                </a:gridCol>
                <a:gridCol w="2777285">
                  <a:extLst>
                    <a:ext uri="{9D8B030D-6E8A-4147-A177-3AD203B41FA5}">
                      <a16:colId xmlns:a16="http://schemas.microsoft.com/office/drawing/2014/main" val="2949001811"/>
                    </a:ext>
                  </a:extLst>
                </a:gridCol>
                <a:gridCol w="2565352">
                  <a:extLst>
                    <a:ext uri="{9D8B030D-6E8A-4147-A177-3AD203B41FA5}">
                      <a16:colId xmlns:a16="http://schemas.microsoft.com/office/drawing/2014/main" val="2064994471"/>
                    </a:ext>
                  </a:extLst>
                </a:gridCol>
              </a:tblGrid>
              <a:tr h="117548">
                <a:tc>
                  <a:txBody>
                    <a:bodyPr/>
                    <a:lstStyle/>
                    <a:p>
                      <a:pPr algn="ctr">
                        <a:lnSpc>
                          <a:spcPct val="95000"/>
                        </a:lnSpc>
                      </a:pPr>
                      <a:r>
                        <a:rPr lang="ru-RU" sz="1000" dirty="0">
                          <a:solidFill>
                            <a:schemeClr val="bg1"/>
                          </a:solidFill>
                        </a:rPr>
                        <a:t>Этап процесса</a:t>
                      </a:r>
                    </a:p>
                  </a:txBody>
                  <a:tcPr>
                    <a:solidFill>
                      <a:srgbClr val="008C95"/>
                    </a:solidFill>
                  </a:tcPr>
                </a:tc>
                <a:tc>
                  <a:txBody>
                    <a:bodyPr/>
                    <a:lstStyle/>
                    <a:p>
                      <a:pPr algn="ctr">
                        <a:lnSpc>
                          <a:spcPct val="95000"/>
                        </a:lnSpc>
                      </a:pPr>
                      <a:r>
                        <a:rPr lang="ru-RU" sz="1000" dirty="0">
                          <a:solidFill>
                            <a:schemeClr val="bg1"/>
                          </a:solidFill>
                        </a:rPr>
                        <a:t>Периодичность</a:t>
                      </a:r>
                    </a:p>
                  </a:txBody>
                  <a:tcPr>
                    <a:solidFill>
                      <a:srgbClr val="008C95"/>
                    </a:solidFill>
                  </a:tcPr>
                </a:tc>
                <a:tc>
                  <a:txBody>
                    <a:bodyPr/>
                    <a:lstStyle/>
                    <a:p>
                      <a:pPr algn="ctr">
                        <a:lnSpc>
                          <a:spcPct val="95000"/>
                        </a:lnSpc>
                      </a:pPr>
                      <a:r>
                        <a:rPr lang="ru-RU" sz="1000" dirty="0">
                          <a:solidFill>
                            <a:schemeClr val="bg1"/>
                          </a:solidFill>
                        </a:rPr>
                        <a:t>Завод / производство</a:t>
                      </a:r>
                    </a:p>
                  </a:txBody>
                  <a:tcPr>
                    <a:solidFill>
                      <a:srgbClr val="008C95"/>
                    </a:solidFill>
                  </a:tcPr>
                </a:tc>
                <a:tc>
                  <a:txBody>
                    <a:bodyPr/>
                    <a:lstStyle/>
                    <a:p>
                      <a:pPr algn="ctr">
                        <a:lnSpc>
                          <a:spcPct val="95000"/>
                        </a:lnSpc>
                      </a:pPr>
                      <a:r>
                        <a:rPr lang="ru-RU" sz="1000" dirty="0">
                          <a:solidFill>
                            <a:schemeClr val="bg1"/>
                          </a:solidFill>
                        </a:rPr>
                        <a:t>Предприятие</a:t>
                      </a:r>
                    </a:p>
                  </a:txBody>
                  <a:tcPr>
                    <a:solidFill>
                      <a:srgbClr val="008C95"/>
                    </a:solidFill>
                  </a:tcPr>
                </a:tc>
                <a:tc>
                  <a:txBody>
                    <a:bodyPr/>
                    <a:lstStyle/>
                    <a:p>
                      <a:pPr algn="ctr">
                        <a:lnSpc>
                          <a:spcPct val="95000"/>
                        </a:lnSpc>
                      </a:pPr>
                      <a:r>
                        <a:rPr lang="ru-RU" sz="1000" dirty="0">
                          <a:solidFill>
                            <a:schemeClr val="bg1"/>
                          </a:solidFill>
                        </a:rPr>
                        <a:t>Функция</a:t>
                      </a:r>
                    </a:p>
                  </a:txBody>
                  <a:tcPr>
                    <a:solidFill>
                      <a:srgbClr val="008C95"/>
                    </a:solidFill>
                  </a:tcPr>
                </a:tc>
                <a:tc>
                  <a:txBody>
                    <a:bodyPr/>
                    <a:lstStyle/>
                    <a:p>
                      <a:pPr algn="ctr">
                        <a:lnSpc>
                          <a:spcPct val="95000"/>
                        </a:lnSpc>
                      </a:pPr>
                      <a:r>
                        <a:rPr lang="ru-RU" sz="1000" kern="1200" dirty="0">
                          <a:solidFill>
                            <a:schemeClr val="bg1"/>
                          </a:solidFill>
                        </a:rPr>
                        <a:t>Компания</a:t>
                      </a:r>
                      <a:endParaRPr lang="ru-RU" sz="1000" b="1" kern="1200" dirty="0">
                        <a:solidFill>
                          <a:schemeClr val="bg1"/>
                        </a:solidFill>
                        <a:latin typeface="+mn-lt"/>
                        <a:ea typeface="+mn-ea"/>
                        <a:cs typeface="+mn-cs"/>
                      </a:endParaRPr>
                    </a:p>
                  </a:txBody>
                  <a:tcPr>
                    <a:solidFill>
                      <a:srgbClr val="008C95"/>
                    </a:solidFill>
                  </a:tcPr>
                </a:tc>
                <a:extLst>
                  <a:ext uri="{0D108BD9-81ED-4DB2-BD59-A6C34878D82A}">
                    <a16:rowId xmlns:a16="http://schemas.microsoft.com/office/drawing/2014/main" val="3921051075"/>
                  </a:ext>
                </a:extLst>
              </a:tr>
              <a:tr h="0">
                <a:tc rowSpan="3">
                  <a:txBody>
                    <a:bodyPr/>
                    <a:lstStyle/>
                    <a:p>
                      <a:pPr>
                        <a:lnSpc>
                          <a:spcPct val="95000"/>
                        </a:lnSpc>
                      </a:pPr>
                      <a:r>
                        <a:rPr lang="ru-RU" sz="900" dirty="0"/>
                        <a:t>1. Информирование о событии</a:t>
                      </a:r>
                    </a:p>
                  </a:txBody>
                  <a:tcPr anchor="ctr"/>
                </a:tc>
                <a:tc>
                  <a:txBody>
                    <a:bodyPr/>
                    <a:lstStyle/>
                    <a:p>
                      <a:pPr marL="0" marR="0" lvl="0" indent="0" algn="l" defTabSz="1243941" rtl="0" eaLnBrk="1" fontAlgn="auto" latinLnBrk="0" hangingPunct="1">
                        <a:lnSpc>
                          <a:spcPct val="95000"/>
                        </a:lnSpc>
                        <a:spcBef>
                          <a:spcPts val="0"/>
                        </a:spcBef>
                        <a:spcAft>
                          <a:spcPts val="0"/>
                        </a:spcAft>
                        <a:buClrTx/>
                        <a:buSzTx/>
                        <a:buFontTx/>
                        <a:buNone/>
                        <a:tabLst/>
                        <a:defRPr/>
                      </a:pPr>
                      <a:r>
                        <a:rPr lang="ru-RU" sz="900" baseline="0" dirty="0"/>
                        <a:t>Раз в неделю</a:t>
                      </a:r>
                      <a:endParaRPr lang="ru-RU" sz="900" baseline="0" dirty="0">
                        <a:solidFill>
                          <a:srgbClr val="000000"/>
                        </a:solidFill>
                        <a:latin typeface="+mn-lt"/>
                      </a:endParaRPr>
                    </a:p>
                  </a:txBody>
                  <a:tcPr anchor="ctr"/>
                </a:tc>
                <a:tc>
                  <a:txBody>
                    <a:bodyPr/>
                    <a:lstStyle/>
                    <a:p>
                      <a:pPr marL="171450" marR="0" lvl="0" indent="-171450" algn="l" defTabSz="1243941" rtl="0" eaLnBrk="1" fontAlgn="auto" latinLnBrk="0" hangingPunct="1">
                        <a:lnSpc>
                          <a:spcPct val="95000"/>
                        </a:lnSpc>
                        <a:spcBef>
                          <a:spcPts val="0"/>
                        </a:spcBef>
                        <a:spcAft>
                          <a:spcPts val="0"/>
                        </a:spcAft>
                        <a:buClrTx/>
                        <a:buSzTx/>
                        <a:buFont typeface="Wingdings" panose="05000000000000000000" pitchFamily="2" charset="2"/>
                        <a:buChar char="ü"/>
                        <a:tabLst/>
                        <a:defRPr/>
                      </a:pPr>
                      <a:r>
                        <a:rPr lang="ru-RU" sz="900" baseline="0" dirty="0">
                          <a:hlinkClick r:id="rId26"/>
                        </a:rPr>
                        <a:t>Ритуал Статус АКП</a:t>
                      </a:r>
                      <a:endParaRPr lang="ru-RU" sz="900" baseline="0" dirty="0">
                        <a:solidFill>
                          <a:srgbClr val="000000"/>
                        </a:solidFill>
                        <a:latin typeface="+mn-lt"/>
                      </a:endParaRPr>
                    </a:p>
                  </a:txBody>
                  <a:tcPr anchor="ctr"/>
                </a:tc>
                <a:tc>
                  <a:txBody>
                    <a:bodyPr/>
                    <a:lstStyle/>
                    <a:p>
                      <a:pPr marL="171450" indent="-171450">
                        <a:lnSpc>
                          <a:spcPct val="95000"/>
                        </a:lnSpc>
                        <a:buFont typeface="Wingdings" panose="05000000000000000000" pitchFamily="2" charset="2"/>
                        <a:buChar char="ü"/>
                      </a:pPr>
                      <a:r>
                        <a:rPr lang="ru-RU" sz="900" dirty="0"/>
                        <a:t>Анализ событий (УМД/ДМД)</a:t>
                      </a:r>
                    </a:p>
                  </a:txBody>
                  <a:tcPr anchor="ctr"/>
                </a:tc>
                <a:tc>
                  <a:txBody>
                    <a:bodyPr/>
                    <a:lstStyle/>
                    <a:p>
                      <a:pPr marL="171450" indent="-171450">
                        <a:lnSpc>
                          <a:spcPct val="95000"/>
                        </a:lnSpc>
                        <a:buFont typeface="Wingdings" panose="05000000000000000000" pitchFamily="2" charset="2"/>
                        <a:buChar char="ü"/>
                      </a:pPr>
                      <a:r>
                        <a:rPr lang="ru-RU" sz="900" dirty="0">
                          <a:hlinkClick r:id="rId27"/>
                        </a:rPr>
                        <a:t>Ритуал ФЭП КЦ «Обсуждение УМД и новых рисков по итогам недели»</a:t>
                      </a:r>
                      <a:endParaRPr lang="ru-RU" sz="900" dirty="0"/>
                    </a:p>
                  </a:txBody>
                  <a:tcPr anchor="ctr"/>
                </a:tc>
                <a:tc>
                  <a:txBody>
                    <a:bodyPr/>
                    <a:lstStyle/>
                    <a:p>
                      <a:pPr marL="171450" marR="0" lvl="0" indent="-171450" algn="l" defTabSz="1243941" rtl="0" eaLnBrk="1" fontAlgn="auto" latinLnBrk="0" hangingPunct="1">
                        <a:lnSpc>
                          <a:spcPct val="95000"/>
                        </a:lnSpc>
                        <a:spcBef>
                          <a:spcPts val="0"/>
                        </a:spcBef>
                        <a:spcAft>
                          <a:spcPts val="0"/>
                        </a:spcAft>
                        <a:buClrTx/>
                        <a:buSzTx/>
                        <a:buFont typeface="Wingdings" panose="05000000000000000000" pitchFamily="2" charset="2"/>
                        <a:buChar char="ü"/>
                        <a:tabLst/>
                        <a:defRPr/>
                      </a:pPr>
                      <a:r>
                        <a:rPr lang="ru-RU" sz="900" dirty="0"/>
                        <a:t>Оперативное</a:t>
                      </a:r>
                      <a:r>
                        <a:rPr lang="ru-RU" sz="900" baseline="0" dirty="0"/>
                        <a:t> операционное совещание (ООС)</a:t>
                      </a:r>
                      <a:endParaRPr lang="ru-RU" sz="900" dirty="0">
                        <a:solidFill>
                          <a:schemeClr val="tx1"/>
                        </a:solidFill>
                      </a:endParaRPr>
                    </a:p>
                  </a:txBody>
                  <a:tcPr anchor="ctr"/>
                </a:tc>
                <a:extLst>
                  <a:ext uri="{0D108BD9-81ED-4DB2-BD59-A6C34878D82A}">
                    <a16:rowId xmlns:a16="http://schemas.microsoft.com/office/drawing/2014/main" val="1886042896"/>
                  </a:ext>
                </a:extLst>
              </a:tr>
              <a:tr h="0">
                <a:tc vMerge="1">
                  <a:txBody>
                    <a:bodyPr/>
                    <a:lstStyle/>
                    <a:p>
                      <a:pPr>
                        <a:lnSpc>
                          <a:spcPct val="95000"/>
                        </a:lnSpc>
                      </a:pPr>
                      <a:endParaRPr lang="ru-RU" sz="800" dirty="0"/>
                    </a:p>
                  </a:txBody>
                  <a:tcPr/>
                </a:tc>
                <a:tc>
                  <a:txBody>
                    <a:bodyPr/>
                    <a:lstStyle/>
                    <a:p>
                      <a:pPr marL="0" marR="0" lvl="0" indent="0" algn="l" defTabSz="1243941" rtl="0" eaLnBrk="1" fontAlgn="auto" latinLnBrk="0" hangingPunct="1">
                        <a:lnSpc>
                          <a:spcPct val="95000"/>
                        </a:lnSpc>
                        <a:spcBef>
                          <a:spcPts val="0"/>
                        </a:spcBef>
                        <a:spcAft>
                          <a:spcPts val="0"/>
                        </a:spcAft>
                        <a:buClrTx/>
                        <a:buSzTx/>
                        <a:buFontTx/>
                        <a:buNone/>
                        <a:tabLst/>
                        <a:defRPr/>
                      </a:pPr>
                      <a:r>
                        <a:rPr lang="ru-RU" sz="900" baseline="0" dirty="0"/>
                        <a:t>Раз в месяц</a:t>
                      </a:r>
                      <a:endParaRPr lang="ru-RU" sz="900" baseline="0" dirty="0">
                        <a:solidFill>
                          <a:srgbClr val="000000"/>
                        </a:solidFill>
                        <a:latin typeface="+mn-lt"/>
                      </a:endParaRPr>
                    </a:p>
                  </a:txBody>
                  <a:tcPr anchor="ctr"/>
                </a:tc>
                <a:tc>
                  <a:txBody>
                    <a:bodyPr/>
                    <a:lstStyle/>
                    <a:p>
                      <a:pPr marL="171450" marR="0" lvl="0" indent="-171450" algn="l" defTabSz="1243941" rtl="0" eaLnBrk="1" fontAlgn="auto" latinLnBrk="0" hangingPunct="1">
                        <a:lnSpc>
                          <a:spcPct val="95000"/>
                        </a:lnSpc>
                        <a:spcBef>
                          <a:spcPts val="0"/>
                        </a:spcBef>
                        <a:spcAft>
                          <a:spcPts val="0"/>
                        </a:spcAft>
                        <a:buClrTx/>
                        <a:buSzTx/>
                        <a:buFont typeface="Wingdings" panose="05000000000000000000" pitchFamily="2" charset="2"/>
                        <a:buChar char="ü"/>
                        <a:tabLst/>
                        <a:defRPr/>
                      </a:pPr>
                      <a:endParaRPr lang="ru-RU" sz="900" baseline="0" dirty="0">
                        <a:solidFill>
                          <a:srgbClr val="000000"/>
                        </a:solidFill>
                        <a:latin typeface="+mn-lt"/>
                      </a:endParaRPr>
                    </a:p>
                  </a:txBody>
                  <a:tcPr anchor="ctr"/>
                </a:tc>
                <a:tc>
                  <a:txBody>
                    <a:bodyPr/>
                    <a:lstStyle/>
                    <a:p>
                      <a:pPr marL="171450" marR="0" lvl="0" indent="-171450" algn="l" defTabSz="1243941" rtl="0" eaLnBrk="1" fontAlgn="auto" latinLnBrk="0" hangingPunct="1">
                        <a:lnSpc>
                          <a:spcPct val="95000"/>
                        </a:lnSpc>
                        <a:spcBef>
                          <a:spcPts val="0"/>
                        </a:spcBef>
                        <a:spcAft>
                          <a:spcPts val="0"/>
                        </a:spcAft>
                        <a:buClrTx/>
                        <a:buSzTx/>
                        <a:buFont typeface="Wingdings" panose="05000000000000000000" pitchFamily="2" charset="2"/>
                        <a:buChar char="ü"/>
                        <a:tabLst/>
                        <a:defRPr/>
                      </a:pPr>
                      <a:r>
                        <a:rPr lang="ru-RU" sz="900" dirty="0">
                          <a:hlinkClick r:id="rId26"/>
                        </a:rPr>
                        <a:t>Анализ экономических</a:t>
                      </a:r>
                      <a:r>
                        <a:rPr lang="ru-RU" sz="900" baseline="0" dirty="0">
                          <a:hlinkClick r:id="rId26"/>
                        </a:rPr>
                        <a:t> потерь и АКП</a:t>
                      </a:r>
                      <a:endParaRPr lang="ru-RU" sz="900" dirty="0"/>
                    </a:p>
                  </a:txBody>
                  <a:tcPr anchor="ctr"/>
                </a:tc>
                <a:tc>
                  <a:txBody>
                    <a:bodyPr/>
                    <a:lstStyle/>
                    <a:p>
                      <a:pPr marL="171450" indent="-171450">
                        <a:lnSpc>
                          <a:spcPct val="95000"/>
                        </a:lnSpc>
                        <a:buFont typeface="Wingdings" panose="05000000000000000000" pitchFamily="2" charset="2"/>
                        <a:buChar char="ü"/>
                      </a:pPr>
                      <a:endParaRPr lang="ru-RU" sz="900" dirty="0"/>
                    </a:p>
                  </a:txBody>
                  <a:tcPr anchor="ctr"/>
                </a:tc>
                <a:tc>
                  <a:txBody>
                    <a:bodyPr/>
                    <a:lstStyle/>
                    <a:p>
                      <a:pPr marL="171450" marR="0" lvl="0" indent="-171450" algn="l" defTabSz="1243941" rtl="0" eaLnBrk="1" fontAlgn="auto" latinLnBrk="0" hangingPunct="1">
                        <a:lnSpc>
                          <a:spcPct val="95000"/>
                        </a:lnSpc>
                        <a:spcBef>
                          <a:spcPts val="0"/>
                        </a:spcBef>
                        <a:spcAft>
                          <a:spcPts val="0"/>
                        </a:spcAft>
                        <a:buClrTx/>
                        <a:buSzTx/>
                        <a:buFont typeface="Wingdings" panose="05000000000000000000" pitchFamily="2" charset="2"/>
                        <a:buChar char="ü"/>
                        <a:tabLst/>
                        <a:defRPr/>
                      </a:pPr>
                      <a:r>
                        <a:rPr lang="ru-RU" sz="900" dirty="0"/>
                        <a:t>Оперативное</a:t>
                      </a:r>
                      <a:r>
                        <a:rPr lang="ru-RU" sz="900" baseline="0" dirty="0"/>
                        <a:t> операционное совещание (ООС) по итогам месяца</a:t>
                      </a:r>
                      <a:endParaRPr lang="ru-RU" sz="900" dirty="0">
                        <a:solidFill>
                          <a:schemeClr val="tx1"/>
                        </a:solidFill>
                      </a:endParaRPr>
                    </a:p>
                  </a:txBody>
                  <a:tcPr anchor="ctr"/>
                </a:tc>
                <a:extLst>
                  <a:ext uri="{0D108BD9-81ED-4DB2-BD59-A6C34878D82A}">
                    <a16:rowId xmlns:a16="http://schemas.microsoft.com/office/drawing/2014/main" val="2719020894"/>
                  </a:ext>
                </a:extLst>
              </a:tr>
              <a:tr h="0">
                <a:tc vMerge="1">
                  <a:txBody>
                    <a:bodyPr/>
                    <a:lstStyle/>
                    <a:p>
                      <a:pPr>
                        <a:lnSpc>
                          <a:spcPct val="95000"/>
                        </a:lnSpc>
                      </a:pPr>
                      <a:endParaRPr lang="ru-RU" sz="800" dirty="0"/>
                    </a:p>
                  </a:txBody>
                  <a:tcPr/>
                </a:tc>
                <a:tc>
                  <a:txBody>
                    <a:bodyPr/>
                    <a:lstStyle/>
                    <a:p>
                      <a:pPr marL="0" marR="0" lvl="0" indent="0" algn="l" defTabSz="1243941" rtl="0" eaLnBrk="1" fontAlgn="auto" latinLnBrk="0" hangingPunct="1">
                        <a:lnSpc>
                          <a:spcPct val="95000"/>
                        </a:lnSpc>
                        <a:spcBef>
                          <a:spcPts val="0"/>
                        </a:spcBef>
                        <a:spcAft>
                          <a:spcPts val="0"/>
                        </a:spcAft>
                        <a:buClrTx/>
                        <a:buSzTx/>
                        <a:buFontTx/>
                        <a:buNone/>
                        <a:tabLst/>
                        <a:defRPr/>
                      </a:pPr>
                      <a:r>
                        <a:rPr lang="ru-RU" sz="900" baseline="0" dirty="0"/>
                        <a:t>Раз в квартал</a:t>
                      </a:r>
                      <a:endParaRPr lang="ru-RU" sz="900" baseline="0" dirty="0">
                        <a:solidFill>
                          <a:srgbClr val="000000"/>
                        </a:solidFill>
                        <a:latin typeface="+mn-lt"/>
                      </a:endParaRPr>
                    </a:p>
                  </a:txBody>
                  <a:tcPr anchor="ctr"/>
                </a:tc>
                <a:tc>
                  <a:txBody>
                    <a:bodyPr/>
                    <a:lstStyle/>
                    <a:p>
                      <a:pPr marL="171450" marR="0" lvl="0" indent="-171450" algn="l" defTabSz="1243941" rtl="0" eaLnBrk="1" fontAlgn="auto" latinLnBrk="0" hangingPunct="1">
                        <a:lnSpc>
                          <a:spcPct val="95000"/>
                        </a:lnSpc>
                        <a:spcBef>
                          <a:spcPts val="0"/>
                        </a:spcBef>
                        <a:spcAft>
                          <a:spcPts val="0"/>
                        </a:spcAft>
                        <a:buClrTx/>
                        <a:buSzTx/>
                        <a:buFont typeface="Wingdings" panose="05000000000000000000" pitchFamily="2" charset="2"/>
                        <a:buChar char="ü"/>
                        <a:tabLst/>
                        <a:defRPr/>
                      </a:pPr>
                      <a:endParaRPr lang="ru-RU" sz="900" baseline="0" dirty="0">
                        <a:solidFill>
                          <a:srgbClr val="000000"/>
                        </a:solidFill>
                        <a:latin typeface="+mn-lt"/>
                      </a:endParaRPr>
                    </a:p>
                  </a:txBody>
                  <a:tcPr anchor="ctr"/>
                </a:tc>
                <a:tc>
                  <a:txBody>
                    <a:bodyPr/>
                    <a:lstStyle/>
                    <a:p>
                      <a:pPr marL="171450" marR="0" lvl="0" indent="-171450" algn="l" defTabSz="1243941" rtl="0" eaLnBrk="1" fontAlgn="auto" latinLnBrk="0" hangingPunct="1">
                        <a:lnSpc>
                          <a:spcPct val="95000"/>
                        </a:lnSpc>
                        <a:spcBef>
                          <a:spcPts val="0"/>
                        </a:spcBef>
                        <a:spcAft>
                          <a:spcPts val="0"/>
                        </a:spcAft>
                        <a:buClrTx/>
                        <a:buSzTx/>
                        <a:buFont typeface="Wingdings" panose="05000000000000000000" pitchFamily="2" charset="2"/>
                        <a:buChar char="ü"/>
                        <a:tabLst/>
                        <a:defRPr/>
                      </a:pPr>
                      <a:endParaRPr lang="ru-RU" sz="900" dirty="0"/>
                    </a:p>
                  </a:txBody>
                  <a:tcPr anchor="ctr"/>
                </a:tc>
                <a:tc>
                  <a:txBody>
                    <a:bodyPr/>
                    <a:lstStyle/>
                    <a:p>
                      <a:pPr marL="171450" indent="-171450">
                        <a:lnSpc>
                          <a:spcPct val="95000"/>
                        </a:lnSpc>
                        <a:buFont typeface="Wingdings" panose="05000000000000000000" pitchFamily="2" charset="2"/>
                        <a:buChar char="ü"/>
                      </a:pPr>
                      <a:endParaRPr lang="ru-RU" sz="900" dirty="0"/>
                    </a:p>
                  </a:txBody>
                  <a:tcPr anchor="ctr"/>
                </a:tc>
                <a:tc>
                  <a:txBody>
                    <a:bodyPr/>
                    <a:lstStyle/>
                    <a:p>
                      <a:pPr marL="171450" marR="0" lvl="0" indent="-171450" algn="l" defTabSz="1243941" rtl="0" eaLnBrk="1" fontAlgn="auto" latinLnBrk="0" hangingPunct="1">
                        <a:lnSpc>
                          <a:spcPct val="95000"/>
                        </a:lnSpc>
                        <a:spcBef>
                          <a:spcPts val="0"/>
                        </a:spcBef>
                        <a:spcAft>
                          <a:spcPts val="0"/>
                        </a:spcAft>
                        <a:buClrTx/>
                        <a:buSzTx/>
                        <a:buFont typeface="Wingdings" panose="05000000000000000000" pitchFamily="2" charset="2"/>
                        <a:buChar char="ü"/>
                        <a:tabLst/>
                        <a:defRPr/>
                      </a:pPr>
                      <a:r>
                        <a:rPr lang="ru-RU" sz="900" dirty="0"/>
                        <a:t>Совет</a:t>
                      </a:r>
                      <a:r>
                        <a:rPr lang="ru-RU" sz="900" baseline="0" dirty="0"/>
                        <a:t> правления и директоров</a:t>
                      </a:r>
                      <a:endParaRPr lang="ru-RU" sz="900" dirty="0">
                        <a:solidFill>
                          <a:schemeClr val="tx1"/>
                        </a:solidFill>
                      </a:endParaRPr>
                    </a:p>
                  </a:txBody>
                  <a:tcPr anchor="ctr"/>
                </a:tc>
                <a:extLst>
                  <a:ext uri="{0D108BD9-81ED-4DB2-BD59-A6C34878D82A}">
                    <a16:rowId xmlns:a16="http://schemas.microsoft.com/office/drawing/2014/main" val="663188600"/>
                  </a:ext>
                </a:extLst>
              </a:tr>
              <a:tr h="0">
                <a:tc rowSpan="2">
                  <a:txBody>
                    <a:bodyPr/>
                    <a:lstStyle/>
                    <a:p>
                      <a:pPr>
                        <a:lnSpc>
                          <a:spcPct val="95000"/>
                        </a:lnSpc>
                      </a:pPr>
                      <a:r>
                        <a:rPr lang="ru-RU" sz="900" dirty="0"/>
                        <a:t>2. Организация и проведение </a:t>
                      </a:r>
                    </a:p>
                    <a:p>
                      <a:pPr>
                        <a:lnSpc>
                          <a:spcPct val="95000"/>
                        </a:lnSpc>
                      </a:pPr>
                      <a:r>
                        <a:rPr lang="ru-RU" sz="900" dirty="0"/>
                        <a:t>АКП</a:t>
                      </a:r>
                    </a:p>
                  </a:txBody>
                  <a:tcPr anchor="ctr"/>
                </a:tc>
                <a:tc>
                  <a:txBody>
                    <a:bodyPr/>
                    <a:lstStyle/>
                    <a:p>
                      <a:pPr marL="0" marR="0" lvl="0" indent="0" algn="l" defTabSz="1243941" rtl="0" eaLnBrk="1" fontAlgn="auto" latinLnBrk="0" hangingPunct="1">
                        <a:lnSpc>
                          <a:spcPct val="95000"/>
                        </a:lnSpc>
                        <a:spcBef>
                          <a:spcPts val="0"/>
                        </a:spcBef>
                        <a:spcAft>
                          <a:spcPts val="0"/>
                        </a:spcAft>
                        <a:buClrTx/>
                        <a:buSzTx/>
                        <a:buFontTx/>
                        <a:buNone/>
                        <a:tabLst/>
                        <a:defRPr/>
                      </a:pPr>
                      <a:r>
                        <a:rPr lang="ru-RU" sz="900" baseline="0" dirty="0"/>
                        <a:t>Раз в неделю</a:t>
                      </a:r>
                      <a:endParaRPr lang="ru-RU" sz="900" baseline="0" dirty="0">
                        <a:solidFill>
                          <a:srgbClr val="000000"/>
                        </a:solidFill>
                        <a:latin typeface="+mn-lt"/>
                      </a:endParaRPr>
                    </a:p>
                  </a:txBody>
                  <a:tcPr anchor="ctr"/>
                </a:tc>
                <a:tc>
                  <a:txBody>
                    <a:bodyPr/>
                    <a:lstStyle/>
                    <a:p>
                      <a:pPr marL="171450" marR="0" lvl="0" indent="-171450" algn="l" defTabSz="1243941" rtl="0" eaLnBrk="1" fontAlgn="auto" latinLnBrk="0" hangingPunct="1">
                        <a:lnSpc>
                          <a:spcPct val="95000"/>
                        </a:lnSpc>
                        <a:spcBef>
                          <a:spcPts val="0"/>
                        </a:spcBef>
                        <a:spcAft>
                          <a:spcPts val="0"/>
                        </a:spcAft>
                        <a:buClrTx/>
                        <a:buSzTx/>
                        <a:buFont typeface="Wingdings" panose="05000000000000000000" pitchFamily="2" charset="2"/>
                        <a:buChar char="ü"/>
                        <a:tabLst/>
                        <a:defRPr/>
                      </a:pPr>
                      <a:r>
                        <a:rPr lang="ru-RU" sz="900" baseline="0" dirty="0">
                          <a:hlinkClick r:id="rId26"/>
                        </a:rPr>
                        <a:t>Ритуал Статус АКП</a:t>
                      </a:r>
                      <a:endParaRPr lang="ru-RU" sz="900" baseline="0" dirty="0">
                        <a:solidFill>
                          <a:srgbClr val="000000"/>
                        </a:solidFill>
                        <a:latin typeface="+mn-lt"/>
                      </a:endParaRPr>
                    </a:p>
                  </a:txBody>
                  <a:tcPr anchor="ctr"/>
                </a:tc>
                <a:tc>
                  <a:txBody>
                    <a:bodyPr/>
                    <a:lstStyle/>
                    <a:p>
                      <a:pPr marL="171450" marR="0" lvl="0" indent="-171450" algn="l" defTabSz="1243941" rtl="0" eaLnBrk="1" fontAlgn="auto" latinLnBrk="0" hangingPunct="1">
                        <a:lnSpc>
                          <a:spcPct val="95000"/>
                        </a:lnSpc>
                        <a:spcBef>
                          <a:spcPts val="0"/>
                        </a:spcBef>
                        <a:spcAft>
                          <a:spcPts val="0"/>
                        </a:spcAft>
                        <a:buClrTx/>
                        <a:buSzTx/>
                        <a:buFont typeface="Wingdings" panose="05000000000000000000" pitchFamily="2" charset="2"/>
                        <a:buChar char="ü"/>
                        <a:tabLst/>
                        <a:defRPr/>
                      </a:pPr>
                      <a:r>
                        <a:rPr lang="ru-RU" sz="900" dirty="0"/>
                        <a:t>Анализ событий (УМД/ДМД)</a:t>
                      </a:r>
                    </a:p>
                  </a:txBody>
                  <a:tcPr anchor="ctr"/>
                </a:tc>
                <a:tc>
                  <a:txBody>
                    <a:bodyPr/>
                    <a:lstStyle/>
                    <a:p>
                      <a:pPr marL="171450" indent="-171450">
                        <a:lnSpc>
                          <a:spcPct val="95000"/>
                        </a:lnSpc>
                        <a:buFont typeface="Wingdings" panose="05000000000000000000" pitchFamily="2" charset="2"/>
                        <a:buChar char="ü"/>
                      </a:pPr>
                      <a:r>
                        <a:rPr lang="ru-RU" sz="900" dirty="0">
                          <a:hlinkClick r:id="rId26"/>
                        </a:rPr>
                        <a:t>Ритуал Статус полных расследований, извлеченных уроков и мероприятий</a:t>
                      </a:r>
                      <a:endParaRPr lang="ru-RU" sz="900" dirty="0"/>
                    </a:p>
                  </a:txBody>
                  <a:tcPr anchor="ctr"/>
                </a:tc>
                <a:tc>
                  <a:txBody>
                    <a:bodyPr/>
                    <a:lstStyle/>
                    <a:p>
                      <a:pPr marL="171450" marR="0" lvl="0" indent="-171450" algn="l" defTabSz="1243941" rtl="0" eaLnBrk="1" fontAlgn="auto" latinLnBrk="0" hangingPunct="1">
                        <a:lnSpc>
                          <a:spcPct val="95000"/>
                        </a:lnSpc>
                        <a:spcBef>
                          <a:spcPts val="0"/>
                        </a:spcBef>
                        <a:spcAft>
                          <a:spcPts val="0"/>
                        </a:spcAft>
                        <a:buClrTx/>
                        <a:buSzTx/>
                        <a:buFont typeface="Wingdings" panose="05000000000000000000" pitchFamily="2" charset="2"/>
                        <a:buChar char="ü"/>
                        <a:tabLst/>
                        <a:defRPr/>
                      </a:pPr>
                      <a:endParaRPr lang="ru-RU" sz="900" dirty="0">
                        <a:solidFill>
                          <a:srgbClr val="FF0000"/>
                        </a:solidFill>
                      </a:endParaRPr>
                    </a:p>
                  </a:txBody>
                  <a:tcPr anchor="ctr"/>
                </a:tc>
                <a:extLst>
                  <a:ext uri="{0D108BD9-81ED-4DB2-BD59-A6C34878D82A}">
                    <a16:rowId xmlns:a16="http://schemas.microsoft.com/office/drawing/2014/main" val="1964468501"/>
                  </a:ext>
                </a:extLst>
              </a:tr>
              <a:tr h="0">
                <a:tc vMerge="1">
                  <a:txBody>
                    <a:bodyPr/>
                    <a:lstStyle/>
                    <a:p>
                      <a:pPr>
                        <a:lnSpc>
                          <a:spcPct val="95000"/>
                        </a:lnSpc>
                      </a:pPr>
                      <a:endParaRPr lang="ru-RU" sz="800" dirty="0"/>
                    </a:p>
                  </a:txBody>
                  <a:tcPr/>
                </a:tc>
                <a:tc>
                  <a:txBody>
                    <a:bodyPr/>
                    <a:lstStyle/>
                    <a:p>
                      <a:pPr marL="0" marR="0" lvl="0" indent="0" algn="l" defTabSz="1243941" rtl="0" eaLnBrk="1" fontAlgn="auto" latinLnBrk="0" hangingPunct="1">
                        <a:lnSpc>
                          <a:spcPct val="95000"/>
                        </a:lnSpc>
                        <a:spcBef>
                          <a:spcPts val="0"/>
                        </a:spcBef>
                        <a:spcAft>
                          <a:spcPts val="0"/>
                        </a:spcAft>
                        <a:buClrTx/>
                        <a:buSzTx/>
                        <a:buFontTx/>
                        <a:buNone/>
                        <a:tabLst/>
                        <a:defRPr/>
                      </a:pPr>
                      <a:r>
                        <a:rPr lang="ru-RU" sz="900" baseline="0" dirty="0"/>
                        <a:t>Раз в месяц</a:t>
                      </a:r>
                    </a:p>
                    <a:p>
                      <a:pPr marL="0" marR="0" lvl="0" indent="0" algn="l" defTabSz="1243941" rtl="0" eaLnBrk="1" fontAlgn="auto" latinLnBrk="0" hangingPunct="1">
                        <a:lnSpc>
                          <a:spcPct val="95000"/>
                        </a:lnSpc>
                        <a:spcBef>
                          <a:spcPts val="0"/>
                        </a:spcBef>
                        <a:spcAft>
                          <a:spcPts val="0"/>
                        </a:spcAft>
                        <a:buClrTx/>
                        <a:buSzTx/>
                        <a:buFontTx/>
                        <a:buNone/>
                        <a:tabLst/>
                        <a:defRPr/>
                      </a:pPr>
                      <a:endParaRPr lang="ru-RU" sz="900" baseline="0" dirty="0">
                        <a:solidFill>
                          <a:srgbClr val="000000"/>
                        </a:solidFill>
                        <a:latin typeface="+mn-lt"/>
                      </a:endParaRPr>
                    </a:p>
                  </a:txBody>
                  <a:tcPr anchor="ctr"/>
                </a:tc>
                <a:tc>
                  <a:txBody>
                    <a:bodyPr/>
                    <a:lstStyle/>
                    <a:p>
                      <a:pPr marL="171450" marR="0" lvl="0" indent="-171450" algn="l" defTabSz="1243941" rtl="0" eaLnBrk="1" fontAlgn="auto" latinLnBrk="0" hangingPunct="1">
                        <a:lnSpc>
                          <a:spcPct val="95000"/>
                        </a:lnSpc>
                        <a:spcBef>
                          <a:spcPts val="0"/>
                        </a:spcBef>
                        <a:spcAft>
                          <a:spcPts val="0"/>
                        </a:spcAft>
                        <a:buClrTx/>
                        <a:buSzTx/>
                        <a:buFont typeface="Wingdings" panose="05000000000000000000" pitchFamily="2" charset="2"/>
                        <a:buChar char="ü"/>
                        <a:tabLst/>
                        <a:defRPr/>
                      </a:pPr>
                      <a:endParaRPr lang="ru-RU" sz="900" baseline="0" dirty="0">
                        <a:solidFill>
                          <a:srgbClr val="000000"/>
                        </a:solidFill>
                        <a:latin typeface="+mn-lt"/>
                      </a:endParaRPr>
                    </a:p>
                  </a:txBody>
                  <a:tcPr anchor="ctr"/>
                </a:tc>
                <a:tc>
                  <a:txBody>
                    <a:bodyPr/>
                    <a:lstStyle/>
                    <a:p>
                      <a:pPr marL="171450" marR="0" lvl="0" indent="-171450" algn="l" defTabSz="1243941" rtl="0" eaLnBrk="1" fontAlgn="auto" latinLnBrk="0" hangingPunct="1">
                        <a:lnSpc>
                          <a:spcPct val="95000"/>
                        </a:lnSpc>
                        <a:spcBef>
                          <a:spcPts val="0"/>
                        </a:spcBef>
                        <a:spcAft>
                          <a:spcPts val="0"/>
                        </a:spcAft>
                        <a:buClrTx/>
                        <a:buSzTx/>
                        <a:buFont typeface="Wingdings" panose="05000000000000000000" pitchFamily="2" charset="2"/>
                        <a:buChar char="ü"/>
                        <a:tabLst/>
                        <a:defRPr/>
                      </a:pPr>
                      <a:r>
                        <a:rPr lang="ru-RU" sz="900" dirty="0">
                          <a:hlinkClick r:id="rId26"/>
                        </a:rPr>
                        <a:t>Анализ экономических</a:t>
                      </a:r>
                      <a:r>
                        <a:rPr lang="ru-RU" sz="900" baseline="0" dirty="0">
                          <a:hlinkClick r:id="rId26"/>
                        </a:rPr>
                        <a:t> потерь и АКП</a:t>
                      </a:r>
                      <a:endParaRPr lang="ru-RU" sz="900" dirty="0"/>
                    </a:p>
                  </a:txBody>
                  <a:tcPr anchor="ctr"/>
                </a:tc>
                <a:tc>
                  <a:txBody>
                    <a:bodyPr/>
                    <a:lstStyle/>
                    <a:p>
                      <a:pPr marL="171450" indent="-171450">
                        <a:lnSpc>
                          <a:spcPct val="95000"/>
                        </a:lnSpc>
                        <a:buFont typeface="Wingdings" panose="05000000000000000000" pitchFamily="2" charset="2"/>
                        <a:buChar char="ü"/>
                      </a:pPr>
                      <a:endParaRPr lang="ru-RU" sz="900" dirty="0"/>
                    </a:p>
                  </a:txBody>
                  <a:tcPr anchor="ctr"/>
                </a:tc>
                <a:tc>
                  <a:txBody>
                    <a:bodyPr/>
                    <a:lstStyle/>
                    <a:p>
                      <a:pPr marL="171450" marR="0" lvl="0" indent="-171450" algn="l" defTabSz="1243941" rtl="0" eaLnBrk="1" fontAlgn="auto" latinLnBrk="0" hangingPunct="1">
                        <a:lnSpc>
                          <a:spcPct val="95000"/>
                        </a:lnSpc>
                        <a:spcBef>
                          <a:spcPts val="0"/>
                        </a:spcBef>
                        <a:spcAft>
                          <a:spcPts val="0"/>
                        </a:spcAft>
                        <a:buClrTx/>
                        <a:buSzTx/>
                        <a:buFont typeface="Wingdings" panose="05000000000000000000" pitchFamily="2" charset="2"/>
                        <a:buChar char="ü"/>
                        <a:tabLst/>
                        <a:defRPr/>
                      </a:pPr>
                      <a:endParaRPr lang="ru-RU" sz="900" dirty="0">
                        <a:solidFill>
                          <a:srgbClr val="FF0000"/>
                        </a:solidFill>
                      </a:endParaRPr>
                    </a:p>
                  </a:txBody>
                  <a:tcPr anchor="ctr"/>
                </a:tc>
                <a:extLst>
                  <a:ext uri="{0D108BD9-81ED-4DB2-BD59-A6C34878D82A}">
                    <a16:rowId xmlns:a16="http://schemas.microsoft.com/office/drawing/2014/main" val="2495032072"/>
                  </a:ext>
                </a:extLst>
              </a:tr>
              <a:tr h="0">
                <a:tc rowSpan="4">
                  <a:txBody>
                    <a:bodyPr/>
                    <a:lstStyle/>
                    <a:p>
                      <a:pPr>
                        <a:lnSpc>
                          <a:spcPct val="95000"/>
                        </a:lnSpc>
                      </a:pPr>
                      <a:r>
                        <a:rPr lang="ru-RU" sz="900" dirty="0"/>
                        <a:t>3. Распространение «извлеченных уроков»</a:t>
                      </a:r>
                    </a:p>
                  </a:txBody>
                  <a:tcPr anchor="ctr"/>
                </a:tc>
                <a:tc>
                  <a:txBody>
                    <a:bodyPr/>
                    <a:lstStyle/>
                    <a:p>
                      <a:pPr marL="0" marR="0" lvl="0" indent="0" algn="l" defTabSz="1243941" rtl="0" eaLnBrk="1" fontAlgn="auto" latinLnBrk="0" hangingPunct="1">
                        <a:lnSpc>
                          <a:spcPct val="95000"/>
                        </a:lnSpc>
                        <a:spcBef>
                          <a:spcPts val="0"/>
                        </a:spcBef>
                        <a:spcAft>
                          <a:spcPts val="0"/>
                        </a:spcAft>
                        <a:buClrTx/>
                        <a:buSzTx/>
                        <a:buFontTx/>
                        <a:buNone/>
                        <a:tabLst/>
                        <a:defRPr/>
                      </a:pPr>
                      <a:r>
                        <a:rPr lang="ru-RU" sz="900" baseline="0" dirty="0"/>
                        <a:t>Раз в неделю</a:t>
                      </a:r>
                      <a:endParaRPr lang="ru-RU" sz="900" baseline="0" dirty="0">
                        <a:solidFill>
                          <a:srgbClr val="000000"/>
                        </a:solidFill>
                        <a:latin typeface="+mn-lt"/>
                      </a:endParaRPr>
                    </a:p>
                  </a:txBody>
                  <a:tcPr anchor="ctr"/>
                </a:tc>
                <a:tc>
                  <a:txBody>
                    <a:bodyPr/>
                    <a:lstStyle/>
                    <a:p>
                      <a:pPr marL="171450" marR="0" lvl="0" indent="-171450" algn="l" defTabSz="1243941" rtl="0" eaLnBrk="1" fontAlgn="auto" latinLnBrk="0" hangingPunct="1">
                        <a:lnSpc>
                          <a:spcPct val="95000"/>
                        </a:lnSpc>
                        <a:spcBef>
                          <a:spcPts val="0"/>
                        </a:spcBef>
                        <a:spcAft>
                          <a:spcPts val="0"/>
                        </a:spcAft>
                        <a:buClrTx/>
                        <a:buSzTx/>
                        <a:buFont typeface="Wingdings" panose="05000000000000000000" pitchFamily="2" charset="2"/>
                        <a:buChar char="ü"/>
                        <a:tabLst/>
                        <a:defRPr/>
                      </a:pPr>
                      <a:r>
                        <a:rPr lang="ru-RU" sz="900" baseline="0" dirty="0">
                          <a:hlinkClick r:id="rId26"/>
                        </a:rPr>
                        <a:t>Ритуал Статус АКП</a:t>
                      </a:r>
                      <a:endParaRPr lang="ru-RU" sz="900" baseline="0" dirty="0">
                        <a:solidFill>
                          <a:srgbClr val="000000"/>
                        </a:solidFill>
                        <a:latin typeface="+mn-lt"/>
                      </a:endParaRPr>
                    </a:p>
                  </a:txBody>
                  <a:tcPr anchor="ctr"/>
                </a:tc>
                <a:tc>
                  <a:txBody>
                    <a:bodyPr/>
                    <a:lstStyle/>
                    <a:p>
                      <a:pPr marL="171450" marR="0" lvl="0" indent="-171450" algn="l" defTabSz="1243941" rtl="0" eaLnBrk="1" fontAlgn="auto" latinLnBrk="0" hangingPunct="1">
                        <a:lnSpc>
                          <a:spcPct val="95000"/>
                        </a:lnSpc>
                        <a:spcBef>
                          <a:spcPts val="0"/>
                        </a:spcBef>
                        <a:spcAft>
                          <a:spcPts val="0"/>
                        </a:spcAft>
                        <a:buClrTx/>
                        <a:buSzTx/>
                        <a:buFont typeface="Wingdings" panose="05000000000000000000" pitchFamily="2" charset="2"/>
                        <a:buChar char="ü"/>
                        <a:tabLst/>
                        <a:defRPr/>
                      </a:pPr>
                      <a:endParaRPr lang="ru-RU" sz="900" dirty="0"/>
                    </a:p>
                  </a:txBody>
                  <a:tcPr anchor="ctr"/>
                </a:tc>
                <a:tc>
                  <a:txBody>
                    <a:bodyPr/>
                    <a:lstStyle/>
                    <a:p>
                      <a:pPr marL="171450" marR="0" lvl="0" indent="-171450" algn="l" defTabSz="1243941" rtl="0" eaLnBrk="1" fontAlgn="auto" latinLnBrk="0" hangingPunct="1">
                        <a:lnSpc>
                          <a:spcPct val="95000"/>
                        </a:lnSpc>
                        <a:spcBef>
                          <a:spcPts val="0"/>
                        </a:spcBef>
                        <a:spcAft>
                          <a:spcPts val="0"/>
                        </a:spcAft>
                        <a:buClrTx/>
                        <a:buSzTx/>
                        <a:buFont typeface="Wingdings" panose="05000000000000000000" pitchFamily="2" charset="2"/>
                        <a:buChar char="ü"/>
                        <a:tabLst/>
                        <a:defRPr/>
                      </a:pPr>
                      <a:r>
                        <a:rPr lang="ru-RU" sz="900" dirty="0">
                          <a:hlinkClick r:id="rId26"/>
                        </a:rPr>
                        <a:t>Ритуал Статус полных расследований, извлеченных уроков и мероприятий</a:t>
                      </a:r>
                      <a:endParaRPr lang="ru-RU" sz="900" dirty="0"/>
                    </a:p>
                  </a:txBody>
                  <a:tcPr anchor="ctr"/>
                </a:tc>
                <a:tc>
                  <a:txBody>
                    <a:bodyPr/>
                    <a:lstStyle/>
                    <a:p>
                      <a:pPr marL="171450" indent="-171450">
                        <a:lnSpc>
                          <a:spcPct val="95000"/>
                        </a:lnSpc>
                        <a:buFont typeface="Wingdings" panose="05000000000000000000" pitchFamily="2" charset="2"/>
                        <a:buChar char="ü"/>
                      </a:pPr>
                      <a:endParaRPr lang="ru-RU" sz="900" dirty="0">
                        <a:solidFill>
                          <a:srgbClr val="FF0000"/>
                        </a:solidFill>
                      </a:endParaRPr>
                    </a:p>
                  </a:txBody>
                  <a:tcPr anchor="ctr"/>
                </a:tc>
                <a:extLst>
                  <a:ext uri="{0D108BD9-81ED-4DB2-BD59-A6C34878D82A}">
                    <a16:rowId xmlns:a16="http://schemas.microsoft.com/office/drawing/2014/main" val="3026513039"/>
                  </a:ext>
                </a:extLst>
              </a:tr>
              <a:tr h="0">
                <a:tc vMerge="1">
                  <a:txBody>
                    <a:bodyPr/>
                    <a:lstStyle/>
                    <a:p>
                      <a:pPr>
                        <a:lnSpc>
                          <a:spcPct val="95000"/>
                        </a:lnSpc>
                      </a:pPr>
                      <a:endParaRPr lang="ru-RU" sz="800" dirty="0"/>
                    </a:p>
                  </a:txBody>
                  <a:tcPr/>
                </a:tc>
                <a:tc>
                  <a:txBody>
                    <a:bodyPr/>
                    <a:lstStyle/>
                    <a:p>
                      <a:pPr marL="0" marR="0" lvl="0" indent="0" algn="l" defTabSz="1243941" rtl="0" eaLnBrk="1" fontAlgn="auto" latinLnBrk="0" hangingPunct="1">
                        <a:lnSpc>
                          <a:spcPct val="95000"/>
                        </a:lnSpc>
                        <a:spcBef>
                          <a:spcPts val="0"/>
                        </a:spcBef>
                        <a:spcAft>
                          <a:spcPts val="0"/>
                        </a:spcAft>
                        <a:buClrTx/>
                        <a:buSzTx/>
                        <a:buFontTx/>
                        <a:buNone/>
                        <a:tabLst/>
                        <a:defRPr/>
                      </a:pPr>
                      <a:r>
                        <a:rPr lang="ru-RU" sz="900" baseline="0" dirty="0"/>
                        <a:t>Раз в месяц</a:t>
                      </a:r>
                      <a:endParaRPr lang="ru-RU" sz="900" baseline="0" dirty="0">
                        <a:solidFill>
                          <a:srgbClr val="000000"/>
                        </a:solidFill>
                        <a:latin typeface="+mn-lt"/>
                      </a:endParaRPr>
                    </a:p>
                  </a:txBody>
                  <a:tcPr anchor="ctr"/>
                </a:tc>
                <a:tc>
                  <a:txBody>
                    <a:bodyPr/>
                    <a:lstStyle/>
                    <a:p>
                      <a:pPr marL="171450" marR="0" lvl="0" indent="-171450" algn="l" defTabSz="1243941" rtl="0" eaLnBrk="1" fontAlgn="auto" latinLnBrk="0" hangingPunct="1">
                        <a:lnSpc>
                          <a:spcPct val="95000"/>
                        </a:lnSpc>
                        <a:spcBef>
                          <a:spcPts val="0"/>
                        </a:spcBef>
                        <a:spcAft>
                          <a:spcPts val="0"/>
                        </a:spcAft>
                        <a:buClrTx/>
                        <a:buSzTx/>
                        <a:buFont typeface="Wingdings" panose="05000000000000000000" pitchFamily="2" charset="2"/>
                        <a:buChar char="ü"/>
                        <a:tabLst/>
                        <a:defRPr/>
                      </a:pPr>
                      <a:endParaRPr lang="ru-RU" sz="900" baseline="0" dirty="0">
                        <a:solidFill>
                          <a:srgbClr val="000000"/>
                        </a:solidFill>
                        <a:latin typeface="+mn-lt"/>
                      </a:endParaRPr>
                    </a:p>
                  </a:txBody>
                  <a:tcPr anchor="ctr"/>
                </a:tc>
                <a:tc>
                  <a:txBody>
                    <a:bodyPr/>
                    <a:lstStyle/>
                    <a:p>
                      <a:pPr marL="171450" marR="0" lvl="0" indent="-171450" algn="l" defTabSz="1243941" rtl="0" eaLnBrk="1" fontAlgn="auto" latinLnBrk="0" hangingPunct="1">
                        <a:lnSpc>
                          <a:spcPct val="95000"/>
                        </a:lnSpc>
                        <a:spcBef>
                          <a:spcPts val="0"/>
                        </a:spcBef>
                        <a:spcAft>
                          <a:spcPts val="0"/>
                        </a:spcAft>
                        <a:buClrTx/>
                        <a:buSzTx/>
                        <a:buFont typeface="Wingdings" panose="05000000000000000000" pitchFamily="2" charset="2"/>
                        <a:buChar char="ü"/>
                        <a:tabLst/>
                        <a:defRPr/>
                      </a:pPr>
                      <a:r>
                        <a:rPr lang="ru-RU" sz="900" dirty="0">
                          <a:hlinkClick r:id="rId26"/>
                        </a:rPr>
                        <a:t>Анализ экономических</a:t>
                      </a:r>
                      <a:r>
                        <a:rPr lang="ru-RU" sz="900" baseline="0" dirty="0">
                          <a:hlinkClick r:id="rId26"/>
                        </a:rPr>
                        <a:t> потерь и АКП</a:t>
                      </a:r>
                      <a:endParaRPr lang="ru-RU" sz="900" dirty="0"/>
                    </a:p>
                  </a:txBody>
                  <a:tcPr anchor="ctr"/>
                </a:tc>
                <a:tc>
                  <a:txBody>
                    <a:bodyPr/>
                    <a:lstStyle/>
                    <a:p>
                      <a:pPr marL="171450" indent="-171450">
                        <a:lnSpc>
                          <a:spcPct val="95000"/>
                        </a:lnSpc>
                        <a:buFont typeface="Wingdings" panose="05000000000000000000" pitchFamily="2" charset="2"/>
                        <a:buChar char="ü"/>
                      </a:pPr>
                      <a:r>
                        <a:rPr lang="ru-RU" sz="900" dirty="0">
                          <a:hlinkClick r:id="rId26"/>
                        </a:rPr>
                        <a:t>Ритуал «Совещание служб вертикали ФЭП»</a:t>
                      </a:r>
                      <a:endParaRPr lang="ru-RU" sz="900" dirty="0"/>
                    </a:p>
                  </a:txBody>
                  <a:tcPr anchor="ctr"/>
                </a:tc>
                <a:tc>
                  <a:txBody>
                    <a:bodyPr/>
                    <a:lstStyle/>
                    <a:p>
                      <a:pPr marL="171450" marR="0" lvl="0" indent="-171450" algn="l" defTabSz="1243941" rtl="0" eaLnBrk="1" fontAlgn="auto" latinLnBrk="0" hangingPunct="1">
                        <a:lnSpc>
                          <a:spcPct val="95000"/>
                        </a:lnSpc>
                        <a:spcBef>
                          <a:spcPts val="0"/>
                        </a:spcBef>
                        <a:spcAft>
                          <a:spcPts val="0"/>
                        </a:spcAft>
                        <a:buClrTx/>
                        <a:buSzTx/>
                        <a:buFont typeface="Wingdings" panose="05000000000000000000" pitchFamily="2" charset="2"/>
                        <a:buChar char="ü"/>
                        <a:tabLst/>
                        <a:defRPr/>
                      </a:pPr>
                      <a:r>
                        <a:rPr lang="ru-RU" sz="900" dirty="0"/>
                        <a:t>Оперативное</a:t>
                      </a:r>
                      <a:r>
                        <a:rPr lang="ru-RU" sz="900" baseline="0" dirty="0"/>
                        <a:t> операционное совещание (ООС) по итогам месяца</a:t>
                      </a:r>
                      <a:endParaRPr lang="ru-RU" sz="900" dirty="0">
                        <a:solidFill>
                          <a:schemeClr val="tx1"/>
                        </a:solidFill>
                      </a:endParaRPr>
                    </a:p>
                  </a:txBody>
                  <a:tcPr anchor="ctr"/>
                </a:tc>
                <a:extLst>
                  <a:ext uri="{0D108BD9-81ED-4DB2-BD59-A6C34878D82A}">
                    <a16:rowId xmlns:a16="http://schemas.microsoft.com/office/drawing/2014/main" val="3679012863"/>
                  </a:ext>
                </a:extLst>
              </a:tr>
              <a:tr h="0">
                <a:tc vMerge="1">
                  <a:txBody>
                    <a:bodyPr/>
                    <a:lstStyle/>
                    <a:p>
                      <a:endParaRPr lang="ru-RU"/>
                    </a:p>
                  </a:txBody>
                  <a:tcPr/>
                </a:tc>
                <a:tc>
                  <a:txBody>
                    <a:bodyPr/>
                    <a:lstStyle/>
                    <a:p>
                      <a:pPr marL="0" marR="0" lvl="0" indent="0" algn="l" defTabSz="1243941" rtl="0" eaLnBrk="1" fontAlgn="auto" latinLnBrk="0" hangingPunct="1">
                        <a:lnSpc>
                          <a:spcPct val="95000"/>
                        </a:lnSpc>
                        <a:spcBef>
                          <a:spcPts val="0"/>
                        </a:spcBef>
                        <a:spcAft>
                          <a:spcPts val="0"/>
                        </a:spcAft>
                        <a:buClrTx/>
                        <a:buSzTx/>
                        <a:buFontTx/>
                        <a:buNone/>
                        <a:tabLst/>
                        <a:defRPr/>
                      </a:pPr>
                      <a:r>
                        <a:rPr lang="ru-RU" sz="900" baseline="0" dirty="0"/>
                        <a:t>Раз в квартал</a:t>
                      </a:r>
                      <a:endParaRPr lang="ru-RU" sz="900" baseline="0" dirty="0">
                        <a:solidFill>
                          <a:srgbClr val="000000"/>
                        </a:solidFill>
                        <a:latin typeface="+mn-lt"/>
                      </a:endParaRPr>
                    </a:p>
                  </a:txBody>
                  <a:tcPr anchor="ctr"/>
                </a:tc>
                <a:tc>
                  <a:txBody>
                    <a:bodyPr/>
                    <a:lstStyle/>
                    <a:p>
                      <a:pPr marL="171450" marR="0" lvl="0" indent="-171450" algn="l" defTabSz="1243941" rtl="0" eaLnBrk="1" fontAlgn="auto" latinLnBrk="0" hangingPunct="1">
                        <a:lnSpc>
                          <a:spcPct val="95000"/>
                        </a:lnSpc>
                        <a:spcBef>
                          <a:spcPts val="0"/>
                        </a:spcBef>
                        <a:spcAft>
                          <a:spcPts val="0"/>
                        </a:spcAft>
                        <a:buClrTx/>
                        <a:buSzTx/>
                        <a:buFont typeface="Wingdings" panose="05000000000000000000" pitchFamily="2" charset="2"/>
                        <a:buChar char="ü"/>
                        <a:tabLst/>
                        <a:defRPr/>
                      </a:pPr>
                      <a:endParaRPr lang="ru-RU" sz="900" baseline="0" dirty="0">
                        <a:solidFill>
                          <a:srgbClr val="000000"/>
                        </a:solidFill>
                        <a:latin typeface="+mn-lt"/>
                      </a:endParaRPr>
                    </a:p>
                  </a:txBody>
                  <a:tcPr anchor="ctr"/>
                </a:tc>
                <a:tc>
                  <a:txBody>
                    <a:bodyPr/>
                    <a:lstStyle/>
                    <a:p>
                      <a:pPr marL="171450" marR="0" lvl="0" indent="-171450" algn="l" defTabSz="1243941" rtl="0" eaLnBrk="1" fontAlgn="auto" latinLnBrk="0" hangingPunct="1">
                        <a:lnSpc>
                          <a:spcPct val="95000"/>
                        </a:lnSpc>
                        <a:spcBef>
                          <a:spcPts val="0"/>
                        </a:spcBef>
                        <a:spcAft>
                          <a:spcPts val="0"/>
                        </a:spcAft>
                        <a:buClrTx/>
                        <a:buSzTx/>
                        <a:buFont typeface="Wingdings" panose="05000000000000000000" pitchFamily="2" charset="2"/>
                        <a:buChar char="ü"/>
                        <a:tabLst/>
                        <a:defRPr/>
                      </a:pPr>
                      <a:endParaRPr lang="ru-RU" sz="900" dirty="0"/>
                    </a:p>
                  </a:txBody>
                  <a:tcPr anchor="ctr"/>
                </a:tc>
                <a:tc>
                  <a:txBody>
                    <a:bodyPr/>
                    <a:lstStyle/>
                    <a:p>
                      <a:pPr marL="171450" indent="-171450">
                        <a:lnSpc>
                          <a:spcPct val="95000"/>
                        </a:lnSpc>
                        <a:buFont typeface="Wingdings" panose="05000000000000000000" pitchFamily="2" charset="2"/>
                        <a:buChar char="ü"/>
                      </a:pPr>
                      <a:endParaRPr lang="ru-RU" sz="900" dirty="0"/>
                    </a:p>
                  </a:txBody>
                  <a:tcPr anchor="ctr"/>
                </a:tc>
                <a:tc>
                  <a:txBody>
                    <a:bodyPr/>
                    <a:lstStyle/>
                    <a:p>
                      <a:pPr marL="171450" marR="0" lvl="0" indent="-171450" algn="l" defTabSz="1243941" rtl="0" eaLnBrk="1" fontAlgn="auto" latinLnBrk="0" hangingPunct="1">
                        <a:lnSpc>
                          <a:spcPct val="95000"/>
                        </a:lnSpc>
                        <a:spcBef>
                          <a:spcPts val="0"/>
                        </a:spcBef>
                        <a:spcAft>
                          <a:spcPts val="0"/>
                        </a:spcAft>
                        <a:buClrTx/>
                        <a:buSzTx/>
                        <a:buFont typeface="Wingdings" panose="05000000000000000000" pitchFamily="2" charset="2"/>
                        <a:buChar char="ü"/>
                        <a:tabLst/>
                        <a:defRPr/>
                      </a:pPr>
                      <a:r>
                        <a:rPr lang="ru-RU" sz="900" dirty="0"/>
                        <a:t>Совет</a:t>
                      </a:r>
                      <a:r>
                        <a:rPr lang="ru-RU" sz="900" baseline="0" dirty="0"/>
                        <a:t> правления и директоров</a:t>
                      </a:r>
                      <a:endParaRPr lang="ru-RU" sz="900" dirty="0">
                        <a:solidFill>
                          <a:schemeClr val="tx1"/>
                        </a:solidFill>
                      </a:endParaRPr>
                    </a:p>
                  </a:txBody>
                  <a:tcPr anchor="ctr"/>
                </a:tc>
                <a:extLst>
                  <a:ext uri="{0D108BD9-81ED-4DB2-BD59-A6C34878D82A}">
                    <a16:rowId xmlns:a16="http://schemas.microsoft.com/office/drawing/2014/main" val="3489268878"/>
                  </a:ext>
                </a:extLst>
              </a:tr>
              <a:tr h="0">
                <a:tc vMerge="1">
                  <a:txBody>
                    <a:bodyPr/>
                    <a:lstStyle/>
                    <a:p>
                      <a:endParaRPr lang="ru-RU"/>
                    </a:p>
                  </a:txBody>
                  <a:tcPr/>
                </a:tc>
                <a:tc>
                  <a:txBody>
                    <a:bodyPr/>
                    <a:lstStyle/>
                    <a:p>
                      <a:pPr marL="0" marR="0" lvl="0" indent="0" algn="l" defTabSz="1243941" rtl="0" eaLnBrk="1" fontAlgn="auto" latinLnBrk="0" hangingPunct="1">
                        <a:lnSpc>
                          <a:spcPct val="95000"/>
                        </a:lnSpc>
                        <a:spcBef>
                          <a:spcPts val="0"/>
                        </a:spcBef>
                        <a:spcAft>
                          <a:spcPts val="0"/>
                        </a:spcAft>
                        <a:buClrTx/>
                        <a:buSzTx/>
                        <a:buFontTx/>
                        <a:buNone/>
                        <a:tabLst/>
                        <a:defRPr/>
                      </a:pPr>
                      <a:r>
                        <a:rPr lang="ru-RU" sz="900" baseline="0" dirty="0"/>
                        <a:t>Раз в год</a:t>
                      </a:r>
                      <a:endParaRPr lang="ru-RU" sz="900" baseline="0" dirty="0">
                        <a:solidFill>
                          <a:srgbClr val="000000"/>
                        </a:solidFill>
                        <a:latin typeface="+mn-lt"/>
                      </a:endParaRPr>
                    </a:p>
                  </a:txBody>
                  <a:tcPr anchor="ctr"/>
                </a:tc>
                <a:tc>
                  <a:txBody>
                    <a:bodyPr/>
                    <a:lstStyle/>
                    <a:p>
                      <a:pPr marL="171450" marR="0" lvl="0" indent="-171450" algn="l" defTabSz="1243941" rtl="0" eaLnBrk="1" fontAlgn="auto" latinLnBrk="0" hangingPunct="1">
                        <a:lnSpc>
                          <a:spcPct val="95000"/>
                        </a:lnSpc>
                        <a:spcBef>
                          <a:spcPts val="0"/>
                        </a:spcBef>
                        <a:spcAft>
                          <a:spcPts val="0"/>
                        </a:spcAft>
                        <a:buClrTx/>
                        <a:buSzTx/>
                        <a:buFont typeface="Wingdings" panose="05000000000000000000" pitchFamily="2" charset="2"/>
                        <a:buChar char="ü"/>
                        <a:tabLst/>
                        <a:defRPr/>
                      </a:pPr>
                      <a:endParaRPr lang="ru-RU" sz="900" baseline="0" dirty="0">
                        <a:solidFill>
                          <a:srgbClr val="000000"/>
                        </a:solidFill>
                        <a:latin typeface="+mn-lt"/>
                      </a:endParaRPr>
                    </a:p>
                  </a:txBody>
                  <a:tcPr anchor="ctr"/>
                </a:tc>
                <a:tc>
                  <a:txBody>
                    <a:bodyPr/>
                    <a:lstStyle/>
                    <a:p>
                      <a:pPr marL="171450" marR="0" lvl="0" indent="-171450" algn="l" defTabSz="1243941" rtl="0" eaLnBrk="1" fontAlgn="auto" latinLnBrk="0" hangingPunct="1">
                        <a:lnSpc>
                          <a:spcPct val="95000"/>
                        </a:lnSpc>
                        <a:spcBef>
                          <a:spcPts val="0"/>
                        </a:spcBef>
                        <a:spcAft>
                          <a:spcPts val="0"/>
                        </a:spcAft>
                        <a:buClrTx/>
                        <a:buSzTx/>
                        <a:buFont typeface="Wingdings" panose="05000000000000000000" pitchFamily="2" charset="2"/>
                        <a:buChar char="ü"/>
                        <a:tabLst/>
                        <a:defRPr/>
                      </a:pPr>
                      <a:endParaRPr lang="ru-RU" sz="900" dirty="0"/>
                    </a:p>
                  </a:txBody>
                  <a:tcPr anchor="ctr"/>
                </a:tc>
                <a:tc>
                  <a:txBody>
                    <a:bodyPr/>
                    <a:lstStyle/>
                    <a:p>
                      <a:pPr marL="171450" indent="-171450">
                        <a:lnSpc>
                          <a:spcPct val="95000"/>
                        </a:lnSpc>
                        <a:buFont typeface="Wingdings" panose="05000000000000000000" pitchFamily="2" charset="2"/>
                        <a:buChar char="ü"/>
                      </a:pPr>
                      <a:endParaRPr lang="ru-RU" sz="900" dirty="0"/>
                    </a:p>
                  </a:txBody>
                  <a:tcPr anchor="ctr"/>
                </a:tc>
                <a:tc>
                  <a:txBody>
                    <a:bodyPr/>
                    <a:lstStyle/>
                    <a:p>
                      <a:pPr marL="171450" marR="0" lvl="0" indent="-171450" algn="l" defTabSz="1243941" rtl="0" eaLnBrk="1" fontAlgn="auto" latinLnBrk="0" hangingPunct="1">
                        <a:lnSpc>
                          <a:spcPct val="95000"/>
                        </a:lnSpc>
                        <a:spcBef>
                          <a:spcPts val="0"/>
                        </a:spcBef>
                        <a:spcAft>
                          <a:spcPts val="0"/>
                        </a:spcAft>
                        <a:buClrTx/>
                        <a:buSzTx/>
                        <a:buFont typeface="Wingdings" panose="05000000000000000000" pitchFamily="2" charset="2"/>
                        <a:buChar char="ü"/>
                        <a:tabLst/>
                        <a:defRPr/>
                      </a:pPr>
                      <a:r>
                        <a:rPr lang="ru-RU" sz="900" dirty="0"/>
                        <a:t>Комитет по аудиту совета директоров  (производственные риски)</a:t>
                      </a:r>
                      <a:endParaRPr lang="ru-RU" sz="900" dirty="0">
                        <a:solidFill>
                          <a:schemeClr val="tx1"/>
                        </a:solidFill>
                      </a:endParaRPr>
                    </a:p>
                  </a:txBody>
                  <a:tcPr anchor="ctr"/>
                </a:tc>
                <a:extLst>
                  <a:ext uri="{0D108BD9-81ED-4DB2-BD59-A6C34878D82A}">
                    <a16:rowId xmlns:a16="http://schemas.microsoft.com/office/drawing/2014/main" val="1233784661"/>
                  </a:ext>
                </a:extLst>
              </a:tr>
              <a:tr h="148815">
                <a:tc rowSpan="2">
                  <a:txBody>
                    <a:bodyPr/>
                    <a:lstStyle/>
                    <a:p>
                      <a:pPr>
                        <a:lnSpc>
                          <a:spcPct val="95000"/>
                        </a:lnSpc>
                      </a:pPr>
                      <a:r>
                        <a:rPr lang="ru-RU" sz="900" dirty="0"/>
                        <a:t>4. Управление корректирующими мероприятиями</a:t>
                      </a:r>
                    </a:p>
                  </a:txBody>
                  <a:tcPr anchor="ctr"/>
                </a:tc>
                <a:tc>
                  <a:txBody>
                    <a:bodyPr/>
                    <a:lstStyle/>
                    <a:p>
                      <a:pPr marL="0" marR="0" lvl="0" indent="0" algn="l" defTabSz="1243941" rtl="0" eaLnBrk="1" fontAlgn="auto" latinLnBrk="0" hangingPunct="1">
                        <a:lnSpc>
                          <a:spcPct val="95000"/>
                        </a:lnSpc>
                        <a:spcBef>
                          <a:spcPts val="0"/>
                        </a:spcBef>
                        <a:spcAft>
                          <a:spcPts val="0"/>
                        </a:spcAft>
                        <a:buClrTx/>
                        <a:buSzTx/>
                        <a:buFontTx/>
                        <a:buNone/>
                        <a:tabLst/>
                        <a:defRPr/>
                      </a:pPr>
                      <a:r>
                        <a:rPr lang="ru-RU" sz="900" baseline="0" dirty="0"/>
                        <a:t>Раз в неделю</a:t>
                      </a:r>
                    </a:p>
                    <a:p>
                      <a:pPr marL="0" marR="0" lvl="0" indent="0" algn="l" defTabSz="1243941" rtl="0" eaLnBrk="1" fontAlgn="auto" latinLnBrk="0" hangingPunct="1">
                        <a:lnSpc>
                          <a:spcPct val="95000"/>
                        </a:lnSpc>
                        <a:spcBef>
                          <a:spcPts val="0"/>
                        </a:spcBef>
                        <a:spcAft>
                          <a:spcPts val="0"/>
                        </a:spcAft>
                        <a:buClrTx/>
                        <a:buSzTx/>
                        <a:buFontTx/>
                        <a:buNone/>
                        <a:tabLst/>
                        <a:defRPr/>
                      </a:pPr>
                      <a:endParaRPr lang="ru-RU" sz="900" baseline="0" dirty="0">
                        <a:solidFill>
                          <a:srgbClr val="000000"/>
                        </a:solidFill>
                        <a:latin typeface="+mn-lt"/>
                      </a:endParaRPr>
                    </a:p>
                  </a:txBody>
                  <a:tcPr anchor="ctr"/>
                </a:tc>
                <a:tc>
                  <a:txBody>
                    <a:bodyPr/>
                    <a:lstStyle/>
                    <a:p>
                      <a:pPr marL="171450" marR="0" lvl="0" indent="-171450" algn="l" defTabSz="1243941" rtl="0" eaLnBrk="1" fontAlgn="auto" latinLnBrk="0" hangingPunct="1">
                        <a:lnSpc>
                          <a:spcPct val="95000"/>
                        </a:lnSpc>
                        <a:spcBef>
                          <a:spcPts val="0"/>
                        </a:spcBef>
                        <a:spcAft>
                          <a:spcPts val="0"/>
                        </a:spcAft>
                        <a:buClrTx/>
                        <a:buSzTx/>
                        <a:buFont typeface="Wingdings" panose="05000000000000000000" pitchFamily="2" charset="2"/>
                        <a:buChar char="ü"/>
                        <a:tabLst/>
                        <a:defRPr/>
                      </a:pPr>
                      <a:r>
                        <a:rPr lang="ru-RU" sz="900" baseline="0" dirty="0">
                          <a:hlinkClick r:id="rId26"/>
                        </a:rPr>
                        <a:t>Ритуал Статус АКП</a:t>
                      </a:r>
                      <a:endParaRPr lang="ru-RU" sz="900" baseline="0" dirty="0">
                        <a:solidFill>
                          <a:srgbClr val="000000"/>
                        </a:solidFill>
                        <a:latin typeface="+mn-lt"/>
                      </a:endParaRPr>
                    </a:p>
                  </a:txBody>
                  <a:tcPr anchor="ctr"/>
                </a:tc>
                <a:tc>
                  <a:txBody>
                    <a:bodyPr/>
                    <a:lstStyle/>
                    <a:p>
                      <a:pPr marL="171450" marR="0" lvl="0" indent="-171450" algn="l" defTabSz="1243941" rtl="0" eaLnBrk="1" fontAlgn="auto" latinLnBrk="0" hangingPunct="1">
                        <a:lnSpc>
                          <a:spcPct val="95000"/>
                        </a:lnSpc>
                        <a:spcBef>
                          <a:spcPts val="0"/>
                        </a:spcBef>
                        <a:spcAft>
                          <a:spcPts val="0"/>
                        </a:spcAft>
                        <a:buClrTx/>
                        <a:buSzTx/>
                        <a:buFont typeface="Wingdings" panose="05000000000000000000" pitchFamily="2" charset="2"/>
                        <a:buChar char="ü"/>
                        <a:tabLst/>
                        <a:defRPr/>
                      </a:pPr>
                      <a:endParaRPr lang="ru-RU" sz="900" dirty="0"/>
                    </a:p>
                  </a:txBody>
                  <a:tcPr anchor="ctr"/>
                </a:tc>
                <a:tc>
                  <a:txBody>
                    <a:bodyPr/>
                    <a:lstStyle/>
                    <a:p>
                      <a:pPr marL="171450" marR="0" lvl="0" indent="-171450" algn="l" defTabSz="1243941" rtl="0" eaLnBrk="1" fontAlgn="auto" latinLnBrk="0" hangingPunct="1">
                        <a:lnSpc>
                          <a:spcPct val="95000"/>
                        </a:lnSpc>
                        <a:spcBef>
                          <a:spcPts val="0"/>
                        </a:spcBef>
                        <a:spcAft>
                          <a:spcPts val="0"/>
                        </a:spcAft>
                        <a:buClrTx/>
                        <a:buSzTx/>
                        <a:buFont typeface="Wingdings" panose="05000000000000000000" pitchFamily="2" charset="2"/>
                        <a:buChar char="ü"/>
                        <a:tabLst/>
                        <a:defRPr/>
                      </a:pPr>
                      <a:r>
                        <a:rPr lang="ru-RU" sz="900" dirty="0">
                          <a:hlinkClick r:id="rId26"/>
                        </a:rPr>
                        <a:t>Ритуал Статус полных расследований, извлеченных уроков и мероприятий</a:t>
                      </a:r>
                      <a:endParaRPr lang="ru-RU" sz="900" dirty="0"/>
                    </a:p>
                  </a:txBody>
                  <a:tcPr anchor="ctr"/>
                </a:tc>
                <a:tc>
                  <a:txBody>
                    <a:bodyPr/>
                    <a:lstStyle/>
                    <a:p>
                      <a:pPr marL="171450" indent="-171450">
                        <a:lnSpc>
                          <a:spcPct val="95000"/>
                        </a:lnSpc>
                        <a:buFont typeface="Wingdings" panose="05000000000000000000" pitchFamily="2" charset="2"/>
                        <a:buChar char="ü"/>
                      </a:pPr>
                      <a:endParaRPr lang="ru-RU" sz="900" dirty="0">
                        <a:solidFill>
                          <a:srgbClr val="FF0000"/>
                        </a:solidFill>
                      </a:endParaRPr>
                    </a:p>
                  </a:txBody>
                  <a:tcPr anchor="ctr"/>
                </a:tc>
                <a:extLst>
                  <a:ext uri="{0D108BD9-81ED-4DB2-BD59-A6C34878D82A}">
                    <a16:rowId xmlns:a16="http://schemas.microsoft.com/office/drawing/2014/main" val="3897665295"/>
                  </a:ext>
                </a:extLst>
              </a:tr>
              <a:tr h="0">
                <a:tc vMerge="1">
                  <a:txBody>
                    <a:bodyPr/>
                    <a:lstStyle/>
                    <a:p>
                      <a:pPr>
                        <a:lnSpc>
                          <a:spcPct val="95000"/>
                        </a:lnSpc>
                      </a:pPr>
                      <a:endParaRPr lang="ru-RU" sz="800" dirty="0"/>
                    </a:p>
                  </a:txBody>
                  <a:tcPr/>
                </a:tc>
                <a:tc>
                  <a:txBody>
                    <a:bodyPr/>
                    <a:lstStyle/>
                    <a:p>
                      <a:pPr marL="0" marR="0" lvl="0" indent="0" algn="l" defTabSz="1243941" rtl="0" eaLnBrk="1" fontAlgn="auto" latinLnBrk="0" hangingPunct="1">
                        <a:lnSpc>
                          <a:spcPct val="95000"/>
                        </a:lnSpc>
                        <a:spcBef>
                          <a:spcPts val="0"/>
                        </a:spcBef>
                        <a:spcAft>
                          <a:spcPts val="0"/>
                        </a:spcAft>
                        <a:buClrTx/>
                        <a:buSzTx/>
                        <a:buFontTx/>
                        <a:buNone/>
                        <a:tabLst/>
                        <a:defRPr/>
                      </a:pPr>
                      <a:r>
                        <a:rPr lang="ru-RU" sz="900" baseline="0" dirty="0"/>
                        <a:t>Раз в месяц</a:t>
                      </a:r>
                      <a:endParaRPr lang="ru-RU" sz="900" baseline="0" dirty="0">
                        <a:solidFill>
                          <a:srgbClr val="000000"/>
                        </a:solidFill>
                        <a:latin typeface="+mn-lt"/>
                      </a:endParaRPr>
                    </a:p>
                  </a:txBody>
                  <a:tcPr anchor="ctr"/>
                </a:tc>
                <a:tc>
                  <a:txBody>
                    <a:bodyPr/>
                    <a:lstStyle/>
                    <a:p>
                      <a:pPr marL="171450" marR="0" lvl="0" indent="-171450" algn="l" defTabSz="1243941" rtl="0" eaLnBrk="1" fontAlgn="auto" latinLnBrk="0" hangingPunct="1">
                        <a:lnSpc>
                          <a:spcPct val="95000"/>
                        </a:lnSpc>
                        <a:spcBef>
                          <a:spcPts val="0"/>
                        </a:spcBef>
                        <a:spcAft>
                          <a:spcPts val="0"/>
                        </a:spcAft>
                        <a:buClrTx/>
                        <a:buSzTx/>
                        <a:buFont typeface="Wingdings" panose="05000000000000000000" pitchFamily="2" charset="2"/>
                        <a:buChar char="ü"/>
                        <a:tabLst/>
                        <a:defRPr/>
                      </a:pPr>
                      <a:endParaRPr lang="ru-RU" sz="900" baseline="0" dirty="0">
                        <a:solidFill>
                          <a:srgbClr val="000000"/>
                        </a:solidFill>
                        <a:latin typeface="+mn-lt"/>
                      </a:endParaRPr>
                    </a:p>
                  </a:txBody>
                  <a:tcPr anchor="ctr"/>
                </a:tc>
                <a:tc>
                  <a:txBody>
                    <a:bodyPr/>
                    <a:lstStyle/>
                    <a:p>
                      <a:pPr marL="171450" marR="0" lvl="0" indent="-171450" algn="l" defTabSz="1243941" rtl="0" eaLnBrk="1" fontAlgn="auto" latinLnBrk="0" hangingPunct="1">
                        <a:lnSpc>
                          <a:spcPct val="95000"/>
                        </a:lnSpc>
                        <a:spcBef>
                          <a:spcPts val="0"/>
                        </a:spcBef>
                        <a:spcAft>
                          <a:spcPts val="0"/>
                        </a:spcAft>
                        <a:buClrTx/>
                        <a:buSzTx/>
                        <a:buFont typeface="Wingdings" panose="05000000000000000000" pitchFamily="2" charset="2"/>
                        <a:buChar char="ü"/>
                        <a:tabLst/>
                        <a:defRPr/>
                      </a:pPr>
                      <a:r>
                        <a:rPr lang="ru-RU" sz="900" dirty="0">
                          <a:hlinkClick r:id="rId26"/>
                        </a:rPr>
                        <a:t>Анализ экономических</a:t>
                      </a:r>
                      <a:r>
                        <a:rPr lang="ru-RU" sz="900" baseline="0" dirty="0">
                          <a:hlinkClick r:id="rId26"/>
                        </a:rPr>
                        <a:t> потерь и АКП</a:t>
                      </a:r>
                      <a:endParaRPr lang="ru-RU" sz="900" dirty="0"/>
                    </a:p>
                  </a:txBody>
                  <a:tcPr anchor="ctr"/>
                </a:tc>
                <a:tc>
                  <a:txBody>
                    <a:bodyPr/>
                    <a:lstStyle/>
                    <a:p>
                      <a:pPr marL="171450" indent="-171450">
                        <a:lnSpc>
                          <a:spcPct val="95000"/>
                        </a:lnSpc>
                        <a:buFont typeface="Wingdings" panose="05000000000000000000" pitchFamily="2" charset="2"/>
                        <a:buChar char="ü"/>
                      </a:pPr>
                      <a:endParaRPr lang="ru-RU" sz="900" dirty="0"/>
                    </a:p>
                  </a:txBody>
                  <a:tcPr anchor="ctr"/>
                </a:tc>
                <a:tc>
                  <a:txBody>
                    <a:bodyPr/>
                    <a:lstStyle/>
                    <a:p>
                      <a:pPr marL="171450" indent="-171450">
                        <a:lnSpc>
                          <a:spcPct val="95000"/>
                        </a:lnSpc>
                        <a:buFont typeface="Wingdings" panose="05000000000000000000" pitchFamily="2" charset="2"/>
                        <a:buChar char="ü"/>
                      </a:pPr>
                      <a:endParaRPr lang="ru-RU" sz="900" dirty="0">
                        <a:solidFill>
                          <a:srgbClr val="FF0000"/>
                        </a:solidFill>
                      </a:endParaRPr>
                    </a:p>
                  </a:txBody>
                  <a:tcPr anchor="ctr"/>
                </a:tc>
                <a:extLst>
                  <a:ext uri="{0D108BD9-81ED-4DB2-BD59-A6C34878D82A}">
                    <a16:rowId xmlns:a16="http://schemas.microsoft.com/office/drawing/2014/main" val="2854599118"/>
                  </a:ext>
                </a:extLst>
              </a:tr>
              <a:tr h="0">
                <a:tc rowSpan="4">
                  <a:txBody>
                    <a:bodyPr/>
                    <a:lstStyle/>
                    <a:p>
                      <a:pPr>
                        <a:lnSpc>
                          <a:spcPct val="95000"/>
                        </a:lnSpc>
                      </a:pPr>
                      <a:r>
                        <a:rPr lang="ru-RU" sz="900" dirty="0"/>
                        <a:t>5. Оценка эффективности  и результативности процесса</a:t>
                      </a:r>
                    </a:p>
                    <a:p>
                      <a:pPr>
                        <a:lnSpc>
                          <a:spcPct val="95000"/>
                        </a:lnSpc>
                      </a:pPr>
                      <a:endParaRPr lang="ru-RU" sz="900" dirty="0"/>
                    </a:p>
                  </a:txBody>
                  <a:tcPr anchor="ctr"/>
                </a:tc>
                <a:tc>
                  <a:txBody>
                    <a:bodyPr/>
                    <a:lstStyle/>
                    <a:p>
                      <a:pPr marL="0" marR="0" lvl="0" indent="0" algn="l" defTabSz="1243941" rtl="0" eaLnBrk="1" fontAlgn="auto" latinLnBrk="0" hangingPunct="1">
                        <a:lnSpc>
                          <a:spcPct val="95000"/>
                        </a:lnSpc>
                        <a:spcBef>
                          <a:spcPts val="0"/>
                        </a:spcBef>
                        <a:spcAft>
                          <a:spcPts val="0"/>
                        </a:spcAft>
                        <a:buClrTx/>
                        <a:buSzTx/>
                        <a:buFontTx/>
                        <a:buNone/>
                        <a:tabLst/>
                        <a:defRPr/>
                      </a:pPr>
                      <a:r>
                        <a:rPr lang="ru-RU" sz="900" baseline="0" dirty="0"/>
                        <a:t>Раз в неделю</a:t>
                      </a:r>
                      <a:endParaRPr lang="ru-RU" sz="900" baseline="0" dirty="0">
                        <a:solidFill>
                          <a:srgbClr val="000000"/>
                        </a:solidFill>
                        <a:latin typeface="+mn-lt"/>
                      </a:endParaRPr>
                    </a:p>
                  </a:txBody>
                  <a:tcPr anchor="ctr"/>
                </a:tc>
                <a:tc>
                  <a:txBody>
                    <a:bodyPr/>
                    <a:lstStyle/>
                    <a:p>
                      <a:pPr marL="171450" marR="0" lvl="0" indent="-171450" algn="l" defTabSz="1243941" rtl="0" eaLnBrk="1" fontAlgn="auto" latinLnBrk="0" hangingPunct="1">
                        <a:lnSpc>
                          <a:spcPct val="95000"/>
                        </a:lnSpc>
                        <a:spcBef>
                          <a:spcPts val="0"/>
                        </a:spcBef>
                        <a:spcAft>
                          <a:spcPts val="0"/>
                        </a:spcAft>
                        <a:buClrTx/>
                        <a:buSzTx/>
                        <a:buFont typeface="Wingdings" panose="05000000000000000000" pitchFamily="2" charset="2"/>
                        <a:buChar char="ü"/>
                        <a:tabLst/>
                        <a:defRPr/>
                      </a:pPr>
                      <a:r>
                        <a:rPr lang="ru-RU" sz="900" baseline="0" dirty="0">
                          <a:hlinkClick r:id="rId26"/>
                        </a:rPr>
                        <a:t>Ритуал Статус АКП</a:t>
                      </a:r>
                      <a:endParaRPr lang="ru-RU" sz="900" baseline="0" dirty="0">
                        <a:solidFill>
                          <a:srgbClr val="000000"/>
                        </a:solidFill>
                        <a:latin typeface="+mn-lt"/>
                      </a:endParaRPr>
                    </a:p>
                  </a:txBody>
                  <a:tcPr anchor="ctr"/>
                </a:tc>
                <a:tc>
                  <a:txBody>
                    <a:bodyPr/>
                    <a:lstStyle/>
                    <a:p>
                      <a:pPr marL="171450" marR="0" lvl="0" indent="-171450" algn="l" defTabSz="1243941" rtl="0" eaLnBrk="1" fontAlgn="auto" latinLnBrk="0" hangingPunct="1">
                        <a:lnSpc>
                          <a:spcPct val="95000"/>
                        </a:lnSpc>
                        <a:spcBef>
                          <a:spcPts val="0"/>
                        </a:spcBef>
                        <a:spcAft>
                          <a:spcPts val="0"/>
                        </a:spcAft>
                        <a:buClrTx/>
                        <a:buSzTx/>
                        <a:buFont typeface="Wingdings" panose="05000000000000000000" pitchFamily="2" charset="2"/>
                        <a:buChar char="ü"/>
                        <a:tabLst/>
                        <a:defRPr/>
                      </a:pPr>
                      <a:r>
                        <a:rPr lang="ru-RU" sz="900" dirty="0"/>
                        <a:t>Анализ событий (УМД/ДМД)</a:t>
                      </a:r>
                    </a:p>
                  </a:txBody>
                  <a:tcPr anchor="ctr"/>
                </a:tc>
                <a:tc>
                  <a:txBody>
                    <a:bodyPr/>
                    <a:lstStyle/>
                    <a:p>
                      <a:pPr marL="171450" indent="-171450">
                        <a:lnSpc>
                          <a:spcPct val="95000"/>
                        </a:lnSpc>
                        <a:buFont typeface="Wingdings" panose="05000000000000000000" pitchFamily="2" charset="2"/>
                        <a:buChar char="ü"/>
                      </a:pPr>
                      <a:endParaRPr lang="ru-RU" sz="900" dirty="0"/>
                    </a:p>
                  </a:txBody>
                  <a:tcPr anchor="ctr"/>
                </a:tc>
                <a:tc>
                  <a:txBody>
                    <a:bodyPr/>
                    <a:lstStyle/>
                    <a:p>
                      <a:pPr marL="171450" indent="-171450">
                        <a:lnSpc>
                          <a:spcPct val="95000"/>
                        </a:lnSpc>
                        <a:buFont typeface="Wingdings" panose="05000000000000000000" pitchFamily="2" charset="2"/>
                        <a:buChar char="ü"/>
                      </a:pPr>
                      <a:endParaRPr lang="ru-RU" sz="900" dirty="0">
                        <a:solidFill>
                          <a:srgbClr val="FF0000"/>
                        </a:solidFill>
                      </a:endParaRPr>
                    </a:p>
                  </a:txBody>
                  <a:tcPr anchor="ctr"/>
                </a:tc>
                <a:extLst>
                  <a:ext uri="{0D108BD9-81ED-4DB2-BD59-A6C34878D82A}">
                    <a16:rowId xmlns:a16="http://schemas.microsoft.com/office/drawing/2014/main" val="6682036"/>
                  </a:ext>
                </a:extLst>
              </a:tr>
              <a:tr h="0">
                <a:tc vMerge="1">
                  <a:txBody>
                    <a:bodyPr/>
                    <a:lstStyle/>
                    <a:p>
                      <a:pPr>
                        <a:lnSpc>
                          <a:spcPct val="95000"/>
                        </a:lnSpc>
                      </a:pPr>
                      <a:endParaRPr lang="ru-RU" sz="800" dirty="0"/>
                    </a:p>
                  </a:txBody>
                  <a:tcPr/>
                </a:tc>
                <a:tc>
                  <a:txBody>
                    <a:bodyPr/>
                    <a:lstStyle/>
                    <a:p>
                      <a:pPr marL="0" marR="0" lvl="0" indent="0" algn="l" defTabSz="1243941" rtl="0" eaLnBrk="1" fontAlgn="auto" latinLnBrk="0" hangingPunct="1">
                        <a:lnSpc>
                          <a:spcPct val="95000"/>
                        </a:lnSpc>
                        <a:spcBef>
                          <a:spcPts val="0"/>
                        </a:spcBef>
                        <a:spcAft>
                          <a:spcPts val="0"/>
                        </a:spcAft>
                        <a:buClrTx/>
                        <a:buSzTx/>
                        <a:buFont typeface="Arial" panose="020B0604020202020204" pitchFamily="34" charset="0"/>
                        <a:buNone/>
                        <a:tabLst/>
                        <a:defRPr/>
                      </a:pPr>
                      <a:r>
                        <a:rPr lang="ru-RU" sz="900" baseline="0" dirty="0"/>
                        <a:t>Раз в месяц</a:t>
                      </a:r>
                      <a:endParaRPr lang="ru-RU" sz="900" baseline="0" dirty="0">
                        <a:solidFill>
                          <a:srgbClr val="000000"/>
                        </a:solidFill>
                        <a:latin typeface="+mn-lt"/>
                      </a:endParaRPr>
                    </a:p>
                  </a:txBody>
                  <a:tcPr anchor="ctr"/>
                </a:tc>
                <a:tc>
                  <a:txBody>
                    <a:bodyPr/>
                    <a:lstStyle/>
                    <a:p>
                      <a:pPr marL="171450" marR="0" lvl="0" indent="-171450" algn="l" defTabSz="1243941" rtl="0" eaLnBrk="1" fontAlgn="auto" latinLnBrk="0" hangingPunct="1">
                        <a:lnSpc>
                          <a:spcPct val="95000"/>
                        </a:lnSpc>
                        <a:spcBef>
                          <a:spcPts val="0"/>
                        </a:spcBef>
                        <a:spcAft>
                          <a:spcPts val="0"/>
                        </a:spcAft>
                        <a:buClrTx/>
                        <a:buSzTx/>
                        <a:buFont typeface="Wingdings" panose="05000000000000000000" pitchFamily="2" charset="2"/>
                        <a:buChar char="ü"/>
                        <a:tabLst/>
                        <a:defRPr/>
                      </a:pPr>
                      <a:endParaRPr lang="ru-RU" sz="900" baseline="0" dirty="0">
                        <a:solidFill>
                          <a:srgbClr val="000000"/>
                        </a:solidFill>
                        <a:latin typeface="+mn-lt"/>
                      </a:endParaRPr>
                    </a:p>
                  </a:txBody>
                  <a:tcPr anchor="ctr"/>
                </a:tc>
                <a:tc>
                  <a:txBody>
                    <a:bodyPr/>
                    <a:lstStyle/>
                    <a:p>
                      <a:pPr marL="171450" marR="0" lvl="0" indent="-171450" algn="l" defTabSz="1243941" rtl="0" eaLnBrk="1" fontAlgn="auto" latinLnBrk="0" hangingPunct="1">
                        <a:lnSpc>
                          <a:spcPct val="95000"/>
                        </a:lnSpc>
                        <a:spcBef>
                          <a:spcPts val="0"/>
                        </a:spcBef>
                        <a:spcAft>
                          <a:spcPts val="0"/>
                        </a:spcAft>
                        <a:buClrTx/>
                        <a:buSzTx/>
                        <a:buFont typeface="Wingdings" panose="05000000000000000000" pitchFamily="2" charset="2"/>
                        <a:buChar char="ü"/>
                        <a:tabLst/>
                        <a:defRPr/>
                      </a:pPr>
                      <a:r>
                        <a:rPr lang="ru-RU" sz="900" dirty="0">
                          <a:hlinkClick r:id="rId26"/>
                        </a:rPr>
                        <a:t>Анализ экономических</a:t>
                      </a:r>
                      <a:r>
                        <a:rPr lang="ru-RU" sz="900" baseline="0" dirty="0">
                          <a:hlinkClick r:id="rId26"/>
                        </a:rPr>
                        <a:t> потерь и АКП</a:t>
                      </a:r>
                      <a:endParaRPr lang="ru-RU" sz="900" dirty="0"/>
                    </a:p>
                  </a:txBody>
                  <a:tcPr anchor="ctr"/>
                </a:tc>
                <a:tc>
                  <a:txBody>
                    <a:bodyPr/>
                    <a:lstStyle/>
                    <a:p>
                      <a:pPr marL="171450" marR="0" lvl="0" indent="-171450" algn="l" defTabSz="1243941" rtl="0" eaLnBrk="1" fontAlgn="auto" latinLnBrk="0" hangingPunct="1">
                        <a:lnSpc>
                          <a:spcPct val="95000"/>
                        </a:lnSpc>
                        <a:spcBef>
                          <a:spcPts val="0"/>
                        </a:spcBef>
                        <a:spcAft>
                          <a:spcPts val="0"/>
                        </a:spcAft>
                        <a:buClrTx/>
                        <a:buSzTx/>
                        <a:buFont typeface="Wingdings" panose="05000000000000000000" pitchFamily="2" charset="2"/>
                        <a:buChar char="ü"/>
                        <a:tabLst/>
                        <a:defRPr/>
                      </a:pPr>
                      <a:r>
                        <a:rPr lang="ru-RU" sz="900" dirty="0">
                          <a:hlinkClick r:id="rId26"/>
                        </a:rPr>
                        <a:t>Ритуал «Совещание служб вертикали ФЭП»</a:t>
                      </a:r>
                      <a:endParaRPr lang="ru-RU" sz="900" dirty="0"/>
                    </a:p>
                  </a:txBody>
                  <a:tcPr anchor="ctr"/>
                </a:tc>
                <a:tc>
                  <a:txBody>
                    <a:bodyPr/>
                    <a:lstStyle/>
                    <a:p>
                      <a:pPr marL="171450" indent="-171450">
                        <a:lnSpc>
                          <a:spcPct val="95000"/>
                        </a:lnSpc>
                        <a:buFont typeface="Wingdings" panose="05000000000000000000" pitchFamily="2" charset="2"/>
                        <a:buChar char="ü"/>
                      </a:pPr>
                      <a:endParaRPr lang="ru-RU" sz="900" dirty="0">
                        <a:solidFill>
                          <a:srgbClr val="FF0000"/>
                        </a:solidFill>
                      </a:endParaRPr>
                    </a:p>
                  </a:txBody>
                  <a:tcPr anchor="ctr"/>
                </a:tc>
                <a:extLst>
                  <a:ext uri="{0D108BD9-81ED-4DB2-BD59-A6C34878D82A}">
                    <a16:rowId xmlns:a16="http://schemas.microsoft.com/office/drawing/2014/main" val="416273540"/>
                  </a:ext>
                </a:extLst>
              </a:tr>
              <a:tr h="0">
                <a:tc vMerge="1">
                  <a:txBody>
                    <a:bodyPr/>
                    <a:lstStyle/>
                    <a:p>
                      <a:endParaRPr lang="ru-RU"/>
                    </a:p>
                  </a:txBody>
                  <a:tcPr/>
                </a:tc>
                <a:tc>
                  <a:txBody>
                    <a:bodyPr/>
                    <a:lstStyle/>
                    <a:p>
                      <a:pPr marL="0" marR="0" lvl="0" indent="0" algn="l" defTabSz="1243941" rtl="0" eaLnBrk="1" fontAlgn="auto" latinLnBrk="0" hangingPunct="1">
                        <a:lnSpc>
                          <a:spcPct val="95000"/>
                        </a:lnSpc>
                        <a:spcBef>
                          <a:spcPts val="0"/>
                        </a:spcBef>
                        <a:spcAft>
                          <a:spcPts val="0"/>
                        </a:spcAft>
                        <a:buClrTx/>
                        <a:buSzTx/>
                        <a:buFont typeface="Arial" panose="020B0604020202020204" pitchFamily="34" charset="0"/>
                        <a:buNone/>
                        <a:tabLst/>
                        <a:defRPr/>
                      </a:pPr>
                      <a:r>
                        <a:rPr lang="ru-RU" sz="900" baseline="0" dirty="0"/>
                        <a:t>Раз в год</a:t>
                      </a:r>
                      <a:endParaRPr lang="ru-RU" sz="900" baseline="0" dirty="0">
                        <a:solidFill>
                          <a:srgbClr val="000000"/>
                        </a:solidFill>
                        <a:latin typeface="+mn-lt"/>
                      </a:endParaRPr>
                    </a:p>
                  </a:txBody>
                  <a:tcPr anchor="ctr"/>
                </a:tc>
                <a:tc>
                  <a:txBody>
                    <a:bodyPr/>
                    <a:lstStyle/>
                    <a:p>
                      <a:pPr marL="171450" marR="0" lvl="0" indent="-171450" algn="l" defTabSz="1243941" rtl="0" eaLnBrk="1" fontAlgn="auto" latinLnBrk="0" hangingPunct="1">
                        <a:lnSpc>
                          <a:spcPct val="95000"/>
                        </a:lnSpc>
                        <a:spcBef>
                          <a:spcPts val="0"/>
                        </a:spcBef>
                        <a:spcAft>
                          <a:spcPts val="0"/>
                        </a:spcAft>
                        <a:buClrTx/>
                        <a:buSzTx/>
                        <a:buFont typeface="Wingdings" panose="05000000000000000000" pitchFamily="2" charset="2"/>
                        <a:buChar char="ü"/>
                        <a:tabLst/>
                        <a:defRPr/>
                      </a:pPr>
                      <a:endParaRPr lang="ru-RU" sz="900" baseline="0" dirty="0">
                        <a:solidFill>
                          <a:srgbClr val="000000"/>
                        </a:solidFill>
                        <a:latin typeface="+mn-lt"/>
                      </a:endParaRPr>
                    </a:p>
                  </a:txBody>
                  <a:tcPr anchor="ctr"/>
                </a:tc>
                <a:tc>
                  <a:txBody>
                    <a:bodyPr/>
                    <a:lstStyle/>
                    <a:p>
                      <a:pPr marL="171450" marR="0" lvl="0" indent="-171450" algn="l" defTabSz="1243941" rtl="0" eaLnBrk="1" fontAlgn="auto" latinLnBrk="0" hangingPunct="1">
                        <a:lnSpc>
                          <a:spcPct val="95000"/>
                        </a:lnSpc>
                        <a:spcBef>
                          <a:spcPts val="0"/>
                        </a:spcBef>
                        <a:spcAft>
                          <a:spcPts val="0"/>
                        </a:spcAft>
                        <a:buClrTx/>
                        <a:buSzTx/>
                        <a:buFont typeface="Wingdings" panose="05000000000000000000" pitchFamily="2" charset="2"/>
                        <a:buChar char="ü"/>
                        <a:tabLst/>
                        <a:defRPr/>
                      </a:pPr>
                      <a:endParaRPr lang="ru-RU" sz="900" dirty="0"/>
                    </a:p>
                  </a:txBody>
                  <a:tcPr anchor="ctr"/>
                </a:tc>
                <a:tc>
                  <a:txBody>
                    <a:bodyPr/>
                    <a:lstStyle/>
                    <a:p>
                      <a:pPr marL="171450" indent="-171450">
                        <a:lnSpc>
                          <a:spcPct val="95000"/>
                        </a:lnSpc>
                        <a:buFont typeface="Wingdings" panose="05000000000000000000" pitchFamily="2" charset="2"/>
                        <a:buChar char="ü"/>
                      </a:pPr>
                      <a:endParaRPr lang="ru-RU" sz="900" dirty="0"/>
                    </a:p>
                  </a:txBody>
                  <a:tcPr anchor="ctr"/>
                </a:tc>
                <a:tc>
                  <a:txBody>
                    <a:bodyPr/>
                    <a:lstStyle/>
                    <a:p>
                      <a:pPr marL="171450" marR="0" lvl="0" indent="-171450" algn="l" defTabSz="1243941" rtl="0" eaLnBrk="1" fontAlgn="auto" latinLnBrk="0" hangingPunct="1">
                        <a:lnSpc>
                          <a:spcPct val="95000"/>
                        </a:lnSpc>
                        <a:spcBef>
                          <a:spcPts val="0"/>
                        </a:spcBef>
                        <a:spcAft>
                          <a:spcPts val="0"/>
                        </a:spcAft>
                        <a:buClrTx/>
                        <a:buSzTx/>
                        <a:buFont typeface="Wingdings" panose="05000000000000000000" pitchFamily="2" charset="2"/>
                        <a:buChar char="ü"/>
                        <a:tabLst/>
                        <a:defRPr/>
                      </a:pPr>
                      <a:r>
                        <a:rPr lang="ru-RU" sz="900" dirty="0"/>
                        <a:t>Комитет по аудиту совета директоров  (производственные риски)</a:t>
                      </a:r>
                      <a:endParaRPr lang="ru-RU" sz="900" dirty="0">
                        <a:solidFill>
                          <a:schemeClr val="tx1"/>
                        </a:solidFill>
                      </a:endParaRPr>
                    </a:p>
                  </a:txBody>
                  <a:tcPr anchor="ctr"/>
                </a:tc>
                <a:extLst>
                  <a:ext uri="{0D108BD9-81ED-4DB2-BD59-A6C34878D82A}">
                    <a16:rowId xmlns:a16="http://schemas.microsoft.com/office/drawing/2014/main" val="721627390"/>
                  </a:ext>
                </a:extLst>
              </a:tr>
              <a:tr h="189017">
                <a:tc vMerge="1">
                  <a:txBody>
                    <a:bodyPr/>
                    <a:lstStyle/>
                    <a:p>
                      <a:pPr>
                        <a:lnSpc>
                          <a:spcPct val="95000"/>
                        </a:lnSpc>
                      </a:pPr>
                      <a:endParaRPr lang="ru-RU" sz="800" dirty="0"/>
                    </a:p>
                  </a:txBody>
                  <a:tcPr/>
                </a:tc>
                <a:tc>
                  <a:txBody>
                    <a:bodyPr/>
                    <a:lstStyle/>
                    <a:p>
                      <a:pPr marL="0" marR="0" lvl="0" indent="0" algn="l" defTabSz="1243941" rtl="0" eaLnBrk="1" fontAlgn="auto" latinLnBrk="0" hangingPunct="1">
                        <a:lnSpc>
                          <a:spcPct val="95000"/>
                        </a:lnSpc>
                        <a:spcBef>
                          <a:spcPts val="0"/>
                        </a:spcBef>
                        <a:spcAft>
                          <a:spcPts val="0"/>
                        </a:spcAft>
                        <a:buClrTx/>
                        <a:buSzTx/>
                        <a:buFont typeface="Arial" panose="020B0604020202020204" pitchFamily="34" charset="0"/>
                        <a:buNone/>
                        <a:tabLst/>
                        <a:defRPr/>
                      </a:pPr>
                      <a:r>
                        <a:rPr lang="ru-RU" sz="900" baseline="0" dirty="0"/>
                        <a:t>В соответствии с другими стандартами</a:t>
                      </a:r>
                      <a:endParaRPr lang="ru-RU" sz="900" baseline="0" dirty="0">
                        <a:solidFill>
                          <a:srgbClr val="000000"/>
                        </a:solidFill>
                        <a:latin typeface="+mn-lt"/>
                      </a:endParaRPr>
                    </a:p>
                  </a:txBody>
                  <a:tcPr anchor="ctr"/>
                </a:tc>
                <a:tc>
                  <a:txBody>
                    <a:bodyPr/>
                    <a:lstStyle/>
                    <a:p>
                      <a:pPr marL="171450" marR="0" lvl="0" indent="-171450" algn="l" defTabSz="1243941" rtl="0" eaLnBrk="1" fontAlgn="auto" latinLnBrk="0" hangingPunct="1">
                        <a:lnSpc>
                          <a:spcPct val="95000"/>
                        </a:lnSpc>
                        <a:spcBef>
                          <a:spcPts val="0"/>
                        </a:spcBef>
                        <a:spcAft>
                          <a:spcPts val="0"/>
                        </a:spcAft>
                        <a:buClrTx/>
                        <a:buSzTx/>
                        <a:buFont typeface="Wingdings" panose="05000000000000000000" pitchFamily="2" charset="2"/>
                        <a:buChar char="ü"/>
                        <a:tabLst/>
                        <a:defRPr/>
                      </a:pPr>
                      <a:endParaRPr lang="ru-RU" sz="900" baseline="0" dirty="0">
                        <a:solidFill>
                          <a:srgbClr val="000000"/>
                        </a:solidFill>
                        <a:latin typeface="+mn-lt"/>
                      </a:endParaRPr>
                    </a:p>
                  </a:txBody>
                  <a:tcPr anchor="ctr"/>
                </a:tc>
                <a:tc>
                  <a:txBody>
                    <a:bodyPr/>
                    <a:lstStyle/>
                    <a:p>
                      <a:pPr marL="171450" indent="-171450">
                        <a:lnSpc>
                          <a:spcPct val="95000"/>
                        </a:lnSpc>
                        <a:buFont typeface="Wingdings" panose="05000000000000000000" pitchFamily="2" charset="2"/>
                        <a:buChar char="ü"/>
                      </a:pPr>
                      <a:endParaRPr lang="ru-RU" sz="900" dirty="0"/>
                    </a:p>
                  </a:txBody>
                  <a:tcPr anchor="ctr"/>
                </a:tc>
                <a:tc>
                  <a:txBody>
                    <a:bodyPr/>
                    <a:lstStyle/>
                    <a:p>
                      <a:pPr marL="171450" marR="0" lvl="0" indent="-171450" algn="l" defTabSz="1243941" rtl="0" eaLnBrk="1" fontAlgn="auto" latinLnBrk="0" hangingPunct="1">
                        <a:lnSpc>
                          <a:spcPct val="95000"/>
                        </a:lnSpc>
                        <a:spcBef>
                          <a:spcPts val="0"/>
                        </a:spcBef>
                        <a:spcAft>
                          <a:spcPts val="0"/>
                        </a:spcAft>
                        <a:buClrTx/>
                        <a:buSzTx/>
                        <a:buFont typeface="Wingdings" panose="05000000000000000000" pitchFamily="2" charset="2"/>
                        <a:buChar char="ü"/>
                        <a:tabLst/>
                        <a:defRPr/>
                      </a:pPr>
                      <a:r>
                        <a:rPr lang="ru-RU" sz="900" dirty="0"/>
                        <a:t>Технологические визиты</a:t>
                      </a:r>
                    </a:p>
                    <a:p>
                      <a:pPr marL="171450" marR="0" lvl="0" indent="-171450" algn="l" defTabSz="1243941" rtl="0" eaLnBrk="1" fontAlgn="auto" latinLnBrk="0" hangingPunct="1">
                        <a:lnSpc>
                          <a:spcPct val="95000"/>
                        </a:lnSpc>
                        <a:spcBef>
                          <a:spcPts val="0"/>
                        </a:spcBef>
                        <a:spcAft>
                          <a:spcPts val="0"/>
                        </a:spcAft>
                        <a:buClrTx/>
                        <a:buSzTx/>
                        <a:buFont typeface="Wingdings" panose="05000000000000000000" pitchFamily="2" charset="2"/>
                        <a:buChar char="ü"/>
                        <a:tabLst/>
                        <a:defRPr/>
                      </a:pPr>
                      <a:r>
                        <a:rPr lang="ru-RU" sz="900" dirty="0"/>
                        <a:t>Посещение предприятий их кураторами, руководителями ФЭП</a:t>
                      </a:r>
                    </a:p>
                    <a:p>
                      <a:pPr marL="171450" marR="0" lvl="0" indent="-171450" algn="l" defTabSz="1243941" rtl="0" eaLnBrk="1" fontAlgn="auto" latinLnBrk="0" hangingPunct="1">
                        <a:lnSpc>
                          <a:spcPct val="95000"/>
                        </a:lnSpc>
                        <a:spcBef>
                          <a:spcPts val="0"/>
                        </a:spcBef>
                        <a:spcAft>
                          <a:spcPts val="0"/>
                        </a:spcAft>
                        <a:buClrTx/>
                        <a:buSzTx/>
                        <a:buFont typeface="Wingdings" panose="05000000000000000000" pitchFamily="2" charset="2"/>
                        <a:buChar char="ü"/>
                        <a:tabLst/>
                        <a:defRPr/>
                      </a:pPr>
                      <a:r>
                        <a:rPr lang="ru-RU" sz="900" dirty="0"/>
                        <a:t>Защита БК предприятия</a:t>
                      </a:r>
                    </a:p>
                  </a:txBody>
                  <a:tcPr anchor="ctr"/>
                </a:tc>
                <a:tc>
                  <a:txBody>
                    <a:bodyPr/>
                    <a:lstStyle/>
                    <a:p>
                      <a:pPr marL="171450" indent="-171450">
                        <a:lnSpc>
                          <a:spcPct val="95000"/>
                        </a:lnSpc>
                        <a:buFont typeface="Wingdings" panose="05000000000000000000" pitchFamily="2" charset="2"/>
                        <a:buChar char="ü"/>
                      </a:pPr>
                      <a:r>
                        <a:rPr lang="ru-RU" sz="900" dirty="0"/>
                        <a:t>Защита ФК ФЭП</a:t>
                      </a:r>
                      <a:endParaRPr lang="ru-RU" sz="900" dirty="0">
                        <a:solidFill>
                          <a:schemeClr val="tx1"/>
                        </a:solidFill>
                      </a:endParaRPr>
                    </a:p>
                  </a:txBody>
                  <a:tcPr anchor="ctr"/>
                </a:tc>
                <a:extLst>
                  <a:ext uri="{0D108BD9-81ED-4DB2-BD59-A6C34878D82A}">
                    <a16:rowId xmlns:a16="http://schemas.microsoft.com/office/drawing/2014/main" val="2028187657"/>
                  </a:ext>
                </a:extLst>
              </a:tr>
            </a:tbl>
          </a:graphicData>
        </a:graphic>
      </p:graphicFrame>
      <p:sp>
        <p:nvSpPr>
          <p:cNvPr id="30" name="Прямоугольник 29"/>
          <p:cNvSpPr/>
          <p:nvPr/>
        </p:nvSpPr>
        <p:spPr>
          <a:xfrm>
            <a:off x="262838" y="751721"/>
            <a:ext cx="7327036" cy="246221"/>
          </a:xfrm>
          <a:prstGeom prst="rect">
            <a:avLst/>
          </a:prstGeom>
        </p:spPr>
        <p:txBody>
          <a:bodyPr wrap="square">
            <a:spAutoFit/>
          </a:bodyPr>
          <a:lstStyle/>
          <a:p>
            <a:r>
              <a:rPr lang="ru-RU" sz="1000" i="1" dirty="0"/>
              <a:t>Таблица 6. Структура основных ритуалов и встреч по управлению эффективностью и  результативностью АКП  </a:t>
            </a:r>
            <a:endParaRPr lang="ru-RU" sz="1000" dirty="0"/>
          </a:p>
        </p:txBody>
      </p:sp>
      <p:sp>
        <p:nvSpPr>
          <p:cNvPr id="28" name="Номер слайда 2"/>
          <p:cNvSpPr txBox="1">
            <a:spLocks/>
          </p:cNvSpPr>
          <p:nvPr/>
        </p:nvSpPr>
        <p:spPr>
          <a:xfrm>
            <a:off x="11700246" y="6317854"/>
            <a:ext cx="493871" cy="468555"/>
          </a:xfrm>
          <a:prstGeom prst="rect">
            <a:avLst/>
          </a:prstGeom>
        </p:spPr>
        <p:txBody>
          <a:bodyPr anchor="ctr"/>
          <a:lstStyle>
            <a:defPPr>
              <a:defRPr lang="ru-RU"/>
            </a:defPPr>
            <a:lvl1pPr algn="r">
              <a:defRPr sz="1050"/>
            </a:lvl1pPr>
          </a:lstStyle>
          <a:p>
            <a:pPr marL="0" marR="0" lvl="0" indent="0" algn="r" defTabSz="913722" rtl="0" eaLnBrk="1" fontAlgn="auto" latinLnBrk="0" hangingPunct="1">
              <a:lnSpc>
                <a:spcPct val="100000"/>
              </a:lnSpc>
              <a:spcBef>
                <a:spcPts val="0"/>
              </a:spcBef>
              <a:spcAft>
                <a:spcPts val="0"/>
              </a:spcAft>
              <a:buClrTx/>
              <a:buSzTx/>
              <a:buFontTx/>
              <a:buNone/>
              <a:tabLst/>
              <a:defRPr/>
            </a:pPr>
            <a:fld id="{31ED88B6-9D2D-479B-ABA6-BAE9EF28FCC0}" type="slidenum">
              <a:rPr kumimoji="0" lang="ru-RU" sz="1050" b="0" i="0" u="none" strike="noStrike" kern="1200" cap="none" spc="0" normalizeH="0" baseline="0" noProof="0">
                <a:ln>
                  <a:noFill/>
                </a:ln>
                <a:solidFill>
                  <a:srgbClr val="00313C"/>
                </a:solidFill>
                <a:effectLst/>
                <a:uLnTx/>
                <a:uFillTx/>
                <a:latin typeface="Arial"/>
                <a:ea typeface="+mn-ea"/>
                <a:cs typeface="+mn-cs"/>
              </a:rPr>
              <a:pPr marL="0" marR="0" lvl="0" indent="0" algn="r" defTabSz="913722" rtl="0" eaLnBrk="1" fontAlgn="auto" latinLnBrk="0" hangingPunct="1">
                <a:lnSpc>
                  <a:spcPct val="100000"/>
                </a:lnSpc>
                <a:spcBef>
                  <a:spcPts val="0"/>
                </a:spcBef>
                <a:spcAft>
                  <a:spcPts val="0"/>
                </a:spcAft>
                <a:buClrTx/>
                <a:buSzTx/>
                <a:buFontTx/>
                <a:buNone/>
                <a:tabLst/>
                <a:defRPr/>
              </a:pPr>
              <a:t>29</a:t>
            </a:fld>
            <a:endParaRPr kumimoji="0" lang="ru-RU" sz="1050" b="0" i="0" u="none" strike="noStrike" kern="1200" cap="none" spc="0" normalizeH="0" baseline="0" noProof="0" dirty="0">
              <a:ln>
                <a:noFill/>
              </a:ln>
              <a:solidFill>
                <a:srgbClr val="00313C"/>
              </a:solidFill>
              <a:effectLst/>
              <a:uLnTx/>
              <a:uFillTx/>
              <a:latin typeface="Arial"/>
              <a:ea typeface="+mn-ea"/>
              <a:cs typeface="+mn-cs"/>
            </a:endParaRPr>
          </a:p>
        </p:txBody>
      </p:sp>
      <p:grpSp>
        <p:nvGrpSpPr>
          <p:cNvPr id="45" name="Группа 44"/>
          <p:cNvGrpSpPr/>
          <p:nvPr/>
        </p:nvGrpSpPr>
        <p:grpSpPr>
          <a:xfrm>
            <a:off x="10038142" y="173375"/>
            <a:ext cx="1836912" cy="270925"/>
            <a:chOff x="10272872" y="20657"/>
            <a:chExt cx="1836912" cy="270925"/>
          </a:xfrm>
        </p:grpSpPr>
        <p:grpSp>
          <p:nvGrpSpPr>
            <p:cNvPr id="55" name="Group 157">
              <a:extLst>
                <a:ext uri="{FF2B5EF4-FFF2-40B4-BE49-F238E27FC236}">
                  <a16:creationId xmlns:a16="http://schemas.microsoft.com/office/drawing/2014/main" id="{4CEEC936-88F2-487F-9301-BBF7EE53302E}"/>
                </a:ext>
              </a:extLst>
            </p:cNvPr>
            <p:cNvGrpSpPr>
              <a:grpSpLocks/>
            </p:cNvGrpSpPr>
            <p:nvPr>
              <p:custDataLst>
                <p:tags r:id="rId2"/>
              </p:custDataLst>
            </p:nvPr>
          </p:nvGrpSpPr>
          <p:grpSpPr>
            <a:xfrm>
              <a:off x="10635114" y="75002"/>
              <a:ext cx="387944" cy="216580"/>
              <a:chOff x="3088884" y="1164709"/>
              <a:chExt cx="2296426" cy="1282037"/>
            </a:xfrm>
            <a:solidFill>
              <a:srgbClr val="008080"/>
            </a:solidFill>
          </p:grpSpPr>
          <p:sp>
            <p:nvSpPr>
              <p:cNvPr id="73" name="Freeform: Shape 158">
                <a:extLst>
                  <a:ext uri="{FF2B5EF4-FFF2-40B4-BE49-F238E27FC236}">
                    <a16:creationId xmlns:a16="http://schemas.microsoft.com/office/drawing/2014/main" id="{F4F9E692-AE8C-4FC4-A89B-E6184CB74099}"/>
                  </a:ext>
                </a:extLst>
              </p:cNvPr>
              <p:cNvSpPr/>
              <p:nvPr>
                <p:custDataLst>
                  <p:tags r:id="rId20"/>
                </p:custDataLst>
              </p:nvPr>
            </p:nvSpPr>
            <p:spPr>
              <a:xfrm>
                <a:off x="3088884" y="1164709"/>
                <a:ext cx="2296426" cy="1282037"/>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53573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53573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153573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7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7 w 1828800"/>
                  <a:gd name="connsiteY1" fmla="*/ 0 h 914400"/>
                  <a:gd name="connsiteX2" fmla="*/ 1828800 w 1828800"/>
                  <a:gd name="connsiteY2" fmla="*/ 457200 h 914400"/>
                  <a:gd name="connsiteX3" fmla="*/ 1645787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7 w 1828800"/>
                  <a:gd name="connsiteY1" fmla="*/ 0 h 914400"/>
                  <a:gd name="connsiteX2" fmla="*/ 1828800 w 1828800"/>
                  <a:gd name="connsiteY2" fmla="*/ 457200 h 914400"/>
                  <a:gd name="connsiteX3" fmla="*/ 1645787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45787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645025" y="0"/>
                    </a:lnTo>
                    <a:lnTo>
                      <a:pt x="1828800" y="457200"/>
                    </a:lnTo>
                    <a:lnTo>
                      <a:pt x="1645025" y="914400"/>
                    </a:lnTo>
                    <a:lnTo>
                      <a:pt x="0" y="914400"/>
                    </a:lnTo>
                    <a:lnTo>
                      <a:pt x="183775" y="457200"/>
                    </a:lnTo>
                    <a:close/>
                  </a:path>
                </a:pathLst>
              </a:custGeom>
              <a:solidFill>
                <a:srgbClr val="B2D2D8"/>
              </a:solidFill>
              <a:ln w="9525" cap="flat" cmpd="sng" algn="ctr">
                <a:solidFill>
                  <a:srgbClr val="FFFFFF"/>
                </a:solidFill>
                <a:prstDash val="solid"/>
              </a:ln>
              <a:effectLst/>
            </p:spPr>
            <p:txBody>
              <a:bodyPr wrap="square" l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800" b="0" i="0" u="none" strike="noStrike" kern="0" cap="none" spc="0" normalizeH="0" baseline="0" noProof="0" dirty="0" err="1">
                  <a:ln>
                    <a:noFill/>
                  </a:ln>
                  <a:solidFill>
                    <a:srgbClr val="FFFFFF"/>
                  </a:solidFill>
                  <a:effectLst/>
                  <a:uLnTx/>
                  <a:uFillTx/>
                  <a:latin typeface="Arial"/>
                  <a:ea typeface="+mn-ea"/>
                  <a:cs typeface="+mn-cs"/>
                </a:endParaRPr>
              </a:p>
            </p:txBody>
          </p:sp>
          <p:sp>
            <p:nvSpPr>
              <p:cNvPr id="74" name="TextBox 73">
                <a:extLst>
                  <a:ext uri="{FF2B5EF4-FFF2-40B4-BE49-F238E27FC236}">
                    <a16:creationId xmlns:a16="http://schemas.microsoft.com/office/drawing/2014/main" id="{DBD621E5-087B-4D36-BF72-18BE3ACC1830}"/>
                  </a:ext>
                </a:extLst>
              </p:cNvPr>
              <p:cNvSpPr txBox="1"/>
              <p:nvPr>
                <p:custDataLst>
                  <p:tags r:id="rId21"/>
                </p:custDataLst>
              </p:nvPr>
            </p:nvSpPr>
            <p:spPr>
              <a:xfrm>
                <a:off x="3370450" y="1253740"/>
                <a:ext cx="1784092" cy="1103976"/>
              </a:xfrm>
              <a:prstGeom prst="rect">
                <a:avLst/>
              </a:prstGeom>
              <a:solidFill>
                <a:srgbClr val="B2D2D8"/>
              </a:solidFill>
            </p:spPr>
            <p:txBody>
              <a:bodyPr vert="horz" wrap="square" lIns="36000" tIns="0" rIns="0" bIns="0" rtlCol="0" anchor="ctr">
                <a:noAutofit/>
              </a:bodyPr>
              <a:lstStyle>
                <a:lvl1pPr lvl="0" indent="0" defTabSz="913473" fontAlgn="base">
                  <a:spcBef>
                    <a:spcPct val="0"/>
                  </a:spcBef>
                  <a:spcAft>
                    <a:spcPct val="0"/>
                  </a:spcAft>
                  <a:buClr>
                    <a:schemeClr val="tx2"/>
                  </a:buClr>
                  <a:buSzPct val="100000"/>
                  <a:defRPr lang="ru-RU" sz="1600" baseline="0" dirty="0"/>
                </a:lvl1pPr>
                <a:lvl2pPr marL="198335" lvl="1" indent="-194662" defTabSz="913473" fontAlgn="base">
                  <a:spcBef>
                    <a:spcPct val="0"/>
                  </a:spcBef>
                  <a:spcAft>
                    <a:spcPct val="0"/>
                  </a:spcAft>
                  <a:buClr>
                    <a:schemeClr val="accent4"/>
                  </a:buClr>
                  <a:buSzPct val="125000"/>
                  <a:buFont typeface="Arial" charset="0"/>
                  <a:buChar char="▪"/>
                  <a:defRPr lang="ru-RU" sz="1600" baseline="0" dirty="0"/>
                </a:lvl2pPr>
                <a:lvl3pPr marL="455435" lvl="2" indent="-253428" defTabSz="913473" fontAlgn="base">
                  <a:spcBef>
                    <a:spcPct val="0"/>
                  </a:spcBef>
                  <a:spcAft>
                    <a:spcPct val="0"/>
                  </a:spcAft>
                  <a:buClr>
                    <a:schemeClr val="accent6"/>
                  </a:buClr>
                  <a:buSzPct val="120000"/>
                  <a:buFont typeface="Arial" charset="0"/>
                  <a:buChar char="–"/>
                  <a:defRPr lang="ru-RU" sz="1600" baseline="0" dirty="0"/>
                </a:lvl3pPr>
                <a:lvl4pPr marL="628060" lvl="3" indent="-157933" defTabSz="913473" fontAlgn="base">
                  <a:spcBef>
                    <a:spcPct val="0"/>
                  </a:spcBef>
                  <a:spcAft>
                    <a:spcPct val="0"/>
                  </a:spcAft>
                  <a:buClr>
                    <a:schemeClr val="accent6"/>
                  </a:buClr>
                  <a:buSzPct val="120000"/>
                  <a:buFont typeface="Arial" charset="0"/>
                  <a:buChar char="▫"/>
                  <a:defRPr lang="ru-RU" sz="1600" baseline="0" dirty="0"/>
                </a:lvl4pPr>
                <a:lvl5pPr marL="763957" lvl="4" indent="-132223" defTabSz="913473" fontAlgn="base">
                  <a:spcBef>
                    <a:spcPct val="0"/>
                  </a:spcBef>
                  <a:spcAft>
                    <a:spcPct val="0"/>
                  </a:spcAft>
                  <a:buClr>
                    <a:schemeClr val="accent6"/>
                  </a:buClr>
                  <a:buSzPct val="89000"/>
                  <a:buFont typeface="Arial" charset="0"/>
                  <a:buChar char="-"/>
                  <a:defRPr lang="ru-RU" sz="1600" baseline="0" dirty="0"/>
                </a:lvl5pPr>
                <a:lvl6pPr marL="1020030" indent="-177089" defTabSz="1218026" fontAlgn="base">
                  <a:spcBef>
                    <a:spcPct val="0"/>
                  </a:spcBef>
                  <a:spcAft>
                    <a:spcPct val="0"/>
                  </a:spcAft>
                  <a:buClr>
                    <a:schemeClr val="tx2"/>
                  </a:buClr>
                  <a:buSzPct val="89000"/>
                  <a:buFont typeface="Arial" charset="0"/>
                  <a:buChar char="-"/>
                  <a:defRPr sz="2100" baseline="0"/>
                </a:lvl6pPr>
                <a:lvl7pPr marL="1020030" indent="-177089" defTabSz="1218026" fontAlgn="base">
                  <a:spcBef>
                    <a:spcPct val="0"/>
                  </a:spcBef>
                  <a:spcAft>
                    <a:spcPct val="0"/>
                  </a:spcAft>
                  <a:buClr>
                    <a:schemeClr val="tx2"/>
                  </a:buClr>
                  <a:buSzPct val="89000"/>
                  <a:buFont typeface="Arial" charset="0"/>
                  <a:buChar char="-"/>
                  <a:defRPr sz="2100" baseline="0"/>
                </a:lvl7pPr>
                <a:lvl8pPr marL="1020030" indent="-177089" defTabSz="1218026" fontAlgn="base">
                  <a:spcBef>
                    <a:spcPct val="0"/>
                  </a:spcBef>
                  <a:spcAft>
                    <a:spcPct val="0"/>
                  </a:spcAft>
                  <a:buClr>
                    <a:schemeClr val="tx2"/>
                  </a:buClr>
                  <a:buSzPct val="89000"/>
                  <a:buFont typeface="Arial" charset="0"/>
                  <a:buChar char="-"/>
                  <a:defRPr sz="2100" baseline="0"/>
                </a:lvl8pPr>
                <a:lvl9pPr marL="1020030" indent="-177089" defTabSz="1218026" fontAlgn="base">
                  <a:spcBef>
                    <a:spcPct val="0"/>
                  </a:spcBef>
                  <a:spcAft>
                    <a:spcPct val="0"/>
                  </a:spcAft>
                  <a:buClr>
                    <a:schemeClr val="tx2"/>
                  </a:buClr>
                  <a:buSzPct val="89000"/>
                  <a:buFont typeface="Arial" charset="0"/>
                  <a:buChar char="-"/>
                  <a:defRPr sz="2100" baseline="0"/>
                </a:lvl9pPr>
              </a:lstStyle>
              <a:p>
                <a:pPr marL="0" marR="0" lvl="0" indent="0" defTabSz="913473" eaLnBrk="1" fontAlgn="base" latinLnBrk="0" hangingPunct="1">
                  <a:lnSpc>
                    <a:spcPct val="100000"/>
                  </a:lnSpc>
                  <a:spcBef>
                    <a:spcPct val="0"/>
                  </a:spcBef>
                  <a:spcAft>
                    <a:spcPct val="0"/>
                  </a:spcAft>
                  <a:buClr>
                    <a:srgbClr val="008080"/>
                  </a:buClr>
                  <a:buSzPct val="100000"/>
                  <a:buFontTx/>
                  <a:buNone/>
                  <a:tabLst/>
                  <a:defRPr/>
                </a:pPr>
                <a:endParaRPr kumimoji="0" lang="ru-RU" sz="800" b="1" i="0" u="none" strike="noStrike" kern="0" cap="none" spc="0" normalizeH="0" baseline="0" noProof="0">
                  <a:ln>
                    <a:noFill/>
                  </a:ln>
                  <a:solidFill>
                    <a:srgbClr val="FFFFFF"/>
                  </a:solidFill>
                  <a:effectLst/>
                  <a:uLnTx/>
                  <a:uFillTx/>
                </a:endParaRPr>
              </a:p>
            </p:txBody>
          </p:sp>
        </p:grpSp>
        <p:grpSp>
          <p:nvGrpSpPr>
            <p:cNvPr id="56" name="Group 160">
              <a:extLst>
                <a:ext uri="{FF2B5EF4-FFF2-40B4-BE49-F238E27FC236}">
                  <a16:creationId xmlns:a16="http://schemas.microsoft.com/office/drawing/2014/main" id="{04FC4A19-C68D-44AC-BCE4-E0CA3A8AEF16}"/>
                </a:ext>
              </a:extLst>
            </p:cNvPr>
            <p:cNvGrpSpPr/>
            <p:nvPr>
              <p:custDataLst>
                <p:tags r:id="rId3"/>
              </p:custDataLst>
            </p:nvPr>
          </p:nvGrpSpPr>
          <p:grpSpPr>
            <a:xfrm>
              <a:off x="10272872" y="75002"/>
              <a:ext cx="387944" cy="216580"/>
              <a:chOff x="921522" y="1164709"/>
              <a:chExt cx="2296426" cy="1282037"/>
            </a:xfrm>
            <a:solidFill>
              <a:srgbClr val="B2D2D8"/>
            </a:solidFill>
          </p:grpSpPr>
          <p:sp>
            <p:nvSpPr>
              <p:cNvPr id="71" name="Freeform: Shape 161">
                <a:extLst>
                  <a:ext uri="{FF2B5EF4-FFF2-40B4-BE49-F238E27FC236}">
                    <a16:creationId xmlns:a16="http://schemas.microsoft.com/office/drawing/2014/main" id="{197CF1A7-7FE1-46BA-ACC2-20AA31C51914}"/>
                  </a:ext>
                </a:extLst>
              </p:cNvPr>
              <p:cNvSpPr/>
              <p:nvPr>
                <p:custDataLst>
                  <p:tags r:id="rId18"/>
                </p:custDataLst>
              </p:nvPr>
            </p:nvSpPr>
            <p:spPr>
              <a:xfrm>
                <a:off x="921522" y="1164709"/>
                <a:ext cx="2296426" cy="1282037"/>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83775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83775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0 w 1828800"/>
                  <a:gd name="connsiteY5"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645025" y="0"/>
                    </a:lnTo>
                    <a:lnTo>
                      <a:pt x="1828800" y="457200"/>
                    </a:lnTo>
                    <a:lnTo>
                      <a:pt x="1645025" y="914400"/>
                    </a:lnTo>
                    <a:lnTo>
                      <a:pt x="0" y="914400"/>
                    </a:lnTo>
                    <a:lnTo>
                      <a:pt x="0" y="457200"/>
                    </a:lnTo>
                    <a:close/>
                  </a:path>
                </a:pathLst>
              </a:custGeom>
              <a:grpFill/>
              <a:ln w="9525" cap="flat" cmpd="sng" algn="ctr">
                <a:solidFill>
                  <a:srgbClr val="FFFFFF"/>
                </a:solidFill>
                <a:prstDash val="solid"/>
              </a:ln>
              <a:effectLst/>
            </p:spPr>
            <p:txBody>
              <a:bodyPr wrap="square" l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800" b="0" i="0" u="none" strike="noStrike" kern="0" cap="none" spc="0" normalizeH="0" baseline="0" noProof="0" dirty="0" err="1">
                  <a:ln>
                    <a:noFill/>
                  </a:ln>
                  <a:solidFill>
                    <a:srgbClr val="FFFFFF"/>
                  </a:solidFill>
                  <a:effectLst/>
                  <a:uLnTx/>
                  <a:uFillTx/>
                  <a:latin typeface="Arial"/>
                  <a:ea typeface="+mn-ea"/>
                  <a:cs typeface="+mn-cs"/>
                </a:endParaRPr>
              </a:p>
            </p:txBody>
          </p:sp>
          <p:sp>
            <p:nvSpPr>
              <p:cNvPr id="72" name="TextBox 71">
                <a:extLst>
                  <a:ext uri="{FF2B5EF4-FFF2-40B4-BE49-F238E27FC236}">
                    <a16:creationId xmlns:a16="http://schemas.microsoft.com/office/drawing/2014/main" id="{53079148-39E0-4FCB-82CF-F97B48FC81A3}"/>
                  </a:ext>
                </a:extLst>
              </p:cNvPr>
              <p:cNvSpPr txBox="1"/>
              <p:nvPr>
                <p:custDataLst>
                  <p:tags r:id="rId19"/>
                </p:custDataLst>
              </p:nvPr>
            </p:nvSpPr>
            <p:spPr>
              <a:xfrm>
                <a:off x="985022" y="1253740"/>
                <a:ext cx="2002159" cy="1103976"/>
              </a:xfrm>
              <a:prstGeom prst="rect">
                <a:avLst/>
              </a:prstGeom>
              <a:grpFill/>
            </p:spPr>
            <p:txBody>
              <a:bodyPr vert="horz" wrap="square" lIns="36000" tIns="0" rIns="0" bIns="0" rtlCol="0" anchor="ctr">
                <a:noAutofit/>
              </a:bodyPr>
              <a:lstStyle>
                <a:lvl1pPr lvl="0" indent="0" defTabSz="913473" fontAlgn="base">
                  <a:spcBef>
                    <a:spcPct val="0"/>
                  </a:spcBef>
                  <a:spcAft>
                    <a:spcPct val="0"/>
                  </a:spcAft>
                  <a:buClr>
                    <a:schemeClr val="tx2"/>
                  </a:buClr>
                  <a:buSzPct val="100000"/>
                  <a:defRPr lang="ru-RU" sz="1600" baseline="0" dirty="0"/>
                </a:lvl1pPr>
                <a:lvl2pPr marL="198335" lvl="1" indent="-194662" defTabSz="913473" fontAlgn="base">
                  <a:spcBef>
                    <a:spcPct val="0"/>
                  </a:spcBef>
                  <a:spcAft>
                    <a:spcPct val="0"/>
                  </a:spcAft>
                  <a:buClr>
                    <a:schemeClr val="accent4"/>
                  </a:buClr>
                  <a:buSzPct val="125000"/>
                  <a:buFont typeface="Arial" charset="0"/>
                  <a:buChar char="▪"/>
                  <a:defRPr lang="ru-RU" sz="1600" baseline="0" dirty="0"/>
                </a:lvl2pPr>
                <a:lvl3pPr marL="455435" lvl="2" indent="-253428" defTabSz="913473" fontAlgn="base">
                  <a:spcBef>
                    <a:spcPct val="0"/>
                  </a:spcBef>
                  <a:spcAft>
                    <a:spcPct val="0"/>
                  </a:spcAft>
                  <a:buClr>
                    <a:schemeClr val="accent6"/>
                  </a:buClr>
                  <a:buSzPct val="120000"/>
                  <a:buFont typeface="Arial" charset="0"/>
                  <a:buChar char="–"/>
                  <a:defRPr lang="ru-RU" sz="1600" baseline="0" dirty="0"/>
                </a:lvl3pPr>
                <a:lvl4pPr marL="628060" lvl="3" indent="-157933" defTabSz="913473" fontAlgn="base">
                  <a:spcBef>
                    <a:spcPct val="0"/>
                  </a:spcBef>
                  <a:spcAft>
                    <a:spcPct val="0"/>
                  </a:spcAft>
                  <a:buClr>
                    <a:schemeClr val="accent6"/>
                  </a:buClr>
                  <a:buSzPct val="120000"/>
                  <a:buFont typeface="Arial" charset="0"/>
                  <a:buChar char="▫"/>
                  <a:defRPr lang="ru-RU" sz="1600" baseline="0" dirty="0"/>
                </a:lvl4pPr>
                <a:lvl5pPr marL="763957" lvl="4" indent="-132223" defTabSz="913473" fontAlgn="base">
                  <a:spcBef>
                    <a:spcPct val="0"/>
                  </a:spcBef>
                  <a:spcAft>
                    <a:spcPct val="0"/>
                  </a:spcAft>
                  <a:buClr>
                    <a:schemeClr val="accent6"/>
                  </a:buClr>
                  <a:buSzPct val="89000"/>
                  <a:buFont typeface="Arial" charset="0"/>
                  <a:buChar char="-"/>
                  <a:defRPr lang="ru-RU" sz="1600" baseline="0" dirty="0"/>
                </a:lvl5pPr>
                <a:lvl6pPr marL="1020030" indent="-177089" defTabSz="1218026" fontAlgn="base">
                  <a:spcBef>
                    <a:spcPct val="0"/>
                  </a:spcBef>
                  <a:spcAft>
                    <a:spcPct val="0"/>
                  </a:spcAft>
                  <a:buClr>
                    <a:schemeClr val="tx2"/>
                  </a:buClr>
                  <a:buSzPct val="89000"/>
                  <a:buFont typeface="Arial" charset="0"/>
                  <a:buChar char="-"/>
                  <a:defRPr sz="2100" baseline="0"/>
                </a:lvl6pPr>
                <a:lvl7pPr marL="1020030" indent="-177089" defTabSz="1218026" fontAlgn="base">
                  <a:spcBef>
                    <a:spcPct val="0"/>
                  </a:spcBef>
                  <a:spcAft>
                    <a:spcPct val="0"/>
                  </a:spcAft>
                  <a:buClr>
                    <a:schemeClr val="tx2"/>
                  </a:buClr>
                  <a:buSzPct val="89000"/>
                  <a:buFont typeface="Arial" charset="0"/>
                  <a:buChar char="-"/>
                  <a:defRPr sz="2100" baseline="0"/>
                </a:lvl7pPr>
                <a:lvl8pPr marL="1020030" indent="-177089" defTabSz="1218026" fontAlgn="base">
                  <a:spcBef>
                    <a:spcPct val="0"/>
                  </a:spcBef>
                  <a:spcAft>
                    <a:spcPct val="0"/>
                  </a:spcAft>
                  <a:buClr>
                    <a:schemeClr val="tx2"/>
                  </a:buClr>
                  <a:buSzPct val="89000"/>
                  <a:buFont typeface="Arial" charset="0"/>
                  <a:buChar char="-"/>
                  <a:defRPr sz="2100" baseline="0"/>
                </a:lvl8pPr>
                <a:lvl9pPr marL="1020030" indent="-177089" defTabSz="1218026" fontAlgn="base">
                  <a:spcBef>
                    <a:spcPct val="0"/>
                  </a:spcBef>
                  <a:spcAft>
                    <a:spcPct val="0"/>
                  </a:spcAft>
                  <a:buClr>
                    <a:schemeClr val="tx2"/>
                  </a:buClr>
                  <a:buSzPct val="89000"/>
                  <a:buFont typeface="Arial" charset="0"/>
                  <a:buChar char="-"/>
                  <a:defRPr sz="2100" baseline="0"/>
                </a:lvl9pPr>
              </a:lstStyle>
              <a:p>
                <a:pPr marL="0" marR="0" lvl="0" indent="0" defTabSz="913473" eaLnBrk="1" fontAlgn="base" latinLnBrk="0" hangingPunct="1">
                  <a:lnSpc>
                    <a:spcPct val="100000"/>
                  </a:lnSpc>
                  <a:spcBef>
                    <a:spcPct val="0"/>
                  </a:spcBef>
                  <a:spcAft>
                    <a:spcPct val="0"/>
                  </a:spcAft>
                  <a:buClr>
                    <a:srgbClr val="008080"/>
                  </a:buClr>
                  <a:buSzPct val="100000"/>
                  <a:buFontTx/>
                  <a:buNone/>
                  <a:tabLst/>
                  <a:defRPr/>
                </a:pPr>
                <a:endParaRPr kumimoji="0" lang="en-US" sz="800" b="1" i="0" u="none" strike="noStrike" kern="0" cap="none" spc="0" normalizeH="0" baseline="0" noProof="0">
                  <a:ln>
                    <a:noFill/>
                  </a:ln>
                  <a:solidFill>
                    <a:srgbClr val="FFFFFF"/>
                  </a:solidFill>
                  <a:effectLst/>
                  <a:uLnTx/>
                  <a:uFillTx/>
                </a:endParaRPr>
              </a:p>
            </p:txBody>
          </p:sp>
        </p:grpSp>
        <p:sp>
          <p:nvSpPr>
            <p:cNvPr id="57" name="Oval 21">
              <a:extLst>
                <a:ext uri="{FF2B5EF4-FFF2-40B4-BE49-F238E27FC236}">
                  <a16:creationId xmlns:a16="http://schemas.microsoft.com/office/drawing/2014/main" id="{CA8C2CDF-DFFA-426A-BAAE-897286934E9F}"/>
                </a:ext>
              </a:extLst>
            </p:cNvPr>
            <p:cNvSpPr>
              <a:spLocks noChangeArrowheads="1"/>
            </p:cNvSpPr>
            <p:nvPr>
              <p:custDataLst>
                <p:tags r:id="rId4"/>
              </p:custDataLst>
            </p:nvPr>
          </p:nvSpPr>
          <p:spPr bwMode="gray">
            <a:xfrm>
              <a:off x="10392370" y="20657"/>
              <a:ext cx="109965" cy="109965"/>
            </a:xfrm>
            <a:prstGeom prst="ellipse">
              <a:avLst/>
            </a:prstGeom>
            <a:solidFill>
              <a:srgbClr val="B2D2D8"/>
            </a:solidFill>
            <a:ln w="9525">
              <a:solidFill>
                <a:srgbClr val="FFFFFF"/>
              </a:solidFill>
              <a:round/>
              <a:headEnd/>
              <a:tailEnd/>
            </a:ln>
          </p:spPr>
          <p:txBody>
            <a:bodyPr wrap="none" lIns="91430" tIns="45715" rIns="91430" bIns="45715" anchor="ctr">
              <a:noAutofit/>
            </a:bodyPr>
            <a:lstStyle/>
            <a:p>
              <a:pPr marL="0" marR="0" lvl="0" indent="0" algn="ctr" defTabSz="913523" eaLnBrk="1" fontAlgn="auto" latinLnBrk="0" hangingPunct="1">
                <a:lnSpc>
                  <a:spcPct val="100000"/>
                </a:lnSpc>
                <a:spcBef>
                  <a:spcPts val="0"/>
                </a:spcBef>
                <a:spcAft>
                  <a:spcPts val="0"/>
                </a:spcAft>
                <a:buClr>
                  <a:srgbClr val="000000"/>
                </a:buClr>
                <a:buSzTx/>
                <a:buFontTx/>
                <a:buNone/>
                <a:tabLst/>
                <a:defRPr/>
              </a:pPr>
              <a:r>
                <a:rPr kumimoji="0" lang="en-US" sz="600" b="1" i="0" u="none" strike="noStrike" kern="0" cap="none" spc="0" normalizeH="0" baseline="0" noProof="0" dirty="0">
                  <a:ln>
                    <a:noFill/>
                  </a:ln>
                  <a:solidFill>
                    <a:srgbClr val="008080"/>
                  </a:solidFill>
                  <a:effectLst/>
                  <a:uLnTx/>
                  <a:uFillTx/>
                </a:rPr>
                <a:t>1</a:t>
              </a:r>
            </a:p>
          </p:txBody>
        </p:sp>
        <p:sp>
          <p:nvSpPr>
            <p:cNvPr id="58" name="Oval 21">
              <a:extLst>
                <a:ext uri="{FF2B5EF4-FFF2-40B4-BE49-F238E27FC236}">
                  <a16:creationId xmlns:a16="http://schemas.microsoft.com/office/drawing/2014/main" id="{24F374FD-1D76-4320-A12C-1FE7B2FD066D}"/>
                </a:ext>
              </a:extLst>
            </p:cNvPr>
            <p:cNvSpPr>
              <a:spLocks noChangeArrowheads="1"/>
            </p:cNvSpPr>
            <p:nvPr>
              <p:custDataLst>
                <p:tags r:id="rId5"/>
              </p:custDataLst>
            </p:nvPr>
          </p:nvSpPr>
          <p:spPr bwMode="gray">
            <a:xfrm>
              <a:off x="10754612" y="20657"/>
              <a:ext cx="109965" cy="109965"/>
            </a:xfrm>
            <a:prstGeom prst="ellipse">
              <a:avLst/>
            </a:prstGeom>
            <a:solidFill>
              <a:srgbClr val="B2D2D8"/>
            </a:solidFill>
            <a:ln w="9525">
              <a:solidFill>
                <a:srgbClr val="FFFFFF"/>
              </a:solidFill>
              <a:round/>
              <a:headEnd/>
              <a:tailEnd/>
            </a:ln>
          </p:spPr>
          <p:txBody>
            <a:bodyPr wrap="none" lIns="91430" tIns="45715" rIns="91430" bIns="45715" anchor="ctr">
              <a:noAutofit/>
            </a:bodyPr>
            <a:lstStyle/>
            <a:p>
              <a:pPr marL="0" marR="0" lvl="0" indent="0" algn="ctr" defTabSz="913523" eaLnBrk="1" fontAlgn="auto" latinLnBrk="0" hangingPunct="1">
                <a:lnSpc>
                  <a:spcPct val="100000"/>
                </a:lnSpc>
                <a:spcBef>
                  <a:spcPts val="0"/>
                </a:spcBef>
                <a:spcAft>
                  <a:spcPts val="0"/>
                </a:spcAft>
                <a:buClr>
                  <a:srgbClr val="000000"/>
                </a:buClr>
                <a:buSzTx/>
                <a:buFontTx/>
                <a:buNone/>
                <a:tabLst/>
                <a:defRPr/>
              </a:pPr>
              <a:r>
                <a:rPr kumimoji="0" lang="en-US" sz="600" b="1" i="0" u="none" strike="noStrike" kern="0" cap="none" spc="0" normalizeH="0" baseline="0" noProof="0" dirty="0">
                  <a:ln>
                    <a:noFill/>
                  </a:ln>
                  <a:solidFill>
                    <a:srgbClr val="008080"/>
                  </a:solidFill>
                  <a:effectLst/>
                  <a:uLnTx/>
                  <a:uFillTx/>
                </a:rPr>
                <a:t>2</a:t>
              </a:r>
            </a:p>
          </p:txBody>
        </p:sp>
        <p:grpSp>
          <p:nvGrpSpPr>
            <p:cNvPr id="59" name="Group 165">
              <a:extLst>
                <a:ext uri="{FF2B5EF4-FFF2-40B4-BE49-F238E27FC236}">
                  <a16:creationId xmlns:a16="http://schemas.microsoft.com/office/drawing/2014/main" id="{6A479927-CF71-4D23-9A1F-AC5ADBA948D7}"/>
                </a:ext>
              </a:extLst>
            </p:cNvPr>
            <p:cNvGrpSpPr>
              <a:grpSpLocks/>
            </p:cNvGrpSpPr>
            <p:nvPr>
              <p:custDataLst>
                <p:tags r:id="rId6"/>
              </p:custDataLst>
            </p:nvPr>
          </p:nvGrpSpPr>
          <p:grpSpPr>
            <a:xfrm>
              <a:off x="10997356" y="75002"/>
              <a:ext cx="387944" cy="216580"/>
              <a:chOff x="5256246" y="1164709"/>
              <a:chExt cx="2296426" cy="1282037"/>
            </a:xfrm>
            <a:solidFill>
              <a:srgbClr val="B2D2D8"/>
            </a:solidFill>
          </p:grpSpPr>
          <p:sp>
            <p:nvSpPr>
              <p:cNvPr id="69" name="Freeform: Shape 166">
                <a:extLst>
                  <a:ext uri="{FF2B5EF4-FFF2-40B4-BE49-F238E27FC236}">
                    <a16:creationId xmlns:a16="http://schemas.microsoft.com/office/drawing/2014/main" id="{22D52BEC-83FC-4511-ADA5-830242BCB184}"/>
                  </a:ext>
                </a:extLst>
              </p:cNvPr>
              <p:cNvSpPr/>
              <p:nvPr>
                <p:custDataLst>
                  <p:tags r:id="rId16"/>
                </p:custDataLst>
              </p:nvPr>
            </p:nvSpPr>
            <p:spPr>
              <a:xfrm>
                <a:off x="5256246" y="1164709"/>
                <a:ext cx="2296426" cy="1282037"/>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53573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53573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153573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183013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183013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3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6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6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6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645025" y="0"/>
                    </a:lnTo>
                    <a:lnTo>
                      <a:pt x="1828800" y="457200"/>
                    </a:lnTo>
                    <a:lnTo>
                      <a:pt x="1645025" y="914400"/>
                    </a:lnTo>
                    <a:lnTo>
                      <a:pt x="0" y="914400"/>
                    </a:lnTo>
                    <a:lnTo>
                      <a:pt x="183775" y="457200"/>
                    </a:lnTo>
                    <a:close/>
                  </a:path>
                </a:pathLst>
              </a:custGeom>
              <a:solidFill>
                <a:srgbClr val="B2D2D8"/>
              </a:solidFill>
              <a:ln w="9525" cap="flat" cmpd="sng" algn="ctr">
                <a:solidFill>
                  <a:srgbClr val="FFFFFF"/>
                </a:solidFill>
                <a:prstDash val="solid"/>
              </a:ln>
              <a:effectLst/>
            </p:spPr>
            <p:txBody>
              <a:bodyPr wrap="square" l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800" b="0" i="0" u="none" strike="noStrike" kern="0" cap="none" spc="0" normalizeH="0" baseline="0" noProof="0" dirty="0" err="1">
                  <a:ln>
                    <a:noFill/>
                  </a:ln>
                  <a:solidFill>
                    <a:srgbClr val="008080"/>
                  </a:solidFill>
                  <a:effectLst/>
                  <a:uLnTx/>
                  <a:uFillTx/>
                  <a:latin typeface="Arial"/>
                  <a:ea typeface="+mn-ea"/>
                  <a:cs typeface="+mn-cs"/>
                </a:endParaRPr>
              </a:p>
            </p:txBody>
          </p:sp>
          <p:sp>
            <p:nvSpPr>
              <p:cNvPr id="70" name="TextBox 69">
                <a:extLst>
                  <a:ext uri="{FF2B5EF4-FFF2-40B4-BE49-F238E27FC236}">
                    <a16:creationId xmlns:a16="http://schemas.microsoft.com/office/drawing/2014/main" id="{41D6F7D5-7207-4EA6-A00C-094CDCE9741C}"/>
                  </a:ext>
                </a:extLst>
              </p:cNvPr>
              <p:cNvSpPr txBox="1"/>
              <p:nvPr>
                <p:custDataLst>
                  <p:tags r:id="rId17"/>
                </p:custDataLst>
              </p:nvPr>
            </p:nvSpPr>
            <p:spPr>
              <a:xfrm>
                <a:off x="5537812" y="1253740"/>
                <a:ext cx="1784092" cy="1103976"/>
              </a:xfrm>
              <a:prstGeom prst="rect">
                <a:avLst/>
              </a:prstGeom>
              <a:solidFill>
                <a:srgbClr val="B2D2D8"/>
              </a:solidFill>
            </p:spPr>
            <p:txBody>
              <a:bodyPr vert="horz" wrap="square" lIns="36000" tIns="0" rIns="0" bIns="0" rtlCol="0" anchor="ctr">
                <a:noAutofit/>
              </a:bodyPr>
              <a:lstStyle>
                <a:lvl1pPr lvl="0" indent="0" defTabSz="913473" fontAlgn="base">
                  <a:spcBef>
                    <a:spcPct val="0"/>
                  </a:spcBef>
                  <a:spcAft>
                    <a:spcPct val="0"/>
                  </a:spcAft>
                  <a:buClr>
                    <a:schemeClr val="tx2"/>
                  </a:buClr>
                  <a:buSzPct val="100000"/>
                  <a:defRPr lang="ru-RU" sz="1600" baseline="0" dirty="0"/>
                </a:lvl1pPr>
                <a:lvl2pPr marL="198335" lvl="1" indent="-194662" defTabSz="913473" fontAlgn="base">
                  <a:spcBef>
                    <a:spcPct val="0"/>
                  </a:spcBef>
                  <a:spcAft>
                    <a:spcPct val="0"/>
                  </a:spcAft>
                  <a:buClr>
                    <a:schemeClr val="accent4"/>
                  </a:buClr>
                  <a:buSzPct val="125000"/>
                  <a:buFont typeface="Arial" charset="0"/>
                  <a:buChar char="▪"/>
                  <a:defRPr lang="ru-RU" sz="1600" baseline="0" dirty="0"/>
                </a:lvl2pPr>
                <a:lvl3pPr marL="455435" lvl="2" indent="-253428" defTabSz="913473" fontAlgn="base">
                  <a:spcBef>
                    <a:spcPct val="0"/>
                  </a:spcBef>
                  <a:spcAft>
                    <a:spcPct val="0"/>
                  </a:spcAft>
                  <a:buClr>
                    <a:schemeClr val="accent6"/>
                  </a:buClr>
                  <a:buSzPct val="120000"/>
                  <a:buFont typeface="Arial" charset="0"/>
                  <a:buChar char="–"/>
                  <a:defRPr lang="ru-RU" sz="1600" baseline="0" dirty="0"/>
                </a:lvl3pPr>
                <a:lvl4pPr marL="628060" lvl="3" indent="-157933" defTabSz="913473" fontAlgn="base">
                  <a:spcBef>
                    <a:spcPct val="0"/>
                  </a:spcBef>
                  <a:spcAft>
                    <a:spcPct val="0"/>
                  </a:spcAft>
                  <a:buClr>
                    <a:schemeClr val="accent6"/>
                  </a:buClr>
                  <a:buSzPct val="120000"/>
                  <a:buFont typeface="Arial" charset="0"/>
                  <a:buChar char="▫"/>
                  <a:defRPr lang="ru-RU" sz="1600" baseline="0" dirty="0"/>
                </a:lvl4pPr>
                <a:lvl5pPr marL="763957" lvl="4" indent="-132223" defTabSz="913473" fontAlgn="base">
                  <a:spcBef>
                    <a:spcPct val="0"/>
                  </a:spcBef>
                  <a:spcAft>
                    <a:spcPct val="0"/>
                  </a:spcAft>
                  <a:buClr>
                    <a:schemeClr val="accent6"/>
                  </a:buClr>
                  <a:buSzPct val="89000"/>
                  <a:buFont typeface="Arial" charset="0"/>
                  <a:buChar char="-"/>
                  <a:defRPr lang="ru-RU" sz="1600" baseline="0" dirty="0"/>
                </a:lvl5pPr>
                <a:lvl6pPr marL="1020030" indent="-177089" defTabSz="1218026" fontAlgn="base">
                  <a:spcBef>
                    <a:spcPct val="0"/>
                  </a:spcBef>
                  <a:spcAft>
                    <a:spcPct val="0"/>
                  </a:spcAft>
                  <a:buClr>
                    <a:schemeClr val="tx2"/>
                  </a:buClr>
                  <a:buSzPct val="89000"/>
                  <a:buFont typeface="Arial" charset="0"/>
                  <a:buChar char="-"/>
                  <a:defRPr sz="2100" baseline="0"/>
                </a:lvl6pPr>
                <a:lvl7pPr marL="1020030" indent="-177089" defTabSz="1218026" fontAlgn="base">
                  <a:spcBef>
                    <a:spcPct val="0"/>
                  </a:spcBef>
                  <a:spcAft>
                    <a:spcPct val="0"/>
                  </a:spcAft>
                  <a:buClr>
                    <a:schemeClr val="tx2"/>
                  </a:buClr>
                  <a:buSzPct val="89000"/>
                  <a:buFont typeface="Arial" charset="0"/>
                  <a:buChar char="-"/>
                  <a:defRPr sz="2100" baseline="0"/>
                </a:lvl7pPr>
                <a:lvl8pPr marL="1020030" indent="-177089" defTabSz="1218026" fontAlgn="base">
                  <a:spcBef>
                    <a:spcPct val="0"/>
                  </a:spcBef>
                  <a:spcAft>
                    <a:spcPct val="0"/>
                  </a:spcAft>
                  <a:buClr>
                    <a:schemeClr val="tx2"/>
                  </a:buClr>
                  <a:buSzPct val="89000"/>
                  <a:buFont typeface="Arial" charset="0"/>
                  <a:buChar char="-"/>
                  <a:defRPr sz="2100" baseline="0"/>
                </a:lvl8pPr>
                <a:lvl9pPr marL="1020030" indent="-177089" defTabSz="1218026" fontAlgn="base">
                  <a:spcBef>
                    <a:spcPct val="0"/>
                  </a:spcBef>
                  <a:spcAft>
                    <a:spcPct val="0"/>
                  </a:spcAft>
                  <a:buClr>
                    <a:schemeClr val="tx2"/>
                  </a:buClr>
                  <a:buSzPct val="89000"/>
                  <a:buFont typeface="Arial" charset="0"/>
                  <a:buChar char="-"/>
                  <a:defRPr sz="2100" baseline="0"/>
                </a:lvl9pPr>
              </a:lstStyle>
              <a:p>
                <a:pPr marL="0" marR="0" lvl="0" indent="0" defTabSz="913473" eaLnBrk="1" fontAlgn="base" latinLnBrk="0" hangingPunct="1">
                  <a:lnSpc>
                    <a:spcPct val="100000"/>
                  </a:lnSpc>
                  <a:spcBef>
                    <a:spcPct val="0"/>
                  </a:spcBef>
                  <a:spcAft>
                    <a:spcPct val="0"/>
                  </a:spcAft>
                  <a:buClr>
                    <a:srgbClr val="008080"/>
                  </a:buClr>
                  <a:buSzPct val="100000"/>
                  <a:buFontTx/>
                  <a:buNone/>
                  <a:tabLst/>
                  <a:defRPr/>
                </a:pPr>
                <a:endParaRPr kumimoji="0" lang="az-Cyrl-AZ" sz="800" b="1" i="0" u="none" strike="noStrike" kern="0" cap="none" spc="0" normalizeH="0" baseline="0" noProof="0">
                  <a:ln>
                    <a:noFill/>
                  </a:ln>
                  <a:solidFill>
                    <a:srgbClr val="008080"/>
                  </a:solidFill>
                  <a:effectLst/>
                  <a:uLnTx/>
                  <a:uFillTx/>
                </a:endParaRPr>
              </a:p>
            </p:txBody>
          </p:sp>
        </p:grpSp>
        <p:sp>
          <p:nvSpPr>
            <p:cNvPr id="60" name="Oval 21">
              <a:extLst>
                <a:ext uri="{FF2B5EF4-FFF2-40B4-BE49-F238E27FC236}">
                  <a16:creationId xmlns:a16="http://schemas.microsoft.com/office/drawing/2014/main" id="{534F44EC-FB5F-47D7-BFF8-6E1D0857E593}"/>
                </a:ext>
              </a:extLst>
            </p:cNvPr>
            <p:cNvSpPr>
              <a:spLocks noChangeArrowheads="1"/>
            </p:cNvSpPr>
            <p:nvPr>
              <p:custDataLst>
                <p:tags r:id="rId7"/>
              </p:custDataLst>
            </p:nvPr>
          </p:nvSpPr>
          <p:spPr bwMode="gray">
            <a:xfrm>
              <a:off x="11116853" y="20657"/>
              <a:ext cx="109965" cy="109965"/>
            </a:xfrm>
            <a:prstGeom prst="ellipse">
              <a:avLst/>
            </a:prstGeom>
            <a:solidFill>
              <a:srgbClr val="B2D2D8"/>
            </a:solidFill>
            <a:ln w="9525">
              <a:solidFill>
                <a:srgbClr val="FFFFFF"/>
              </a:solidFill>
              <a:round/>
              <a:headEnd/>
              <a:tailEnd/>
            </a:ln>
          </p:spPr>
          <p:txBody>
            <a:bodyPr wrap="none" lIns="91430" tIns="45715" rIns="91430" bIns="45715" anchor="ctr">
              <a:noAutofit/>
            </a:bodyPr>
            <a:lstStyle/>
            <a:p>
              <a:pPr marL="0" marR="0" lvl="0" indent="0" algn="ctr" defTabSz="913523" eaLnBrk="1" fontAlgn="auto" latinLnBrk="0" hangingPunct="1">
                <a:lnSpc>
                  <a:spcPct val="100000"/>
                </a:lnSpc>
                <a:spcBef>
                  <a:spcPts val="0"/>
                </a:spcBef>
                <a:spcAft>
                  <a:spcPts val="0"/>
                </a:spcAft>
                <a:buClr>
                  <a:srgbClr val="000000"/>
                </a:buClr>
                <a:buSzTx/>
                <a:buFontTx/>
                <a:buNone/>
                <a:tabLst/>
                <a:defRPr/>
              </a:pPr>
              <a:r>
                <a:rPr kumimoji="0" lang="en-US" sz="600" b="1" i="0" u="none" strike="noStrike" kern="0" cap="none" spc="0" normalizeH="0" baseline="0" noProof="0" dirty="0">
                  <a:ln>
                    <a:noFill/>
                  </a:ln>
                  <a:solidFill>
                    <a:srgbClr val="008080"/>
                  </a:solidFill>
                  <a:effectLst/>
                  <a:uLnTx/>
                  <a:uFillTx/>
                </a:rPr>
                <a:t>3</a:t>
              </a:r>
            </a:p>
          </p:txBody>
        </p:sp>
        <p:grpSp>
          <p:nvGrpSpPr>
            <p:cNvPr id="61" name="Group 169">
              <a:extLst>
                <a:ext uri="{FF2B5EF4-FFF2-40B4-BE49-F238E27FC236}">
                  <a16:creationId xmlns:a16="http://schemas.microsoft.com/office/drawing/2014/main" id="{13285675-2FDB-48AB-86DD-E0FA8ABD9726}"/>
                </a:ext>
              </a:extLst>
            </p:cNvPr>
            <p:cNvGrpSpPr>
              <a:grpSpLocks/>
            </p:cNvGrpSpPr>
            <p:nvPr>
              <p:custDataLst>
                <p:tags r:id="rId8"/>
              </p:custDataLst>
            </p:nvPr>
          </p:nvGrpSpPr>
          <p:grpSpPr>
            <a:xfrm>
              <a:off x="11359598" y="75002"/>
              <a:ext cx="387944" cy="216580"/>
              <a:chOff x="7423608" y="1164709"/>
              <a:chExt cx="2296426" cy="1282037"/>
            </a:xfrm>
            <a:solidFill>
              <a:srgbClr val="B2D2D8"/>
            </a:solidFill>
          </p:grpSpPr>
          <p:sp>
            <p:nvSpPr>
              <p:cNvPr id="67" name="Freeform: Shape 170">
                <a:extLst>
                  <a:ext uri="{FF2B5EF4-FFF2-40B4-BE49-F238E27FC236}">
                    <a16:creationId xmlns:a16="http://schemas.microsoft.com/office/drawing/2014/main" id="{9922053E-E6BB-46F5-AFA6-3CD333C80E1D}"/>
                  </a:ext>
                </a:extLst>
              </p:cNvPr>
              <p:cNvSpPr/>
              <p:nvPr>
                <p:custDataLst>
                  <p:tags r:id="rId14"/>
                </p:custDataLst>
              </p:nvPr>
            </p:nvSpPr>
            <p:spPr>
              <a:xfrm>
                <a:off x="7423608" y="1164709"/>
                <a:ext cx="2296426" cy="1282037"/>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53573 w 1828800"/>
                  <a:gd name="connsiteY5" fmla="*/ 457200 h 914400"/>
                  <a:gd name="connsiteX0" fmla="*/ 0 w 1828800"/>
                  <a:gd name="connsiteY0" fmla="*/ 0 h 914400"/>
                  <a:gd name="connsiteX1" fmla="*/ 1675226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53573 w 1828800"/>
                  <a:gd name="connsiteY5" fmla="*/ 457200 h 914400"/>
                  <a:gd name="connsiteX0" fmla="*/ 0 w 1828800"/>
                  <a:gd name="connsiteY0" fmla="*/ 0 h 914400"/>
                  <a:gd name="connsiteX1" fmla="*/ 1675226 w 1828800"/>
                  <a:gd name="connsiteY1" fmla="*/ 0 h 914400"/>
                  <a:gd name="connsiteX2" fmla="*/ 1828800 w 1828800"/>
                  <a:gd name="connsiteY2" fmla="*/ 457200 h 914400"/>
                  <a:gd name="connsiteX3" fmla="*/ 1675226 w 1828800"/>
                  <a:gd name="connsiteY3" fmla="*/ 914400 h 914400"/>
                  <a:gd name="connsiteX4" fmla="*/ 0 w 1828800"/>
                  <a:gd name="connsiteY4" fmla="*/ 914400 h 914400"/>
                  <a:gd name="connsiteX5" fmla="*/ 153573 w 1828800"/>
                  <a:gd name="connsiteY5" fmla="*/ 457200 h 914400"/>
                  <a:gd name="connsiteX0" fmla="*/ 0 w 1828800"/>
                  <a:gd name="connsiteY0" fmla="*/ 0 h 914400"/>
                  <a:gd name="connsiteX1" fmla="*/ 1675226 w 1828800"/>
                  <a:gd name="connsiteY1" fmla="*/ 0 h 914400"/>
                  <a:gd name="connsiteX2" fmla="*/ 1828800 w 1828800"/>
                  <a:gd name="connsiteY2" fmla="*/ 457200 h 914400"/>
                  <a:gd name="connsiteX3" fmla="*/ 1675226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7 w 1828800"/>
                  <a:gd name="connsiteY1" fmla="*/ 0 h 914400"/>
                  <a:gd name="connsiteX2" fmla="*/ 1828800 w 1828800"/>
                  <a:gd name="connsiteY2" fmla="*/ 457200 h 914400"/>
                  <a:gd name="connsiteX3" fmla="*/ 1675226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7 w 1828800"/>
                  <a:gd name="connsiteY1" fmla="*/ 0 h 914400"/>
                  <a:gd name="connsiteX2" fmla="*/ 1828800 w 1828800"/>
                  <a:gd name="connsiteY2" fmla="*/ 457200 h 914400"/>
                  <a:gd name="connsiteX3" fmla="*/ 1645787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7 w 1828800"/>
                  <a:gd name="connsiteY1" fmla="*/ 0 h 914400"/>
                  <a:gd name="connsiteX2" fmla="*/ 1828800 w 1828800"/>
                  <a:gd name="connsiteY2" fmla="*/ 457200 h 914400"/>
                  <a:gd name="connsiteX3" fmla="*/ 1645787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7 w 1828800"/>
                  <a:gd name="connsiteY1" fmla="*/ 0 h 914400"/>
                  <a:gd name="connsiteX2" fmla="*/ 1828800 w 1828800"/>
                  <a:gd name="connsiteY2" fmla="*/ 457200 h 914400"/>
                  <a:gd name="connsiteX3" fmla="*/ 1645787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7 w 1828800"/>
                  <a:gd name="connsiteY1" fmla="*/ 0 h 914400"/>
                  <a:gd name="connsiteX2" fmla="*/ 1828800 w 1828800"/>
                  <a:gd name="connsiteY2" fmla="*/ 457200 h 914400"/>
                  <a:gd name="connsiteX3" fmla="*/ 1645787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7 w 1828800"/>
                  <a:gd name="connsiteY1" fmla="*/ 0 h 914400"/>
                  <a:gd name="connsiteX2" fmla="*/ 1828800 w 1828800"/>
                  <a:gd name="connsiteY2" fmla="*/ 457200 h 914400"/>
                  <a:gd name="connsiteX3" fmla="*/ 1645787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7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645025" y="0"/>
                    </a:lnTo>
                    <a:lnTo>
                      <a:pt x="1828800" y="457200"/>
                    </a:lnTo>
                    <a:lnTo>
                      <a:pt x="1645025" y="914400"/>
                    </a:lnTo>
                    <a:lnTo>
                      <a:pt x="0" y="914400"/>
                    </a:lnTo>
                    <a:lnTo>
                      <a:pt x="183775" y="457200"/>
                    </a:lnTo>
                    <a:close/>
                  </a:path>
                </a:pathLst>
              </a:custGeom>
              <a:grpFill/>
              <a:ln w="9525" cap="flat" cmpd="sng" algn="ctr">
                <a:solidFill>
                  <a:srgbClr val="FFFFFF"/>
                </a:solidFill>
                <a:prstDash val="solid"/>
              </a:ln>
              <a:effectLst/>
            </p:spPr>
            <p:txBody>
              <a:bodyPr wrap="square" l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800" b="0" i="0" u="none" strike="noStrike" kern="0" cap="none" spc="0" normalizeH="0" baseline="0" noProof="0" dirty="0" err="1">
                  <a:ln>
                    <a:noFill/>
                  </a:ln>
                  <a:solidFill>
                    <a:srgbClr val="FFFFFF"/>
                  </a:solidFill>
                  <a:effectLst/>
                  <a:uLnTx/>
                  <a:uFillTx/>
                  <a:latin typeface="Arial"/>
                  <a:ea typeface="+mn-ea"/>
                  <a:cs typeface="+mn-cs"/>
                </a:endParaRPr>
              </a:p>
            </p:txBody>
          </p:sp>
          <p:sp>
            <p:nvSpPr>
              <p:cNvPr id="68" name="TextBox 67">
                <a:extLst>
                  <a:ext uri="{FF2B5EF4-FFF2-40B4-BE49-F238E27FC236}">
                    <a16:creationId xmlns:a16="http://schemas.microsoft.com/office/drawing/2014/main" id="{DACEA2A0-EF26-43D3-9018-518CFBAE9072}"/>
                  </a:ext>
                </a:extLst>
              </p:cNvPr>
              <p:cNvSpPr txBox="1"/>
              <p:nvPr>
                <p:custDataLst>
                  <p:tags r:id="rId15"/>
                </p:custDataLst>
              </p:nvPr>
            </p:nvSpPr>
            <p:spPr>
              <a:xfrm>
                <a:off x="7705175" y="1253740"/>
                <a:ext cx="1784092" cy="1103976"/>
              </a:xfrm>
              <a:prstGeom prst="rect">
                <a:avLst/>
              </a:prstGeom>
              <a:grpFill/>
            </p:spPr>
            <p:txBody>
              <a:bodyPr vert="horz" wrap="square" lIns="36000" tIns="0" rIns="0" bIns="0" rtlCol="0" anchor="ctr">
                <a:noAutofit/>
              </a:bodyPr>
              <a:lstStyle>
                <a:lvl1pPr lvl="0" indent="0" defTabSz="913473" fontAlgn="base">
                  <a:spcBef>
                    <a:spcPct val="0"/>
                  </a:spcBef>
                  <a:spcAft>
                    <a:spcPct val="0"/>
                  </a:spcAft>
                  <a:buClr>
                    <a:schemeClr val="tx2"/>
                  </a:buClr>
                  <a:buSzPct val="100000"/>
                  <a:defRPr lang="ru-RU" sz="1600" baseline="0" dirty="0"/>
                </a:lvl1pPr>
                <a:lvl2pPr marL="198335" lvl="1" indent="-194662" defTabSz="913473" fontAlgn="base">
                  <a:spcBef>
                    <a:spcPct val="0"/>
                  </a:spcBef>
                  <a:spcAft>
                    <a:spcPct val="0"/>
                  </a:spcAft>
                  <a:buClr>
                    <a:schemeClr val="accent4"/>
                  </a:buClr>
                  <a:buSzPct val="125000"/>
                  <a:buFont typeface="Arial" charset="0"/>
                  <a:buChar char="▪"/>
                  <a:defRPr lang="ru-RU" sz="1600" baseline="0" dirty="0"/>
                </a:lvl2pPr>
                <a:lvl3pPr marL="455435" lvl="2" indent="-253428" defTabSz="913473" fontAlgn="base">
                  <a:spcBef>
                    <a:spcPct val="0"/>
                  </a:spcBef>
                  <a:spcAft>
                    <a:spcPct val="0"/>
                  </a:spcAft>
                  <a:buClr>
                    <a:schemeClr val="accent6"/>
                  </a:buClr>
                  <a:buSzPct val="120000"/>
                  <a:buFont typeface="Arial" charset="0"/>
                  <a:buChar char="–"/>
                  <a:defRPr lang="ru-RU" sz="1600" baseline="0" dirty="0"/>
                </a:lvl3pPr>
                <a:lvl4pPr marL="628060" lvl="3" indent="-157933" defTabSz="913473" fontAlgn="base">
                  <a:spcBef>
                    <a:spcPct val="0"/>
                  </a:spcBef>
                  <a:spcAft>
                    <a:spcPct val="0"/>
                  </a:spcAft>
                  <a:buClr>
                    <a:schemeClr val="accent6"/>
                  </a:buClr>
                  <a:buSzPct val="120000"/>
                  <a:buFont typeface="Arial" charset="0"/>
                  <a:buChar char="▫"/>
                  <a:defRPr lang="ru-RU" sz="1600" baseline="0" dirty="0"/>
                </a:lvl4pPr>
                <a:lvl5pPr marL="763957" lvl="4" indent="-132223" defTabSz="913473" fontAlgn="base">
                  <a:spcBef>
                    <a:spcPct val="0"/>
                  </a:spcBef>
                  <a:spcAft>
                    <a:spcPct val="0"/>
                  </a:spcAft>
                  <a:buClr>
                    <a:schemeClr val="accent6"/>
                  </a:buClr>
                  <a:buSzPct val="89000"/>
                  <a:buFont typeface="Arial" charset="0"/>
                  <a:buChar char="-"/>
                  <a:defRPr lang="ru-RU" sz="1600" baseline="0" dirty="0"/>
                </a:lvl5pPr>
                <a:lvl6pPr marL="1020030" indent="-177089" defTabSz="1218026" fontAlgn="base">
                  <a:spcBef>
                    <a:spcPct val="0"/>
                  </a:spcBef>
                  <a:spcAft>
                    <a:spcPct val="0"/>
                  </a:spcAft>
                  <a:buClr>
                    <a:schemeClr val="tx2"/>
                  </a:buClr>
                  <a:buSzPct val="89000"/>
                  <a:buFont typeface="Arial" charset="0"/>
                  <a:buChar char="-"/>
                  <a:defRPr sz="2100" baseline="0"/>
                </a:lvl6pPr>
                <a:lvl7pPr marL="1020030" indent="-177089" defTabSz="1218026" fontAlgn="base">
                  <a:spcBef>
                    <a:spcPct val="0"/>
                  </a:spcBef>
                  <a:spcAft>
                    <a:spcPct val="0"/>
                  </a:spcAft>
                  <a:buClr>
                    <a:schemeClr val="tx2"/>
                  </a:buClr>
                  <a:buSzPct val="89000"/>
                  <a:buFont typeface="Arial" charset="0"/>
                  <a:buChar char="-"/>
                  <a:defRPr sz="2100" baseline="0"/>
                </a:lvl7pPr>
                <a:lvl8pPr marL="1020030" indent="-177089" defTabSz="1218026" fontAlgn="base">
                  <a:spcBef>
                    <a:spcPct val="0"/>
                  </a:spcBef>
                  <a:spcAft>
                    <a:spcPct val="0"/>
                  </a:spcAft>
                  <a:buClr>
                    <a:schemeClr val="tx2"/>
                  </a:buClr>
                  <a:buSzPct val="89000"/>
                  <a:buFont typeface="Arial" charset="0"/>
                  <a:buChar char="-"/>
                  <a:defRPr sz="2100" baseline="0"/>
                </a:lvl8pPr>
                <a:lvl9pPr marL="1020030" indent="-177089" defTabSz="1218026" fontAlgn="base">
                  <a:spcBef>
                    <a:spcPct val="0"/>
                  </a:spcBef>
                  <a:spcAft>
                    <a:spcPct val="0"/>
                  </a:spcAft>
                  <a:buClr>
                    <a:schemeClr val="tx2"/>
                  </a:buClr>
                  <a:buSzPct val="89000"/>
                  <a:buFont typeface="Arial" charset="0"/>
                  <a:buChar char="-"/>
                  <a:defRPr sz="2100" baseline="0"/>
                </a:lvl9pPr>
              </a:lstStyle>
              <a:p>
                <a:pPr marL="0" marR="0" lvl="0" indent="0" defTabSz="913473" eaLnBrk="1" fontAlgn="base" latinLnBrk="0" hangingPunct="1">
                  <a:lnSpc>
                    <a:spcPct val="100000"/>
                  </a:lnSpc>
                  <a:spcBef>
                    <a:spcPct val="0"/>
                  </a:spcBef>
                  <a:spcAft>
                    <a:spcPct val="0"/>
                  </a:spcAft>
                  <a:buClr>
                    <a:srgbClr val="008080"/>
                  </a:buClr>
                  <a:buSzPct val="100000"/>
                  <a:buFontTx/>
                  <a:buNone/>
                  <a:tabLst/>
                  <a:defRPr/>
                </a:pPr>
                <a:endParaRPr kumimoji="0" lang="az-Cyrl-AZ" sz="800" b="1" i="0" u="none" strike="noStrike" kern="0" cap="none" spc="0" normalizeH="0" baseline="0" noProof="0">
                  <a:ln>
                    <a:noFill/>
                  </a:ln>
                  <a:solidFill>
                    <a:srgbClr val="FFFFFF"/>
                  </a:solidFill>
                  <a:effectLst/>
                  <a:uLnTx/>
                  <a:uFillTx/>
                </a:endParaRPr>
              </a:p>
            </p:txBody>
          </p:sp>
        </p:grpSp>
        <p:sp>
          <p:nvSpPr>
            <p:cNvPr id="62" name="Oval 21">
              <a:extLst>
                <a:ext uri="{FF2B5EF4-FFF2-40B4-BE49-F238E27FC236}">
                  <a16:creationId xmlns:a16="http://schemas.microsoft.com/office/drawing/2014/main" id="{C49C3772-49F1-4739-B4E0-3049E64FD491}"/>
                </a:ext>
              </a:extLst>
            </p:cNvPr>
            <p:cNvSpPr>
              <a:spLocks noChangeArrowheads="1"/>
            </p:cNvSpPr>
            <p:nvPr>
              <p:custDataLst>
                <p:tags r:id="rId9"/>
              </p:custDataLst>
            </p:nvPr>
          </p:nvSpPr>
          <p:spPr bwMode="gray">
            <a:xfrm>
              <a:off x="11479095" y="20657"/>
              <a:ext cx="109965" cy="109965"/>
            </a:xfrm>
            <a:prstGeom prst="ellipse">
              <a:avLst/>
            </a:prstGeom>
            <a:solidFill>
              <a:srgbClr val="B2D2D8"/>
            </a:solidFill>
            <a:ln w="9525">
              <a:solidFill>
                <a:srgbClr val="FFFFFF"/>
              </a:solidFill>
              <a:round/>
              <a:headEnd/>
              <a:tailEnd/>
            </a:ln>
          </p:spPr>
          <p:txBody>
            <a:bodyPr wrap="none" lIns="91430" tIns="45715" rIns="91430" bIns="45715" anchor="ctr">
              <a:noAutofit/>
            </a:bodyPr>
            <a:lstStyle/>
            <a:p>
              <a:pPr marL="0" marR="0" lvl="0" indent="0" algn="ctr" defTabSz="913523" eaLnBrk="1" fontAlgn="auto" latinLnBrk="0" hangingPunct="1">
                <a:lnSpc>
                  <a:spcPct val="100000"/>
                </a:lnSpc>
                <a:spcBef>
                  <a:spcPts val="0"/>
                </a:spcBef>
                <a:spcAft>
                  <a:spcPts val="0"/>
                </a:spcAft>
                <a:buClr>
                  <a:srgbClr val="000000"/>
                </a:buClr>
                <a:buSzTx/>
                <a:buFontTx/>
                <a:buNone/>
                <a:tabLst/>
                <a:defRPr/>
              </a:pPr>
              <a:r>
                <a:rPr kumimoji="0" lang="en-US" sz="600" b="1" i="0" u="none" strike="noStrike" kern="0" cap="none" spc="0" normalizeH="0" baseline="0" noProof="0" dirty="0">
                  <a:ln>
                    <a:noFill/>
                  </a:ln>
                  <a:solidFill>
                    <a:srgbClr val="008080"/>
                  </a:solidFill>
                  <a:effectLst/>
                  <a:uLnTx/>
                  <a:uFillTx/>
                </a:rPr>
                <a:t>4</a:t>
              </a:r>
            </a:p>
          </p:txBody>
        </p:sp>
        <p:grpSp>
          <p:nvGrpSpPr>
            <p:cNvPr id="63" name="Group 174">
              <a:extLst>
                <a:ext uri="{FF2B5EF4-FFF2-40B4-BE49-F238E27FC236}">
                  <a16:creationId xmlns:a16="http://schemas.microsoft.com/office/drawing/2014/main" id="{514841D9-CB74-466E-89FC-BB456C7184F2}"/>
                </a:ext>
              </a:extLst>
            </p:cNvPr>
            <p:cNvGrpSpPr>
              <a:grpSpLocks/>
            </p:cNvGrpSpPr>
            <p:nvPr>
              <p:custDataLst>
                <p:tags r:id="rId10"/>
              </p:custDataLst>
            </p:nvPr>
          </p:nvGrpSpPr>
          <p:grpSpPr>
            <a:xfrm>
              <a:off x="11721840" y="75002"/>
              <a:ext cx="387944" cy="216580"/>
              <a:chOff x="9590971" y="1164709"/>
              <a:chExt cx="2296426" cy="1282037"/>
            </a:xfrm>
            <a:solidFill>
              <a:srgbClr val="B2D2D8"/>
            </a:solidFill>
          </p:grpSpPr>
          <p:sp>
            <p:nvSpPr>
              <p:cNvPr id="65" name="Freeform: Shape 175">
                <a:extLst>
                  <a:ext uri="{FF2B5EF4-FFF2-40B4-BE49-F238E27FC236}">
                    <a16:creationId xmlns:a16="http://schemas.microsoft.com/office/drawing/2014/main" id="{6ADF75C3-1BBB-4471-855C-5081288C18F6}"/>
                  </a:ext>
                </a:extLst>
              </p:cNvPr>
              <p:cNvSpPr/>
              <p:nvPr>
                <p:custDataLst>
                  <p:tags r:id="rId12"/>
                </p:custDataLst>
              </p:nvPr>
            </p:nvSpPr>
            <p:spPr>
              <a:xfrm>
                <a:off x="9590971" y="1164709"/>
                <a:ext cx="2296426" cy="1282037"/>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53574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53574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153574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645025" y="0"/>
                    </a:lnTo>
                    <a:lnTo>
                      <a:pt x="1828800" y="457200"/>
                    </a:lnTo>
                    <a:lnTo>
                      <a:pt x="1645025" y="914400"/>
                    </a:lnTo>
                    <a:lnTo>
                      <a:pt x="0" y="914400"/>
                    </a:lnTo>
                    <a:lnTo>
                      <a:pt x="183775" y="457200"/>
                    </a:lnTo>
                    <a:close/>
                  </a:path>
                </a:pathLst>
              </a:custGeom>
              <a:solidFill>
                <a:srgbClr val="008C95"/>
              </a:solidFill>
              <a:ln w="9525" cap="flat" cmpd="sng" algn="ctr">
                <a:solidFill>
                  <a:srgbClr val="FFFFFF"/>
                </a:solidFill>
                <a:prstDash val="solid"/>
              </a:ln>
              <a:effectLst/>
            </p:spPr>
            <p:txBody>
              <a:bodyPr wrap="square" l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800" b="0" i="0" u="none" strike="noStrike" kern="0" cap="none" spc="0" normalizeH="0" baseline="0" noProof="0" dirty="0" err="1">
                  <a:ln>
                    <a:noFill/>
                  </a:ln>
                  <a:solidFill>
                    <a:srgbClr val="FFFFFF"/>
                  </a:solidFill>
                  <a:effectLst/>
                  <a:uLnTx/>
                  <a:uFillTx/>
                  <a:latin typeface="Arial"/>
                  <a:ea typeface="+mn-ea"/>
                  <a:cs typeface="+mn-cs"/>
                </a:endParaRPr>
              </a:p>
            </p:txBody>
          </p:sp>
          <p:sp>
            <p:nvSpPr>
              <p:cNvPr id="66" name="TextBox 65">
                <a:extLst>
                  <a:ext uri="{FF2B5EF4-FFF2-40B4-BE49-F238E27FC236}">
                    <a16:creationId xmlns:a16="http://schemas.microsoft.com/office/drawing/2014/main" id="{2B9CE2EE-E0EE-4848-98FC-7C53D156FDF2}"/>
                  </a:ext>
                </a:extLst>
              </p:cNvPr>
              <p:cNvSpPr txBox="1"/>
              <p:nvPr>
                <p:custDataLst>
                  <p:tags r:id="rId13"/>
                </p:custDataLst>
              </p:nvPr>
            </p:nvSpPr>
            <p:spPr>
              <a:xfrm>
                <a:off x="9872538" y="1253740"/>
                <a:ext cx="1784092" cy="1103976"/>
              </a:xfrm>
              <a:prstGeom prst="rect">
                <a:avLst/>
              </a:prstGeom>
              <a:solidFill>
                <a:srgbClr val="008C95"/>
              </a:solidFill>
            </p:spPr>
            <p:txBody>
              <a:bodyPr vert="horz" wrap="square" lIns="36000" tIns="0" rIns="0" bIns="0" rtlCol="0" anchor="ctr">
                <a:noAutofit/>
              </a:bodyPr>
              <a:lstStyle>
                <a:lvl1pPr lvl="0" indent="0" defTabSz="913473" fontAlgn="base">
                  <a:spcBef>
                    <a:spcPct val="0"/>
                  </a:spcBef>
                  <a:spcAft>
                    <a:spcPct val="0"/>
                  </a:spcAft>
                  <a:buClr>
                    <a:schemeClr val="tx2"/>
                  </a:buClr>
                  <a:buSzPct val="100000"/>
                  <a:defRPr lang="ru-RU" sz="1600" baseline="0" dirty="0"/>
                </a:lvl1pPr>
                <a:lvl2pPr marL="198335" lvl="1" indent="-194662" defTabSz="913473" fontAlgn="base">
                  <a:spcBef>
                    <a:spcPct val="0"/>
                  </a:spcBef>
                  <a:spcAft>
                    <a:spcPct val="0"/>
                  </a:spcAft>
                  <a:buClr>
                    <a:schemeClr val="accent4"/>
                  </a:buClr>
                  <a:buSzPct val="125000"/>
                  <a:buFont typeface="Arial" charset="0"/>
                  <a:buChar char="▪"/>
                  <a:defRPr lang="ru-RU" sz="1600" baseline="0" dirty="0"/>
                </a:lvl2pPr>
                <a:lvl3pPr marL="455435" lvl="2" indent="-253428" defTabSz="913473" fontAlgn="base">
                  <a:spcBef>
                    <a:spcPct val="0"/>
                  </a:spcBef>
                  <a:spcAft>
                    <a:spcPct val="0"/>
                  </a:spcAft>
                  <a:buClr>
                    <a:schemeClr val="accent6"/>
                  </a:buClr>
                  <a:buSzPct val="120000"/>
                  <a:buFont typeface="Arial" charset="0"/>
                  <a:buChar char="–"/>
                  <a:defRPr lang="ru-RU" sz="1600" baseline="0" dirty="0"/>
                </a:lvl3pPr>
                <a:lvl4pPr marL="628060" lvl="3" indent="-157933" defTabSz="913473" fontAlgn="base">
                  <a:spcBef>
                    <a:spcPct val="0"/>
                  </a:spcBef>
                  <a:spcAft>
                    <a:spcPct val="0"/>
                  </a:spcAft>
                  <a:buClr>
                    <a:schemeClr val="accent6"/>
                  </a:buClr>
                  <a:buSzPct val="120000"/>
                  <a:buFont typeface="Arial" charset="0"/>
                  <a:buChar char="▫"/>
                  <a:defRPr lang="ru-RU" sz="1600" baseline="0" dirty="0"/>
                </a:lvl4pPr>
                <a:lvl5pPr marL="763957" lvl="4" indent="-132223" defTabSz="913473" fontAlgn="base">
                  <a:spcBef>
                    <a:spcPct val="0"/>
                  </a:spcBef>
                  <a:spcAft>
                    <a:spcPct val="0"/>
                  </a:spcAft>
                  <a:buClr>
                    <a:schemeClr val="accent6"/>
                  </a:buClr>
                  <a:buSzPct val="89000"/>
                  <a:buFont typeface="Arial" charset="0"/>
                  <a:buChar char="-"/>
                  <a:defRPr lang="ru-RU" sz="1600" baseline="0" dirty="0"/>
                </a:lvl5pPr>
                <a:lvl6pPr marL="1020030" indent="-177089" defTabSz="1218026" fontAlgn="base">
                  <a:spcBef>
                    <a:spcPct val="0"/>
                  </a:spcBef>
                  <a:spcAft>
                    <a:spcPct val="0"/>
                  </a:spcAft>
                  <a:buClr>
                    <a:schemeClr val="tx2"/>
                  </a:buClr>
                  <a:buSzPct val="89000"/>
                  <a:buFont typeface="Arial" charset="0"/>
                  <a:buChar char="-"/>
                  <a:defRPr sz="2100" baseline="0"/>
                </a:lvl6pPr>
                <a:lvl7pPr marL="1020030" indent="-177089" defTabSz="1218026" fontAlgn="base">
                  <a:spcBef>
                    <a:spcPct val="0"/>
                  </a:spcBef>
                  <a:spcAft>
                    <a:spcPct val="0"/>
                  </a:spcAft>
                  <a:buClr>
                    <a:schemeClr val="tx2"/>
                  </a:buClr>
                  <a:buSzPct val="89000"/>
                  <a:buFont typeface="Arial" charset="0"/>
                  <a:buChar char="-"/>
                  <a:defRPr sz="2100" baseline="0"/>
                </a:lvl7pPr>
                <a:lvl8pPr marL="1020030" indent="-177089" defTabSz="1218026" fontAlgn="base">
                  <a:spcBef>
                    <a:spcPct val="0"/>
                  </a:spcBef>
                  <a:spcAft>
                    <a:spcPct val="0"/>
                  </a:spcAft>
                  <a:buClr>
                    <a:schemeClr val="tx2"/>
                  </a:buClr>
                  <a:buSzPct val="89000"/>
                  <a:buFont typeface="Arial" charset="0"/>
                  <a:buChar char="-"/>
                  <a:defRPr sz="2100" baseline="0"/>
                </a:lvl8pPr>
                <a:lvl9pPr marL="1020030" indent="-177089" defTabSz="1218026" fontAlgn="base">
                  <a:spcBef>
                    <a:spcPct val="0"/>
                  </a:spcBef>
                  <a:spcAft>
                    <a:spcPct val="0"/>
                  </a:spcAft>
                  <a:buClr>
                    <a:schemeClr val="tx2"/>
                  </a:buClr>
                  <a:buSzPct val="89000"/>
                  <a:buFont typeface="Arial" charset="0"/>
                  <a:buChar char="-"/>
                  <a:defRPr sz="2100" baseline="0"/>
                </a:lvl9pPr>
              </a:lstStyle>
              <a:p>
                <a:pPr marL="0" marR="0" lvl="0" indent="0" defTabSz="913473" eaLnBrk="1" fontAlgn="base" latinLnBrk="0" hangingPunct="1">
                  <a:lnSpc>
                    <a:spcPct val="100000"/>
                  </a:lnSpc>
                  <a:spcBef>
                    <a:spcPct val="0"/>
                  </a:spcBef>
                  <a:spcAft>
                    <a:spcPct val="0"/>
                  </a:spcAft>
                  <a:buClr>
                    <a:srgbClr val="008080"/>
                  </a:buClr>
                  <a:buSzPct val="100000"/>
                  <a:buFontTx/>
                  <a:buNone/>
                  <a:tabLst/>
                  <a:defRPr/>
                </a:pPr>
                <a:endParaRPr kumimoji="0" lang="ru-RU" sz="800" b="1" i="0" u="none" strike="noStrike" kern="0" cap="none" spc="0" normalizeH="0" baseline="0" noProof="0">
                  <a:ln>
                    <a:noFill/>
                  </a:ln>
                  <a:solidFill>
                    <a:srgbClr val="FFFFFF"/>
                  </a:solidFill>
                  <a:effectLst/>
                  <a:uLnTx/>
                  <a:uFillTx/>
                </a:endParaRPr>
              </a:p>
            </p:txBody>
          </p:sp>
        </p:grpSp>
        <p:sp>
          <p:nvSpPr>
            <p:cNvPr id="64" name="Oval 21">
              <a:extLst>
                <a:ext uri="{FF2B5EF4-FFF2-40B4-BE49-F238E27FC236}">
                  <a16:creationId xmlns:a16="http://schemas.microsoft.com/office/drawing/2014/main" id="{F297F70D-F897-4D89-9DCC-3B6AD33077BF}"/>
                </a:ext>
              </a:extLst>
            </p:cNvPr>
            <p:cNvSpPr>
              <a:spLocks noChangeArrowheads="1"/>
            </p:cNvSpPr>
            <p:nvPr>
              <p:custDataLst>
                <p:tags r:id="rId11"/>
              </p:custDataLst>
            </p:nvPr>
          </p:nvSpPr>
          <p:spPr bwMode="gray">
            <a:xfrm>
              <a:off x="11841338" y="20657"/>
              <a:ext cx="109965" cy="109965"/>
            </a:xfrm>
            <a:prstGeom prst="ellipse">
              <a:avLst/>
            </a:prstGeom>
            <a:solidFill>
              <a:srgbClr val="008C95"/>
            </a:solidFill>
            <a:ln w="9525">
              <a:solidFill>
                <a:srgbClr val="FFFFFF"/>
              </a:solidFill>
              <a:round/>
              <a:headEnd/>
              <a:tailEnd/>
            </a:ln>
          </p:spPr>
          <p:txBody>
            <a:bodyPr wrap="none" lIns="91430" tIns="45715" rIns="91430" bIns="45715" anchor="ctr">
              <a:noAutofit/>
            </a:bodyPr>
            <a:lstStyle/>
            <a:p>
              <a:pPr marL="0" marR="0" lvl="0" indent="0" algn="ctr" defTabSz="913523" eaLnBrk="1" fontAlgn="auto" latinLnBrk="0" hangingPunct="1">
                <a:lnSpc>
                  <a:spcPct val="100000"/>
                </a:lnSpc>
                <a:spcBef>
                  <a:spcPts val="0"/>
                </a:spcBef>
                <a:spcAft>
                  <a:spcPts val="0"/>
                </a:spcAft>
                <a:buClr>
                  <a:srgbClr val="000000"/>
                </a:buClr>
                <a:buSzTx/>
                <a:buFontTx/>
                <a:buNone/>
                <a:tabLst/>
                <a:defRPr/>
              </a:pPr>
              <a:r>
                <a:rPr kumimoji="0" lang="en-US" sz="600" b="1" i="0" u="none" strike="noStrike" kern="0" cap="none" spc="0" normalizeH="0" baseline="0" noProof="0" dirty="0">
                  <a:ln>
                    <a:noFill/>
                  </a:ln>
                  <a:solidFill>
                    <a:srgbClr val="FFFFFF"/>
                  </a:solidFill>
                  <a:effectLst/>
                  <a:uLnTx/>
                  <a:uFillTx/>
                </a:rPr>
                <a:t>5</a:t>
              </a:r>
            </a:p>
          </p:txBody>
        </p:sp>
      </p:grpSp>
    </p:spTree>
    <p:extLst>
      <p:ext uri="{BB962C8B-B14F-4D97-AF65-F5344CB8AC3E}">
        <p14:creationId xmlns:p14="http://schemas.microsoft.com/office/powerpoint/2010/main" val="7523025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p:cNvGraphicFramePr>
            <a:graphicFrameLocks noChangeAspect="1"/>
          </p:cNvGraphicFramePr>
          <p:nvPr>
            <p:custDataLst>
              <p:tags r:id="rId1"/>
            </p:custDataLst>
            <p:extLst>
              <p:ext uri="{D42A27DB-BD31-4B8C-83A1-F6EECF244321}">
                <p14:modId xmlns:p14="http://schemas.microsoft.com/office/powerpoint/2010/main" val="1327829271"/>
              </p:ext>
            </p:ext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name="Слайд think-cell" r:id="rId4" imgW="530" imgH="531" progId="TCLayout.ActiveDocument.1">
                  <p:embed/>
                </p:oleObj>
              </mc:Choice>
              <mc:Fallback>
                <p:oleObj name="Слайд think-cell" r:id="rId4" imgW="530" imgH="531" progId="TCLayout.ActiveDocument.1">
                  <p:embed/>
                  <p:pic>
                    <p:nvPicPr>
                      <p:cNvPr id="4" name="think-cell data - do not delete" hidden="1"/>
                      <p:cNvPicPr/>
                      <p:nvPr/>
                    </p:nvPicPr>
                    <p:blipFill>
                      <a:blip r:embed="rId5"/>
                      <a:stretch>
                        <a:fillRect/>
                      </a:stretch>
                    </p:blipFill>
                    <p:spPr>
                      <a:xfrm>
                        <a:off x="1589" y="1589"/>
                        <a:ext cx="1588" cy="1588"/>
                      </a:xfrm>
                      <a:prstGeom prst="rect">
                        <a:avLst/>
                      </a:prstGeom>
                    </p:spPr>
                  </p:pic>
                </p:oleObj>
              </mc:Fallback>
            </mc:AlternateContent>
          </a:graphicData>
        </a:graphic>
      </p:graphicFrame>
      <p:sp>
        <p:nvSpPr>
          <p:cNvPr id="52" name="Прямоугольник 51"/>
          <p:cNvSpPr/>
          <p:nvPr/>
        </p:nvSpPr>
        <p:spPr>
          <a:xfrm>
            <a:off x="5531694" y="1606584"/>
            <a:ext cx="2389194" cy="4709550"/>
          </a:xfrm>
          <a:prstGeom prst="rect">
            <a:avLst/>
          </a:prstGeom>
          <a:solidFill>
            <a:schemeClr val="bg1"/>
          </a:solidFill>
          <a:ln w="9525">
            <a:solidFill>
              <a:srgbClr val="008C95"/>
            </a:solidFill>
            <a:prstDash val="dash"/>
          </a:ln>
        </p:spPr>
        <p:style>
          <a:lnRef idx="2">
            <a:schemeClr val="accent1">
              <a:shade val="50000"/>
            </a:schemeClr>
          </a:lnRef>
          <a:fillRef idx="1">
            <a:schemeClr val="accent1"/>
          </a:fillRef>
          <a:effectRef idx="0">
            <a:schemeClr val="accent1"/>
          </a:effectRef>
          <a:fontRef idx="minor">
            <a:schemeClr val="lt1"/>
          </a:fontRef>
        </p:style>
        <p:txBody>
          <a:bodyPr wrap="square" rtlCol="0" anchor="t"/>
          <a:lstStyle/>
          <a:p>
            <a:pPr algn="just" defTabSz="913700">
              <a:defRPr/>
            </a:pPr>
            <a:r>
              <a:rPr lang="ru-RU" sz="800" dirty="0">
                <a:solidFill>
                  <a:srgbClr val="00313C"/>
                </a:solidFill>
                <a:latin typeface="Arial"/>
              </a:rPr>
              <a:t>Обеспечение эффективного и адресного распространения </a:t>
            </a:r>
            <a:r>
              <a:rPr lang="ru-RU" sz="800" dirty="0">
                <a:solidFill>
                  <a:srgbClr val="00313C"/>
                </a:solidFill>
              </a:rPr>
              <a:t>информации о извлеченных уроках на </a:t>
            </a:r>
            <a:r>
              <a:rPr lang="ru-RU" sz="800" dirty="0">
                <a:solidFill>
                  <a:srgbClr val="00313C"/>
                </a:solidFill>
                <a:latin typeface="Arial"/>
              </a:rPr>
              <a:t>предприятиях Общества, актуализация планов по развитию бизнес-процессов по итогам расследования.</a:t>
            </a:r>
          </a:p>
          <a:p>
            <a:pPr algn="just" defTabSz="913700">
              <a:defRPr/>
            </a:pPr>
            <a:r>
              <a:rPr lang="ru-RU" sz="800" dirty="0">
                <a:solidFill>
                  <a:srgbClr val="00313C"/>
                </a:solidFill>
                <a:latin typeface="Arial"/>
              </a:rPr>
              <a:t> </a:t>
            </a:r>
          </a:p>
          <a:p>
            <a:pPr algn="just" defTabSz="913700">
              <a:defRPr/>
            </a:pPr>
            <a:r>
              <a:rPr lang="ru-RU" sz="800" dirty="0">
                <a:solidFill>
                  <a:srgbClr val="00313C"/>
                </a:solidFill>
                <a:latin typeface="Arial"/>
              </a:rPr>
              <a:t>В рамках расследования в </a:t>
            </a:r>
            <a:r>
              <a:rPr lang="ru-RU" sz="800" dirty="0" err="1">
                <a:solidFill>
                  <a:srgbClr val="00313C"/>
                </a:solidFill>
                <a:latin typeface="Arial"/>
              </a:rPr>
              <a:t>ИС</a:t>
            </a:r>
            <a:r>
              <a:rPr lang="ru-RU" sz="800" dirty="0">
                <a:solidFill>
                  <a:srgbClr val="00313C"/>
                </a:solidFill>
                <a:latin typeface="Arial"/>
              </a:rPr>
              <a:t> </a:t>
            </a:r>
            <a:r>
              <a:rPr lang="ru-RU" sz="800" dirty="0" err="1">
                <a:solidFill>
                  <a:srgbClr val="00313C"/>
                </a:solidFill>
                <a:latin typeface="Arial"/>
              </a:rPr>
              <a:t>Меридиум</a:t>
            </a:r>
            <a:r>
              <a:rPr lang="ru-RU" sz="800" dirty="0">
                <a:solidFill>
                  <a:srgbClr val="00313C"/>
                </a:solidFill>
                <a:latin typeface="Arial"/>
              </a:rPr>
              <a:t>/СУПРА формируется карточка извлеченного урока. Эксперты ЦК/ЭС ФЭП КЦ </a:t>
            </a:r>
            <a:r>
              <a:rPr lang="ru-RU" sz="800" dirty="0">
                <a:solidFill>
                  <a:srgbClr val="00313C"/>
                </a:solidFill>
              </a:rPr>
              <a:t>подтверждают адекватность итогов расследования, проводят </a:t>
            </a:r>
            <a:r>
              <a:rPr lang="ru-RU" sz="800" dirty="0">
                <a:solidFill>
                  <a:srgbClr val="00313C"/>
                </a:solidFill>
                <a:latin typeface="Arial"/>
              </a:rPr>
              <a:t>анализ результатов расследования на предмет необходимости корректировки </a:t>
            </a:r>
            <a:r>
              <a:rPr lang="ru-RU" sz="800" dirty="0">
                <a:solidFill>
                  <a:srgbClr val="00313C"/>
                </a:solidFill>
              </a:rPr>
              <a:t>бизнес-процессов в зоне ответственности </a:t>
            </a:r>
            <a:r>
              <a:rPr lang="ru-RU" sz="800" dirty="0">
                <a:solidFill>
                  <a:srgbClr val="00313C"/>
                </a:solidFill>
                <a:latin typeface="Arial"/>
              </a:rPr>
              <a:t>и реализации тиражируемых мероприятий на предприятиях Общества с целью недопущения реализации аналогичных событий;  формируют план изменений процессов Общества.</a:t>
            </a:r>
          </a:p>
          <a:p>
            <a:pPr algn="just" defTabSz="913700">
              <a:defRPr/>
            </a:pPr>
            <a:r>
              <a:rPr lang="ru-RU" sz="800" dirty="0">
                <a:solidFill>
                  <a:srgbClr val="00313C"/>
                </a:solidFill>
                <a:latin typeface="Arial"/>
              </a:rPr>
              <a:t>На предприятиях организовано ознакомление с извлеченными уроками, их предпосылками,  проводится проверка наличия аналогичных факторов риска, применимости предложенных мероприятий, инициируется внесение рисков в РРП предприятий. </a:t>
            </a:r>
          </a:p>
          <a:p>
            <a:pPr algn="just" defTabSz="913700">
              <a:defRPr/>
            </a:pPr>
            <a:endParaRPr lang="en-US" sz="800" dirty="0">
              <a:solidFill>
                <a:srgbClr val="00313C"/>
              </a:solidFill>
              <a:latin typeface="Arial"/>
            </a:endParaRPr>
          </a:p>
          <a:p>
            <a:pPr algn="just" defTabSz="913700">
              <a:defRPr/>
            </a:pPr>
            <a:endParaRPr lang="ru-RU" sz="800" dirty="0">
              <a:solidFill>
                <a:srgbClr val="00313C"/>
              </a:solidFill>
              <a:latin typeface="Arial"/>
            </a:endParaRPr>
          </a:p>
          <a:p>
            <a:pPr algn="just" defTabSz="913700">
              <a:defRPr/>
            </a:pPr>
            <a:r>
              <a:rPr lang="ru-RU" sz="800" dirty="0">
                <a:solidFill>
                  <a:srgbClr val="00313C"/>
                </a:solidFill>
                <a:latin typeface="Arial"/>
              </a:rPr>
              <a:t>Проведен анализ релевантных извлеченных уроков на всех предприятиях, реализованы необходимые мероприятия, выявлены аналогичные риски, организовано управление ими. Разработаны локальные корректирующие действия, направленные на предотвращение подобных негативных событий, которые произошли на других предприятиях, включая изменение процессов.</a:t>
            </a:r>
            <a:endParaRPr lang="en-US" sz="800" dirty="0">
              <a:solidFill>
                <a:srgbClr val="00313C"/>
              </a:solidFill>
              <a:latin typeface="Arial"/>
            </a:endParaRPr>
          </a:p>
          <a:p>
            <a:pPr algn="just" defTabSz="913700">
              <a:defRPr/>
            </a:pPr>
            <a:endParaRPr lang="ru-RU" sz="800" dirty="0">
              <a:solidFill>
                <a:srgbClr val="00313C"/>
              </a:solidFill>
              <a:latin typeface="Arial"/>
            </a:endParaRPr>
          </a:p>
          <a:p>
            <a:pPr algn="ctr" defTabSz="913700">
              <a:defRPr/>
            </a:pPr>
            <a:r>
              <a:rPr lang="ru-RU" sz="800" b="1" dirty="0">
                <a:solidFill>
                  <a:srgbClr val="00313C"/>
                </a:solidFill>
                <a:latin typeface="Arial"/>
                <a:hlinkClick r:id="rId6" action="ppaction://hlinksldjump"/>
              </a:rPr>
              <a:t>СЛАЙД 17</a:t>
            </a:r>
            <a:endParaRPr lang="ru-RU" sz="800" b="1" dirty="0">
              <a:solidFill>
                <a:srgbClr val="00313C"/>
              </a:solidFill>
              <a:latin typeface="Arial"/>
            </a:endParaRPr>
          </a:p>
        </p:txBody>
      </p:sp>
      <p:sp>
        <p:nvSpPr>
          <p:cNvPr id="2" name="Заголовок 1"/>
          <p:cNvSpPr>
            <a:spLocks noGrp="1"/>
          </p:cNvSpPr>
          <p:nvPr>
            <p:ph type="title" idx="4294967295"/>
          </p:nvPr>
        </p:nvSpPr>
        <p:spPr>
          <a:xfrm>
            <a:off x="327171" y="715963"/>
            <a:ext cx="3957638" cy="227012"/>
          </a:xfrm>
        </p:spPr>
        <p:txBody>
          <a:bodyPr vert="horz"/>
          <a:lstStyle/>
          <a:p>
            <a:r>
              <a:rPr lang="ru-RU" sz="1200" dirty="0">
                <a:solidFill>
                  <a:srgbClr val="00313C"/>
                </a:solidFill>
              </a:rPr>
              <a:t>Общее описание этапов и процедур процесса:</a:t>
            </a:r>
          </a:p>
        </p:txBody>
      </p:sp>
      <p:sp>
        <p:nvSpPr>
          <p:cNvPr id="46" name="TextBox 45"/>
          <p:cNvSpPr txBox="1"/>
          <p:nvPr/>
        </p:nvSpPr>
        <p:spPr>
          <a:xfrm>
            <a:off x="269580" y="1567569"/>
            <a:ext cx="942023" cy="5016758"/>
          </a:xfrm>
          <a:prstGeom prst="rect">
            <a:avLst/>
          </a:prstGeom>
          <a:noFill/>
        </p:spPr>
        <p:txBody>
          <a:bodyPr wrap="square" rtlCol="0">
            <a:spAutoFit/>
          </a:bodyPr>
          <a:lstStyle/>
          <a:p>
            <a:pPr defTabSz="913700">
              <a:defRPr/>
            </a:pPr>
            <a:r>
              <a:rPr lang="ru-RU" sz="1000" b="1" dirty="0">
                <a:solidFill>
                  <a:srgbClr val="00313C"/>
                </a:solidFill>
                <a:latin typeface="Arial"/>
              </a:rPr>
              <a:t>Цель </a:t>
            </a:r>
          </a:p>
          <a:p>
            <a:pPr defTabSz="913700">
              <a:defRPr/>
            </a:pPr>
            <a:r>
              <a:rPr lang="ru-RU" sz="1000" b="1" dirty="0">
                <a:solidFill>
                  <a:srgbClr val="00313C"/>
                </a:solidFill>
                <a:latin typeface="Arial"/>
              </a:rPr>
              <a:t>этапа:</a:t>
            </a:r>
          </a:p>
          <a:p>
            <a:pPr defTabSz="913700">
              <a:defRPr/>
            </a:pPr>
            <a:endParaRPr lang="ru-RU" sz="1000" b="1" dirty="0">
              <a:solidFill>
                <a:srgbClr val="00313C"/>
              </a:solidFill>
              <a:latin typeface="Arial"/>
            </a:endParaRPr>
          </a:p>
          <a:p>
            <a:pPr defTabSz="913700">
              <a:defRPr/>
            </a:pPr>
            <a:endParaRPr lang="ru-RU" sz="1000" b="1" dirty="0">
              <a:solidFill>
                <a:srgbClr val="00313C"/>
              </a:solidFill>
              <a:latin typeface="Arial"/>
            </a:endParaRPr>
          </a:p>
          <a:p>
            <a:pPr defTabSz="913700">
              <a:defRPr/>
            </a:pPr>
            <a:endParaRPr lang="ru-RU" sz="1000" b="1" dirty="0">
              <a:solidFill>
                <a:srgbClr val="00313C"/>
              </a:solidFill>
              <a:latin typeface="Arial"/>
            </a:endParaRPr>
          </a:p>
          <a:p>
            <a:pPr defTabSz="913700">
              <a:defRPr/>
            </a:pPr>
            <a:r>
              <a:rPr lang="ru-RU" sz="1000" b="1" dirty="0">
                <a:solidFill>
                  <a:srgbClr val="00313C"/>
                </a:solidFill>
                <a:latin typeface="Arial"/>
              </a:rPr>
              <a:t>Краткое </a:t>
            </a:r>
          </a:p>
          <a:p>
            <a:pPr defTabSz="913700">
              <a:defRPr/>
            </a:pPr>
            <a:r>
              <a:rPr lang="ru-RU" sz="1000" b="1" dirty="0">
                <a:solidFill>
                  <a:srgbClr val="00313C"/>
                </a:solidFill>
                <a:latin typeface="Arial"/>
              </a:rPr>
              <a:t>описание:</a:t>
            </a:r>
          </a:p>
          <a:p>
            <a:pPr defTabSz="913700">
              <a:defRPr/>
            </a:pPr>
            <a:endParaRPr lang="ru-RU" sz="1000" b="1" dirty="0">
              <a:solidFill>
                <a:srgbClr val="00313C"/>
              </a:solidFill>
              <a:latin typeface="Arial"/>
            </a:endParaRPr>
          </a:p>
          <a:p>
            <a:pPr defTabSz="913700">
              <a:defRPr/>
            </a:pPr>
            <a:endParaRPr lang="ru-RU" sz="1000" b="1" dirty="0">
              <a:solidFill>
                <a:srgbClr val="00313C"/>
              </a:solidFill>
              <a:latin typeface="Arial"/>
            </a:endParaRPr>
          </a:p>
          <a:p>
            <a:pPr defTabSz="913700">
              <a:defRPr/>
            </a:pPr>
            <a:endParaRPr lang="ru-RU" sz="1000" b="1" dirty="0">
              <a:solidFill>
                <a:srgbClr val="00313C"/>
              </a:solidFill>
              <a:latin typeface="Arial"/>
            </a:endParaRPr>
          </a:p>
          <a:p>
            <a:pPr defTabSz="913700">
              <a:defRPr/>
            </a:pPr>
            <a:endParaRPr lang="ru-RU" sz="1000" b="1" dirty="0">
              <a:solidFill>
                <a:srgbClr val="00313C"/>
              </a:solidFill>
              <a:latin typeface="Arial"/>
            </a:endParaRPr>
          </a:p>
          <a:p>
            <a:pPr defTabSz="913700">
              <a:defRPr/>
            </a:pPr>
            <a:endParaRPr lang="ru-RU" sz="1000" b="1" dirty="0">
              <a:solidFill>
                <a:srgbClr val="00313C"/>
              </a:solidFill>
              <a:latin typeface="Arial"/>
            </a:endParaRPr>
          </a:p>
          <a:p>
            <a:pPr defTabSz="913700">
              <a:defRPr/>
            </a:pPr>
            <a:endParaRPr lang="ru-RU" sz="1000" b="1" dirty="0">
              <a:solidFill>
                <a:srgbClr val="00313C"/>
              </a:solidFill>
              <a:latin typeface="Arial"/>
            </a:endParaRPr>
          </a:p>
          <a:p>
            <a:pPr defTabSz="913700">
              <a:defRPr/>
            </a:pPr>
            <a:endParaRPr lang="ru-RU" sz="1000" b="1" dirty="0">
              <a:solidFill>
                <a:srgbClr val="00313C"/>
              </a:solidFill>
              <a:latin typeface="Arial"/>
            </a:endParaRPr>
          </a:p>
          <a:p>
            <a:pPr defTabSz="913700">
              <a:defRPr/>
            </a:pPr>
            <a:endParaRPr lang="ru-RU" sz="1000" b="1" dirty="0">
              <a:solidFill>
                <a:srgbClr val="00313C"/>
              </a:solidFill>
              <a:latin typeface="Arial"/>
            </a:endParaRPr>
          </a:p>
          <a:p>
            <a:pPr defTabSz="913700">
              <a:defRPr/>
            </a:pPr>
            <a:endParaRPr lang="ru-RU" sz="1000" b="1" dirty="0">
              <a:solidFill>
                <a:srgbClr val="00313C"/>
              </a:solidFill>
              <a:latin typeface="Arial"/>
            </a:endParaRPr>
          </a:p>
          <a:p>
            <a:pPr defTabSz="913700">
              <a:defRPr/>
            </a:pPr>
            <a:endParaRPr lang="ru-RU" sz="1000" b="1" dirty="0">
              <a:solidFill>
                <a:srgbClr val="00313C"/>
              </a:solidFill>
              <a:latin typeface="Arial"/>
            </a:endParaRPr>
          </a:p>
          <a:p>
            <a:pPr defTabSz="913700">
              <a:defRPr/>
            </a:pPr>
            <a:endParaRPr lang="ru-RU" sz="1000" b="1" dirty="0">
              <a:solidFill>
                <a:srgbClr val="00313C"/>
              </a:solidFill>
              <a:latin typeface="Arial"/>
            </a:endParaRPr>
          </a:p>
          <a:p>
            <a:pPr defTabSz="913700">
              <a:defRPr/>
            </a:pPr>
            <a:endParaRPr lang="ru-RU" sz="1000" b="1" dirty="0">
              <a:solidFill>
                <a:srgbClr val="00313C"/>
              </a:solidFill>
              <a:latin typeface="Arial"/>
            </a:endParaRPr>
          </a:p>
          <a:p>
            <a:pPr defTabSz="913700">
              <a:defRPr/>
            </a:pPr>
            <a:endParaRPr lang="ru-RU" sz="1000" b="1" dirty="0">
              <a:solidFill>
                <a:srgbClr val="00313C"/>
              </a:solidFill>
              <a:latin typeface="Arial"/>
            </a:endParaRPr>
          </a:p>
          <a:p>
            <a:pPr defTabSz="913700">
              <a:defRPr/>
            </a:pPr>
            <a:r>
              <a:rPr lang="ru-RU" sz="1000" b="1" dirty="0">
                <a:solidFill>
                  <a:srgbClr val="00313C"/>
                </a:solidFill>
                <a:latin typeface="Arial"/>
              </a:rPr>
              <a:t>Результат:</a:t>
            </a:r>
          </a:p>
          <a:p>
            <a:pPr defTabSz="913700">
              <a:defRPr/>
            </a:pPr>
            <a:endParaRPr lang="ru-RU" sz="1000" b="1" dirty="0">
              <a:solidFill>
                <a:srgbClr val="00313C"/>
              </a:solidFill>
              <a:latin typeface="Arial"/>
            </a:endParaRPr>
          </a:p>
          <a:p>
            <a:pPr defTabSz="913700">
              <a:defRPr/>
            </a:pPr>
            <a:endParaRPr lang="ru-RU" sz="1000" b="1" dirty="0">
              <a:solidFill>
                <a:srgbClr val="00313C"/>
              </a:solidFill>
              <a:latin typeface="Arial"/>
            </a:endParaRPr>
          </a:p>
          <a:p>
            <a:pPr defTabSz="913700">
              <a:defRPr/>
            </a:pPr>
            <a:endParaRPr lang="ru-RU" sz="1000" b="1" dirty="0">
              <a:solidFill>
                <a:srgbClr val="00313C"/>
              </a:solidFill>
              <a:latin typeface="Arial"/>
            </a:endParaRPr>
          </a:p>
          <a:p>
            <a:pPr defTabSz="913700">
              <a:defRPr/>
            </a:pPr>
            <a:endParaRPr lang="ru-RU" sz="1000" b="1" dirty="0">
              <a:solidFill>
                <a:srgbClr val="00313C"/>
              </a:solidFill>
              <a:latin typeface="Arial"/>
            </a:endParaRPr>
          </a:p>
          <a:p>
            <a:pPr defTabSz="913700">
              <a:defRPr/>
            </a:pPr>
            <a:endParaRPr lang="ru-RU" sz="1000" b="1" dirty="0">
              <a:solidFill>
                <a:srgbClr val="00313C"/>
              </a:solidFill>
              <a:latin typeface="Arial"/>
            </a:endParaRPr>
          </a:p>
          <a:p>
            <a:pPr defTabSz="913700">
              <a:defRPr/>
            </a:pPr>
            <a:endParaRPr lang="ru-RU" sz="1000" b="1" dirty="0">
              <a:solidFill>
                <a:srgbClr val="00313C"/>
              </a:solidFill>
              <a:latin typeface="Arial"/>
            </a:endParaRPr>
          </a:p>
          <a:p>
            <a:pPr defTabSz="913700">
              <a:defRPr/>
            </a:pPr>
            <a:endParaRPr lang="ru-RU" sz="1000" b="1" dirty="0">
              <a:solidFill>
                <a:srgbClr val="00313C"/>
              </a:solidFill>
              <a:latin typeface="Arial"/>
            </a:endParaRPr>
          </a:p>
          <a:p>
            <a:pPr defTabSz="913700">
              <a:defRPr/>
            </a:pPr>
            <a:endParaRPr lang="ru-RU" sz="1000" b="1" dirty="0">
              <a:solidFill>
                <a:srgbClr val="00313C"/>
              </a:solidFill>
              <a:latin typeface="Arial"/>
            </a:endParaRPr>
          </a:p>
          <a:p>
            <a:pPr defTabSz="913700">
              <a:defRPr/>
            </a:pPr>
            <a:endParaRPr lang="ru-RU" sz="1000" b="1" dirty="0">
              <a:solidFill>
                <a:srgbClr val="00313C"/>
              </a:solidFill>
              <a:latin typeface="Arial"/>
            </a:endParaRPr>
          </a:p>
          <a:p>
            <a:pPr defTabSz="913700">
              <a:defRPr/>
            </a:pPr>
            <a:r>
              <a:rPr lang="ru-RU" sz="1000" b="1" dirty="0">
                <a:solidFill>
                  <a:srgbClr val="00313C"/>
                </a:solidFill>
                <a:latin typeface="Arial"/>
              </a:rPr>
              <a:t>Ссылка:</a:t>
            </a:r>
          </a:p>
        </p:txBody>
      </p:sp>
      <p:sp>
        <p:nvSpPr>
          <p:cNvPr id="29" name="Прямоугольник 28"/>
          <p:cNvSpPr/>
          <p:nvPr/>
        </p:nvSpPr>
        <p:spPr>
          <a:xfrm>
            <a:off x="1047100" y="1606583"/>
            <a:ext cx="1994103" cy="4709550"/>
          </a:xfrm>
          <a:prstGeom prst="rect">
            <a:avLst/>
          </a:prstGeom>
          <a:noFill/>
          <a:ln w="9525">
            <a:solidFill>
              <a:srgbClr val="008C9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defTabSz="913700">
              <a:defRPr/>
            </a:pPr>
            <a:r>
              <a:rPr lang="ru-RU" sz="800" dirty="0">
                <a:solidFill>
                  <a:srgbClr val="00313C"/>
                </a:solidFill>
              </a:rPr>
              <a:t>Обеспечение своевременного информирования о событиях с целью принятия оперативных </a:t>
            </a:r>
            <a:r>
              <a:rPr lang="ru-RU" sz="800" dirty="0" err="1">
                <a:solidFill>
                  <a:srgbClr val="00313C"/>
                </a:solidFill>
              </a:rPr>
              <a:t>управлен-ческих</a:t>
            </a:r>
            <a:r>
              <a:rPr lang="ru-RU" sz="800" dirty="0">
                <a:solidFill>
                  <a:srgbClr val="00313C"/>
                </a:solidFill>
              </a:rPr>
              <a:t> решений и формирования комиссии по расследованию.</a:t>
            </a:r>
          </a:p>
          <a:p>
            <a:pPr algn="just" defTabSz="913700">
              <a:defRPr/>
            </a:pPr>
            <a:endParaRPr lang="ru-RU" sz="800" dirty="0">
              <a:solidFill>
                <a:srgbClr val="00313C"/>
              </a:solidFill>
              <a:latin typeface="Arial"/>
            </a:endParaRPr>
          </a:p>
          <a:p>
            <a:pPr algn="just" defTabSz="913700">
              <a:defRPr/>
            </a:pPr>
            <a:r>
              <a:rPr lang="ru-RU" sz="800" dirty="0">
                <a:solidFill>
                  <a:srgbClr val="00313C"/>
                </a:solidFill>
                <a:latin typeface="Arial"/>
              </a:rPr>
              <a:t>Фиксация и информирование о событии происходит в </a:t>
            </a:r>
            <a:r>
              <a:rPr lang="ru-RU" sz="800" dirty="0">
                <a:solidFill>
                  <a:srgbClr val="00313C"/>
                </a:solidFill>
              </a:rPr>
              <a:t>соответствии Порядком расследования и учета происшествий, а также в соответствии с Порядком учета и анализа событий на производственных активах ПАО «СИБУР Холдинг». При проведении анализа события формируется прогноз УМД и дополнительных затрат, анализируется повторяемость. В зависимости от размера ожидаемых экономических потерь и повторяемости ГД, ГИ или ДП организуют оперативное информирование руководителей ФЭП КЦ об ожидаемых последствиях согласно схемы информирования.</a:t>
            </a:r>
          </a:p>
          <a:p>
            <a:pPr algn="just" defTabSz="913700">
              <a:defRPr/>
            </a:pPr>
            <a:endParaRPr lang="ru-RU" sz="800" dirty="0">
              <a:solidFill>
                <a:srgbClr val="00313C"/>
              </a:solidFill>
            </a:endParaRPr>
          </a:p>
          <a:p>
            <a:pPr algn="just" defTabSz="913700">
              <a:defRPr/>
            </a:pPr>
            <a:r>
              <a:rPr lang="ru-RU" sz="800" dirty="0">
                <a:solidFill>
                  <a:srgbClr val="00313C"/>
                </a:solidFill>
                <a:latin typeface="Arial"/>
              </a:rPr>
              <a:t>Негативное событие классифицировано и зафиксировано в информационных системах (Реестр происшествий, </a:t>
            </a:r>
            <a:r>
              <a:rPr lang="ru-RU" sz="800" dirty="0" err="1">
                <a:solidFill>
                  <a:srgbClr val="00313C"/>
                </a:solidFill>
                <a:latin typeface="Arial"/>
              </a:rPr>
              <a:t>Меридиум</a:t>
            </a:r>
            <a:r>
              <a:rPr lang="ru-RU" sz="800" dirty="0">
                <a:solidFill>
                  <a:srgbClr val="00313C"/>
                </a:solidFill>
                <a:latin typeface="Arial"/>
              </a:rPr>
              <a:t>/СУПРА), сформирован прогноз экономических потерь. Информация о негативном событии получена всеми заинтересованными лицами в регламентированные сроки в установленном порядке.</a:t>
            </a:r>
          </a:p>
          <a:p>
            <a:pPr algn="just" defTabSz="913700">
              <a:defRPr/>
            </a:pPr>
            <a:endParaRPr lang="ru-RU" sz="800" dirty="0">
              <a:solidFill>
                <a:srgbClr val="00313C"/>
              </a:solidFill>
              <a:latin typeface="Arial"/>
            </a:endParaRPr>
          </a:p>
          <a:p>
            <a:pPr algn="just" defTabSz="913700">
              <a:defRPr/>
            </a:pPr>
            <a:endParaRPr lang="ru-RU" sz="800" dirty="0">
              <a:solidFill>
                <a:srgbClr val="00313C"/>
              </a:solidFill>
              <a:latin typeface="Arial"/>
            </a:endParaRPr>
          </a:p>
          <a:p>
            <a:pPr algn="ctr" defTabSz="913700">
              <a:defRPr/>
            </a:pPr>
            <a:r>
              <a:rPr lang="ru-RU" sz="800" b="1" dirty="0">
                <a:solidFill>
                  <a:srgbClr val="008C95"/>
                </a:solidFill>
                <a:latin typeface="Arial"/>
                <a:hlinkClick r:id="rId7" action="ppaction://hlinksldjump"/>
              </a:rPr>
              <a:t>СЛАЙД 4</a:t>
            </a:r>
            <a:endParaRPr lang="ru-RU" sz="800" b="1" dirty="0">
              <a:solidFill>
                <a:srgbClr val="008C95"/>
              </a:solidFill>
              <a:latin typeface="Arial"/>
            </a:endParaRPr>
          </a:p>
        </p:txBody>
      </p:sp>
      <p:sp>
        <p:nvSpPr>
          <p:cNvPr id="30" name="Прямоугольник 29"/>
          <p:cNvSpPr/>
          <p:nvPr/>
        </p:nvSpPr>
        <p:spPr>
          <a:xfrm>
            <a:off x="3080714" y="1606584"/>
            <a:ext cx="2401227" cy="4709549"/>
          </a:xfrm>
          <a:prstGeom prst="rect">
            <a:avLst/>
          </a:prstGeom>
          <a:noFill/>
          <a:ln w="9525">
            <a:solidFill>
              <a:srgbClr val="008C9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defTabSz="913700">
              <a:defRPr/>
            </a:pPr>
            <a:r>
              <a:rPr lang="ru-RU" sz="800" dirty="0">
                <a:solidFill>
                  <a:srgbClr val="00313C"/>
                </a:solidFill>
                <a:latin typeface="Arial"/>
              </a:rPr>
              <a:t>Обеспечение качественного и своевременного расследования, разработки эффективных корректирующих мероприятий.</a:t>
            </a:r>
          </a:p>
          <a:p>
            <a:pPr algn="just" defTabSz="913700">
              <a:defRPr/>
            </a:pPr>
            <a:endParaRPr lang="ru-RU" sz="800" dirty="0">
              <a:solidFill>
                <a:srgbClr val="00313C"/>
              </a:solidFill>
              <a:latin typeface="Arial"/>
            </a:endParaRPr>
          </a:p>
          <a:p>
            <a:pPr algn="just" defTabSz="913700">
              <a:defRPr/>
            </a:pPr>
            <a:endParaRPr lang="ru-RU" sz="800" dirty="0">
              <a:solidFill>
                <a:srgbClr val="00313C"/>
              </a:solidFill>
              <a:latin typeface="Arial"/>
            </a:endParaRPr>
          </a:p>
          <a:p>
            <a:pPr algn="just" defTabSz="913700">
              <a:defRPr/>
            </a:pPr>
            <a:endParaRPr lang="en-US" sz="800" dirty="0">
              <a:solidFill>
                <a:srgbClr val="00313C"/>
              </a:solidFill>
              <a:latin typeface="Arial"/>
            </a:endParaRPr>
          </a:p>
          <a:p>
            <a:pPr algn="just" defTabSz="913700">
              <a:defRPr/>
            </a:pPr>
            <a:r>
              <a:rPr lang="ru-RU" sz="800" dirty="0">
                <a:solidFill>
                  <a:srgbClr val="00313C"/>
                </a:solidFill>
                <a:latin typeface="Arial"/>
              </a:rPr>
              <a:t>В зависимости от тяжести последствий и повторяемости события определяется формат проведения расследования, состав комиссии. </a:t>
            </a:r>
            <a:r>
              <a:rPr lang="ru-RU" sz="800" dirty="0">
                <a:solidFill>
                  <a:srgbClr val="00313C"/>
                </a:solidFill>
              </a:rPr>
              <a:t>Комиссия организует сбор необходимой информации о событии, на совместных собраниях проверяет гипотезы, выстраивая логическое дерево, определяет физическую причину, тип человеческого фактора и системную причину, а также формирует корректирующие мероприятия для предотвращения повторения подобных событий. Корректирующие мероприятия согласовываются с ответственными исполнителями. Результаты полных расследования согласовываются с куратором расследования от ФЭП КЦ.  При необходимости инициируется внесение риска в РРП.</a:t>
            </a:r>
          </a:p>
          <a:p>
            <a:pPr algn="just" defTabSz="913700">
              <a:defRPr/>
            </a:pPr>
            <a:endParaRPr lang="en-US" sz="800" strike="sngStrike" dirty="0">
              <a:solidFill>
                <a:srgbClr val="00313C"/>
              </a:solidFill>
              <a:latin typeface="Arial"/>
            </a:endParaRPr>
          </a:p>
          <a:p>
            <a:pPr algn="just" defTabSz="913700">
              <a:defRPr/>
            </a:pPr>
            <a:r>
              <a:rPr lang="ru-RU" sz="800" dirty="0">
                <a:solidFill>
                  <a:srgbClr val="00313C"/>
                </a:solidFill>
                <a:latin typeface="Arial"/>
              </a:rPr>
              <a:t>Определены непосредственные причины, категория человеческого фактора и системные причины негативного события. Разработаны корректирующие мероприятия, направленные на недопущение повторения события, включая мероприятия по развитию </a:t>
            </a:r>
            <a:r>
              <a:rPr lang="ru-RU" sz="800" dirty="0">
                <a:solidFill>
                  <a:srgbClr val="00313C"/>
                </a:solidFill>
              </a:rPr>
              <a:t>бизнес-процессов. </a:t>
            </a:r>
            <a:r>
              <a:rPr lang="ru-RU" sz="800" dirty="0">
                <a:solidFill>
                  <a:srgbClr val="00313C"/>
                </a:solidFill>
                <a:latin typeface="Arial"/>
              </a:rPr>
              <a:t>Результаты расследования зафиксированы в информационной системе. </a:t>
            </a:r>
            <a:r>
              <a:rPr lang="ru-RU" sz="800" dirty="0">
                <a:solidFill>
                  <a:srgbClr val="00313C"/>
                </a:solidFill>
              </a:rPr>
              <a:t>Риски идентифицированы и зафиксированы в реестре рисков предприятия. </a:t>
            </a:r>
            <a:endParaRPr lang="en-US" sz="800" dirty="0">
              <a:solidFill>
                <a:srgbClr val="00313C"/>
              </a:solidFill>
            </a:endParaRPr>
          </a:p>
          <a:p>
            <a:pPr algn="just" defTabSz="913700">
              <a:defRPr/>
            </a:pPr>
            <a:endParaRPr lang="ru-RU" sz="800" dirty="0">
              <a:solidFill>
                <a:srgbClr val="00313C"/>
              </a:solidFill>
            </a:endParaRPr>
          </a:p>
          <a:p>
            <a:pPr algn="ctr" defTabSz="913700">
              <a:defRPr/>
            </a:pPr>
            <a:r>
              <a:rPr lang="ru-RU" sz="800" b="1" dirty="0">
                <a:solidFill>
                  <a:srgbClr val="00313C"/>
                </a:solidFill>
                <a:latin typeface="Arial"/>
                <a:hlinkClick r:id="rId8" action="ppaction://hlinksldjump"/>
              </a:rPr>
              <a:t>СЛАЙД 9</a:t>
            </a:r>
            <a:endParaRPr lang="ru-RU" sz="800" b="1" dirty="0">
              <a:solidFill>
                <a:srgbClr val="00313C"/>
              </a:solidFill>
              <a:latin typeface="Arial"/>
            </a:endParaRPr>
          </a:p>
          <a:p>
            <a:pPr algn="just" defTabSz="913700">
              <a:defRPr/>
            </a:pPr>
            <a:endParaRPr lang="ru-RU" sz="800" dirty="0">
              <a:solidFill>
                <a:srgbClr val="00313C"/>
              </a:solidFill>
              <a:latin typeface="Arial"/>
            </a:endParaRPr>
          </a:p>
        </p:txBody>
      </p:sp>
      <p:sp>
        <p:nvSpPr>
          <p:cNvPr id="31" name="Прямоугольник 30"/>
          <p:cNvSpPr/>
          <p:nvPr/>
        </p:nvSpPr>
        <p:spPr>
          <a:xfrm>
            <a:off x="7981896" y="1606583"/>
            <a:ext cx="1828203" cy="4709550"/>
          </a:xfrm>
          <a:prstGeom prst="rect">
            <a:avLst/>
          </a:prstGeom>
          <a:noFill/>
          <a:ln w="9525">
            <a:solidFill>
              <a:srgbClr val="008C9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defTabSz="913700">
              <a:defRPr/>
            </a:pPr>
            <a:r>
              <a:rPr lang="ru-RU" sz="800" dirty="0">
                <a:solidFill>
                  <a:srgbClr val="00313C"/>
                </a:solidFill>
                <a:latin typeface="Arial"/>
              </a:rPr>
              <a:t>Обеспечение выполнения корректирующих мероприятий в установленные сроки.</a:t>
            </a:r>
          </a:p>
          <a:p>
            <a:pPr algn="just" defTabSz="913700">
              <a:defRPr/>
            </a:pPr>
            <a:endParaRPr lang="ru-RU" sz="800" dirty="0">
              <a:solidFill>
                <a:srgbClr val="00313C"/>
              </a:solidFill>
              <a:latin typeface="Arial"/>
            </a:endParaRPr>
          </a:p>
          <a:p>
            <a:pPr algn="just" defTabSz="913700">
              <a:defRPr/>
            </a:pPr>
            <a:endParaRPr lang="ru-RU" sz="800" dirty="0">
              <a:solidFill>
                <a:srgbClr val="00313C"/>
              </a:solidFill>
              <a:latin typeface="Arial"/>
            </a:endParaRPr>
          </a:p>
          <a:p>
            <a:pPr algn="just" defTabSz="913700">
              <a:defRPr/>
            </a:pPr>
            <a:endParaRPr lang="ru-RU" sz="800" dirty="0">
              <a:solidFill>
                <a:srgbClr val="00313C"/>
              </a:solidFill>
              <a:latin typeface="Arial"/>
            </a:endParaRPr>
          </a:p>
          <a:p>
            <a:pPr algn="just" defTabSz="913700">
              <a:defRPr/>
            </a:pPr>
            <a:r>
              <a:rPr lang="ru-RU" sz="800" dirty="0">
                <a:solidFill>
                  <a:srgbClr val="00313C"/>
                </a:solidFill>
                <a:latin typeface="Arial"/>
              </a:rPr>
              <a:t>Организовано регулярное информирование руководителей ФЭП КЦ и </a:t>
            </a:r>
            <a:r>
              <a:rPr lang="ru-RU" sz="800" dirty="0">
                <a:solidFill>
                  <a:srgbClr val="00313C"/>
                </a:solidFill>
              </a:rPr>
              <a:t>предприятий ПАО «СИБУР Холдинг» </a:t>
            </a:r>
            <a:r>
              <a:rPr lang="ru-RU" sz="800" dirty="0">
                <a:solidFill>
                  <a:srgbClr val="00313C"/>
                </a:solidFill>
                <a:latin typeface="Arial"/>
              </a:rPr>
              <a:t>о статусе реализации корректирующих мероприятий  ответственными за выполнение. В случае необходимости принимаются меры для устранения отклонений по срокам. </a:t>
            </a:r>
            <a:r>
              <a:rPr lang="ru-RU" sz="800" dirty="0">
                <a:solidFill>
                  <a:srgbClr val="00313C"/>
                </a:solidFill>
              </a:rPr>
              <a:t>Ответственный за задачу информирует своего непосредственного руководителя и главного аналитика АКП о факте её выполнения с приложением подтверждающих документов</a:t>
            </a:r>
            <a:endParaRPr lang="ru-RU" sz="800" dirty="0">
              <a:solidFill>
                <a:srgbClr val="00313C"/>
              </a:solidFill>
              <a:latin typeface="Arial"/>
            </a:endParaRPr>
          </a:p>
          <a:p>
            <a:pPr algn="just" defTabSz="913700">
              <a:defRPr/>
            </a:pPr>
            <a:endParaRPr lang="en-US" sz="800" dirty="0">
              <a:solidFill>
                <a:srgbClr val="00313C"/>
              </a:solidFill>
              <a:latin typeface="Arial"/>
            </a:endParaRPr>
          </a:p>
          <a:p>
            <a:pPr algn="just" defTabSz="913700">
              <a:defRPr/>
            </a:pPr>
            <a:endParaRPr lang="ru-RU" sz="800" dirty="0">
              <a:solidFill>
                <a:srgbClr val="00313C"/>
              </a:solidFill>
              <a:latin typeface="Arial"/>
            </a:endParaRPr>
          </a:p>
          <a:p>
            <a:pPr algn="just" defTabSz="913700">
              <a:defRPr/>
            </a:pPr>
            <a:endParaRPr lang="ru-RU" sz="800" dirty="0">
              <a:solidFill>
                <a:srgbClr val="00313C"/>
              </a:solidFill>
              <a:latin typeface="Arial"/>
            </a:endParaRPr>
          </a:p>
          <a:p>
            <a:pPr algn="just" defTabSz="913700">
              <a:defRPr/>
            </a:pPr>
            <a:endParaRPr lang="ru-RU" sz="800" dirty="0">
              <a:solidFill>
                <a:srgbClr val="00313C"/>
              </a:solidFill>
              <a:latin typeface="Arial"/>
            </a:endParaRPr>
          </a:p>
          <a:p>
            <a:pPr algn="just" defTabSz="913700">
              <a:defRPr/>
            </a:pPr>
            <a:r>
              <a:rPr lang="ru-RU" sz="800" dirty="0">
                <a:solidFill>
                  <a:srgbClr val="00313C"/>
                </a:solidFill>
              </a:rPr>
              <a:t>Корректирующие мероприятия выполняются качественно в установленные сроки и в установленном объеме, </a:t>
            </a:r>
            <a:r>
              <a:rPr lang="ru-RU" sz="800" dirty="0">
                <a:solidFill>
                  <a:srgbClr val="00313C"/>
                </a:solidFill>
                <a:latin typeface="Arial"/>
              </a:rPr>
              <a:t>включая системные мероприятия по повышению эффективности бизнес-процессов и актуализации существующих и разработке новых стандартов.</a:t>
            </a:r>
          </a:p>
          <a:p>
            <a:pPr algn="just" defTabSz="913700">
              <a:defRPr/>
            </a:pPr>
            <a:endParaRPr lang="ru-RU" sz="800" dirty="0">
              <a:solidFill>
                <a:srgbClr val="00313C"/>
              </a:solidFill>
              <a:latin typeface="Arial"/>
            </a:endParaRPr>
          </a:p>
          <a:p>
            <a:pPr algn="just" defTabSz="913700">
              <a:defRPr/>
            </a:pPr>
            <a:endParaRPr lang="ru-RU" sz="800" dirty="0">
              <a:solidFill>
                <a:srgbClr val="00313C"/>
              </a:solidFill>
              <a:latin typeface="Arial"/>
            </a:endParaRPr>
          </a:p>
          <a:p>
            <a:pPr algn="ctr" defTabSz="913700">
              <a:defRPr/>
            </a:pPr>
            <a:r>
              <a:rPr lang="ru-RU" sz="800" b="1" dirty="0">
                <a:solidFill>
                  <a:srgbClr val="00313C"/>
                </a:solidFill>
                <a:hlinkClick r:id="rId9" action="ppaction://hlinksldjump"/>
              </a:rPr>
              <a:t>СЛАЙД 22</a:t>
            </a:r>
            <a:endParaRPr lang="ru-RU" sz="800" b="1" dirty="0">
              <a:solidFill>
                <a:srgbClr val="00313C"/>
              </a:solidFill>
              <a:latin typeface="Arial"/>
            </a:endParaRPr>
          </a:p>
          <a:p>
            <a:pPr algn="just" defTabSz="913700">
              <a:defRPr/>
            </a:pPr>
            <a:endParaRPr lang="ru-RU" sz="800" dirty="0">
              <a:solidFill>
                <a:srgbClr val="00313C"/>
              </a:solidFill>
              <a:latin typeface="Arial"/>
            </a:endParaRPr>
          </a:p>
        </p:txBody>
      </p:sp>
      <p:sp>
        <p:nvSpPr>
          <p:cNvPr id="33" name="Прямоугольник 32"/>
          <p:cNvSpPr/>
          <p:nvPr/>
        </p:nvSpPr>
        <p:spPr>
          <a:xfrm>
            <a:off x="9863084" y="1606583"/>
            <a:ext cx="2079745" cy="4709550"/>
          </a:xfrm>
          <a:prstGeom prst="rect">
            <a:avLst/>
          </a:prstGeom>
          <a:noFill/>
          <a:ln w="9525">
            <a:solidFill>
              <a:srgbClr val="008C9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defTabSz="913700">
              <a:defRPr/>
            </a:pPr>
            <a:r>
              <a:rPr lang="ru-RU" sz="800" dirty="0">
                <a:solidFill>
                  <a:srgbClr val="00313C"/>
                </a:solidFill>
                <a:latin typeface="Arial"/>
              </a:rPr>
              <a:t>Обеспечение непрерывного улучшения качества расследований, эффективности и результативности процесса расследования в целом.</a:t>
            </a:r>
            <a:endParaRPr lang="en-US" sz="800" dirty="0">
              <a:solidFill>
                <a:srgbClr val="00313C"/>
              </a:solidFill>
              <a:latin typeface="Arial"/>
            </a:endParaRPr>
          </a:p>
          <a:p>
            <a:pPr algn="just" defTabSz="913700">
              <a:defRPr/>
            </a:pPr>
            <a:endParaRPr lang="ru-RU" sz="800" strike="sngStrike" dirty="0">
              <a:solidFill>
                <a:srgbClr val="00313C"/>
              </a:solidFill>
              <a:latin typeface="Arial"/>
            </a:endParaRPr>
          </a:p>
          <a:p>
            <a:pPr algn="just" defTabSz="913700">
              <a:defRPr/>
            </a:pPr>
            <a:endParaRPr lang="ru-RU" sz="800" strike="sngStrike" dirty="0">
              <a:solidFill>
                <a:srgbClr val="00313C"/>
              </a:solidFill>
              <a:latin typeface="Arial"/>
            </a:endParaRPr>
          </a:p>
          <a:p>
            <a:pPr algn="just" defTabSz="913700">
              <a:defRPr/>
            </a:pPr>
            <a:r>
              <a:rPr lang="ru-RU" sz="800" dirty="0">
                <a:solidFill>
                  <a:srgbClr val="00313C"/>
                </a:solidFill>
              </a:rPr>
              <a:t>Оценку качества завершенных расследований проводит независимый эксперт в ИС по  чек-листу. При наличии значимых замечаний расследование возвращается на доработку. </a:t>
            </a:r>
            <a:r>
              <a:rPr lang="ru-RU" sz="800" dirty="0">
                <a:solidFill>
                  <a:srgbClr val="00313C"/>
                </a:solidFill>
                <a:latin typeface="Arial"/>
              </a:rPr>
              <a:t>Регулярный анализ метрик эффективности и результативности процесса на уровне предприятия осуществляет СУН: определяет зоны развития, формирует и представляет план улучшений. Целеполагание и контроль исполнения целей организовывает ФЭП КЦ: определяет каскад целей, проводит регулярную оценку приживаемости процесса, выявляет зоны развития, инициирует изменения процессов на уровне предприятий и компании в целом.</a:t>
            </a:r>
            <a:endParaRPr lang="ru-RU" sz="800" dirty="0">
              <a:solidFill>
                <a:srgbClr val="00313C"/>
              </a:solidFill>
            </a:endParaRPr>
          </a:p>
          <a:p>
            <a:pPr algn="just" defTabSz="913700">
              <a:defRPr/>
            </a:pPr>
            <a:endParaRPr lang="ru-RU" sz="800" dirty="0">
              <a:solidFill>
                <a:srgbClr val="00313C"/>
              </a:solidFill>
              <a:latin typeface="Arial"/>
            </a:endParaRPr>
          </a:p>
          <a:p>
            <a:pPr algn="just" defTabSz="913700">
              <a:defRPr/>
            </a:pPr>
            <a:endParaRPr lang="ru-RU" sz="800" dirty="0">
              <a:solidFill>
                <a:srgbClr val="00313C"/>
              </a:solidFill>
              <a:latin typeface="Arial"/>
            </a:endParaRPr>
          </a:p>
          <a:p>
            <a:pPr algn="just" defTabSz="913700">
              <a:defRPr/>
            </a:pPr>
            <a:r>
              <a:rPr lang="ru-RU" sz="800" dirty="0">
                <a:solidFill>
                  <a:srgbClr val="00313C"/>
                </a:solidFill>
                <a:latin typeface="Arial"/>
              </a:rPr>
              <a:t>Обеспечена регулярная оценка эффективности и результативности, формируется и реализуется план улучшений. </a:t>
            </a:r>
          </a:p>
          <a:p>
            <a:pPr algn="just" defTabSz="913700">
              <a:defRPr/>
            </a:pPr>
            <a:r>
              <a:rPr lang="ru-RU" sz="800" dirty="0">
                <a:solidFill>
                  <a:srgbClr val="00313C"/>
                </a:solidFill>
                <a:latin typeface="Arial"/>
              </a:rPr>
              <a:t>Достигнуты целевые метрики и уровень приживаемости процесса за счет реализации плана улучшений.</a:t>
            </a:r>
          </a:p>
          <a:p>
            <a:pPr algn="just" defTabSz="913700">
              <a:defRPr/>
            </a:pPr>
            <a:endParaRPr lang="ru-RU" sz="800" dirty="0">
              <a:solidFill>
                <a:srgbClr val="00313C"/>
              </a:solidFill>
              <a:latin typeface="Arial"/>
            </a:endParaRPr>
          </a:p>
          <a:p>
            <a:pPr algn="just" defTabSz="913700">
              <a:defRPr/>
            </a:pPr>
            <a:endParaRPr lang="en-US" sz="800" dirty="0">
              <a:solidFill>
                <a:srgbClr val="00313C"/>
              </a:solidFill>
              <a:latin typeface="Arial"/>
            </a:endParaRPr>
          </a:p>
          <a:p>
            <a:pPr algn="just" defTabSz="913700">
              <a:defRPr/>
            </a:pPr>
            <a:endParaRPr lang="ru-RU" sz="800" dirty="0">
              <a:solidFill>
                <a:srgbClr val="00313C"/>
              </a:solidFill>
              <a:latin typeface="Arial"/>
            </a:endParaRPr>
          </a:p>
          <a:p>
            <a:pPr algn="just" defTabSz="913700">
              <a:defRPr/>
            </a:pPr>
            <a:endParaRPr lang="ru-RU" sz="800" dirty="0">
              <a:solidFill>
                <a:srgbClr val="00313C"/>
              </a:solidFill>
              <a:latin typeface="Arial"/>
            </a:endParaRPr>
          </a:p>
          <a:p>
            <a:pPr algn="ctr" defTabSz="913700">
              <a:defRPr/>
            </a:pPr>
            <a:r>
              <a:rPr lang="ru-RU" sz="800" dirty="0">
                <a:solidFill>
                  <a:srgbClr val="00313C"/>
                </a:solidFill>
                <a:latin typeface="Arial"/>
                <a:hlinkClick r:id="rId10" action="ppaction://hlinksldjump"/>
              </a:rPr>
              <a:t> </a:t>
            </a:r>
            <a:r>
              <a:rPr lang="ru-RU" sz="800" b="1" dirty="0">
                <a:solidFill>
                  <a:srgbClr val="00313C"/>
                </a:solidFill>
                <a:latin typeface="Arial"/>
                <a:hlinkClick r:id="rId10" action="ppaction://hlinksldjump"/>
              </a:rPr>
              <a:t>СЛАЙД 26</a:t>
            </a:r>
            <a:endParaRPr lang="ru-RU" sz="800" b="1" dirty="0">
              <a:solidFill>
                <a:srgbClr val="00313C"/>
              </a:solidFill>
              <a:latin typeface="Arial"/>
            </a:endParaRPr>
          </a:p>
        </p:txBody>
      </p:sp>
      <p:sp>
        <p:nvSpPr>
          <p:cNvPr id="45" name="Прямоугольник 44"/>
          <p:cNvSpPr/>
          <p:nvPr/>
        </p:nvSpPr>
        <p:spPr>
          <a:xfrm>
            <a:off x="314829" y="443290"/>
            <a:ext cx="11628000" cy="216000"/>
          </a:xfrm>
          <a:prstGeom prst="rect">
            <a:avLst/>
          </a:prstGeom>
          <a:solidFill>
            <a:srgbClr val="008C95"/>
          </a:solidFill>
          <a:ln w="6350" cap="flat" cmpd="sng" algn="ctr">
            <a:solidFill>
              <a:srgbClr val="008C95"/>
            </a:solidFill>
            <a:prstDash val="solid"/>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609600" lvl="1" indent="-609600" fontAlgn="base">
              <a:spcBef>
                <a:spcPct val="0"/>
              </a:spcBef>
              <a:spcAft>
                <a:spcPct val="0"/>
              </a:spcAft>
            </a:pPr>
            <a:r>
              <a:rPr lang="ru-RU" sz="1200" b="1" dirty="0">
                <a:solidFill>
                  <a:schemeClr val="bg1"/>
                </a:solidFill>
                <a:latin typeface="Arial" panose="020B0604020202020204" pitchFamily="34" charset="0"/>
                <a:cs typeface="Arial" panose="020B0604020202020204" pitchFamily="34" charset="0"/>
              </a:rPr>
              <a:t>3</a:t>
            </a:r>
            <a:r>
              <a:rPr lang="ru-RU" sz="1200" b="1" dirty="0">
                <a:solidFill>
                  <a:schemeClr val="bg1"/>
                </a:solidFill>
                <a:latin typeface="+mj-lt"/>
                <a:cs typeface="Arial" panose="020B0604020202020204" pitchFamily="34" charset="0"/>
              </a:rPr>
              <a:t>. Общие положения</a:t>
            </a:r>
            <a:endParaRPr lang="ru-RU" sz="1200" b="1" dirty="0">
              <a:solidFill>
                <a:schemeClr val="bg1"/>
              </a:solidFill>
              <a:latin typeface="Arial" panose="020B0604020202020204" pitchFamily="34" charset="0"/>
              <a:cs typeface="Arial" panose="020B0604020202020204" pitchFamily="34" charset="0"/>
            </a:endParaRPr>
          </a:p>
        </p:txBody>
      </p:sp>
      <p:sp>
        <p:nvSpPr>
          <p:cNvPr id="47" name="Прямоугольник 46"/>
          <p:cNvSpPr/>
          <p:nvPr/>
        </p:nvSpPr>
        <p:spPr>
          <a:xfrm>
            <a:off x="314829" y="719838"/>
            <a:ext cx="11628000" cy="5633338"/>
          </a:xfrm>
          <a:prstGeom prst="rect">
            <a:avLst/>
          </a:prstGeom>
          <a:noFill/>
          <a:ln w="9525">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err="1">
              <a:solidFill>
                <a:srgbClr val="00313C"/>
              </a:solidFill>
            </a:endParaRPr>
          </a:p>
        </p:txBody>
      </p:sp>
      <p:graphicFrame>
        <p:nvGraphicFramePr>
          <p:cNvPr id="58" name="Схема 57"/>
          <p:cNvGraphicFramePr/>
          <p:nvPr>
            <p:extLst>
              <p:ext uri="{D42A27DB-BD31-4B8C-83A1-F6EECF244321}">
                <p14:modId xmlns:p14="http://schemas.microsoft.com/office/powerpoint/2010/main" val="1178511750"/>
              </p:ext>
            </p:extLst>
          </p:nvPr>
        </p:nvGraphicFramePr>
        <p:xfrm>
          <a:off x="1047100" y="900113"/>
          <a:ext cx="10831634" cy="667455"/>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cxnSp>
        <p:nvCxnSpPr>
          <p:cNvPr id="63" name="Прямая соединительная линия 62"/>
          <p:cNvCxnSpPr/>
          <p:nvPr/>
        </p:nvCxnSpPr>
        <p:spPr>
          <a:xfrm flipV="1">
            <a:off x="313883" y="2294467"/>
            <a:ext cx="11628946" cy="19363"/>
          </a:xfrm>
          <a:prstGeom prst="line">
            <a:avLst/>
          </a:prstGeom>
          <a:ln>
            <a:solidFill>
              <a:schemeClr val="accent1"/>
            </a:solidFill>
            <a:prstDash val="lgDash"/>
          </a:ln>
        </p:spPr>
        <p:style>
          <a:lnRef idx="1">
            <a:schemeClr val="accent1"/>
          </a:lnRef>
          <a:fillRef idx="0">
            <a:schemeClr val="accent1"/>
          </a:fillRef>
          <a:effectRef idx="0">
            <a:schemeClr val="accent1"/>
          </a:effectRef>
          <a:fontRef idx="minor">
            <a:schemeClr val="tx1"/>
          </a:fontRef>
        </p:style>
      </p:cxnSp>
      <p:cxnSp>
        <p:nvCxnSpPr>
          <p:cNvPr id="48" name="Прямая соединительная линия 47"/>
          <p:cNvCxnSpPr/>
          <p:nvPr/>
        </p:nvCxnSpPr>
        <p:spPr>
          <a:xfrm>
            <a:off x="325807" y="4654016"/>
            <a:ext cx="11617022" cy="3709"/>
          </a:xfrm>
          <a:prstGeom prst="line">
            <a:avLst/>
          </a:prstGeom>
          <a:ln>
            <a:solidFill>
              <a:srgbClr val="008C95"/>
            </a:solidFill>
            <a:prstDash val="lgDash"/>
          </a:ln>
        </p:spPr>
        <p:style>
          <a:lnRef idx="1">
            <a:schemeClr val="accent1"/>
          </a:lnRef>
          <a:fillRef idx="0">
            <a:schemeClr val="accent1"/>
          </a:fillRef>
          <a:effectRef idx="0">
            <a:schemeClr val="accent1"/>
          </a:effectRef>
          <a:fontRef idx="minor">
            <a:schemeClr val="tx1"/>
          </a:fontRef>
        </p:style>
      </p:cxnSp>
      <p:cxnSp>
        <p:nvCxnSpPr>
          <p:cNvPr id="49" name="Прямая соединительная линия 48"/>
          <p:cNvCxnSpPr/>
          <p:nvPr/>
        </p:nvCxnSpPr>
        <p:spPr>
          <a:xfrm>
            <a:off x="311109" y="6112364"/>
            <a:ext cx="11631720" cy="7449"/>
          </a:xfrm>
          <a:prstGeom prst="line">
            <a:avLst/>
          </a:prstGeom>
          <a:ln>
            <a:solidFill>
              <a:srgbClr val="008C95"/>
            </a:solidFill>
            <a:prstDash val="lgDash"/>
          </a:ln>
        </p:spPr>
        <p:style>
          <a:lnRef idx="1">
            <a:schemeClr val="accent1"/>
          </a:lnRef>
          <a:fillRef idx="0">
            <a:schemeClr val="accent1"/>
          </a:fillRef>
          <a:effectRef idx="0">
            <a:schemeClr val="accent1"/>
          </a:effectRef>
          <a:fontRef idx="minor">
            <a:schemeClr val="tx1"/>
          </a:fontRef>
        </p:style>
      </p:cxnSp>
      <p:sp>
        <p:nvSpPr>
          <p:cNvPr id="16" name="Номер слайда 2"/>
          <p:cNvSpPr txBox="1">
            <a:spLocks/>
          </p:cNvSpPr>
          <p:nvPr/>
        </p:nvSpPr>
        <p:spPr>
          <a:xfrm>
            <a:off x="11509819" y="6438083"/>
            <a:ext cx="540512" cy="446400"/>
          </a:xfrm>
          <a:prstGeom prst="rect">
            <a:avLst/>
          </a:prstGeom>
        </p:spPr>
        <p:txBody>
          <a:bodyPr anchor="ctr"/>
          <a:lstStyle>
            <a:defPPr>
              <a:defRPr lang="ru-RU"/>
            </a:defPPr>
            <a:lvl1pPr algn="r">
              <a:defRPr sz="1050"/>
            </a:lvl1pPr>
          </a:lstStyle>
          <a:p>
            <a:pPr marL="0" marR="0" lvl="0" indent="0" algn="r" defTabSz="913722" rtl="0" eaLnBrk="1" fontAlgn="auto" latinLnBrk="0" hangingPunct="1">
              <a:lnSpc>
                <a:spcPct val="100000"/>
              </a:lnSpc>
              <a:spcBef>
                <a:spcPts val="0"/>
              </a:spcBef>
              <a:spcAft>
                <a:spcPts val="0"/>
              </a:spcAft>
              <a:buClrTx/>
              <a:buSzTx/>
              <a:buFontTx/>
              <a:buNone/>
              <a:tabLst/>
              <a:defRPr/>
            </a:pPr>
            <a:fld id="{31ED88B6-9D2D-479B-ABA6-BAE9EF28FCC0}" type="slidenum">
              <a:rPr kumimoji="0" lang="ru-RU" sz="1050" b="0" i="0" u="none" strike="noStrike" kern="1200" cap="none" spc="0" normalizeH="0" baseline="0" noProof="0">
                <a:ln>
                  <a:noFill/>
                </a:ln>
                <a:solidFill>
                  <a:srgbClr val="00313C"/>
                </a:solidFill>
                <a:effectLst/>
                <a:uLnTx/>
                <a:uFillTx/>
                <a:latin typeface="Arial"/>
                <a:ea typeface="+mn-ea"/>
                <a:cs typeface="+mn-cs"/>
              </a:rPr>
              <a:pPr marL="0" marR="0" lvl="0" indent="0" algn="r" defTabSz="913722" rtl="0" eaLnBrk="1" fontAlgn="auto" latinLnBrk="0" hangingPunct="1">
                <a:lnSpc>
                  <a:spcPct val="100000"/>
                </a:lnSpc>
                <a:spcBef>
                  <a:spcPts val="0"/>
                </a:spcBef>
                <a:spcAft>
                  <a:spcPts val="0"/>
                </a:spcAft>
                <a:buClrTx/>
                <a:buSzTx/>
                <a:buFontTx/>
                <a:buNone/>
                <a:tabLst/>
                <a:defRPr/>
              </a:pPr>
              <a:t>3</a:t>
            </a:fld>
            <a:endParaRPr kumimoji="0" lang="ru-RU" sz="1050" b="0" i="0" u="none" strike="noStrike" kern="1200" cap="none" spc="0" normalizeH="0" baseline="0" noProof="0" dirty="0">
              <a:ln>
                <a:noFill/>
              </a:ln>
              <a:solidFill>
                <a:srgbClr val="00313C"/>
              </a:solidFill>
              <a:effectLst/>
              <a:uLnTx/>
              <a:uFillTx/>
              <a:latin typeface="Arial"/>
              <a:ea typeface="+mn-ea"/>
              <a:cs typeface="+mn-cs"/>
            </a:endParaRPr>
          </a:p>
        </p:txBody>
      </p:sp>
    </p:spTree>
    <p:extLst>
      <p:ext uri="{BB962C8B-B14F-4D97-AF65-F5344CB8AC3E}">
        <p14:creationId xmlns:p14="http://schemas.microsoft.com/office/powerpoint/2010/main" val="294062350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
            </p:custDataLst>
            <p:extLst>
              <p:ext uri="{D42A27DB-BD31-4B8C-83A1-F6EECF244321}">
                <p14:modId xmlns:p14="http://schemas.microsoft.com/office/powerpoint/2010/main" val="2114697008"/>
              </p:ext>
            </p:extLst>
          </p:nvPr>
        </p:nvGraphicFramePr>
        <p:xfrm>
          <a:off x="1525658" y="1640"/>
          <a:ext cx="1587" cy="1587"/>
        </p:xfrm>
        <a:graphic>
          <a:graphicData uri="http://schemas.openxmlformats.org/presentationml/2006/ole">
            <mc:AlternateContent xmlns:mc="http://schemas.openxmlformats.org/markup-compatibility/2006">
              <mc:Choice xmlns:v="urn:schemas-microsoft-com:vml" Requires="v">
                <p:oleObj name="Слайд think-cell" r:id="rId25" imgW="353" imgH="353" progId="TCLayout.ActiveDocument.1">
                  <p:embed/>
                </p:oleObj>
              </mc:Choice>
              <mc:Fallback>
                <p:oleObj name="Слайд think-cell" r:id="rId25" imgW="353" imgH="353" progId="TCLayout.ActiveDocument.1">
                  <p:embed/>
                  <p:pic>
                    <p:nvPicPr>
                      <p:cNvPr id="8" name="Object 7" hidden="1"/>
                      <p:cNvPicPr/>
                      <p:nvPr/>
                    </p:nvPicPr>
                    <p:blipFill>
                      <a:blip r:embed="rId26"/>
                      <a:stretch>
                        <a:fillRect/>
                      </a:stretch>
                    </p:blipFill>
                    <p:spPr>
                      <a:xfrm>
                        <a:off x="1525658" y="1640"/>
                        <a:ext cx="1587" cy="1587"/>
                      </a:xfrm>
                      <a:prstGeom prst="rect">
                        <a:avLst/>
                      </a:prstGeom>
                    </p:spPr>
                  </p:pic>
                </p:oleObj>
              </mc:Fallback>
            </mc:AlternateContent>
          </a:graphicData>
        </a:graphic>
      </p:graphicFrame>
      <p:pic>
        <p:nvPicPr>
          <p:cNvPr id="103" name="Рисунок 102"/>
          <p:cNvPicPr>
            <a:picLocks noChangeAspect="1"/>
          </p:cNvPicPr>
          <p:nvPr/>
        </p:nvPicPr>
        <p:blipFill rotWithShape="1">
          <a:blip r:embed="rId27"/>
          <a:srcRect l="-338" t="-7463" r="65172" b="61649"/>
          <a:stretch/>
        </p:blipFill>
        <p:spPr>
          <a:xfrm>
            <a:off x="8843367" y="5240982"/>
            <a:ext cx="2833199" cy="699982"/>
          </a:xfrm>
          <a:prstGeom prst="rect">
            <a:avLst/>
          </a:prstGeom>
        </p:spPr>
      </p:pic>
      <p:sp>
        <p:nvSpPr>
          <p:cNvPr id="223" name="Прямоугольник 222"/>
          <p:cNvSpPr/>
          <p:nvPr/>
        </p:nvSpPr>
        <p:spPr>
          <a:xfrm>
            <a:off x="304647" y="562017"/>
            <a:ext cx="11628000" cy="216000"/>
          </a:xfrm>
          <a:prstGeom prst="rect">
            <a:avLst/>
          </a:prstGeom>
          <a:solidFill>
            <a:srgbClr val="008C95"/>
          </a:solidFill>
          <a:ln w="6350" cap="flat" cmpd="sng" algn="ctr">
            <a:solidFill>
              <a:srgbClr val="008C95"/>
            </a:solidFill>
            <a:prstDash val="solid"/>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609600" lvl="1" indent="-609600" fontAlgn="base">
              <a:spcBef>
                <a:spcPct val="0"/>
              </a:spcBef>
              <a:spcAft>
                <a:spcPct val="0"/>
              </a:spcAft>
            </a:pPr>
            <a:r>
              <a:rPr lang="ru-RU" sz="1200" b="1" dirty="0">
                <a:solidFill>
                  <a:schemeClr val="bg1"/>
                </a:solidFill>
                <a:latin typeface="Arial" panose="020B0604020202020204" pitchFamily="34" charset="0"/>
                <a:cs typeface="Arial" panose="020B0604020202020204" pitchFamily="34" charset="0"/>
              </a:rPr>
              <a:t>3.5. Оценка эффективности  и результативности процесса (Этап 5)</a:t>
            </a:r>
          </a:p>
        </p:txBody>
      </p:sp>
      <p:sp>
        <p:nvSpPr>
          <p:cNvPr id="3" name="Rectangle 2" hidden="1">
            <a:extLst>
              <a:ext uri="{FF2B5EF4-FFF2-40B4-BE49-F238E27FC236}">
                <a16:creationId xmlns:a16="http://schemas.microsoft.com/office/drawing/2014/main" id="{9BEFAE1D-5D83-47B7-B2DF-70727F6545FD}"/>
              </a:ext>
            </a:extLst>
          </p:cNvPr>
          <p:cNvSpPr/>
          <p:nvPr>
            <p:custDataLst>
              <p:tags r:id="rId2"/>
            </p:custDataLst>
          </p:nvPr>
        </p:nvSpPr>
        <p:spPr>
          <a:xfrm>
            <a:off x="91" y="51"/>
            <a:ext cx="158747" cy="158747"/>
          </a:xfrm>
          <a:prstGeom prst="rect">
            <a:avLst/>
          </a:prstGeom>
          <a:solidFill>
            <a:schemeClr val="accent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913722" rtl="0" eaLnBrk="1" fontAlgn="auto" latinLnBrk="0" hangingPunct="1">
              <a:lnSpc>
                <a:spcPct val="100000"/>
              </a:lnSpc>
              <a:spcBef>
                <a:spcPts val="0"/>
              </a:spcBef>
              <a:spcAft>
                <a:spcPts val="0"/>
              </a:spcAft>
              <a:buClrTx/>
              <a:buSzTx/>
              <a:buFontTx/>
              <a:buNone/>
              <a:tabLst/>
              <a:defRPr/>
            </a:pPr>
            <a:endParaRPr kumimoji="0" lang="ru-RU" sz="20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sym typeface="Arial" panose="020B0604020202020204" pitchFamily="34" charset="0"/>
            </a:endParaRPr>
          </a:p>
        </p:txBody>
      </p:sp>
      <p:sp>
        <p:nvSpPr>
          <p:cNvPr id="46" name="2. Slide Title"/>
          <p:cNvSpPr>
            <a:spLocks noGrp="1"/>
          </p:cNvSpPr>
          <p:nvPr>
            <p:ph type="title" idx="4294967295"/>
          </p:nvPr>
        </p:nvSpPr>
        <p:spPr bwMode="gray">
          <a:xfrm>
            <a:off x="8978432" y="836957"/>
            <a:ext cx="2954215" cy="184666"/>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algn="r"/>
            <a:r>
              <a:rPr lang="ru-RU" sz="1200" dirty="0">
                <a:solidFill>
                  <a:srgbClr val="008F99"/>
                </a:solidFill>
              </a:rPr>
              <a:t>  </a:t>
            </a:r>
            <a:r>
              <a:rPr lang="ru-RU" sz="1200" dirty="0"/>
              <a:t>Процедура оценки качества АКП</a:t>
            </a:r>
            <a:endParaRPr lang="en-US" sz="1200" dirty="0"/>
          </a:p>
        </p:txBody>
      </p:sp>
      <p:pic>
        <p:nvPicPr>
          <p:cNvPr id="106" name="Рисунок 105"/>
          <p:cNvPicPr>
            <a:picLocks noChangeAspect="1"/>
          </p:cNvPicPr>
          <p:nvPr/>
        </p:nvPicPr>
        <p:blipFill>
          <a:blip r:embed="rId28"/>
          <a:stretch>
            <a:fillRect/>
          </a:stretch>
        </p:blipFill>
        <p:spPr>
          <a:xfrm>
            <a:off x="8918883" y="5980561"/>
            <a:ext cx="1536287" cy="753650"/>
          </a:xfrm>
          <a:prstGeom prst="rect">
            <a:avLst/>
          </a:prstGeom>
        </p:spPr>
      </p:pic>
      <p:grpSp>
        <p:nvGrpSpPr>
          <p:cNvPr id="32" name="Группа 31"/>
          <p:cNvGrpSpPr/>
          <p:nvPr/>
        </p:nvGrpSpPr>
        <p:grpSpPr>
          <a:xfrm>
            <a:off x="10030259" y="220673"/>
            <a:ext cx="1836912" cy="270925"/>
            <a:chOff x="10272872" y="20657"/>
            <a:chExt cx="1836912" cy="270925"/>
          </a:xfrm>
        </p:grpSpPr>
        <p:grpSp>
          <p:nvGrpSpPr>
            <p:cNvPr id="33" name="Group 157">
              <a:extLst>
                <a:ext uri="{FF2B5EF4-FFF2-40B4-BE49-F238E27FC236}">
                  <a16:creationId xmlns:a16="http://schemas.microsoft.com/office/drawing/2014/main" id="{4CEEC936-88F2-487F-9301-BBF7EE53302E}"/>
                </a:ext>
              </a:extLst>
            </p:cNvPr>
            <p:cNvGrpSpPr>
              <a:grpSpLocks/>
            </p:cNvGrpSpPr>
            <p:nvPr>
              <p:custDataLst>
                <p:tags r:id="rId3"/>
              </p:custDataLst>
            </p:nvPr>
          </p:nvGrpSpPr>
          <p:grpSpPr>
            <a:xfrm>
              <a:off x="10635114" y="75002"/>
              <a:ext cx="387944" cy="216580"/>
              <a:chOff x="3088884" y="1164709"/>
              <a:chExt cx="2296426" cy="1282037"/>
            </a:xfrm>
            <a:solidFill>
              <a:srgbClr val="008080"/>
            </a:solidFill>
          </p:grpSpPr>
          <p:sp>
            <p:nvSpPr>
              <p:cNvPr id="52" name="Freeform: Shape 158">
                <a:extLst>
                  <a:ext uri="{FF2B5EF4-FFF2-40B4-BE49-F238E27FC236}">
                    <a16:creationId xmlns:a16="http://schemas.microsoft.com/office/drawing/2014/main" id="{F4F9E692-AE8C-4FC4-A89B-E6184CB74099}"/>
                  </a:ext>
                </a:extLst>
              </p:cNvPr>
              <p:cNvSpPr/>
              <p:nvPr>
                <p:custDataLst>
                  <p:tags r:id="rId21"/>
                </p:custDataLst>
              </p:nvPr>
            </p:nvSpPr>
            <p:spPr>
              <a:xfrm>
                <a:off x="3088884" y="1164709"/>
                <a:ext cx="2296426" cy="1282037"/>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53573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53573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153573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7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7 w 1828800"/>
                  <a:gd name="connsiteY1" fmla="*/ 0 h 914400"/>
                  <a:gd name="connsiteX2" fmla="*/ 1828800 w 1828800"/>
                  <a:gd name="connsiteY2" fmla="*/ 457200 h 914400"/>
                  <a:gd name="connsiteX3" fmla="*/ 1645787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7 w 1828800"/>
                  <a:gd name="connsiteY1" fmla="*/ 0 h 914400"/>
                  <a:gd name="connsiteX2" fmla="*/ 1828800 w 1828800"/>
                  <a:gd name="connsiteY2" fmla="*/ 457200 h 914400"/>
                  <a:gd name="connsiteX3" fmla="*/ 1645787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45787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645025" y="0"/>
                    </a:lnTo>
                    <a:lnTo>
                      <a:pt x="1828800" y="457200"/>
                    </a:lnTo>
                    <a:lnTo>
                      <a:pt x="1645025" y="914400"/>
                    </a:lnTo>
                    <a:lnTo>
                      <a:pt x="0" y="914400"/>
                    </a:lnTo>
                    <a:lnTo>
                      <a:pt x="183775" y="457200"/>
                    </a:lnTo>
                    <a:close/>
                  </a:path>
                </a:pathLst>
              </a:custGeom>
              <a:solidFill>
                <a:srgbClr val="B2D2D8"/>
              </a:solidFill>
              <a:ln w="9525" cap="flat" cmpd="sng" algn="ctr">
                <a:solidFill>
                  <a:srgbClr val="FFFFFF"/>
                </a:solidFill>
                <a:prstDash val="solid"/>
              </a:ln>
              <a:effectLst/>
            </p:spPr>
            <p:txBody>
              <a:bodyPr wrap="square" l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800" b="0" i="0" u="none" strike="noStrike" kern="0" cap="none" spc="0" normalizeH="0" baseline="0" noProof="0" dirty="0" err="1">
                  <a:ln>
                    <a:noFill/>
                  </a:ln>
                  <a:solidFill>
                    <a:srgbClr val="FFFFFF"/>
                  </a:solidFill>
                  <a:effectLst/>
                  <a:uLnTx/>
                  <a:uFillTx/>
                  <a:latin typeface="Arial"/>
                  <a:ea typeface="+mn-ea"/>
                  <a:cs typeface="+mn-cs"/>
                </a:endParaRPr>
              </a:p>
            </p:txBody>
          </p:sp>
          <p:sp>
            <p:nvSpPr>
              <p:cNvPr id="53" name="TextBox 52">
                <a:extLst>
                  <a:ext uri="{FF2B5EF4-FFF2-40B4-BE49-F238E27FC236}">
                    <a16:creationId xmlns:a16="http://schemas.microsoft.com/office/drawing/2014/main" id="{DBD621E5-087B-4D36-BF72-18BE3ACC1830}"/>
                  </a:ext>
                </a:extLst>
              </p:cNvPr>
              <p:cNvSpPr txBox="1"/>
              <p:nvPr>
                <p:custDataLst>
                  <p:tags r:id="rId22"/>
                </p:custDataLst>
              </p:nvPr>
            </p:nvSpPr>
            <p:spPr>
              <a:xfrm>
                <a:off x="3370450" y="1253740"/>
                <a:ext cx="1784092" cy="1103976"/>
              </a:xfrm>
              <a:prstGeom prst="rect">
                <a:avLst/>
              </a:prstGeom>
              <a:solidFill>
                <a:srgbClr val="B2D2D8"/>
              </a:solidFill>
            </p:spPr>
            <p:txBody>
              <a:bodyPr vert="horz" wrap="square" lIns="36000" tIns="0" rIns="0" bIns="0" rtlCol="0" anchor="ctr">
                <a:noAutofit/>
              </a:bodyPr>
              <a:lstStyle>
                <a:lvl1pPr lvl="0" indent="0" defTabSz="913473" fontAlgn="base">
                  <a:spcBef>
                    <a:spcPct val="0"/>
                  </a:spcBef>
                  <a:spcAft>
                    <a:spcPct val="0"/>
                  </a:spcAft>
                  <a:buClr>
                    <a:schemeClr val="tx2"/>
                  </a:buClr>
                  <a:buSzPct val="100000"/>
                  <a:defRPr lang="ru-RU" sz="1600" baseline="0" dirty="0"/>
                </a:lvl1pPr>
                <a:lvl2pPr marL="198335" lvl="1" indent="-194662" defTabSz="913473" fontAlgn="base">
                  <a:spcBef>
                    <a:spcPct val="0"/>
                  </a:spcBef>
                  <a:spcAft>
                    <a:spcPct val="0"/>
                  </a:spcAft>
                  <a:buClr>
                    <a:schemeClr val="accent4"/>
                  </a:buClr>
                  <a:buSzPct val="125000"/>
                  <a:buFont typeface="Arial" charset="0"/>
                  <a:buChar char="▪"/>
                  <a:defRPr lang="ru-RU" sz="1600" baseline="0" dirty="0"/>
                </a:lvl2pPr>
                <a:lvl3pPr marL="455435" lvl="2" indent="-253428" defTabSz="913473" fontAlgn="base">
                  <a:spcBef>
                    <a:spcPct val="0"/>
                  </a:spcBef>
                  <a:spcAft>
                    <a:spcPct val="0"/>
                  </a:spcAft>
                  <a:buClr>
                    <a:schemeClr val="accent6"/>
                  </a:buClr>
                  <a:buSzPct val="120000"/>
                  <a:buFont typeface="Arial" charset="0"/>
                  <a:buChar char="–"/>
                  <a:defRPr lang="ru-RU" sz="1600" baseline="0" dirty="0"/>
                </a:lvl3pPr>
                <a:lvl4pPr marL="628060" lvl="3" indent="-157933" defTabSz="913473" fontAlgn="base">
                  <a:spcBef>
                    <a:spcPct val="0"/>
                  </a:spcBef>
                  <a:spcAft>
                    <a:spcPct val="0"/>
                  </a:spcAft>
                  <a:buClr>
                    <a:schemeClr val="accent6"/>
                  </a:buClr>
                  <a:buSzPct val="120000"/>
                  <a:buFont typeface="Arial" charset="0"/>
                  <a:buChar char="▫"/>
                  <a:defRPr lang="ru-RU" sz="1600" baseline="0" dirty="0"/>
                </a:lvl4pPr>
                <a:lvl5pPr marL="763957" lvl="4" indent="-132223" defTabSz="913473" fontAlgn="base">
                  <a:spcBef>
                    <a:spcPct val="0"/>
                  </a:spcBef>
                  <a:spcAft>
                    <a:spcPct val="0"/>
                  </a:spcAft>
                  <a:buClr>
                    <a:schemeClr val="accent6"/>
                  </a:buClr>
                  <a:buSzPct val="89000"/>
                  <a:buFont typeface="Arial" charset="0"/>
                  <a:buChar char="-"/>
                  <a:defRPr lang="ru-RU" sz="1600" baseline="0" dirty="0"/>
                </a:lvl5pPr>
                <a:lvl6pPr marL="1020030" indent="-177089" defTabSz="1218026" fontAlgn="base">
                  <a:spcBef>
                    <a:spcPct val="0"/>
                  </a:spcBef>
                  <a:spcAft>
                    <a:spcPct val="0"/>
                  </a:spcAft>
                  <a:buClr>
                    <a:schemeClr val="tx2"/>
                  </a:buClr>
                  <a:buSzPct val="89000"/>
                  <a:buFont typeface="Arial" charset="0"/>
                  <a:buChar char="-"/>
                  <a:defRPr sz="2100" baseline="0"/>
                </a:lvl6pPr>
                <a:lvl7pPr marL="1020030" indent="-177089" defTabSz="1218026" fontAlgn="base">
                  <a:spcBef>
                    <a:spcPct val="0"/>
                  </a:spcBef>
                  <a:spcAft>
                    <a:spcPct val="0"/>
                  </a:spcAft>
                  <a:buClr>
                    <a:schemeClr val="tx2"/>
                  </a:buClr>
                  <a:buSzPct val="89000"/>
                  <a:buFont typeface="Arial" charset="0"/>
                  <a:buChar char="-"/>
                  <a:defRPr sz="2100" baseline="0"/>
                </a:lvl7pPr>
                <a:lvl8pPr marL="1020030" indent="-177089" defTabSz="1218026" fontAlgn="base">
                  <a:spcBef>
                    <a:spcPct val="0"/>
                  </a:spcBef>
                  <a:spcAft>
                    <a:spcPct val="0"/>
                  </a:spcAft>
                  <a:buClr>
                    <a:schemeClr val="tx2"/>
                  </a:buClr>
                  <a:buSzPct val="89000"/>
                  <a:buFont typeface="Arial" charset="0"/>
                  <a:buChar char="-"/>
                  <a:defRPr sz="2100" baseline="0"/>
                </a:lvl8pPr>
                <a:lvl9pPr marL="1020030" indent="-177089" defTabSz="1218026" fontAlgn="base">
                  <a:spcBef>
                    <a:spcPct val="0"/>
                  </a:spcBef>
                  <a:spcAft>
                    <a:spcPct val="0"/>
                  </a:spcAft>
                  <a:buClr>
                    <a:schemeClr val="tx2"/>
                  </a:buClr>
                  <a:buSzPct val="89000"/>
                  <a:buFont typeface="Arial" charset="0"/>
                  <a:buChar char="-"/>
                  <a:defRPr sz="2100" baseline="0"/>
                </a:lvl9pPr>
              </a:lstStyle>
              <a:p>
                <a:pPr marL="0" marR="0" lvl="0" indent="0" defTabSz="913473" eaLnBrk="1" fontAlgn="base" latinLnBrk="0" hangingPunct="1">
                  <a:lnSpc>
                    <a:spcPct val="100000"/>
                  </a:lnSpc>
                  <a:spcBef>
                    <a:spcPct val="0"/>
                  </a:spcBef>
                  <a:spcAft>
                    <a:spcPct val="0"/>
                  </a:spcAft>
                  <a:buClr>
                    <a:srgbClr val="008080"/>
                  </a:buClr>
                  <a:buSzPct val="100000"/>
                  <a:buFontTx/>
                  <a:buNone/>
                  <a:tabLst/>
                  <a:defRPr/>
                </a:pPr>
                <a:endParaRPr kumimoji="0" lang="ru-RU" sz="800" b="1" i="0" u="none" strike="noStrike" kern="0" cap="none" spc="0" normalizeH="0" baseline="0" noProof="0">
                  <a:ln>
                    <a:noFill/>
                  </a:ln>
                  <a:solidFill>
                    <a:srgbClr val="FFFFFF"/>
                  </a:solidFill>
                  <a:effectLst/>
                  <a:uLnTx/>
                  <a:uFillTx/>
                </a:endParaRPr>
              </a:p>
            </p:txBody>
          </p:sp>
        </p:grpSp>
        <p:grpSp>
          <p:nvGrpSpPr>
            <p:cNvPr id="34" name="Group 160">
              <a:extLst>
                <a:ext uri="{FF2B5EF4-FFF2-40B4-BE49-F238E27FC236}">
                  <a16:creationId xmlns:a16="http://schemas.microsoft.com/office/drawing/2014/main" id="{04FC4A19-C68D-44AC-BCE4-E0CA3A8AEF16}"/>
                </a:ext>
              </a:extLst>
            </p:cNvPr>
            <p:cNvGrpSpPr/>
            <p:nvPr>
              <p:custDataLst>
                <p:tags r:id="rId4"/>
              </p:custDataLst>
            </p:nvPr>
          </p:nvGrpSpPr>
          <p:grpSpPr>
            <a:xfrm>
              <a:off x="10272872" y="75002"/>
              <a:ext cx="387944" cy="216580"/>
              <a:chOff x="921522" y="1164709"/>
              <a:chExt cx="2296426" cy="1282037"/>
            </a:xfrm>
            <a:solidFill>
              <a:srgbClr val="B2D2D8"/>
            </a:solidFill>
          </p:grpSpPr>
          <p:sp>
            <p:nvSpPr>
              <p:cNvPr id="50" name="Freeform: Shape 161">
                <a:extLst>
                  <a:ext uri="{FF2B5EF4-FFF2-40B4-BE49-F238E27FC236}">
                    <a16:creationId xmlns:a16="http://schemas.microsoft.com/office/drawing/2014/main" id="{197CF1A7-7FE1-46BA-ACC2-20AA31C51914}"/>
                  </a:ext>
                </a:extLst>
              </p:cNvPr>
              <p:cNvSpPr/>
              <p:nvPr>
                <p:custDataLst>
                  <p:tags r:id="rId19"/>
                </p:custDataLst>
              </p:nvPr>
            </p:nvSpPr>
            <p:spPr>
              <a:xfrm>
                <a:off x="921522" y="1164709"/>
                <a:ext cx="2296426" cy="1282037"/>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83775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83775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0 w 1828800"/>
                  <a:gd name="connsiteY5"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645025" y="0"/>
                    </a:lnTo>
                    <a:lnTo>
                      <a:pt x="1828800" y="457200"/>
                    </a:lnTo>
                    <a:lnTo>
                      <a:pt x="1645025" y="914400"/>
                    </a:lnTo>
                    <a:lnTo>
                      <a:pt x="0" y="914400"/>
                    </a:lnTo>
                    <a:lnTo>
                      <a:pt x="0" y="457200"/>
                    </a:lnTo>
                    <a:close/>
                  </a:path>
                </a:pathLst>
              </a:custGeom>
              <a:grpFill/>
              <a:ln w="9525" cap="flat" cmpd="sng" algn="ctr">
                <a:solidFill>
                  <a:srgbClr val="FFFFFF"/>
                </a:solidFill>
                <a:prstDash val="solid"/>
              </a:ln>
              <a:effectLst/>
            </p:spPr>
            <p:txBody>
              <a:bodyPr wrap="square" l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800" b="0" i="0" u="none" strike="noStrike" kern="0" cap="none" spc="0" normalizeH="0" baseline="0" noProof="0" dirty="0" err="1">
                  <a:ln>
                    <a:noFill/>
                  </a:ln>
                  <a:solidFill>
                    <a:srgbClr val="FFFFFF"/>
                  </a:solidFill>
                  <a:effectLst/>
                  <a:uLnTx/>
                  <a:uFillTx/>
                  <a:latin typeface="Arial"/>
                  <a:ea typeface="+mn-ea"/>
                  <a:cs typeface="+mn-cs"/>
                </a:endParaRPr>
              </a:p>
            </p:txBody>
          </p:sp>
          <p:sp>
            <p:nvSpPr>
              <p:cNvPr id="51" name="TextBox 50">
                <a:extLst>
                  <a:ext uri="{FF2B5EF4-FFF2-40B4-BE49-F238E27FC236}">
                    <a16:creationId xmlns:a16="http://schemas.microsoft.com/office/drawing/2014/main" id="{53079148-39E0-4FCB-82CF-F97B48FC81A3}"/>
                  </a:ext>
                </a:extLst>
              </p:cNvPr>
              <p:cNvSpPr txBox="1"/>
              <p:nvPr>
                <p:custDataLst>
                  <p:tags r:id="rId20"/>
                </p:custDataLst>
              </p:nvPr>
            </p:nvSpPr>
            <p:spPr>
              <a:xfrm>
                <a:off x="985022" y="1253740"/>
                <a:ext cx="2002159" cy="1103976"/>
              </a:xfrm>
              <a:prstGeom prst="rect">
                <a:avLst/>
              </a:prstGeom>
              <a:grpFill/>
            </p:spPr>
            <p:txBody>
              <a:bodyPr vert="horz" wrap="square" lIns="36000" tIns="0" rIns="0" bIns="0" rtlCol="0" anchor="ctr">
                <a:noAutofit/>
              </a:bodyPr>
              <a:lstStyle>
                <a:lvl1pPr lvl="0" indent="0" defTabSz="913473" fontAlgn="base">
                  <a:spcBef>
                    <a:spcPct val="0"/>
                  </a:spcBef>
                  <a:spcAft>
                    <a:spcPct val="0"/>
                  </a:spcAft>
                  <a:buClr>
                    <a:schemeClr val="tx2"/>
                  </a:buClr>
                  <a:buSzPct val="100000"/>
                  <a:defRPr lang="ru-RU" sz="1600" baseline="0" dirty="0"/>
                </a:lvl1pPr>
                <a:lvl2pPr marL="198335" lvl="1" indent="-194662" defTabSz="913473" fontAlgn="base">
                  <a:spcBef>
                    <a:spcPct val="0"/>
                  </a:spcBef>
                  <a:spcAft>
                    <a:spcPct val="0"/>
                  </a:spcAft>
                  <a:buClr>
                    <a:schemeClr val="accent4"/>
                  </a:buClr>
                  <a:buSzPct val="125000"/>
                  <a:buFont typeface="Arial" charset="0"/>
                  <a:buChar char="▪"/>
                  <a:defRPr lang="ru-RU" sz="1600" baseline="0" dirty="0"/>
                </a:lvl2pPr>
                <a:lvl3pPr marL="455435" lvl="2" indent="-253428" defTabSz="913473" fontAlgn="base">
                  <a:spcBef>
                    <a:spcPct val="0"/>
                  </a:spcBef>
                  <a:spcAft>
                    <a:spcPct val="0"/>
                  </a:spcAft>
                  <a:buClr>
                    <a:schemeClr val="accent6"/>
                  </a:buClr>
                  <a:buSzPct val="120000"/>
                  <a:buFont typeface="Arial" charset="0"/>
                  <a:buChar char="–"/>
                  <a:defRPr lang="ru-RU" sz="1600" baseline="0" dirty="0"/>
                </a:lvl3pPr>
                <a:lvl4pPr marL="628060" lvl="3" indent="-157933" defTabSz="913473" fontAlgn="base">
                  <a:spcBef>
                    <a:spcPct val="0"/>
                  </a:spcBef>
                  <a:spcAft>
                    <a:spcPct val="0"/>
                  </a:spcAft>
                  <a:buClr>
                    <a:schemeClr val="accent6"/>
                  </a:buClr>
                  <a:buSzPct val="120000"/>
                  <a:buFont typeface="Arial" charset="0"/>
                  <a:buChar char="▫"/>
                  <a:defRPr lang="ru-RU" sz="1600" baseline="0" dirty="0"/>
                </a:lvl4pPr>
                <a:lvl5pPr marL="763957" lvl="4" indent="-132223" defTabSz="913473" fontAlgn="base">
                  <a:spcBef>
                    <a:spcPct val="0"/>
                  </a:spcBef>
                  <a:spcAft>
                    <a:spcPct val="0"/>
                  </a:spcAft>
                  <a:buClr>
                    <a:schemeClr val="accent6"/>
                  </a:buClr>
                  <a:buSzPct val="89000"/>
                  <a:buFont typeface="Arial" charset="0"/>
                  <a:buChar char="-"/>
                  <a:defRPr lang="ru-RU" sz="1600" baseline="0" dirty="0"/>
                </a:lvl5pPr>
                <a:lvl6pPr marL="1020030" indent="-177089" defTabSz="1218026" fontAlgn="base">
                  <a:spcBef>
                    <a:spcPct val="0"/>
                  </a:spcBef>
                  <a:spcAft>
                    <a:spcPct val="0"/>
                  </a:spcAft>
                  <a:buClr>
                    <a:schemeClr val="tx2"/>
                  </a:buClr>
                  <a:buSzPct val="89000"/>
                  <a:buFont typeface="Arial" charset="0"/>
                  <a:buChar char="-"/>
                  <a:defRPr sz="2100" baseline="0"/>
                </a:lvl6pPr>
                <a:lvl7pPr marL="1020030" indent="-177089" defTabSz="1218026" fontAlgn="base">
                  <a:spcBef>
                    <a:spcPct val="0"/>
                  </a:spcBef>
                  <a:spcAft>
                    <a:spcPct val="0"/>
                  </a:spcAft>
                  <a:buClr>
                    <a:schemeClr val="tx2"/>
                  </a:buClr>
                  <a:buSzPct val="89000"/>
                  <a:buFont typeface="Arial" charset="0"/>
                  <a:buChar char="-"/>
                  <a:defRPr sz="2100" baseline="0"/>
                </a:lvl7pPr>
                <a:lvl8pPr marL="1020030" indent="-177089" defTabSz="1218026" fontAlgn="base">
                  <a:spcBef>
                    <a:spcPct val="0"/>
                  </a:spcBef>
                  <a:spcAft>
                    <a:spcPct val="0"/>
                  </a:spcAft>
                  <a:buClr>
                    <a:schemeClr val="tx2"/>
                  </a:buClr>
                  <a:buSzPct val="89000"/>
                  <a:buFont typeface="Arial" charset="0"/>
                  <a:buChar char="-"/>
                  <a:defRPr sz="2100" baseline="0"/>
                </a:lvl8pPr>
                <a:lvl9pPr marL="1020030" indent="-177089" defTabSz="1218026" fontAlgn="base">
                  <a:spcBef>
                    <a:spcPct val="0"/>
                  </a:spcBef>
                  <a:spcAft>
                    <a:spcPct val="0"/>
                  </a:spcAft>
                  <a:buClr>
                    <a:schemeClr val="tx2"/>
                  </a:buClr>
                  <a:buSzPct val="89000"/>
                  <a:buFont typeface="Arial" charset="0"/>
                  <a:buChar char="-"/>
                  <a:defRPr sz="2100" baseline="0"/>
                </a:lvl9pPr>
              </a:lstStyle>
              <a:p>
                <a:pPr marL="0" marR="0" lvl="0" indent="0" defTabSz="913473" eaLnBrk="1" fontAlgn="base" latinLnBrk="0" hangingPunct="1">
                  <a:lnSpc>
                    <a:spcPct val="100000"/>
                  </a:lnSpc>
                  <a:spcBef>
                    <a:spcPct val="0"/>
                  </a:spcBef>
                  <a:spcAft>
                    <a:spcPct val="0"/>
                  </a:spcAft>
                  <a:buClr>
                    <a:srgbClr val="008080"/>
                  </a:buClr>
                  <a:buSzPct val="100000"/>
                  <a:buFontTx/>
                  <a:buNone/>
                  <a:tabLst/>
                  <a:defRPr/>
                </a:pPr>
                <a:endParaRPr kumimoji="0" lang="en-US" sz="800" b="1" i="0" u="none" strike="noStrike" kern="0" cap="none" spc="0" normalizeH="0" baseline="0" noProof="0">
                  <a:ln>
                    <a:noFill/>
                  </a:ln>
                  <a:solidFill>
                    <a:srgbClr val="FFFFFF"/>
                  </a:solidFill>
                  <a:effectLst/>
                  <a:uLnTx/>
                  <a:uFillTx/>
                </a:endParaRPr>
              </a:p>
            </p:txBody>
          </p:sp>
        </p:grpSp>
        <p:sp>
          <p:nvSpPr>
            <p:cNvPr id="35" name="Oval 21">
              <a:extLst>
                <a:ext uri="{FF2B5EF4-FFF2-40B4-BE49-F238E27FC236}">
                  <a16:creationId xmlns:a16="http://schemas.microsoft.com/office/drawing/2014/main" id="{CA8C2CDF-DFFA-426A-BAAE-897286934E9F}"/>
                </a:ext>
              </a:extLst>
            </p:cNvPr>
            <p:cNvSpPr>
              <a:spLocks noChangeArrowheads="1"/>
            </p:cNvSpPr>
            <p:nvPr>
              <p:custDataLst>
                <p:tags r:id="rId5"/>
              </p:custDataLst>
            </p:nvPr>
          </p:nvSpPr>
          <p:spPr bwMode="gray">
            <a:xfrm>
              <a:off x="10392370" y="20657"/>
              <a:ext cx="109965" cy="109965"/>
            </a:xfrm>
            <a:prstGeom prst="ellipse">
              <a:avLst/>
            </a:prstGeom>
            <a:solidFill>
              <a:srgbClr val="B2D2D8"/>
            </a:solidFill>
            <a:ln w="9525">
              <a:solidFill>
                <a:srgbClr val="FFFFFF"/>
              </a:solidFill>
              <a:round/>
              <a:headEnd/>
              <a:tailEnd/>
            </a:ln>
          </p:spPr>
          <p:txBody>
            <a:bodyPr wrap="none" lIns="91430" tIns="45715" rIns="91430" bIns="45715" anchor="ctr">
              <a:noAutofit/>
            </a:bodyPr>
            <a:lstStyle/>
            <a:p>
              <a:pPr marL="0" marR="0" lvl="0" indent="0" algn="ctr" defTabSz="913523" eaLnBrk="1" fontAlgn="auto" latinLnBrk="0" hangingPunct="1">
                <a:lnSpc>
                  <a:spcPct val="100000"/>
                </a:lnSpc>
                <a:spcBef>
                  <a:spcPts val="0"/>
                </a:spcBef>
                <a:spcAft>
                  <a:spcPts val="0"/>
                </a:spcAft>
                <a:buClr>
                  <a:srgbClr val="000000"/>
                </a:buClr>
                <a:buSzTx/>
                <a:buFontTx/>
                <a:buNone/>
                <a:tabLst/>
                <a:defRPr/>
              </a:pPr>
              <a:r>
                <a:rPr kumimoji="0" lang="en-US" sz="600" b="1" i="0" u="none" strike="noStrike" kern="0" cap="none" spc="0" normalizeH="0" baseline="0" noProof="0" dirty="0">
                  <a:ln>
                    <a:noFill/>
                  </a:ln>
                  <a:solidFill>
                    <a:srgbClr val="008080"/>
                  </a:solidFill>
                  <a:effectLst/>
                  <a:uLnTx/>
                  <a:uFillTx/>
                </a:rPr>
                <a:t>1</a:t>
              </a:r>
            </a:p>
          </p:txBody>
        </p:sp>
        <p:sp>
          <p:nvSpPr>
            <p:cNvPr id="36" name="Oval 21">
              <a:extLst>
                <a:ext uri="{FF2B5EF4-FFF2-40B4-BE49-F238E27FC236}">
                  <a16:creationId xmlns:a16="http://schemas.microsoft.com/office/drawing/2014/main" id="{24F374FD-1D76-4320-A12C-1FE7B2FD066D}"/>
                </a:ext>
              </a:extLst>
            </p:cNvPr>
            <p:cNvSpPr>
              <a:spLocks noChangeArrowheads="1"/>
            </p:cNvSpPr>
            <p:nvPr>
              <p:custDataLst>
                <p:tags r:id="rId6"/>
              </p:custDataLst>
            </p:nvPr>
          </p:nvSpPr>
          <p:spPr bwMode="gray">
            <a:xfrm>
              <a:off x="10754612" y="20657"/>
              <a:ext cx="109965" cy="109965"/>
            </a:xfrm>
            <a:prstGeom prst="ellipse">
              <a:avLst/>
            </a:prstGeom>
            <a:solidFill>
              <a:srgbClr val="B2D2D8"/>
            </a:solidFill>
            <a:ln w="9525">
              <a:solidFill>
                <a:srgbClr val="FFFFFF"/>
              </a:solidFill>
              <a:round/>
              <a:headEnd/>
              <a:tailEnd/>
            </a:ln>
          </p:spPr>
          <p:txBody>
            <a:bodyPr wrap="none" lIns="91430" tIns="45715" rIns="91430" bIns="45715" anchor="ctr">
              <a:noAutofit/>
            </a:bodyPr>
            <a:lstStyle/>
            <a:p>
              <a:pPr marL="0" marR="0" lvl="0" indent="0" algn="ctr" defTabSz="913523" eaLnBrk="1" fontAlgn="auto" latinLnBrk="0" hangingPunct="1">
                <a:lnSpc>
                  <a:spcPct val="100000"/>
                </a:lnSpc>
                <a:spcBef>
                  <a:spcPts val="0"/>
                </a:spcBef>
                <a:spcAft>
                  <a:spcPts val="0"/>
                </a:spcAft>
                <a:buClr>
                  <a:srgbClr val="000000"/>
                </a:buClr>
                <a:buSzTx/>
                <a:buFontTx/>
                <a:buNone/>
                <a:tabLst/>
                <a:defRPr/>
              </a:pPr>
              <a:r>
                <a:rPr kumimoji="0" lang="en-US" sz="600" b="1" i="0" u="none" strike="noStrike" kern="0" cap="none" spc="0" normalizeH="0" baseline="0" noProof="0" dirty="0">
                  <a:ln>
                    <a:noFill/>
                  </a:ln>
                  <a:solidFill>
                    <a:srgbClr val="008080"/>
                  </a:solidFill>
                  <a:effectLst/>
                  <a:uLnTx/>
                  <a:uFillTx/>
                </a:rPr>
                <a:t>2</a:t>
              </a:r>
            </a:p>
          </p:txBody>
        </p:sp>
        <p:grpSp>
          <p:nvGrpSpPr>
            <p:cNvPr id="37" name="Group 165">
              <a:extLst>
                <a:ext uri="{FF2B5EF4-FFF2-40B4-BE49-F238E27FC236}">
                  <a16:creationId xmlns:a16="http://schemas.microsoft.com/office/drawing/2014/main" id="{6A479927-CF71-4D23-9A1F-AC5ADBA948D7}"/>
                </a:ext>
              </a:extLst>
            </p:cNvPr>
            <p:cNvGrpSpPr>
              <a:grpSpLocks/>
            </p:cNvGrpSpPr>
            <p:nvPr>
              <p:custDataLst>
                <p:tags r:id="rId7"/>
              </p:custDataLst>
            </p:nvPr>
          </p:nvGrpSpPr>
          <p:grpSpPr>
            <a:xfrm>
              <a:off x="10997356" y="75002"/>
              <a:ext cx="387944" cy="216580"/>
              <a:chOff x="5256246" y="1164709"/>
              <a:chExt cx="2296426" cy="1282037"/>
            </a:xfrm>
            <a:solidFill>
              <a:srgbClr val="B2D2D8"/>
            </a:solidFill>
          </p:grpSpPr>
          <p:sp>
            <p:nvSpPr>
              <p:cNvPr id="48" name="Freeform: Shape 166">
                <a:extLst>
                  <a:ext uri="{FF2B5EF4-FFF2-40B4-BE49-F238E27FC236}">
                    <a16:creationId xmlns:a16="http://schemas.microsoft.com/office/drawing/2014/main" id="{22D52BEC-83FC-4511-ADA5-830242BCB184}"/>
                  </a:ext>
                </a:extLst>
              </p:cNvPr>
              <p:cNvSpPr/>
              <p:nvPr>
                <p:custDataLst>
                  <p:tags r:id="rId17"/>
                </p:custDataLst>
              </p:nvPr>
            </p:nvSpPr>
            <p:spPr>
              <a:xfrm>
                <a:off x="5256246" y="1164709"/>
                <a:ext cx="2296426" cy="1282037"/>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53573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53573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153573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183013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183013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3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6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6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6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645025" y="0"/>
                    </a:lnTo>
                    <a:lnTo>
                      <a:pt x="1828800" y="457200"/>
                    </a:lnTo>
                    <a:lnTo>
                      <a:pt x="1645025" y="914400"/>
                    </a:lnTo>
                    <a:lnTo>
                      <a:pt x="0" y="914400"/>
                    </a:lnTo>
                    <a:lnTo>
                      <a:pt x="183775" y="457200"/>
                    </a:lnTo>
                    <a:close/>
                  </a:path>
                </a:pathLst>
              </a:custGeom>
              <a:solidFill>
                <a:srgbClr val="B2D2D8"/>
              </a:solidFill>
              <a:ln w="9525" cap="flat" cmpd="sng" algn="ctr">
                <a:solidFill>
                  <a:srgbClr val="FFFFFF"/>
                </a:solidFill>
                <a:prstDash val="solid"/>
              </a:ln>
              <a:effectLst/>
            </p:spPr>
            <p:txBody>
              <a:bodyPr wrap="square" l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800" b="0" i="0" u="none" strike="noStrike" kern="0" cap="none" spc="0" normalizeH="0" baseline="0" noProof="0" dirty="0" err="1">
                  <a:ln>
                    <a:noFill/>
                  </a:ln>
                  <a:solidFill>
                    <a:srgbClr val="008080"/>
                  </a:solidFill>
                  <a:effectLst/>
                  <a:uLnTx/>
                  <a:uFillTx/>
                  <a:latin typeface="Arial"/>
                  <a:ea typeface="+mn-ea"/>
                  <a:cs typeface="+mn-cs"/>
                </a:endParaRPr>
              </a:p>
            </p:txBody>
          </p:sp>
          <p:sp>
            <p:nvSpPr>
              <p:cNvPr id="49" name="TextBox 48">
                <a:extLst>
                  <a:ext uri="{FF2B5EF4-FFF2-40B4-BE49-F238E27FC236}">
                    <a16:creationId xmlns:a16="http://schemas.microsoft.com/office/drawing/2014/main" id="{41D6F7D5-7207-4EA6-A00C-094CDCE9741C}"/>
                  </a:ext>
                </a:extLst>
              </p:cNvPr>
              <p:cNvSpPr txBox="1"/>
              <p:nvPr>
                <p:custDataLst>
                  <p:tags r:id="rId18"/>
                </p:custDataLst>
              </p:nvPr>
            </p:nvSpPr>
            <p:spPr>
              <a:xfrm>
                <a:off x="5537812" y="1253740"/>
                <a:ext cx="1784092" cy="1103976"/>
              </a:xfrm>
              <a:prstGeom prst="rect">
                <a:avLst/>
              </a:prstGeom>
              <a:solidFill>
                <a:srgbClr val="B2D2D8"/>
              </a:solidFill>
            </p:spPr>
            <p:txBody>
              <a:bodyPr vert="horz" wrap="square" lIns="36000" tIns="0" rIns="0" bIns="0" rtlCol="0" anchor="ctr">
                <a:noAutofit/>
              </a:bodyPr>
              <a:lstStyle>
                <a:lvl1pPr lvl="0" indent="0" defTabSz="913473" fontAlgn="base">
                  <a:spcBef>
                    <a:spcPct val="0"/>
                  </a:spcBef>
                  <a:spcAft>
                    <a:spcPct val="0"/>
                  </a:spcAft>
                  <a:buClr>
                    <a:schemeClr val="tx2"/>
                  </a:buClr>
                  <a:buSzPct val="100000"/>
                  <a:defRPr lang="ru-RU" sz="1600" baseline="0" dirty="0"/>
                </a:lvl1pPr>
                <a:lvl2pPr marL="198335" lvl="1" indent="-194662" defTabSz="913473" fontAlgn="base">
                  <a:spcBef>
                    <a:spcPct val="0"/>
                  </a:spcBef>
                  <a:spcAft>
                    <a:spcPct val="0"/>
                  </a:spcAft>
                  <a:buClr>
                    <a:schemeClr val="accent4"/>
                  </a:buClr>
                  <a:buSzPct val="125000"/>
                  <a:buFont typeface="Arial" charset="0"/>
                  <a:buChar char="▪"/>
                  <a:defRPr lang="ru-RU" sz="1600" baseline="0" dirty="0"/>
                </a:lvl2pPr>
                <a:lvl3pPr marL="455435" lvl="2" indent="-253428" defTabSz="913473" fontAlgn="base">
                  <a:spcBef>
                    <a:spcPct val="0"/>
                  </a:spcBef>
                  <a:spcAft>
                    <a:spcPct val="0"/>
                  </a:spcAft>
                  <a:buClr>
                    <a:schemeClr val="accent6"/>
                  </a:buClr>
                  <a:buSzPct val="120000"/>
                  <a:buFont typeface="Arial" charset="0"/>
                  <a:buChar char="–"/>
                  <a:defRPr lang="ru-RU" sz="1600" baseline="0" dirty="0"/>
                </a:lvl3pPr>
                <a:lvl4pPr marL="628060" lvl="3" indent="-157933" defTabSz="913473" fontAlgn="base">
                  <a:spcBef>
                    <a:spcPct val="0"/>
                  </a:spcBef>
                  <a:spcAft>
                    <a:spcPct val="0"/>
                  </a:spcAft>
                  <a:buClr>
                    <a:schemeClr val="accent6"/>
                  </a:buClr>
                  <a:buSzPct val="120000"/>
                  <a:buFont typeface="Arial" charset="0"/>
                  <a:buChar char="▫"/>
                  <a:defRPr lang="ru-RU" sz="1600" baseline="0" dirty="0"/>
                </a:lvl4pPr>
                <a:lvl5pPr marL="763957" lvl="4" indent="-132223" defTabSz="913473" fontAlgn="base">
                  <a:spcBef>
                    <a:spcPct val="0"/>
                  </a:spcBef>
                  <a:spcAft>
                    <a:spcPct val="0"/>
                  </a:spcAft>
                  <a:buClr>
                    <a:schemeClr val="accent6"/>
                  </a:buClr>
                  <a:buSzPct val="89000"/>
                  <a:buFont typeface="Arial" charset="0"/>
                  <a:buChar char="-"/>
                  <a:defRPr lang="ru-RU" sz="1600" baseline="0" dirty="0"/>
                </a:lvl5pPr>
                <a:lvl6pPr marL="1020030" indent="-177089" defTabSz="1218026" fontAlgn="base">
                  <a:spcBef>
                    <a:spcPct val="0"/>
                  </a:spcBef>
                  <a:spcAft>
                    <a:spcPct val="0"/>
                  </a:spcAft>
                  <a:buClr>
                    <a:schemeClr val="tx2"/>
                  </a:buClr>
                  <a:buSzPct val="89000"/>
                  <a:buFont typeface="Arial" charset="0"/>
                  <a:buChar char="-"/>
                  <a:defRPr sz="2100" baseline="0"/>
                </a:lvl6pPr>
                <a:lvl7pPr marL="1020030" indent="-177089" defTabSz="1218026" fontAlgn="base">
                  <a:spcBef>
                    <a:spcPct val="0"/>
                  </a:spcBef>
                  <a:spcAft>
                    <a:spcPct val="0"/>
                  </a:spcAft>
                  <a:buClr>
                    <a:schemeClr val="tx2"/>
                  </a:buClr>
                  <a:buSzPct val="89000"/>
                  <a:buFont typeface="Arial" charset="0"/>
                  <a:buChar char="-"/>
                  <a:defRPr sz="2100" baseline="0"/>
                </a:lvl7pPr>
                <a:lvl8pPr marL="1020030" indent="-177089" defTabSz="1218026" fontAlgn="base">
                  <a:spcBef>
                    <a:spcPct val="0"/>
                  </a:spcBef>
                  <a:spcAft>
                    <a:spcPct val="0"/>
                  </a:spcAft>
                  <a:buClr>
                    <a:schemeClr val="tx2"/>
                  </a:buClr>
                  <a:buSzPct val="89000"/>
                  <a:buFont typeface="Arial" charset="0"/>
                  <a:buChar char="-"/>
                  <a:defRPr sz="2100" baseline="0"/>
                </a:lvl8pPr>
                <a:lvl9pPr marL="1020030" indent="-177089" defTabSz="1218026" fontAlgn="base">
                  <a:spcBef>
                    <a:spcPct val="0"/>
                  </a:spcBef>
                  <a:spcAft>
                    <a:spcPct val="0"/>
                  </a:spcAft>
                  <a:buClr>
                    <a:schemeClr val="tx2"/>
                  </a:buClr>
                  <a:buSzPct val="89000"/>
                  <a:buFont typeface="Arial" charset="0"/>
                  <a:buChar char="-"/>
                  <a:defRPr sz="2100" baseline="0"/>
                </a:lvl9pPr>
              </a:lstStyle>
              <a:p>
                <a:pPr marL="0" marR="0" lvl="0" indent="0" defTabSz="913473" eaLnBrk="1" fontAlgn="base" latinLnBrk="0" hangingPunct="1">
                  <a:lnSpc>
                    <a:spcPct val="100000"/>
                  </a:lnSpc>
                  <a:spcBef>
                    <a:spcPct val="0"/>
                  </a:spcBef>
                  <a:spcAft>
                    <a:spcPct val="0"/>
                  </a:spcAft>
                  <a:buClr>
                    <a:srgbClr val="008080"/>
                  </a:buClr>
                  <a:buSzPct val="100000"/>
                  <a:buFontTx/>
                  <a:buNone/>
                  <a:tabLst/>
                  <a:defRPr/>
                </a:pPr>
                <a:endParaRPr kumimoji="0" lang="az-Cyrl-AZ" sz="800" b="1" i="0" u="none" strike="noStrike" kern="0" cap="none" spc="0" normalizeH="0" baseline="0" noProof="0">
                  <a:ln>
                    <a:noFill/>
                  </a:ln>
                  <a:solidFill>
                    <a:srgbClr val="008080"/>
                  </a:solidFill>
                  <a:effectLst/>
                  <a:uLnTx/>
                  <a:uFillTx/>
                </a:endParaRPr>
              </a:p>
            </p:txBody>
          </p:sp>
        </p:grpSp>
        <p:sp>
          <p:nvSpPr>
            <p:cNvPr id="38" name="Oval 21">
              <a:extLst>
                <a:ext uri="{FF2B5EF4-FFF2-40B4-BE49-F238E27FC236}">
                  <a16:creationId xmlns:a16="http://schemas.microsoft.com/office/drawing/2014/main" id="{534F44EC-FB5F-47D7-BFF8-6E1D0857E593}"/>
                </a:ext>
              </a:extLst>
            </p:cNvPr>
            <p:cNvSpPr>
              <a:spLocks noChangeArrowheads="1"/>
            </p:cNvSpPr>
            <p:nvPr>
              <p:custDataLst>
                <p:tags r:id="rId8"/>
              </p:custDataLst>
            </p:nvPr>
          </p:nvSpPr>
          <p:spPr bwMode="gray">
            <a:xfrm>
              <a:off x="11116853" y="20657"/>
              <a:ext cx="109965" cy="109965"/>
            </a:xfrm>
            <a:prstGeom prst="ellipse">
              <a:avLst/>
            </a:prstGeom>
            <a:solidFill>
              <a:srgbClr val="B2D2D8"/>
            </a:solidFill>
            <a:ln w="9525">
              <a:solidFill>
                <a:srgbClr val="FFFFFF"/>
              </a:solidFill>
              <a:round/>
              <a:headEnd/>
              <a:tailEnd/>
            </a:ln>
          </p:spPr>
          <p:txBody>
            <a:bodyPr wrap="none" lIns="91430" tIns="45715" rIns="91430" bIns="45715" anchor="ctr">
              <a:noAutofit/>
            </a:bodyPr>
            <a:lstStyle/>
            <a:p>
              <a:pPr marL="0" marR="0" lvl="0" indent="0" algn="ctr" defTabSz="913523" eaLnBrk="1" fontAlgn="auto" latinLnBrk="0" hangingPunct="1">
                <a:lnSpc>
                  <a:spcPct val="100000"/>
                </a:lnSpc>
                <a:spcBef>
                  <a:spcPts val="0"/>
                </a:spcBef>
                <a:spcAft>
                  <a:spcPts val="0"/>
                </a:spcAft>
                <a:buClr>
                  <a:srgbClr val="000000"/>
                </a:buClr>
                <a:buSzTx/>
                <a:buFontTx/>
                <a:buNone/>
                <a:tabLst/>
                <a:defRPr/>
              </a:pPr>
              <a:r>
                <a:rPr kumimoji="0" lang="en-US" sz="600" b="1" i="0" u="none" strike="noStrike" kern="0" cap="none" spc="0" normalizeH="0" baseline="0" noProof="0" dirty="0">
                  <a:ln>
                    <a:noFill/>
                  </a:ln>
                  <a:solidFill>
                    <a:srgbClr val="008080"/>
                  </a:solidFill>
                  <a:effectLst/>
                  <a:uLnTx/>
                  <a:uFillTx/>
                </a:rPr>
                <a:t>3</a:t>
              </a:r>
            </a:p>
          </p:txBody>
        </p:sp>
        <p:grpSp>
          <p:nvGrpSpPr>
            <p:cNvPr id="39" name="Group 169">
              <a:extLst>
                <a:ext uri="{FF2B5EF4-FFF2-40B4-BE49-F238E27FC236}">
                  <a16:creationId xmlns:a16="http://schemas.microsoft.com/office/drawing/2014/main" id="{13285675-2FDB-48AB-86DD-E0FA8ABD9726}"/>
                </a:ext>
              </a:extLst>
            </p:cNvPr>
            <p:cNvGrpSpPr>
              <a:grpSpLocks/>
            </p:cNvGrpSpPr>
            <p:nvPr>
              <p:custDataLst>
                <p:tags r:id="rId9"/>
              </p:custDataLst>
            </p:nvPr>
          </p:nvGrpSpPr>
          <p:grpSpPr>
            <a:xfrm>
              <a:off x="11359598" y="75002"/>
              <a:ext cx="387944" cy="216580"/>
              <a:chOff x="7423608" y="1164709"/>
              <a:chExt cx="2296426" cy="1282037"/>
            </a:xfrm>
            <a:solidFill>
              <a:srgbClr val="B2D2D8"/>
            </a:solidFill>
          </p:grpSpPr>
          <p:sp>
            <p:nvSpPr>
              <p:cNvPr id="45" name="Freeform: Shape 170">
                <a:extLst>
                  <a:ext uri="{FF2B5EF4-FFF2-40B4-BE49-F238E27FC236}">
                    <a16:creationId xmlns:a16="http://schemas.microsoft.com/office/drawing/2014/main" id="{9922053E-E6BB-46F5-AFA6-3CD333C80E1D}"/>
                  </a:ext>
                </a:extLst>
              </p:cNvPr>
              <p:cNvSpPr/>
              <p:nvPr>
                <p:custDataLst>
                  <p:tags r:id="rId15"/>
                </p:custDataLst>
              </p:nvPr>
            </p:nvSpPr>
            <p:spPr>
              <a:xfrm>
                <a:off x="7423608" y="1164709"/>
                <a:ext cx="2296426" cy="1282037"/>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53573 w 1828800"/>
                  <a:gd name="connsiteY5" fmla="*/ 457200 h 914400"/>
                  <a:gd name="connsiteX0" fmla="*/ 0 w 1828800"/>
                  <a:gd name="connsiteY0" fmla="*/ 0 h 914400"/>
                  <a:gd name="connsiteX1" fmla="*/ 1675226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53573 w 1828800"/>
                  <a:gd name="connsiteY5" fmla="*/ 457200 h 914400"/>
                  <a:gd name="connsiteX0" fmla="*/ 0 w 1828800"/>
                  <a:gd name="connsiteY0" fmla="*/ 0 h 914400"/>
                  <a:gd name="connsiteX1" fmla="*/ 1675226 w 1828800"/>
                  <a:gd name="connsiteY1" fmla="*/ 0 h 914400"/>
                  <a:gd name="connsiteX2" fmla="*/ 1828800 w 1828800"/>
                  <a:gd name="connsiteY2" fmla="*/ 457200 h 914400"/>
                  <a:gd name="connsiteX3" fmla="*/ 1675226 w 1828800"/>
                  <a:gd name="connsiteY3" fmla="*/ 914400 h 914400"/>
                  <a:gd name="connsiteX4" fmla="*/ 0 w 1828800"/>
                  <a:gd name="connsiteY4" fmla="*/ 914400 h 914400"/>
                  <a:gd name="connsiteX5" fmla="*/ 153573 w 1828800"/>
                  <a:gd name="connsiteY5" fmla="*/ 457200 h 914400"/>
                  <a:gd name="connsiteX0" fmla="*/ 0 w 1828800"/>
                  <a:gd name="connsiteY0" fmla="*/ 0 h 914400"/>
                  <a:gd name="connsiteX1" fmla="*/ 1675226 w 1828800"/>
                  <a:gd name="connsiteY1" fmla="*/ 0 h 914400"/>
                  <a:gd name="connsiteX2" fmla="*/ 1828800 w 1828800"/>
                  <a:gd name="connsiteY2" fmla="*/ 457200 h 914400"/>
                  <a:gd name="connsiteX3" fmla="*/ 1675226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7 w 1828800"/>
                  <a:gd name="connsiteY1" fmla="*/ 0 h 914400"/>
                  <a:gd name="connsiteX2" fmla="*/ 1828800 w 1828800"/>
                  <a:gd name="connsiteY2" fmla="*/ 457200 h 914400"/>
                  <a:gd name="connsiteX3" fmla="*/ 1675226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7 w 1828800"/>
                  <a:gd name="connsiteY1" fmla="*/ 0 h 914400"/>
                  <a:gd name="connsiteX2" fmla="*/ 1828800 w 1828800"/>
                  <a:gd name="connsiteY2" fmla="*/ 457200 h 914400"/>
                  <a:gd name="connsiteX3" fmla="*/ 1645787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7 w 1828800"/>
                  <a:gd name="connsiteY1" fmla="*/ 0 h 914400"/>
                  <a:gd name="connsiteX2" fmla="*/ 1828800 w 1828800"/>
                  <a:gd name="connsiteY2" fmla="*/ 457200 h 914400"/>
                  <a:gd name="connsiteX3" fmla="*/ 1645787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7 w 1828800"/>
                  <a:gd name="connsiteY1" fmla="*/ 0 h 914400"/>
                  <a:gd name="connsiteX2" fmla="*/ 1828800 w 1828800"/>
                  <a:gd name="connsiteY2" fmla="*/ 457200 h 914400"/>
                  <a:gd name="connsiteX3" fmla="*/ 1645787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7 w 1828800"/>
                  <a:gd name="connsiteY1" fmla="*/ 0 h 914400"/>
                  <a:gd name="connsiteX2" fmla="*/ 1828800 w 1828800"/>
                  <a:gd name="connsiteY2" fmla="*/ 457200 h 914400"/>
                  <a:gd name="connsiteX3" fmla="*/ 1645787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7 w 1828800"/>
                  <a:gd name="connsiteY1" fmla="*/ 0 h 914400"/>
                  <a:gd name="connsiteX2" fmla="*/ 1828800 w 1828800"/>
                  <a:gd name="connsiteY2" fmla="*/ 457200 h 914400"/>
                  <a:gd name="connsiteX3" fmla="*/ 1645787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7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645025" y="0"/>
                    </a:lnTo>
                    <a:lnTo>
                      <a:pt x="1828800" y="457200"/>
                    </a:lnTo>
                    <a:lnTo>
                      <a:pt x="1645025" y="914400"/>
                    </a:lnTo>
                    <a:lnTo>
                      <a:pt x="0" y="914400"/>
                    </a:lnTo>
                    <a:lnTo>
                      <a:pt x="183775" y="457200"/>
                    </a:lnTo>
                    <a:close/>
                  </a:path>
                </a:pathLst>
              </a:custGeom>
              <a:grpFill/>
              <a:ln w="9525" cap="flat" cmpd="sng" algn="ctr">
                <a:solidFill>
                  <a:srgbClr val="FFFFFF"/>
                </a:solidFill>
                <a:prstDash val="solid"/>
              </a:ln>
              <a:effectLst/>
            </p:spPr>
            <p:txBody>
              <a:bodyPr wrap="square" l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800" b="0" i="0" u="none" strike="noStrike" kern="0" cap="none" spc="0" normalizeH="0" baseline="0" noProof="0" dirty="0" err="1">
                  <a:ln>
                    <a:noFill/>
                  </a:ln>
                  <a:solidFill>
                    <a:srgbClr val="FFFFFF"/>
                  </a:solidFill>
                  <a:effectLst/>
                  <a:uLnTx/>
                  <a:uFillTx/>
                  <a:latin typeface="Arial"/>
                  <a:ea typeface="+mn-ea"/>
                  <a:cs typeface="+mn-cs"/>
                </a:endParaRPr>
              </a:p>
            </p:txBody>
          </p:sp>
          <p:sp>
            <p:nvSpPr>
              <p:cNvPr id="47" name="TextBox 46">
                <a:extLst>
                  <a:ext uri="{FF2B5EF4-FFF2-40B4-BE49-F238E27FC236}">
                    <a16:creationId xmlns:a16="http://schemas.microsoft.com/office/drawing/2014/main" id="{DACEA2A0-EF26-43D3-9018-518CFBAE9072}"/>
                  </a:ext>
                </a:extLst>
              </p:cNvPr>
              <p:cNvSpPr txBox="1"/>
              <p:nvPr>
                <p:custDataLst>
                  <p:tags r:id="rId16"/>
                </p:custDataLst>
              </p:nvPr>
            </p:nvSpPr>
            <p:spPr>
              <a:xfrm>
                <a:off x="7705175" y="1253740"/>
                <a:ext cx="1784092" cy="1103976"/>
              </a:xfrm>
              <a:prstGeom prst="rect">
                <a:avLst/>
              </a:prstGeom>
              <a:grpFill/>
            </p:spPr>
            <p:txBody>
              <a:bodyPr vert="horz" wrap="square" lIns="36000" tIns="0" rIns="0" bIns="0" rtlCol="0" anchor="ctr">
                <a:noAutofit/>
              </a:bodyPr>
              <a:lstStyle>
                <a:lvl1pPr lvl="0" indent="0" defTabSz="913473" fontAlgn="base">
                  <a:spcBef>
                    <a:spcPct val="0"/>
                  </a:spcBef>
                  <a:spcAft>
                    <a:spcPct val="0"/>
                  </a:spcAft>
                  <a:buClr>
                    <a:schemeClr val="tx2"/>
                  </a:buClr>
                  <a:buSzPct val="100000"/>
                  <a:defRPr lang="ru-RU" sz="1600" baseline="0" dirty="0"/>
                </a:lvl1pPr>
                <a:lvl2pPr marL="198335" lvl="1" indent="-194662" defTabSz="913473" fontAlgn="base">
                  <a:spcBef>
                    <a:spcPct val="0"/>
                  </a:spcBef>
                  <a:spcAft>
                    <a:spcPct val="0"/>
                  </a:spcAft>
                  <a:buClr>
                    <a:schemeClr val="accent4"/>
                  </a:buClr>
                  <a:buSzPct val="125000"/>
                  <a:buFont typeface="Arial" charset="0"/>
                  <a:buChar char="▪"/>
                  <a:defRPr lang="ru-RU" sz="1600" baseline="0" dirty="0"/>
                </a:lvl2pPr>
                <a:lvl3pPr marL="455435" lvl="2" indent="-253428" defTabSz="913473" fontAlgn="base">
                  <a:spcBef>
                    <a:spcPct val="0"/>
                  </a:spcBef>
                  <a:spcAft>
                    <a:spcPct val="0"/>
                  </a:spcAft>
                  <a:buClr>
                    <a:schemeClr val="accent6"/>
                  </a:buClr>
                  <a:buSzPct val="120000"/>
                  <a:buFont typeface="Arial" charset="0"/>
                  <a:buChar char="–"/>
                  <a:defRPr lang="ru-RU" sz="1600" baseline="0" dirty="0"/>
                </a:lvl3pPr>
                <a:lvl4pPr marL="628060" lvl="3" indent="-157933" defTabSz="913473" fontAlgn="base">
                  <a:spcBef>
                    <a:spcPct val="0"/>
                  </a:spcBef>
                  <a:spcAft>
                    <a:spcPct val="0"/>
                  </a:spcAft>
                  <a:buClr>
                    <a:schemeClr val="accent6"/>
                  </a:buClr>
                  <a:buSzPct val="120000"/>
                  <a:buFont typeface="Arial" charset="0"/>
                  <a:buChar char="▫"/>
                  <a:defRPr lang="ru-RU" sz="1600" baseline="0" dirty="0"/>
                </a:lvl4pPr>
                <a:lvl5pPr marL="763957" lvl="4" indent="-132223" defTabSz="913473" fontAlgn="base">
                  <a:spcBef>
                    <a:spcPct val="0"/>
                  </a:spcBef>
                  <a:spcAft>
                    <a:spcPct val="0"/>
                  </a:spcAft>
                  <a:buClr>
                    <a:schemeClr val="accent6"/>
                  </a:buClr>
                  <a:buSzPct val="89000"/>
                  <a:buFont typeface="Arial" charset="0"/>
                  <a:buChar char="-"/>
                  <a:defRPr lang="ru-RU" sz="1600" baseline="0" dirty="0"/>
                </a:lvl5pPr>
                <a:lvl6pPr marL="1020030" indent="-177089" defTabSz="1218026" fontAlgn="base">
                  <a:spcBef>
                    <a:spcPct val="0"/>
                  </a:spcBef>
                  <a:spcAft>
                    <a:spcPct val="0"/>
                  </a:spcAft>
                  <a:buClr>
                    <a:schemeClr val="tx2"/>
                  </a:buClr>
                  <a:buSzPct val="89000"/>
                  <a:buFont typeface="Arial" charset="0"/>
                  <a:buChar char="-"/>
                  <a:defRPr sz="2100" baseline="0"/>
                </a:lvl6pPr>
                <a:lvl7pPr marL="1020030" indent="-177089" defTabSz="1218026" fontAlgn="base">
                  <a:spcBef>
                    <a:spcPct val="0"/>
                  </a:spcBef>
                  <a:spcAft>
                    <a:spcPct val="0"/>
                  </a:spcAft>
                  <a:buClr>
                    <a:schemeClr val="tx2"/>
                  </a:buClr>
                  <a:buSzPct val="89000"/>
                  <a:buFont typeface="Arial" charset="0"/>
                  <a:buChar char="-"/>
                  <a:defRPr sz="2100" baseline="0"/>
                </a:lvl7pPr>
                <a:lvl8pPr marL="1020030" indent="-177089" defTabSz="1218026" fontAlgn="base">
                  <a:spcBef>
                    <a:spcPct val="0"/>
                  </a:spcBef>
                  <a:spcAft>
                    <a:spcPct val="0"/>
                  </a:spcAft>
                  <a:buClr>
                    <a:schemeClr val="tx2"/>
                  </a:buClr>
                  <a:buSzPct val="89000"/>
                  <a:buFont typeface="Arial" charset="0"/>
                  <a:buChar char="-"/>
                  <a:defRPr sz="2100" baseline="0"/>
                </a:lvl8pPr>
                <a:lvl9pPr marL="1020030" indent="-177089" defTabSz="1218026" fontAlgn="base">
                  <a:spcBef>
                    <a:spcPct val="0"/>
                  </a:spcBef>
                  <a:spcAft>
                    <a:spcPct val="0"/>
                  </a:spcAft>
                  <a:buClr>
                    <a:schemeClr val="tx2"/>
                  </a:buClr>
                  <a:buSzPct val="89000"/>
                  <a:buFont typeface="Arial" charset="0"/>
                  <a:buChar char="-"/>
                  <a:defRPr sz="2100" baseline="0"/>
                </a:lvl9pPr>
              </a:lstStyle>
              <a:p>
                <a:pPr marL="0" marR="0" lvl="0" indent="0" defTabSz="913473" eaLnBrk="1" fontAlgn="base" latinLnBrk="0" hangingPunct="1">
                  <a:lnSpc>
                    <a:spcPct val="100000"/>
                  </a:lnSpc>
                  <a:spcBef>
                    <a:spcPct val="0"/>
                  </a:spcBef>
                  <a:spcAft>
                    <a:spcPct val="0"/>
                  </a:spcAft>
                  <a:buClr>
                    <a:srgbClr val="008080"/>
                  </a:buClr>
                  <a:buSzPct val="100000"/>
                  <a:buFontTx/>
                  <a:buNone/>
                  <a:tabLst/>
                  <a:defRPr/>
                </a:pPr>
                <a:endParaRPr kumimoji="0" lang="az-Cyrl-AZ" sz="800" b="1" i="0" u="none" strike="noStrike" kern="0" cap="none" spc="0" normalizeH="0" baseline="0" noProof="0">
                  <a:ln>
                    <a:noFill/>
                  </a:ln>
                  <a:solidFill>
                    <a:srgbClr val="FFFFFF"/>
                  </a:solidFill>
                  <a:effectLst/>
                  <a:uLnTx/>
                  <a:uFillTx/>
                </a:endParaRPr>
              </a:p>
            </p:txBody>
          </p:sp>
        </p:grpSp>
        <p:sp>
          <p:nvSpPr>
            <p:cNvPr id="40" name="Oval 21">
              <a:extLst>
                <a:ext uri="{FF2B5EF4-FFF2-40B4-BE49-F238E27FC236}">
                  <a16:creationId xmlns:a16="http://schemas.microsoft.com/office/drawing/2014/main" id="{C49C3772-49F1-4739-B4E0-3049E64FD491}"/>
                </a:ext>
              </a:extLst>
            </p:cNvPr>
            <p:cNvSpPr>
              <a:spLocks noChangeArrowheads="1"/>
            </p:cNvSpPr>
            <p:nvPr>
              <p:custDataLst>
                <p:tags r:id="rId10"/>
              </p:custDataLst>
            </p:nvPr>
          </p:nvSpPr>
          <p:spPr bwMode="gray">
            <a:xfrm>
              <a:off x="11479095" y="20657"/>
              <a:ext cx="109965" cy="109965"/>
            </a:xfrm>
            <a:prstGeom prst="ellipse">
              <a:avLst/>
            </a:prstGeom>
            <a:solidFill>
              <a:srgbClr val="B2D2D8"/>
            </a:solidFill>
            <a:ln w="9525">
              <a:solidFill>
                <a:srgbClr val="FFFFFF"/>
              </a:solidFill>
              <a:round/>
              <a:headEnd/>
              <a:tailEnd/>
            </a:ln>
          </p:spPr>
          <p:txBody>
            <a:bodyPr wrap="none" lIns="91430" tIns="45715" rIns="91430" bIns="45715" anchor="ctr">
              <a:noAutofit/>
            </a:bodyPr>
            <a:lstStyle/>
            <a:p>
              <a:pPr marL="0" marR="0" lvl="0" indent="0" algn="ctr" defTabSz="913523" eaLnBrk="1" fontAlgn="auto" latinLnBrk="0" hangingPunct="1">
                <a:lnSpc>
                  <a:spcPct val="100000"/>
                </a:lnSpc>
                <a:spcBef>
                  <a:spcPts val="0"/>
                </a:spcBef>
                <a:spcAft>
                  <a:spcPts val="0"/>
                </a:spcAft>
                <a:buClr>
                  <a:srgbClr val="000000"/>
                </a:buClr>
                <a:buSzTx/>
                <a:buFontTx/>
                <a:buNone/>
                <a:tabLst/>
                <a:defRPr/>
              </a:pPr>
              <a:r>
                <a:rPr kumimoji="0" lang="en-US" sz="600" b="1" i="0" u="none" strike="noStrike" kern="0" cap="none" spc="0" normalizeH="0" baseline="0" noProof="0" dirty="0">
                  <a:ln>
                    <a:noFill/>
                  </a:ln>
                  <a:solidFill>
                    <a:srgbClr val="008080"/>
                  </a:solidFill>
                  <a:effectLst/>
                  <a:uLnTx/>
                  <a:uFillTx/>
                </a:rPr>
                <a:t>4</a:t>
              </a:r>
            </a:p>
          </p:txBody>
        </p:sp>
        <p:grpSp>
          <p:nvGrpSpPr>
            <p:cNvPr id="41" name="Group 174">
              <a:extLst>
                <a:ext uri="{FF2B5EF4-FFF2-40B4-BE49-F238E27FC236}">
                  <a16:creationId xmlns:a16="http://schemas.microsoft.com/office/drawing/2014/main" id="{514841D9-CB74-466E-89FC-BB456C7184F2}"/>
                </a:ext>
              </a:extLst>
            </p:cNvPr>
            <p:cNvGrpSpPr>
              <a:grpSpLocks/>
            </p:cNvGrpSpPr>
            <p:nvPr>
              <p:custDataLst>
                <p:tags r:id="rId11"/>
              </p:custDataLst>
            </p:nvPr>
          </p:nvGrpSpPr>
          <p:grpSpPr>
            <a:xfrm>
              <a:off x="11721840" y="75002"/>
              <a:ext cx="387944" cy="216580"/>
              <a:chOff x="9590971" y="1164709"/>
              <a:chExt cx="2296426" cy="1282037"/>
            </a:xfrm>
            <a:solidFill>
              <a:srgbClr val="B2D2D8"/>
            </a:solidFill>
          </p:grpSpPr>
          <p:sp>
            <p:nvSpPr>
              <p:cNvPr id="43" name="Freeform: Shape 175">
                <a:extLst>
                  <a:ext uri="{FF2B5EF4-FFF2-40B4-BE49-F238E27FC236}">
                    <a16:creationId xmlns:a16="http://schemas.microsoft.com/office/drawing/2014/main" id="{6ADF75C3-1BBB-4471-855C-5081288C18F6}"/>
                  </a:ext>
                </a:extLst>
              </p:cNvPr>
              <p:cNvSpPr/>
              <p:nvPr>
                <p:custDataLst>
                  <p:tags r:id="rId13"/>
                </p:custDataLst>
              </p:nvPr>
            </p:nvSpPr>
            <p:spPr>
              <a:xfrm>
                <a:off x="9590971" y="1164709"/>
                <a:ext cx="2296426" cy="1282037"/>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53574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53574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153574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645025" y="0"/>
                    </a:lnTo>
                    <a:lnTo>
                      <a:pt x="1828800" y="457200"/>
                    </a:lnTo>
                    <a:lnTo>
                      <a:pt x="1645025" y="914400"/>
                    </a:lnTo>
                    <a:lnTo>
                      <a:pt x="0" y="914400"/>
                    </a:lnTo>
                    <a:lnTo>
                      <a:pt x="183775" y="457200"/>
                    </a:lnTo>
                    <a:close/>
                  </a:path>
                </a:pathLst>
              </a:custGeom>
              <a:solidFill>
                <a:srgbClr val="008C95"/>
              </a:solidFill>
              <a:ln w="9525" cap="flat" cmpd="sng" algn="ctr">
                <a:solidFill>
                  <a:srgbClr val="FFFFFF"/>
                </a:solidFill>
                <a:prstDash val="solid"/>
              </a:ln>
              <a:effectLst/>
            </p:spPr>
            <p:txBody>
              <a:bodyPr wrap="square" l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800" b="0" i="0" u="none" strike="noStrike" kern="0" cap="none" spc="0" normalizeH="0" baseline="0" noProof="0" dirty="0" err="1">
                  <a:ln>
                    <a:noFill/>
                  </a:ln>
                  <a:solidFill>
                    <a:srgbClr val="FFFFFF"/>
                  </a:solidFill>
                  <a:effectLst/>
                  <a:uLnTx/>
                  <a:uFillTx/>
                  <a:latin typeface="Arial"/>
                  <a:ea typeface="+mn-ea"/>
                  <a:cs typeface="+mn-cs"/>
                </a:endParaRPr>
              </a:p>
            </p:txBody>
          </p:sp>
          <p:sp>
            <p:nvSpPr>
              <p:cNvPr id="44" name="TextBox 43">
                <a:extLst>
                  <a:ext uri="{FF2B5EF4-FFF2-40B4-BE49-F238E27FC236}">
                    <a16:creationId xmlns:a16="http://schemas.microsoft.com/office/drawing/2014/main" id="{2B9CE2EE-E0EE-4848-98FC-7C53D156FDF2}"/>
                  </a:ext>
                </a:extLst>
              </p:cNvPr>
              <p:cNvSpPr txBox="1"/>
              <p:nvPr>
                <p:custDataLst>
                  <p:tags r:id="rId14"/>
                </p:custDataLst>
              </p:nvPr>
            </p:nvSpPr>
            <p:spPr>
              <a:xfrm>
                <a:off x="9872538" y="1253740"/>
                <a:ext cx="1784092" cy="1103976"/>
              </a:xfrm>
              <a:prstGeom prst="rect">
                <a:avLst/>
              </a:prstGeom>
              <a:solidFill>
                <a:srgbClr val="008C95"/>
              </a:solidFill>
            </p:spPr>
            <p:txBody>
              <a:bodyPr vert="horz" wrap="square" lIns="36000" tIns="0" rIns="0" bIns="0" rtlCol="0" anchor="ctr">
                <a:noAutofit/>
              </a:bodyPr>
              <a:lstStyle>
                <a:lvl1pPr lvl="0" indent="0" defTabSz="913473" fontAlgn="base">
                  <a:spcBef>
                    <a:spcPct val="0"/>
                  </a:spcBef>
                  <a:spcAft>
                    <a:spcPct val="0"/>
                  </a:spcAft>
                  <a:buClr>
                    <a:schemeClr val="tx2"/>
                  </a:buClr>
                  <a:buSzPct val="100000"/>
                  <a:defRPr lang="ru-RU" sz="1600" baseline="0" dirty="0"/>
                </a:lvl1pPr>
                <a:lvl2pPr marL="198335" lvl="1" indent="-194662" defTabSz="913473" fontAlgn="base">
                  <a:spcBef>
                    <a:spcPct val="0"/>
                  </a:spcBef>
                  <a:spcAft>
                    <a:spcPct val="0"/>
                  </a:spcAft>
                  <a:buClr>
                    <a:schemeClr val="accent4"/>
                  </a:buClr>
                  <a:buSzPct val="125000"/>
                  <a:buFont typeface="Arial" charset="0"/>
                  <a:buChar char="▪"/>
                  <a:defRPr lang="ru-RU" sz="1600" baseline="0" dirty="0"/>
                </a:lvl2pPr>
                <a:lvl3pPr marL="455435" lvl="2" indent="-253428" defTabSz="913473" fontAlgn="base">
                  <a:spcBef>
                    <a:spcPct val="0"/>
                  </a:spcBef>
                  <a:spcAft>
                    <a:spcPct val="0"/>
                  </a:spcAft>
                  <a:buClr>
                    <a:schemeClr val="accent6"/>
                  </a:buClr>
                  <a:buSzPct val="120000"/>
                  <a:buFont typeface="Arial" charset="0"/>
                  <a:buChar char="–"/>
                  <a:defRPr lang="ru-RU" sz="1600" baseline="0" dirty="0"/>
                </a:lvl3pPr>
                <a:lvl4pPr marL="628060" lvl="3" indent="-157933" defTabSz="913473" fontAlgn="base">
                  <a:spcBef>
                    <a:spcPct val="0"/>
                  </a:spcBef>
                  <a:spcAft>
                    <a:spcPct val="0"/>
                  </a:spcAft>
                  <a:buClr>
                    <a:schemeClr val="accent6"/>
                  </a:buClr>
                  <a:buSzPct val="120000"/>
                  <a:buFont typeface="Arial" charset="0"/>
                  <a:buChar char="▫"/>
                  <a:defRPr lang="ru-RU" sz="1600" baseline="0" dirty="0"/>
                </a:lvl4pPr>
                <a:lvl5pPr marL="763957" lvl="4" indent="-132223" defTabSz="913473" fontAlgn="base">
                  <a:spcBef>
                    <a:spcPct val="0"/>
                  </a:spcBef>
                  <a:spcAft>
                    <a:spcPct val="0"/>
                  </a:spcAft>
                  <a:buClr>
                    <a:schemeClr val="accent6"/>
                  </a:buClr>
                  <a:buSzPct val="89000"/>
                  <a:buFont typeface="Arial" charset="0"/>
                  <a:buChar char="-"/>
                  <a:defRPr lang="ru-RU" sz="1600" baseline="0" dirty="0"/>
                </a:lvl5pPr>
                <a:lvl6pPr marL="1020030" indent="-177089" defTabSz="1218026" fontAlgn="base">
                  <a:spcBef>
                    <a:spcPct val="0"/>
                  </a:spcBef>
                  <a:spcAft>
                    <a:spcPct val="0"/>
                  </a:spcAft>
                  <a:buClr>
                    <a:schemeClr val="tx2"/>
                  </a:buClr>
                  <a:buSzPct val="89000"/>
                  <a:buFont typeface="Arial" charset="0"/>
                  <a:buChar char="-"/>
                  <a:defRPr sz="2100" baseline="0"/>
                </a:lvl6pPr>
                <a:lvl7pPr marL="1020030" indent="-177089" defTabSz="1218026" fontAlgn="base">
                  <a:spcBef>
                    <a:spcPct val="0"/>
                  </a:spcBef>
                  <a:spcAft>
                    <a:spcPct val="0"/>
                  </a:spcAft>
                  <a:buClr>
                    <a:schemeClr val="tx2"/>
                  </a:buClr>
                  <a:buSzPct val="89000"/>
                  <a:buFont typeface="Arial" charset="0"/>
                  <a:buChar char="-"/>
                  <a:defRPr sz="2100" baseline="0"/>
                </a:lvl7pPr>
                <a:lvl8pPr marL="1020030" indent="-177089" defTabSz="1218026" fontAlgn="base">
                  <a:spcBef>
                    <a:spcPct val="0"/>
                  </a:spcBef>
                  <a:spcAft>
                    <a:spcPct val="0"/>
                  </a:spcAft>
                  <a:buClr>
                    <a:schemeClr val="tx2"/>
                  </a:buClr>
                  <a:buSzPct val="89000"/>
                  <a:buFont typeface="Arial" charset="0"/>
                  <a:buChar char="-"/>
                  <a:defRPr sz="2100" baseline="0"/>
                </a:lvl8pPr>
                <a:lvl9pPr marL="1020030" indent="-177089" defTabSz="1218026" fontAlgn="base">
                  <a:spcBef>
                    <a:spcPct val="0"/>
                  </a:spcBef>
                  <a:spcAft>
                    <a:spcPct val="0"/>
                  </a:spcAft>
                  <a:buClr>
                    <a:schemeClr val="tx2"/>
                  </a:buClr>
                  <a:buSzPct val="89000"/>
                  <a:buFont typeface="Arial" charset="0"/>
                  <a:buChar char="-"/>
                  <a:defRPr sz="2100" baseline="0"/>
                </a:lvl9pPr>
              </a:lstStyle>
              <a:p>
                <a:pPr marL="0" marR="0" lvl="0" indent="0" defTabSz="913473" eaLnBrk="1" fontAlgn="base" latinLnBrk="0" hangingPunct="1">
                  <a:lnSpc>
                    <a:spcPct val="100000"/>
                  </a:lnSpc>
                  <a:spcBef>
                    <a:spcPct val="0"/>
                  </a:spcBef>
                  <a:spcAft>
                    <a:spcPct val="0"/>
                  </a:spcAft>
                  <a:buClr>
                    <a:srgbClr val="008080"/>
                  </a:buClr>
                  <a:buSzPct val="100000"/>
                  <a:buFontTx/>
                  <a:buNone/>
                  <a:tabLst/>
                  <a:defRPr/>
                </a:pPr>
                <a:endParaRPr kumimoji="0" lang="ru-RU" sz="800" b="1" i="0" u="none" strike="noStrike" kern="0" cap="none" spc="0" normalizeH="0" baseline="0" noProof="0">
                  <a:ln>
                    <a:noFill/>
                  </a:ln>
                  <a:solidFill>
                    <a:srgbClr val="FFFFFF"/>
                  </a:solidFill>
                  <a:effectLst/>
                  <a:uLnTx/>
                  <a:uFillTx/>
                </a:endParaRPr>
              </a:p>
            </p:txBody>
          </p:sp>
        </p:grpSp>
        <p:sp>
          <p:nvSpPr>
            <p:cNvPr id="42" name="Oval 21">
              <a:extLst>
                <a:ext uri="{FF2B5EF4-FFF2-40B4-BE49-F238E27FC236}">
                  <a16:creationId xmlns:a16="http://schemas.microsoft.com/office/drawing/2014/main" id="{F297F70D-F897-4D89-9DCC-3B6AD33077BF}"/>
                </a:ext>
              </a:extLst>
            </p:cNvPr>
            <p:cNvSpPr>
              <a:spLocks noChangeArrowheads="1"/>
            </p:cNvSpPr>
            <p:nvPr>
              <p:custDataLst>
                <p:tags r:id="rId12"/>
              </p:custDataLst>
            </p:nvPr>
          </p:nvSpPr>
          <p:spPr bwMode="gray">
            <a:xfrm>
              <a:off x="11841338" y="20657"/>
              <a:ext cx="109965" cy="109965"/>
            </a:xfrm>
            <a:prstGeom prst="ellipse">
              <a:avLst/>
            </a:prstGeom>
            <a:solidFill>
              <a:srgbClr val="008C95"/>
            </a:solidFill>
            <a:ln w="9525">
              <a:solidFill>
                <a:srgbClr val="FFFFFF"/>
              </a:solidFill>
              <a:round/>
              <a:headEnd/>
              <a:tailEnd/>
            </a:ln>
          </p:spPr>
          <p:txBody>
            <a:bodyPr wrap="none" lIns="91430" tIns="45715" rIns="91430" bIns="45715" anchor="ctr">
              <a:noAutofit/>
            </a:bodyPr>
            <a:lstStyle/>
            <a:p>
              <a:pPr marL="0" marR="0" lvl="0" indent="0" algn="ctr" defTabSz="913523" eaLnBrk="1" fontAlgn="auto" latinLnBrk="0" hangingPunct="1">
                <a:lnSpc>
                  <a:spcPct val="100000"/>
                </a:lnSpc>
                <a:spcBef>
                  <a:spcPts val="0"/>
                </a:spcBef>
                <a:spcAft>
                  <a:spcPts val="0"/>
                </a:spcAft>
                <a:buClr>
                  <a:srgbClr val="000000"/>
                </a:buClr>
                <a:buSzTx/>
                <a:buFontTx/>
                <a:buNone/>
                <a:tabLst/>
                <a:defRPr/>
              </a:pPr>
              <a:r>
                <a:rPr kumimoji="0" lang="en-US" sz="600" b="1" i="0" u="none" strike="noStrike" kern="0" cap="none" spc="0" normalizeH="0" baseline="0" noProof="0" dirty="0">
                  <a:ln>
                    <a:noFill/>
                  </a:ln>
                  <a:solidFill>
                    <a:srgbClr val="FFFFFF"/>
                  </a:solidFill>
                  <a:effectLst/>
                  <a:uLnTx/>
                  <a:uFillTx/>
                </a:rPr>
                <a:t>5</a:t>
              </a:r>
            </a:p>
          </p:txBody>
        </p:sp>
      </p:grpSp>
      <p:pic>
        <p:nvPicPr>
          <p:cNvPr id="2329648" name="Рисунок 2" descr="image001"/>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304647" y="902030"/>
            <a:ext cx="7791603" cy="5825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 name="TextBox 53"/>
          <p:cNvSpPr txBox="1"/>
          <p:nvPr/>
        </p:nvSpPr>
        <p:spPr>
          <a:xfrm>
            <a:off x="9916220" y="1105211"/>
            <a:ext cx="2064989" cy="253916"/>
          </a:xfrm>
          <a:prstGeom prst="rect">
            <a:avLst/>
          </a:prstGeom>
          <a:noFill/>
        </p:spPr>
        <p:txBody>
          <a:bodyPr wrap="none" rtlCol="0">
            <a:spAutoFit/>
          </a:bodyPr>
          <a:lstStyle/>
          <a:p>
            <a:r>
              <a:rPr lang="ru-RU" sz="1050" dirty="0">
                <a:hlinkClick r:id="rId30" action="ppaction://hlinksldjump"/>
              </a:rPr>
              <a:t>Схема с активными ссылками</a:t>
            </a:r>
            <a:endParaRPr lang="ru-RU" sz="1050" dirty="0"/>
          </a:p>
        </p:txBody>
      </p:sp>
    </p:spTree>
    <p:extLst>
      <p:ext uri="{BB962C8B-B14F-4D97-AF65-F5344CB8AC3E}">
        <p14:creationId xmlns:p14="http://schemas.microsoft.com/office/powerpoint/2010/main" val="9034069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
            </p:custDataLst>
          </p:nvPr>
        </p:nvGraphicFramePr>
        <p:xfrm>
          <a:off x="1525658" y="1640"/>
          <a:ext cx="1587" cy="1587"/>
        </p:xfrm>
        <a:graphic>
          <a:graphicData uri="http://schemas.openxmlformats.org/presentationml/2006/ole">
            <mc:AlternateContent xmlns:mc="http://schemas.openxmlformats.org/markup-compatibility/2006">
              <mc:Choice xmlns:v="urn:schemas-microsoft-com:vml" Requires="v">
                <p:oleObj name="Слайд think-cell" r:id="rId25" imgW="353" imgH="353" progId="TCLayout.ActiveDocument.1">
                  <p:embed/>
                </p:oleObj>
              </mc:Choice>
              <mc:Fallback>
                <p:oleObj name="Слайд think-cell" r:id="rId25" imgW="353" imgH="353" progId="TCLayout.ActiveDocument.1">
                  <p:embed/>
                  <p:pic>
                    <p:nvPicPr>
                      <p:cNvPr id="8" name="Object 7" hidden="1"/>
                      <p:cNvPicPr/>
                      <p:nvPr/>
                    </p:nvPicPr>
                    <p:blipFill>
                      <a:blip r:embed="rId26"/>
                      <a:stretch>
                        <a:fillRect/>
                      </a:stretch>
                    </p:blipFill>
                    <p:spPr>
                      <a:xfrm>
                        <a:off x="1525658" y="1640"/>
                        <a:ext cx="1587" cy="1587"/>
                      </a:xfrm>
                      <a:prstGeom prst="rect">
                        <a:avLst/>
                      </a:prstGeom>
                    </p:spPr>
                  </p:pic>
                </p:oleObj>
              </mc:Fallback>
            </mc:AlternateContent>
          </a:graphicData>
        </a:graphic>
      </p:graphicFrame>
      <p:sp>
        <p:nvSpPr>
          <p:cNvPr id="223" name="Прямоугольник 222"/>
          <p:cNvSpPr/>
          <p:nvPr/>
        </p:nvSpPr>
        <p:spPr>
          <a:xfrm>
            <a:off x="121169" y="72764"/>
            <a:ext cx="11880000" cy="364116"/>
          </a:xfrm>
          <a:prstGeom prst="rect">
            <a:avLst/>
          </a:prstGeom>
          <a:solidFill>
            <a:srgbClr val="008C95"/>
          </a:solidFill>
          <a:ln w="6350" cap="flat" cmpd="sng" algn="ctr">
            <a:solidFill>
              <a:srgbClr val="008C95"/>
            </a:solidFill>
            <a:prstDash val="solid"/>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609600" marR="0" lvl="1" indent="-609600" algn="l" defTabSz="913722" rtl="0" eaLnBrk="1" fontAlgn="base" latinLnBrk="0" hangingPunct="1">
              <a:lnSpc>
                <a:spcPct val="100000"/>
              </a:lnSpc>
              <a:spcBef>
                <a:spcPct val="0"/>
              </a:spcBef>
              <a:spcAft>
                <a:spcPct val="0"/>
              </a:spcAft>
              <a:buClrTx/>
              <a:buSzTx/>
              <a:buFontTx/>
              <a:buNone/>
              <a:tabLst/>
              <a:defRPr/>
            </a:pPr>
            <a:r>
              <a:rPr kumimoji="0" lang="ru-RU" sz="1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3.5. Оценка эффективности  и результативности процесса (Этап 5)</a:t>
            </a:r>
          </a:p>
        </p:txBody>
      </p:sp>
      <p:sp>
        <p:nvSpPr>
          <p:cNvPr id="226" name="Прямоугольник 225"/>
          <p:cNvSpPr/>
          <p:nvPr/>
        </p:nvSpPr>
        <p:spPr>
          <a:xfrm>
            <a:off x="128522" y="448033"/>
            <a:ext cx="11880000" cy="5920714"/>
          </a:xfrm>
          <a:prstGeom prst="rect">
            <a:avLst/>
          </a:prstGeom>
          <a:noFill/>
          <a:ln w="9525">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722"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err="1">
              <a:ln>
                <a:noFill/>
              </a:ln>
              <a:solidFill>
                <a:srgbClr val="000000"/>
              </a:solidFill>
              <a:effectLst/>
              <a:uLnTx/>
              <a:uFillTx/>
              <a:latin typeface="Arial"/>
              <a:ea typeface="+mn-ea"/>
              <a:cs typeface="+mn-cs"/>
            </a:endParaRPr>
          </a:p>
        </p:txBody>
      </p:sp>
      <p:sp>
        <p:nvSpPr>
          <p:cNvPr id="3" name="Rectangle 2" hidden="1">
            <a:extLst>
              <a:ext uri="{FF2B5EF4-FFF2-40B4-BE49-F238E27FC236}">
                <a16:creationId xmlns:a16="http://schemas.microsoft.com/office/drawing/2014/main" id="{9BEFAE1D-5D83-47B7-B2DF-70727F6545FD}"/>
              </a:ext>
            </a:extLst>
          </p:cNvPr>
          <p:cNvSpPr/>
          <p:nvPr>
            <p:custDataLst>
              <p:tags r:id="rId2"/>
            </p:custDataLst>
          </p:nvPr>
        </p:nvSpPr>
        <p:spPr>
          <a:xfrm>
            <a:off x="91" y="51"/>
            <a:ext cx="158747" cy="158747"/>
          </a:xfrm>
          <a:prstGeom prst="rect">
            <a:avLst/>
          </a:prstGeom>
          <a:solidFill>
            <a:schemeClr val="accent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913722" rtl="0" eaLnBrk="1" fontAlgn="auto" latinLnBrk="0" hangingPunct="1">
              <a:lnSpc>
                <a:spcPct val="100000"/>
              </a:lnSpc>
              <a:spcBef>
                <a:spcPts val="0"/>
              </a:spcBef>
              <a:spcAft>
                <a:spcPts val="0"/>
              </a:spcAft>
              <a:buClrTx/>
              <a:buSzTx/>
              <a:buFontTx/>
              <a:buNone/>
              <a:tabLst/>
              <a:defRPr/>
            </a:pPr>
            <a:endParaRPr kumimoji="0" lang="ru-RU" sz="20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sym typeface="Arial" panose="020B0604020202020204" pitchFamily="34" charset="0"/>
            </a:endParaRPr>
          </a:p>
        </p:txBody>
      </p:sp>
      <p:grpSp>
        <p:nvGrpSpPr>
          <p:cNvPr id="229" name="Group 28">
            <a:extLst>
              <a:ext uri="{FF2B5EF4-FFF2-40B4-BE49-F238E27FC236}">
                <a16:creationId xmlns:a16="http://schemas.microsoft.com/office/drawing/2014/main" id="{6CA4308D-7937-405A-B8A3-F1C18C21C6A9}"/>
              </a:ext>
            </a:extLst>
          </p:cNvPr>
          <p:cNvGrpSpPr/>
          <p:nvPr/>
        </p:nvGrpSpPr>
        <p:grpSpPr>
          <a:xfrm>
            <a:off x="7278870" y="5540230"/>
            <a:ext cx="4774287" cy="801468"/>
            <a:chOff x="7650039" y="242633"/>
            <a:chExt cx="4774357" cy="801480"/>
          </a:xfrm>
        </p:grpSpPr>
        <p:grpSp>
          <p:nvGrpSpPr>
            <p:cNvPr id="230" name="Group 23">
              <a:extLst>
                <a:ext uri="{FF2B5EF4-FFF2-40B4-BE49-F238E27FC236}">
                  <a16:creationId xmlns:a16="http://schemas.microsoft.com/office/drawing/2014/main" id="{FC36C116-2AEB-4AD9-A324-74BDBD493C10}"/>
                </a:ext>
              </a:extLst>
            </p:cNvPr>
            <p:cNvGrpSpPr/>
            <p:nvPr/>
          </p:nvGrpSpPr>
          <p:grpSpPr>
            <a:xfrm>
              <a:off x="9405937" y="242633"/>
              <a:ext cx="3018459" cy="801474"/>
              <a:chOff x="9405937" y="242633"/>
              <a:chExt cx="3018459" cy="801474"/>
            </a:xfrm>
          </p:grpSpPr>
          <p:sp>
            <p:nvSpPr>
              <p:cNvPr id="244" name="TextBox 243">
                <a:extLst>
                  <a:ext uri="{FF2B5EF4-FFF2-40B4-BE49-F238E27FC236}">
                    <a16:creationId xmlns:a16="http://schemas.microsoft.com/office/drawing/2014/main" id="{7F2FA652-9C9F-414D-ACE6-DE5DF8B992D4}"/>
                  </a:ext>
                </a:extLst>
              </p:cNvPr>
              <p:cNvSpPr txBox="1">
                <a:spLocks/>
              </p:cNvSpPr>
              <p:nvPr/>
            </p:nvSpPr>
            <p:spPr bwMode="gray">
              <a:xfrm>
                <a:off x="9730584" y="581815"/>
                <a:ext cx="1223419" cy="125613"/>
              </a:xfrm>
              <a:prstGeom prst="rect">
                <a:avLst/>
              </a:prstGeom>
            </p:spPr>
            <p:txBody>
              <a:bodyPr vert="horz" wrap="none" lIns="0" tIns="0" rIns="0" bIns="0" rtlCol="0">
                <a:spAutoFit/>
              </a:bodyPr>
              <a:lstStyle>
                <a:lvl1pPr lvl="0" indent="0" defTabSz="913473" fontAlgn="base">
                  <a:spcBef>
                    <a:spcPct val="0"/>
                  </a:spcBef>
                  <a:spcAft>
                    <a:spcPct val="0"/>
                  </a:spcAft>
                  <a:buClr>
                    <a:schemeClr val="tx2"/>
                  </a:buClr>
                  <a:buSzPct val="100000"/>
                  <a:defRPr lang="ru-RU" sz="1600" baseline="0" dirty="0"/>
                </a:lvl1pPr>
                <a:lvl2pPr marL="198335" lvl="1" indent="-194662" defTabSz="913473" fontAlgn="base">
                  <a:spcBef>
                    <a:spcPct val="0"/>
                  </a:spcBef>
                  <a:spcAft>
                    <a:spcPct val="0"/>
                  </a:spcAft>
                  <a:buClr>
                    <a:schemeClr val="accent4"/>
                  </a:buClr>
                  <a:buSzPct val="125000"/>
                  <a:buFont typeface="Arial" charset="0"/>
                  <a:buChar char="▪"/>
                  <a:defRPr lang="ru-RU" sz="1600" baseline="0" dirty="0"/>
                </a:lvl2pPr>
                <a:lvl3pPr marL="455435" lvl="2" indent="-253428" defTabSz="913473" fontAlgn="base">
                  <a:spcBef>
                    <a:spcPct val="0"/>
                  </a:spcBef>
                  <a:spcAft>
                    <a:spcPct val="0"/>
                  </a:spcAft>
                  <a:buClr>
                    <a:schemeClr val="accent6"/>
                  </a:buClr>
                  <a:buSzPct val="120000"/>
                  <a:buFont typeface="Arial" charset="0"/>
                  <a:buChar char="–"/>
                  <a:defRPr lang="ru-RU" sz="1600" baseline="0" dirty="0"/>
                </a:lvl3pPr>
                <a:lvl4pPr marL="628060" lvl="3" indent="-157933" defTabSz="913473" fontAlgn="base">
                  <a:spcBef>
                    <a:spcPct val="0"/>
                  </a:spcBef>
                  <a:spcAft>
                    <a:spcPct val="0"/>
                  </a:spcAft>
                  <a:buClr>
                    <a:schemeClr val="accent6"/>
                  </a:buClr>
                  <a:buSzPct val="120000"/>
                  <a:buFont typeface="Arial" charset="0"/>
                  <a:buChar char="▫"/>
                  <a:defRPr lang="ru-RU" sz="1600" baseline="0" dirty="0"/>
                </a:lvl4pPr>
                <a:lvl5pPr marL="763957" lvl="4" indent="-132223" defTabSz="913473" fontAlgn="base">
                  <a:spcBef>
                    <a:spcPct val="0"/>
                  </a:spcBef>
                  <a:spcAft>
                    <a:spcPct val="0"/>
                  </a:spcAft>
                  <a:buClr>
                    <a:schemeClr val="accent6"/>
                  </a:buClr>
                  <a:buSzPct val="89000"/>
                  <a:buFont typeface="Arial" charset="0"/>
                  <a:buChar char="-"/>
                  <a:defRPr lang="ru-RU" sz="1600" baseline="0" dirty="0"/>
                </a:lvl5pPr>
                <a:lvl6pPr marL="1020030" indent="-177089" defTabSz="1218026" fontAlgn="base">
                  <a:spcBef>
                    <a:spcPct val="0"/>
                  </a:spcBef>
                  <a:spcAft>
                    <a:spcPct val="0"/>
                  </a:spcAft>
                  <a:buClr>
                    <a:schemeClr val="tx2"/>
                  </a:buClr>
                  <a:buSzPct val="89000"/>
                  <a:buFont typeface="Arial" charset="0"/>
                  <a:buChar char="-"/>
                  <a:defRPr sz="2100" baseline="0"/>
                </a:lvl6pPr>
                <a:lvl7pPr marL="1020030" indent="-177089" defTabSz="1218026" fontAlgn="base">
                  <a:spcBef>
                    <a:spcPct val="0"/>
                  </a:spcBef>
                  <a:spcAft>
                    <a:spcPct val="0"/>
                  </a:spcAft>
                  <a:buClr>
                    <a:schemeClr val="tx2"/>
                  </a:buClr>
                  <a:buSzPct val="89000"/>
                  <a:buFont typeface="Arial" charset="0"/>
                  <a:buChar char="-"/>
                  <a:defRPr sz="2100" baseline="0"/>
                </a:lvl7pPr>
                <a:lvl8pPr marL="1020030" indent="-177089" defTabSz="1218026" fontAlgn="base">
                  <a:spcBef>
                    <a:spcPct val="0"/>
                  </a:spcBef>
                  <a:spcAft>
                    <a:spcPct val="0"/>
                  </a:spcAft>
                  <a:buClr>
                    <a:schemeClr val="tx2"/>
                  </a:buClr>
                  <a:buSzPct val="89000"/>
                  <a:buFont typeface="Arial" charset="0"/>
                  <a:buChar char="-"/>
                  <a:defRPr sz="2100" baseline="0"/>
                </a:lvl8pPr>
                <a:lvl9pPr marL="1020030" indent="-177089" defTabSz="1218026" fontAlgn="base">
                  <a:spcBef>
                    <a:spcPct val="0"/>
                  </a:spcBef>
                  <a:spcAft>
                    <a:spcPct val="0"/>
                  </a:spcAft>
                  <a:buClr>
                    <a:schemeClr val="tx2"/>
                  </a:buClr>
                  <a:buSzPct val="89000"/>
                  <a:buFont typeface="Arial" charset="0"/>
                  <a:buChar char="-"/>
                  <a:defRPr sz="2100" baseline="0"/>
                </a:lvl9pPr>
              </a:lstStyle>
              <a:p>
                <a:pPr marL="0" marR="0" lvl="0" indent="0" algn="l" defTabSz="913473" rtl="0" eaLnBrk="1" fontAlgn="base" latinLnBrk="0" hangingPunct="1">
                  <a:lnSpc>
                    <a:spcPct val="100000"/>
                  </a:lnSpc>
                  <a:spcBef>
                    <a:spcPct val="0"/>
                  </a:spcBef>
                  <a:spcAft>
                    <a:spcPct val="0"/>
                  </a:spcAft>
                  <a:buClr>
                    <a:srgbClr val="008080"/>
                  </a:buClr>
                  <a:buSzPct val="100000"/>
                  <a:buFontTx/>
                  <a:buNone/>
                  <a:tabLst/>
                  <a:defRPr/>
                </a:pPr>
                <a:r>
                  <a:rPr kumimoji="0" lang="ru-RU" sz="800" b="0" i="0" u="none" strike="noStrike" kern="1200" cap="none" spc="0" normalizeH="0" baseline="0" noProof="0" dirty="0">
                    <a:ln>
                      <a:noFill/>
                    </a:ln>
                    <a:solidFill>
                      <a:srgbClr val="000000"/>
                    </a:solidFill>
                    <a:effectLst/>
                    <a:uLnTx/>
                    <a:uFillTx/>
                    <a:latin typeface="Arial"/>
                    <a:ea typeface="+mn-ea"/>
                    <a:cs typeface="+mn-cs"/>
                  </a:rPr>
                  <a:t>Промежуточное событие</a:t>
                </a:r>
              </a:p>
            </p:txBody>
          </p:sp>
          <p:sp>
            <p:nvSpPr>
              <p:cNvPr id="245" name="TextBox 244">
                <a:extLst>
                  <a:ext uri="{FF2B5EF4-FFF2-40B4-BE49-F238E27FC236}">
                    <a16:creationId xmlns:a16="http://schemas.microsoft.com/office/drawing/2014/main" id="{216268E4-C73D-4DBC-B82B-9E4338B290FE}"/>
                  </a:ext>
                </a:extLst>
              </p:cNvPr>
              <p:cNvSpPr txBox="1"/>
              <p:nvPr/>
            </p:nvSpPr>
            <p:spPr>
              <a:xfrm>
                <a:off x="9730584" y="296662"/>
                <a:ext cx="978081" cy="125613"/>
              </a:xfrm>
              <a:prstGeom prst="rect">
                <a:avLst/>
              </a:prstGeom>
            </p:spPr>
            <p:txBody>
              <a:bodyPr vert="horz" wrap="none" lIns="0" tIns="0" rIns="0" bIns="0" rtlCol="0" anchor="t" anchorCtr="0">
                <a:spAutoFit/>
              </a:bodyPr>
              <a:lstStyle>
                <a:lvl1pPr lvl="0" indent="0" defTabSz="913473" fontAlgn="base">
                  <a:spcBef>
                    <a:spcPct val="0"/>
                  </a:spcBef>
                  <a:spcAft>
                    <a:spcPct val="0"/>
                  </a:spcAft>
                  <a:buClr>
                    <a:schemeClr val="tx2"/>
                  </a:buClr>
                  <a:buSzPct val="100000"/>
                  <a:defRPr lang="ru-RU" sz="1600" baseline="0" dirty="0"/>
                </a:lvl1pPr>
                <a:lvl2pPr marL="198335" lvl="1" indent="-194662" defTabSz="913473" fontAlgn="base">
                  <a:spcBef>
                    <a:spcPct val="0"/>
                  </a:spcBef>
                  <a:spcAft>
                    <a:spcPct val="0"/>
                  </a:spcAft>
                  <a:buClr>
                    <a:schemeClr val="accent4"/>
                  </a:buClr>
                  <a:buSzPct val="125000"/>
                  <a:buFont typeface="Arial" charset="0"/>
                  <a:buChar char="▪"/>
                  <a:defRPr lang="ru-RU" sz="1600" baseline="0" dirty="0"/>
                </a:lvl2pPr>
                <a:lvl3pPr marL="455435" lvl="2" indent="-253428" defTabSz="913473" fontAlgn="base">
                  <a:spcBef>
                    <a:spcPct val="0"/>
                  </a:spcBef>
                  <a:spcAft>
                    <a:spcPct val="0"/>
                  </a:spcAft>
                  <a:buClr>
                    <a:schemeClr val="accent6"/>
                  </a:buClr>
                  <a:buSzPct val="120000"/>
                  <a:buFont typeface="Arial" charset="0"/>
                  <a:buChar char="–"/>
                  <a:defRPr lang="ru-RU" sz="1600" baseline="0" dirty="0"/>
                </a:lvl3pPr>
                <a:lvl4pPr marL="628060" lvl="3" indent="-157933" defTabSz="913473" fontAlgn="base">
                  <a:spcBef>
                    <a:spcPct val="0"/>
                  </a:spcBef>
                  <a:spcAft>
                    <a:spcPct val="0"/>
                  </a:spcAft>
                  <a:buClr>
                    <a:schemeClr val="accent6"/>
                  </a:buClr>
                  <a:buSzPct val="120000"/>
                  <a:buFont typeface="Arial" charset="0"/>
                  <a:buChar char="▫"/>
                  <a:defRPr lang="ru-RU" sz="1600" baseline="0" dirty="0"/>
                </a:lvl4pPr>
                <a:lvl5pPr marL="763957" lvl="4" indent="-132223" defTabSz="913473" fontAlgn="base">
                  <a:spcBef>
                    <a:spcPct val="0"/>
                  </a:spcBef>
                  <a:spcAft>
                    <a:spcPct val="0"/>
                  </a:spcAft>
                  <a:buClr>
                    <a:schemeClr val="accent6"/>
                  </a:buClr>
                  <a:buSzPct val="89000"/>
                  <a:buFont typeface="Arial" charset="0"/>
                  <a:buChar char="-"/>
                  <a:defRPr lang="ru-RU" sz="1600" baseline="0" dirty="0"/>
                </a:lvl5pPr>
                <a:lvl6pPr marL="1020030" indent="-177089" defTabSz="1218026" fontAlgn="base">
                  <a:spcBef>
                    <a:spcPct val="0"/>
                  </a:spcBef>
                  <a:spcAft>
                    <a:spcPct val="0"/>
                  </a:spcAft>
                  <a:buClr>
                    <a:schemeClr val="tx2"/>
                  </a:buClr>
                  <a:buSzPct val="89000"/>
                  <a:buFont typeface="Arial" charset="0"/>
                  <a:buChar char="-"/>
                  <a:defRPr sz="2100" baseline="0"/>
                </a:lvl6pPr>
                <a:lvl7pPr marL="1020030" indent="-177089" defTabSz="1218026" fontAlgn="base">
                  <a:spcBef>
                    <a:spcPct val="0"/>
                  </a:spcBef>
                  <a:spcAft>
                    <a:spcPct val="0"/>
                  </a:spcAft>
                  <a:buClr>
                    <a:schemeClr val="tx2"/>
                  </a:buClr>
                  <a:buSzPct val="89000"/>
                  <a:buFont typeface="Arial" charset="0"/>
                  <a:buChar char="-"/>
                  <a:defRPr sz="2100" baseline="0"/>
                </a:lvl7pPr>
                <a:lvl8pPr marL="1020030" indent="-177089" defTabSz="1218026" fontAlgn="base">
                  <a:spcBef>
                    <a:spcPct val="0"/>
                  </a:spcBef>
                  <a:spcAft>
                    <a:spcPct val="0"/>
                  </a:spcAft>
                  <a:buClr>
                    <a:schemeClr val="tx2"/>
                  </a:buClr>
                  <a:buSzPct val="89000"/>
                  <a:buFont typeface="Arial" charset="0"/>
                  <a:buChar char="-"/>
                  <a:defRPr sz="2100" baseline="0"/>
                </a:lvl8pPr>
                <a:lvl9pPr marL="1020030" indent="-177089" defTabSz="1218026" fontAlgn="base">
                  <a:spcBef>
                    <a:spcPct val="0"/>
                  </a:spcBef>
                  <a:spcAft>
                    <a:spcPct val="0"/>
                  </a:spcAft>
                  <a:buClr>
                    <a:schemeClr val="tx2"/>
                  </a:buClr>
                  <a:buSzPct val="89000"/>
                  <a:buFont typeface="Arial" charset="0"/>
                  <a:buChar char="-"/>
                  <a:defRPr sz="2100" baseline="0"/>
                </a:lvl9pPr>
              </a:lstStyle>
              <a:p>
                <a:pPr marL="0" marR="0" lvl="0" indent="0" algn="l" defTabSz="913473" rtl="0" eaLnBrk="1" fontAlgn="base" latinLnBrk="0" hangingPunct="1">
                  <a:lnSpc>
                    <a:spcPct val="100000"/>
                  </a:lnSpc>
                  <a:spcBef>
                    <a:spcPct val="0"/>
                  </a:spcBef>
                  <a:spcAft>
                    <a:spcPct val="0"/>
                  </a:spcAft>
                  <a:buClr>
                    <a:srgbClr val="008080"/>
                  </a:buClr>
                  <a:buSzPct val="100000"/>
                  <a:buFontTx/>
                  <a:buNone/>
                  <a:tabLst/>
                  <a:defRPr/>
                </a:pPr>
                <a:r>
                  <a:rPr kumimoji="0" lang="ru-RU" sz="800" b="0" i="0" u="none" strike="noStrike" kern="1200" cap="none" spc="0" normalizeH="0" baseline="0" noProof="0" dirty="0">
                    <a:ln>
                      <a:noFill/>
                    </a:ln>
                    <a:solidFill>
                      <a:srgbClr val="000000"/>
                    </a:solidFill>
                    <a:effectLst/>
                    <a:uLnTx/>
                    <a:uFillTx/>
                    <a:latin typeface="Arial"/>
                    <a:ea typeface="+mn-ea"/>
                    <a:cs typeface="+mn-cs"/>
                  </a:rPr>
                  <a:t>Начальное событие</a:t>
                </a:r>
              </a:p>
            </p:txBody>
          </p:sp>
          <p:sp>
            <p:nvSpPr>
              <p:cNvPr id="247" name="TextBox 246">
                <a:extLst>
                  <a:ext uri="{FF2B5EF4-FFF2-40B4-BE49-F238E27FC236}">
                    <a16:creationId xmlns:a16="http://schemas.microsoft.com/office/drawing/2014/main" id="{7F2FA652-9C9F-414D-ACE6-DE5DF8B992D4}"/>
                  </a:ext>
                </a:extLst>
              </p:cNvPr>
              <p:cNvSpPr txBox="1">
                <a:spLocks/>
              </p:cNvSpPr>
              <p:nvPr/>
            </p:nvSpPr>
            <p:spPr bwMode="gray">
              <a:xfrm>
                <a:off x="9730584" y="866967"/>
                <a:ext cx="2693812" cy="125613"/>
              </a:xfrm>
              <a:prstGeom prst="rect">
                <a:avLst/>
              </a:prstGeom>
            </p:spPr>
            <p:txBody>
              <a:bodyPr vert="horz" wrap="none" lIns="0" tIns="0" rIns="0" bIns="0" rtlCol="0">
                <a:spAutoFit/>
              </a:bodyPr>
              <a:lstStyle>
                <a:lvl1pPr lvl="0" indent="0" defTabSz="913473" fontAlgn="base">
                  <a:spcBef>
                    <a:spcPct val="0"/>
                  </a:spcBef>
                  <a:spcAft>
                    <a:spcPct val="0"/>
                  </a:spcAft>
                  <a:buClr>
                    <a:schemeClr val="tx2"/>
                  </a:buClr>
                  <a:buSzPct val="100000"/>
                  <a:defRPr lang="ru-RU" sz="1600" baseline="0" dirty="0"/>
                </a:lvl1pPr>
                <a:lvl2pPr marL="198335" lvl="1" indent="-194662" defTabSz="913473" fontAlgn="base">
                  <a:spcBef>
                    <a:spcPct val="0"/>
                  </a:spcBef>
                  <a:spcAft>
                    <a:spcPct val="0"/>
                  </a:spcAft>
                  <a:buClr>
                    <a:schemeClr val="accent4"/>
                  </a:buClr>
                  <a:buSzPct val="125000"/>
                  <a:buFont typeface="Arial" charset="0"/>
                  <a:buChar char="▪"/>
                  <a:defRPr lang="ru-RU" sz="1600" baseline="0" dirty="0"/>
                </a:lvl2pPr>
                <a:lvl3pPr marL="455435" lvl="2" indent="-253428" defTabSz="913473" fontAlgn="base">
                  <a:spcBef>
                    <a:spcPct val="0"/>
                  </a:spcBef>
                  <a:spcAft>
                    <a:spcPct val="0"/>
                  </a:spcAft>
                  <a:buClr>
                    <a:schemeClr val="accent6"/>
                  </a:buClr>
                  <a:buSzPct val="120000"/>
                  <a:buFont typeface="Arial" charset="0"/>
                  <a:buChar char="–"/>
                  <a:defRPr lang="ru-RU" sz="1600" baseline="0" dirty="0"/>
                </a:lvl3pPr>
                <a:lvl4pPr marL="628060" lvl="3" indent="-157933" defTabSz="913473" fontAlgn="base">
                  <a:spcBef>
                    <a:spcPct val="0"/>
                  </a:spcBef>
                  <a:spcAft>
                    <a:spcPct val="0"/>
                  </a:spcAft>
                  <a:buClr>
                    <a:schemeClr val="accent6"/>
                  </a:buClr>
                  <a:buSzPct val="120000"/>
                  <a:buFont typeface="Arial" charset="0"/>
                  <a:buChar char="▫"/>
                  <a:defRPr lang="ru-RU" sz="1600" baseline="0" dirty="0"/>
                </a:lvl4pPr>
                <a:lvl5pPr marL="763957" lvl="4" indent="-132223" defTabSz="913473" fontAlgn="base">
                  <a:spcBef>
                    <a:spcPct val="0"/>
                  </a:spcBef>
                  <a:spcAft>
                    <a:spcPct val="0"/>
                  </a:spcAft>
                  <a:buClr>
                    <a:schemeClr val="accent6"/>
                  </a:buClr>
                  <a:buSzPct val="89000"/>
                  <a:buFont typeface="Arial" charset="0"/>
                  <a:buChar char="-"/>
                  <a:defRPr lang="ru-RU" sz="1600" baseline="0" dirty="0"/>
                </a:lvl5pPr>
                <a:lvl6pPr marL="1020030" indent="-177089" defTabSz="1218026" fontAlgn="base">
                  <a:spcBef>
                    <a:spcPct val="0"/>
                  </a:spcBef>
                  <a:spcAft>
                    <a:spcPct val="0"/>
                  </a:spcAft>
                  <a:buClr>
                    <a:schemeClr val="tx2"/>
                  </a:buClr>
                  <a:buSzPct val="89000"/>
                  <a:buFont typeface="Arial" charset="0"/>
                  <a:buChar char="-"/>
                  <a:defRPr sz="2100" baseline="0"/>
                </a:lvl6pPr>
                <a:lvl7pPr marL="1020030" indent="-177089" defTabSz="1218026" fontAlgn="base">
                  <a:spcBef>
                    <a:spcPct val="0"/>
                  </a:spcBef>
                  <a:spcAft>
                    <a:spcPct val="0"/>
                  </a:spcAft>
                  <a:buClr>
                    <a:schemeClr val="tx2"/>
                  </a:buClr>
                  <a:buSzPct val="89000"/>
                  <a:buFont typeface="Arial" charset="0"/>
                  <a:buChar char="-"/>
                  <a:defRPr sz="2100" baseline="0"/>
                </a:lvl7pPr>
                <a:lvl8pPr marL="1020030" indent="-177089" defTabSz="1218026" fontAlgn="base">
                  <a:spcBef>
                    <a:spcPct val="0"/>
                  </a:spcBef>
                  <a:spcAft>
                    <a:spcPct val="0"/>
                  </a:spcAft>
                  <a:buClr>
                    <a:schemeClr val="tx2"/>
                  </a:buClr>
                  <a:buSzPct val="89000"/>
                  <a:buFont typeface="Arial" charset="0"/>
                  <a:buChar char="-"/>
                  <a:defRPr sz="2100" baseline="0"/>
                </a:lvl8pPr>
                <a:lvl9pPr marL="1020030" indent="-177089" defTabSz="1218026" fontAlgn="base">
                  <a:spcBef>
                    <a:spcPct val="0"/>
                  </a:spcBef>
                  <a:spcAft>
                    <a:spcPct val="0"/>
                  </a:spcAft>
                  <a:buClr>
                    <a:schemeClr val="tx2"/>
                  </a:buClr>
                  <a:buSzPct val="89000"/>
                  <a:buFont typeface="Arial" charset="0"/>
                  <a:buChar char="-"/>
                  <a:defRPr sz="2100" baseline="0"/>
                </a:lvl9pPr>
              </a:lstStyle>
              <a:p>
                <a:pPr marL="0" marR="0" lvl="0" indent="0" algn="l" defTabSz="913473" rtl="0" eaLnBrk="1" fontAlgn="base" latinLnBrk="0" hangingPunct="1">
                  <a:lnSpc>
                    <a:spcPct val="100000"/>
                  </a:lnSpc>
                  <a:spcBef>
                    <a:spcPct val="0"/>
                  </a:spcBef>
                  <a:spcAft>
                    <a:spcPct val="0"/>
                  </a:spcAft>
                  <a:buClr>
                    <a:srgbClr val="008080"/>
                  </a:buClr>
                  <a:buSzPct val="100000"/>
                  <a:buFontTx/>
                  <a:buNone/>
                  <a:tabLst/>
                  <a:defRPr/>
                </a:pPr>
                <a:r>
                  <a:rPr kumimoji="0" lang="ru-RU" sz="800" b="0" i="0" u="none" strike="noStrike" kern="1200" cap="none" spc="0" normalizeH="0" baseline="0" noProof="0" dirty="0">
                    <a:ln>
                      <a:noFill/>
                    </a:ln>
                    <a:solidFill>
                      <a:srgbClr val="000000"/>
                    </a:solidFill>
                    <a:effectLst/>
                    <a:uLnTx/>
                    <a:uFillTx/>
                    <a:latin typeface="Arial"/>
                    <a:ea typeface="+mn-ea"/>
                    <a:cs typeface="+mn-cs"/>
                  </a:rPr>
                  <a:t>Событие, которым завершается выполнение процесса</a:t>
                </a:r>
              </a:p>
            </p:txBody>
          </p:sp>
          <p:grpSp>
            <p:nvGrpSpPr>
              <p:cNvPr id="248" name="Group 5">
                <a:extLst>
                  <a:ext uri="{FF2B5EF4-FFF2-40B4-BE49-F238E27FC236}">
                    <a16:creationId xmlns:a16="http://schemas.microsoft.com/office/drawing/2014/main" id="{5E50DB49-9F4C-4078-B226-EAB1AB49DEE9}"/>
                  </a:ext>
                </a:extLst>
              </p:cNvPr>
              <p:cNvGrpSpPr>
                <a:grpSpLocks/>
              </p:cNvGrpSpPr>
              <p:nvPr/>
            </p:nvGrpSpPr>
            <p:grpSpPr>
              <a:xfrm>
                <a:off x="9405937" y="812938"/>
                <a:ext cx="231169" cy="231169"/>
                <a:chOff x="11260222" y="3084475"/>
                <a:chExt cx="216000" cy="216000"/>
              </a:xfrm>
            </p:grpSpPr>
            <p:sp>
              <p:nvSpPr>
                <p:cNvPr id="251" name="Oval 216">
                  <a:extLst>
                    <a:ext uri="{FF2B5EF4-FFF2-40B4-BE49-F238E27FC236}">
                      <a16:creationId xmlns:a16="http://schemas.microsoft.com/office/drawing/2014/main" id="{A24A9FD2-D07F-44C8-9D2E-1FADEC7693FD}"/>
                    </a:ext>
                  </a:extLst>
                </p:cNvPr>
                <p:cNvSpPr>
                  <a:spLocks/>
                </p:cNvSpPr>
                <p:nvPr/>
              </p:nvSpPr>
              <p:spPr bwMode="gray">
                <a:xfrm>
                  <a:off x="11260222" y="3084475"/>
                  <a:ext cx="216000" cy="216000"/>
                </a:xfrm>
                <a:prstGeom prst="ellipse">
                  <a:avLst/>
                </a:prstGeom>
                <a:solidFill>
                  <a:schemeClr val="bg1"/>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ru-RU"/>
                  </a:defPPr>
                  <a:lvl1pPr marL="0" algn="l" defTabSz="913722" rtl="0" eaLnBrk="1" latinLnBrk="0" hangingPunct="1">
                    <a:defRPr sz="1800" kern="1200">
                      <a:solidFill>
                        <a:schemeClr val="lt1"/>
                      </a:solidFill>
                      <a:latin typeface="+mn-lt"/>
                      <a:ea typeface="+mn-ea"/>
                      <a:cs typeface="+mn-cs"/>
                    </a:defRPr>
                  </a:lvl1pPr>
                  <a:lvl2pPr marL="456864" algn="l" defTabSz="913722" rtl="0" eaLnBrk="1" latinLnBrk="0" hangingPunct="1">
                    <a:defRPr sz="1800" kern="1200">
                      <a:solidFill>
                        <a:schemeClr val="lt1"/>
                      </a:solidFill>
                      <a:latin typeface="+mn-lt"/>
                      <a:ea typeface="+mn-ea"/>
                      <a:cs typeface="+mn-cs"/>
                    </a:defRPr>
                  </a:lvl2pPr>
                  <a:lvl3pPr marL="913722" algn="l" defTabSz="913722" rtl="0" eaLnBrk="1" latinLnBrk="0" hangingPunct="1">
                    <a:defRPr sz="1800" kern="1200">
                      <a:solidFill>
                        <a:schemeClr val="lt1"/>
                      </a:solidFill>
                      <a:latin typeface="+mn-lt"/>
                      <a:ea typeface="+mn-ea"/>
                      <a:cs typeface="+mn-cs"/>
                    </a:defRPr>
                  </a:lvl3pPr>
                  <a:lvl4pPr marL="1370584" algn="l" defTabSz="913722" rtl="0" eaLnBrk="1" latinLnBrk="0" hangingPunct="1">
                    <a:defRPr sz="1800" kern="1200">
                      <a:solidFill>
                        <a:schemeClr val="lt1"/>
                      </a:solidFill>
                      <a:latin typeface="+mn-lt"/>
                      <a:ea typeface="+mn-ea"/>
                      <a:cs typeface="+mn-cs"/>
                    </a:defRPr>
                  </a:lvl4pPr>
                  <a:lvl5pPr marL="1827444" algn="l" defTabSz="913722" rtl="0" eaLnBrk="1" latinLnBrk="0" hangingPunct="1">
                    <a:defRPr sz="1800" kern="1200">
                      <a:solidFill>
                        <a:schemeClr val="lt1"/>
                      </a:solidFill>
                      <a:latin typeface="+mn-lt"/>
                      <a:ea typeface="+mn-ea"/>
                      <a:cs typeface="+mn-cs"/>
                    </a:defRPr>
                  </a:lvl5pPr>
                  <a:lvl6pPr marL="2284305" algn="l" defTabSz="913722" rtl="0" eaLnBrk="1" latinLnBrk="0" hangingPunct="1">
                    <a:defRPr sz="1800" kern="1200">
                      <a:solidFill>
                        <a:schemeClr val="lt1"/>
                      </a:solidFill>
                      <a:latin typeface="+mn-lt"/>
                      <a:ea typeface="+mn-ea"/>
                      <a:cs typeface="+mn-cs"/>
                    </a:defRPr>
                  </a:lvl6pPr>
                  <a:lvl7pPr marL="2741165" algn="l" defTabSz="913722" rtl="0" eaLnBrk="1" latinLnBrk="0" hangingPunct="1">
                    <a:defRPr sz="1800" kern="1200">
                      <a:solidFill>
                        <a:schemeClr val="lt1"/>
                      </a:solidFill>
                      <a:latin typeface="+mn-lt"/>
                      <a:ea typeface="+mn-ea"/>
                      <a:cs typeface="+mn-cs"/>
                    </a:defRPr>
                  </a:lvl7pPr>
                  <a:lvl8pPr marL="3198027" algn="l" defTabSz="913722" rtl="0" eaLnBrk="1" latinLnBrk="0" hangingPunct="1">
                    <a:defRPr sz="1800" kern="1200">
                      <a:solidFill>
                        <a:schemeClr val="lt1"/>
                      </a:solidFill>
                      <a:latin typeface="+mn-lt"/>
                      <a:ea typeface="+mn-ea"/>
                      <a:cs typeface="+mn-cs"/>
                    </a:defRPr>
                  </a:lvl8pPr>
                  <a:lvl9pPr marL="3654888" algn="l" defTabSz="913722" rtl="0" eaLnBrk="1" latinLnBrk="0" hangingPunct="1">
                    <a:defRPr sz="1800" kern="1200">
                      <a:solidFill>
                        <a:schemeClr val="lt1"/>
                      </a:solidFill>
                      <a:latin typeface="+mn-lt"/>
                      <a:ea typeface="+mn-ea"/>
                      <a:cs typeface="+mn-cs"/>
                    </a:defRPr>
                  </a:lvl9pPr>
                </a:lstStyle>
                <a:p>
                  <a:pPr marL="0" marR="0" lvl="0" indent="0" algn="ctr" defTabSz="913722" rtl="0" eaLnBrk="1" fontAlgn="auto" latinLnBrk="0" hangingPunct="1">
                    <a:lnSpc>
                      <a:spcPct val="100000"/>
                    </a:lnSpc>
                    <a:spcBef>
                      <a:spcPts val="0"/>
                    </a:spcBef>
                    <a:spcAft>
                      <a:spcPts val="0"/>
                    </a:spcAft>
                    <a:buClrTx/>
                    <a:buSzTx/>
                    <a:buFontTx/>
                    <a:buNone/>
                    <a:tabLst/>
                    <a:defRPr/>
                  </a:pPr>
                  <a:endParaRPr kumimoji="0" lang="ru-RU" sz="800" b="0" i="0" u="none" strike="noStrike" kern="1200" cap="none" spc="0" normalizeH="0" baseline="0" noProof="0" dirty="0" err="1">
                    <a:ln>
                      <a:noFill/>
                    </a:ln>
                    <a:solidFill>
                      <a:srgbClr val="000000"/>
                    </a:solidFill>
                    <a:effectLst/>
                    <a:uLnTx/>
                    <a:uFillTx/>
                    <a:latin typeface="Arial"/>
                    <a:ea typeface="+mn-ea"/>
                    <a:cs typeface="+mn-cs"/>
                  </a:endParaRPr>
                </a:p>
              </p:txBody>
            </p:sp>
            <p:sp>
              <p:nvSpPr>
                <p:cNvPr id="252" name="Oval 217">
                  <a:extLst>
                    <a:ext uri="{FF2B5EF4-FFF2-40B4-BE49-F238E27FC236}">
                      <a16:creationId xmlns:a16="http://schemas.microsoft.com/office/drawing/2014/main" id="{56A7B1F1-363B-419B-8411-EC8C6DCBFC99}"/>
                    </a:ext>
                  </a:extLst>
                </p:cNvPr>
                <p:cNvSpPr>
                  <a:spLocks/>
                </p:cNvSpPr>
                <p:nvPr/>
              </p:nvSpPr>
              <p:spPr bwMode="gray">
                <a:xfrm>
                  <a:off x="11308094" y="3132352"/>
                  <a:ext cx="120249" cy="120249"/>
                </a:xfrm>
                <a:prstGeom prst="ellipse">
                  <a:avLst/>
                </a:prstGeom>
                <a:solidFill>
                  <a:srgbClr val="FF0000"/>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ru-RU"/>
                  </a:defPPr>
                  <a:lvl1pPr marL="0" algn="l" defTabSz="913722" rtl="0" eaLnBrk="1" latinLnBrk="0" hangingPunct="1">
                    <a:defRPr sz="1800" kern="1200">
                      <a:solidFill>
                        <a:schemeClr val="lt1"/>
                      </a:solidFill>
                      <a:latin typeface="+mn-lt"/>
                      <a:ea typeface="+mn-ea"/>
                      <a:cs typeface="+mn-cs"/>
                    </a:defRPr>
                  </a:lvl1pPr>
                  <a:lvl2pPr marL="456864" algn="l" defTabSz="913722" rtl="0" eaLnBrk="1" latinLnBrk="0" hangingPunct="1">
                    <a:defRPr sz="1800" kern="1200">
                      <a:solidFill>
                        <a:schemeClr val="lt1"/>
                      </a:solidFill>
                      <a:latin typeface="+mn-lt"/>
                      <a:ea typeface="+mn-ea"/>
                      <a:cs typeface="+mn-cs"/>
                    </a:defRPr>
                  </a:lvl2pPr>
                  <a:lvl3pPr marL="913722" algn="l" defTabSz="913722" rtl="0" eaLnBrk="1" latinLnBrk="0" hangingPunct="1">
                    <a:defRPr sz="1800" kern="1200">
                      <a:solidFill>
                        <a:schemeClr val="lt1"/>
                      </a:solidFill>
                      <a:latin typeface="+mn-lt"/>
                      <a:ea typeface="+mn-ea"/>
                      <a:cs typeface="+mn-cs"/>
                    </a:defRPr>
                  </a:lvl3pPr>
                  <a:lvl4pPr marL="1370584" algn="l" defTabSz="913722" rtl="0" eaLnBrk="1" latinLnBrk="0" hangingPunct="1">
                    <a:defRPr sz="1800" kern="1200">
                      <a:solidFill>
                        <a:schemeClr val="lt1"/>
                      </a:solidFill>
                      <a:latin typeface="+mn-lt"/>
                      <a:ea typeface="+mn-ea"/>
                      <a:cs typeface="+mn-cs"/>
                    </a:defRPr>
                  </a:lvl4pPr>
                  <a:lvl5pPr marL="1827444" algn="l" defTabSz="913722" rtl="0" eaLnBrk="1" latinLnBrk="0" hangingPunct="1">
                    <a:defRPr sz="1800" kern="1200">
                      <a:solidFill>
                        <a:schemeClr val="lt1"/>
                      </a:solidFill>
                      <a:latin typeface="+mn-lt"/>
                      <a:ea typeface="+mn-ea"/>
                      <a:cs typeface="+mn-cs"/>
                    </a:defRPr>
                  </a:lvl5pPr>
                  <a:lvl6pPr marL="2284305" algn="l" defTabSz="913722" rtl="0" eaLnBrk="1" latinLnBrk="0" hangingPunct="1">
                    <a:defRPr sz="1800" kern="1200">
                      <a:solidFill>
                        <a:schemeClr val="lt1"/>
                      </a:solidFill>
                      <a:latin typeface="+mn-lt"/>
                      <a:ea typeface="+mn-ea"/>
                      <a:cs typeface="+mn-cs"/>
                    </a:defRPr>
                  </a:lvl6pPr>
                  <a:lvl7pPr marL="2741165" algn="l" defTabSz="913722" rtl="0" eaLnBrk="1" latinLnBrk="0" hangingPunct="1">
                    <a:defRPr sz="1800" kern="1200">
                      <a:solidFill>
                        <a:schemeClr val="lt1"/>
                      </a:solidFill>
                      <a:latin typeface="+mn-lt"/>
                      <a:ea typeface="+mn-ea"/>
                      <a:cs typeface="+mn-cs"/>
                    </a:defRPr>
                  </a:lvl7pPr>
                  <a:lvl8pPr marL="3198027" algn="l" defTabSz="913722" rtl="0" eaLnBrk="1" latinLnBrk="0" hangingPunct="1">
                    <a:defRPr sz="1800" kern="1200">
                      <a:solidFill>
                        <a:schemeClr val="lt1"/>
                      </a:solidFill>
                      <a:latin typeface="+mn-lt"/>
                      <a:ea typeface="+mn-ea"/>
                      <a:cs typeface="+mn-cs"/>
                    </a:defRPr>
                  </a:lvl8pPr>
                  <a:lvl9pPr marL="3654888" algn="l" defTabSz="913722" rtl="0" eaLnBrk="1" latinLnBrk="0" hangingPunct="1">
                    <a:defRPr sz="1800" kern="1200">
                      <a:solidFill>
                        <a:schemeClr val="lt1"/>
                      </a:solidFill>
                      <a:latin typeface="+mn-lt"/>
                      <a:ea typeface="+mn-ea"/>
                      <a:cs typeface="+mn-cs"/>
                    </a:defRPr>
                  </a:lvl9pPr>
                </a:lstStyle>
                <a:p>
                  <a:pPr marL="0" marR="0" lvl="0" indent="0" algn="ctr" defTabSz="913722" rtl="0" eaLnBrk="1" fontAlgn="auto" latinLnBrk="0" hangingPunct="1">
                    <a:lnSpc>
                      <a:spcPct val="100000"/>
                    </a:lnSpc>
                    <a:spcBef>
                      <a:spcPts val="0"/>
                    </a:spcBef>
                    <a:spcAft>
                      <a:spcPts val="0"/>
                    </a:spcAft>
                    <a:buClrTx/>
                    <a:buSzTx/>
                    <a:buFontTx/>
                    <a:buNone/>
                    <a:tabLst/>
                    <a:defRPr/>
                  </a:pPr>
                  <a:endParaRPr kumimoji="0" lang="ru-RU" sz="800" b="0" i="0" u="none" strike="noStrike" kern="1200" cap="none" spc="0" normalizeH="0" baseline="0" noProof="0" dirty="0" err="1">
                    <a:ln>
                      <a:noFill/>
                    </a:ln>
                    <a:solidFill>
                      <a:srgbClr val="000000"/>
                    </a:solidFill>
                    <a:effectLst/>
                    <a:uLnTx/>
                    <a:uFillTx/>
                    <a:latin typeface="Arial"/>
                    <a:ea typeface="+mn-ea"/>
                    <a:cs typeface="+mn-cs"/>
                  </a:endParaRPr>
                </a:p>
              </p:txBody>
            </p:sp>
          </p:grpSp>
          <p:sp>
            <p:nvSpPr>
              <p:cNvPr id="249" name="Oval 53">
                <a:extLst>
                  <a:ext uri="{FF2B5EF4-FFF2-40B4-BE49-F238E27FC236}">
                    <a16:creationId xmlns:a16="http://schemas.microsoft.com/office/drawing/2014/main" id="{E52BB870-CF06-4378-A410-3B19EC659736}"/>
                  </a:ext>
                </a:extLst>
              </p:cNvPr>
              <p:cNvSpPr>
                <a:spLocks/>
              </p:cNvSpPr>
              <p:nvPr/>
            </p:nvSpPr>
            <p:spPr bwMode="gray">
              <a:xfrm>
                <a:off x="9405937" y="527786"/>
                <a:ext cx="231169" cy="231169"/>
              </a:xfrm>
              <a:prstGeom prst="ellipse">
                <a:avLst/>
              </a:prstGeom>
              <a:solidFill>
                <a:schemeClr val="bg1"/>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3722" rtl="0" eaLnBrk="1" fontAlgn="auto" latinLnBrk="0" hangingPunct="1">
                  <a:lnSpc>
                    <a:spcPct val="100000"/>
                  </a:lnSpc>
                  <a:spcBef>
                    <a:spcPts val="0"/>
                  </a:spcBef>
                  <a:spcAft>
                    <a:spcPts val="0"/>
                  </a:spcAft>
                  <a:buClrTx/>
                  <a:buSzTx/>
                  <a:buFontTx/>
                  <a:buNone/>
                  <a:tabLst/>
                  <a:defRPr/>
                </a:pPr>
                <a:endParaRPr kumimoji="0" lang="ru-RU" sz="800" b="0" i="0" u="none" strike="noStrike" kern="1200" cap="none" spc="0" normalizeH="0" baseline="0" noProof="0" dirty="0" err="1">
                  <a:ln>
                    <a:noFill/>
                  </a:ln>
                  <a:solidFill>
                    <a:srgbClr val="000000"/>
                  </a:solidFill>
                  <a:effectLst/>
                  <a:uLnTx/>
                  <a:uFillTx/>
                  <a:latin typeface="Arial"/>
                  <a:ea typeface="+mn-ea"/>
                  <a:cs typeface="+mn-cs"/>
                </a:endParaRPr>
              </a:p>
            </p:txBody>
          </p:sp>
          <p:sp>
            <p:nvSpPr>
              <p:cNvPr id="250" name="Oval 53">
                <a:extLst>
                  <a:ext uri="{FF2B5EF4-FFF2-40B4-BE49-F238E27FC236}">
                    <a16:creationId xmlns:a16="http://schemas.microsoft.com/office/drawing/2014/main" id="{E52BB870-CF06-4378-A410-3B19EC659736}"/>
                  </a:ext>
                </a:extLst>
              </p:cNvPr>
              <p:cNvSpPr>
                <a:spLocks/>
              </p:cNvSpPr>
              <p:nvPr/>
            </p:nvSpPr>
            <p:spPr bwMode="gray">
              <a:xfrm>
                <a:off x="9405937" y="242633"/>
                <a:ext cx="231169" cy="231169"/>
              </a:xfrm>
              <a:prstGeom prst="ellipse">
                <a:avLst/>
              </a:prstGeom>
              <a:solidFill>
                <a:schemeClr val="bg1"/>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3722" rtl="0" eaLnBrk="1" fontAlgn="auto" latinLnBrk="0" hangingPunct="1">
                  <a:lnSpc>
                    <a:spcPct val="100000"/>
                  </a:lnSpc>
                  <a:spcBef>
                    <a:spcPts val="0"/>
                  </a:spcBef>
                  <a:spcAft>
                    <a:spcPts val="0"/>
                  </a:spcAft>
                  <a:buClrTx/>
                  <a:buSzTx/>
                  <a:buFontTx/>
                  <a:buNone/>
                  <a:tabLst/>
                  <a:defRPr/>
                </a:pPr>
                <a:endParaRPr kumimoji="0" lang="ru-RU" sz="800" b="0" i="0" u="none" strike="noStrike" kern="1200" cap="none" spc="0" normalizeH="0" baseline="0" noProof="0" dirty="0" err="1">
                  <a:ln>
                    <a:noFill/>
                  </a:ln>
                  <a:solidFill>
                    <a:srgbClr val="000000"/>
                  </a:solidFill>
                  <a:effectLst/>
                  <a:uLnTx/>
                  <a:uFillTx/>
                  <a:latin typeface="Arial"/>
                  <a:ea typeface="+mn-ea"/>
                  <a:cs typeface="+mn-cs"/>
                </a:endParaRPr>
              </a:p>
            </p:txBody>
          </p:sp>
        </p:grpSp>
        <p:grpSp>
          <p:nvGrpSpPr>
            <p:cNvPr id="234" name="Group 26">
              <a:extLst>
                <a:ext uri="{FF2B5EF4-FFF2-40B4-BE49-F238E27FC236}">
                  <a16:creationId xmlns:a16="http://schemas.microsoft.com/office/drawing/2014/main" id="{85AD137A-308D-4A3A-A158-7ADC818EA964}"/>
                </a:ext>
              </a:extLst>
            </p:cNvPr>
            <p:cNvGrpSpPr/>
            <p:nvPr/>
          </p:nvGrpSpPr>
          <p:grpSpPr>
            <a:xfrm>
              <a:off x="7650039" y="242633"/>
              <a:ext cx="1604043" cy="801480"/>
              <a:chOff x="6949407" y="242633"/>
              <a:chExt cx="1604043" cy="801480"/>
            </a:xfrm>
          </p:grpSpPr>
          <p:grpSp>
            <p:nvGrpSpPr>
              <p:cNvPr id="236" name="Group 24">
                <a:extLst>
                  <a:ext uri="{FF2B5EF4-FFF2-40B4-BE49-F238E27FC236}">
                    <a16:creationId xmlns:a16="http://schemas.microsoft.com/office/drawing/2014/main" id="{E05F3C5C-B6F7-4D24-8F1E-07D132F87390}"/>
                  </a:ext>
                </a:extLst>
              </p:cNvPr>
              <p:cNvGrpSpPr/>
              <p:nvPr/>
            </p:nvGrpSpPr>
            <p:grpSpPr>
              <a:xfrm>
                <a:off x="6949407" y="242633"/>
                <a:ext cx="1604043" cy="376840"/>
                <a:chOff x="6949407" y="242633"/>
                <a:chExt cx="1604043" cy="376840"/>
              </a:xfrm>
            </p:grpSpPr>
            <p:sp>
              <p:nvSpPr>
                <p:cNvPr id="242" name="TextBox 241">
                  <a:extLst>
                    <a:ext uri="{FF2B5EF4-FFF2-40B4-BE49-F238E27FC236}">
                      <a16:creationId xmlns:a16="http://schemas.microsoft.com/office/drawing/2014/main" id="{B3611BAF-D772-4301-8732-4FE4CB956688}"/>
                    </a:ext>
                  </a:extLst>
                </p:cNvPr>
                <p:cNvSpPr txBox="1">
                  <a:spLocks/>
                </p:cNvSpPr>
                <p:nvPr/>
              </p:nvSpPr>
              <p:spPr bwMode="gray">
                <a:xfrm>
                  <a:off x="7203815" y="242633"/>
                  <a:ext cx="1349635" cy="376840"/>
                </a:xfrm>
                <a:prstGeom prst="rect">
                  <a:avLst/>
                </a:prstGeom>
              </p:spPr>
              <p:txBody>
                <a:bodyPr vert="horz" wrap="square" lIns="0" tIns="0" rIns="0" bIns="0" rtlCol="0">
                  <a:spAutoFit/>
                </a:bodyPr>
                <a:lstStyle>
                  <a:lvl1pPr lvl="0" indent="0" defTabSz="913473" fontAlgn="base">
                    <a:spcBef>
                      <a:spcPct val="0"/>
                    </a:spcBef>
                    <a:spcAft>
                      <a:spcPct val="0"/>
                    </a:spcAft>
                    <a:buClr>
                      <a:schemeClr val="tx2"/>
                    </a:buClr>
                    <a:buSzPct val="100000"/>
                    <a:defRPr lang="ru-RU" sz="1600" baseline="0" dirty="0"/>
                  </a:lvl1pPr>
                  <a:lvl2pPr marL="198335" lvl="1" indent="-194662" defTabSz="913473" fontAlgn="base">
                    <a:spcBef>
                      <a:spcPct val="0"/>
                    </a:spcBef>
                    <a:spcAft>
                      <a:spcPct val="0"/>
                    </a:spcAft>
                    <a:buClr>
                      <a:schemeClr val="accent4"/>
                    </a:buClr>
                    <a:buSzPct val="125000"/>
                    <a:buFont typeface="Arial" charset="0"/>
                    <a:buChar char="▪"/>
                    <a:defRPr lang="ru-RU" sz="1600" baseline="0" dirty="0"/>
                  </a:lvl2pPr>
                  <a:lvl3pPr marL="455435" lvl="2" indent="-253428" defTabSz="913473" fontAlgn="base">
                    <a:spcBef>
                      <a:spcPct val="0"/>
                    </a:spcBef>
                    <a:spcAft>
                      <a:spcPct val="0"/>
                    </a:spcAft>
                    <a:buClr>
                      <a:schemeClr val="accent6"/>
                    </a:buClr>
                    <a:buSzPct val="120000"/>
                    <a:buFont typeface="Arial" charset="0"/>
                    <a:buChar char="–"/>
                    <a:defRPr lang="ru-RU" sz="1600" baseline="0" dirty="0"/>
                  </a:lvl3pPr>
                  <a:lvl4pPr marL="628060" lvl="3" indent="-157933" defTabSz="913473" fontAlgn="base">
                    <a:spcBef>
                      <a:spcPct val="0"/>
                    </a:spcBef>
                    <a:spcAft>
                      <a:spcPct val="0"/>
                    </a:spcAft>
                    <a:buClr>
                      <a:schemeClr val="accent6"/>
                    </a:buClr>
                    <a:buSzPct val="120000"/>
                    <a:buFont typeface="Arial" charset="0"/>
                    <a:buChar char="▫"/>
                    <a:defRPr lang="ru-RU" sz="1600" baseline="0" dirty="0"/>
                  </a:lvl4pPr>
                  <a:lvl5pPr marL="763957" lvl="4" indent="-132223" defTabSz="913473" fontAlgn="base">
                    <a:spcBef>
                      <a:spcPct val="0"/>
                    </a:spcBef>
                    <a:spcAft>
                      <a:spcPct val="0"/>
                    </a:spcAft>
                    <a:buClr>
                      <a:schemeClr val="accent6"/>
                    </a:buClr>
                    <a:buSzPct val="89000"/>
                    <a:buFont typeface="Arial" charset="0"/>
                    <a:buChar char="-"/>
                    <a:defRPr lang="ru-RU" sz="1600" baseline="0" dirty="0"/>
                  </a:lvl5pPr>
                  <a:lvl6pPr marL="1020030" indent="-177089" defTabSz="1218026" fontAlgn="base">
                    <a:spcBef>
                      <a:spcPct val="0"/>
                    </a:spcBef>
                    <a:spcAft>
                      <a:spcPct val="0"/>
                    </a:spcAft>
                    <a:buClr>
                      <a:schemeClr val="tx2"/>
                    </a:buClr>
                    <a:buSzPct val="89000"/>
                    <a:buFont typeface="Arial" charset="0"/>
                    <a:buChar char="-"/>
                    <a:defRPr sz="2100" baseline="0"/>
                  </a:lvl6pPr>
                  <a:lvl7pPr marL="1020030" indent="-177089" defTabSz="1218026" fontAlgn="base">
                    <a:spcBef>
                      <a:spcPct val="0"/>
                    </a:spcBef>
                    <a:spcAft>
                      <a:spcPct val="0"/>
                    </a:spcAft>
                    <a:buClr>
                      <a:schemeClr val="tx2"/>
                    </a:buClr>
                    <a:buSzPct val="89000"/>
                    <a:buFont typeface="Arial" charset="0"/>
                    <a:buChar char="-"/>
                    <a:defRPr sz="2100" baseline="0"/>
                  </a:lvl7pPr>
                  <a:lvl8pPr marL="1020030" indent="-177089" defTabSz="1218026" fontAlgn="base">
                    <a:spcBef>
                      <a:spcPct val="0"/>
                    </a:spcBef>
                    <a:spcAft>
                      <a:spcPct val="0"/>
                    </a:spcAft>
                    <a:buClr>
                      <a:schemeClr val="tx2"/>
                    </a:buClr>
                    <a:buSzPct val="89000"/>
                    <a:buFont typeface="Arial" charset="0"/>
                    <a:buChar char="-"/>
                    <a:defRPr sz="2100" baseline="0"/>
                  </a:lvl8pPr>
                  <a:lvl9pPr marL="1020030" indent="-177089" defTabSz="1218026" fontAlgn="base">
                    <a:spcBef>
                      <a:spcPct val="0"/>
                    </a:spcBef>
                    <a:spcAft>
                      <a:spcPct val="0"/>
                    </a:spcAft>
                    <a:buClr>
                      <a:schemeClr val="tx2"/>
                    </a:buClr>
                    <a:buSzPct val="89000"/>
                    <a:buFont typeface="Arial" charset="0"/>
                    <a:buChar char="-"/>
                    <a:defRPr sz="2100" baseline="0"/>
                  </a:lvl9pPr>
                </a:lstStyle>
                <a:p>
                  <a:pPr marL="0" marR="0" lvl="0" indent="0" algn="l" defTabSz="913473" rtl="0" eaLnBrk="1" fontAlgn="base" latinLnBrk="0" hangingPunct="1">
                    <a:lnSpc>
                      <a:spcPct val="100000"/>
                    </a:lnSpc>
                    <a:spcBef>
                      <a:spcPct val="0"/>
                    </a:spcBef>
                    <a:spcAft>
                      <a:spcPct val="0"/>
                    </a:spcAft>
                    <a:buClr>
                      <a:srgbClr val="008080"/>
                    </a:buClr>
                    <a:buSzPct val="100000"/>
                    <a:buFontTx/>
                    <a:buNone/>
                    <a:tabLst/>
                    <a:defRPr/>
                  </a:pPr>
                  <a:r>
                    <a:rPr kumimoji="0" lang="ru-RU" sz="800" b="0" i="0" u="none" strike="noStrike" kern="1200" cap="none" spc="0" normalizeH="0" baseline="0" noProof="0" dirty="0">
                      <a:ln>
                        <a:noFill/>
                      </a:ln>
                      <a:solidFill>
                        <a:srgbClr val="000000"/>
                      </a:solidFill>
                      <a:effectLst/>
                      <a:uLnTx/>
                      <a:uFillTx/>
                      <a:latin typeface="Arial"/>
                      <a:ea typeface="+mn-ea"/>
                      <a:cs typeface="+mn-cs"/>
                    </a:rPr>
                    <a:t>"Исключающее ИЛИ" </a:t>
                  </a:r>
                  <a:br>
                    <a:rPr kumimoji="0" lang="ru-RU" sz="800" b="0" i="0" u="none" strike="noStrike" kern="1200" cap="none" spc="0" normalizeH="0" baseline="0" noProof="0" dirty="0">
                      <a:ln>
                        <a:noFill/>
                      </a:ln>
                      <a:solidFill>
                        <a:srgbClr val="000000"/>
                      </a:solidFill>
                      <a:effectLst/>
                      <a:uLnTx/>
                      <a:uFillTx/>
                      <a:latin typeface="Arial"/>
                      <a:ea typeface="+mn-ea"/>
                      <a:cs typeface="+mn-cs"/>
                    </a:rPr>
                  </a:br>
                  <a:r>
                    <a:rPr kumimoji="0" lang="ru-RU" sz="800" b="0" i="0" u="none" strike="noStrike" kern="1200" cap="none" spc="0" normalizeH="0" baseline="0" noProof="0" dirty="0">
                      <a:ln>
                        <a:noFill/>
                      </a:ln>
                      <a:solidFill>
                        <a:srgbClr val="000000"/>
                      </a:solidFill>
                      <a:effectLst/>
                      <a:uLnTx/>
                      <a:uFillTx/>
                      <a:latin typeface="Arial"/>
                      <a:ea typeface="+mn-ea"/>
                      <a:cs typeface="+mn-cs"/>
                    </a:rPr>
                    <a:t>Возможно выполнение только одного из условий</a:t>
                  </a:r>
                </a:p>
              </p:txBody>
            </p:sp>
            <p:sp>
              <p:nvSpPr>
                <p:cNvPr id="243" name="Блок-схема: узел суммирования 242"/>
                <p:cNvSpPr>
                  <a:spLocks/>
                </p:cNvSpPr>
                <p:nvPr/>
              </p:nvSpPr>
              <p:spPr>
                <a:xfrm>
                  <a:off x="6949407" y="242633"/>
                  <a:ext cx="189824" cy="194576"/>
                </a:xfrm>
                <a:prstGeom prst="flowChartSummingJunction">
                  <a:avLst/>
                </a:prstGeom>
                <a:solidFill>
                  <a:schemeClr val="accent3"/>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3722" rtl="0" eaLnBrk="1" fontAlgn="auto" latinLnBrk="0" hangingPunct="1">
                    <a:lnSpc>
                      <a:spcPct val="100000"/>
                    </a:lnSpc>
                    <a:spcBef>
                      <a:spcPts val="0"/>
                    </a:spcBef>
                    <a:spcAft>
                      <a:spcPts val="0"/>
                    </a:spcAft>
                    <a:buClrTx/>
                    <a:buSzTx/>
                    <a:buFontTx/>
                    <a:buNone/>
                    <a:tabLst/>
                    <a:defRPr/>
                  </a:pPr>
                  <a:endParaRPr kumimoji="0" lang="ru-RU" sz="800" b="0" i="0" u="none" strike="noStrike" kern="1200" cap="none" spc="0" normalizeH="0" baseline="0" noProof="0" dirty="0" err="1">
                    <a:ln>
                      <a:noFill/>
                    </a:ln>
                    <a:solidFill>
                      <a:srgbClr val="000000"/>
                    </a:solidFill>
                    <a:effectLst/>
                    <a:uLnTx/>
                    <a:uFillTx/>
                    <a:latin typeface="Arial"/>
                    <a:ea typeface="+mn-ea"/>
                    <a:cs typeface="+mn-cs"/>
                  </a:endParaRPr>
                </a:p>
              </p:txBody>
            </p:sp>
          </p:grpSp>
          <p:grpSp>
            <p:nvGrpSpPr>
              <p:cNvPr id="238" name="Group 25">
                <a:extLst>
                  <a:ext uri="{FF2B5EF4-FFF2-40B4-BE49-F238E27FC236}">
                    <a16:creationId xmlns:a16="http://schemas.microsoft.com/office/drawing/2014/main" id="{E0FDDF0A-DC81-4498-B0EC-4496790ECF05}"/>
                  </a:ext>
                </a:extLst>
              </p:cNvPr>
              <p:cNvGrpSpPr/>
              <p:nvPr/>
            </p:nvGrpSpPr>
            <p:grpSpPr>
              <a:xfrm>
                <a:off x="6949407" y="674775"/>
                <a:ext cx="1604043" cy="369338"/>
                <a:chOff x="6949407" y="674775"/>
                <a:chExt cx="1604043" cy="369338"/>
              </a:xfrm>
            </p:grpSpPr>
            <p:sp>
              <p:nvSpPr>
                <p:cNvPr id="239" name="TextBox 238">
                  <a:extLst>
                    <a:ext uri="{FF2B5EF4-FFF2-40B4-BE49-F238E27FC236}">
                      <a16:creationId xmlns:a16="http://schemas.microsoft.com/office/drawing/2014/main" id="{10C74D45-5FA9-4594-ABDC-512C7D261EFF}"/>
                    </a:ext>
                  </a:extLst>
                </p:cNvPr>
                <p:cNvSpPr txBox="1">
                  <a:spLocks/>
                </p:cNvSpPr>
                <p:nvPr/>
              </p:nvSpPr>
              <p:spPr bwMode="gray">
                <a:xfrm>
                  <a:off x="7203815" y="674775"/>
                  <a:ext cx="1349635" cy="369338"/>
                </a:xfrm>
                <a:prstGeom prst="rect">
                  <a:avLst/>
                </a:prstGeom>
              </p:spPr>
              <p:txBody>
                <a:bodyPr vert="horz" wrap="square" lIns="0" tIns="0" rIns="0" bIns="0" rtlCol="0">
                  <a:spAutoFit/>
                </a:bodyPr>
                <a:lstStyle>
                  <a:lvl1pPr lvl="0" indent="0" defTabSz="913473" fontAlgn="base">
                    <a:spcBef>
                      <a:spcPct val="0"/>
                    </a:spcBef>
                    <a:spcAft>
                      <a:spcPct val="0"/>
                    </a:spcAft>
                    <a:buClr>
                      <a:schemeClr val="tx2"/>
                    </a:buClr>
                    <a:buSzPct val="100000"/>
                    <a:defRPr lang="ru-RU" sz="1600" baseline="0" dirty="0"/>
                  </a:lvl1pPr>
                  <a:lvl2pPr marL="198335" lvl="1" indent="-194662" defTabSz="913473" fontAlgn="base">
                    <a:spcBef>
                      <a:spcPct val="0"/>
                    </a:spcBef>
                    <a:spcAft>
                      <a:spcPct val="0"/>
                    </a:spcAft>
                    <a:buClr>
                      <a:schemeClr val="accent4"/>
                    </a:buClr>
                    <a:buSzPct val="125000"/>
                    <a:buFont typeface="Arial" charset="0"/>
                    <a:buChar char="▪"/>
                    <a:defRPr lang="ru-RU" sz="1600" baseline="0" dirty="0"/>
                  </a:lvl2pPr>
                  <a:lvl3pPr marL="455435" lvl="2" indent="-253428" defTabSz="913473" fontAlgn="base">
                    <a:spcBef>
                      <a:spcPct val="0"/>
                    </a:spcBef>
                    <a:spcAft>
                      <a:spcPct val="0"/>
                    </a:spcAft>
                    <a:buClr>
                      <a:schemeClr val="accent6"/>
                    </a:buClr>
                    <a:buSzPct val="120000"/>
                    <a:buFont typeface="Arial" charset="0"/>
                    <a:buChar char="–"/>
                    <a:defRPr lang="ru-RU" sz="1600" baseline="0" dirty="0"/>
                  </a:lvl3pPr>
                  <a:lvl4pPr marL="628060" lvl="3" indent="-157933" defTabSz="913473" fontAlgn="base">
                    <a:spcBef>
                      <a:spcPct val="0"/>
                    </a:spcBef>
                    <a:spcAft>
                      <a:spcPct val="0"/>
                    </a:spcAft>
                    <a:buClr>
                      <a:schemeClr val="accent6"/>
                    </a:buClr>
                    <a:buSzPct val="120000"/>
                    <a:buFont typeface="Arial" charset="0"/>
                    <a:buChar char="▫"/>
                    <a:defRPr lang="ru-RU" sz="1600" baseline="0" dirty="0"/>
                  </a:lvl4pPr>
                  <a:lvl5pPr marL="763957" lvl="4" indent="-132223" defTabSz="913473" fontAlgn="base">
                    <a:spcBef>
                      <a:spcPct val="0"/>
                    </a:spcBef>
                    <a:spcAft>
                      <a:spcPct val="0"/>
                    </a:spcAft>
                    <a:buClr>
                      <a:schemeClr val="accent6"/>
                    </a:buClr>
                    <a:buSzPct val="89000"/>
                    <a:buFont typeface="Arial" charset="0"/>
                    <a:buChar char="-"/>
                    <a:defRPr lang="ru-RU" sz="1600" baseline="0" dirty="0"/>
                  </a:lvl5pPr>
                  <a:lvl6pPr marL="1020030" indent="-177089" defTabSz="1218026" fontAlgn="base">
                    <a:spcBef>
                      <a:spcPct val="0"/>
                    </a:spcBef>
                    <a:spcAft>
                      <a:spcPct val="0"/>
                    </a:spcAft>
                    <a:buClr>
                      <a:schemeClr val="tx2"/>
                    </a:buClr>
                    <a:buSzPct val="89000"/>
                    <a:buFont typeface="Arial" charset="0"/>
                    <a:buChar char="-"/>
                    <a:defRPr sz="2100" baseline="0"/>
                  </a:lvl6pPr>
                  <a:lvl7pPr marL="1020030" indent="-177089" defTabSz="1218026" fontAlgn="base">
                    <a:spcBef>
                      <a:spcPct val="0"/>
                    </a:spcBef>
                    <a:spcAft>
                      <a:spcPct val="0"/>
                    </a:spcAft>
                    <a:buClr>
                      <a:schemeClr val="tx2"/>
                    </a:buClr>
                    <a:buSzPct val="89000"/>
                    <a:buFont typeface="Arial" charset="0"/>
                    <a:buChar char="-"/>
                    <a:defRPr sz="2100" baseline="0"/>
                  </a:lvl7pPr>
                  <a:lvl8pPr marL="1020030" indent="-177089" defTabSz="1218026" fontAlgn="base">
                    <a:spcBef>
                      <a:spcPct val="0"/>
                    </a:spcBef>
                    <a:spcAft>
                      <a:spcPct val="0"/>
                    </a:spcAft>
                    <a:buClr>
                      <a:schemeClr val="tx2"/>
                    </a:buClr>
                    <a:buSzPct val="89000"/>
                    <a:buFont typeface="Arial" charset="0"/>
                    <a:buChar char="-"/>
                    <a:defRPr sz="2100" baseline="0"/>
                  </a:lvl8pPr>
                  <a:lvl9pPr marL="1020030" indent="-177089" defTabSz="1218026" fontAlgn="base">
                    <a:spcBef>
                      <a:spcPct val="0"/>
                    </a:spcBef>
                    <a:spcAft>
                      <a:spcPct val="0"/>
                    </a:spcAft>
                    <a:buClr>
                      <a:schemeClr val="tx2"/>
                    </a:buClr>
                    <a:buSzPct val="89000"/>
                    <a:buFont typeface="Arial" charset="0"/>
                    <a:buChar char="-"/>
                    <a:defRPr sz="2100" baseline="0"/>
                  </a:lvl9pPr>
                </a:lstStyle>
                <a:p>
                  <a:pPr marL="0" marR="0" lvl="0" indent="0" algn="l" defTabSz="913473" rtl="0" eaLnBrk="1" fontAlgn="base" latinLnBrk="0" hangingPunct="1">
                    <a:lnSpc>
                      <a:spcPct val="100000"/>
                    </a:lnSpc>
                    <a:spcBef>
                      <a:spcPct val="0"/>
                    </a:spcBef>
                    <a:spcAft>
                      <a:spcPct val="0"/>
                    </a:spcAft>
                    <a:buClr>
                      <a:srgbClr val="008080"/>
                    </a:buClr>
                    <a:buSzPct val="100000"/>
                    <a:buFontTx/>
                    <a:buNone/>
                    <a:tabLst/>
                    <a:defRPr/>
                  </a:pPr>
                  <a:r>
                    <a:rPr kumimoji="0" lang="ru-RU" sz="800" b="0" i="0" u="none" strike="noStrike" kern="1200" cap="none" spc="0" normalizeH="0" baseline="0" noProof="0" dirty="0">
                      <a:ln>
                        <a:noFill/>
                      </a:ln>
                      <a:solidFill>
                        <a:srgbClr val="000000"/>
                      </a:solidFill>
                      <a:effectLst/>
                      <a:uLnTx/>
                      <a:uFillTx/>
                      <a:latin typeface="Arial"/>
                      <a:ea typeface="+mn-ea"/>
                      <a:cs typeface="+mn-cs"/>
                    </a:rPr>
                    <a:t>"И" </a:t>
                  </a:r>
                  <a:br>
                    <a:rPr kumimoji="0" lang="ru-RU" sz="800" b="0" i="0" u="none" strike="noStrike" kern="1200" cap="none" spc="0" normalizeH="0" baseline="0" noProof="0" dirty="0">
                      <a:ln>
                        <a:noFill/>
                      </a:ln>
                      <a:solidFill>
                        <a:srgbClr val="000000"/>
                      </a:solidFill>
                      <a:effectLst/>
                      <a:uLnTx/>
                      <a:uFillTx/>
                      <a:latin typeface="Arial"/>
                      <a:ea typeface="+mn-ea"/>
                      <a:cs typeface="+mn-cs"/>
                    </a:rPr>
                  </a:br>
                  <a:r>
                    <a:rPr kumimoji="0" lang="ru-RU" sz="800" b="0" i="0" u="none" strike="noStrike" kern="1200" cap="none" spc="0" normalizeH="0" baseline="0" noProof="0" dirty="0">
                      <a:ln>
                        <a:noFill/>
                      </a:ln>
                      <a:solidFill>
                        <a:srgbClr val="000000"/>
                      </a:solidFill>
                      <a:effectLst/>
                      <a:uLnTx/>
                      <a:uFillTx/>
                      <a:latin typeface="Arial"/>
                      <a:ea typeface="+mn-ea"/>
                      <a:cs typeface="+mn-cs"/>
                    </a:rPr>
                    <a:t>Необходимо выполнение всех условий одновременно</a:t>
                  </a:r>
                </a:p>
              </p:txBody>
            </p:sp>
            <p:sp>
              <p:nvSpPr>
                <p:cNvPr id="241" name="Блок-схема: ИЛИ 240"/>
                <p:cNvSpPr>
                  <a:spLocks/>
                </p:cNvSpPr>
                <p:nvPr/>
              </p:nvSpPr>
              <p:spPr>
                <a:xfrm>
                  <a:off x="6949407" y="674775"/>
                  <a:ext cx="189824" cy="194576"/>
                </a:xfrm>
                <a:prstGeom prst="flowChartOr">
                  <a:avLst/>
                </a:prstGeom>
                <a:solidFill>
                  <a:schemeClr val="accent3"/>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3722" rtl="0" eaLnBrk="1" fontAlgn="auto" latinLnBrk="0" hangingPunct="1">
                    <a:lnSpc>
                      <a:spcPct val="100000"/>
                    </a:lnSpc>
                    <a:spcBef>
                      <a:spcPts val="0"/>
                    </a:spcBef>
                    <a:spcAft>
                      <a:spcPts val="0"/>
                    </a:spcAft>
                    <a:buClrTx/>
                    <a:buSzTx/>
                    <a:buFontTx/>
                    <a:buNone/>
                    <a:tabLst/>
                    <a:defRPr/>
                  </a:pPr>
                  <a:endParaRPr kumimoji="0" lang="ru-RU" sz="800" b="0" i="0" u="none" strike="noStrike" kern="1200" cap="none" spc="0" normalizeH="0" baseline="0" noProof="0" dirty="0" err="1">
                    <a:ln>
                      <a:noFill/>
                    </a:ln>
                    <a:solidFill>
                      <a:srgbClr val="000000"/>
                    </a:solidFill>
                    <a:effectLst/>
                    <a:uLnTx/>
                    <a:uFillTx/>
                    <a:latin typeface="Arial"/>
                    <a:ea typeface="+mn-ea"/>
                    <a:cs typeface="+mn-cs"/>
                  </a:endParaRPr>
                </a:p>
              </p:txBody>
            </p:sp>
          </p:grpSp>
        </p:grpSp>
      </p:grpSp>
      <p:grpSp>
        <p:nvGrpSpPr>
          <p:cNvPr id="205" name="Группа 204"/>
          <p:cNvGrpSpPr/>
          <p:nvPr/>
        </p:nvGrpSpPr>
        <p:grpSpPr>
          <a:xfrm>
            <a:off x="10069674" y="94545"/>
            <a:ext cx="1836912" cy="270925"/>
            <a:chOff x="10272872" y="20657"/>
            <a:chExt cx="1836912" cy="270925"/>
          </a:xfrm>
        </p:grpSpPr>
        <p:grpSp>
          <p:nvGrpSpPr>
            <p:cNvPr id="224" name="Group 157">
              <a:extLst>
                <a:ext uri="{FF2B5EF4-FFF2-40B4-BE49-F238E27FC236}">
                  <a16:creationId xmlns:a16="http://schemas.microsoft.com/office/drawing/2014/main" id="{4CEEC936-88F2-487F-9301-BBF7EE53302E}"/>
                </a:ext>
              </a:extLst>
            </p:cNvPr>
            <p:cNvGrpSpPr>
              <a:grpSpLocks/>
            </p:cNvGrpSpPr>
            <p:nvPr>
              <p:custDataLst>
                <p:tags r:id="rId3"/>
              </p:custDataLst>
            </p:nvPr>
          </p:nvGrpSpPr>
          <p:grpSpPr>
            <a:xfrm>
              <a:off x="10635114" y="75002"/>
              <a:ext cx="387944" cy="216580"/>
              <a:chOff x="3088884" y="1164709"/>
              <a:chExt cx="2296426" cy="1282037"/>
            </a:xfrm>
            <a:solidFill>
              <a:srgbClr val="008080"/>
            </a:solidFill>
          </p:grpSpPr>
          <p:sp>
            <p:nvSpPr>
              <p:cNvPr id="302" name="Freeform: Shape 158">
                <a:extLst>
                  <a:ext uri="{FF2B5EF4-FFF2-40B4-BE49-F238E27FC236}">
                    <a16:creationId xmlns:a16="http://schemas.microsoft.com/office/drawing/2014/main" id="{F4F9E692-AE8C-4FC4-A89B-E6184CB74099}"/>
                  </a:ext>
                </a:extLst>
              </p:cNvPr>
              <p:cNvSpPr/>
              <p:nvPr>
                <p:custDataLst>
                  <p:tags r:id="rId21"/>
                </p:custDataLst>
              </p:nvPr>
            </p:nvSpPr>
            <p:spPr>
              <a:xfrm>
                <a:off x="3088884" y="1164709"/>
                <a:ext cx="2296426" cy="1282037"/>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53573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53573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153573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7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7 w 1828800"/>
                  <a:gd name="connsiteY1" fmla="*/ 0 h 914400"/>
                  <a:gd name="connsiteX2" fmla="*/ 1828800 w 1828800"/>
                  <a:gd name="connsiteY2" fmla="*/ 457200 h 914400"/>
                  <a:gd name="connsiteX3" fmla="*/ 1645787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7 w 1828800"/>
                  <a:gd name="connsiteY1" fmla="*/ 0 h 914400"/>
                  <a:gd name="connsiteX2" fmla="*/ 1828800 w 1828800"/>
                  <a:gd name="connsiteY2" fmla="*/ 457200 h 914400"/>
                  <a:gd name="connsiteX3" fmla="*/ 1645787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45787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645025" y="0"/>
                    </a:lnTo>
                    <a:lnTo>
                      <a:pt x="1828800" y="457200"/>
                    </a:lnTo>
                    <a:lnTo>
                      <a:pt x="1645025" y="914400"/>
                    </a:lnTo>
                    <a:lnTo>
                      <a:pt x="0" y="914400"/>
                    </a:lnTo>
                    <a:lnTo>
                      <a:pt x="183775" y="457200"/>
                    </a:lnTo>
                    <a:close/>
                  </a:path>
                </a:pathLst>
              </a:custGeom>
              <a:solidFill>
                <a:srgbClr val="B2D2D8"/>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rtlCol="0" anchor="ctr"/>
              <a:lstStyle/>
              <a:p>
                <a:pPr marL="0" marR="0" lvl="0" indent="0" algn="ctr" defTabSz="913722" rtl="0" eaLnBrk="1" fontAlgn="auto" latinLnBrk="0" hangingPunct="1">
                  <a:lnSpc>
                    <a:spcPct val="100000"/>
                  </a:lnSpc>
                  <a:spcBef>
                    <a:spcPts val="0"/>
                  </a:spcBef>
                  <a:spcAft>
                    <a:spcPts val="0"/>
                  </a:spcAft>
                  <a:buClrTx/>
                  <a:buSzTx/>
                  <a:buFontTx/>
                  <a:buNone/>
                  <a:tabLst/>
                  <a:defRPr/>
                </a:pPr>
                <a:endParaRPr kumimoji="0" lang="ru-RU" sz="800" b="0" i="0" u="none" strike="noStrike" kern="1200" cap="none" spc="0" normalizeH="0" baseline="0" noProof="0" dirty="0" err="1">
                  <a:ln>
                    <a:noFill/>
                  </a:ln>
                  <a:solidFill>
                    <a:srgbClr val="FFFFFF"/>
                  </a:solidFill>
                  <a:effectLst/>
                  <a:uLnTx/>
                  <a:uFillTx/>
                  <a:latin typeface="Arial"/>
                  <a:ea typeface="+mn-ea"/>
                  <a:cs typeface="+mn-cs"/>
                </a:endParaRPr>
              </a:p>
            </p:txBody>
          </p:sp>
          <p:sp>
            <p:nvSpPr>
              <p:cNvPr id="303" name="TextBox 302">
                <a:extLst>
                  <a:ext uri="{FF2B5EF4-FFF2-40B4-BE49-F238E27FC236}">
                    <a16:creationId xmlns:a16="http://schemas.microsoft.com/office/drawing/2014/main" id="{DBD621E5-087B-4D36-BF72-18BE3ACC1830}"/>
                  </a:ext>
                </a:extLst>
              </p:cNvPr>
              <p:cNvSpPr txBox="1"/>
              <p:nvPr>
                <p:custDataLst>
                  <p:tags r:id="rId22"/>
                </p:custDataLst>
              </p:nvPr>
            </p:nvSpPr>
            <p:spPr>
              <a:xfrm>
                <a:off x="3370450" y="1253740"/>
                <a:ext cx="1784092" cy="1103976"/>
              </a:xfrm>
              <a:prstGeom prst="rect">
                <a:avLst/>
              </a:prstGeom>
              <a:solidFill>
                <a:srgbClr val="B2D2D8"/>
              </a:solidFill>
            </p:spPr>
            <p:txBody>
              <a:bodyPr vert="horz" wrap="square" lIns="36000" tIns="0" rIns="0" bIns="0" rtlCol="0" anchor="ctr">
                <a:noAutofit/>
              </a:bodyPr>
              <a:lstStyle>
                <a:lvl1pPr lvl="0" indent="0" defTabSz="913473" fontAlgn="base">
                  <a:spcBef>
                    <a:spcPct val="0"/>
                  </a:spcBef>
                  <a:spcAft>
                    <a:spcPct val="0"/>
                  </a:spcAft>
                  <a:buClr>
                    <a:schemeClr val="tx2"/>
                  </a:buClr>
                  <a:buSzPct val="100000"/>
                  <a:defRPr lang="ru-RU" sz="1600" baseline="0" dirty="0"/>
                </a:lvl1pPr>
                <a:lvl2pPr marL="198335" lvl="1" indent="-194662" defTabSz="913473" fontAlgn="base">
                  <a:spcBef>
                    <a:spcPct val="0"/>
                  </a:spcBef>
                  <a:spcAft>
                    <a:spcPct val="0"/>
                  </a:spcAft>
                  <a:buClr>
                    <a:schemeClr val="accent4"/>
                  </a:buClr>
                  <a:buSzPct val="125000"/>
                  <a:buFont typeface="Arial" charset="0"/>
                  <a:buChar char="▪"/>
                  <a:defRPr lang="ru-RU" sz="1600" baseline="0" dirty="0"/>
                </a:lvl2pPr>
                <a:lvl3pPr marL="455435" lvl="2" indent="-253428" defTabSz="913473" fontAlgn="base">
                  <a:spcBef>
                    <a:spcPct val="0"/>
                  </a:spcBef>
                  <a:spcAft>
                    <a:spcPct val="0"/>
                  </a:spcAft>
                  <a:buClr>
                    <a:schemeClr val="accent6"/>
                  </a:buClr>
                  <a:buSzPct val="120000"/>
                  <a:buFont typeface="Arial" charset="0"/>
                  <a:buChar char="–"/>
                  <a:defRPr lang="ru-RU" sz="1600" baseline="0" dirty="0"/>
                </a:lvl3pPr>
                <a:lvl4pPr marL="628060" lvl="3" indent="-157933" defTabSz="913473" fontAlgn="base">
                  <a:spcBef>
                    <a:spcPct val="0"/>
                  </a:spcBef>
                  <a:spcAft>
                    <a:spcPct val="0"/>
                  </a:spcAft>
                  <a:buClr>
                    <a:schemeClr val="accent6"/>
                  </a:buClr>
                  <a:buSzPct val="120000"/>
                  <a:buFont typeface="Arial" charset="0"/>
                  <a:buChar char="▫"/>
                  <a:defRPr lang="ru-RU" sz="1600" baseline="0" dirty="0"/>
                </a:lvl4pPr>
                <a:lvl5pPr marL="763957" lvl="4" indent="-132223" defTabSz="913473" fontAlgn="base">
                  <a:spcBef>
                    <a:spcPct val="0"/>
                  </a:spcBef>
                  <a:spcAft>
                    <a:spcPct val="0"/>
                  </a:spcAft>
                  <a:buClr>
                    <a:schemeClr val="accent6"/>
                  </a:buClr>
                  <a:buSzPct val="89000"/>
                  <a:buFont typeface="Arial" charset="0"/>
                  <a:buChar char="-"/>
                  <a:defRPr lang="ru-RU" sz="1600" baseline="0" dirty="0"/>
                </a:lvl5pPr>
                <a:lvl6pPr marL="1020030" indent="-177089" defTabSz="1218026" fontAlgn="base">
                  <a:spcBef>
                    <a:spcPct val="0"/>
                  </a:spcBef>
                  <a:spcAft>
                    <a:spcPct val="0"/>
                  </a:spcAft>
                  <a:buClr>
                    <a:schemeClr val="tx2"/>
                  </a:buClr>
                  <a:buSzPct val="89000"/>
                  <a:buFont typeface="Arial" charset="0"/>
                  <a:buChar char="-"/>
                  <a:defRPr sz="2100" baseline="0"/>
                </a:lvl6pPr>
                <a:lvl7pPr marL="1020030" indent="-177089" defTabSz="1218026" fontAlgn="base">
                  <a:spcBef>
                    <a:spcPct val="0"/>
                  </a:spcBef>
                  <a:spcAft>
                    <a:spcPct val="0"/>
                  </a:spcAft>
                  <a:buClr>
                    <a:schemeClr val="tx2"/>
                  </a:buClr>
                  <a:buSzPct val="89000"/>
                  <a:buFont typeface="Arial" charset="0"/>
                  <a:buChar char="-"/>
                  <a:defRPr sz="2100" baseline="0"/>
                </a:lvl7pPr>
                <a:lvl8pPr marL="1020030" indent="-177089" defTabSz="1218026" fontAlgn="base">
                  <a:spcBef>
                    <a:spcPct val="0"/>
                  </a:spcBef>
                  <a:spcAft>
                    <a:spcPct val="0"/>
                  </a:spcAft>
                  <a:buClr>
                    <a:schemeClr val="tx2"/>
                  </a:buClr>
                  <a:buSzPct val="89000"/>
                  <a:buFont typeface="Arial" charset="0"/>
                  <a:buChar char="-"/>
                  <a:defRPr sz="2100" baseline="0"/>
                </a:lvl8pPr>
                <a:lvl9pPr marL="1020030" indent="-177089" defTabSz="1218026" fontAlgn="base">
                  <a:spcBef>
                    <a:spcPct val="0"/>
                  </a:spcBef>
                  <a:spcAft>
                    <a:spcPct val="0"/>
                  </a:spcAft>
                  <a:buClr>
                    <a:schemeClr val="tx2"/>
                  </a:buClr>
                  <a:buSzPct val="89000"/>
                  <a:buFont typeface="Arial" charset="0"/>
                  <a:buChar char="-"/>
                  <a:defRPr sz="2100" baseline="0"/>
                </a:lvl9pPr>
              </a:lstStyle>
              <a:p>
                <a:pPr marL="0" marR="0" lvl="0" indent="0" algn="l" defTabSz="913473" rtl="0" eaLnBrk="1" fontAlgn="base" latinLnBrk="0" hangingPunct="1">
                  <a:lnSpc>
                    <a:spcPct val="100000"/>
                  </a:lnSpc>
                  <a:spcBef>
                    <a:spcPct val="0"/>
                  </a:spcBef>
                  <a:spcAft>
                    <a:spcPct val="0"/>
                  </a:spcAft>
                  <a:buClr>
                    <a:srgbClr val="008080"/>
                  </a:buClr>
                  <a:buSzPct val="100000"/>
                  <a:buFontTx/>
                  <a:buNone/>
                  <a:tabLst/>
                  <a:defRPr/>
                </a:pPr>
                <a:endParaRPr kumimoji="0" lang="ru-RU" sz="800" b="1" i="0" u="none" strike="noStrike" kern="1200" cap="none" spc="0" normalizeH="0" baseline="0" noProof="0" dirty="0">
                  <a:ln>
                    <a:noFill/>
                  </a:ln>
                  <a:solidFill>
                    <a:srgbClr val="FFFFFF"/>
                  </a:solidFill>
                  <a:effectLst/>
                  <a:uLnTx/>
                  <a:uFillTx/>
                  <a:latin typeface="Arial"/>
                  <a:ea typeface="+mn-ea"/>
                  <a:cs typeface="+mn-cs"/>
                </a:endParaRPr>
              </a:p>
            </p:txBody>
          </p:sp>
        </p:grpSp>
        <p:grpSp>
          <p:nvGrpSpPr>
            <p:cNvPr id="225" name="Group 160">
              <a:extLst>
                <a:ext uri="{FF2B5EF4-FFF2-40B4-BE49-F238E27FC236}">
                  <a16:creationId xmlns:a16="http://schemas.microsoft.com/office/drawing/2014/main" id="{04FC4A19-C68D-44AC-BCE4-E0CA3A8AEF16}"/>
                </a:ext>
              </a:extLst>
            </p:cNvPr>
            <p:cNvGrpSpPr/>
            <p:nvPr>
              <p:custDataLst>
                <p:tags r:id="rId4"/>
              </p:custDataLst>
            </p:nvPr>
          </p:nvGrpSpPr>
          <p:grpSpPr>
            <a:xfrm>
              <a:off x="10272872" y="75002"/>
              <a:ext cx="387944" cy="216580"/>
              <a:chOff x="921522" y="1164709"/>
              <a:chExt cx="2296426" cy="1282037"/>
            </a:xfrm>
            <a:solidFill>
              <a:srgbClr val="B2D2D8"/>
            </a:solidFill>
          </p:grpSpPr>
          <p:sp>
            <p:nvSpPr>
              <p:cNvPr id="300" name="Freeform: Shape 161">
                <a:extLst>
                  <a:ext uri="{FF2B5EF4-FFF2-40B4-BE49-F238E27FC236}">
                    <a16:creationId xmlns:a16="http://schemas.microsoft.com/office/drawing/2014/main" id="{197CF1A7-7FE1-46BA-ACC2-20AA31C51914}"/>
                  </a:ext>
                </a:extLst>
              </p:cNvPr>
              <p:cNvSpPr/>
              <p:nvPr>
                <p:custDataLst>
                  <p:tags r:id="rId19"/>
                </p:custDataLst>
              </p:nvPr>
            </p:nvSpPr>
            <p:spPr>
              <a:xfrm>
                <a:off x="921522" y="1164709"/>
                <a:ext cx="2296426" cy="1282037"/>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83775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83775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0 w 1828800"/>
                  <a:gd name="connsiteY5"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645025" y="0"/>
                    </a:lnTo>
                    <a:lnTo>
                      <a:pt x="1828800" y="457200"/>
                    </a:lnTo>
                    <a:lnTo>
                      <a:pt x="1645025" y="914400"/>
                    </a:lnTo>
                    <a:lnTo>
                      <a:pt x="0" y="914400"/>
                    </a:lnTo>
                    <a:lnTo>
                      <a:pt x="0" y="457200"/>
                    </a:lnTo>
                    <a:close/>
                  </a:path>
                </a:pathLst>
              </a:custGeom>
              <a:grp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rtlCol="0" anchor="ctr"/>
              <a:lstStyle/>
              <a:p>
                <a:pPr marL="0" marR="0" lvl="0" indent="0" algn="ctr" defTabSz="913722" rtl="0" eaLnBrk="1" fontAlgn="auto" latinLnBrk="0" hangingPunct="1">
                  <a:lnSpc>
                    <a:spcPct val="100000"/>
                  </a:lnSpc>
                  <a:spcBef>
                    <a:spcPts val="0"/>
                  </a:spcBef>
                  <a:spcAft>
                    <a:spcPts val="0"/>
                  </a:spcAft>
                  <a:buClrTx/>
                  <a:buSzTx/>
                  <a:buFontTx/>
                  <a:buNone/>
                  <a:tabLst/>
                  <a:defRPr/>
                </a:pPr>
                <a:endParaRPr kumimoji="0" lang="ru-RU" sz="800" b="0" i="0" u="none" strike="noStrike" kern="1200" cap="none" spc="0" normalizeH="0" baseline="0" noProof="0" dirty="0" err="1">
                  <a:ln>
                    <a:noFill/>
                  </a:ln>
                  <a:solidFill>
                    <a:srgbClr val="FFFFFF"/>
                  </a:solidFill>
                  <a:effectLst/>
                  <a:uLnTx/>
                  <a:uFillTx/>
                  <a:latin typeface="Arial"/>
                  <a:ea typeface="+mn-ea"/>
                  <a:cs typeface="+mn-cs"/>
                </a:endParaRPr>
              </a:p>
            </p:txBody>
          </p:sp>
          <p:sp>
            <p:nvSpPr>
              <p:cNvPr id="301" name="TextBox 300">
                <a:extLst>
                  <a:ext uri="{FF2B5EF4-FFF2-40B4-BE49-F238E27FC236}">
                    <a16:creationId xmlns:a16="http://schemas.microsoft.com/office/drawing/2014/main" id="{53079148-39E0-4FCB-82CF-F97B48FC81A3}"/>
                  </a:ext>
                </a:extLst>
              </p:cNvPr>
              <p:cNvSpPr txBox="1"/>
              <p:nvPr>
                <p:custDataLst>
                  <p:tags r:id="rId20"/>
                </p:custDataLst>
              </p:nvPr>
            </p:nvSpPr>
            <p:spPr>
              <a:xfrm>
                <a:off x="985022" y="1253740"/>
                <a:ext cx="2002159" cy="1103976"/>
              </a:xfrm>
              <a:prstGeom prst="rect">
                <a:avLst/>
              </a:prstGeom>
              <a:grpFill/>
            </p:spPr>
            <p:txBody>
              <a:bodyPr vert="horz" wrap="square" lIns="36000" tIns="0" rIns="0" bIns="0" rtlCol="0" anchor="ctr">
                <a:noAutofit/>
              </a:bodyPr>
              <a:lstStyle>
                <a:lvl1pPr lvl="0" indent="0" defTabSz="913473" fontAlgn="base">
                  <a:spcBef>
                    <a:spcPct val="0"/>
                  </a:spcBef>
                  <a:spcAft>
                    <a:spcPct val="0"/>
                  </a:spcAft>
                  <a:buClr>
                    <a:schemeClr val="tx2"/>
                  </a:buClr>
                  <a:buSzPct val="100000"/>
                  <a:defRPr lang="ru-RU" sz="1600" baseline="0" dirty="0"/>
                </a:lvl1pPr>
                <a:lvl2pPr marL="198335" lvl="1" indent="-194662" defTabSz="913473" fontAlgn="base">
                  <a:spcBef>
                    <a:spcPct val="0"/>
                  </a:spcBef>
                  <a:spcAft>
                    <a:spcPct val="0"/>
                  </a:spcAft>
                  <a:buClr>
                    <a:schemeClr val="accent4"/>
                  </a:buClr>
                  <a:buSzPct val="125000"/>
                  <a:buFont typeface="Arial" charset="0"/>
                  <a:buChar char="▪"/>
                  <a:defRPr lang="ru-RU" sz="1600" baseline="0" dirty="0"/>
                </a:lvl2pPr>
                <a:lvl3pPr marL="455435" lvl="2" indent="-253428" defTabSz="913473" fontAlgn="base">
                  <a:spcBef>
                    <a:spcPct val="0"/>
                  </a:spcBef>
                  <a:spcAft>
                    <a:spcPct val="0"/>
                  </a:spcAft>
                  <a:buClr>
                    <a:schemeClr val="accent6"/>
                  </a:buClr>
                  <a:buSzPct val="120000"/>
                  <a:buFont typeface="Arial" charset="0"/>
                  <a:buChar char="–"/>
                  <a:defRPr lang="ru-RU" sz="1600" baseline="0" dirty="0"/>
                </a:lvl3pPr>
                <a:lvl4pPr marL="628060" lvl="3" indent="-157933" defTabSz="913473" fontAlgn="base">
                  <a:spcBef>
                    <a:spcPct val="0"/>
                  </a:spcBef>
                  <a:spcAft>
                    <a:spcPct val="0"/>
                  </a:spcAft>
                  <a:buClr>
                    <a:schemeClr val="accent6"/>
                  </a:buClr>
                  <a:buSzPct val="120000"/>
                  <a:buFont typeface="Arial" charset="0"/>
                  <a:buChar char="▫"/>
                  <a:defRPr lang="ru-RU" sz="1600" baseline="0" dirty="0"/>
                </a:lvl4pPr>
                <a:lvl5pPr marL="763957" lvl="4" indent="-132223" defTabSz="913473" fontAlgn="base">
                  <a:spcBef>
                    <a:spcPct val="0"/>
                  </a:spcBef>
                  <a:spcAft>
                    <a:spcPct val="0"/>
                  </a:spcAft>
                  <a:buClr>
                    <a:schemeClr val="accent6"/>
                  </a:buClr>
                  <a:buSzPct val="89000"/>
                  <a:buFont typeface="Arial" charset="0"/>
                  <a:buChar char="-"/>
                  <a:defRPr lang="ru-RU" sz="1600" baseline="0" dirty="0"/>
                </a:lvl5pPr>
                <a:lvl6pPr marL="1020030" indent="-177089" defTabSz="1218026" fontAlgn="base">
                  <a:spcBef>
                    <a:spcPct val="0"/>
                  </a:spcBef>
                  <a:spcAft>
                    <a:spcPct val="0"/>
                  </a:spcAft>
                  <a:buClr>
                    <a:schemeClr val="tx2"/>
                  </a:buClr>
                  <a:buSzPct val="89000"/>
                  <a:buFont typeface="Arial" charset="0"/>
                  <a:buChar char="-"/>
                  <a:defRPr sz="2100" baseline="0"/>
                </a:lvl6pPr>
                <a:lvl7pPr marL="1020030" indent="-177089" defTabSz="1218026" fontAlgn="base">
                  <a:spcBef>
                    <a:spcPct val="0"/>
                  </a:spcBef>
                  <a:spcAft>
                    <a:spcPct val="0"/>
                  </a:spcAft>
                  <a:buClr>
                    <a:schemeClr val="tx2"/>
                  </a:buClr>
                  <a:buSzPct val="89000"/>
                  <a:buFont typeface="Arial" charset="0"/>
                  <a:buChar char="-"/>
                  <a:defRPr sz="2100" baseline="0"/>
                </a:lvl7pPr>
                <a:lvl8pPr marL="1020030" indent="-177089" defTabSz="1218026" fontAlgn="base">
                  <a:spcBef>
                    <a:spcPct val="0"/>
                  </a:spcBef>
                  <a:spcAft>
                    <a:spcPct val="0"/>
                  </a:spcAft>
                  <a:buClr>
                    <a:schemeClr val="tx2"/>
                  </a:buClr>
                  <a:buSzPct val="89000"/>
                  <a:buFont typeface="Arial" charset="0"/>
                  <a:buChar char="-"/>
                  <a:defRPr sz="2100" baseline="0"/>
                </a:lvl8pPr>
                <a:lvl9pPr marL="1020030" indent="-177089" defTabSz="1218026" fontAlgn="base">
                  <a:spcBef>
                    <a:spcPct val="0"/>
                  </a:spcBef>
                  <a:spcAft>
                    <a:spcPct val="0"/>
                  </a:spcAft>
                  <a:buClr>
                    <a:schemeClr val="tx2"/>
                  </a:buClr>
                  <a:buSzPct val="89000"/>
                  <a:buFont typeface="Arial" charset="0"/>
                  <a:buChar char="-"/>
                  <a:defRPr sz="2100" baseline="0"/>
                </a:lvl9pPr>
              </a:lstStyle>
              <a:p>
                <a:pPr marL="0" marR="0" lvl="0" indent="0" algn="l" defTabSz="913473" rtl="0" eaLnBrk="1" fontAlgn="base" latinLnBrk="0" hangingPunct="1">
                  <a:lnSpc>
                    <a:spcPct val="100000"/>
                  </a:lnSpc>
                  <a:spcBef>
                    <a:spcPct val="0"/>
                  </a:spcBef>
                  <a:spcAft>
                    <a:spcPct val="0"/>
                  </a:spcAft>
                  <a:buClr>
                    <a:srgbClr val="008080"/>
                  </a:buClr>
                  <a:buSzPct val="100000"/>
                  <a:buFontTx/>
                  <a:buNone/>
                  <a:tabLst/>
                  <a:defRPr/>
                </a:pPr>
                <a:endParaRPr kumimoji="0" lang="en-US" sz="800" b="1" i="0" u="none" strike="noStrike" kern="1200" cap="none" spc="0" normalizeH="0" baseline="0" noProof="0" dirty="0">
                  <a:ln>
                    <a:noFill/>
                  </a:ln>
                  <a:solidFill>
                    <a:srgbClr val="FFFFFF"/>
                  </a:solidFill>
                  <a:effectLst/>
                  <a:uLnTx/>
                  <a:uFillTx/>
                  <a:latin typeface="Arial"/>
                  <a:ea typeface="+mn-ea"/>
                  <a:cs typeface="+mn-cs"/>
                </a:endParaRPr>
              </a:p>
            </p:txBody>
          </p:sp>
        </p:grpSp>
        <p:sp>
          <p:nvSpPr>
            <p:cNvPr id="286" name="Oval 21">
              <a:extLst>
                <a:ext uri="{FF2B5EF4-FFF2-40B4-BE49-F238E27FC236}">
                  <a16:creationId xmlns:a16="http://schemas.microsoft.com/office/drawing/2014/main" id="{CA8C2CDF-DFFA-426A-BAAE-897286934E9F}"/>
                </a:ext>
              </a:extLst>
            </p:cNvPr>
            <p:cNvSpPr>
              <a:spLocks noChangeArrowheads="1"/>
            </p:cNvSpPr>
            <p:nvPr>
              <p:custDataLst>
                <p:tags r:id="rId5"/>
              </p:custDataLst>
            </p:nvPr>
          </p:nvSpPr>
          <p:spPr bwMode="gray">
            <a:xfrm>
              <a:off x="10392370" y="20657"/>
              <a:ext cx="109965" cy="109965"/>
            </a:xfrm>
            <a:prstGeom prst="ellipse">
              <a:avLst/>
            </a:prstGeom>
            <a:solidFill>
              <a:srgbClr val="B2D2D8"/>
            </a:solidFill>
            <a:ln w="9525">
              <a:solidFill>
                <a:schemeClr val="bg2"/>
              </a:solidFill>
              <a:round/>
              <a:headEnd/>
              <a:tailEnd/>
            </a:ln>
          </p:spPr>
          <p:txBody>
            <a:bodyPr wrap="none" lIns="91430" tIns="45715" rIns="91430" bIns="45715" anchor="ctr">
              <a:noAutofit/>
            </a:bodyPr>
            <a:lstStyle/>
            <a:p>
              <a:pPr marL="0" marR="0" lvl="0" indent="0" algn="ctr" defTabSz="913523" rtl="0" eaLnBrk="1" fontAlgn="auto" latinLnBrk="0" hangingPunct="1">
                <a:lnSpc>
                  <a:spcPct val="100000"/>
                </a:lnSpc>
                <a:spcBef>
                  <a:spcPts val="0"/>
                </a:spcBef>
                <a:spcAft>
                  <a:spcPts val="0"/>
                </a:spcAft>
                <a:buClr>
                  <a:srgbClr val="000000"/>
                </a:buClr>
                <a:buSzTx/>
                <a:buFontTx/>
                <a:buNone/>
                <a:tabLst/>
                <a:defRPr/>
              </a:pPr>
              <a:r>
                <a:rPr kumimoji="0" lang="en-US" sz="600" b="1" i="0" u="none" strike="noStrike" kern="1200" cap="none" spc="0" normalizeH="0" baseline="0" noProof="0" dirty="0">
                  <a:ln>
                    <a:noFill/>
                  </a:ln>
                  <a:solidFill>
                    <a:srgbClr val="008080"/>
                  </a:solidFill>
                  <a:effectLst/>
                  <a:uLnTx/>
                  <a:uFillTx/>
                  <a:latin typeface="Arial"/>
                  <a:ea typeface="+mn-ea"/>
                  <a:cs typeface="+mn-cs"/>
                </a:rPr>
                <a:t>1</a:t>
              </a:r>
            </a:p>
          </p:txBody>
        </p:sp>
        <p:sp>
          <p:nvSpPr>
            <p:cNvPr id="287" name="Oval 21">
              <a:extLst>
                <a:ext uri="{FF2B5EF4-FFF2-40B4-BE49-F238E27FC236}">
                  <a16:creationId xmlns:a16="http://schemas.microsoft.com/office/drawing/2014/main" id="{24F374FD-1D76-4320-A12C-1FE7B2FD066D}"/>
                </a:ext>
              </a:extLst>
            </p:cNvPr>
            <p:cNvSpPr>
              <a:spLocks noChangeArrowheads="1"/>
            </p:cNvSpPr>
            <p:nvPr>
              <p:custDataLst>
                <p:tags r:id="rId6"/>
              </p:custDataLst>
            </p:nvPr>
          </p:nvSpPr>
          <p:spPr bwMode="gray">
            <a:xfrm>
              <a:off x="10754612" y="20657"/>
              <a:ext cx="109965" cy="109965"/>
            </a:xfrm>
            <a:prstGeom prst="ellipse">
              <a:avLst/>
            </a:prstGeom>
            <a:solidFill>
              <a:srgbClr val="B2D2D8"/>
            </a:solidFill>
            <a:ln w="9525">
              <a:solidFill>
                <a:schemeClr val="bg2"/>
              </a:solidFill>
              <a:round/>
              <a:headEnd/>
              <a:tailEnd/>
            </a:ln>
          </p:spPr>
          <p:txBody>
            <a:bodyPr wrap="none" lIns="91430" tIns="45715" rIns="91430" bIns="45715" anchor="ctr">
              <a:noAutofit/>
            </a:bodyPr>
            <a:lstStyle/>
            <a:p>
              <a:pPr marL="0" marR="0" lvl="0" indent="0" algn="ctr" defTabSz="913523" rtl="0" eaLnBrk="1" fontAlgn="auto" latinLnBrk="0" hangingPunct="1">
                <a:lnSpc>
                  <a:spcPct val="100000"/>
                </a:lnSpc>
                <a:spcBef>
                  <a:spcPts val="0"/>
                </a:spcBef>
                <a:spcAft>
                  <a:spcPts val="0"/>
                </a:spcAft>
                <a:buClr>
                  <a:srgbClr val="000000"/>
                </a:buClr>
                <a:buSzTx/>
                <a:buFontTx/>
                <a:buNone/>
                <a:tabLst/>
                <a:defRPr/>
              </a:pPr>
              <a:r>
                <a:rPr kumimoji="0" lang="en-US" sz="600" b="1" i="0" u="none" strike="noStrike" kern="1200" cap="none" spc="0" normalizeH="0" baseline="0" noProof="0" dirty="0">
                  <a:ln>
                    <a:noFill/>
                  </a:ln>
                  <a:solidFill>
                    <a:srgbClr val="008080"/>
                  </a:solidFill>
                  <a:effectLst/>
                  <a:uLnTx/>
                  <a:uFillTx/>
                  <a:latin typeface="Arial"/>
                  <a:ea typeface="+mn-ea"/>
                  <a:cs typeface="+mn-cs"/>
                </a:rPr>
                <a:t>2</a:t>
              </a:r>
            </a:p>
          </p:txBody>
        </p:sp>
        <p:grpSp>
          <p:nvGrpSpPr>
            <p:cNvPr id="288" name="Group 165">
              <a:extLst>
                <a:ext uri="{FF2B5EF4-FFF2-40B4-BE49-F238E27FC236}">
                  <a16:creationId xmlns:a16="http://schemas.microsoft.com/office/drawing/2014/main" id="{6A479927-CF71-4D23-9A1F-AC5ADBA948D7}"/>
                </a:ext>
              </a:extLst>
            </p:cNvPr>
            <p:cNvGrpSpPr>
              <a:grpSpLocks/>
            </p:cNvGrpSpPr>
            <p:nvPr>
              <p:custDataLst>
                <p:tags r:id="rId7"/>
              </p:custDataLst>
            </p:nvPr>
          </p:nvGrpSpPr>
          <p:grpSpPr>
            <a:xfrm>
              <a:off x="10997356" y="75002"/>
              <a:ext cx="387944" cy="216580"/>
              <a:chOff x="5256246" y="1164709"/>
              <a:chExt cx="2296426" cy="1282037"/>
            </a:xfrm>
            <a:solidFill>
              <a:schemeClr val="accent2"/>
            </a:solidFill>
          </p:grpSpPr>
          <p:sp>
            <p:nvSpPr>
              <p:cNvPr id="298" name="Freeform: Shape 166">
                <a:extLst>
                  <a:ext uri="{FF2B5EF4-FFF2-40B4-BE49-F238E27FC236}">
                    <a16:creationId xmlns:a16="http://schemas.microsoft.com/office/drawing/2014/main" id="{22D52BEC-83FC-4511-ADA5-830242BCB184}"/>
                  </a:ext>
                </a:extLst>
              </p:cNvPr>
              <p:cNvSpPr/>
              <p:nvPr>
                <p:custDataLst>
                  <p:tags r:id="rId17"/>
                </p:custDataLst>
              </p:nvPr>
            </p:nvSpPr>
            <p:spPr>
              <a:xfrm>
                <a:off x="5256246" y="1164709"/>
                <a:ext cx="2296426" cy="1282037"/>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53573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53573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153573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183013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183013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3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6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6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6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645025" y="0"/>
                    </a:lnTo>
                    <a:lnTo>
                      <a:pt x="1828800" y="457200"/>
                    </a:lnTo>
                    <a:lnTo>
                      <a:pt x="1645025" y="914400"/>
                    </a:lnTo>
                    <a:lnTo>
                      <a:pt x="0" y="914400"/>
                    </a:lnTo>
                    <a:lnTo>
                      <a:pt x="183775" y="457200"/>
                    </a:lnTo>
                    <a:close/>
                  </a:path>
                </a:pathLst>
              </a:custGeom>
              <a:solidFill>
                <a:srgbClr val="B2D2D8"/>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rtlCol="0" anchor="ctr"/>
              <a:lstStyle/>
              <a:p>
                <a:pPr marL="0" marR="0" lvl="0" indent="0" algn="ctr" defTabSz="913722" rtl="0" eaLnBrk="1" fontAlgn="auto" latinLnBrk="0" hangingPunct="1">
                  <a:lnSpc>
                    <a:spcPct val="100000"/>
                  </a:lnSpc>
                  <a:spcBef>
                    <a:spcPts val="0"/>
                  </a:spcBef>
                  <a:spcAft>
                    <a:spcPts val="0"/>
                  </a:spcAft>
                  <a:buClrTx/>
                  <a:buSzTx/>
                  <a:buFontTx/>
                  <a:buNone/>
                  <a:tabLst/>
                  <a:defRPr/>
                </a:pPr>
                <a:endParaRPr kumimoji="0" lang="ru-RU" sz="800" b="0" i="0" u="none" strike="noStrike" kern="1200" cap="none" spc="0" normalizeH="0" baseline="0" noProof="0" dirty="0" err="1">
                  <a:ln>
                    <a:noFill/>
                  </a:ln>
                  <a:solidFill>
                    <a:srgbClr val="008080"/>
                  </a:solidFill>
                  <a:effectLst/>
                  <a:uLnTx/>
                  <a:uFillTx/>
                  <a:latin typeface="Arial"/>
                  <a:ea typeface="+mn-ea"/>
                  <a:cs typeface="+mn-cs"/>
                </a:endParaRPr>
              </a:p>
            </p:txBody>
          </p:sp>
          <p:sp>
            <p:nvSpPr>
              <p:cNvPr id="299" name="TextBox 298">
                <a:extLst>
                  <a:ext uri="{FF2B5EF4-FFF2-40B4-BE49-F238E27FC236}">
                    <a16:creationId xmlns:a16="http://schemas.microsoft.com/office/drawing/2014/main" id="{41D6F7D5-7207-4EA6-A00C-094CDCE9741C}"/>
                  </a:ext>
                </a:extLst>
              </p:cNvPr>
              <p:cNvSpPr txBox="1"/>
              <p:nvPr>
                <p:custDataLst>
                  <p:tags r:id="rId18"/>
                </p:custDataLst>
              </p:nvPr>
            </p:nvSpPr>
            <p:spPr>
              <a:xfrm>
                <a:off x="5537812" y="1253740"/>
                <a:ext cx="1784092" cy="1103976"/>
              </a:xfrm>
              <a:prstGeom prst="rect">
                <a:avLst/>
              </a:prstGeom>
              <a:solidFill>
                <a:srgbClr val="B2D2D8"/>
              </a:solidFill>
            </p:spPr>
            <p:txBody>
              <a:bodyPr vert="horz" wrap="square" lIns="36000" tIns="0" rIns="0" bIns="0" rtlCol="0" anchor="ctr">
                <a:noAutofit/>
              </a:bodyPr>
              <a:lstStyle>
                <a:lvl1pPr lvl="0" indent="0" defTabSz="913473" fontAlgn="base">
                  <a:spcBef>
                    <a:spcPct val="0"/>
                  </a:spcBef>
                  <a:spcAft>
                    <a:spcPct val="0"/>
                  </a:spcAft>
                  <a:buClr>
                    <a:schemeClr val="tx2"/>
                  </a:buClr>
                  <a:buSzPct val="100000"/>
                  <a:defRPr lang="ru-RU" sz="1600" baseline="0" dirty="0"/>
                </a:lvl1pPr>
                <a:lvl2pPr marL="198335" lvl="1" indent="-194662" defTabSz="913473" fontAlgn="base">
                  <a:spcBef>
                    <a:spcPct val="0"/>
                  </a:spcBef>
                  <a:spcAft>
                    <a:spcPct val="0"/>
                  </a:spcAft>
                  <a:buClr>
                    <a:schemeClr val="accent4"/>
                  </a:buClr>
                  <a:buSzPct val="125000"/>
                  <a:buFont typeface="Arial" charset="0"/>
                  <a:buChar char="▪"/>
                  <a:defRPr lang="ru-RU" sz="1600" baseline="0" dirty="0"/>
                </a:lvl2pPr>
                <a:lvl3pPr marL="455435" lvl="2" indent="-253428" defTabSz="913473" fontAlgn="base">
                  <a:spcBef>
                    <a:spcPct val="0"/>
                  </a:spcBef>
                  <a:spcAft>
                    <a:spcPct val="0"/>
                  </a:spcAft>
                  <a:buClr>
                    <a:schemeClr val="accent6"/>
                  </a:buClr>
                  <a:buSzPct val="120000"/>
                  <a:buFont typeface="Arial" charset="0"/>
                  <a:buChar char="–"/>
                  <a:defRPr lang="ru-RU" sz="1600" baseline="0" dirty="0"/>
                </a:lvl3pPr>
                <a:lvl4pPr marL="628060" lvl="3" indent="-157933" defTabSz="913473" fontAlgn="base">
                  <a:spcBef>
                    <a:spcPct val="0"/>
                  </a:spcBef>
                  <a:spcAft>
                    <a:spcPct val="0"/>
                  </a:spcAft>
                  <a:buClr>
                    <a:schemeClr val="accent6"/>
                  </a:buClr>
                  <a:buSzPct val="120000"/>
                  <a:buFont typeface="Arial" charset="0"/>
                  <a:buChar char="▫"/>
                  <a:defRPr lang="ru-RU" sz="1600" baseline="0" dirty="0"/>
                </a:lvl4pPr>
                <a:lvl5pPr marL="763957" lvl="4" indent="-132223" defTabSz="913473" fontAlgn="base">
                  <a:spcBef>
                    <a:spcPct val="0"/>
                  </a:spcBef>
                  <a:spcAft>
                    <a:spcPct val="0"/>
                  </a:spcAft>
                  <a:buClr>
                    <a:schemeClr val="accent6"/>
                  </a:buClr>
                  <a:buSzPct val="89000"/>
                  <a:buFont typeface="Arial" charset="0"/>
                  <a:buChar char="-"/>
                  <a:defRPr lang="ru-RU" sz="1600" baseline="0" dirty="0"/>
                </a:lvl5pPr>
                <a:lvl6pPr marL="1020030" indent="-177089" defTabSz="1218026" fontAlgn="base">
                  <a:spcBef>
                    <a:spcPct val="0"/>
                  </a:spcBef>
                  <a:spcAft>
                    <a:spcPct val="0"/>
                  </a:spcAft>
                  <a:buClr>
                    <a:schemeClr val="tx2"/>
                  </a:buClr>
                  <a:buSzPct val="89000"/>
                  <a:buFont typeface="Arial" charset="0"/>
                  <a:buChar char="-"/>
                  <a:defRPr sz="2100" baseline="0"/>
                </a:lvl6pPr>
                <a:lvl7pPr marL="1020030" indent="-177089" defTabSz="1218026" fontAlgn="base">
                  <a:spcBef>
                    <a:spcPct val="0"/>
                  </a:spcBef>
                  <a:spcAft>
                    <a:spcPct val="0"/>
                  </a:spcAft>
                  <a:buClr>
                    <a:schemeClr val="tx2"/>
                  </a:buClr>
                  <a:buSzPct val="89000"/>
                  <a:buFont typeface="Arial" charset="0"/>
                  <a:buChar char="-"/>
                  <a:defRPr sz="2100" baseline="0"/>
                </a:lvl7pPr>
                <a:lvl8pPr marL="1020030" indent="-177089" defTabSz="1218026" fontAlgn="base">
                  <a:spcBef>
                    <a:spcPct val="0"/>
                  </a:spcBef>
                  <a:spcAft>
                    <a:spcPct val="0"/>
                  </a:spcAft>
                  <a:buClr>
                    <a:schemeClr val="tx2"/>
                  </a:buClr>
                  <a:buSzPct val="89000"/>
                  <a:buFont typeface="Arial" charset="0"/>
                  <a:buChar char="-"/>
                  <a:defRPr sz="2100" baseline="0"/>
                </a:lvl8pPr>
                <a:lvl9pPr marL="1020030" indent="-177089" defTabSz="1218026" fontAlgn="base">
                  <a:spcBef>
                    <a:spcPct val="0"/>
                  </a:spcBef>
                  <a:spcAft>
                    <a:spcPct val="0"/>
                  </a:spcAft>
                  <a:buClr>
                    <a:schemeClr val="tx2"/>
                  </a:buClr>
                  <a:buSzPct val="89000"/>
                  <a:buFont typeface="Arial" charset="0"/>
                  <a:buChar char="-"/>
                  <a:defRPr sz="2100" baseline="0"/>
                </a:lvl9pPr>
              </a:lstStyle>
              <a:p>
                <a:pPr marL="0" marR="0" lvl="0" indent="0" algn="l" defTabSz="913473" rtl="0" eaLnBrk="1" fontAlgn="base" latinLnBrk="0" hangingPunct="1">
                  <a:lnSpc>
                    <a:spcPct val="100000"/>
                  </a:lnSpc>
                  <a:spcBef>
                    <a:spcPct val="0"/>
                  </a:spcBef>
                  <a:spcAft>
                    <a:spcPct val="0"/>
                  </a:spcAft>
                  <a:buClr>
                    <a:srgbClr val="008080"/>
                  </a:buClr>
                  <a:buSzPct val="100000"/>
                  <a:buFontTx/>
                  <a:buNone/>
                  <a:tabLst/>
                  <a:defRPr/>
                </a:pPr>
                <a:endParaRPr kumimoji="0" lang="az-Cyrl-AZ" sz="800" b="1" i="0" u="none" strike="noStrike" kern="1200" cap="none" spc="0" normalizeH="0" baseline="0" noProof="0" dirty="0">
                  <a:ln>
                    <a:noFill/>
                  </a:ln>
                  <a:solidFill>
                    <a:srgbClr val="008080"/>
                  </a:solidFill>
                  <a:effectLst/>
                  <a:uLnTx/>
                  <a:uFillTx/>
                  <a:latin typeface="Arial"/>
                  <a:ea typeface="+mn-ea"/>
                  <a:cs typeface="+mn-cs"/>
                </a:endParaRPr>
              </a:p>
            </p:txBody>
          </p:sp>
        </p:grpSp>
        <p:sp>
          <p:nvSpPr>
            <p:cNvPr id="289" name="Oval 21">
              <a:extLst>
                <a:ext uri="{FF2B5EF4-FFF2-40B4-BE49-F238E27FC236}">
                  <a16:creationId xmlns:a16="http://schemas.microsoft.com/office/drawing/2014/main" id="{534F44EC-FB5F-47D7-BFF8-6E1D0857E593}"/>
                </a:ext>
              </a:extLst>
            </p:cNvPr>
            <p:cNvSpPr>
              <a:spLocks noChangeArrowheads="1"/>
            </p:cNvSpPr>
            <p:nvPr>
              <p:custDataLst>
                <p:tags r:id="rId8"/>
              </p:custDataLst>
            </p:nvPr>
          </p:nvSpPr>
          <p:spPr bwMode="gray">
            <a:xfrm>
              <a:off x="11116853" y="20657"/>
              <a:ext cx="109965" cy="109965"/>
            </a:xfrm>
            <a:prstGeom prst="ellipse">
              <a:avLst/>
            </a:prstGeom>
            <a:solidFill>
              <a:srgbClr val="B2D2D8"/>
            </a:solidFill>
            <a:ln w="9525">
              <a:solidFill>
                <a:schemeClr val="bg2"/>
              </a:solidFill>
              <a:round/>
              <a:headEnd/>
              <a:tailEnd/>
            </a:ln>
          </p:spPr>
          <p:txBody>
            <a:bodyPr wrap="none" lIns="91430" tIns="45715" rIns="91430" bIns="45715" anchor="ctr">
              <a:noAutofit/>
            </a:bodyPr>
            <a:lstStyle/>
            <a:p>
              <a:pPr marL="0" marR="0" lvl="0" indent="0" algn="ctr" defTabSz="913523" rtl="0" eaLnBrk="1" fontAlgn="auto" latinLnBrk="0" hangingPunct="1">
                <a:lnSpc>
                  <a:spcPct val="100000"/>
                </a:lnSpc>
                <a:spcBef>
                  <a:spcPts val="0"/>
                </a:spcBef>
                <a:spcAft>
                  <a:spcPts val="0"/>
                </a:spcAft>
                <a:buClr>
                  <a:srgbClr val="000000"/>
                </a:buClr>
                <a:buSzTx/>
                <a:buFontTx/>
                <a:buNone/>
                <a:tabLst/>
                <a:defRPr/>
              </a:pPr>
              <a:r>
                <a:rPr kumimoji="0" lang="en-US" sz="600" b="1" i="0" u="none" strike="noStrike" kern="1200" cap="none" spc="0" normalizeH="0" baseline="0" noProof="0" dirty="0">
                  <a:ln>
                    <a:noFill/>
                  </a:ln>
                  <a:solidFill>
                    <a:srgbClr val="008080"/>
                  </a:solidFill>
                  <a:effectLst/>
                  <a:uLnTx/>
                  <a:uFillTx/>
                  <a:latin typeface="Arial"/>
                  <a:ea typeface="+mn-ea"/>
                  <a:cs typeface="+mn-cs"/>
                </a:rPr>
                <a:t>3</a:t>
              </a:r>
            </a:p>
          </p:txBody>
        </p:sp>
        <p:grpSp>
          <p:nvGrpSpPr>
            <p:cNvPr id="290" name="Group 169">
              <a:extLst>
                <a:ext uri="{FF2B5EF4-FFF2-40B4-BE49-F238E27FC236}">
                  <a16:creationId xmlns:a16="http://schemas.microsoft.com/office/drawing/2014/main" id="{13285675-2FDB-48AB-86DD-E0FA8ABD9726}"/>
                </a:ext>
              </a:extLst>
            </p:cNvPr>
            <p:cNvGrpSpPr>
              <a:grpSpLocks/>
            </p:cNvGrpSpPr>
            <p:nvPr>
              <p:custDataLst>
                <p:tags r:id="rId9"/>
              </p:custDataLst>
            </p:nvPr>
          </p:nvGrpSpPr>
          <p:grpSpPr>
            <a:xfrm>
              <a:off x="11359598" y="75002"/>
              <a:ext cx="387944" cy="216580"/>
              <a:chOff x="7423608" y="1164709"/>
              <a:chExt cx="2296426" cy="1282037"/>
            </a:xfrm>
            <a:solidFill>
              <a:schemeClr val="accent2"/>
            </a:solidFill>
          </p:grpSpPr>
          <p:sp>
            <p:nvSpPr>
              <p:cNvPr id="296" name="Freeform: Shape 170">
                <a:extLst>
                  <a:ext uri="{FF2B5EF4-FFF2-40B4-BE49-F238E27FC236}">
                    <a16:creationId xmlns:a16="http://schemas.microsoft.com/office/drawing/2014/main" id="{9922053E-E6BB-46F5-AFA6-3CD333C80E1D}"/>
                  </a:ext>
                </a:extLst>
              </p:cNvPr>
              <p:cNvSpPr/>
              <p:nvPr>
                <p:custDataLst>
                  <p:tags r:id="rId15"/>
                </p:custDataLst>
              </p:nvPr>
            </p:nvSpPr>
            <p:spPr>
              <a:xfrm>
                <a:off x="7423608" y="1164709"/>
                <a:ext cx="2296426" cy="1282037"/>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53573 w 1828800"/>
                  <a:gd name="connsiteY5" fmla="*/ 457200 h 914400"/>
                  <a:gd name="connsiteX0" fmla="*/ 0 w 1828800"/>
                  <a:gd name="connsiteY0" fmla="*/ 0 h 914400"/>
                  <a:gd name="connsiteX1" fmla="*/ 1675226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53573 w 1828800"/>
                  <a:gd name="connsiteY5" fmla="*/ 457200 h 914400"/>
                  <a:gd name="connsiteX0" fmla="*/ 0 w 1828800"/>
                  <a:gd name="connsiteY0" fmla="*/ 0 h 914400"/>
                  <a:gd name="connsiteX1" fmla="*/ 1675226 w 1828800"/>
                  <a:gd name="connsiteY1" fmla="*/ 0 h 914400"/>
                  <a:gd name="connsiteX2" fmla="*/ 1828800 w 1828800"/>
                  <a:gd name="connsiteY2" fmla="*/ 457200 h 914400"/>
                  <a:gd name="connsiteX3" fmla="*/ 1675226 w 1828800"/>
                  <a:gd name="connsiteY3" fmla="*/ 914400 h 914400"/>
                  <a:gd name="connsiteX4" fmla="*/ 0 w 1828800"/>
                  <a:gd name="connsiteY4" fmla="*/ 914400 h 914400"/>
                  <a:gd name="connsiteX5" fmla="*/ 153573 w 1828800"/>
                  <a:gd name="connsiteY5" fmla="*/ 457200 h 914400"/>
                  <a:gd name="connsiteX0" fmla="*/ 0 w 1828800"/>
                  <a:gd name="connsiteY0" fmla="*/ 0 h 914400"/>
                  <a:gd name="connsiteX1" fmla="*/ 1675226 w 1828800"/>
                  <a:gd name="connsiteY1" fmla="*/ 0 h 914400"/>
                  <a:gd name="connsiteX2" fmla="*/ 1828800 w 1828800"/>
                  <a:gd name="connsiteY2" fmla="*/ 457200 h 914400"/>
                  <a:gd name="connsiteX3" fmla="*/ 1675226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7 w 1828800"/>
                  <a:gd name="connsiteY1" fmla="*/ 0 h 914400"/>
                  <a:gd name="connsiteX2" fmla="*/ 1828800 w 1828800"/>
                  <a:gd name="connsiteY2" fmla="*/ 457200 h 914400"/>
                  <a:gd name="connsiteX3" fmla="*/ 1675226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7 w 1828800"/>
                  <a:gd name="connsiteY1" fmla="*/ 0 h 914400"/>
                  <a:gd name="connsiteX2" fmla="*/ 1828800 w 1828800"/>
                  <a:gd name="connsiteY2" fmla="*/ 457200 h 914400"/>
                  <a:gd name="connsiteX3" fmla="*/ 1645787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7 w 1828800"/>
                  <a:gd name="connsiteY1" fmla="*/ 0 h 914400"/>
                  <a:gd name="connsiteX2" fmla="*/ 1828800 w 1828800"/>
                  <a:gd name="connsiteY2" fmla="*/ 457200 h 914400"/>
                  <a:gd name="connsiteX3" fmla="*/ 1645787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7 w 1828800"/>
                  <a:gd name="connsiteY1" fmla="*/ 0 h 914400"/>
                  <a:gd name="connsiteX2" fmla="*/ 1828800 w 1828800"/>
                  <a:gd name="connsiteY2" fmla="*/ 457200 h 914400"/>
                  <a:gd name="connsiteX3" fmla="*/ 1645787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7 w 1828800"/>
                  <a:gd name="connsiteY1" fmla="*/ 0 h 914400"/>
                  <a:gd name="connsiteX2" fmla="*/ 1828800 w 1828800"/>
                  <a:gd name="connsiteY2" fmla="*/ 457200 h 914400"/>
                  <a:gd name="connsiteX3" fmla="*/ 1645787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7 w 1828800"/>
                  <a:gd name="connsiteY1" fmla="*/ 0 h 914400"/>
                  <a:gd name="connsiteX2" fmla="*/ 1828800 w 1828800"/>
                  <a:gd name="connsiteY2" fmla="*/ 457200 h 914400"/>
                  <a:gd name="connsiteX3" fmla="*/ 1645787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7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645025" y="0"/>
                    </a:lnTo>
                    <a:lnTo>
                      <a:pt x="1828800" y="457200"/>
                    </a:lnTo>
                    <a:lnTo>
                      <a:pt x="1645025" y="914400"/>
                    </a:lnTo>
                    <a:lnTo>
                      <a:pt x="0" y="914400"/>
                    </a:lnTo>
                    <a:lnTo>
                      <a:pt x="183775" y="457200"/>
                    </a:lnTo>
                    <a:close/>
                  </a:path>
                </a:pathLst>
              </a:custGeom>
              <a:grp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rtlCol="0" anchor="ctr"/>
              <a:lstStyle/>
              <a:p>
                <a:pPr marL="0" marR="0" lvl="0" indent="0" algn="ctr" defTabSz="913722" rtl="0" eaLnBrk="1" fontAlgn="auto" latinLnBrk="0" hangingPunct="1">
                  <a:lnSpc>
                    <a:spcPct val="100000"/>
                  </a:lnSpc>
                  <a:spcBef>
                    <a:spcPts val="0"/>
                  </a:spcBef>
                  <a:spcAft>
                    <a:spcPts val="0"/>
                  </a:spcAft>
                  <a:buClrTx/>
                  <a:buSzTx/>
                  <a:buFontTx/>
                  <a:buNone/>
                  <a:tabLst/>
                  <a:defRPr/>
                </a:pPr>
                <a:endParaRPr kumimoji="0" lang="ru-RU" sz="800" b="0" i="0" u="none" strike="noStrike" kern="1200" cap="none" spc="0" normalizeH="0" baseline="0" noProof="0" dirty="0" err="1">
                  <a:ln>
                    <a:noFill/>
                  </a:ln>
                  <a:solidFill>
                    <a:srgbClr val="FFFFFF"/>
                  </a:solidFill>
                  <a:effectLst/>
                  <a:uLnTx/>
                  <a:uFillTx/>
                  <a:latin typeface="Arial"/>
                  <a:ea typeface="+mn-ea"/>
                  <a:cs typeface="+mn-cs"/>
                </a:endParaRPr>
              </a:p>
            </p:txBody>
          </p:sp>
          <p:sp>
            <p:nvSpPr>
              <p:cNvPr id="297" name="TextBox 296">
                <a:extLst>
                  <a:ext uri="{FF2B5EF4-FFF2-40B4-BE49-F238E27FC236}">
                    <a16:creationId xmlns:a16="http://schemas.microsoft.com/office/drawing/2014/main" id="{DACEA2A0-EF26-43D3-9018-518CFBAE9072}"/>
                  </a:ext>
                </a:extLst>
              </p:cNvPr>
              <p:cNvSpPr txBox="1"/>
              <p:nvPr>
                <p:custDataLst>
                  <p:tags r:id="rId16"/>
                </p:custDataLst>
              </p:nvPr>
            </p:nvSpPr>
            <p:spPr>
              <a:xfrm>
                <a:off x="7705175" y="1253740"/>
                <a:ext cx="1784092" cy="1103976"/>
              </a:xfrm>
              <a:prstGeom prst="rect">
                <a:avLst/>
              </a:prstGeom>
              <a:grpFill/>
            </p:spPr>
            <p:txBody>
              <a:bodyPr vert="horz" wrap="square" lIns="36000" tIns="0" rIns="0" bIns="0" rtlCol="0" anchor="ctr">
                <a:noAutofit/>
              </a:bodyPr>
              <a:lstStyle>
                <a:lvl1pPr lvl="0" indent="0" defTabSz="913473" fontAlgn="base">
                  <a:spcBef>
                    <a:spcPct val="0"/>
                  </a:spcBef>
                  <a:spcAft>
                    <a:spcPct val="0"/>
                  </a:spcAft>
                  <a:buClr>
                    <a:schemeClr val="tx2"/>
                  </a:buClr>
                  <a:buSzPct val="100000"/>
                  <a:defRPr lang="ru-RU" sz="1600" baseline="0" dirty="0"/>
                </a:lvl1pPr>
                <a:lvl2pPr marL="198335" lvl="1" indent="-194662" defTabSz="913473" fontAlgn="base">
                  <a:spcBef>
                    <a:spcPct val="0"/>
                  </a:spcBef>
                  <a:spcAft>
                    <a:spcPct val="0"/>
                  </a:spcAft>
                  <a:buClr>
                    <a:schemeClr val="accent4"/>
                  </a:buClr>
                  <a:buSzPct val="125000"/>
                  <a:buFont typeface="Arial" charset="0"/>
                  <a:buChar char="▪"/>
                  <a:defRPr lang="ru-RU" sz="1600" baseline="0" dirty="0"/>
                </a:lvl2pPr>
                <a:lvl3pPr marL="455435" lvl="2" indent="-253428" defTabSz="913473" fontAlgn="base">
                  <a:spcBef>
                    <a:spcPct val="0"/>
                  </a:spcBef>
                  <a:spcAft>
                    <a:spcPct val="0"/>
                  </a:spcAft>
                  <a:buClr>
                    <a:schemeClr val="accent6"/>
                  </a:buClr>
                  <a:buSzPct val="120000"/>
                  <a:buFont typeface="Arial" charset="0"/>
                  <a:buChar char="–"/>
                  <a:defRPr lang="ru-RU" sz="1600" baseline="0" dirty="0"/>
                </a:lvl3pPr>
                <a:lvl4pPr marL="628060" lvl="3" indent="-157933" defTabSz="913473" fontAlgn="base">
                  <a:spcBef>
                    <a:spcPct val="0"/>
                  </a:spcBef>
                  <a:spcAft>
                    <a:spcPct val="0"/>
                  </a:spcAft>
                  <a:buClr>
                    <a:schemeClr val="accent6"/>
                  </a:buClr>
                  <a:buSzPct val="120000"/>
                  <a:buFont typeface="Arial" charset="0"/>
                  <a:buChar char="▫"/>
                  <a:defRPr lang="ru-RU" sz="1600" baseline="0" dirty="0"/>
                </a:lvl4pPr>
                <a:lvl5pPr marL="763957" lvl="4" indent="-132223" defTabSz="913473" fontAlgn="base">
                  <a:spcBef>
                    <a:spcPct val="0"/>
                  </a:spcBef>
                  <a:spcAft>
                    <a:spcPct val="0"/>
                  </a:spcAft>
                  <a:buClr>
                    <a:schemeClr val="accent6"/>
                  </a:buClr>
                  <a:buSzPct val="89000"/>
                  <a:buFont typeface="Arial" charset="0"/>
                  <a:buChar char="-"/>
                  <a:defRPr lang="ru-RU" sz="1600" baseline="0" dirty="0"/>
                </a:lvl5pPr>
                <a:lvl6pPr marL="1020030" indent="-177089" defTabSz="1218026" fontAlgn="base">
                  <a:spcBef>
                    <a:spcPct val="0"/>
                  </a:spcBef>
                  <a:spcAft>
                    <a:spcPct val="0"/>
                  </a:spcAft>
                  <a:buClr>
                    <a:schemeClr val="tx2"/>
                  </a:buClr>
                  <a:buSzPct val="89000"/>
                  <a:buFont typeface="Arial" charset="0"/>
                  <a:buChar char="-"/>
                  <a:defRPr sz="2100" baseline="0"/>
                </a:lvl6pPr>
                <a:lvl7pPr marL="1020030" indent="-177089" defTabSz="1218026" fontAlgn="base">
                  <a:spcBef>
                    <a:spcPct val="0"/>
                  </a:spcBef>
                  <a:spcAft>
                    <a:spcPct val="0"/>
                  </a:spcAft>
                  <a:buClr>
                    <a:schemeClr val="tx2"/>
                  </a:buClr>
                  <a:buSzPct val="89000"/>
                  <a:buFont typeface="Arial" charset="0"/>
                  <a:buChar char="-"/>
                  <a:defRPr sz="2100" baseline="0"/>
                </a:lvl7pPr>
                <a:lvl8pPr marL="1020030" indent="-177089" defTabSz="1218026" fontAlgn="base">
                  <a:spcBef>
                    <a:spcPct val="0"/>
                  </a:spcBef>
                  <a:spcAft>
                    <a:spcPct val="0"/>
                  </a:spcAft>
                  <a:buClr>
                    <a:schemeClr val="tx2"/>
                  </a:buClr>
                  <a:buSzPct val="89000"/>
                  <a:buFont typeface="Arial" charset="0"/>
                  <a:buChar char="-"/>
                  <a:defRPr sz="2100" baseline="0"/>
                </a:lvl8pPr>
                <a:lvl9pPr marL="1020030" indent="-177089" defTabSz="1218026" fontAlgn="base">
                  <a:spcBef>
                    <a:spcPct val="0"/>
                  </a:spcBef>
                  <a:spcAft>
                    <a:spcPct val="0"/>
                  </a:spcAft>
                  <a:buClr>
                    <a:schemeClr val="tx2"/>
                  </a:buClr>
                  <a:buSzPct val="89000"/>
                  <a:buFont typeface="Arial" charset="0"/>
                  <a:buChar char="-"/>
                  <a:defRPr sz="2100" baseline="0"/>
                </a:lvl9pPr>
              </a:lstStyle>
              <a:p>
                <a:pPr marL="0" marR="0" lvl="0" indent="0" algn="l" defTabSz="913473" rtl="0" eaLnBrk="1" fontAlgn="base" latinLnBrk="0" hangingPunct="1">
                  <a:lnSpc>
                    <a:spcPct val="100000"/>
                  </a:lnSpc>
                  <a:spcBef>
                    <a:spcPct val="0"/>
                  </a:spcBef>
                  <a:spcAft>
                    <a:spcPct val="0"/>
                  </a:spcAft>
                  <a:buClr>
                    <a:srgbClr val="008080"/>
                  </a:buClr>
                  <a:buSzPct val="100000"/>
                  <a:buFontTx/>
                  <a:buNone/>
                  <a:tabLst/>
                  <a:defRPr/>
                </a:pPr>
                <a:endParaRPr kumimoji="0" lang="az-Cyrl-AZ" sz="800" b="1" i="0" u="none" strike="noStrike" kern="1200" cap="none" spc="0" normalizeH="0" baseline="0" noProof="0" dirty="0">
                  <a:ln>
                    <a:noFill/>
                  </a:ln>
                  <a:solidFill>
                    <a:srgbClr val="FFFFFF"/>
                  </a:solidFill>
                  <a:effectLst/>
                  <a:uLnTx/>
                  <a:uFillTx/>
                  <a:latin typeface="Arial"/>
                  <a:ea typeface="+mn-ea"/>
                  <a:cs typeface="+mn-cs"/>
                </a:endParaRPr>
              </a:p>
            </p:txBody>
          </p:sp>
        </p:grpSp>
        <p:sp>
          <p:nvSpPr>
            <p:cNvPr id="291" name="Oval 21">
              <a:extLst>
                <a:ext uri="{FF2B5EF4-FFF2-40B4-BE49-F238E27FC236}">
                  <a16:creationId xmlns:a16="http://schemas.microsoft.com/office/drawing/2014/main" id="{C49C3772-49F1-4739-B4E0-3049E64FD491}"/>
                </a:ext>
              </a:extLst>
            </p:cNvPr>
            <p:cNvSpPr>
              <a:spLocks noChangeArrowheads="1"/>
            </p:cNvSpPr>
            <p:nvPr>
              <p:custDataLst>
                <p:tags r:id="rId10"/>
              </p:custDataLst>
            </p:nvPr>
          </p:nvSpPr>
          <p:spPr bwMode="gray">
            <a:xfrm>
              <a:off x="11479095" y="20657"/>
              <a:ext cx="109965" cy="109965"/>
            </a:xfrm>
            <a:prstGeom prst="ellipse">
              <a:avLst/>
            </a:prstGeom>
            <a:solidFill>
              <a:srgbClr val="B2D2D8"/>
            </a:solidFill>
            <a:ln w="9525">
              <a:solidFill>
                <a:schemeClr val="bg2"/>
              </a:solidFill>
              <a:round/>
              <a:headEnd/>
              <a:tailEnd/>
            </a:ln>
          </p:spPr>
          <p:txBody>
            <a:bodyPr wrap="none" lIns="91430" tIns="45715" rIns="91430" bIns="45715" anchor="ctr">
              <a:noAutofit/>
            </a:bodyPr>
            <a:lstStyle/>
            <a:p>
              <a:pPr marL="0" marR="0" lvl="0" indent="0" algn="ctr" defTabSz="913523" rtl="0" eaLnBrk="1" fontAlgn="auto" latinLnBrk="0" hangingPunct="1">
                <a:lnSpc>
                  <a:spcPct val="100000"/>
                </a:lnSpc>
                <a:spcBef>
                  <a:spcPts val="0"/>
                </a:spcBef>
                <a:spcAft>
                  <a:spcPts val="0"/>
                </a:spcAft>
                <a:buClr>
                  <a:srgbClr val="000000"/>
                </a:buClr>
                <a:buSzTx/>
                <a:buFontTx/>
                <a:buNone/>
                <a:tabLst/>
                <a:defRPr/>
              </a:pPr>
              <a:r>
                <a:rPr kumimoji="0" lang="en-US" sz="600" b="1" i="0" u="none" strike="noStrike" kern="1200" cap="none" spc="0" normalizeH="0" baseline="0" noProof="0" dirty="0">
                  <a:ln>
                    <a:noFill/>
                  </a:ln>
                  <a:solidFill>
                    <a:srgbClr val="008080"/>
                  </a:solidFill>
                  <a:effectLst/>
                  <a:uLnTx/>
                  <a:uFillTx/>
                  <a:latin typeface="Arial"/>
                  <a:ea typeface="+mn-ea"/>
                  <a:cs typeface="+mn-cs"/>
                </a:rPr>
                <a:t>4</a:t>
              </a:r>
            </a:p>
          </p:txBody>
        </p:sp>
        <p:grpSp>
          <p:nvGrpSpPr>
            <p:cNvPr id="292" name="Group 174">
              <a:extLst>
                <a:ext uri="{FF2B5EF4-FFF2-40B4-BE49-F238E27FC236}">
                  <a16:creationId xmlns:a16="http://schemas.microsoft.com/office/drawing/2014/main" id="{514841D9-CB74-466E-89FC-BB456C7184F2}"/>
                </a:ext>
              </a:extLst>
            </p:cNvPr>
            <p:cNvGrpSpPr>
              <a:grpSpLocks/>
            </p:cNvGrpSpPr>
            <p:nvPr>
              <p:custDataLst>
                <p:tags r:id="rId11"/>
              </p:custDataLst>
            </p:nvPr>
          </p:nvGrpSpPr>
          <p:grpSpPr>
            <a:xfrm>
              <a:off x="11721840" y="75002"/>
              <a:ext cx="387944" cy="216580"/>
              <a:chOff x="9590971" y="1164709"/>
              <a:chExt cx="2296426" cy="1282037"/>
            </a:xfrm>
            <a:solidFill>
              <a:schemeClr val="accent2"/>
            </a:solidFill>
          </p:grpSpPr>
          <p:sp>
            <p:nvSpPr>
              <p:cNvPr id="294" name="Freeform: Shape 175">
                <a:extLst>
                  <a:ext uri="{FF2B5EF4-FFF2-40B4-BE49-F238E27FC236}">
                    <a16:creationId xmlns:a16="http://schemas.microsoft.com/office/drawing/2014/main" id="{6ADF75C3-1BBB-4471-855C-5081288C18F6}"/>
                  </a:ext>
                </a:extLst>
              </p:cNvPr>
              <p:cNvSpPr/>
              <p:nvPr>
                <p:custDataLst>
                  <p:tags r:id="rId13"/>
                </p:custDataLst>
              </p:nvPr>
            </p:nvSpPr>
            <p:spPr>
              <a:xfrm>
                <a:off x="9590971" y="1164709"/>
                <a:ext cx="2296426" cy="1282037"/>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53574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53574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153574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645025" y="0"/>
                    </a:lnTo>
                    <a:lnTo>
                      <a:pt x="1828800" y="457200"/>
                    </a:lnTo>
                    <a:lnTo>
                      <a:pt x="1645025" y="914400"/>
                    </a:lnTo>
                    <a:lnTo>
                      <a:pt x="0" y="914400"/>
                    </a:lnTo>
                    <a:lnTo>
                      <a:pt x="183775" y="457200"/>
                    </a:lnTo>
                    <a:close/>
                  </a:path>
                </a:pathLst>
              </a:custGeom>
              <a:solidFill>
                <a:srgbClr val="008C95"/>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rtlCol="0" anchor="ctr"/>
              <a:lstStyle/>
              <a:p>
                <a:pPr marL="0" marR="0" lvl="0" indent="0" algn="ctr" defTabSz="913722" rtl="0" eaLnBrk="1" fontAlgn="auto" latinLnBrk="0" hangingPunct="1">
                  <a:lnSpc>
                    <a:spcPct val="100000"/>
                  </a:lnSpc>
                  <a:spcBef>
                    <a:spcPts val="0"/>
                  </a:spcBef>
                  <a:spcAft>
                    <a:spcPts val="0"/>
                  </a:spcAft>
                  <a:buClrTx/>
                  <a:buSzTx/>
                  <a:buFontTx/>
                  <a:buNone/>
                  <a:tabLst/>
                  <a:defRPr/>
                </a:pPr>
                <a:endParaRPr kumimoji="0" lang="ru-RU" sz="800" b="0" i="0" u="none" strike="noStrike" kern="1200" cap="none" spc="0" normalizeH="0" baseline="0" noProof="0" dirty="0" err="1">
                  <a:ln>
                    <a:noFill/>
                  </a:ln>
                  <a:solidFill>
                    <a:srgbClr val="FFFFFF"/>
                  </a:solidFill>
                  <a:effectLst/>
                  <a:uLnTx/>
                  <a:uFillTx/>
                  <a:latin typeface="Arial"/>
                  <a:ea typeface="+mn-ea"/>
                  <a:cs typeface="+mn-cs"/>
                </a:endParaRPr>
              </a:p>
            </p:txBody>
          </p:sp>
          <p:sp>
            <p:nvSpPr>
              <p:cNvPr id="295" name="TextBox 294">
                <a:extLst>
                  <a:ext uri="{FF2B5EF4-FFF2-40B4-BE49-F238E27FC236}">
                    <a16:creationId xmlns:a16="http://schemas.microsoft.com/office/drawing/2014/main" id="{2B9CE2EE-E0EE-4848-98FC-7C53D156FDF2}"/>
                  </a:ext>
                </a:extLst>
              </p:cNvPr>
              <p:cNvSpPr txBox="1"/>
              <p:nvPr>
                <p:custDataLst>
                  <p:tags r:id="rId14"/>
                </p:custDataLst>
              </p:nvPr>
            </p:nvSpPr>
            <p:spPr>
              <a:xfrm>
                <a:off x="9872538" y="1253740"/>
                <a:ext cx="1784092" cy="1103976"/>
              </a:xfrm>
              <a:prstGeom prst="rect">
                <a:avLst/>
              </a:prstGeom>
              <a:solidFill>
                <a:srgbClr val="008C95"/>
              </a:solidFill>
            </p:spPr>
            <p:txBody>
              <a:bodyPr vert="horz" wrap="square" lIns="36000" tIns="0" rIns="0" bIns="0" rtlCol="0" anchor="ctr">
                <a:noAutofit/>
              </a:bodyPr>
              <a:lstStyle>
                <a:lvl1pPr lvl="0" indent="0" defTabSz="913473" fontAlgn="base">
                  <a:spcBef>
                    <a:spcPct val="0"/>
                  </a:spcBef>
                  <a:spcAft>
                    <a:spcPct val="0"/>
                  </a:spcAft>
                  <a:buClr>
                    <a:schemeClr val="tx2"/>
                  </a:buClr>
                  <a:buSzPct val="100000"/>
                  <a:defRPr lang="ru-RU" sz="1600" baseline="0" dirty="0"/>
                </a:lvl1pPr>
                <a:lvl2pPr marL="198335" lvl="1" indent="-194662" defTabSz="913473" fontAlgn="base">
                  <a:spcBef>
                    <a:spcPct val="0"/>
                  </a:spcBef>
                  <a:spcAft>
                    <a:spcPct val="0"/>
                  </a:spcAft>
                  <a:buClr>
                    <a:schemeClr val="accent4"/>
                  </a:buClr>
                  <a:buSzPct val="125000"/>
                  <a:buFont typeface="Arial" charset="0"/>
                  <a:buChar char="▪"/>
                  <a:defRPr lang="ru-RU" sz="1600" baseline="0" dirty="0"/>
                </a:lvl2pPr>
                <a:lvl3pPr marL="455435" lvl="2" indent="-253428" defTabSz="913473" fontAlgn="base">
                  <a:spcBef>
                    <a:spcPct val="0"/>
                  </a:spcBef>
                  <a:spcAft>
                    <a:spcPct val="0"/>
                  </a:spcAft>
                  <a:buClr>
                    <a:schemeClr val="accent6"/>
                  </a:buClr>
                  <a:buSzPct val="120000"/>
                  <a:buFont typeface="Arial" charset="0"/>
                  <a:buChar char="–"/>
                  <a:defRPr lang="ru-RU" sz="1600" baseline="0" dirty="0"/>
                </a:lvl3pPr>
                <a:lvl4pPr marL="628060" lvl="3" indent="-157933" defTabSz="913473" fontAlgn="base">
                  <a:spcBef>
                    <a:spcPct val="0"/>
                  </a:spcBef>
                  <a:spcAft>
                    <a:spcPct val="0"/>
                  </a:spcAft>
                  <a:buClr>
                    <a:schemeClr val="accent6"/>
                  </a:buClr>
                  <a:buSzPct val="120000"/>
                  <a:buFont typeface="Arial" charset="0"/>
                  <a:buChar char="▫"/>
                  <a:defRPr lang="ru-RU" sz="1600" baseline="0" dirty="0"/>
                </a:lvl4pPr>
                <a:lvl5pPr marL="763957" lvl="4" indent="-132223" defTabSz="913473" fontAlgn="base">
                  <a:spcBef>
                    <a:spcPct val="0"/>
                  </a:spcBef>
                  <a:spcAft>
                    <a:spcPct val="0"/>
                  </a:spcAft>
                  <a:buClr>
                    <a:schemeClr val="accent6"/>
                  </a:buClr>
                  <a:buSzPct val="89000"/>
                  <a:buFont typeface="Arial" charset="0"/>
                  <a:buChar char="-"/>
                  <a:defRPr lang="ru-RU" sz="1600" baseline="0" dirty="0"/>
                </a:lvl5pPr>
                <a:lvl6pPr marL="1020030" indent="-177089" defTabSz="1218026" fontAlgn="base">
                  <a:spcBef>
                    <a:spcPct val="0"/>
                  </a:spcBef>
                  <a:spcAft>
                    <a:spcPct val="0"/>
                  </a:spcAft>
                  <a:buClr>
                    <a:schemeClr val="tx2"/>
                  </a:buClr>
                  <a:buSzPct val="89000"/>
                  <a:buFont typeface="Arial" charset="0"/>
                  <a:buChar char="-"/>
                  <a:defRPr sz="2100" baseline="0"/>
                </a:lvl6pPr>
                <a:lvl7pPr marL="1020030" indent="-177089" defTabSz="1218026" fontAlgn="base">
                  <a:spcBef>
                    <a:spcPct val="0"/>
                  </a:spcBef>
                  <a:spcAft>
                    <a:spcPct val="0"/>
                  </a:spcAft>
                  <a:buClr>
                    <a:schemeClr val="tx2"/>
                  </a:buClr>
                  <a:buSzPct val="89000"/>
                  <a:buFont typeface="Arial" charset="0"/>
                  <a:buChar char="-"/>
                  <a:defRPr sz="2100" baseline="0"/>
                </a:lvl7pPr>
                <a:lvl8pPr marL="1020030" indent="-177089" defTabSz="1218026" fontAlgn="base">
                  <a:spcBef>
                    <a:spcPct val="0"/>
                  </a:spcBef>
                  <a:spcAft>
                    <a:spcPct val="0"/>
                  </a:spcAft>
                  <a:buClr>
                    <a:schemeClr val="tx2"/>
                  </a:buClr>
                  <a:buSzPct val="89000"/>
                  <a:buFont typeface="Arial" charset="0"/>
                  <a:buChar char="-"/>
                  <a:defRPr sz="2100" baseline="0"/>
                </a:lvl8pPr>
                <a:lvl9pPr marL="1020030" indent="-177089" defTabSz="1218026" fontAlgn="base">
                  <a:spcBef>
                    <a:spcPct val="0"/>
                  </a:spcBef>
                  <a:spcAft>
                    <a:spcPct val="0"/>
                  </a:spcAft>
                  <a:buClr>
                    <a:schemeClr val="tx2"/>
                  </a:buClr>
                  <a:buSzPct val="89000"/>
                  <a:buFont typeface="Arial" charset="0"/>
                  <a:buChar char="-"/>
                  <a:defRPr sz="2100" baseline="0"/>
                </a:lvl9pPr>
              </a:lstStyle>
              <a:p>
                <a:pPr marL="0" marR="0" lvl="0" indent="0" algn="l" defTabSz="913473" rtl="0" eaLnBrk="1" fontAlgn="base" latinLnBrk="0" hangingPunct="1">
                  <a:lnSpc>
                    <a:spcPct val="100000"/>
                  </a:lnSpc>
                  <a:spcBef>
                    <a:spcPct val="0"/>
                  </a:spcBef>
                  <a:spcAft>
                    <a:spcPct val="0"/>
                  </a:spcAft>
                  <a:buClr>
                    <a:srgbClr val="008080"/>
                  </a:buClr>
                  <a:buSzPct val="100000"/>
                  <a:buFontTx/>
                  <a:buNone/>
                  <a:tabLst/>
                  <a:defRPr/>
                </a:pPr>
                <a:endParaRPr kumimoji="0" lang="ru-RU" sz="800" b="1" i="0" u="none" strike="noStrike" kern="1200" cap="none" spc="0" normalizeH="0" baseline="0" noProof="0" dirty="0">
                  <a:ln>
                    <a:noFill/>
                  </a:ln>
                  <a:solidFill>
                    <a:srgbClr val="FFFFFF"/>
                  </a:solidFill>
                  <a:effectLst/>
                  <a:uLnTx/>
                  <a:uFillTx/>
                  <a:latin typeface="Arial"/>
                  <a:ea typeface="+mn-ea"/>
                  <a:cs typeface="+mn-cs"/>
                </a:endParaRPr>
              </a:p>
            </p:txBody>
          </p:sp>
        </p:grpSp>
        <p:sp>
          <p:nvSpPr>
            <p:cNvPr id="293" name="Oval 21">
              <a:extLst>
                <a:ext uri="{FF2B5EF4-FFF2-40B4-BE49-F238E27FC236}">
                  <a16:creationId xmlns:a16="http://schemas.microsoft.com/office/drawing/2014/main" id="{F297F70D-F897-4D89-9DCC-3B6AD33077BF}"/>
                </a:ext>
              </a:extLst>
            </p:cNvPr>
            <p:cNvSpPr>
              <a:spLocks noChangeArrowheads="1"/>
            </p:cNvSpPr>
            <p:nvPr>
              <p:custDataLst>
                <p:tags r:id="rId12"/>
              </p:custDataLst>
            </p:nvPr>
          </p:nvSpPr>
          <p:spPr bwMode="gray">
            <a:xfrm>
              <a:off x="11841338" y="20657"/>
              <a:ext cx="109965" cy="109965"/>
            </a:xfrm>
            <a:prstGeom prst="ellipse">
              <a:avLst/>
            </a:prstGeom>
            <a:solidFill>
              <a:srgbClr val="008C95"/>
            </a:solidFill>
            <a:ln w="9525">
              <a:solidFill>
                <a:schemeClr val="bg2"/>
              </a:solidFill>
              <a:round/>
              <a:headEnd/>
              <a:tailEnd/>
            </a:ln>
          </p:spPr>
          <p:txBody>
            <a:bodyPr wrap="none" lIns="91430" tIns="45715" rIns="91430" bIns="45715" anchor="ctr">
              <a:noAutofit/>
            </a:bodyPr>
            <a:lstStyle/>
            <a:p>
              <a:pPr marL="0" marR="0" lvl="0" indent="0" algn="ctr" defTabSz="913523" rtl="0" eaLnBrk="1" fontAlgn="auto" latinLnBrk="0" hangingPunct="1">
                <a:lnSpc>
                  <a:spcPct val="100000"/>
                </a:lnSpc>
                <a:spcBef>
                  <a:spcPts val="0"/>
                </a:spcBef>
                <a:spcAft>
                  <a:spcPts val="0"/>
                </a:spcAft>
                <a:buClr>
                  <a:srgbClr val="000000"/>
                </a:buClr>
                <a:buSzTx/>
                <a:buFontTx/>
                <a:buNone/>
                <a:tabLst/>
                <a:defRPr/>
              </a:pPr>
              <a:r>
                <a:rPr kumimoji="0" lang="en-US" sz="600" b="1" i="0" u="none" strike="noStrike" kern="1200" cap="none" spc="0" normalizeH="0" baseline="0" noProof="0" dirty="0">
                  <a:ln>
                    <a:noFill/>
                  </a:ln>
                  <a:solidFill>
                    <a:srgbClr val="FFFFFF"/>
                  </a:solidFill>
                  <a:effectLst/>
                  <a:uLnTx/>
                  <a:uFillTx/>
                  <a:latin typeface="Arial"/>
                  <a:ea typeface="+mn-ea"/>
                  <a:cs typeface="+mn-cs"/>
                </a:rPr>
                <a:t>5</a:t>
              </a:r>
            </a:p>
          </p:txBody>
        </p:sp>
      </p:grpSp>
      <p:sp>
        <p:nvSpPr>
          <p:cNvPr id="46" name="2. Slide Title"/>
          <p:cNvSpPr>
            <a:spLocks noGrp="1"/>
          </p:cNvSpPr>
          <p:nvPr>
            <p:ph type="title"/>
          </p:nvPr>
        </p:nvSpPr>
        <p:spPr bwMode="gray">
          <a:xfrm>
            <a:off x="138046" y="466039"/>
            <a:ext cx="9788199" cy="184666"/>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r>
              <a:rPr lang="ru-RU" sz="1200" dirty="0">
                <a:solidFill>
                  <a:srgbClr val="008F99"/>
                </a:solidFill>
              </a:rPr>
              <a:t>  </a:t>
            </a:r>
            <a:r>
              <a:rPr lang="ru-RU" sz="1200" dirty="0"/>
              <a:t>Процедура оценки качества анализа корневых причин</a:t>
            </a:r>
            <a:endParaRPr lang="en-US" sz="1200" dirty="0"/>
          </a:p>
        </p:txBody>
      </p:sp>
      <p:sp>
        <p:nvSpPr>
          <p:cNvPr id="120" name="Скругленный прямоугольник 119"/>
          <p:cNvSpPr>
            <a:spLocks/>
          </p:cNvSpPr>
          <p:nvPr/>
        </p:nvSpPr>
        <p:spPr>
          <a:xfrm>
            <a:off x="4474720" y="720494"/>
            <a:ext cx="1231296" cy="374983"/>
          </a:xfrm>
          <a:prstGeom prst="roundRect">
            <a:avLst/>
          </a:prstGeom>
          <a:solidFill>
            <a:srgbClr val="008080"/>
          </a:solidFill>
          <a:ln w="9525" cap="flat" cmpd="sng" algn="ctr">
            <a:noFill/>
            <a:prstDash val="solid"/>
          </a:ln>
          <a:effectLst/>
        </p:spPr>
        <p:txBody>
          <a:bodyPr lIns="35282" tIns="35282" rIns="35282" bIns="35282" rtlCol="0" anchor="ctr">
            <a:noAutofit/>
          </a:bodyPr>
          <a:lstStyle/>
          <a:p>
            <a:pPr marL="0" marR="0" lvl="0" indent="0" algn="ctr" defTabSz="1775578" rtl="0" eaLnBrk="1" fontAlgn="auto" latinLnBrk="0" hangingPunct="1">
              <a:lnSpc>
                <a:spcPct val="100000"/>
              </a:lnSpc>
              <a:spcBef>
                <a:spcPts val="0"/>
              </a:spcBef>
              <a:spcAft>
                <a:spcPts val="0"/>
              </a:spcAft>
              <a:buClr>
                <a:srgbClr val="FFFFFF"/>
              </a:buClr>
              <a:buSzTx/>
              <a:buFontTx/>
              <a:buNone/>
              <a:tabLst/>
              <a:defRPr/>
            </a:pPr>
            <a:r>
              <a:rPr kumimoji="0" lang="ru-RU" sz="800" b="1" i="0" u="none" strike="noStrike" kern="0" cap="none" spc="0" normalizeH="0" baseline="0" noProof="0" dirty="0">
                <a:ln>
                  <a:noFill/>
                </a:ln>
                <a:solidFill>
                  <a:srgbClr val="FFFFFF"/>
                </a:solidFill>
                <a:effectLst/>
                <a:uLnTx/>
                <a:uFillTx/>
                <a:latin typeface="Arial"/>
                <a:ea typeface="+mn-ea"/>
                <a:cs typeface="+mn-cs"/>
              </a:rPr>
              <a:t>Результаты расследования</a:t>
            </a:r>
          </a:p>
        </p:txBody>
      </p:sp>
      <p:cxnSp>
        <p:nvCxnSpPr>
          <p:cNvPr id="121" name="Straight Connector 396">
            <a:extLst>
              <a:ext uri="{FF2B5EF4-FFF2-40B4-BE49-F238E27FC236}">
                <a16:creationId xmlns:a16="http://schemas.microsoft.com/office/drawing/2014/main" id="{F19E3646-A3F1-4D78-A8E5-DE81E1EA55FC}"/>
              </a:ext>
            </a:extLst>
          </p:cNvPr>
          <p:cNvCxnSpPr>
            <a:cxnSpLocks/>
          </p:cNvCxnSpPr>
          <p:nvPr/>
        </p:nvCxnSpPr>
        <p:spPr bwMode="gray">
          <a:xfrm>
            <a:off x="161987" y="1182646"/>
            <a:ext cx="11725484" cy="0"/>
          </a:xfrm>
          <a:prstGeom prst="line">
            <a:avLst/>
          </a:prstGeom>
          <a:ln>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123" name="Прямая соединительная линия 122"/>
          <p:cNvCxnSpPr/>
          <p:nvPr/>
        </p:nvCxnSpPr>
        <p:spPr>
          <a:xfrm flipV="1">
            <a:off x="1289667" y="754680"/>
            <a:ext cx="46731" cy="5057984"/>
          </a:xfrm>
          <a:prstGeom prst="line">
            <a:avLst/>
          </a:prstGeom>
          <a:ln>
            <a:solidFill>
              <a:schemeClr val="accent2"/>
            </a:solidFill>
            <a:prstDash val="dash"/>
          </a:ln>
        </p:spPr>
        <p:style>
          <a:lnRef idx="1">
            <a:schemeClr val="accent1"/>
          </a:lnRef>
          <a:fillRef idx="0">
            <a:schemeClr val="accent1"/>
          </a:fillRef>
          <a:effectRef idx="0">
            <a:schemeClr val="accent1"/>
          </a:effectRef>
          <a:fontRef idx="minor">
            <a:schemeClr val="tx1"/>
          </a:fontRef>
        </p:style>
      </p:cxnSp>
      <p:sp>
        <p:nvSpPr>
          <p:cNvPr id="124" name="TextBox 123">
            <a:extLst>
              <a:ext uri="{FF2B5EF4-FFF2-40B4-BE49-F238E27FC236}">
                <a16:creationId xmlns:a16="http://schemas.microsoft.com/office/drawing/2014/main" id="{0F226236-7E06-449A-B7B9-321B9F92DB29}"/>
              </a:ext>
            </a:extLst>
          </p:cNvPr>
          <p:cNvSpPr txBox="1">
            <a:spLocks/>
          </p:cNvSpPr>
          <p:nvPr/>
        </p:nvSpPr>
        <p:spPr bwMode="gray">
          <a:xfrm>
            <a:off x="358635" y="2061897"/>
            <a:ext cx="872721" cy="369332"/>
          </a:xfrm>
          <a:prstGeom prst="rect">
            <a:avLst/>
          </a:prstGeom>
        </p:spPr>
        <p:txBody>
          <a:bodyPr vert="horz" wrap="square" lIns="0" tIns="0" rIns="0" bIns="0" rtlCol="0" anchor="ctr">
            <a:noAutofit/>
          </a:bodyPr>
          <a:lstStyle>
            <a:lvl1pPr lvl="0" indent="0" defTabSz="913473" fontAlgn="base">
              <a:spcBef>
                <a:spcPct val="0"/>
              </a:spcBef>
              <a:spcAft>
                <a:spcPct val="0"/>
              </a:spcAft>
              <a:buClr>
                <a:schemeClr val="tx2"/>
              </a:buClr>
              <a:buSzPct val="100000"/>
              <a:defRPr lang="ru-RU" sz="1600" baseline="0" dirty="0"/>
            </a:lvl1pPr>
            <a:lvl2pPr marL="198335" lvl="1" indent="-194662" defTabSz="913473" fontAlgn="base">
              <a:spcBef>
                <a:spcPct val="0"/>
              </a:spcBef>
              <a:spcAft>
                <a:spcPct val="0"/>
              </a:spcAft>
              <a:buClr>
                <a:schemeClr val="accent4"/>
              </a:buClr>
              <a:buSzPct val="125000"/>
              <a:buFont typeface="Arial" charset="0"/>
              <a:buChar char="▪"/>
              <a:defRPr lang="ru-RU" sz="1600" baseline="0" dirty="0"/>
            </a:lvl2pPr>
            <a:lvl3pPr marL="455435" lvl="2" indent="-253428" defTabSz="913473" fontAlgn="base">
              <a:spcBef>
                <a:spcPct val="0"/>
              </a:spcBef>
              <a:spcAft>
                <a:spcPct val="0"/>
              </a:spcAft>
              <a:buClr>
                <a:schemeClr val="accent6"/>
              </a:buClr>
              <a:buSzPct val="120000"/>
              <a:buFont typeface="Arial" charset="0"/>
              <a:buChar char="–"/>
              <a:defRPr lang="ru-RU" sz="1600" baseline="0" dirty="0"/>
            </a:lvl3pPr>
            <a:lvl4pPr marL="628060" lvl="3" indent="-157933" defTabSz="913473" fontAlgn="base">
              <a:spcBef>
                <a:spcPct val="0"/>
              </a:spcBef>
              <a:spcAft>
                <a:spcPct val="0"/>
              </a:spcAft>
              <a:buClr>
                <a:schemeClr val="accent6"/>
              </a:buClr>
              <a:buSzPct val="120000"/>
              <a:buFont typeface="Arial" charset="0"/>
              <a:buChar char="▫"/>
              <a:defRPr lang="ru-RU" sz="1600" baseline="0" dirty="0"/>
            </a:lvl4pPr>
            <a:lvl5pPr marL="763957" lvl="4" indent="-132223" defTabSz="913473" fontAlgn="base">
              <a:spcBef>
                <a:spcPct val="0"/>
              </a:spcBef>
              <a:spcAft>
                <a:spcPct val="0"/>
              </a:spcAft>
              <a:buClr>
                <a:schemeClr val="accent6"/>
              </a:buClr>
              <a:buSzPct val="89000"/>
              <a:buFont typeface="Arial" charset="0"/>
              <a:buChar char="-"/>
              <a:defRPr lang="ru-RU" sz="1600" baseline="0" dirty="0"/>
            </a:lvl5pPr>
            <a:lvl6pPr marL="1020030" indent="-177089" defTabSz="1218026" fontAlgn="base">
              <a:spcBef>
                <a:spcPct val="0"/>
              </a:spcBef>
              <a:spcAft>
                <a:spcPct val="0"/>
              </a:spcAft>
              <a:buClr>
                <a:schemeClr val="tx2"/>
              </a:buClr>
              <a:buSzPct val="89000"/>
              <a:buFont typeface="Arial" charset="0"/>
              <a:buChar char="-"/>
              <a:defRPr sz="2100" baseline="0"/>
            </a:lvl6pPr>
            <a:lvl7pPr marL="1020030" indent="-177089" defTabSz="1218026" fontAlgn="base">
              <a:spcBef>
                <a:spcPct val="0"/>
              </a:spcBef>
              <a:spcAft>
                <a:spcPct val="0"/>
              </a:spcAft>
              <a:buClr>
                <a:schemeClr val="tx2"/>
              </a:buClr>
              <a:buSzPct val="89000"/>
              <a:buFont typeface="Arial" charset="0"/>
              <a:buChar char="-"/>
              <a:defRPr sz="2100" baseline="0"/>
            </a:lvl7pPr>
            <a:lvl8pPr marL="1020030" indent="-177089" defTabSz="1218026" fontAlgn="base">
              <a:spcBef>
                <a:spcPct val="0"/>
              </a:spcBef>
              <a:spcAft>
                <a:spcPct val="0"/>
              </a:spcAft>
              <a:buClr>
                <a:schemeClr val="tx2"/>
              </a:buClr>
              <a:buSzPct val="89000"/>
              <a:buFont typeface="Arial" charset="0"/>
              <a:buChar char="-"/>
              <a:defRPr sz="2100" baseline="0"/>
            </a:lvl8pPr>
            <a:lvl9pPr marL="1020030" indent="-177089" defTabSz="1218026" fontAlgn="base">
              <a:spcBef>
                <a:spcPct val="0"/>
              </a:spcBef>
              <a:spcAft>
                <a:spcPct val="0"/>
              </a:spcAft>
              <a:buClr>
                <a:schemeClr val="tx2"/>
              </a:buClr>
              <a:buSzPct val="89000"/>
              <a:buFont typeface="Arial" charset="0"/>
              <a:buChar char="-"/>
              <a:defRPr sz="2100" baseline="0"/>
            </a:lvl9pPr>
          </a:lstStyle>
          <a:p>
            <a:pPr marL="0" marR="0" lvl="0" indent="0" algn="l" defTabSz="913473" rtl="0" eaLnBrk="1" fontAlgn="base" latinLnBrk="0" hangingPunct="1">
              <a:lnSpc>
                <a:spcPct val="100000"/>
              </a:lnSpc>
              <a:spcBef>
                <a:spcPct val="0"/>
              </a:spcBef>
              <a:spcAft>
                <a:spcPct val="0"/>
              </a:spcAft>
              <a:buClr>
                <a:srgbClr val="008080"/>
              </a:buClr>
              <a:buSzPct val="100000"/>
              <a:buFontTx/>
              <a:buNone/>
              <a:tabLst/>
              <a:defRPr/>
            </a:pPr>
            <a:r>
              <a:rPr kumimoji="0" lang="ru-RU" sz="800" b="1" i="0" u="none" strike="noStrike" kern="1200" cap="none" spc="0" normalizeH="0" baseline="0" noProof="0" dirty="0">
                <a:ln>
                  <a:noFill/>
                </a:ln>
                <a:solidFill>
                  <a:srgbClr val="008080"/>
                </a:solidFill>
                <a:effectLst/>
                <a:uLnTx/>
                <a:uFillTx/>
                <a:latin typeface="Arial"/>
                <a:ea typeface="+mn-ea"/>
                <a:cs typeface="+mn-cs"/>
              </a:rPr>
              <a:t>Администратор процесса АКП</a:t>
            </a:r>
          </a:p>
        </p:txBody>
      </p:sp>
      <p:cxnSp>
        <p:nvCxnSpPr>
          <p:cNvPr id="125" name="Straight Connector 396">
            <a:extLst>
              <a:ext uri="{FF2B5EF4-FFF2-40B4-BE49-F238E27FC236}">
                <a16:creationId xmlns:a16="http://schemas.microsoft.com/office/drawing/2014/main" id="{F19E3646-A3F1-4D78-A8E5-DE81E1EA55FC}"/>
              </a:ext>
            </a:extLst>
          </p:cNvPr>
          <p:cNvCxnSpPr>
            <a:cxnSpLocks/>
          </p:cNvCxnSpPr>
          <p:nvPr/>
        </p:nvCxnSpPr>
        <p:spPr bwMode="gray">
          <a:xfrm>
            <a:off x="-206842" y="6290166"/>
            <a:ext cx="11725484" cy="0"/>
          </a:xfrm>
          <a:prstGeom prst="line">
            <a:avLst/>
          </a:prstGeom>
          <a:ln>
            <a:solidFill>
              <a:schemeClr val="accent2"/>
            </a:solidFill>
            <a:prstDash val="dash"/>
          </a:ln>
        </p:spPr>
        <p:style>
          <a:lnRef idx="1">
            <a:schemeClr val="accent1"/>
          </a:lnRef>
          <a:fillRef idx="0">
            <a:schemeClr val="accent1"/>
          </a:fillRef>
          <a:effectRef idx="0">
            <a:schemeClr val="accent1"/>
          </a:effectRef>
          <a:fontRef idx="minor">
            <a:schemeClr val="tx1"/>
          </a:fontRef>
        </p:style>
      </p:cxnSp>
      <p:sp>
        <p:nvSpPr>
          <p:cNvPr id="126" name="Freeform 12">
            <a:extLst>
              <a:ext uri="{FF2B5EF4-FFF2-40B4-BE49-F238E27FC236}">
                <a16:creationId xmlns:a16="http://schemas.microsoft.com/office/drawing/2014/main" id="{5CEF0D3F-71B1-4F11-BA02-262210C17609}"/>
              </a:ext>
            </a:extLst>
          </p:cNvPr>
          <p:cNvSpPr>
            <a:spLocks noEditPoints="1"/>
          </p:cNvSpPr>
          <p:nvPr/>
        </p:nvSpPr>
        <p:spPr bwMode="gray">
          <a:xfrm>
            <a:off x="184002" y="2112120"/>
            <a:ext cx="98471" cy="268885"/>
          </a:xfrm>
          <a:custGeom>
            <a:avLst/>
            <a:gdLst>
              <a:gd name="T0" fmla="*/ 19 w 97"/>
              <a:gd name="T1" fmla="*/ 197 h 282"/>
              <a:gd name="T2" fmla="*/ 4 w 97"/>
              <a:gd name="T3" fmla="*/ 187 h 282"/>
              <a:gd name="T4" fmla="*/ 0 w 97"/>
              <a:gd name="T5" fmla="*/ 132 h 282"/>
              <a:gd name="T6" fmla="*/ 2 w 97"/>
              <a:gd name="T7" fmla="*/ 87 h 282"/>
              <a:gd name="T8" fmla="*/ 48 w 97"/>
              <a:gd name="T9" fmla="*/ 67 h 282"/>
              <a:gd name="T10" fmla="*/ 94 w 97"/>
              <a:gd name="T11" fmla="*/ 87 h 282"/>
              <a:gd name="T12" fmla="*/ 97 w 97"/>
              <a:gd name="T13" fmla="*/ 132 h 282"/>
              <a:gd name="T14" fmla="*/ 93 w 97"/>
              <a:gd name="T15" fmla="*/ 187 h 282"/>
              <a:gd name="T16" fmla="*/ 78 w 97"/>
              <a:gd name="T17" fmla="*/ 197 h 282"/>
              <a:gd name="T18" fmla="*/ 18 w 97"/>
              <a:gd name="T19" fmla="*/ 95 h 282"/>
              <a:gd name="T20" fmla="*/ 18 w 97"/>
              <a:gd name="T21" fmla="*/ 163 h 282"/>
              <a:gd name="T22" fmla="*/ 27 w 97"/>
              <a:gd name="T23" fmla="*/ 282 h 282"/>
              <a:gd name="T24" fmla="*/ 25 w 97"/>
              <a:gd name="T25" fmla="*/ 17 h 282"/>
              <a:gd name="T26" fmla="*/ 48 w 97"/>
              <a:gd name="T27" fmla="*/ 0 h 282"/>
              <a:gd name="T28" fmla="*/ 71 w 97"/>
              <a:gd name="T29" fmla="*/ 17 h 282"/>
              <a:gd name="T30" fmla="*/ 68 w 97"/>
              <a:gd name="T31" fmla="*/ 43 h 282"/>
              <a:gd name="T32" fmla="*/ 52 w 97"/>
              <a:gd name="T33" fmla="*/ 54 h 282"/>
              <a:gd name="T34" fmla="*/ 45 w 97"/>
              <a:gd name="T35" fmla="*/ 54 h 282"/>
              <a:gd name="T36" fmla="*/ 29 w 97"/>
              <a:gd name="T37" fmla="*/ 43 h 282"/>
              <a:gd name="T38" fmla="*/ 25 w 97"/>
              <a:gd name="T39" fmla="*/ 17 h 282"/>
              <a:gd name="T40" fmla="*/ 48 w 97"/>
              <a:gd name="T41" fmla="*/ 282 h 282"/>
              <a:gd name="T42" fmla="*/ 48 w 97"/>
              <a:gd name="T43" fmla="*/ 177 h 282"/>
              <a:gd name="T44" fmla="*/ 79 w 97"/>
              <a:gd name="T45" fmla="*/ 95 h 282"/>
              <a:gd name="T46" fmla="*/ 79 w 97"/>
              <a:gd name="T47" fmla="*/ 163 h 282"/>
              <a:gd name="T48" fmla="*/ 70 w 97"/>
              <a:gd name="T49" fmla="*/ 282 h 282"/>
              <a:gd name="T50" fmla="*/ 48 w 97"/>
              <a:gd name="T51" fmla="*/ 85 h 282"/>
              <a:gd name="T52" fmla="*/ 48 w 97"/>
              <a:gd name="T53" fmla="*/ 150 h 282"/>
              <a:gd name="T54" fmla="*/ 48 w 97"/>
              <a:gd name="T55" fmla="*/ 67 h 282"/>
              <a:gd name="T56" fmla="*/ 48 w 97"/>
              <a:gd name="T57" fmla="*/ 8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7" h="282">
                <a:moveTo>
                  <a:pt x="19" y="197"/>
                </a:moveTo>
                <a:cubicBezTo>
                  <a:pt x="4" y="187"/>
                  <a:pt x="4" y="187"/>
                  <a:pt x="4" y="187"/>
                </a:cubicBezTo>
                <a:cubicBezTo>
                  <a:pt x="0" y="132"/>
                  <a:pt x="0" y="132"/>
                  <a:pt x="0" y="132"/>
                </a:cubicBezTo>
                <a:cubicBezTo>
                  <a:pt x="2" y="87"/>
                  <a:pt x="2" y="87"/>
                  <a:pt x="2" y="87"/>
                </a:cubicBezTo>
                <a:cubicBezTo>
                  <a:pt x="3" y="72"/>
                  <a:pt x="26" y="68"/>
                  <a:pt x="48" y="67"/>
                </a:cubicBezTo>
                <a:cubicBezTo>
                  <a:pt x="71" y="68"/>
                  <a:pt x="94" y="72"/>
                  <a:pt x="94" y="87"/>
                </a:cubicBezTo>
                <a:cubicBezTo>
                  <a:pt x="97" y="132"/>
                  <a:pt x="97" y="132"/>
                  <a:pt x="97" y="132"/>
                </a:cubicBezTo>
                <a:cubicBezTo>
                  <a:pt x="93" y="187"/>
                  <a:pt x="93" y="187"/>
                  <a:pt x="93" y="187"/>
                </a:cubicBezTo>
                <a:cubicBezTo>
                  <a:pt x="78" y="197"/>
                  <a:pt x="78" y="197"/>
                  <a:pt x="78" y="197"/>
                </a:cubicBezTo>
                <a:moveTo>
                  <a:pt x="18" y="95"/>
                </a:moveTo>
                <a:cubicBezTo>
                  <a:pt x="18" y="163"/>
                  <a:pt x="18" y="163"/>
                  <a:pt x="18" y="163"/>
                </a:cubicBezTo>
                <a:cubicBezTo>
                  <a:pt x="27" y="282"/>
                  <a:pt x="27" y="282"/>
                  <a:pt x="27" y="282"/>
                </a:cubicBezTo>
                <a:moveTo>
                  <a:pt x="25" y="17"/>
                </a:moveTo>
                <a:cubicBezTo>
                  <a:pt x="26" y="6"/>
                  <a:pt x="37" y="0"/>
                  <a:pt x="48" y="0"/>
                </a:cubicBezTo>
                <a:cubicBezTo>
                  <a:pt x="60" y="0"/>
                  <a:pt x="70" y="6"/>
                  <a:pt x="71" y="17"/>
                </a:cubicBezTo>
                <a:cubicBezTo>
                  <a:pt x="72" y="23"/>
                  <a:pt x="71" y="38"/>
                  <a:pt x="68" y="43"/>
                </a:cubicBezTo>
                <a:cubicBezTo>
                  <a:pt x="65" y="48"/>
                  <a:pt x="59" y="53"/>
                  <a:pt x="52" y="54"/>
                </a:cubicBezTo>
                <a:cubicBezTo>
                  <a:pt x="49" y="55"/>
                  <a:pt x="48" y="55"/>
                  <a:pt x="45" y="54"/>
                </a:cubicBezTo>
                <a:cubicBezTo>
                  <a:pt x="38" y="53"/>
                  <a:pt x="32" y="48"/>
                  <a:pt x="29" y="43"/>
                </a:cubicBezTo>
                <a:cubicBezTo>
                  <a:pt x="26" y="38"/>
                  <a:pt x="25" y="23"/>
                  <a:pt x="25" y="17"/>
                </a:cubicBezTo>
                <a:close/>
                <a:moveTo>
                  <a:pt x="48" y="282"/>
                </a:moveTo>
                <a:cubicBezTo>
                  <a:pt x="48" y="177"/>
                  <a:pt x="48" y="177"/>
                  <a:pt x="48" y="177"/>
                </a:cubicBezTo>
                <a:moveTo>
                  <a:pt x="79" y="95"/>
                </a:moveTo>
                <a:cubicBezTo>
                  <a:pt x="79" y="163"/>
                  <a:pt x="79" y="163"/>
                  <a:pt x="79" y="163"/>
                </a:cubicBezTo>
                <a:cubicBezTo>
                  <a:pt x="70" y="282"/>
                  <a:pt x="70" y="282"/>
                  <a:pt x="70" y="282"/>
                </a:cubicBezTo>
                <a:moveTo>
                  <a:pt x="48" y="85"/>
                </a:moveTo>
                <a:cubicBezTo>
                  <a:pt x="48" y="150"/>
                  <a:pt x="48" y="150"/>
                  <a:pt x="48" y="150"/>
                </a:cubicBezTo>
                <a:moveTo>
                  <a:pt x="48" y="67"/>
                </a:moveTo>
                <a:cubicBezTo>
                  <a:pt x="48" y="80"/>
                  <a:pt x="48" y="80"/>
                  <a:pt x="48" y="80"/>
                </a:cubicBezTo>
              </a:path>
            </a:pathLst>
          </a:custGeom>
          <a:noFill/>
          <a:ln w="635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38" tIns="45719" rIns="91438" bIns="45719" numCol="1" anchor="t" anchorCtr="0" compatLnSpc="1">
            <a:prstTxWarp prst="textNoShape">
              <a:avLst/>
            </a:prstTxWarp>
            <a:noAutofit/>
          </a:bodyPr>
          <a:lstStyle/>
          <a:p>
            <a:pPr marL="0" marR="0" lvl="0" indent="0" algn="l" defTabSz="913722" rtl="0" eaLnBrk="1" fontAlgn="auto" latinLnBrk="0" hangingPunct="1">
              <a:lnSpc>
                <a:spcPct val="100000"/>
              </a:lnSpc>
              <a:spcBef>
                <a:spcPts val="0"/>
              </a:spcBef>
              <a:spcAft>
                <a:spcPts val="0"/>
              </a:spcAft>
              <a:buClrTx/>
              <a:buSzTx/>
              <a:buFontTx/>
              <a:buNone/>
              <a:tabLst/>
              <a:defRPr/>
            </a:pPr>
            <a:endParaRPr kumimoji="0" lang="ru-RU" sz="900" b="0" i="0" u="none" strike="noStrike" kern="1200" cap="none" spc="0" normalizeH="0" baseline="0" noProof="0">
              <a:ln>
                <a:noFill/>
              </a:ln>
              <a:solidFill>
                <a:srgbClr val="000000"/>
              </a:solidFill>
              <a:effectLst/>
              <a:uLnTx/>
              <a:uFillTx/>
              <a:latin typeface="Arial"/>
              <a:ea typeface="+mn-ea"/>
              <a:cs typeface="+mn-cs"/>
            </a:endParaRPr>
          </a:p>
        </p:txBody>
      </p:sp>
      <p:sp>
        <p:nvSpPr>
          <p:cNvPr id="128" name="TextBox 127">
            <a:extLst>
              <a:ext uri="{FF2B5EF4-FFF2-40B4-BE49-F238E27FC236}">
                <a16:creationId xmlns:a16="http://schemas.microsoft.com/office/drawing/2014/main" id="{0F226236-7E06-449A-B7B9-321B9F92DB29}"/>
              </a:ext>
            </a:extLst>
          </p:cNvPr>
          <p:cNvSpPr txBox="1">
            <a:spLocks/>
          </p:cNvSpPr>
          <p:nvPr/>
        </p:nvSpPr>
        <p:spPr bwMode="gray">
          <a:xfrm>
            <a:off x="229251" y="758685"/>
            <a:ext cx="954879" cy="369332"/>
          </a:xfrm>
          <a:prstGeom prst="rect">
            <a:avLst/>
          </a:prstGeom>
        </p:spPr>
        <p:txBody>
          <a:bodyPr vert="horz" wrap="square" lIns="0" tIns="0" rIns="0" bIns="0" rtlCol="0" anchor="ctr">
            <a:noAutofit/>
          </a:bodyPr>
          <a:lstStyle>
            <a:lvl1pPr lvl="0" indent="0" defTabSz="913473" fontAlgn="base">
              <a:spcBef>
                <a:spcPct val="0"/>
              </a:spcBef>
              <a:spcAft>
                <a:spcPct val="0"/>
              </a:spcAft>
              <a:buClr>
                <a:schemeClr val="tx2"/>
              </a:buClr>
              <a:buSzPct val="100000"/>
              <a:defRPr lang="ru-RU" sz="1600" baseline="0" dirty="0"/>
            </a:lvl1pPr>
            <a:lvl2pPr marL="198335" lvl="1" indent="-194662" defTabSz="913473" fontAlgn="base">
              <a:spcBef>
                <a:spcPct val="0"/>
              </a:spcBef>
              <a:spcAft>
                <a:spcPct val="0"/>
              </a:spcAft>
              <a:buClr>
                <a:schemeClr val="accent4"/>
              </a:buClr>
              <a:buSzPct val="125000"/>
              <a:buFont typeface="Arial" charset="0"/>
              <a:buChar char="▪"/>
              <a:defRPr lang="ru-RU" sz="1600" baseline="0" dirty="0"/>
            </a:lvl2pPr>
            <a:lvl3pPr marL="455435" lvl="2" indent="-253428" defTabSz="913473" fontAlgn="base">
              <a:spcBef>
                <a:spcPct val="0"/>
              </a:spcBef>
              <a:spcAft>
                <a:spcPct val="0"/>
              </a:spcAft>
              <a:buClr>
                <a:schemeClr val="accent6"/>
              </a:buClr>
              <a:buSzPct val="120000"/>
              <a:buFont typeface="Arial" charset="0"/>
              <a:buChar char="–"/>
              <a:defRPr lang="ru-RU" sz="1600" baseline="0" dirty="0"/>
            </a:lvl3pPr>
            <a:lvl4pPr marL="628060" lvl="3" indent="-157933" defTabSz="913473" fontAlgn="base">
              <a:spcBef>
                <a:spcPct val="0"/>
              </a:spcBef>
              <a:spcAft>
                <a:spcPct val="0"/>
              </a:spcAft>
              <a:buClr>
                <a:schemeClr val="accent6"/>
              </a:buClr>
              <a:buSzPct val="120000"/>
              <a:buFont typeface="Arial" charset="0"/>
              <a:buChar char="▫"/>
              <a:defRPr lang="ru-RU" sz="1600" baseline="0" dirty="0"/>
            </a:lvl4pPr>
            <a:lvl5pPr marL="763957" lvl="4" indent="-132223" defTabSz="913473" fontAlgn="base">
              <a:spcBef>
                <a:spcPct val="0"/>
              </a:spcBef>
              <a:spcAft>
                <a:spcPct val="0"/>
              </a:spcAft>
              <a:buClr>
                <a:schemeClr val="accent6"/>
              </a:buClr>
              <a:buSzPct val="89000"/>
              <a:buFont typeface="Arial" charset="0"/>
              <a:buChar char="-"/>
              <a:defRPr lang="ru-RU" sz="1600" baseline="0" dirty="0"/>
            </a:lvl5pPr>
            <a:lvl6pPr marL="1020030" indent="-177089" defTabSz="1218026" fontAlgn="base">
              <a:spcBef>
                <a:spcPct val="0"/>
              </a:spcBef>
              <a:spcAft>
                <a:spcPct val="0"/>
              </a:spcAft>
              <a:buClr>
                <a:schemeClr val="tx2"/>
              </a:buClr>
              <a:buSzPct val="89000"/>
              <a:buFont typeface="Arial" charset="0"/>
              <a:buChar char="-"/>
              <a:defRPr sz="2100" baseline="0"/>
            </a:lvl6pPr>
            <a:lvl7pPr marL="1020030" indent="-177089" defTabSz="1218026" fontAlgn="base">
              <a:spcBef>
                <a:spcPct val="0"/>
              </a:spcBef>
              <a:spcAft>
                <a:spcPct val="0"/>
              </a:spcAft>
              <a:buClr>
                <a:schemeClr val="tx2"/>
              </a:buClr>
              <a:buSzPct val="89000"/>
              <a:buFont typeface="Arial" charset="0"/>
              <a:buChar char="-"/>
              <a:defRPr sz="2100" baseline="0"/>
            </a:lvl7pPr>
            <a:lvl8pPr marL="1020030" indent="-177089" defTabSz="1218026" fontAlgn="base">
              <a:spcBef>
                <a:spcPct val="0"/>
              </a:spcBef>
              <a:spcAft>
                <a:spcPct val="0"/>
              </a:spcAft>
              <a:buClr>
                <a:schemeClr val="tx2"/>
              </a:buClr>
              <a:buSzPct val="89000"/>
              <a:buFont typeface="Arial" charset="0"/>
              <a:buChar char="-"/>
              <a:defRPr sz="2100" baseline="0"/>
            </a:lvl8pPr>
            <a:lvl9pPr marL="1020030" indent="-177089" defTabSz="1218026" fontAlgn="base">
              <a:spcBef>
                <a:spcPct val="0"/>
              </a:spcBef>
              <a:spcAft>
                <a:spcPct val="0"/>
              </a:spcAft>
              <a:buClr>
                <a:schemeClr val="tx2"/>
              </a:buClr>
              <a:buSzPct val="89000"/>
              <a:buFont typeface="Arial" charset="0"/>
              <a:buChar char="-"/>
              <a:defRPr sz="2100" baseline="0"/>
            </a:lvl9pPr>
          </a:lstStyle>
          <a:p>
            <a:pPr marL="0" marR="0" lvl="0" indent="0" algn="l" defTabSz="913473" rtl="0" eaLnBrk="1" fontAlgn="base" latinLnBrk="0" hangingPunct="1">
              <a:lnSpc>
                <a:spcPct val="100000"/>
              </a:lnSpc>
              <a:spcBef>
                <a:spcPct val="0"/>
              </a:spcBef>
              <a:spcAft>
                <a:spcPct val="0"/>
              </a:spcAft>
              <a:buClr>
                <a:srgbClr val="008080"/>
              </a:buClr>
              <a:buSzPct val="100000"/>
              <a:buFontTx/>
              <a:buNone/>
              <a:tabLst/>
              <a:defRPr/>
            </a:pPr>
            <a:r>
              <a:rPr kumimoji="0" lang="ru-RU" sz="800" b="1" i="0" u="none" strike="noStrike" kern="1200" cap="none" spc="0" normalizeH="0" baseline="0" noProof="0" dirty="0">
                <a:ln>
                  <a:noFill/>
                </a:ln>
                <a:solidFill>
                  <a:srgbClr val="008080"/>
                </a:solidFill>
                <a:effectLst/>
                <a:uLnTx/>
                <a:uFillTx/>
                <a:latin typeface="Arial"/>
                <a:ea typeface="+mn-ea"/>
                <a:cs typeface="+mn-cs"/>
              </a:rPr>
              <a:t>Передающие/</a:t>
            </a:r>
            <a:br>
              <a:rPr kumimoji="0" lang="en-US" sz="800" b="1" i="0" u="none" strike="noStrike" kern="1200" cap="none" spc="0" normalizeH="0" baseline="0" noProof="0" dirty="0">
                <a:ln>
                  <a:noFill/>
                </a:ln>
                <a:solidFill>
                  <a:srgbClr val="008080"/>
                </a:solidFill>
                <a:effectLst/>
                <a:uLnTx/>
                <a:uFillTx/>
                <a:latin typeface="Arial"/>
                <a:ea typeface="+mn-ea"/>
                <a:cs typeface="+mn-cs"/>
              </a:rPr>
            </a:br>
            <a:r>
              <a:rPr kumimoji="0" lang="ru-RU" sz="800" b="1" i="0" u="none" strike="noStrike" kern="1200" cap="none" spc="0" normalizeH="0" baseline="0" noProof="0" dirty="0">
                <a:ln>
                  <a:noFill/>
                </a:ln>
                <a:solidFill>
                  <a:srgbClr val="008080"/>
                </a:solidFill>
                <a:effectLst/>
                <a:uLnTx/>
                <a:uFillTx/>
                <a:latin typeface="Arial"/>
                <a:ea typeface="+mn-ea"/>
                <a:cs typeface="+mn-cs"/>
              </a:rPr>
              <a:t>принимающие процессы</a:t>
            </a:r>
          </a:p>
        </p:txBody>
      </p:sp>
      <p:sp>
        <p:nvSpPr>
          <p:cNvPr id="129" name="Oval 53">
            <a:extLst>
              <a:ext uri="{FF2B5EF4-FFF2-40B4-BE49-F238E27FC236}">
                <a16:creationId xmlns:a16="http://schemas.microsoft.com/office/drawing/2014/main" id="{E52BB870-CF06-4378-A410-3B19EC659736}"/>
              </a:ext>
            </a:extLst>
          </p:cNvPr>
          <p:cNvSpPr>
            <a:spLocks/>
          </p:cNvSpPr>
          <p:nvPr/>
        </p:nvSpPr>
        <p:spPr bwMode="gray">
          <a:xfrm>
            <a:off x="4974025" y="1369434"/>
            <a:ext cx="231166" cy="231166"/>
          </a:xfrm>
          <a:prstGeom prst="ellipse">
            <a:avLst/>
          </a:prstGeom>
          <a:solidFill>
            <a:schemeClr val="bg1"/>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3722" rtl="0" eaLnBrk="1" fontAlgn="auto" latinLnBrk="0" hangingPunct="1">
              <a:lnSpc>
                <a:spcPct val="100000"/>
              </a:lnSpc>
              <a:spcBef>
                <a:spcPts val="0"/>
              </a:spcBef>
              <a:spcAft>
                <a:spcPts val="0"/>
              </a:spcAft>
              <a:buClrTx/>
              <a:buSzTx/>
              <a:buFontTx/>
              <a:buNone/>
              <a:tabLst/>
              <a:defRPr/>
            </a:pPr>
            <a:endParaRPr kumimoji="0" lang="ru-RU" sz="800" b="0" i="0" u="none" strike="noStrike" kern="1200" cap="none" spc="0" normalizeH="0" baseline="0" noProof="0" dirty="0" err="1">
              <a:ln>
                <a:noFill/>
              </a:ln>
              <a:solidFill>
                <a:srgbClr val="000000"/>
              </a:solidFill>
              <a:effectLst/>
              <a:uLnTx/>
              <a:uFillTx/>
              <a:latin typeface="Arial"/>
              <a:ea typeface="+mn-ea"/>
              <a:cs typeface="+mn-cs"/>
            </a:endParaRPr>
          </a:p>
        </p:txBody>
      </p:sp>
      <p:sp>
        <p:nvSpPr>
          <p:cNvPr id="130" name="TextBox 129">
            <a:extLst>
              <a:ext uri="{FF2B5EF4-FFF2-40B4-BE49-F238E27FC236}">
                <a16:creationId xmlns:a16="http://schemas.microsoft.com/office/drawing/2014/main" id="{86B933E7-7FCC-4517-B1CB-CC998E895F2F}"/>
              </a:ext>
            </a:extLst>
          </p:cNvPr>
          <p:cNvSpPr txBox="1"/>
          <p:nvPr/>
        </p:nvSpPr>
        <p:spPr>
          <a:xfrm>
            <a:off x="5283856" y="1371452"/>
            <a:ext cx="886973" cy="246221"/>
          </a:xfrm>
          <a:prstGeom prst="rect">
            <a:avLst/>
          </a:prstGeom>
        </p:spPr>
        <p:txBody>
          <a:bodyPr vert="horz" wrap="square" lIns="0" tIns="0" rIns="0" bIns="0" rtlCol="0" anchor="ctr" anchorCtr="0">
            <a:spAutoFit/>
          </a:bodyPr>
          <a:lstStyle>
            <a:lvl1pPr lvl="0" indent="0" defTabSz="913473" fontAlgn="base">
              <a:spcBef>
                <a:spcPct val="0"/>
              </a:spcBef>
              <a:spcAft>
                <a:spcPct val="0"/>
              </a:spcAft>
              <a:buClr>
                <a:schemeClr val="tx2"/>
              </a:buClr>
              <a:buSzPct val="100000"/>
              <a:defRPr lang="ru-RU" sz="1600" baseline="0" dirty="0"/>
            </a:lvl1pPr>
            <a:lvl2pPr marL="198335" lvl="1" indent="-194662" defTabSz="913473" fontAlgn="base">
              <a:spcBef>
                <a:spcPct val="0"/>
              </a:spcBef>
              <a:spcAft>
                <a:spcPct val="0"/>
              </a:spcAft>
              <a:buClr>
                <a:schemeClr val="accent4"/>
              </a:buClr>
              <a:buSzPct val="125000"/>
              <a:buFont typeface="Arial" charset="0"/>
              <a:buChar char="▪"/>
              <a:defRPr lang="ru-RU" sz="1600" baseline="0" dirty="0"/>
            </a:lvl2pPr>
            <a:lvl3pPr marL="455435" lvl="2" indent="-253428" defTabSz="913473" fontAlgn="base">
              <a:spcBef>
                <a:spcPct val="0"/>
              </a:spcBef>
              <a:spcAft>
                <a:spcPct val="0"/>
              </a:spcAft>
              <a:buClr>
                <a:schemeClr val="accent6"/>
              </a:buClr>
              <a:buSzPct val="120000"/>
              <a:buFont typeface="Arial" charset="0"/>
              <a:buChar char="–"/>
              <a:defRPr lang="ru-RU" sz="1600" baseline="0" dirty="0"/>
            </a:lvl3pPr>
            <a:lvl4pPr marL="628060" lvl="3" indent="-157933" defTabSz="913473" fontAlgn="base">
              <a:spcBef>
                <a:spcPct val="0"/>
              </a:spcBef>
              <a:spcAft>
                <a:spcPct val="0"/>
              </a:spcAft>
              <a:buClr>
                <a:schemeClr val="accent6"/>
              </a:buClr>
              <a:buSzPct val="120000"/>
              <a:buFont typeface="Arial" charset="0"/>
              <a:buChar char="▫"/>
              <a:defRPr lang="ru-RU" sz="1600" baseline="0" dirty="0"/>
            </a:lvl4pPr>
            <a:lvl5pPr marL="763957" lvl="4" indent="-132223" defTabSz="913473" fontAlgn="base">
              <a:spcBef>
                <a:spcPct val="0"/>
              </a:spcBef>
              <a:spcAft>
                <a:spcPct val="0"/>
              </a:spcAft>
              <a:buClr>
                <a:schemeClr val="accent6"/>
              </a:buClr>
              <a:buSzPct val="89000"/>
              <a:buFont typeface="Arial" charset="0"/>
              <a:buChar char="-"/>
              <a:defRPr lang="ru-RU" sz="1600" baseline="0" dirty="0"/>
            </a:lvl5pPr>
            <a:lvl6pPr marL="1020030" indent="-177089" defTabSz="1218026" fontAlgn="base">
              <a:spcBef>
                <a:spcPct val="0"/>
              </a:spcBef>
              <a:spcAft>
                <a:spcPct val="0"/>
              </a:spcAft>
              <a:buClr>
                <a:schemeClr val="tx2"/>
              </a:buClr>
              <a:buSzPct val="89000"/>
              <a:buFont typeface="Arial" charset="0"/>
              <a:buChar char="-"/>
              <a:defRPr sz="2100" baseline="0"/>
            </a:lvl6pPr>
            <a:lvl7pPr marL="1020030" indent="-177089" defTabSz="1218026" fontAlgn="base">
              <a:spcBef>
                <a:spcPct val="0"/>
              </a:spcBef>
              <a:spcAft>
                <a:spcPct val="0"/>
              </a:spcAft>
              <a:buClr>
                <a:schemeClr val="tx2"/>
              </a:buClr>
              <a:buSzPct val="89000"/>
              <a:buFont typeface="Arial" charset="0"/>
              <a:buChar char="-"/>
              <a:defRPr sz="2100" baseline="0"/>
            </a:lvl7pPr>
            <a:lvl8pPr marL="1020030" indent="-177089" defTabSz="1218026" fontAlgn="base">
              <a:spcBef>
                <a:spcPct val="0"/>
              </a:spcBef>
              <a:spcAft>
                <a:spcPct val="0"/>
              </a:spcAft>
              <a:buClr>
                <a:schemeClr val="tx2"/>
              </a:buClr>
              <a:buSzPct val="89000"/>
              <a:buFont typeface="Arial" charset="0"/>
              <a:buChar char="-"/>
              <a:defRPr sz="2100" baseline="0"/>
            </a:lvl8pPr>
            <a:lvl9pPr marL="1020030" indent="-177089" defTabSz="1218026" fontAlgn="base">
              <a:spcBef>
                <a:spcPct val="0"/>
              </a:spcBef>
              <a:spcAft>
                <a:spcPct val="0"/>
              </a:spcAft>
              <a:buClr>
                <a:schemeClr val="tx2"/>
              </a:buClr>
              <a:buSzPct val="89000"/>
              <a:buFont typeface="Arial" charset="0"/>
              <a:buChar char="-"/>
              <a:defRPr sz="2100" baseline="0"/>
            </a:lvl9pPr>
          </a:lstStyle>
          <a:p>
            <a:pPr marL="0" marR="0" lvl="0" indent="0" algn="l" defTabSz="913473" rtl="0" eaLnBrk="1" fontAlgn="base" latinLnBrk="0" hangingPunct="1">
              <a:lnSpc>
                <a:spcPct val="100000"/>
              </a:lnSpc>
              <a:spcBef>
                <a:spcPct val="0"/>
              </a:spcBef>
              <a:spcAft>
                <a:spcPct val="0"/>
              </a:spcAft>
              <a:buClr>
                <a:srgbClr val="008080"/>
              </a:buClr>
              <a:buSzPct val="100000"/>
              <a:buFontTx/>
              <a:buNone/>
              <a:tabLst/>
              <a:defRPr/>
            </a:pPr>
            <a:r>
              <a:rPr kumimoji="0" lang="ru-RU" sz="800" b="0" i="0" u="none" strike="noStrike" kern="1200" cap="none" spc="0" normalizeH="0" baseline="0" noProof="0" dirty="0">
                <a:ln>
                  <a:noFill/>
                </a:ln>
                <a:solidFill>
                  <a:srgbClr val="000000"/>
                </a:solidFill>
                <a:effectLst/>
                <a:uLnTx/>
                <a:uFillTx/>
                <a:latin typeface="Arial"/>
                <a:ea typeface="+mn-ea"/>
                <a:cs typeface="+mn-cs"/>
              </a:rPr>
              <a:t>Расследование завершено</a:t>
            </a:r>
          </a:p>
        </p:txBody>
      </p:sp>
      <p:cxnSp>
        <p:nvCxnSpPr>
          <p:cNvPr id="132" name="Прямая со стрелкой 131"/>
          <p:cNvCxnSpPr>
            <a:stCxn id="129" idx="4"/>
            <a:endCxn id="181" idx="0"/>
          </p:cNvCxnSpPr>
          <p:nvPr/>
        </p:nvCxnSpPr>
        <p:spPr>
          <a:xfrm flipH="1">
            <a:off x="5087224" y="1600600"/>
            <a:ext cx="2384" cy="324271"/>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48" name="Скругленный прямоугольник 147"/>
          <p:cNvSpPr>
            <a:spLocks/>
          </p:cNvSpPr>
          <p:nvPr/>
        </p:nvSpPr>
        <p:spPr>
          <a:xfrm>
            <a:off x="6215067" y="708527"/>
            <a:ext cx="1713173" cy="374983"/>
          </a:xfrm>
          <a:prstGeom prst="roundRect">
            <a:avLst/>
          </a:prstGeom>
          <a:solidFill>
            <a:srgbClr val="008080"/>
          </a:solidFill>
          <a:ln w="9525" cap="flat" cmpd="sng" algn="ctr">
            <a:noFill/>
            <a:prstDash val="solid"/>
          </a:ln>
          <a:effectLst/>
        </p:spPr>
        <p:txBody>
          <a:bodyPr lIns="35282" tIns="35282" rIns="35282" bIns="35282" rtlCol="0" anchor="ctr">
            <a:noAutofit/>
          </a:bodyPr>
          <a:lstStyle/>
          <a:p>
            <a:pPr marL="0" marR="0" lvl="0" indent="0" algn="ctr" defTabSz="1775578" rtl="0" eaLnBrk="1" fontAlgn="auto" latinLnBrk="0" hangingPunct="1">
              <a:lnSpc>
                <a:spcPct val="100000"/>
              </a:lnSpc>
              <a:spcBef>
                <a:spcPts val="0"/>
              </a:spcBef>
              <a:spcAft>
                <a:spcPts val="0"/>
              </a:spcAft>
              <a:buClr>
                <a:srgbClr val="FFFFFF"/>
              </a:buClr>
              <a:buSzTx/>
              <a:buFontTx/>
              <a:buNone/>
              <a:tabLst/>
              <a:defRPr/>
            </a:pPr>
            <a:r>
              <a:rPr kumimoji="0" lang="ru-RU" sz="800" b="1" i="0" u="none" strike="noStrike" kern="1200" cap="none" spc="0" normalizeH="0" baseline="0" noProof="0" dirty="0">
                <a:ln>
                  <a:noFill/>
                </a:ln>
                <a:solidFill>
                  <a:srgbClr val="FFFFFF"/>
                </a:solidFill>
                <a:effectLst/>
                <a:uLnTx/>
                <a:uFillTx/>
                <a:latin typeface="Arial"/>
                <a:ea typeface="+mn-ea"/>
                <a:cs typeface="+mn-cs"/>
              </a:rPr>
              <a:t>Этап 5. Оценка эффективности  и результативности процесса</a:t>
            </a:r>
          </a:p>
        </p:txBody>
      </p:sp>
      <p:sp>
        <p:nvSpPr>
          <p:cNvPr id="181" name="Rectangle 372">
            <a:extLst>
              <a:ext uri="{FF2B5EF4-FFF2-40B4-BE49-F238E27FC236}">
                <a16:creationId xmlns:a16="http://schemas.microsoft.com/office/drawing/2014/main" id="{F72A6D72-55D3-48BA-9729-9A6F313A7552}"/>
              </a:ext>
            </a:extLst>
          </p:cNvPr>
          <p:cNvSpPr>
            <a:spLocks/>
          </p:cNvSpPr>
          <p:nvPr/>
        </p:nvSpPr>
        <p:spPr bwMode="gray">
          <a:xfrm>
            <a:off x="4405084" y="1924871"/>
            <a:ext cx="1364279" cy="318924"/>
          </a:xfrm>
          <a:prstGeom prst="rect">
            <a:avLst/>
          </a:prstGeom>
          <a:solidFill>
            <a:srgbClr val="E5F2F2"/>
          </a:solidFill>
          <a:ln w="6350" cap="flat" cmpd="sng" algn="ctr">
            <a:noFill/>
            <a:prstDash val="solid"/>
          </a:ln>
          <a:effectLst/>
        </p:spPr>
        <p:txBody>
          <a:bodyPr wrap="square" lIns="36000" tIns="36000" rIns="36000" bIns="36000" rtlCol="0" anchor="ctr">
            <a:spAutoFit/>
          </a:bodyPr>
          <a:lstStyle/>
          <a:p>
            <a:pPr marL="0" marR="0" lvl="0" indent="0" algn="l" defTabSz="913473" rtl="0" eaLnBrk="1" fontAlgn="base" latinLnBrk="0" hangingPunct="1">
              <a:lnSpc>
                <a:spcPct val="100000"/>
              </a:lnSpc>
              <a:spcBef>
                <a:spcPct val="0"/>
              </a:spcBef>
              <a:spcAft>
                <a:spcPct val="0"/>
              </a:spcAft>
              <a:buClr>
                <a:srgbClr val="008080"/>
              </a:buClr>
              <a:buSzPct val="100000"/>
              <a:buFontTx/>
              <a:buNone/>
              <a:tabLst/>
              <a:defRPr/>
            </a:pPr>
            <a:r>
              <a:rPr kumimoji="0" lang="ru-RU" sz="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Выборочная оценка </a:t>
            </a:r>
            <a:r>
              <a:rPr kumimoji="0" lang="ru-RU" sz="800" b="0" i="0" u="none" strike="noStrike" kern="0" cap="none" spc="0" normalizeH="0" baseline="0" noProof="0" dirty="0">
                <a:ln>
                  <a:noFill/>
                </a:ln>
                <a:solidFill>
                  <a:srgbClr val="000000"/>
                </a:solidFill>
                <a:effectLst/>
                <a:uLnTx/>
                <a:uFillTx/>
                <a:latin typeface="Arial"/>
                <a:ea typeface="+mn-ea"/>
                <a:cs typeface="+mn-cs"/>
              </a:rPr>
              <a:t>по чек-листу качества</a:t>
            </a:r>
            <a:r>
              <a:rPr kumimoji="0" lang="en-US" sz="800" b="0" i="0" u="none" strike="noStrike" kern="0" cap="none" spc="0" normalizeH="0" baseline="0" noProof="0" dirty="0">
                <a:ln>
                  <a:noFill/>
                </a:ln>
                <a:solidFill>
                  <a:srgbClr val="000000"/>
                </a:solidFill>
                <a:effectLst/>
                <a:uLnTx/>
                <a:uFillTx/>
                <a:latin typeface="Arial"/>
                <a:ea typeface="+mn-ea"/>
                <a:cs typeface="+mn-cs"/>
              </a:rPr>
              <a:t> </a:t>
            </a:r>
            <a:r>
              <a:rPr kumimoji="0" lang="ru-RU" sz="800" b="0" i="0" u="none" strike="noStrike" kern="0" cap="none" spc="0" normalizeH="0" baseline="0" noProof="0" dirty="0">
                <a:ln>
                  <a:noFill/>
                </a:ln>
                <a:solidFill>
                  <a:srgbClr val="000000"/>
                </a:solidFill>
                <a:effectLst/>
                <a:uLnTx/>
                <a:uFillTx/>
                <a:latin typeface="Arial"/>
                <a:ea typeface="+mn-ea"/>
                <a:cs typeface="+mn-cs"/>
              </a:rPr>
              <a:t>АКП</a:t>
            </a:r>
            <a:r>
              <a:rPr kumimoji="0" lang="ru-RU" sz="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p>
        </p:txBody>
      </p:sp>
      <p:sp>
        <p:nvSpPr>
          <p:cNvPr id="182" name="Oval 83">
            <a:extLst>
              <a:ext uri="{FF2B5EF4-FFF2-40B4-BE49-F238E27FC236}">
                <a16:creationId xmlns:a16="http://schemas.microsoft.com/office/drawing/2014/main" id="{1244C95A-69B0-4DAA-A8EC-7514FECEF06A}"/>
              </a:ext>
            </a:extLst>
          </p:cNvPr>
          <p:cNvSpPr>
            <a:spLocks noChangeArrowheads="1"/>
          </p:cNvSpPr>
          <p:nvPr/>
        </p:nvSpPr>
        <p:spPr bwMode="gray">
          <a:xfrm>
            <a:off x="5632241" y="1865042"/>
            <a:ext cx="179997" cy="179997"/>
          </a:xfrm>
          <a:prstGeom prst="ellipse">
            <a:avLst/>
          </a:prstGeom>
          <a:solidFill>
            <a:srgbClr val="008080"/>
          </a:solidFill>
          <a:ln w="9525">
            <a:solidFill>
              <a:srgbClr val="FFFFFF"/>
            </a:solidFill>
            <a:round/>
            <a:headEnd/>
            <a:tailEnd/>
          </a:ln>
          <a:effectLst/>
        </p:spPr>
        <p:txBody>
          <a:bodyPr vert="horz" wrap="none" lIns="0" tIns="0" rIns="0" bIns="0" numCol="1" anchor="ctr" anchorCtr="1" compatLnSpc="1">
            <a:prstTxWarp prst="textNoShape">
              <a:avLst/>
            </a:prstTxWarp>
            <a:noAutofit/>
          </a:bodyPr>
          <a:lstStyle/>
          <a:p>
            <a:pPr marL="0" marR="0" lvl="0" indent="0" algn="ctr" defTabSz="896108" rtl="0" eaLnBrk="1" fontAlgn="auto" latinLnBrk="0" hangingPunct="1">
              <a:lnSpc>
                <a:spcPct val="100000"/>
              </a:lnSpc>
              <a:spcBef>
                <a:spcPts val="0"/>
              </a:spcBef>
              <a:spcAft>
                <a:spcPts val="0"/>
              </a:spcAft>
              <a:buClr>
                <a:srgbClr val="FFFFFF"/>
              </a:buClr>
              <a:buSzTx/>
              <a:buFontTx/>
              <a:buNone/>
              <a:tabLst/>
              <a:defRPr/>
            </a:pPr>
            <a:r>
              <a:rPr kumimoji="0" lang="ru-RU" sz="800" b="1" i="0" u="none" strike="noStrike" kern="0" cap="none" spc="0" normalizeH="0" baseline="0" noProof="0" dirty="0">
                <a:ln>
                  <a:noFill/>
                </a:ln>
                <a:solidFill>
                  <a:srgbClr val="FFFFFF"/>
                </a:solidFill>
                <a:effectLst/>
                <a:uLnTx/>
                <a:uFillTx/>
                <a:latin typeface="Arial"/>
                <a:ea typeface="+mn-ea"/>
                <a:cs typeface="Arial" pitchFamily="34" charset="0"/>
              </a:rPr>
              <a:t>1</a:t>
            </a:r>
            <a:endParaRPr kumimoji="0" lang="en-US" sz="800" b="1" i="0" u="none" strike="noStrike" kern="0" cap="none" spc="0" normalizeH="0" baseline="0" noProof="0" dirty="0">
              <a:ln>
                <a:noFill/>
              </a:ln>
              <a:solidFill>
                <a:srgbClr val="FFFFFF"/>
              </a:solidFill>
              <a:effectLst/>
              <a:uLnTx/>
              <a:uFillTx/>
              <a:latin typeface="Arial"/>
              <a:ea typeface="+mn-ea"/>
              <a:cs typeface="Arial" pitchFamily="34" charset="0"/>
            </a:endParaRPr>
          </a:p>
        </p:txBody>
      </p:sp>
      <p:cxnSp>
        <p:nvCxnSpPr>
          <p:cNvPr id="192" name="Прямая со стрелкой 191"/>
          <p:cNvCxnSpPr>
            <a:stCxn id="120" idx="2"/>
            <a:endCxn id="129" idx="0"/>
          </p:cNvCxnSpPr>
          <p:nvPr/>
        </p:nvCxnSpPr>
        <p:spPr>
          <a:xfrm flipH="1">
            <a:off x="5089608" y="1095477"/>
            <a:ext cx="760" cy="273957"/>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228" name="Oval 53">
            <a:extLst>
              <a:ext uri="{FF2B5EF4-FFF2-40B4-BE49-F238E27FC236}">
                <a16:creationId xmlns:a16="http://schemas.microsoft.com/office/drawing/2014/main" id="{E52BB870-CF06-4378-A410-3B19EC659736}"/>
              </a:ext>
            </a:extLst>
          </p:cNvPr>
          <p:cNvSpPr>
            <a:spLocks/>
          </p:cNvSpPr>
          <p:nvPr/>
        </p:nvSpPr>
        <p:spPr bwMode="gray">
          <a:xfrm>
            <a:off x="4980490" y="2673513"/>
            <a:ext cx="231166" cy="231166"/>
          </a:xfrm>
          <a:prstGeom prst="ellipse">
            <a:avLst/>
          </a:prstGeom>
          <a:solidFill>
            <a:schemeClr val="bg1"/>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3722" rtl="0" eaLnBrk="1" fontAlgn="auto" latinLnBrk="0" hangingPunct="1">
              <a:lnSpc>
                <a:spcPct val="100000"/>
              </a:lnSpc>
              <a:spcBef>
                <a:spcPts val="0"/>
              </a:spcBef>
              <a:spcAft>
                <a:spcPts val="0"/>
              </a:spcAft>
              <a:buClrTx/>
              <a:buSzTx/>
              <a:buFontTx/>
              <a:buNone/>
              <a:tabLst/>
              <a:defRPr/>
            </a:pPr>
            <a:endParaRPr kumimoji="0" lang="ru-RU" sz="800" b="0" i="0" u="none" strike="noStrike" kern="1200" cap="none" spc="0" normalizeH="0" baseline="0" noProof="0" dirty="0" err="1">
              <a:ln>
                <a:noFill/>
              </a:ln>
              <a:solidFill>
                <a:srgbClr val="000000"/>
              </a:solidFill>
              <a:effectLst/>
              <a:uLnTx/>
              <a:uFillTx/>
              <a:latin typeface="Arial"/>
              <a:ea typeface="+mn-ea"/>
              <a:cs typeface="+mn-cs"/>
            </a:endParaRPr>
          </a:p>
        </p:txBody>
      </p:sp>
      <p:sp>
        <p:nvSpPr>
          <p:cNvPr id="237" name="TextBox 236">
            <a:extLst>
              <a:ext uri="{FF2B5EF4-FFF2-40B4-BE49-F238E27FC236}">
                <a16:creationId xmlns:a16="http://schemas.microsoft.com/office/drawing/2014/main" id="{86B933E7-7FCC-4517-B1CB-CC998E895F2F}"/>
              </a:ext>
            </a:extLst>
          </p:cNvPr>
          <p:cNvSpPr txBox="1"/>
          <p:nvPr/>
        </p:nvSpPr>
        <p:spPr>
          <a:xfrm>
            <a:off x="5632260" y="2329617"/>
            <a:ext cx="1055555" cy="369332"/>
          </a:xfrm>
          <a:prstGeom prst="rect">
            <a:avLst/>
          </a:prstGeom>
        </p:spPr>
        <p:txBody>
          <a:bodyPr vert="horz" wrap="square" lIns="0" tIns="0" rIns="0" bIns="0" rtlCol="0" anchor="ctr" anchorCtr="0">
            <a:spAutoFit/>
          </a:bodyPr>
          <a:lstStyle>
            <a:lvl1pPr lvl="0" indent="0" defTabSz="913473" fontAlgn="base">
              <a:spcBef>
                <a:spcPct val="0"/>
              </a:spcBef>
              <a:spcAft>
                <a:spcPct val="0"/>
              </a:spcAft>
              <a:buClr>
                <a:schemeClr val="tx2"/>
              </a:buClr>
              <a:buSzPct val="100000"/>
              <a:defRPr lang="ru-RU" sz="1600" baseline="0" dirty="0"/>
            </a:lvl1pPr>
            <a:lvl2pPr marL="198335" lvl="1" indent="-194662" defTabSz="913473" fontAlgn="base">
              <a:spcBef>
                <a:spcPct val="0"/>
              </a:spcBef>
              <a:spcAft>
                <a:spcPct val="0"/>
              </a:spcAft>
              <a:buClr>
                <a:schemeClr val="accent4"/>
              </a:buClr>
              <a:buSzPct val="125000"/>
              <a:buFont typeface="Arial" charset="0"/>
              <a:buChar char="▪"/>
              <a:defRPr lang="ru-RU" sz="1600" baseline="0" dirty="0"/>
            </a:lvl2pPr>
            <a:lvl3pPr marL="455435" lvl="2" indent="-253428" defTabSz="913473" fontAlgn="base">
              <a:spcBef>
                <a:spcPct val="0"/>
              </a:spcBef>
              <a:spcAft>
                <a:spcPct val="0"/>
              </a:spcAft>
              <a:buClr>
                <a:schemeClr val="accent6"/>
              </a:buClr>
              <a:buSzPct val="120000"/>
              <a:buFont typeface="Arial" charset="0"/>
              <a:buChar char="–"/>
              <a:defRPr lang="ru-RU" sz="1600" baseline="0" dirty="0"/>
            </a:lvl3pPr>
            <a:lvl4pPr marL="628060" lvl="3" indent="-157933" defTabSz="913473" fontAlgn="base">
              <a:spcBef>
                <a:spcPct val="0"/>
              </a:spcBef>
              <a:spcAft>
                <a:spcPct val="0"/>
              </a:spcAft>
              <a:buClr>
                <a:schemeClr val="accent6"/>
              </a:buClr>
              <a:buSzPct val="120000"/>
              <a:buFont typeface="Arial" charset="0"/>
              <a:buChar char="▫"/>
              <a:defRPr lang="ru-RU" sz="1600" baseline="0" dirty="0"/>
            </a:lvl4pPr>
            <a:lvl5pPr marL="763957" lvl="4" indent="-132223" defTabSz="913473" fontAlgn="base">
              <a:spcBef>
                <a:spcPct val="0"/>
              </a:spcBef>
              <a:spcAft>
                <a:spcPct val="0"/>
              </a:spcAft>
              <a:buClr>
                <a:schemeClr val="accent6"/>
              </a:buClr>
              <a:buSzPct val="89000"/>
              <a:buFont typeface="Arial" charset="0"/>
              <a:buChar char="-"/>
              <a:defRPr lang="ru-RU" sz="1600" baseline="0" dirty="0"/>
            </a:lvl5pPr>
            <a:lvl6pPr marL="1020030" indent="-177089" defTabSz="1218026" fontAlgn="base">
              <a:spcBef>
                <a:spcPct val="0"/>
              </a:spcBef>
              <a:spcAft>
                <a:spcPct val="0"/>
              </a:spcAft>
              <a:buClr>
                <a:schemeClr val="tx2"/>
              </a:buClr>
              <a:buSzPct val="89000"/>
              <a:buFont typeface="Arial" charset="0"/>
              <a:buChar char="-"/>
              <a:defRPr sz="2100" baseline="0"/>
            </a:lvl6pPr>
            <a:lvl7pPr marL="1020030" indent="-177089" defTabSz="1218026" fontAlgn="base">
              <a:spcBef>
                <a:spcPct val="0"/>
              </a:spcBef>
              <a:spcAft>
                <a:spcPct val="0"/>
              </a:spcAft>
              <a:buClr>
                <a:schemeClr val="tx2"/>
              </a:buClr>
              <a:buSzPct val="89000"/>
              <a:buFont typeface="Arial" charset="0"/>
              <a:buChar char="-"/>
              <a:defRPr sz="2100" baseline="0"/>
            </a:lvl7pPr>
            <a:lvl8pPr marL="1020030" indent="-177089" defTabSz="1218026" fontAlgn="base">
              <a:spcBef>
                <a:spcPct val="0"/>
              </a:spcBef>
              <a:spcAft>
                <a:spcPct val="0"/>
              </a:spcAft>
              <a:buClr>
                <a:schemeClr val="tx2"/>
              </a:buClr>
              <a:buSzPct val="89000"/>
              <a:buFont typeface="Arial" charset="0"/>
              <a:buChar char="-"/>
              <a:defRPr sz="2100" baseline="0"/>
            </a:lvl8pPr>
            <a:lvl9pPr marL="1020030" indent="-177089" defTabSz="1218026" fontAlgn="base">
              <a:spcBef>
                <a:spcPct val="0"/>
              </a:spcBef>
              <a:spcAft>
                <a:spcPct val="0"/>
              </a:spcAft>
              <a:buClr>
                <a:schemeClr val="tx2"/>
              </a:buClr>
              <a:buSzPct val="89000"/>
              <a:buFont typeface="Arial" charset="0"/>
              <a:buChar char="-"/>
              <a:defRPr sz="2100" baseline="0"/>
            </a:lvl9pPr>
          </a:lstStyle>
          <a:p>
            <a:pPr marL="0" marR="0" lvl="0" indent="0" algn="l" defTabSz="913473" rtl="0" eaLnBrk="1" fontAlgn="base" latinLnBrk="0" hangingPunct="1">
              <a:lnSpc>
                <a:spcPct val="100000"/>
              </a:lnSpc>
              <a:spcBef>
                <a:spcPct val="0"/>
              </a:spcBef>
              <a:spcAft>
                <a:spcPct val="0"/>
              </a:spcAft>
              <a:buClr>
                <a:srgbClr val="008080"/>
              </a:buClr>
              <a:buSzPct val="100000"/>
              <a:buFontTx/>
              <a:buNone/>
              <a:tabLst/>
              <a:defRPr/>
            </a:pPr>
            <a:r>
              <a:rPr kumimoji="0" lang="ru-RU" sz="800" b="0" i="1" u="none" strike="noStrike" kern="1200" cap="none" spc="0" normalizeH="0" baseline="0" noProof="0" dirty="0">
                <a:ln>
                  <a:noFill/>
                </a:ln>
                <a:solidFill>
                  <a:srgbClr val="000000"/>
                </a:solidFill>
                <a:effectLst/>
                <a:uLnTx/>
                <a:uFillTx/>
                <a:latin typeface="Arial"/>
                <a:ea typeface="+mn-ea"/>
                <a:cs typeface="+mn-cs"/>
              </a:rPr>
              <a:t>Результат соответствует целевому значению</a:t>
            </a:r>
          </a:p>
        </p:txBody>
      </p:sp>
      <p:sp>
        <p:nvSpPr>
          <p:cNvPr id="240" name="Блок-схема: узел суммирования 239"/>
          <p:cNvSpPr>
            <a:spLocks/>
          </p:cNvSpPr>
          <p:nvPr/>
        </p:nvSpPr>
        <p:spPr>
          <a:xfrm>
            <a:off x="6075919" y="2698760"/>
            <a:ext cx="189821" cy="194573"/>
          </a:xfrm>
          <a:prstGeom prst="flowChartSummingJunction">
            <a:avLst/>
          </a:prstGeom>
          <a:solidFill>
            <a:schemeClr val="accent3"/>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3722" rtl="0" eaLnBrk="1" fontAlgn="auto" latinLnBrk="0" hangingPunct="1">
              <a:lnSpc>
                <a:spcPct val="100000"/>
              </a:lnSpc>
              <a:spcBef>
                <a:spcPts val="0"/>
              </a:spcBef>
              <a:spcAft>
                <a:spcPts val="0"/>
              </a:spcAft>
              <a:buClrTx/>
              <a:buSzTx/>
              <a:buFontTx/>
              <a:buNone/>
              <a:tabLst/>
              <a:defRPr/>
            </a:pPr>
            <a:endParaRPr kumimoji="0" lang="ru-RU" sz="800" b="0" i="0" u="none" strike="noStrike" kern="1200" cap="none" spc="0" normalizeH="0" baseline="0" noProof="0" dirty="0" err="1">
              <a:ln>
                <a:noFill/>
              </a:ln>
              <a:solidFill>
                <a:srgbClr val="000000"/>
              </a:solidFill>
              <a:effectLst/>
              <a:uLnTx/>
              <a:uFillTx/>
              <a:latin typeface="Arial"/>
              <a:ea typeface="+mn-ea"/>
              <a:cs typeface="+mn-cs"/>
            </a:endParaRPr>
          </a:p>
        </p:txBody>
      </p:sp>
      <p:cxnSp>
        <p:nvCxnSpPr>
          <p:cNvPr id="40" name="Прямая со стрелкой 39"/>
          <p:cNvCxnSpPr>
            <a:stCxn id="228" idx="6"/>
            <a:endCxn id="240" idx="2"/>
          </p:cNvCxnSpPr>
          <p:nvPr/>
        </p:nvCxnSpPr>
        <p:spPr>
          <a:xfrm>
            <a:off x="5211656" y="2789096"/>
            <a:ext cx="864263" cy="6951"/>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246" name="TextBox 245">
            <a:extLst>
              <a:ext uri="{FF2B5EF4-FFF2-40B4-BE49-F238E27FC236}">
                <a16:creationId xmlns:a16="http://schemas.microsoft.com/office/drawing/2014/main" id="{86B933E7-7FCC-4517-B1CB-CC998E895F2F}"/>
              </a:ext>
            </a:extLst>
          </p:cNvPr>
          <p:cNvSpPr txBox="1"/>
          <p:nvPr/>
        </p:nvSpPr>
        <p:spPr>
          <a:xfrm>
            <a:off x="4375307" y="2625708"/>
            <a:ext cx="656500" cy="369332"/>
          </a:xfrm>
          <a:prstGeom prst="rect">
            <a:avLst/>
          </a:prstGeom>
        </p:spPr>
        <p:txBody>
          <a:bodyPr vert="horz" wrap="square" lIns="0" tIns="0" rIns="0" bIns="0" rtlCol="0" anchor="ctr" anchorCtr="0">
            <a:spAutoFit/>
          </a:bodyPr>
          <a:lstStyle>
            <a:lvl1pPr lvl="0" indent="0" defTabSz="913473" fontAlgn="base">
              <a:spcBef>
                <a:spcPct val="0"/>
              </a:spcBef>
              <a:spcAft>
                <a:spcPct val="0"/>
              </a:spcAft>
              <a:buClr>
                <a:schemeClr val="tx2"/>
              </a:buClr>
              <a:buSzPct val="100000"/>
              <a:defRPr lang="ru-RU" sz="1600" baseline="0" dirty="0"/>
            </a:lvl1pPr>
            <a:lvl2pPr marL="198335" lvl="1" indent="-194662" defTabSz="913473" fontAlgn="base">
              <a:spcBef>
                <a:spcPct val="0"/>
              </a:spcBef>
              <a:spcAft>
                <a:spcPct val="0"/>
              </a:spcAft>
              <a:buClr>
                <a:schemeClr val="accent4"/>
              </a:buClr>
              <a:buSzPct val="125000"/>
              <a:buFont typeface="Arial" charset="0"/>
              <a:buChar char="▪"/>
              <a:defRPr lang="ru-RU" sz="1600" baseline="0" dirty="0"/>
            </a:lvl2pPr>
            <a:lvl3pPr marL="455435" lvl="2" indent="-253428" defTabSz="913473" fontAlgn="base">
              <a:spcBef>
                <a:spcPct val="0"/>
              </a:spcBef>
              <a:spcAft>
                <a:spcPct val="0"/>
              </a:spcAft>
              <a:buClr>
                <a:schemeClr val="accent6"/>
              </a:buClr>
              <a:buSzPct val="120000"/>
              <a:buFont typeface="Arial" charset="0"/>
              <a:buChar char="–"/>
              <a:defRPr lang="ru-RU" sz="1600" baseline="0" dirty="0"/>
            </a:lvl3pPr>
            <a:lvl4pPr marL="628060" lvl="3" indent="-157933" defTabSz="913473" fontAlgn="base">
              <a:spcBef>
                <a:spcPct val="0"/>
              </a:spcBef>
              <a:spcAft>
                <a:spcPct val="0"/>
              </a:spcAft>
              <a:buClr>
                <a:schemeClr val="accent6"/>
              </a:buClr>
              <a:buSzPct val="120000"/>
              <a:buFont typeface="Arial" charset="0"/>
              <a:buChar char="▫"/>
              <a:defRPr lang="ru-RU" sz="1600" baseline="0" dirty="0"/>
            </a:lvl4pPr>
            <a:lvl5pPr marL="763957" lvl="4" indent="-132223" defTabSz="913473" fontAlgn="base">
              <a:spcBef>
                <a:spcPct val="0"/>
              </a:spcBef>
              <a:spcAft>
                <a:spcPct val="0"/>
              </a:spcAft>
              <a:buClr>
                <a:schemeClr val="accent6"/>
              </a:buClr>
              <a:buSzPct val="89000"/>
              <a:buFont typeface="Arial" charset="0"/>
              <a:buChar char="-"/>
              <a:defRPr lang="ru-RU" sz="1600" baseline="0" dirty="0"/>
            </a:lvl5pPr>
            <a:lvl6pPr marL="1020030" indent="-177089" defTabSz="1218026" fontAlgn="base">
              <a:spcBef>
                <a:spcPct val="0"/>
              </a:spcBef>
              <a:spcAft>
                <a:spcPct val="0"/>
              </a:spcAft>
              <a:buClr>
                <a:schemeClr val="tx2"/>
              </a:buClr>
              <a:buSzPct val="89000"/>
              <a:buFont typeface="Arial" charset="0"/>
              <a:buChar char="-"/>
              <a:defRPr sz="2100" baseline="0"/>
            </a:lvl6pPr>
            <a:lvl7pPr marL="1020030" indent="-177089" defTabSz="1218026" fontAlgn="base">
              <a:spcBef>
                <a:spcPct val="0"/>
              </a:spcBef>
              <a:spcAft>
                <a:spcPct val="0"/>
              </a:spcAft>
              <a:buClr>
                <a:schemeClr val="tx2"/>
              </a:buClr>
              <a:buSzPct val="89000"/>
              <a:buFont typeface="Arial" charset="0"/>
              <a:buChar char="-"/>
              <a:defRPr sz="2100" baseline="0"/>
            </a:lvl7pPr>
            <a:lvl8pPr marL="1020030" indent="-177089" defTabSz="1218026" fontAlgn="base">
              <a:spcBef>
                <a:spcPct val="0"/>
              </a:spcBef>
              <a:spcAft>
                <a:spcPct val="0"/>
              </a:spcAft>
              <a:buClr>
                <a:schemeClr val="tx2"/>
              </a:buClr>
              <a:buSzPct val="89000"/>
              <a:buFont typeface="Arial" charset="0"/>
              <a:buChar char="-"/>
              <a:defRPr sz="2100" baseline="0"/>
            </a:lvl8pPr>
            <a:lvl9pPr marL="1020030" indent="-177089" defTabSz="1218026" fontAlgn="base">
              <a:spcBef>
                <a:spcPct val="0"/>
              </a:spcBef>
              <a:spcAft>
                <a:spcPct val="0"/>
              </a:spcAft>
              <a:buClr>
                <a:schemeClr val="tx2"/>
              </a:buClr>
              <a:buSzPct val="89000"/>
              <a:buFont typeface="Arial" charset="0"/>
              <a:buChar char="-"/>
              <a:defRPr sz="2100" baseline="0"/>
            </a:lvl9pPr>
          </a:lstStyle>
          <a:p>
            <a:pPr marL="0" marR="0" lvl="0" indent="0" algn="l" defTabSz="913473" rtl="0" eaLnBrk="1" fontAlgn="base" latinLnBrk="0" hangingPunct="1">
              <a:lnSpc>
                <a:spcPct val="100000"/>
              </a:lnSpc>
              <a:spcBef>
                <a:spcPct val="0"/>
              </a:spcBef>
              <a:spcAft>
                <a:spcPct val="0"/>
              </a:spcAft>
              <a:buClr>
                <a:srgbClr val="008080"/>
              </a:buClr>
              <a:buSzPct val="100000"/>
              <a:buFontTx/>
              <a:buNone/>
              <a:tabLst/>
              <a:defRPr/>
            </a:pPr>
            <a:r>
              <a:rPr kumimoji="0" lang="ru-RU" sz="800" b="0" i="0" u="none" strike="noStrike" kern="1200" cap="none" spc="0" normalizeH="0" baseline="0" noProof="0" dirty="0">
                <a:ln>
                  <a:noFill/>
                </a:ln>
                <a:solidFill>
                  <a:srgbClr val="000000"/>
                </a:solidFill>
                <a:effectLst/>
                <a:uLnTx/>
                <a:uFillTx/>
                <a:latin typeface="Arial"/>
                <a:ea typeface="+mn-ea"/>
                <a:cs typeface="+mn-cs"/>
              </a:rPr>
              <a:t>Оценка качества проведена</a:t>
            </a:r>
          </a:p>
        </p:txBody>
      </p:sp>
      <p:sp>
        <p:nvSpPr>
          <p:cNvPr id="253" name="Rectangle 372">
            <a:extLst>
              <a:ext uri="{FF2B5EF4-FFF2-40B4-BE49-F238E27FC236}">
                <a16:creationId xmlns:a16="http://schemas.microsoft.com/office/drawing/2014/main" id="{F72A6D72-55D3-48BA-9729-9A6F313A7552}"/>
              </a:ext>
            </a:extLst>
          </p:cNvPr>
          <p:cNvSpPr>
            <a:spLocks/>
          </p:cNvSpPr>
          <p:nvPr/>
        </p:nvSpPr>
        <p:spPr bwMode="gray">
          <a:xfrm>
            <a:off x="3110441" y="3261634"/>
            <a:ext cx="1364279" cy="442035"/>
          </a:xfrm>
          <a:prstGeom prst="rect">
            <a:avLst/>
          </a:prstGeom>
          <a:solidFill>
            <a:srgbClr val="E5F2F2"/>
          </a:solidFill>
          <a:ln w="6350" cap="flat" cmpd="sng" algn="ctr">
            <a:noFill/>
            <a:prstDash val="solid"/>
          </a:ln>
          <a:effectLst/>
        </p:spPr>
        <p:txBody>
          <a:bodyPr wrap="square" lIns="36000" tIns="36000" rIns="36000" bIns="36000" rtlCol="0" anchor="ctr">
            <a:spAutoFit/>
          </a:bodyPr>
          <a:lstStyle/>
          <a:p>
            <a:pPr marL="0" marR="0" lvl="0" indent="0" algn="l" defTabSz="913473" rtl="0" eaLnBrk="1" fontAlgn="base" latinLnBrk="0" hangingPunct="1">
              <a:lnSpc>
                <a:spcPct val="100000"/>
              </a:lnSpc>
              <a:spcBef>
                <a:spcPct val="0"/>
              </a:spcBef>
              <a:spcAft>
                <a:spcPct val="0"/>
              </a:spcAft>
              <a:buClr>
                <a:srgbClr val="008080"/>
              </a:buClr>
              <a:buSzPct val="100000"/>
              <a:buFontTx/>
              <a:buNone/>
              <a:tabLst/>
              <a:defRPr/>
            </a:pPr>
            <a:r>
              <a:rPr kumimoji="0" lang="ru-RU" sz="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Направление замечаний и результатов оценки на предприятие</a:t>
            </a:r>
          </a:p>
        </p:txBody>
      </p:sp>
      <p:sp>
        <p:nvSpPr>
          <p:cNvPr id="254" name="Oval 83">
            <a:extLst>
              <a:ext uri="{FF2B5EF4-FFF2-40B4-BE49-F238E27FC236}">
                <a16:creationId xmlns:a16="http://schemas.microsoft.com/office/drawing/2014/main" id="{1244C95A-69B0-4DAA-A8EC-7514FECEF06A}"/>
              </a:ext>
            </a:extLst>
          </p:cNvPr>
          <p:cNvSpPr>
            <a:spLocks noChangeArrowheads="1"/>
          </p:cNvSpPr>
          <p:nvPr/>
        </p:nvSpPr>
        <p:spPr bwMode="gray">
          <a:xfrm>
            <a:off x="4383543" y="3131088"/>
            <a:ext cx="179997" cy="179997"/>
          </a:xfrm>
          <a:prstGeom prst="ellipse">
            <a:avLst/>
          </a:prstGeom>
          <a:solidFill>
            <a:srgbClr val="008080"/>
          </a:solidFill>
          <a:ln w="9525">
            <a:solidFill>
              <a:srgbClr val="FFFFFF"/>
            </a:solidFill>
            <a:round/>
            <a:headEnd/>
            <a:tailEnd/>
          </a:ln>
          <a:effectLst/>
        </p:spPr>
        <p:txBody>
          <a:bodyPr vert="horz" wrap="none" lIns="0" tIns="0" rIns="0" bIns="0" numCol="1" anchor="ctr" anchorCtr="1" compatLnSpc="1">
            <a:prstTxWarp prst="textNoShape">
              <a:avLst/>
            </a:prstTxWarp>
            <a:noAutofit/>
          </a:bodyPr>
          <a:lstStyle/>
          <a:p>
            <a:pPr marL="0" marR="0" lvl="0" indent="0" algn="ctr" defTabSz="896108" rtl="0" eaLnBrk="1" fontAlgn="auto" latinLnBrk="0" hangingPunct="1">
              <a:lnSpc>
                <a:spcPct val="100000"/>
              </a:lnSpc>
              <a:spcBef>
                <a:spcPts val="0"/>
              </a:spcBef>
              <a:spcAft>
                <a:spcPts val="0"/>
              </a:spcAft>
              <a:buClr>
                <a:srgbClr val="FFFFFF"/>
              </a:buClr>
              <a:buSzTx/>
              <a:buFontTx/>
              <a:buNone/>
              <a:tabLst/>
              <a:defRPr/>
            </a:pPr>
            <a:r>
              <a:rPr kumimoji="0" lang="ru-RU" sz="800" b="1" i="0" u="none" strike="noStrike" kern="0" cap="none" spc="0" normalizeH="0" baseline="0" noProof="0" dirty="0">
                <a:ln>
                  <a:noFill/>
                </a:ln>
                <a:solidFill>
                  <a:srgbClr val="FFFFFF"/>
                </a:solidFill>
                <a:effectLst/>
                <a:uLnTx/>
                <a:uFillTx/>
                <a:latin typeface="Arial"/>
                <a:ea typeface="+mn-ea"/>
                <a:cs typeface="Arial" pitchFamily="34" charset="0"/>
              </a:rPr>
              <a:t>2</a:t>
            </a:r>
            <a:endParaRPr kumimoji="0" lang="en-US" sz="800" b="1" i="0" u="none" strike="noStrike" kern="0" cap="none" spc="0" normalizeH="0" baseline="0" noProof="0" dirty="0">
              <a:ln>
                <a:noFill/>
              </a:ln>
              <a:solidFill>
                <a:srgbClr val="FFFFFF"/>
              </a:solidFill>
              <a:effectLst/>
              <a:uLnTx/>
              <a:uFillTx/>
              <a:latin typeface="Arial"/>
              <a:ea typeface="+mn-ea"/>
              <a:cs typeface="Arial" pitchFamily="34" charset="0"/>
            </a:endParaRPr>
          </a:p>
        </p:txBody>
      </p:sp>
      <p:cxnSp>
        <p:nvCxnSpPr>
          <p:cNvPr id="43" name="Соединительная линия уступом 42"/>
          <p:cNvCxnSpPr>
            <a:stCxn id="240" idx="6"/>
            <a:endCxn id="102" idx="0"/>
          </p:cNvCxnSpPr>
          <p:nvPr/>
        </p:nvCxnSpPr>
        <p:spPr>
          <a:xfrm>
            <a:off x="6265740" y="2796047"/>
            <a:ext cx="339638" cy="583843"/>
          </a:xfrm>
          <a:prstGeom prst="bentConnector2">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255" name="TextBox 254">
            <a:extLst>
              <a:ext uri="{FF2B5EF4-FFF2-40B4-BE49-F238E27FC236}">
                <a16:creationId xmlns:a16="http://schemas.microsoft.com/office/drawing/2014/main" id="{86B933E7-7FCC-4517-B1CB-CC998E895F2F}"/>
              </a:ext>
            </a:extLst>
          </p:cNvPr>
          <p:cNvSpPr txBox="1"/>
          <p:nvPr/>
        </p:nvSpPr>
        <p:spPr>
          <a:xfrm>
            <a:off x="6709199" y="2935420"/>
            <a:ext cx="177409" cy="123111"/>
          </a:xfrm>
          <a:prstGeom prst="rect">
            <a:avLst/>
          </a:prstGeom>
        </p:spPr>
        <p:txBody>
          <a:bodyPr vert="horz" wrap="square" lIns="0" tIns="0" rIns="0" bIns="0" rtlCol="0" anchor="ctr" anchorCtr="0">
            <a:spAutoFit/>
          </a:bodyPr>
          <a:lstStyle>
            <a:lvl1pPr lvl="0" indent="0" defTabSz="913473" fontAlgn="base">
              <a:spcBef>
                <a:spcPct val="0"/>
              </a:spcBef>
              <a:spcAft>
                <a:spcPct val="0"/>
              </a:spcAft>
              <a:buClr>
                <a:schemeClr val="tx2"/>
              </a:buClr>
              <a:buSzPct val="100000"/>
              <a:defRPr lang="ru-RU" sz="1600" baseline="0" dirty="0"/>
            </a:lvl1pPr>
            <a:lvl2pPr marL="198335" lvl="1" indent="-194662" defTabSz="913473" fontAlgn="base">
              <a:spcBef>
                <a:spcPct val="0"/>
              </a:spcBef>
              <a:spcAft>
                <a:spcPct val="0"/>
              </a:spcAft>
              <a:buClr>
                <a:schemeClr val="accent4"/>
              </a:buClr>
              <a:buSzPct val="125000"/>
              <a:buFont typeface="Arial" charset="0"/>
              <a:buChar char="▪"/>
              <a:defRPr lang="ru-RU" sz="1600" baseline="0" dirty="0"/>
            </a:lvl2pPr>
            <a:lvl3pPr marL="455435" lvl="2" indent="-253428" defTabSz="913473" fontAlgn="base">
              <a:spcBef>
                <a:spcPct val="0"/>
              </a:spcBef>
              <a:spcAft>
                <a:spcPct val="0"/>
              </a:spcAft>
              <a:buClr>
                <a:schemeClr val="accent6"/>
              </a:buClr>
              <a:buSzPct val="120000"/>
              <a:buFont typeface="Arial" charset="0"/>
              <a:buChar char="–"/>
              <a:defRPr lang="ru-RU" sz="1600" baseline="0" dirty="0"/>
            </a:lvl3pPr>
            <a:lvl4pPr marL="628060" lvl="3" indent="-157933" defTabSz="913473" fontAlgn="base">
              <a:spcBef>
                <a:spcPct val="0"/>
              </a:spcBef>
              <a:spcAft>
                <a:spcPct val="0"/>
              </a:spcAft>
              <a:buClr>
                <a:schemeClr val="accent6"/>
              </a:buClr>
              <a:buSzPct val="120000"/>
              <a:buFont typeface="Arial" charset="0"/>
              <a:buChar char="▫"/>
              <a:defRPr lang="ru-RU" sz="1600" baseline="0" dirty="0"/>
            </a:lvl4pPr>
            <a:lvl5pPr marL="763957" lvl="4" indent="-132223" defTabSz="913473" fontAlgn="base">
              <a:spcBef>
                <a:spcPct val="0"/>
              </a:spcBef>
              <a:spcAft>
                <a:spcPct val="0"/>
              </a:spcAft>
              <a:buClr>
                <a:schemeClr val="accent6"/>
              </a:buClr>
              <a:buSzPct val="89000"/>
              <a:buFont typeface="Arial" charset="0"/>
              <a:buChar char="-"/>
              <a:defRPr lang="ru-RU" sz="1600" baseline="0" dirty="0"/>
            </a:lvl5pPr>
            <a:lvl6pPr marL="1020030" indent="-177089" defTabSz="1218026" fontAlgn="base">
              <a:spcBef>
                <a:spcPct val="0"/>
              </a:spcBef>
              <a:spcAft>
                <a:spcPct val="0"/>
              </a:spcAft>
              <a:buClr>
                <a:schemeClr val="tx2"/>
              </a:buClr>
              <a:buSzPct val="89000"/>
              <a:buFont typeface="Arial" charset="0"/>
              <a:buChar char="-"/>
              <a:defRPr sz="2100" baseline="0"/>
            </a:lvl6pPr>
            <a:lvl7pPr marL="1020030" indent="-177089" defTabSz="1218026" fontAlgn="base">
              <a:spcBef>
                <a:spcPct val="0"/>
              </a:spcBef>
              <a:spcAft>
                <a:spcPct val="0"/>
              </a:spcAft>
              <a:buClr>
                <a:schemeClr val="tx2"/>
              </a:buClr>
              <a:buSzPct val="89000"/>
              <a:buFont typeface="Arial" charset="0"/>
              <a:buChar char="-"/>
              <a:defRPr sz="2100" baseline="0"/>
            </a:lvl7pPr>
            <a:lvl8pPr marL="1020030" indent="-177089" defTabSz="1218026" fontAlgn="base">
              <a:spcBef>
                <a:spcPct val="0"/>
              </a:spcBef>
              <a:spcAft>
                <a:spcPct val="0"/>
              </a:spcAft>
              <a:buClr>
                <a:schemeClr val="tx2"/>
              </a:buClr>
              <a:buSzPct val="89000"/>
              <a:buFont typeface="Arial" charset="0"/>
              <a:buChar char="-"/>
              <a:defRPr sz="2100" baseline="0"/>
            </a:lvl8pPr>
            <a:lvl9pPr marL="1020030" indent="-177089" defTabSz="1218026" fontAlgn="base">
              <a:spcBef>
                <a:spcPct val="0"/>
              </a:spcBef>
              <a:spcAft>
                <a:spcPct val="0"/>
              </a:spcAft>
              <a:buClr>
                <a:schemeClr val="tx2"/>
              </a:buClr>
              <a:buSzPct val="89000"/>
              <a:buFont typeface="Arial" charset="0"/>
              <a:buChar char="-"/>
              <a:defRPr sz="2100" baseline="0"/>
            </a:lvl9pPr>
          </a:lstStyle>
          <a:p>
            <a:pPr marL="0" marR="0" lvl="0" indent="0" algn="l" defTabSz="913473" rtl="0" eaLnBrk="1" fontAlgn="base" latinLnBrk="0" hangingPunct="1">
              <a:lnSpc>
                <a:spcPct val="100000"/>
              </a:lnSpc>
              <a:spcBef>
                <a:spcPct val="0"/>
              </a:spcBef>
              <a:spcAft>
                <a:spcPct val="0"/>
              </a:spcAft>
              <a:buClr>
                <a:srgbClr val="008080"/>
              </a:buClr>
              <a:buSzPct val="100000"/>
              <a:buFontTx/>
              <a:buNone/>
              <a:tabLst/>
              <a:defRPr/>
            </a:pPr>
            <a:r>
              <a:rPr kumimoji="0" lang="ru-RU" sz="800" b="0" i="0" u="none" strike="noStrike" kern="1200" cap="none" spc="0" normalizeH="0" baseline="0" noProof="0" dirty="0">
                <a:ln>
                  <a:noFill/>
                </a:ln>
                <a:solidFill>
                  <a:srgbClr val="000000"/>
                </a:solidFill>
                <a:effectLst/>
                <a:uLnTx/>
                <a:uFillTx/>
                <a:latin typeface="Arial"/>
                <a:ea typeface="+mn-ea"/>
                <a:cs typeface="+mn-cs"/>
              </a:rPr>
              <a:t>Нет</a:t>
            </a:r>
          </a:p>
        </p:txBody>
      </p:sp>
      <p:cxnSp>
        <p:nvCxnSpPr>
          <p:cNvPr id="199" name="Соединительная линия уступом 198"/>
          <p:cNvCxnSpPr>
            <a:stCxn id="240" idx="6"/>
            <a:endCxn id="261" idx="2"/>
          </p:cNvCxnSpPr>
          <p:nvPr/>
        </p:nvCxnSpPr>
        <p:spPr>
          <a:xfrm flipV="1">
            <a:off x="6265740" y="1930203"/>
            <a:ext cx="685555" cy="865844"/>
          </a:xfrm>
          <a:prstGeom prst="bentConnector3">
            <a:avLst>
              <a:gd name="adj1" fmla="val 50000"/>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260" name="TextBox 259">
            <a:extLst>
              <a:ext uri="{FF2B5EF4-FFF2-40B4-BE49-F238E27FC236}">
                <a16:creationId xmlns:a16="http://schemas.microsoft.com/office/drawing/2014/main" id="{86B933E7-7FCC-4517-B1CB-CC998E895F2F}"/>
              </a:ext>
            </a:extLst>
          </p:cNvPr>
          <p:cNvSpPr txBox="1"/>
          <p:nvPr/>
        </p:nvSpPr>
        <p:spPr>
          <a:xfrm>
            <a:off x="6709199" y="2512648"/>
            <a:ext cx="177409" cy="123111"/>
          </a:xfrm>
          <a:prstGeom prst="rect">
            <a:avLst/>
          </a:prstGeom>
        </p:spPr>
        <p:txBody>
          <a:bodyPr vert="horz" wrap="square" lIns="0" tIns="0" rIns="0" bIns="0" rtlCol="0" anchor="ctr" anchorCtr="0">
            <a:spAutoFit/>
          </a:bodyPr>
          <a:lstStyle>
            <a:lvl1pPr lvl="0" indent="0" defTabSz="913473" fontAlgn="base">
              <a:spcBef>
                <a:spcPct val="0"/>
              </a:spcBef>
              <a:spcAft>
                <a:spcPct val="0"/>
              </a:spcAft>
              <a:buClr>
                <a:schemeClr val="tx2"/>
              </a:buClr>
              <a:buSzPct val="100000"/>
              <a:defRPr lang="ru-RU" sz="1600" baseline="0" dirty="0"/>
            </a:lvl1pPr>
            <a:lvl2pPr marL="198335" lvl="1" indent="-194662" defTabSz="913473" fontAlgn="base">
              <a:spcBef>
                <a:spcPct val="0"/>
              </a:spcBef>
              <a:spcAft>
                <a:spcPct val="0"/>
              </a:spcAft>
              <a:buClr>
                <a:schemeClr val="accent4"/>
              </a:buClr>
              <a:buSzPct val="125000"/>
              <a:buFont typeface="Arial" charset="0"/>
              <a:buChar char="▪"/>
              <a:defRPr lang="ru-RU" sz="1600" baseline="0" dirty="0"/>
            </a:lvl2pPr>
            <a:lvl3pPr marL="455435" lvl="2" indent="-253428" defTabSz="913473" fontAlgn="base">
              <a:spcBef>
                <a:spcPct val="0"/>
              </a:spcBef>
              <a:spcAft>
                <a:spcPct val="0"/>
              </a:spcAft>
              <a:buClr>
                <a:schemeClr val="accent6"/>
              </a:buClr>
              <a:buSzPct val="120000"/>
              <a:buFont typeface="Arial" charset="0"/>
              <a:buChar char="–"/>
              <a:defRPr lang="ru-RU" sz="1600" baseline="0" dirty="0"/>
            </a:lvl3pPr>
            <a:lvl4pPr marL="628060" lvl="3" indent="-157933" defTabSz="913473" fontAlgn="base">
              <a:spcBef>
                <a:spcPct val="0"/>
              </a:spcBef>
              <a:spcAft>
                <a:spcPct val="0"/>
              </a:spcAft>
              <a:buClr>
                <a:schemeClr val="accent6"/>
              </a:buClr>
              <a:buSzPct val="120000"/>
              <a:buFont typeface="Arial" charset="0"/>
              <a:buChar char="▫"/>
              <a:defRPr lang="ru-RU" sz="1600" baseline="0" dirty="0"/>
            </a:lvl4pPr>
            <a:lvl5pPr marL="763957" lvl="4" indent="-132223" defTabSz="913473" fontAlgn="base">
              <a:spcBef>
                <a:spcPct val="0"/>
              </a:spcBef>
              <a:spcAft>
                <a:spcPct val="0"/>
              </a:spcAft>
              <a:buClr>
                <a:schemeClr val="accent6"/>
              </a:buClr>
              <a:buSzPct val="89000"/>
              <a:buFont typeface="Arial" charset="0"/>
              <a:buChar char="-"/>
              <a:defRPr lang="ru-RU" sz="1600" baseline="0" dirty="0"/>
            </a:lvl5pPr>
            <a:lvl6pPr marL="1020030" indent="-177089" defTabSz="1218026" fontAlgn="base">
              <a:spcBef>
                <a:spcPct val="0"/>
              </a:spcBef>
              <a:spcAft>
                <a:spcPct val="0"/>
              </a:spcAft>
              <a:buClr>
                <a:schemeClr val="tx2"/>
              </a:buClr>
              <a:buSzPct val="89000"/>
              <a:buFont typeface="Arial" charset="0"/>
              <a:buChar char="-"/>
              <a:defRPr sz="2100" baseline="0"/>
            </a:lvl6pPr>
            <a:lvl7pPr marL="1020030" indent="-177089" defTabSz="1218026" fontAlgn="base">
              <a:spcBef>
                <a:spcPct val="0"/>
              </a:spcBef>
              <a:spcAft>
                <a:spcPct val="0"/>
              </a:spcAft>
              <a:buClr>
                <a:schemeClr val="tx2"/>
              </a:buClr>
              <a:buSzPct val="89000"/>
              <a:buFont typeface="Arial" charset="0"/>
              <a:buChar char="-"/>
              <a:defRPr sz="2100" baseline="0"/>
            </a:lvl7pPr>
            <a:lvl8pPr marL="1020030" indent="-177089" defTabSz="1218026" fontAlgn="base">
              <a:spcBef>
                <a:spcPct val="0"/>
              </a:spcBef>
              <a:spcAft>
                <a:spcPct val="0"/>
              </a:spcAft>
              <a:buClr>
                <a:schemeClr val="tx2"/>
              </a:buClr>
              <a:buSzPct val="89000"/>
              <a:buFont typeface="Arial" charset="0"/>
              <a:buChar char="-"/>
              <a:defRPr sz="2100" baseline="0"/>
            </a:lvl8pPr>
            <a:lvl9pPr marL="1020030" indent="-177089" defTabSz="1218026" fontAlgn="base">
              <a:spcBef>
                <a:spcPct val="0"/>
              </a:spcBef>
              <a:spcAft>
                <a:spcPct val="0"/>
              </a:spcAft>
              <a:buClr>
                <a:schemeClr val="tx2"/>
              </a:buClr>
              <a:buSzPct val="89000"/>
              <a:buFont typeface="Arial" charset="0"/>
              <a:buChar char="-"/>
              <a:defRPr sz="2100" baseline="0"/>
            </a:lvl9pPr>
          </a:lstStyle>
          <a:p>
            <a:pPr marL="0" marR="0" lvl="0" indent="0" algn="l" defTabSz="913473" rtl="0" eaLnBrk="1" fontAlgn="base" latinLnBrk="0" hangingPunct="1">
              <a:lnSpc>
                <a:spcPct val="100000"/>
              </a:lnSpc>
              <a:spcBef>
                <a:spcPct val="0"/>
              </a:spcBef>
              <a:spcAft>
                <a:spcPct val="0"/>
              </a:spcAft>
              <a:buClr>
                <a:srgbClr val="008080"/>
              </a:buClr>
              <a:buSzPct val="100000"/>
              <a:buFontTx/>
              <a:buNone/>
              <a:tabLst/>
              <a:defRPr/>
            </a:pPr>
            <a:r>
              <a:rPr kumimoji="0" lang="ru-RU" sz="800" b="0" i="0" u="none" strike="noStrike" kern="1200" cap="none" spc="0" normalizeH="0" baseline="0" noProof="0" dirty="0">
                <a:ln>
                  <a:noFill/>
                </a:ln>
                <a:solidFill>
                  <a:srgbClr val="000000"/>
                </a:solidFill>
                <a:effectLst/>
                <a:uLnTx/>
                <a:uFillTx/>
                <a:latin typeface="Arial"/>
                <a:ea typeface="+mn-ea"/>
                <a:cs typeface="+mn-cs"/>
              </a:rPr>
              <a:t>Да</a:t>
            </a:r>
          </a:p>
        </p:txBody>
      </p:sp>
      <p:sp>
        <p:nvSpPr>
          <p:cNvPr id="261" name="Oval 216">
            <a:extLst>
              <a:ext uri="{FF2B5EF4-FFF2-40B4-BE49-F238E27FC236}">
                <a16:creationId xmlns:a16="http://schemas.microsoft.com/office/drawing/2014/main" id="{A24A9FD2-D07F-44C8-9D2E-1FADEC7693FD}"/>
              </a:ext>
            </a:extLst>
          </p:cNvPr>
          <p:cNvSpPr>
            <a:spLocks/>
          </p:cNvSpPr>
          <p:nvPr/>
        </p:nvSpPr>
        <p:spPr bwMode="gray">
          <a:xfrm>
            <a:off x="6951295" y="1814620"/>
            <a:ext cx="231166" cy="231166"/>
          </a:xfrm>
          <a:prstGeom prst="ellipse">
            <a:avLst/>
          </a:prstGeom>
          <a:solidFill>
            <a:schemeClr val="bg1"/>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ru-RU"/>
            </a:defPPr>
            <a:lvl1pPr marL="0" algn="l" defTabSz="913722" rtl="0" eaLnBrk="1" latinLnBrk="0" hangingPunct="1">
              <a:defRPr sz="1800" kern="1200">
                <a:solidFill>
                  <a:schemeClr val="lt1"/>
                </a:solidFill>
                <a:latin typeface="+mn-lt"/>
                <a:ea typeface="+mn-ea"/>
                <a:cs typeface="+mn-cs"/>
              </a:defRPr>
            </a:lvl1pPr>
            <a:lvl2pPr marL="456864" algn="l" defTabSz="913722" rtl="0" eaLnBrk="1" latinLnBrk="0" hangingPunct="1">
              <a:defRPr sz="1800" kern="1200">
                <a:solidFill>
                  <a:schemeClr val="lt1"/>
                </a:solidFill>
                <a:latin typeface="+mn-lt"/>
                <a:ea typeface="+mn-ea"/>
                <a:cs typeface="+mn-cs"/>
              </a:defRPr>
            </a:lvl2pPr>
            <a:lvl3pPr marL="913722" algn="l" defTabSz="913722" rtl="0" eaLnBrk="1" latinLnBrk="0" hangingPunct="1">
              <a:defRPr sz="1800" kern="1200">
                <a:solidFill>
                  <a:schemeClr val="lt1"/>
                </a:solidFill>
                <a:latin typeface="+mn-lt"/>
                <a:ea typeface="+mn-ea"/>
                <a:cs typeface="+mn-cs"/>
              </a:defRPr>
            </a:lvl3pPr>
            <a:lvl4pPr marL="1370584" algn="l" defTabSz="913722" rtl="0" eaLnBrk="1" latinLnBrk="0" hangingPunct="1">
              <a:defRPr sz="1800" kern="1200">
                <a:solidFill>
                  <a:schemeClr val="lt1"/>
                </a:solidFill>
                <a:latin typeface="+mn-lt"/>
                <a:ea typeface="+mn-ea"/>
                <a:cs typeface="+mn-cs"/>
              </a:defRPr>
            </a:lvl4pPr>
            <a:lvl5pPr marL="1827444" algn="l" defTabSz="913722" rtl="0" eaLnBrk="1" latinLnBrk="0" hangingPunct="1">
              <a:defRPr sz="1800" kern="1200">
                <a:solidFill>
                  <a:schemeClr val="lt1"/>
                </a:solidFill>
                <a:latin typeface="+mn-lt"/>
                <a:ea typeface="+mn-ea"/>
                <a:cs typeface="+mn-cs"/>
              </a:defRPr>
            </a:lvl5pPr>
            <a:lvl6pPr marL="2284305" algn="l" defTabSz="913722" rtl="0" eaLnBrk="1" latinLnBrk="0" hangingPunct="1">
              <a:defRPr sz="1800" kern="1200">
                <a:solidFill>
                  <a:schemeClr val="lt1"/>
                </a:solidFill>
                <a:latin typeface="+mn-lt"/>
                <a:ea typeface="+mn-ea"/>
                <a:cs typeface="+mn-cs"/>
              </a:defRPr>
            </a:lvl6pPr>
            <a:lvl7pPr marL="2741165" algn="l" defTabSz="913722" rtl="0" eaLnBrk="1" latinLnBrk="0" hangingPunct="1">
              <a:defRPr sz="1800" kern="1200">
                <a:solidFill>
                  <a:schemeClr val="lt1"/>
                </a:solidFill>
                <a:latin typeface="+mn-lt"/>
                <a:ea typeface="+mn-ea"/>
                <a:cs typeface="+mn-cs"/>
              </a:defRPr>
            </a:lvl7pPr>
            <a:lvl8pPr marL="3198027" algn="l" defTabSz="913722" rtl="0" eaLnBrk="1" latinLnBrk="0" hangingPunct="1">
              <a:defRPr sz="1800" kern="1200">
                <a:solidFill>
                  <a:schemeClr val="lt1"/>
                </a:solidFill>
                <a:latin typeface="+mn-lt"/>
                <a:ea typeface="+mn-ea"/>
                <a:cs typeface="+mn-cs"/>
              </a:defRPr>
            </a:lvl8pPr>
            <a:lvl9pPr marL="3654888" algn="l" defTabSz="913722" rtl="0" eaLnBrk="1" latinLnBrk="0" hangingPunct="1">
              <a:defRPr sz="1800" kern="1200">
                <a:solidFill>
                  <a:schemeClr val="lt1"/>
                </a:solidFill>
                <a:latin typeface="+mn-lt"/>
                <a:ea typeface="+mn-ea"/>
                <a:cs typeface="+mn-cs"/>
              </a:defRPr>
            </a:lvl9pPr>
          </a:lstStyle>
          <a:p>
            <a:pPr marL="0" marR="0" lvl="0" indent="0" algn="ctr" defTabSz="913722" rtl="0" eaLnBrk="1" fontAlgn="auto" latinLnBrk="0" hangingPunct="1">
              <a:lnSpc>
                <a:spcPct val="100000"/>
              </a:lnSpc>
              <a:spcBef>
                <a:spcPts val="0"/>
              </a:spcBef>
              <a:spcAft>
                <a:spcPts val="0"/>
              </a:spcAft>
              <a:buClrTx/>
              <a:buSzTx/>
              <a:buFontTx/>
              <a:buNone/>
              <a:tabLst/>
              <a:defRPr/>
            </a:pPr>
            <a:endParaRPr kumimoji="0" lang="ru-RU" sz="800" b="0" i="0" u="none" strike="noStrike" kern="1200" cap="none" spc="0" normalizeH="0" baseline="0" noProof="0" dirty="0" err="1">
              <a:ln>
                <a:noFill/>
              </a:ln>
              <a:solidFill>
                <a:srgbClr val="000000"/>
              </a:solidFill>
              <a:effectLst/>
              <a:uLnTx/>
              <a:uFillTx/>
              <a:latin typeface="Arial"/>
              <a:ea typeface="+mn-ea"/>
              <a:cs typeface="+mn-cs"/>
            </a:endParaRPr>
          </a:p>
        </p:txBody>
      </p:sp>
      <p:sp>
        <p:nvSpPr>
          <p:cNvPr id="262" name="Oval 217">
            <a:extLst>
              <a:ext uri="{FF2B5EF4-FFF2-40B4-BE49-F238E27FC236}">
                <a16:creationId xmlns:a16="http://schemas.microsoft.com/office/drawing/2014/main" id="{56A7B1F1-363B-419B-8411-EC8C6DCBFC99}"/>
              </a:ext>
            </a:extLst>
          </p:cNvPr>
          <p:cNvSpPr>
            <a:spLocks/>
          </p:cNvSpPr>
          <p:nvPr/>
        </p:nvSpPr>
        <p:spPr bwMode="gray">
          <a:xfrm>
            <a:off x="7002528" y="1865859"/>
            <a:ext cx="128692" cy="128692"/>
          </a:xfrm>
          <a:prstGeom prst="ellipse">
            <a:avLst/>
          </a:prstGeom>
          <a:solidFill>
            <a:srgbClr val="FF0000"/>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ru-RU"/>
            </a:defPPr>
            <a:lvl1pPr marL="0" algn="l" defTabSz="913722" rtl="0" eaLnBrk="1" latinLnBrk="0" hangingPunct="1">
              <a:defRPr sz="1800" kern="1200">
                <a:solidFill>
                  <a:schemeClr val="lt1"/>
                </a:solidFill>
                <a:latin typeface="+mn-lt"/>
                <a:ea typeface="+mn-ea"/>
                <a:cs typeface="+mn-cs"/>
              </a:defRPr>
            </a:lvl1pPr>
            <a:lvl2pPr marL="456864" algn="l" defTabSz="913722" rtl="0" eaLnBrk="1" latinLnBrk="0" hangingPunct="1">
              <a:defRPr sz="1800" kern="1200">
                <a:solidFill>
                  <a:schemeClr val="lt1"/>
                </a:solidFill>
                <a:latin typeface="+mn-lt"/>
                <a:ea typeface="+mn-ea"/>
                <a:cs typeface="+mn-cs"/>
              </a:defRPr>
            </a:lvl2pPr>
            <a:lvl3pPr marL="913722" algn="l" defTabSz="913722" rtl="0" eaLnBrk="1" latinLnBrk="0" hangingPunct="1">
              <a:defRPr sz="1800" kern="1200">
                <a:solidFill>
                  <a:schemeClr val="lt1"/>
                </a:solidFill>
                <a:latin typeface="+mn-lt"/>
                <a:ea typeface="+mn-ea"/>
                <a:cs typeface="+mn-cs"/>
              </a:defRPr>
            </a:lvl3pPr>
            <a:lvl4pPr marL="1370584" algn="l" defTabSz="913722" rtl="0" eaLnBrk="1" latinLnBrk="0" hangingPunct="1">
              <a:defRPr sz="1800" kern="1200">
                <a:solidFill>
                  <a:schemeClr val="lt1"/>
                </a:solidFill>
                <a:latin typeface="+mn-lt"/>
                <a:ea typeface="+mn-ea"/>
                <a:cs typeface="+mn-cs"/>
              </a:defRPr>
            </a:lvl4pPr>
            <a:lvl5pPr marL="1827444" algn="l" defTabSz="913722" rtl="0" eaLnBrk="1" latinLnBrk="0" hangingPunct="1">
              <a:defRPr sz="1800" kern="1200">
                <a:solidFill>
                  <a:schemeClr val="lt1"/>
                </a:solidFill>
                <a:latin typeface="+mn-lt"/>
                <a:ea typeface="+mn-ea"/>
                <a:cs typeface="+mn-cs"/>
              </a:defRPr>
            </a:lvl5pPr>
            <a:lvl6pPr marL="2284305" algn="l" defTabSz="913722" rtl="0" eaLnBrk="1" latinLnBrk="0" hangingPunct="1">
              <a:defRPr sz="1800" kern="1200">
                <a:solidFill>
                  <a:schemeClr val="lt1"/>
                </a:solidFill>
                <a:latin typeface="+mn-lt"/>
                <a:ea typeface="+mn-ea"/>
                <a:cs typeface="+mn-cs"/>
              </a:defRPr>
            </a:lvl6pPr>
            <a:lvl7pPr marL="2741165" algn="l" defTabSz="913722" rtl="0" eaLnBrk="1" latinLnBrk="0" hangingPunct="1">
              <a:defRPr sz="1800" kern="1200">
                <a:solidFill>
                  <a:schemeClr val="lt1"/>
                </a:solidFill>
                <a:latin typeface="+mn-lt"/>
                <a:ea typeface="+mn-ea"/>
                <a:cs typeface="+mn-cs"/>
              </a:defRPr>
            </a:lvl7pPr>
            <a:lvl8pPr marL="3198027" algn="l" defTabSz="913722" rtl="0" eaLnBrk="1" latinLnBrk="0" hangingPunct="1">
              <a:defRPr sz="1800" kern="1200">
                <a:solidFill>
                  <a:schemeClr val="lt1"/>
                </a:solidFill>
                <a:latin typeface="+mn-lt"/>
                <a:ea typeface="+mn-ea"/>
                <a:cs typeface="+mn-cs"/>
              </a:defRPr>
            </a:lvl8pPr>
            <a:lvl9pPr marL="3654888" algn="l" defTabSz="913722" rtl="0" eaLnBrk="1" latinLnBrk="0" hangingPunct="1">
              <a:defRPr sz="1800" kern="1200">
                <a:solidFill>
                  <a:schemeClr val="lt1"/>
                </a:solidFill>
                <a:latin typeface="+mn-lt"/>
                <a:ea typeface="+mn-ea"/>
                <a:cs typeface="+mn-cs"/>
              </a:defRPr>
            </a:lvl9pPr>
          </a:lstStyle>
          <a:p>
            <a:pPr marL="0" marR="0" lvl="0" indent="0" algn="ctr" defTabSz="913722" rtl="0" eaLnBrk="1" fontAlgn="auto" latinLnBrk="0" hangingPunct="1">
              <a:lnSpc>
                <a:spcPct val="100000"/>
              </a:lnSpc>
              <a:spcBef>
                <a:spcPts val="0"/>
              </a:spcBef>
              <a:spcAft>
                <a:spcPts val="0"/>
              </a:spcAft>
              <a:buClrTx/>
              <a:buSzTx/>
              <a:buFontTx/>
              <a:buNone/>
              <a:tabLst/>
              <a:defRPr/>
            </a:pPr>
            <a:endParaRPr kumimoji="0" lang="ru-RU" sz="800" b="0" i="0" u="none" strike="noStrike" kern="1200" cap="none" spc="0" normalizeH="0" baseline="0" noProof="0" dirty="0" err="1">
              <a:ln>
                <a:noFill/>
              </a:ln>
              <a:solidFill>
                <a:srgbClr val="000000"/>
              </a:solidFill>
              <a:effectLst/>
              <a:uLnTx/>
              <a:uFillTx/>
              <a:latin typeface="Arial"/>
              <a:ea typeface="+mn-ea"/>
              <a:cs typeface="+mn-cs"/>
            </a:endParaRPr>
          </a:p>
        </p:txBody>
      </p:sp>
      <p:sp>
        <p:nvSpPr>
          <p:cNvPr id="267" name="TextBox 266">
            <a:extLst>
              <a:ext uri="{FF2B5EF4-FFF2-40B4-BE49-F238E27FC236}">
                <a16:creationId xmlns:a16="http://schemas.microsoft.com/office/drawing/2014/main" id="{86B933E7-7FCC-4517-B1CB-CC998E895F2F}"/>
              </a:ext>
            </a:extLst>
          </p:cNvPr>
          <p:cNvSpPr txBox="1"/>
          <p:nvPr/>
        </p:nvSpPr>
        <p:spPr>
          <a:xfrm>
            <a:off x="7223336" y="1738010"/>
            <a:ext cx="886973" cy="369332"/>
          </a:xfrm>
          <a:prstGeom prst="rect">
            <a:avLst/>
          </a:prstGeom>
        </p:spPr>
        <p:txBody>
          <a:bodyPr vert="horz" wrap="square" lIns="0" tIns="0" rIns="0" bIns="0" rtlCol="0" anchor="ctr" anchorCtr="0">
            <a:spAutoFit/>
          </a:bodyPr>
          <a:lstStyle>
            <a:lvl1pPr lvl="0" indent="0" defTabSz="913473" fontAlgn="base">
              <a:spcBef>
                <a:spcPct val="0"/>
              </a:spcBef>
              <a:spcAft>
                <a:spcPct val="0"/>
              </a:spcAft>
              <a:buClr>
                <a:schemeClr val="tx2"/>
              </a:buClr>
              <a:buSzPct val="100000"/>
              <a:defRPr lang="ru-RU" sz="1600" baseline="0" dirty="0"/>
            </a:lvl1pPr>
            <a:lvl2pPr marL="198335" lvl="1" indent="-194662" defTabSz="913473" fontAlgn="base">
              <a:spcBef>
                <a:spcPct val="0"/>
              </a:spcBef>
              <a:spcAft>
                <a:spcPct val="0"/>
              </a:spcAft>
              <a:buClr>
                <a:schemeClr val="accent4"/>
              </a:buClr>
              <a:buSzPct val="125000"/>
              <a:buFont typeface="Arial" charset="0"/>
              <a:buChar char="▪"/>
              <a:defRPr lang="ru-RU" sz="1600" baseline="0" dirty="0"/>
            </a:lvl2pPr>
            <a:lvl3pPr marL="455435" lvl="2" indent="-253428" defTabSz="913473" fontAlgn="base">
              <a:spcBef>
                <a:spcPct val="0"/>
              </a:spcBef>
              <a:spcAft>
                <a:spcPct val="0"/>
              </a:spcAft>
              <a:buClr>
                <a:schemeClr val="accent6"/>
              </a:buClr>
              <a:buSzPct val="120000"/>
              <a:buFont typeface="Arial" charset="0"/>
              <a:buChar char="–"/>
              <a:defRPr lang="ru-RU" sz="1600" baseline="0" dirty="0"/>
            </a:lvl3pPr>
            <a:lvl4pPr marL="628060" lvl="3" indent="-157933" defTabSz="913473" fontAlgn="base">
              <a:spcBef>
                <a:spcPct val="0"/>
              </a:spcBef>
              <a:spcAft>
                <a:spcPct val="0"/>
              </a:spcAft>
              <a:buClr>
                <a:schemeClr val="accent6"/>
              </a:buClr>
              <a:buSzPct val="120000"/>
              <a:buFont typeface="Arial" charset="0"/>
              <a:buChar char="▫"/>
              <a:defRPr lang="ru-RU" sz="1600" baseline="0" dirty="0"/>
            </a:lvl4pPr>
            <a:lvl5pPr marL="763957" lvl="4" indent="-132223" defTabSz="913473" fontAlgn="base">
              <a:spcBef>
                <a:spcPct val="0"/>
              </a:spcBef>
              <a:spcAft>
                <a:spcPct val="0"/>
              </a:spcAft>
              <a:buClr>
                <a:schemeClr val="accent6"/>
              </a:buClr>
              <a:buSzPct val="89000"/>
              <a:buFont typeface="Arial" charset="0"/>
              <a:buChar char="-"/>
              <a:defRPr lang="ru-RU" sz="1600" baseline="0" dirty="0"/>
            </a:lvl5pPr>
            <a:lvl6pPr marL="1020030" indent="-177089" defTabSz="1218026" fontAlgn="base">
              <a:spcBef>
                <a:spcPct val="0"/>
              </a:spcBef>
              <a:spcAft>
                <a:spcPct val="0"/>
              </a:spcAft>
              <a:buClr>
                <a:schemeClr val="tx2"/>
              </a:buClr>
              <a:buSzPct val="89000"/>
              <a:buFont typeface="Arial" charset="0"/>
              <a:buChar char="-"/>
              <a:defRPr sz="2100" baseline="0"/>
            </a:lvl6pPr>
            <a:lvl7pPr marL="1020030" indent="-177089" defTabSz="1218026" fontAlgn="base">
              <a:spcBef>
                <a:spcPct val="0"/>
              </a:spcBef>
              <a:spcAft>
                <a:spcPct val="0"/>
              </a:spcAft>
              <a:buClr>
                <a:schemeClr val="tx2"/>
              </a:buClr>
              <a:buSzPct val="89000"/>
              <a:buFont typeface="Arial" charset="0"/>
              <a:buChar char="-"/>
              <a:defRPr sz="2100" baseline="0"/>
            </a:lvl7pPr>
            <a:lvl8pPr marL="1020030" indent="-177089" defTabSz="1218026" fontAlgn="base">
              <a:spcBef>
                <a:spcPct val="0"/>
              </a:spcBef>
              <a:spcAft>
                <a:spcPct val="0"/>
              </a:spcAft>
              <a:buClr>
                <a:schemeClr val="tx2"/>
              </a:buClr>
              <a:buSzPct val="89000"/>
              <a:buFont typeface="Arial" charset="0"/>
              <a:buChar char="-"/>
              <a:defRPr sz="2100" baseline="0"/>
            </a:lvl8pPr>
            <a:lvl9pPr marL="1020030" indent="-177089" defTabSz="1218026" fontAlgn="base">
              <a:spcBef>
                <a:spcPct val="0"/>
              </a:spcBef>
              <a:spcAft>
                <a:spcPct val="0"/>
              </a:spcAft>
              <a:buClr>
                <a:schemeClr val="tx2"/>
              </a:buClr>
              <a:buSzPct val="89000"/>
              <a:buFont typeface="Arial" charset="0"/>
              <a:buChar char="-"/>
              <a:defRPr sz="2100" baseline="0"/>
            </a:lvl9pPr>
          </a:lstStyle>
          <a:p>
            <a:pPr marL="0" marR="0" lvl="0" indent="0" algn="l" defTabSz="913473" rtl="0" eaLnBrk="1" fontAlgn="base" latinLnBrk="0" hangingPunct="1">
              <a:lnSpc>
                <a:spcPct val="100000"/>
              </a:lnSpc>
              <a:spcBef>
                <a:spcPct val="0"/>
              </a:spcBef>
              <a:spcAft>
                <a:spcPct val="0"/>
              </a:spcAft>
              <a:buClr>
                <a:srgbClr val="008080"/>
              </a:buClr>
              <a:buSzPct val="100000"/>
              <a:buFontTx/>
              <a:buNone/>
              <a:tabLst/>
              <a:defRPr/>
            </a:pPr>
            <a:r>
              <a:rPr kumimoji="0" lang="ru-RU" sz="800" b="0" i="0" u="none" strike="noStrike" kern="1200" cap="none" spc="0" normalizeH="0" baseline="0" noProof="0" dirty="0">
                <a:ln>
                  <a:noFill/>
                </a:ln>
                <a:solidFill>
                  <a:srgbClr val="000000"/>
                </a:solidFill>
                <a:effectLst/>
                <a:uLnTx/>
                <a:uFillTx/>
                <a:latin typeface="Arial"/>
                <a:ea typeface="+mn-ea"/>
                <a:cs typeface="+mn-cs"/>
              </a:rPr>
              <a:t>Оценка качества анализа корневых причин проведена</a:t>
            </a:r>
          </a:p>
        </p:txBody>
      </p:sp>
      <p:cxnSp>
        <p:nvCxnSpPr>
          <p:cNvPr id="220" name="Прямая со стрелкой 219"/>
          <p:cNvCxnSpPr>
            <a:stCxn id="261" idx="0"/>
            <a:endCxn id="148" idx="2"/>
          </p:cNvCxnSpPr>
          <p:nvPr/>
        </p:nvCxnSpPr>
        <p:spPr>
          <a:xfrm flipV="1">
            <a:off x="7066878" y="1083510"/>
            <a:ext cx="4776" cy="731110"/>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a:stCxn id="181" idx="2"/>
            <a:endCxn id="228" idx="0"/>
          </p:cNvCxnSpPr>
          <p:nvPr/>
        </p:nvCxnSpPr>
        <p:spPr>
          <a:xfrm>
            <a:off x="5087224" y="2243795"/>
            <a:ext cx="8849" cy="429718"/>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77" name="TextBox 76">
            <a:extLst>
              <a:ext uri="{FF2B5EF4-FFF2-40B4-BE49-F238E27FC236}">
                <a16:creationId xmlns:a16="http://schemas.microsoft.com/office/drawing/2014/main" id="{1352CF2A-1C7D-BDD7-AB57-B05074659262}"/>
              </a:ext>
            </a:extLst>
          </p:cNvPr>
          <p:cNvSpPr txBox="1"/>
          <p:nvPr/>
        </p:nvSpPr>
        <p:spPr>
          <a:xfrm>
            <a:off x="366576" y="4123303"/>
            <a:ext cx="1058481" cy="338554"/>
          </a:xfrm>
          <a:prstGeom prst="rect">
            <a:avLst/>
          </a:prstGeom>
          <a:noFill/>
        </p:spPr>
        <p:txBody>
          <a:bodyPr wrap="square" rtlCol="0">
            <a:spAutoFit/>
          </a:bodyPr>
          <a:lstStyle/>
          <a:p>
            <a:pPr marL="0" marR="0" lvl="0" indent="0" algn="l" defTabSz="1221852" rtl="0" eaLnBrk="1" fontAlgn="auto" latinLnBrk="0" hangingPunct="1">
              <a:lnSpc>
                <a:spcPct val="100000"/>
              </a:lnSpc>
              <a:spcBef>
                <a:spcPts val="0"/>
              </a:spcBef>
              <a:spcAft>
                <a:spcPts val="0"/>
              </a:spcAft>
              <a:buClrTx/>
              <a:buSzTx/>
              <a:buFontTx/>
              <a:buNone/>
              <a:tabLst/>
              <a:defRPr/>
            </a:pPr>
            <a:r>
              <a:rPr kumimoji="0" lang="ru-RU" sz="800" b="1" i="0" u="none" strike="noStrike" kern="0" cap="none" spc="0" normalizeH="0" baseline="0" noProof="0" dirty="0">
                <a:ln>
                  <a:noFill/>
                </a:ln>
                <a:solidFill>
                  <a:srgbClr val="008080"/>
                </a:solidFill>
                <a:effectLst/>
                <a:uLnTx/>
                <a:uFillTx/>
                <a:latin typeface="Arial"/>
                <a:ea typeface="+mn-ea"/>
                <a:cs typeface="+mn-cs"/>
              </a:rPr>
              <a:t>Главный аналитик</a:t>
            </a:r>
            <a:endParaRPr kumimoji="0" lang="ru-RU" sz="800" b="0" i="0" u="none" strike="noStrike" kern="0" cap="none" spc="0" normalizeH="0" baseline="0" noProof="0" dirty="0">
              <a:ln>
                <a:noFill/>
              </a:ln>
              <a:solidFill>
                <a:srgbClr val="008080"/>
              </a:solidFill>
              <a:effectLst/>
              <a:uLnTx/>
              <a:uFillTx/>
              <a:latin typeface="Arial"/>
              <a:ea typeface="+mn-ea"/>
              <a:cs typeface="+mn-cs"/>
            </a:endParaRPr>
          </a:p>
        </p:txBody>
      </p:sp>
      <p:sp>
        <p:nvSpPr>
          <p:cNvPr id="78" name="Freeform 12">
            <a:extLst>
              <a:ext uri="{FF2B5EF4-FFF2-40B4-BE49-F238E27FC236}">
                <a16:creationId xmlns:a16="http://schemas.microsoft.com/office/drawing/2014/main" id="{5CEF0D3F-71B1-4F11-BA02-262210C17609}"/>
              </a:ext>
            </a:extLst>
          </p:cNvPr>
          <p:cNvSpPr>
            <a:spLocks noEditPoints="1"/>
          </p:cNvSpPr>
          <p:nvPr/>
        </p:nvSpPr>
        <p:spPr bwMode="gray">
          <a:xfrm>
            <a:off x="184002" y="4259812"/>
            <a:ext cx="98471" cy="268885"/>
          </a:xfrm>
          <a:custGeom>
            <a:avLst/>
            <a:gdLst>
              <a:gd name="T0" fmla="*/ 19 w 97"/>
              <a:gd name="T1" fmla="*/ 197 h 282"/>
              <a:gd name="T2" fmla="*/ 4 w 97"/>
              <a:gd name="T3" fmla="*/ 187 h 282"/>
              <a:gd name="T4" fmla="*/ 0 w 97"/>
              <a:gd name="T5" fmla="*/ 132 h 282"/>
              <a:gd name="T6" fmla="*/ 2 w 97"/>
              <a:gd name="T7" fmla="*/ 87 h 282"/>
              <a:gd name="T8" fmla="*/ 48 w 97"/>
              <a:gd name="T9" fmla="*/ 67 h 282"/>
              <a:gd name="T10" fmla="*/ 94 w 97"/>
              <a:gd name="T11" fmla="*/ 87 h 282"/>
              <a:gd name="T12" fmla="*/ 97 w 97"/>
              <a:gd name="T13" fmla="*/ 132 h 282"/>
              <a:gd name="T14" fmla="*/ 93 w 97"/>
              <a:gd name="T15" fmla="*/ 187 h 282"/>
              <a:gd name="T16" fmla="*/ 78 w 97"/>
              <a:gd name="T17" fmla="*/ 197 h 282"/>
              <a:gd name="T18" fmla="*/ 18 w 97"/>
              <a:gd name="T19" fmla="*/ 95 h 282"/>
              <a:gd name="T20" fmla="*/ 18 w 97"/>
              <a:gd name="T21" fmla="*/ 163 h 282"/>
              <a:gd name="T22" fmla="*/ 27 w 97"/>
              <a:gd name="T23" fmla="*/ 282 h 282"/>
              <a:gd name="T24" fmla="*/ 25 w 97"/>
              <a:gd name="T25" fmla="*/ 17 h 282"/>
              <a:gd name="T26" fmla="*/ 48 w 97"/>
              <a:gd name="T27" fmla="*/ 0 h 282"/>
              <a:gd name="T28" fmla="*/ 71 w 97"/>
              <a:gd name="T29" fmla="*/ 17 h 282"/>
              <a:gd name="T30" fmla="*/ 68 w 97"/>
              <a:gd name="T31" fmla="*/ 43 h 282"/>
              <a:gd name="T32" fmla="*/ 52 w 97"/>
              <a:gd name="T33" fmla="*/ 54 h 282"/>
              <a:gd name="T34" fmla="*/ 45 w 97"/>
              <a:gd name="T35" fmla="*/ 54 h 282"/>
              <a:gd name="T36" fmla="*/ 29 w 97"/>
              <a:gd name="T37" fmla="*/ 43 h 282"/>
              <a:gd name="T38" fmla="*/ 25 w 97"/>
              <a:gd name="T39" fmla="*/ 17 h 282"/>
              <a:gd name="T40" fmla="*/ 48 w 97"/>
              <a:gd name="T41" fmla="*/ 282 h 282"/>
              <a:gd name="T42" fmla="*/ 48 w 97"/>
              <a:gd name="T43" fmla="*/ 177 h 282"/>
              <a:gd name="T44" fmla="*/ 79 w 97"/>
              <a:gd name="T45" fmla="*/ 95 h 282"/>
              <a:gd name="T46" fmla="*/ 79 w 97"/>
              <a:gd name="T47" fmla="*/ 163 h 282"/>
              <a:gd name="T48" fmla="*/ 70 w 97"/>
              <a:gd name="T49" fmla="*/ 282 h 282"/>
              <a:gd name="T50" fmla="*/ 48 w 97"/>
              <a:gd name="T51" fmla="*/ 85 h 282"/>
              <a:gd name="T52" fmla="*/ 48 w 97"/>
              <a:gd name="T53" fmla="*/ 150 h 282"/>
              <a:gd name="T54" fmla="*/ 48 w 97"/>
              <a:gd name="T55" fmla="*/ 67 h 282"/>
              <a:gd name="T56" fmla="*/ 48 w 97"/>
              <a:gd name="T57" fmla="*/ 8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7" h="282">
                <a:moveTo>
                  <a:pt x="19" y="197"/>
                </a:moveTo>
                <a:cubicBezTo>
                  <a:pt x="4" y="187"/>
                  <a:pt x="4" y="187"/>
                  <a:pt x="4" y="187"/>
                </a:cubicBezTo>
                <a:cubicBezTo>
                  <a:pt x="0" y="132"/>
                  <a:pt x="0" y="132"/>
                  <a:pt x="0" y="132"/>
                </a:cubicBezTo>
                <a:cubicBezTo>
                  <a:pt x="2" y="87"/>
                  <a:pt x="2" y="87"/>
                  <a:pt x="2" y="87"/>
                </a:cubicBezTo>
                <a:cubicBezTo>
                  <a:pt x="3" y="72"/>
                  <a:pt x="26" y="68"/>
                  <a:pt x="48" y="67"/>
                </a:cubicBezTo>
                <a:cubicBezTo>
                  <a:pt x="71" y="68"/>
                  <a:pt x="94" y="72"/>
                  <a:pt x="94" y="87"/>
                </a:cubicBezTo>
                <a:cubicBezTo>
                  <a:pt x="97" y="132"/>
                  <a:pt x="97" y="132"/>
                  <a:pt x="97" y="132"/>
                </a:cubicBezTo>
                <a:cubicBezTo>
                  <a:pt x="93" y="187"/>
                  <a:pt x="93" y="187"/>
                  <a:pt x="93" y="187"/>
                </a:cubicBezTo>
                <a:cubicBezTo>
                  <a:pt x="78" y="197"/>
                  <a:pt x="78" y="197"/>
                  <a:pt x="78" y="197"/>
                </a:cubicBezTo>
                <a:moveTo>
                  <a:pt x="18" y="95"/>
                </a:moveTo>
                <a:cubicBezTo>
                  <a:pt x="18" y="163"/>
                  <a:pt x="18" y="163"/>
                  <a:pt x="18" y="163"/>
                </a:cubicBezTo>
                <a:cubicBezTo>
                  <a:pt x="27" y="282"/>
                  <a:pt x="27" y="282"/>
                  <a:pt x="27" y="282"/>
                </a:cubicBezTo>
                <a:moveTo>
                  <a:pt x="25" y="17"/>
                </a:moveTo>
                <a:cubicBezTo>
                  <a:pt x="26" y="6"/>
                  <a:pt x="37" y="0"/>
                  <a:pt x="48" y="0"/>
                </a:cubicBezTo>
                <a:cubicBezTo>
                  <a:pt x="60" y="0"/>
                  <a:pt x="70" y="6"/>
                  <a:pt x="71" y="17"/>
                </a:cubicBezTo>
                <a:cubicBezTo>
                  <a:pt x="72" y="23"/>
                  <a:pt x="71" y="38"/>
                  <a:pt x="68" y="43"/>
                </a:cubicBezTo>
                <a:cubicBezTo>
                  <a:pt x="65" y="48"/>
                  <a:pt x="59" y="53"/>
                  <a:pt x="52" y="54"/>
                </a:cubicBezTo>
                <a:cubicBezTo>
                  <a:pt x="49" y="55"/>
                  <a:pt x="48" y="55"/>
                  <a:pt x="45" y="54"/>
                </a:cubicBezTo>
                <a:cubicBezTo>
                  <a:pt x="38" y="53"/>
                  <a:pt x="32" y="48"/>
                  <a:pt x="29" y="43"/>
                </a:cubicBezTo>
                <a:cubicBezTo>
                  <a:pt x="26" y="38"/>
                  <a:pt x="25" y="23"/>
                  <a:pt x="25" y="17"/>
                </a:cubicBezTo>
                <a:close/>
                <a:moveTo>
                  <a:pt x="48" y="282"/>
                </a:moveTo>
                <a:cubicBezTo>
                  <a:pt x="48" y="177"/>
                  <a:pt x="48" y="177"/>
                  <a:pt x="48" y="177"/>
                </a:cubicBezTo>
                <a:moveTo>
                  <a:pt x="79" y="95"/>
                </a:moveTo>
                <a:cubicBezTo>
                  <a:pt x="79" y="163"/>
                  <a:pt x="79" y="163"/>
                  <a:pt x="79" y="163"/>
                </a:cubicBezTo>
                <a:cubicBezTo>
                  <a:pt x="70" y="282"/>
                  <a:pt x="70" y="282"/>
                  <a:pt x="70" y="282"/>
                </a:cubicBezTo>
                <a:moveTo>
                  <a:pt x="48" y="85"/>
                </a:moveTo>
                <a:cubicBezTo>
                  <a:pt x="48" y="150"/>
                  <a:pt x="48" y="150"/>
                  <a:pt x="48" y="150"/>
                </a:cubicBezTo>
                <a:moveTo>
                  <a:pt x="48" y="67"/>
                </a:moveTo>
                <a:cubicBezTo>
                  <a:pt x="48" y="80"/>
                  <a:pt x="48" y="80"/>
                  <a:pt x="48" y="80"/>
                </a:cubicBezTo>
              </a:path>
            </a:pathLst>
          </a:custGeom>
          <a:noFill/>
          <a:ln w="6350" cap="flat">
            <a:solidFill>
              <a:srgbClr val="008C95"/>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38" tIns="45719" rIns="91438" bIns="45719"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800" b="0" i="0" u="none" strike="noStrike" kern="0" cap="none" spc="0" normalizeH="0" baseline="0" noProof="0">
              <a:ln>
                <a:noFill/>
              </a:ln>
              <a:solidFill>
                <a:srgbClr val="000000"/>
              </a:solidFill>
              <a:effectLst/>
              <a:uLnTx/>
              <a:uFillTx/>
              <a:latin typeface="Arial"/>
              <a:ea typeface="+mn-ea"/>
              <a:cs typeface="+mn-cs"/>
            </a:endParaRPr>
          </a:p>
        </p:txBody>
      </p:sp>
      <p:grpSp>
        <p:nvGrpSpPr>
          <p:cNvPr id="79" name="Группа 78"/>
          <p:cNvGrpSpPr/>
          <p:nvPr/>
        </p:nvGrpSpPr>
        <p:grpSpPr>
          <a:xfrm>
            <a:off x="176512" y="4891039"/>
            <a:ext cx="1098630" cy="369332"/>
            <a:chOff x="154576" y="3835009"/>
            <a:chExt cx="1098630" cy="369332"/>
          </a:xfrm>
        </p:grpSpPr>
        <p:sp>
          <p:nvSpPr>
            <p:cNvPr id="80" name="Freeform 12">
              <a:extLst>
                <a:ext uri="{FF2B5EF4-FFF2-40B4-BE49-F238E27FC236}">
                  <a16:creationId xmlns:a16="http://schemas.microsoft.com/office/drawing/2014/main" id="{5CEF0D3F-71B1-4F11-BA02-262210C17609}"/>
                </a:ext>
              </a:extLst>
            </p:cNvPr>
            <p:cNvSpPr>
              <a:spLocks noEditPoints="1"/>
            </p:cNvSpPr>
            <p:nvPr/>
          </p:nvSpPr>
          <p:spPr bwMode="gray">
            <a:xfrm>
              <a:off x="200956" y="3846697"/>
              <a:ext cx="98471" cy="268885"/>
            </a:xfrm>
            <a:custGeom>
              <a:avLst/>
              <a:gdLst>
                <a:gd name="T0" fmla="*/ 19 w 97"/>
                <a:gd name="T1" fmla="*/ 197 h 282"/>
                <a:gd name="T2" fmla="*/ 4 w 97"/>
                <a:gd name="T3" fmla="*/ 187 h 282"/>
                <a:gd name="T4" fmla="*/ 0 w 97"/>
                <a:gd name="T5" fmla="*/ 132 h 282"/>
                <a:gd name="T6" fmla="*/ 2 w 97"/>
                <a:gd name="T7" fmla="*/ 87 h 282"/>
                <a:gd name="T8" fmla="*/ 48 w 97"/>
                <a:gd name="T9" fmla="*/ 67 h 282"/>
                <a:gd name="T10" fmla="*/ 94 w 97"/>
                <a:gd name="T11" fmla="*/ 87 h 282"/>
                <a:gd name="T12" fmla="*/ 97 w 97"/>
                <a:gd name="T13" fmla="*/ 132 h 282"/>
                <a:gd name="T14" fmla="*/ 93 w 97"/>
                <a:gd name="T15" fmla="*/ 187 h 282"/>
                <a:gd name="T16" fmla="*/ 78 w 97"/>
                <a:gd name="T17" fmla="*/ 197 h 282"/>
                <a:gd name="T18" fmla="*/ 18 w 97"/>
                <a:gd name="T19" fmla="*/ 95 h 282"/>
                <a:gd name="T20" fmla="*/ 18 w 97"/>
                <a:gd name="T21" fmla="*/ 163 h 282"/>
                <a:gd name="T22" fmla="*/ 27 w 97"/>
                <a:gd name="T23" fmla="*/ 282 h 282"/>
                <a:gd name="T24" fmla="*/ 25 w 97"/>
                <a:gd name="T25" fmla="*/ 17 h 282"/>
                <a:gd name="T26" fmla="*/ 48 w 97"/>
                <a:gd name="T27" fmla="*/ 0 h 282"/>
                <a:gd name="T28" fmla="*/ 71 w 97"/>
                <a:gd name="T29" fmla="*/ 17 h 282"/>
                <a:gd name="T30" fmla="*/ 68 w 97"/>
                <a:gd name="T31" fmla="*/ 43 h 282"/>
                <a:gd name="T32" fmla="*/ 52 w 97"/>
                <a:gd name="T33" fmla="*/ 54 h 282"/>
                <a:gd name="T34" fmla="*/ 45 w 97"/>
                <a:gd name="T35" fmla="*/ 54 h 282"/>
                <a:gd name="T36" fmla="*/ 29 w 97"/>
                <a:gd name="T37" fmla="*/ 43 h 282"/>
                <a:gd name="T38" fmla="*/ 25 w 97"/>
                <a:gd name="T39" fmla="*/ 17 h 282"/>
                <a:gd name="T40" fmla="*/ 48 w 97"/>
                <a:gd name="T41" fmla="*/ 282 h 282"/>
                <a:gd name="T42" fmla="*/ 48 w 97"/>
                <a:gd name="T43" fmla="*/ 177 h 282"/>
                <a:gd name="T44" fmla="*/ 79 w 97"/>
                <a:gd name="T45" fmla="*/ 95 h 282"/>
                <a:gd name="T46" fmla="*/ 79 w 97"/>
                <a:gd name="T47" fmla="*/ 163 h 282"/>
                <a:gd name="T48" fmla="*/ 70 w 97"/>
                <a:gd name="T49" fmla="*/ 282 h 282"/>
                <a:gd name="T50" fmla="*/ 48 w 97"/>
                <a:gd name="T51" fmla="*/ 85 h 282"/>
                <a:gd name="T52" fmla="*/ 48 w 97"/>
                <a:gd name="T53" fmla="*/ 150 h 282"/>
                <a:gd name="T54" fmla="*/ 48 w 97"/>
                <a:gd name="T55" fmla="*/ 67 h 282"/>
                <a:gd name="T56" fmla="*/ 48 w 97"/>
                <a:gd name="T57" fmla="*/ 8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7" h="282">
                  <a:moveTo>
                    <a:pt x="19" y="197"/>
                  </a:moveTo>
                  <a:cubicBezTo>
                    <a:pt x="4" y="187"/>
                    <a:pt x="4" y="187"/>
                    <a:pt x="4" y="187"/>
                  </a:cubicBezTo>
                  <a:cubicBezTo>
                    <a:pt x="0" y="132"/>
                    <a:pt x="0" y="132"/>
                    <a:pt x="0" y="132"/>
                  </a:cubicBezTo>
                  <a:cubicBezTo>
                    <a:pt x="2" y="87"/>
                    <a:pt x="2" y="87"/>
                    <a:pt x="2" y="87"/>
                  </a:cubicBezTo>
                  <a:cubicBezTo>
                    <a:pt x="3" y="72"/>
                    <a:pt x="26" y="68"/>
                    <a:pt x="48" y="67"/>
                  </a:cubicBezTo>
                  <a:cubicBezTo>
                    <a:pt x="71" y="68"/>
                    <a:pt x="94" y="72"/>
                    <a:pt x="94" y="87"/>
                  </a:cubicBezTo>
                  <a:cubicBezTo>
                    <a:pt x="97" y="132"/>
                    <a:pt x="97" y="132"/>
                    <a:pt x="97" y="132"/>
                  </a:cubicBezTo>
                  <a:cubicBezTo>
                    <a:pt x="93" y="187"/>
                    <a:pt x="93" y="187"/>
                    <a:pt x="93" y="187"/>
                  </a:cubicBezTo>
                  <a:cubicBezTo>
                    <a:pt x="78" y="197"/>
                    <a:pt x="78" y="197"/>
                    <a:pt x="78" y="197"/>
                  </a:cubicBezTo>
                  <a:moveTo>
                    <a:pt x="18" y="95"/>
                  </a:moveTo>
                  <a:cubicBezTo>
                    <a:pt x="18" y="163"/>
                    <a:pt x="18" y="163"/>
                    <a:pt x="18" y="163"/>
                  </a:cubicBezTo>
                  <a:cubicBezTo>
                    <a:pt x="27" y="282"/>
                    <a:pt x="27" y="282"/>
                    <a:pt x="27" y="282"/>
                  </a:cubicBezTo>
                  <a:moveTo>
                    <a:pt x="25" y="17"/>
                  </a:moveTo>
                  <a:cubicBezTo>
                    <a:pt x="26" y="6"/>
                    <a:pt x="37" y="0"/>
                    <a:pt x="48" y="0"/>
                  </a:cubicBezTo>
                  <a:cubicBezTo>
                    <a:pt x="60" y="0"/>
                    <a:pt x="70" y="6"/>
                    <a:pt x="71" y="17"/>
                  </a:cubicBezTo>
                  <a:cubicBezTo>
                    <a:pt x="72" y="23"/>
                    <a:pt x="71" y="38"/>
                    <a:pt x="68" y="43"/>
                  </a:cubicBezTo>
                  <a:cubicBezTo>
                    <a:pt x="65" y="48"/>
                    <a:pt x="59" y="53"/>
                    <a:pt x="52" y="54"/>
                  </a:cubicBezTo>
                  <a:cubicBezTo>
                    <a:pt x="49" y="55"/>
                    <a:pt x="48" y="55"/>
                    <a:pt x="45" y="54"/>
                  </a:cubicBezTo>
                  <a:cubicBezTo>
                    <a:pt x="38" y="53"/>
                    <a:pt x="32" y="48"/>
                    <a:pt x="29" y="43"/>
                  </a:cubicBezTo>
                  <a:cubicBezTo>
                    <a:pt x="26" y="38"/>
                    <a:pt x="25" y="23"/>
                    <a:pt x="25" y="17"/>
                  </a:cubicBezTo>
                  <a:close/>
                  <a:moveTo>
                    <a:pt x="48" y="282"/>
                  </a:moveTo>
                  <a:cubicBezTo>
                    <a:pt x="48" y="177"/>
                    <a:pt x="48" y="177"/>
                    <a:pt x="48" y="177"/>
                  </a:cubicBezTo>
                  <a:moveTo>
                    <a:pt x="79" y="95"/>
                  </a:moveTo>
                  <a:cubicBezTo>
                    <a:pt x="79" y="163"/>
                    <a:pt x="79" y="163"/>
                    <a:pt x="79" y="163"/>
                  </a:cubicBezTo>
                  <a:cubicBezTo>
                    <a:pt x="70" y="282"/>
                    <a:pt x="70" y="282"/>
                    <a:pt x="70" y="282"/>
                  </a:cubicBezTo>
                  <a:moveTo>
                    <a:pt x="48" y="85"/>
                  </a:moveTo>
                  <a:cubicBezTo>
                    <a:pt x="48" y="150"/>
                    <a:pt x="48" y="150"/>
                    <a:pt x="48" y="150"/>
                  </a:cubicBezTo>
                  <a:moveTo>
                    <a:pt x="48" y="67"/>
                  </a:moveTo>
                  <a:cubicBezTo>
                    <a:pt x="48" y="80"/>
                    <a:pt x="48" y="80"/>
                    <a:pt x="48" y="80"/>
                  </a:cubicBezTo>
                </a:path>
              </a:pathLst>
            </a:custGeom>
            <a:noFill/>
            <a:ln w="635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38" tIns="45719" rIns="91438" bIns="45719" numCol="1" anchor="t" anchorCtr="0" compatLnSpc="1">
              <a:prstTxWarp prst="textNoShape">
                <a:avLst/>
              </a:prstTxWarp>
              <a:noAutofit/>
            </a:bodyPr>
            <a:lstStyle/>
            <a:p>
              <a:pPr marL="0" marR="0" lvl="0" indent="0" algn="l" defTabSz="913722" rtl="0" eaLnBrk="1" fontAlgn="auto" latinLnBrk="0" hangingPunct="1">
                <a:lnSpc>
                  <a:spcPct val="100000"/>
                </a:lnSpc>
                <a:spcBef>
                  <a:spcPts val="0"/>
                </a:spcBef>
                <a:spcAft>
                  <a:spcPts val="0"/>
                </a:spcAft>
                <a:buClrTx/>
                <a:buSzTx/>
                <a:buFontTx/>
                <a:buNone/>
                <a:tabLst/>
                <a:defRPr/>
              </a:pPr>
              <a:endParaRPr kumimoji="0" lang="ru-RU" sz="900" b="0" i="0" u="none" strike="noStrike" kern="1200" cap="none" spc="0" normalizeH="0" baseline="0" noProof="0">
                <a:ln>
                  <a:noFill/>
                </a:ln>
                <a:solidFill>
                  <a:srgbClr val="000000"/>
                </a:solidFill>
                <a:effectLst/>
                <a:uLnTx/>
                <a:uFillTx/>
                <a:latin typeface="Arial"/>
                <a:ea typeface="+mn-ea"/>
                <a:cs typeface="+mn-cs"/>
              </a:endParaRPr>
            </a:p>
          </p:txBody>
        </p:sp>
        <p:sp>
          <p:nvSpPr>
            <p:cNvPr id="81" name="TextBox 80">
              <a:extLst>
                <a:ext uri="{FF2B5EF4-FFF2-40B4-BE49-F238E27FC236}">
                  <a16:creationId xmlns:a16="http://schemas.microsoft.com/office/drawing/2014/main" id="{0F226236-7E06-449A-B7B9-321B9F92DB29}"/>
                </a:ext>
              </a:extLst>
            </p:cNvPr>
            <p:cNvSpPr txBox="1">
              <a:spLocks/>
            </p:cNvSpPr>
            <p:nvPr/>
          </p:nvSpPr>
          <p:spPr bwMode="gray">
            <a:xfrm>
              <a:off x="420913" y="3835009"/>
              <a:ext cx="832293" cy="369332"/>
            </a:xfrm>
            <a:prstGeom prst="rect">
              <a:avLst/>
            </a:prstGeom>
          </p:spPr>
          <p:txBody>
            <a:bodyPr vert="horz" wrap="square" lIns="0" tIns="0" rIns="0" bIns="0" rtlCol="0" anchor="ctr">
              <a:noAutofit/>
            </a:bodyPr>
            <a:lstStyle>
              <a:lvl1pPr lvl="0" indent="0" defTabSz="913473" fontAlgn="base">
                <a:spcBef>
                  <a:spcPct val="0"/>
                </a:spcBef>
                <a:spcAft>
                  <a:spcPct val="0"/>
                </a:spcAft>
                <a:buClr>
                  <a:schemeClr val="tx2"/>
                </a:buClr>
                <a:buSzPct val="100000"/>
                <a:defRPr lang="ru-RU" sz="1600" baseline="0" dirty="0"/>
              </a:lvl1pPr>
              <a:lvl2pPr marL="198335" lvl="1" indent="-194662" defTabSz="913473" fontAlgn="base">
                <a:spcBef>
                  <a:spcPct val="0"/>
                </a:spcBef>
                <a:spcAft>
                  <a:spcPct val="0"/>
                </a:spcAft>
                <a:buClr>
                  <a:schemeClr val="accent4"/>
                </a:buClr>
                <a:buSzPct val="125000"/>
                <a:buFont typeface="Arial" charset="0"/>
                <a:buChar char="▪"/>
                <a:defRPr lang="ru-RU" sz="1600" baseline="0" dirty="0"/>
              </a:lvl2pPr>
              <a:lvl3pPr marL="455435" lvl="2" indent="-253428" defTabSz="913473" fontAlgn="base">
                <a:spcBef>
                  <a:spcPct val="0"/>
                </a:spcBef>
                <a:spcAft>
                  <a:spcPct val="0"/>
                </a:spcAft>
                <a:buClr>
                  <a:schemeClr val="accent6"/>
                </a:buClr>
                <a:buSzPct val="120000"/>
                <a:buFont typeface="Arial" charset="0"/>
                <a:buChar char="–"/>
                <a:defRPr lang="ru-RU" sz="1600" baseline="0" dirty="0"/>
              </a:lvl3pPr>
              <a:lvl4pPr marL="628060" lvl="3" indent="-157933" defTabSz="913473" fontAlgn="base">
                <a:spcBef>
                  <a:spcPct val="0"/>
                </a:spcBef>
                <a:spcAft>
                  <a:spcPct val="0"/>
                </a:spcAft>
                <a:buClr>
                  <a:schemeClr val="accent6"/>
                </a:buClr>
                <a:buSzPct val="120000"/>
                <a:buFont typeface="Arial" charset="0"/>
                <a:buChar char="▫"/>
                <a:defRPr lang="ru-RU" sz="1600" baseline="0" dirty="0"/>
              </a:lvl4pPr>
              <a:lvl5pPr marL="763957" lvl="4" indent="-132223" defTabSz="913473" fontAlgn="base">
                <a:spcBef>
                  <a:spcPct val="0"/>
                </a:spcBef>
                <a:spcAft>
                  <a:spcPct val="0"/>
                </a:spcAft>
                <a:buClr>
                  <a:schemeClr val="accent6"/>
                </a:buClr>
                <a:buSzPct val="89000"/>
                <a:buFont typeface="Arial" charset="0"/>
                <a:buChar char="-"/>
                <a:defRPr lang="ru-RU" sz="1600" baseline="0" dirty="0"/>
              </a:lvl5pPr>
              <a:lvl6pPr marL="1020030" indent="-177089" defTabSz="1218026" fontAlgn="base">
                <a:spcBef>
                  <a:spcPct val="0"/>
                </a:spcBef>
                <a:spcAft>
                  <a:spcPct val="0"/>
                </a:spcAft>
                <a:buClr>
                  <a:schemeClr val="tx2"/>
                </a:buClr>
                <a:buSzPct val="89000"/>
                <a:buFont typeface="Arial" charset="0"/>
                <a:buChar char="-"/>
                <a:defRPr sz="2100" baseline="0"/>
              </a:lvl6pPr>
              <a:lvl7pPr marL="1020030" indent="-177089" defTabSz="1218026" fontAlgn="base">
                <a:spcBef>
                  <a:spcPct val="0"/>
                </a:spcBef>
                <a:spcAft>
                  <a:spcPct val="0"/>
                </a:spcAft>
                <a:buClr>
                  <a:schemeClr val="tx2"/>
                </a:buClr>
                <a:buSzPct val="89000"/>
                <a:buFont typeface="Arial" charset="0"/>
                <a:buChar char="-"/>
                <a:defRPr sz="2100" baseline="0"/>
              </a:lvl7pPr>
              <a:lvl8pPr marL="1020030" indent="-177089" defTabSz="1218026" fontAlgn="base">
                <a:spcBef>
                  <a:spcPct val="0"/>
                </a:spcBef>
                <a:spcAft>
                  <a:spcPct val="0"/>
                </a:spcAft>
                <a:buClr>
                  <a:schemeClr val="tx2"/>
                </a:buClr>
                <a:buSzPct val="89000"/>
                <a:buFont typeface="Arial" charset="0"/>
                <a:buChar char="-"/>
                <a:defRPr sz="2100" baseline="0"/>
              </a:lvl8pPr>
              <a:lvl9pPr marL="1020030" indent="-177089" defTabSz="1218026" fontAlgn="base">
                <a:spcBef>
                  <a:spcPct val="0"/>
                </a:spcBef>
                <a:spcAft>
                  <a:spcPct val="0"/>
                </a:spcAft>
                <a:buClr>
                  <a:schemeClr val="tx2"/>
                </a:buClr>
                <a:buSzPct val="89000"/>
                <a:buFont typeface="Arial" charset="0"/>
                <a:buChar char="-"/>
                <a:defRPr sz="2100" baseline="0"/>
              </a:lvl9pPr>
            </a:lstStyle>
            <a:p>
              <a:pPr marL="0" marR="0" lvl="0" indent="0" algn="l" defTabSz="913473" rtl="0" eaLnBrk="1" fontAlgn="base" latinLnBrk="0" hangingPunct="1">
                <a:lnSpc>
                  <a:spcPct val="100000"/>
                </a:lnSpc>
                <a:spcBef>
                  <a:spcPct val="0"/>
                </a:spcBef>
                <a:spcAft>
                  <a:spcPct val="0"/>
                </a:spcAft>
                <a:buClr>
                  <a:srgbClr val="008080"/>
                </a:buClr>
                <a:buSzPct val="100000"/>
                <a:buFontTx/>
                <a:buNone/>
                <a:tabLst/>
                <a:defRPr/>
              </a:pPr>
              <a:r>
                <a:rPr kumimoji="0" lang="ru-RU" sz="800" b="1" i="0" u="none" strike="noStrike" kern="1200" cap="none" spc="0" normalizeH="0" baseline="0" noProof="0" dirty="0">
                  <a:ln>
                    <a:noFill/>
                  </a:ln>
                  <a:solidFill>
                    <a:srgbClr val="008080"/>
                  </a:solidFill>
                  <a:effectLst/>
                  <a:uLnTx/>
                  <a:uFillTx/>
                  <a:latin typeface="Arial"/>
                  <a:ea typeface="+mn-ea"/>
                  <a:cs typeface="+mn-cs"/>
                </a:rPr>
                <a:t>Председатель, Члены комиссии</a:t>
              </a:r>
            </a:p>
          </p:txBody>
        </p:sp>
        <p:sp>
          <p:nvSpPr>
            <p:cNvPr id="82" name="Freeform 12">
              <a:extLst>
                <a:ext uri="{FF2B5EF4-FFF2-40B4-BE49-F238E27FC236}">
                  <a16:creationId xmlns:a16="http://schemas.microsoft.com/office/drawing/2014/main" id="{5CEF0D3F-71B1-4F11-BA02-262210C17609}"/>
                </a:ext>
              </a:extLst>
            </p:cNvPr>
            <p:cNvSpPr>
              <a:spLocks noEditPoints="1"/>
            </p:cNvSpPr>
            <p:nvPr/>
          </p:nvSpPr>
          <p:spPr bwMode="gray">
            <a:xfrm>
              <a:off x="154576" y="3880842"/>
              <a:ext cx="98471" cy="268885"/>
            </a:xfrm>
            <a:custGeom>
              <a:avLst/>
              <a:gdLst>
                <a:gd name="T0" fmla="*/ 19 w 97"/>
                <a:gd name="T1" fmla="*/ 197 h 282"/>
                <a:gd name="T2" fmla="*/ 4 w 97"/>
                <a:gd name="T3" fmla="*/ 187 h 282"/>
                <a:gd name="T4" fmla="*/ 0 w 97"/>
                <a:gd name="T5" fmla="*/ 132 h 282"/>
                <a:gd name="T6" fmla="*/ 2 w 97"/>
                <a:gd name="T7" fmla="*/ 87 h 282"/>
                <a:gd name="T8" fmla="*/ 48 w 97"/>
                <a:gd name="T9" fmla="*/ 67 h 282"/>
                <a:gd name="T10" fmla="*/ 94 w 97"/>
                <a:gd name="T11" fmla="*/ 87 h 282"/>
                <a:gd name="T12" fmla="*/ 97 w 97"/>
                <a:gd name="T13" fmla="*/ 132 h 282"/>
                <a:gd name="T14" fmla="*/ 93 w 97"/>
                <a:gd name="T15" fmla="*/ 187 h 282"/>
                <a:gd name="T16" fmla="*/ 78 w 97"/>
                <a:gd name="T17" fmla="*/ 197 h 282"/>
                <a:gd name="T18" fmla="*/ 18 w 97"/>
                <a:gd name="T19" fmla="*/ 95 h 282"/>
                <a:gd name="T20" fmla="*/ 18 w 97"/>
                <a:gd name="T21" fmla="*/ 163 h 282"/>
                <a:gd name="T22" fmla="*/ 27 w 97"/>
                <a:gd name="T23" fmla="*/ 282 h 282"/>
                <a:gd name="T24" fmla="*/ 25 w 97"/>
                <a:gd name="T25" fmla="*/ 17 h 282"/>
                <a:gd name="T26" fmla="*/ 48 w 97"/>
                <a:gd name="T27" fmla="*/ 0 h 282"/>
                <a:gd name="T28" fmla="*/ 71 w 97"/>
                <a:gd name="T29" fmla="*/ 17 h 282"/>
                <a:gd name="T30" fmla="*/ 68 w 97"/>
                <a:gd name="T31" fmla="*/ 43 h 282"/>
                <a:gd name="T32" fmla="*/ 52 w 97"/>
                <a:gd name="T33" fmla="*/ 54 h 282"/>
                <a:gd name="T34" fmla="*/ 45 w 97"/>
                <a:gd name="T35" fmla="*/ 54 h 282"/>
                <a:gd name="T36" fmla="*/ 29 w 97"/>
                <a:gd name="T37" fmla="*/ 43 h 282"/>
                <a:gd name="T38" fmla="*/ 25 w 97"/>
                <a:gd name="T39" fmla="*/ 17 h 282"/>
                <a:gd name="T40" fmla="*/ 48 w 97"/>
                <a:gd name="T41" fmla="*/ 282 h 282"/>
                <a:gd name="T42" fmla="*/ 48 w 97"/>
                <a:gd name="T43" fmla="*/ 177 h 282"/>
                <a:gd name="T44" fmla="*/ 79 w 97"/>
                <a:gd name="T45" fmla="*/ 95 h 282"/>
                <a:gd name="T46" fmla="*/ 79 w 97"/>
                <a:gd name="T47" fmla="*/ 163 h 282"/>
                <a:gd name="T48" fmla="*/ 70 w 97"/>
                <a:gd name="T49" fmla="*/ 282 h 282"/>
                <a:gd name="T50" fmla="*/ 48 w 97"/>
                <a:gd name="T51" fmla="*/ 85 h 282"/>
                <a:gd name="T52" fmla="*/ 48 w 97"/>
                <a:gd name="T53" fmla="*/ 150 h 282"/>
                <a:gd name="T54" fmla="*/ 48 w 97"/>
                <a:gd name="T55" fmla="*/ 67 h 282"/>
                <a:gd name="T56" fmla="*/ 48 w 97"/>
                <a:gd name="T57" fmla="*/ 8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7" h="282">
                  <a:moveTo>
                    <a:pt x="19" y="197"/>
                  </a:moveTo>
                  <a:cubicBezTo>
                    <a:pt x="4" y="187"/>
                    <a:pt x="4" y="187"/>
                    <a:pt x="4" y="187"/>
                  </a:cubicBezTo>
                  <a:cubicBezTo>
                    <a:pt x="0" y="132"/>
                    <a:pt x="0" y="132"/>
                    <a:pt x="0" y="132"/>
                  </a:cubicBezTo>
                  <a:cubicBezTo>
                    <a:pt x="2" y="87"/>
                    <a:pt x="2" y="87"/>
                    <a:pt x="2" y="87"/>
                  </a:cubicBezTo>
                  <a:cubicBezTo>
                    <a:pt x="3" y="72"/>
                    <a:pt x="26" y="68"/>
                    <a:pt x="48" y="67"/>
                  </a:cubicBezTo>
                  <a:cubicBezTo>
                    <a:pt x="71" y="68"/>
                    <a:pt x="94" y="72"/>
                    <a:pt x="94" y="87"/>
                  </a:cubicBezTo>
                  <a:cubicBezTo>
                    <a:pt x="97" y="132"/>
                    <a:pt x="97" y="132"/>
                    <a:pt x="97" y="132"/>
                  </a:cubicBezTo>
                  <a:cubicBezTo>
                    <a:pt x="93" y="187"/>
                    <a:pt x="93" y="187"/>
                    <a:pt x="93" y="187"/>
                  </a:cubicBezTo>
                  <a:cubicBezTo>
                    <a:pt x="78" y="197"/>
                    <a:pt x="78" y="197"/>
                    <a:pt x="78" y="197"/>
                  </a:cubicBezTo>
                  <a:moveTo>
                    <a:pt x="18" y="95"/>
                  </a:moveTo>
                  <a:cubicBezTo>
                    <a:pt x="18" y="163"/>
                    <a:pt x="18" y="163"/>
                    <a:pt x="18" y="163"/>
                  </a:cubicBezTo>
                  <a:cubicBezTo>
                    <a:pt x="27" y="282"/>
                    <a:pt x="27" y="282"/>
                    <a:pt x="27" y="282"/>
                  </a:cubicBezTo>
                  <a:moveTo>
                    <a:pt x="25" y="17"/>
                  </a:moveTo>
                  <a:cubicBezTo>
                    <a:pt x="26" y="6"/>
                    <a:pt x="37" y="0"/>
                    <a:pt x="48" y="0"/>
                  </a:cubicBezTo>
                  <a:cubicBezTo>
                    <a:pt x="60" y="0"/>
                    <a:pt x="70" y="6"/>
                    <a:pt x="71" y="17"/>
                  </a:cubicBezTo>
                  <a:cubicBezTo>
                    <a:pt x="72" y="23"/>
                    <a:pt x="71" y="38"/>
                    <a:pt x="68" y="43"/>
                  </a:cubicBezTo>
                  <a:cubicBezTo>
                    <a:pt x="65" y="48"/>
                    <a:pt x="59" y="53"/>
                    <a:pt x="52" y="54"/>
                  </a:cubicBezTo>
                  <a:cubicBezTo>
                    <a:pt x="49" y="55"/>
                    <a:pt x="48" y="55"/>
                    <a:pt x="45" y="54"/>
                  </a:cubicBezTo>
                  <a:cubicBezTo>
                    <a:pt x="38" y="53"/>
                    <a:pt x="32" y="48"/>
                    <a:pt x="29" y="43"/>
                  </a:cubicBezTo>
                  <a:cubicBezTo>
                    <a:pt x="26" y="38"/>
                    <a:pt x="25" y="23"/>
                    <a:pt x="25" y="17"/>
                  </a:cubicBezTo>
                  <a:close/>
                  <a:moveTo>
                    <a:pt x="48" y="282"/>
                  </a:moveTo>
                  <a:cubicBezTo>
                    <a:pt x="48" y="177"/>
                    <a:pt x="48" y="177"/>
                    <a:pt x="48" y="177"/>
                  </a:cubicBezTo>
                  <a:moveTo>
                    <a:pt x="79" y="95"/>
                  </a:moveTo>
                  <a:cubicBezTo>
                    <a:pt x="79" y="163"/>
                    <a:pt x="79" y="163"/>
                    <a:pt x="79" y="163"/>
                  </a:cubicBezTo>
                  <a:cubicBezTo>
                    <a:pt x="70" y="282"/>
                    <a:pt x="70" y="282"/>
                    <a:pt x="70" y="282"/>
                  </a:cubicBezTo>
                  <a:moveTo>
                    <a:pt x="48" y="85"/>
                  </a:moveTo>
                  <a:cubicBezTo>
                    <a:pt x="48" y="150"/>
                    <a:pt x="48" y="150"/>
                    <a:pt x="48" y="150"/>
                  </a:cubicBezTo>
                  <a:moveTo>
                    <a:pt x="48" y="67"/>
                  </a:moveTo>
                  <a:cubicBezTo>
                    <a:pt x="48" y="80"/>
                    <a:pt x="48" y="80"/>
                    <a:pt x="48" y="80"/>
                  </a:cubicBezTo>
                </a:path>
              </a:pathLst>
            </a:custGeom>
            <a:noFill/>
            <a:ln w="635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38" tIns="45719" rIns="91438" bIns="45719" numCol="1" anchor="t" anchorCtr="0" compatLnSpc="1">
              <a:prstTxWarp prst="textNoShape">
                <a:avLst/>
              </a:prstTxWarp>
              <a:noAutofit/>
            </a:bodyPr>
            <a:lstStyle/>
            <a:p>
              <a:pPr marL="0" marR="0" lvl="0" indent="0" algn="l" defTabSz="913722" rtl="0" eaLnBrk="1" fontAlgn="auto" latinLnBrk="0" hangingPunct="1">
                <a:lnSpc>
                  <a:spcPct val="100000"/>
                </a:lnSpc>
                <a:spcBef>
                  <a:spcPts val="0"/>
                </a:spcBef>
                <a:spcAft>
                  <a:spcPts val="0"/>
                </a:spcAft>
                <a:buClrTx/>
                <a:buSzTx/>
                <a:buFontTx/>
                <a:buNone/>
                <a:tabLst/>
                <a:defRPr/>
              </a:pPr>
              <a:endParaRPr kumimoji="0" lang="ru-RU" sz="900" b="0" i="0" u="none" strike="noStrike" kern="1200" cap="none" spc="0" normalizeH="0" baseline="0" noProof="0">
                <a:ln>
                  <a:noFill/>
                </a:ln>
                <a:solidFill>
                  <a:srgbClr val="000000"/>
                </a:solidFill>
                <a:effectLst/>
                <a:uLnTx/>
                <a:uFillTx/>
                <a:latin typeface="Arial"/>
                <a:ea typeface="+mn-ea"/>
                <a:cs typeface="+mn-cs"/>
              </a:endParaRPr>
            </a:p>
          </p:txBody>
        </p:sp>
        <p:sp>
          <p:nvSpPr>
            <p:cNvPr id="83" name="Freeform 12">
              <a:extLst>
                <a:ext uri="{FF2B5EF4-FFF2-40B4-BE49-F238E27FC236}">
                  <a16:creationId xmlns:a16="http://schemas.microsoft.com/office/drawing/2014/main" id="{5CEF0D3F-71B1-4F11-BA02-262210C17609}"/>
                </a:ext>
              </a:extLst>
            </p:cNvPr>
            <p:cNvSpPr>
              <a:spLocks noEditPoints="1"/>
            </p:cNvSpPr>
            <p:nvPr/>
          </p:nvSpPr>
          <p:spPr bwMode="gray">
            <a:xfrm>
              <a:off x="267220" y="3894096"/>
              <a:ext cx="98471" cy="268885"/>
            </a:xfrm>
            <a:custGeom>
              <a:avLst/>
              <a:gdLst>
                <a:gd name="T0" fmla="*/ 19 w 97"/>
                <a:gd name="T1" fmla="*/ 197 h 282"/>
                <a:gd name="T2" fmla="*/ 4 w 97"/>
                <a:gd name="T3" fmla="*/ 187 h 282"/>
                <a:gd name="T4" fmla="*/ 0 w 97"/>
                <a:gd name="T5" fmla="*/ 132 h 282"/>
                <a:gd name="T6" fmla="*/ 2 w 97"/>
                <a:gd name="T7" fmla="*/ 87 h 282"/>
                <a:gd name="T8" fmla="*/ 48 w 97"/>
                <a:gd name="T9" fmla="*/ 67 h 282"/>
                <a:gd name="T10" fmla="*/ 94 w 97"/>
                <a:gd name="T11" fmla="*/ 87 h 282"/>
                <a:gd name="T12" fmla="*/ 97 w 97"/>
                <a:gd name="T13" fmla="*/ 132 h 282"/>
                <a:gd name="T14" fmla="*/ 93 w 97"/>
                <a:gd name="T15" fmla="*/ 187 h 282"/>
                <a:gd name="T16" fmla="*/ 78 w 97"/>
                <a:gd name="T17" fmla="*/ 197 h 282"/>
                <a:gd name="T18" fmla="*/ 18 w 97"/>
                <a:gd name="T19" fmla="*/ 95 h 282"/>
                <a:gd name="T20" fmla="*/ 18 w 97"/>
                <a:gd name="T21" fmla="*/ 163 h 282"/>
                <a:gd name="T22" fmla="*/ 27 w 97"/>
                <a:gd name="T23" fmla="*/ 282 h 282"/>
                <a:gd name="T24" fmla="*/ 25 w 97"/>
                <a:gd name="T25" fmla="*/ 17 h 282"/>
                <a:gd name="T26" fmla="*/ 48 w 97"/>
                <a:gd name="T27" fmla="*/ 0 h 282"/>
                <a:gd name="T28" fmla="*/ 71 w 97"/>
                <a:gd name="T29" fmla="*/ 17 h 282"/>
                <a:gd name="T30" fmla="*/ 68 w 97"/>
                <a:gd name="T31" fmla="*/ 43 h 282"/>
                <a:gd name="T32" fmla="*/ 52 w 97"/>
                <a:gd name="T33" fmla="*/ 54 h 282"/>
                <a:gd name="T34" fmla="*/ 45 w 97"/>
                <a:gd name="T35" fmla="*/ 54 h 282"/>
                <a:gd name="T36" fmla="*/ 29 w 97"/>
                <a:gd name="T37" fmla="*/ 43 h 282"/>
                <a:gd name="T38" fmla="*/ 25 w 97"/>
                <a:gd name="T39" fmla="*/ 17 h 282"/>
                <a:gd name="T40" fmla="*/ 48 w 97"/>
                <a:gd name="T41" fmla="*/ 282 h 282"/>
                <a:gd name="T42" fmla="*/ 48 w 97"/>
                <a:gd name="T43" fmla="*/ 177 h 282"/>
                <a:gd name="T44" fmla="*/ 79 w 97"/>
                <a:gd name="T45" fmla="*/ 95 h 282"/>
                <a:gd name="T46" fmla="*/ 79 w 97"/>
                <a:gd name="T47" fmla="*/ 163 h 282"/>
                <a:gd name="T48" fmla="*/ 70 w 97"/>
                <a:gd name="T49" fmla="*/ 282 h 282"/>
                <a:gd name="T50" fmla="*/ 48 w 97"/>
                <a:gd name="T51" fmla="*/ 85 h 282"/>
                <a:gd name="T52" fmla="*/ 48 w 97"/>
                <a:gd name="T53" fmla="*/ 150 h 282"/>
                <a:gd name="T54" fmla="*/ 48 w 97"/>
                <a:gd name="T55" fmla="*/ 67 h 282"/>
                <a:gd name="T56" fmla="*/ 48 w 97"/>
                <a:gd name="T57" fmla="*/ 8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7" h="282">
                  <a:moveTo>
                    <a:pt x="19" y="197"/>
                  </a:moveTo>
                  <a:cubicBezTo>
                    <a:pt x="4" y="187"/>
                    <a:pt x="4" y="187"/>
                    <a:pt x="4" y="187"/>
                  </a:cubicBezTo>
                  <a:cubicBezTo>
                    <a:pt x="0" y="132"/>
                    <a:pt x="0" y="132"/>
                    <a:pt x="0" y="132"/>
                  </a:cubicBezTo>
                  <a:cubicBezTo>
                    <a:pt x="2" y="87"/>
                    <a:pt x="2" y="87"/>
                    <a:pt x="2" y="87"/>
                  </a:cubicBezTo>
                  <a:cubicBezTo>
                    <a:pt x="3" y="72"/>
                    <a:pt x="26" y="68"/>
                    <a:pt x="48" y="67"/>
                  </a:cubicBezTo>
                  <a:cubicBezTo>
                    <a:pt x="71" y="68"/>
                    <a:pt x="94" y="72"/>
                    <a:pt x="94" y="87"/>
                  </a:cubicBezTo>
                  <a:cubicBezTo>
                    <a:pt x="97" y="132"/>
                    <a:pt x="97" y="132"/>
                    <a:pt x="97" y="132"/>
                  </a:cubicBezTo>
                  <a:cubicBezTo>
                    <a:pt x="93" y="187"/>
                    <a:pt x="93" y="187"/>
                    <a:pt x="93" y="187"/>
                  </a:cubicBezTo>
                  <a:cubicBezTo>
                    <a:pt x="78" y="197"/>
                    <a:pt x="78" y="197"/>
                    <a:pt x="78" y="197"/>
                  </a:cubicBezTo>
                  <a:moveTo>
                    <a:pt x="18" y="95"/>
                  </a:moveTo>
                  <a:cubicBezTo>
                    <a:pt x="18" y="163"/>
                    <a:pt x="18" y="163"/>
                    <a:pt x="18" y="163"/>
                  </a:cubicBezTo>
                  <a:cubicBezTo>
                    <a:pt x="27" y="282"/>
                    <a:pt x="27" y="282"/>
                    <a:pt x="27" y="282"/>
                  </a:cubicBezTo>
                  <a:moveTo>
                    <a:pt x="25" y="17"/>
                  </a:moveTo>
                  <a:cubicBezTo>
                    <a:pt x="26" y="6"/>
                    <a:pt x="37" y="0"/>
                    <a:pt x="48" y="0"/>
                  </a:cubicBezTo>
                  <a:cubicBezTo>
                    <a:pt x="60" y="0"/>
                    <a:pt x="70" y="6"/>
                    <a:pt x="71" y="17"/>
                  </a:cubicBezTo>
                  <a:cubicBezTo>
                    <a:pt x="72" y="23"/>
                    <a:pt x="71" y="38"/>
                    <a:pt x="68" y="43"/>
                  </a:cubicBezTo>
                  <a:cubicBezTo>
                    <a:pt x="65" y="48"/>
                    <a:pt x="59" y="53"/>
                    <a:pt x="52" y="54"/>
                  </a:cubicBezTo>
                  <a:cubicBezTo>
                    <a:pt x="49" y="55"/>
                    <a:pt x="48" y="55"/>
                    <a:pt x="45" y="54"/>
                  </a:cubicBezTo>
                  <a:cubicBezTo>
                    <a:pt x="38" y="53"/>
                    <a:pt x="32" y="48"/>
                    <a:pt x="29" y="43"/>
                  </a:cubicBezTo>
                  <a:cubicBezTo>
                    <a:pt x="26" y="38"/>
                    <a:pt x="25" y="23"/>
                    <a:pt x="25" y="17"/>
                  </a:cubicBezTo>
                  <a:close/>
                  <a:moveTo>
                    <a:pt x="48" y="282"/>
                  </a:moveTo>
                  <a:cubicBezTo>
                    <a:pt x="48" y="177"/>
                    <a:pt x="48" y="177"/>
                    <a:pt x="48" y="177"/>
                  </a:cubicBezTo>
                  <a:moveTo>
                    <a:pt x="79" y="95"/>
                  </a:moveTo>
                  <a:cubicBezTo>
                    <a:pt x="79" y="163"/>
                    <a:pt x="79" y="163"/>
                    <a:pt x="79" y="163"/>
                  </a:cubicBezTo>
                  <a:cubicBezTo>
                    <a:pt x="70" y="282"/>
                    <a:pt x="70" y="282"/>
                    <a:pt x="70" y="282"/>
                  </a:cubicBezTo>
                  <a:moveTo>
                    <a:pt x="48" y="85"/>
                  </a:moveTo>
                  <a:cubicBezTo>
                    <a:pt x="48" y="150"/>
                    <a:pt x="48" y="150"/>
                    <a:pt x="48" y="150"/>
                  </a:cubicBezTo>
                  <a:moveTo>
                    <a:pt x="48" y="67"/>
                  </a:moveTo>
                  <a:cubicBezTo>
                    <a:pt x="48" y="80"/>
                    <a:pt x="48" y="80"/>
                    <a:pt x="48" y="80"/>
                  </a:cubicBezTo>
                </a:path>
              </a:pathLst>
            </a:custGeom>
            <a:noFill/>
            <a:ln w="635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38" tIns="45719" rIns="91438" bIns="45719" numCol="1" anchor="t" anchorCtr="0" compatLnSpc="1">
              <a:prstTxWarp prst="textNoShape">
                <a:avLst/>
              </a:prstTxWarp>
              <a:noAutofit/>
            </a:bodyPr>
            <a:lstStyle/>
            <a:p>
              <a:pPr marL="0" marR="0" lvl="0" indent="0" algn="l" defTabSz="913722" rtl="0" eaLnBrk="1" fontAlgn="auto" latinLnBrk="0" hangingPunct="1">
                <a:lnSpc>
                  <a:spcPct val="100000"/>
                </a:lnSpc>
                <a:spcBef>
                  <a:spcPts val="0"/>
                </a:spcBef>
                <a:spcAft>
                  <a:spcPts val="0"/>
                </a:spcAft>
                <a:buClrTx/>
                <a:buSzTx/>
                <a:buFontTx/>
                <a:buNone/>
                <a:tabLst/>
                <a:defRPr/>
              </a:pPr>
              <a:endParaRPr kumimoji="0" lang="ru-RU" sz="900" b="0" i="0" u="none" strike="noStrike" kern="1200" cap="none" spc="0" normalizeH="0" baseline="0" noProof="0">
                <a:ln>
                  <a:noFill/>
                </a:ln>
                <a:solidFill>
                  <a:srgbClr val="000000"/>
                </a:solidFill>
                <a:effectLst/>
                <a:uLnTx/>
                <a:uFillTx/>
                <a:latin typeface="Arial"/>
                <a:ea typeface="+mn-ea"/>
                <a:cs typeface="+mn-cs"/>
              </a:endParaRPr>
            </a:p>
          </p:txBody>
        </p:sp>
      </p:grpSp>
      <p:sp>
        <p:nvSpPr>
          <p:cNvPr id="102" name="Блок-схема: узел суммирования 101"/>
          <p:cNvSpPr>
            <a:spLocks/>
          </p:cNvSpPr>
          <p:nvPr/>
        </p:nvSpPr>
        <p:spPr>
          <a:xfrm>
            <a:off x="6510467" y="3379890"/>
            <a:ext cx="189821" cy="194573"/>
          </a:xfrm>
          <a:prstGeom prst="flowChartSummingJunction">
            <a:avLst/>
          </a:prstGeom>
          <a:solidFill>
            <a:schemeClr val="accent3"/>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3722" rtl="0" eaLnBrk="1" fontAlgn="auto" latinLnBrk="0" hangingPunct="1">
              <a:lnSpc>
                <a:spcPct val="100000"/>
              </a:lnSpc>
              <a:spcBef>
                <a:spcPts val="0"/>
              </a:spcBef>
              <a:spcAft>
                <a:spcPts val="0"/>
              </a:spcAft>
              <a:buClrTx/>
              <a:buSzTx/>
              <a:buFontTx/>
              <a:buNone/>
              <a:tabLst/>
              <a:defRPr/>
            </a:pPr>
            <a:endParaRPr kumimoji="0" lang="ru-RU" sz="800" b="0" i="0" u="none" strike="noStrike" kern="1200" cap="none" spc="0" normalizeH="0" baseline="0" noProof="0" dirty="0" err="1">
              <a:ln>
                <a:noFill/>
              </a:ln>
              <a:solidFill>
                <a:srgbClr val="000000"/>
              </a:solidFill>
              <a:effectLst/>
              <a:uLnTx/>
              <a:uFillTx/>
              <a:latin typeface="Arial"/>
              <a:ea typeface="+mn-ea"/>
              <a:cs typeface="+mn-cs"/>
            </a:endParaRPr>
          </a:p>
        </p:txBody>
      </p:sp>
      <p:sp>
        <p:nvSpPr>
          <p:cNvPr id="104" name="TextBox 103">
            <a:extLst>
              <a:ext uri="{FF2B5EF4-FFF2-40B4-BE49-F238E27FC236}">
                <a16:creationId xmlns:a16="http://schemas.microsoft.com/office/drawing/2014/main" id="{86B933E7-7FCC-4517-B1CB-CC998E895F2F}"/>
              </a:ext>
            </a:extLst>
          </p:cNvPr>
          <p:cNvSpPr txBox="1"/>
          <p:nvPr/>
        </p:nvSpPr>
        <p:spPr>
          <a:xfrm>
            <a:off x="5243192" y="3115454"/>
            <a:ext cx="1169199" cy="246221"/>
          </a:xfrm>
          <a:prstGeom prst="rect">
            <a:avLst/>
          </a:prstGeom>
        </p:spPr>
        <p:txBody>
          <a:bodyPr vert="horz" wrap="square" lIns="0" tIns="0" rIns="0" bIns="0" rtlCol="0" anchor="ctr" anchorCtr="0">
            <a:spAutoFit/>
          </a:bodyPr>
          <a:lstStyle>
            <a:lvl1pPr lvl="0" indent="0" defTabSz="913473" fontAlgn="base">
              <a:spcBef>
                <a:spcPct val="0"/>
              </a:spcBef>
              <a:spcAft>
                <a:spcPct val="0"/>
              </a:spcAft>
              <a:buClr>
                <a:schemeClr val="tx2"/>
              </a:buClr>
              <a:buSzPct val="100000"/>
              <a:defRPr lang="ru-RU" sz="1600" baseline="0" dirty="0"/>
            </a:lvl1pPr>
            <a:lvl2pPr marL="198335" lvl="1" indent="-194662" defTabSz="913473" fontAlgn="base">
              <a:spcBef>
                <a:spcPct val="0"/>
              </a:spcBef>
              <a:spcAft>
                <a:spcPct val="0"/>
              </a:spcAft>
              <a:buClr>
                <a:schemeClr val="accent4"/>
              </a:buClr>
              <a:buSzPct val="125000"/>
              <a:buFont typeface="Arial" charset="0"/>
              <a:buChar char="▪"/>
              <a:defRPr lang="ru-RU" sz="1600" baseline="0" dirty="0"/>
            </a:lvl2pPr>
            <a:lvl3pPr marL="455435" lvl="2" indent="-253428" defTabSz="913473" fontAlgn="base">
              <a:spcBef>
                <a:spcPct val="0"/>
              </a:spcBef>
              <a:spcAft>
                <a:spcPct val="0"/>
              </a:spcAft>
              <a:buClr>
                <a:schemeClr val="accent6"/>
              </a:buClr>
              <a:buSzPct val="120000"/>
              <a:buFont typeface="Arial" charset="0"/>
              <a:buChar char="–"/>
              <a:defRPr lang="ru-RU" sz="1600" baseline="0" dirty="0"/>
            </a:lvl3pPr>
            <a:lvl4pPr marL="628060" lvl="3" indent="-157933" defTabSz="913473" fontAlgn="base">
              <a:spcBef>
                <a:spcPct val="0"/>
              </a:spcBef>
              <a:spcAft>
                <a:spcPct val="0"/>
              </a:spcAft>
              <a:buClr>
                <a:schemeClr val="accent6"/>
              </a:buClr>
              <a:buSzPct val="120000"/>
              <a:buFont typeface="Arial" charset="0"/>
              <a:buChar char="▫"/>
              <a:defRPr lang="ru-RU" sz="1600" baseline="0" dirty="0"/>
            </a:lvl4pPr>
            <a:lvl5pPr marL="763957" lvl="4" indent="-132223" defTabSz="913473" fontAlgn="base">
              <a:spcBef>
                <a:spcPct val="0"/>
              </a:spcBef>
              <a:spcAft>
                <a:spcPct val="0"/>
              </a:spcAft>
              <a:buClr>
                <a:schemeClr val="accent6"/>
              </a:buClr>
              <a:buSzPct val="89000"/>
              <a:buFont typeface="Arial" charset="0"/>
              <a:buChar char="-"/>
              <a:defRPr lang="ru-RU" sz="1600" baseline="0" dirty="0"/>
            </a:lvl5pPr>
            <a:lvl6pPr marL="1020030" indent="-177089" defTabSz="1218026" fontAlgn="base">
              <a:spcBef>
                <a:spcPct val="0"/>
              </a:spcBef>
              <a:spcAft>
                <a:spcPct val="0"/>
              </a:spcAft>
              <a:buClr>
                <a:schemeClr val="tx2"/>
              </a:buClr>
              <a:buSzPct val="89000"/>
              <a:buFont typeface="Arial" charset="0"/>
              <a:buChar char="-"/>
              <a:defRPr sz="2100" baseline="0"/>
            </a:lvl6pPr>
            <a:lvl7pPr marL="1020030" indent="-177089" defTabSz="1218026" fontAlgn="base">
              <a:spcBef>
                <a:spcPct val="0"/>
              </a:spcBef>
              <a:spcAft>
                <a:spcPct val="0"/>
              </a:spcAft>
              <a:buClr>
                <a:schemeClr val="tx2"/>
              </a:buClr>
              <a:buSzPct val="89000"/>
              <a:buFont typeface="Arial" charset="0"/>
              <a:buChar char="-"/>
              <a:defRPr sz="2100" baseline="0"/>
            </a:lvl7pPr>
            <a:lvl8pPr marL="1020030" indent="-177089" defTabSz="1218026" fontAlgn="base">
              <a:spcBef>
                <a:spcPct val="0"/>
              </a:spcBef>
              <a:spcAft>
                <a:spcPct val="0"/>
              </a:spcAft>
              <a:buClr>
                <a:schemeClr val="tx2"/>
              </a:buClr>
              <a:buSzPct val="89000"/>
              <a:buFont typeface="Arial" charset="0"/>
              <a:buChar char="-"/>
              <a:defRPr sz="2100" baseline="0"/>
            </a:lvl8pPr>
            <a:lvl9pPr marL="1020030" indent="-177089" defTabSz="1218026" fontAlgn="base">
              <a:spcBef>
                <a:spcPct val="0"/>
              </a:spcBef>
              <a:spcAft>
                <a:spcPct val="0"/>
              </a:spcAft>
              <a:buClr>
                <a:schemeClr val="tx2"/>
              </a:buClr>
              <a:buSzPct val="89000"/>
              <a:buFont typeface="Arial" charset="0"/>
              <a:buChar char="-"/>
              <a:defRPr sz="2100" baseline="0"/>
            </a:lvl9pPr>
          </a:lstStyle>
          <a:p>
            <a:pPr marL="0" marR="0" lvl="0" indent="0" algn="l" defTabSz="913473" rtl="0" eaLnBrk="1" fontAlgn="base" latinLnBrk="0" hangingPunct="1">
              <a:lnSpc>
                <a:spcPct val="100000"/>
              </a:lnSpc>
              <a:spcBef>
                <a:spcPct val="0"/>
              </a:spcBef>
              <a:spcAft>
                <a:spcPct val="0"/>
              </a:spcAft>
              <a:buClr>
                <a:srgbClr val="008080"/>
              </a:buClr>
              <a:buSzPct val="100000"/>
              <a:buFontTx/>
              <a:buNone/>
              <a:tabLst/>
              <a:defRPr/>
            </a:pPr>
            <a:r>
              <a:rPr kumimoji="0" lang="ru-RU" sz="800" b="0" i="1" u="none" strike="noStrike" kern="1200" cap="none" spc="0" normalizeH="0" baseline="0" noProof="0" dirty="0">
                <a:ln>
                  <a:noFill/>
                </a:ln>
                <a:solidFill>
                  <a:srgbClr val="000000"/>
                </a:solidFill>
                <a:effectLst/>
                <a:uLnTx/>
                <a:uFillTx/>
                <a:latin typeface="Arial"/>
                <a:ea typeface="+mn-ea"/>
                <a:cs typeface="+mn-cs"/>
              </a:rPr>
              <a:t>Отклонения требуют дополнение отчета</a:t>
            </a:r>
          </a:p>
        </p:txBody>
      </p:sp>
      <p:sp>
        <p:nvSpPr>
          <p:cNvPr id="105" name="TextBox 104">
            <a:extLst>
              <a:ext uri="{FF2B5EF4-FFF2-40B4-BE49-F238E27FC236}">
                <a16:creationId xmlns:a16="http://schemas.microsoft.com/office/drawing/2014/main" id="{86B933E7-7FCC-4517-B1CB-CC998E895F2F}"/>
              </a:ext>
            </a:extLst>
          </p:cNvPr>
          <p:cNvSpPr txBox="1"/>
          <p:nvPr/>
        </p:nvSpPr>
        <p:spPr>
          <a:xfrm>
            <a:off x="7026143" y="3059181"/>
            <a:ext cx="1169199" cy="369332"/>
          </a:xfrm>
          <a:prstGeom prst="rect">
            <a:avLst/>
          </a:prstGeom>
        </p:spPr>
        <p:txBody>
          <a:bodyPr vert="horz" wrap="square" lIns="0" tIns="0" rIns="0" bIns="0" rtlCol="0" anchor="ctr" anchorCtr="0">
            <a:spAutoFit/>
          </a:bodyPr>
          <a:lstStyle>
            <a:lvl1pPr lvl="0" indent="0" defTabSz="913473" fontAlgn="base">
              <a:spcBef>
                <a:spcPct val="0"/>
              </a:spcBef>
              <a:spcAft>
                <a:spcPct val="0"/>
              </a:spcAft>
              <a:buClr>
                <a:schemeClr val="tx2"/>
              </a:buClr>
              <a:buSzPct val="100000"/>
              <a:defRPr lang="ru-RU" sz="1600" baseline="0" dirty="0"/>
            </a:lvl1pPr>
            <a:lvl2pPr marL="198335" lvl="1" indent="-194662" defTabSz="913473" fontAlgn="base">
              <a:spcBef>
                <a:spcPct val="0"/>
              </a:spcBef>
              <a:spcAft>
                <a:spcPct val="0"/>
              </a:spcAft>
              <a:buClr>
                <a:schemeClr val="accent4"/>
              </a:buClr>
              <a:buSzPct val="125000"/>
              <a:buFont typeface="Arial" charset="0"/>
              <a:buChar char="▪"/>
              <a:defRPr lang="ru-RU" sz="1600" baseline="0" dirty="0"/>
            </a:lvl2pPr>
            <a:lvl3pPr marL="455435" lvl="2" indent="-253428" defTabSz="913473" fontAlgn="base">
              <a:spcBef>
                <a:spcPct val="0"/>
              </a:spcBef>
              <a:spcAft>
                <a:spcPct val="0"/>
              </a:spcAft>
              <a:buClr>
                <a:schemeClr val="accent6"/>
              </a:buClr>
              <a:buSzPct val="120000"/>
              <a:buFont typeface="Arial" charset="0"/>
              <a:buChar char="–"/>
              <a:defRPr lang="ru-RU" sz="1600" baseline="0" dirty="0"/>
            </a:lvl3pPr>
            <a:lvl4pPr marL="628060" lvl="3" indent="-157933" defTabSz="913473" fontAlgn="base">
              <a:spcBef>
                <a:spcPct val="0"/>
              </a:spcBef>
              <a:spcAft>
                <a:spcPct val="0"/>
              </a:spcAft>
              <a:buClr>
                <a:schemeClr val="accent6"/>
              </a:buClr>
              <a:buSzPct val="120000"/>
              <a:buFont typeface="Arial" charset="0"/>
              <a:buChar char="▫"/>
              <a:defRPr lang="ru-RU" sz="1600" baseline="0" dirty="0"/>
            </a:lvl4pPr>
            <a:lvl5pPr marL="763957" lvl="4" indent="-132223" defTabSz="913473" fontAlgn="base">
              <a:spcBef>
                <a:spcPct val="0"/>
              </a:spcBef>
              <a:spcAft>
                <a:spcPct val="0"/>
              </a:spcAft>
              <a:buClr>
                <a:schemeClr val="accent6"/>
              </a:buClr>
              <a:buSzPct val="89000"/>
              <a:buFont typeface="Arial" charset="0"/>
              <a:buChar char="-"/>
              <a:defRPr lang="ru-RU" sz="1600" baseline="0" dirty="0"/>
            </a:lvl5pPr>
            <a:lvl6pPr marL="1020030" indent="-177089" defTabSz="1218026" fontAlgn="base">
              <a:spcBef>
                <a:spcPct val="0"/>
              </a:spcBef>
              <a:spcAft>
                <a:spcPct val="0"/>
              </a:spcAft>
              <a:buClr>
                <a:schemeClr val="tx2"/>
              </a:buClr>
              <a:buSzPct val="89000"/>
              <a:buFont typeface="Arial" charset="0"/>
              <a:buChar char="-"/>
              <a:defRPr sz="2100" baseline="0"/>
            </a:lvl6pPr>
            <a:lvl7pPr marL="1020030" indent="-177089" defTabSz="1218026" fontAlgn="base">
              <a:spcBef>
                <a:spcPct val="0"/>
              </a:spcBef>
              <a:spcAft>
                <a:spcPct val="0"/>
              </a:spcAft>
              <a:buClr>
                <a:schemeClr val="tx2"/>
              </a:buClr>
              <a:buSzPct val="89000"/>
              <a:buFont typeface="Arial" charset="0"/>
              <a:buChar char="-"/>
              <a:defRPr sz="2100" baseline="0"/>
            </a:lvl7pPr>
            <a:lvl8pPr marL="1020030" indent="-177089" defTabSz="1218026" fontAlgn="base">
              <a:spcBef>
                <a:spcPct val="0"/>
              </a:spcBef>
              <a:spcAft>
                <a:spcPct val="0"/>
              </a:spcAft>
              <a:buClr>
                <a:schemeClr val="tx2"/>
              </a:buClr>
              <a:buSzPct val="89000"/>
              <a:buFont typeface="Arial" charset="0"/>
              <a:buChar char="-"/>
              <a:defRPr sz="2100" baseline="0"/>
            </a:lvl8pPr>
            <a:lvl9pPr marL="1020030" indent="-177089" defTabSz="1218026" fontAlgn="base">
              <a:spcBef>
                <a:spcPct val="0"/>
              </a:spcBef>
              <a:spcAft>
                <a:spcPct val="0"/>
              </a:spcAft>
              <a:buClr>
                <a:schemeClr val="tx2"/>
              </a:buClr>
              <a:buSzPct val="89000"/>
              <a:buFont typeface="Arial" charset="0"/>
              <a:buChar char="-"/>
              <a:defRPr sz="2100" baseline="0"/>
            </a:lvl9pPr>
          </a:lstStyle>
          <a:p>
            <a:pPr marL="0" marR="0" lvl="0" indent="0" algn="l" defTabSz="913473" rtl="0" eaLnBrk="1" fontAlgn="base" latinLnBrk="0" hangingPunct="1">
              <a:lnSpc>
                <a:spcPct val="100000"/>
              </a:lnSpc>
              <a:spcBef>
                <a:spcPct val="0"/>
              </a:spcBef>
              <a:spcAft>
                <a:spcPct val="0"/>
              </a:spcAft>
              <a:buClr>
                <a:srgbClr val="008080"/>
              </a:buClr>
              <a:buSzPct val="100000"/>
              <a:buFontTx/>
              <a:buNone/>
              <a:tabLst/>
              <a:defRPr/>
            </a:pPr>
            <a:r>
              <a:rPr kumimoji="0" lang="ru-RU" sz="800" b="0" i="1" u="none" strike="noStrike" kern="1200" cap="none" spc="0" normalizeH="0" baseline="0" noProof="0" dirty="0">
                <a:ln>
                  <a:noFill/>
                </a:ln>
                <a:solidFill>
                  <a:srgbClr val="000000"/>
                </a:solidFill>
                <a:effectLst/>
                <a:uLnTx/>
                <a:uFillTx/>
                <a:latin typeface="Arial"/>
                <a:ea typeface="+mn-ea"/>
                <a:cs typeface="+mn-cs"/>
              </a:rPr>
              <a:t>Отклонения требуют дополнительного расследования</a:t>
            </a:r>
          </a:p>
        </p:txBody>
      </p:sp>
      <p:cxnSp>
        <p:nvCxnSpPr>
          <p:cNvPr id="10" name="Прямая со стрелкой 9"/>
          <p:cNvCxnSpPr>
            <a:stCxn id="102" idx="2"/>
            <a:endCxn id="253" idx="3"/>
          </p:cNvCxnSpPr>
          <p:nvPr/>
        </p:nvCxnSpPr>
        <p:spPr>
          <a:xfrm flipH="1">
            <a:off x="4474720" y="3477177"/>
            <a:ext cx="2035747" cy="5475"/>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11" name="Rectangle 372">
            <a:extLst>
              <a:ext uri="{FF2B5EF4-FFF2-40B4-BE49-F238E27FC236}">
                <a16:creationId xmlns:a16="http://schemas.microsoft.com/office/drawing/2014/main" id="{F72A6D72-55D3-48BA-9729-9A6F313A7552}"/>
              </a:ext>
            </a:extLst>
          </p:cNvPr>
          <p:cNvSpPr>
            <a:spLocks/>
          </p:cNvSpPr>
          <p:nvPr/>
        </p:nvSpPr>
        <p:spPr bwMode="gray">
          <a:xfrm>
            <a:off x="2267314" y="4050240"/>
            <a:ext cx="1142639" cy="442035"/>
          </a:xfrm>
          <a:prstGeom prst="rect">
            <a:avLst/>
          </a:prstGeom>
          <a:solidFill>
            <a:srgbClr val="E5F2F2"/>
          </a:solidFill>
          <a:ln w="6350" cap="flat" cmpd="sng" algn="ctr">
            <a:noFill/>
            <a:prstDash val="solid"/>
          </a:ln>
          <a:effectLst/>
        </p:spPr>
        <p:txBody>
          <a:bodyPr wrap="square" lIns="36000" tIns="36000" rIns="36000" bIns="36000" rtlCol="0" anchor="ctr">
            <a:spAutoFit/>
          </a:bodyPr>
          <a:lstStyle/>
          <a:p>
            <a:pPr marL="0" marR="0" lvl="0" indent="0" algn="l" defTabSz="913473" rtl="0" eaLnBrk="1" fontAlgn="base" latinLnBrk="0" hangingPunct="1">
              <a:lnSpc>
                <a:spcPct val="100000"/>
              </a:lnSpc>
              <a:spcBef>
                <a:spcPct val="0"/>
              </a:spcBef>
              <a:spcAft>
                <a:spcPct val="0"/>
              </a:spcAft>
              <a:buClr>
                <a:srgbClr val="008080"/>
              </a:buClr>
              <a:buSzPct val="100000"/>
              <a:buFontTx/>
              <a:buNone/>
              <a:tabLst/>
              <a:defRPr/>
            </a:pPr>
            <a:r>
              <a:rPr kumimoji="0" lang="ru-RU" sz="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Дополнение отчета расследования и публикация</a:t>
            </a:r>
          </a:p>
        </p:txBody>
      </p:sp>
      <p:sp>
        <p:nvSpPr>
          <p:cNvPr id="112" name="Oval 83">
            <a:extLst>
              <a:ext uri="{FF2B5EF4-FFF2-40B4-BE49-F238E27FC236}">
                <a16:creationId xmlns:a16="http://schemas.microsoft.com/office/drawing/2014/main" id="{1244C95A-69B0-4DAA-A8EC-7514FECEF06A}"/>
              </a:ext>
            </a:extLst>
          </p:cNvPr>
          <p:cNvSpPr>
            <a:spLocks noChangeArrowheads="1"/>
          </p:cNvSpPr>
          <p:nvPr/>
        </p:nvSpPr>
        <p:spPr bwMode="gray">
          <a:xfrm>
            <a:off x="3280223" y="4031204"/>
            <a:ext cx="179997" cy="179997"/>
          </a:xfrm>
          <a:prstGeom prst="ellipse">
            <a:avLst/>
          </a:prstGeom>
          <a:solidFill>
            <a:srgbClr val="008080"/>
          </a:solidFill>
          <a:ln w="9525">
            <a:solidFill>
              <a:srgbClr val="FFFFFF"/>
            </a:solidFill>
            <a:round/>
            <a:headEnd/>
            <a:tailEnd/>
          </a:ln>
          <a:effectLst/>
        </p:spPr>
        <p:txBody>
          <a:bodyPr vert="horz" wrap="none" lIns="0" tIns="0" rIns="0" bIns="0" numCol="1" anchor="ctr" anchorCtr="1" compatLnSpc="1">
            <a:prstTxWarp prst="textNoShape">
              <a:avLst/>
            </a:prstTxWarp>
            <a:noAutofit/>
          </a:bodyPr>
          <a:lstStyle/>
          <a:p>
            <a:pPr marL="0" marR="0" lvl="0" indent="0" algn="ctr" defTabSz="896108" rtl="0" eaLnBrk="1" fontAlgn="auto" latinLnBrk="0" hangingPunct="1">
              <a:lnSpc>
                <a:spcPct val="100000"/>
              </a:lnSpc>
              <a:spcBef>
                <a:spcPts val="0"/>
              </a:spcBef>
              <a:spcAft>
                <a:spcPts val="0"/>
              </a:spcAft>
              <a:buClr>
                <a:srgbClr val="FFFFFF"/>
              </a:buClr>
              <a:buSzTx/>
              <a:buFontTx/>
              <a:buNone/>
              <a:tabLst/>
              <a:defRPr/>
            </a:pPr>
            <a:r>
              <a:rPr kumimoji="0" lang="ru-RU" sz="800" b="1" i="0" u="none" strike="noStrike" kern="0" cap="none" spc="0" normalizeH="0" baseline="0" noProof="0" dirty="0">
                <a:ln>
                  <a:noFill/>
                </a:ln>
                <a:solidFill>
                  <a:srgbClr val="FFFFFF"/>
                </a:solidFill>
                <a:effectLst/>
                <a:uLnTx/>
                <a:uFillTx/>
                <a:latin typeface="Arial"/>
                <a:ea typeface="+mn-ea"/>
                <a:cs typeface="Arial" pitchFamily="34" charset="0"/>
              </a:rPr>
              <a:t>3</a:t>
            </a:r>
            <a:endParaRPr kumimoji="0" lang="en-US" sz="800" b="1" i="0" u="none" strike="noStrike" kern="0" cap="none" spc="0" normalizeH="0" baseline="0" noProof="0" dirty="0">
              <a:ln>
                <a:noFill/>
              </a:ln>
              <a:solidFill>
                <a:srgbClr val="FFFFFF"/>
              </a:solidFill>
              <a:effectLst/>
              <a:uLnTx/>
              <a:uFillTx/>
              <a:latin typeface="Arial"/>
              <a:ea typeface="+mn-ea"/>
              <a:cs typeface="Arial" pitchFamily="34" charset="0"/>
            </a:endParaRPr>
          </a:p>
        </p:txBody>
      </p:sp>
      <p:cxnSp>
        <p:nvCxnSpPr>
          <p:cNvPr id="15" name="Соединительная линия уступом 14"/>
          <p:cNvCxnSpPr>
            <a:stCxn id="111" idx="1"/>
            <a:endCxn id="129" idx="2"/>
          </p:cNvCxnSpPr>
          <p:nvPr/>
        </p:nvCxnSpPr>
        <p:spPr>
          <a:xfrm rot="10800000" flipH="1">
            <a:off x="2267313" y="1485018"/>
            <a:ext cx="2706711" cy="2786241"/>
          </a:xfrm>
          <a:prstGeom prst="bentConnector3">
            <a:avLst>
              <a:gd name="adj1" fmla="val -8446"/>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17" name="Rectangle 372">
            <a:extLst>
              <a:ext uri="{FF2B5EF4-FFF2-40B4-BE49-F238E27FC236}">
                <a16:creationId xmlns:a16="http://schemas.microsoft.com/office/drawing/2014/main" id="{F72A6D72-55D3-48BA-9729-9A6F313A7552}"/>
              </a:ext>
            </a:extLst>
          </p:cNvPr>
          <p:cNvSpPr>
            <a:spLocks/>
          </p:cNvSpPr>
          <p:nvPr/>
        </p:nvSpPr>
        <p:spPr bwMode="gray">
          <a:xfrm>
            <a:off x="8410525" y="4886971"/>
            <a:ext cx="1031558" cy="442035"/>
          </a:xfrm>
          <a:prstGeom prst="rect">
            <a:avLst/>
          </a:prstGeom>
          <a:solidFill>
            <a:srgbClr val="E5F2F2"/>
          </a:solidFill>
          <a:ln w="6350" cap="flat" cmpd="sng" algn="ctr">
            <a:noFill/>
            <a:prstDash val="solid"/>
          </a:ln>
          <a:effectLst/>
        </p:spPr>
        <p:txBody>
          <a:bodyPr wrap="square" lIns="36000" tIns="36000" rIns="36000" bIns="36000" rtlCol="0" anchor="ctr">
            <a:spAutoFit/>
          </a:bodyPr>
          <a:lstStyle/>
          <a:p>
            <a:pPr marL="0" marR="0" lvl="0" indent="0" algn="l" defTabSz="913473" rtl="0" eaLnBrk="1" fontAlgn="base" latinLnBrk="0" hangingPunct="1">
              <a:lnSpc>
                <a:spcPct val="100000"/>
              </a:lnSpc>
              <a:spcBef>
                <a:spcPct val="0"/>
              </a:spcBef>
              <a:spcAft>
                <a:spcPct val="0"/>
              </a:spcAft>
              <a:buClr>
                <a:srgbClr val="008080"/>
              </a:buClr>
              <a:buSzPct val="100000"/>
              <a:buFontTx/>
              <a:buNone/>
              <a:tabLst/>
              <a:defRPr/>
            </a:pPr>
            <a:r>
              <a:rPr kumimoji="0" lang="ru-RU" sz="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Дополнительное расследование комиссией</a:t>
            </a:r>
          </a:p>
        </p:txBody>
      </p:sp>
      <p:sp>
        <p:nvSpPr>
          <p:cNvPr id="122" name="Oval 83">
            <a:extLst>
              <a:ext uri="{FF2B5EF4-FFF2-40B4-BE49-F238E27FC236}">
                <a16:creationId xmlns:a16="http://schemas.microsoft.com/office/drawing/2014/main" id="{1244C95A-69B0-4DAA-A8EC-7514FECEF06A}"/>
              </a:ext>
            </a:extLst>
          </p:cNvPr>
          <p:cNvSpPr>
            <a:spLocks noChangeArrowheads="1"/>
          </p:cNvSpPr>
          <p:nvPr/>
        </p:nvSpPr>
        <p:spPr bwMode="gray">
          <a:xfrm>
            <a:off x="9341299" y="4852951"/>
            <a:ext cx="179997" cy="179997"/>
          </a:xfrm>
          <a:prstGeom prst="ellipse">
            <a:avLst/>
          </a:prstGeom>
          <a:solidFill>
            <a:srgbClr val="008080"/>
          </a:solidFill>
          <a:ln w="9525">
            <a:solidFill>
              <a:srgbClr val="FFFFFF"/>
            </a:solidFill>
            <a:round/>
            <a:headEnd/>
            <a:tailEnd/>
          </a:ln>
          <a:effectLst/>
        </p:spPr>
        <p:txBody>
          <a:bodyPr vert="horz" wrap="none" lIns="0" tIns="0" rIns="0" bIns="0" numCol="1" anchor="ctr" anchorCtr="1" compatLnSpc="1">
            <a:prstTxWarp prst="textNoShape">
              <a:avLst/>
            </a:prstTxWarp>
            <a:noAutofit/>
          </a:bodyPr>
          <a:lstStyle/>
          <a:p>
            <a:pPr marL="0" marR="0" lvl="0" indent="0" algn="ctr" defTabSz="896108" rtl="0" eaLnBrk="1" fontAlgn="auto" latinLnBrk="0" hangingPunct="1">
              <a:lnSpc>
                <a:spcPct val="100000"/>
              </a:lnSpc>
              <a:spcBef>
                <a:spcPts val="0"/>
              </a:spcBef>
              <a:spcAft>
                <a:spcPts val="0"/>
              </a:spcAft>
              <a:buClr>
                <a:srgbClr val="FFFFFF"/>
              </a:buClr>
              <a:buSzTx/>
              <a:buFontTx/>
              <a:buNone/>
              <a:tabLst/>
              <a:defRPr/>
            </a:pPr>
            <a:r>
              <a:rPr kumimoji="0" lang="ru-RU" sz="800" b="1" i="0" u="none" strike="noStrike" kern="0" cap="none" spc="0" normalizeH="0" baseline="0" noProof="0" dirty="0">
                <a:ln>
                  <a:noFill/>
                </a:ln>
                <a:solidFill>
                  <a:srgbClr val="FFFFFF"/>
                </a:solidFill>
                <a:effectLst/>
                <a:uLnTx/>
                <a:uFillTx/>
                <a:latin typeface="Arial"/>
                <a:ea typeface="+mn-ea"/>
                <a:cs typeface="Arial" pitchFamily="34" charset="0"/>
              </a:rPr>
              <a:t>5</a:t>
            </a:r>
            <a:endParaRPr kumimoji="0" lang="en-US" sz="800" b="1" i="0" u="none" strike="noStrike" kern="0" cap="none" spc="0" normalizeH="0" baseline="0" noProof="0" dirty="0">
              <a:ln>
                <a:noFill/>
              </a:ln>
              <a:solidFill>
                <a:srgbClr val="FFFFFF"/>
              </a:solidFill>
              <a:effectLst/>
              <a:uLnTx/>
              <a:uFillTx/>
              <a:latin typeface="Arial"/>
              <a:ea typeface="+mn-ea"/>
              <a:cs typeface="Arial" pitchFamily="34" charset="0"/>
            </a:endParaRPr>
          </a:p>
        </p:txBody>
      </p:sp>
      <p:cxnSp>
        <p:nvCxnSpPr>
          <p:cNvPr id="21" name="Прямая со стрелкой 20"/>
          <p:cNvCxnSpPr>
            <a:stCxn id="133" idx="2"/>
            <a:endCxn id="117" idx="0"/>
          </p:cNvCxnSpPr>
          <p:nvPr/>
        </p:nvCxnSpPr>
        <p:spPr>
          <a:xfrm>
            <a:off x="8918871" y="3700869"/>
            <a:ext cx="7433" cy="1186102"/>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3" name="Соединительная линия уступом 22"/>
          <p:cNvCxnSpPr>
            <a:stCxn id="253" idx="1"/>
            <a:endCxn id="111" idx="0"/>
          </p:cNvCxnSpPr>
          <p:nvPr/>
        </p:nvCxnSpPr>
        <p:spPr>
          <a:xfrm rot="10800000" flipV="1">
            <a:off x="2838635" y="3482652"/>
            <a:ext cx="271807" cy="567588"/>
          </a:xfrm>
          <a:prstGeom prst="bentConnector2">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33" name="Rectangle 372">
            <a:extLst>
              <a:ext uri="{FF2B5EF4-FFF2-40B4-BE49-F238E27FC236}">
                <a16:creationId xmlns:a16="http://schemas.microsoft.com/office/drawing/2014/main" id="{F72A6D72-55D3-48BA-9729-9A6F313A7552}"/>
              </a:ext>
            </a:extLst>
          </p:cNvPr>
          <p:cNvSpPr>
            <a:spLocks/>
          </p:cNvSpPr>
          <p:nvPr/>
        </p:nvSpPr>
        <p:spPr bwMode="gray">
          <a:xfrm>
            <a:off x="8236731" y="3258834"/>
            <a:ext cx="1364279" cy="442035"/>
          </a:xfrm>
          <a:prstGeom prst="rect">
            <a:avLst/>
          </a:prstGeom>
          <a:solidFill>
            <a:srgbClr val="E5F2F2"/>
          </a:solidFill>
          <a:ln w="6350" cap="flat" cmpd="sng" algn="ctr">
            <a:noFill/>
            <a:prstDash val="solid"/>
          </a:ln>
          <a:effectLst/>
        </p:spPr>
        <p:txBody>
          <a:bodyPr wrap="square" lIns="36000" tIns="36000" rIns="36000" bIns="36000" rtlCol="0" anchor="ctr">
            <a:spAutoFit/>
          </a:bodyPr>
          <a:lstStyle/>
          <a:p>
            <a:pPr marL="0" marR="0" lvl="0" indent="0" algn="l" defTabSz="913473" rtl="0" eaLnBrk="1" fontAlgn="base" latinLnBrk="0" hangingPunct="1">
              <a:lnSpc>
                <a:spcPct val="100000"/>
              </a:lnSpc>
              <a:spcBef>
                <a:spcPct val="0"/>
              </a:spcBef>
              <a:spcAft>
                <a:spcPct val="0"/>
              </a:spcAft>
              <a:buClr>
                <a:srgbClr val="008080"/>
              </a:buClr>
              <a:buSzPct val="100000"/>
              <a:buFontTx/>
              <a:buNone/>
              <a:tabLst/>
              <a:defRPr/>
            </a:pPr>
            <a:r>
              <a:rPr kumimoji="0" lang="ru-RU" sz="8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Направление замечаний и результатов оценки на предприятие и куратору</a:t>
            </a:r>
          </a:p>
        </p:txBody>
      </p:sp>
      <p:sp>
        <p:nvSpPr>
          <p:cNvPr id="134" name="Oval 83">
            <a:extLst>
              <a:ext uri="{FF2B5EF4-FFF2-40B4-BE49-F238E27FC236}">
                <a16:creationId xmlns:a16="http://schemas.microsoft.com/office/drawing/2014/main" id="{1244C95A-69B0-4DAA-A8EC-7514FECEF06A}"/>
              </a:ext>
            </a:extLst>
          </p:cNvPr>
          <p:cNvSpPr>
            <a:spLocks noChangeArrowheads="1"/>
          </p:cNvSpPr>
          <p:nvPr/>
        </p:nvSpPr>
        <p:spPr bwMode="gray">
          <a:xfrm>
            <a:off x="9509833" y="3128288"/>
            <a:ext cx="179997" cy="179997"/>
          </a:xfrm>
          <a:prstGeom prst="ellipse">
            <a:avLst/>
          </a:prstGeom>
          <a:solidFill>
            <a:srgbClr val="008080"/>
          </a:solidFill>
          <a:ln w="9525">
            <a:solidFill>
              <a:srgbClr val="FFFFFF"/>
            </a:solidFill>
            <a:round/>
            <a:headEnd/>
            <a:tailEnd/>
          </a:ln>
          <a:effectLst/>
        </p:spPr>
        <p:txBody>
          <a:bodyPr vert="horz" wrap="none" lIns="0" tIns="0" rIns="0" bIns="0" numCol="1" anchor="ctr" anchorCtr="1" compatLnSpc="1">
            <a:prstTxWarp prst="textNoShape">
              <a:avLst/>
            </a:prstTxWarp>
            <a:noAutofit/>
          </a:bodyPr>
          <a:lstStyle/>
          <a:p>
            <a:pPr marL="0" marR="0" lvl="0" indent="0" algn="ctr" defTabSz="896108" rtl="0" eaLnBrk="1" fontAlgn="auto" latinLnBrk="0" hangingPunct="1">
              <a:lnSpc>
                <a:spcPct val="100000"/>
              </a:lnSpc>
              <a:spcBef>
                <a:spcPts val="0"/>
              </a:spcBef>
              <a:spcAft>
                <a:spcPts val="0"/>
              </a:spcAft>
              <a:buClr>
                <a:srgbClr val="FFFFFF"/>
              </a:buClr>
              <a:buSzTx/>
              <a:buFontTx/>
              <a:buNone/>
              <a:tabLst/>
              <a:defRPr/>
            </a:pPr>
            <a:r>
              <a:rPr kumimoji="0" lang="ru-RU" sz="800" b="1" i="0" u="none" strike="noStrike" kern="0" cap="none" spc="0" normalizeH="0" baseline="0" noProof="0" dirty="0">
                <a:ln>
                  <a:noFill/>
                </a:ln>
                <a:solidFill>
                  <a:srgbClr val="FFFFFF"/>
                </a:solidFill>
                <a:effectLst/>
                <a:uLnTx/>
                <a:uFillTx/>
                <a:latin typeface="Arial"/>
                <a:ea typeface="+mn-ea"/>
                <a:cs typeface="Arial" pitchFamily="34" charset="0"/>
              </a:rPr>
              <a:t>4</a:t>
            </a:r>
            <a:endParaRPr kumimoji="0" lang="en-US" sz="800" b="1" i="0" u="none" strike="noStrike" kern="0" cap="none" spc="0" normalizeH="0" baseline="0" noProof="0" dirty="0">
              <a:ln>
                <a:noFill/>
              </a:ln>
              <a:solidFill>
                <a:srgbClr val="FFFFFF"/>
              </a:solidFill>
              <a:effectLst/>
              <a:uLnTx/>
              <a:uFillTx/>
              <a:latin typeface="Arial"/>
              <a:ea typeface="+mn-ea"/>
              <a:cs typeface="Arial" pitchFamily="34" charset="0"/>
            </a:endParaRPr>
          </a:p>
        </p:txBody>
      </p:sp>
      <p:cxnSp>
        <p:nvCxnSpPr>
          <p:cNvPr id="33" name="Прямая со стрелкой 32"/>
          <p:cNvCxnSpPr>
            <a:stCxn id="102" idx="6"/>
            <a:endCxn id="133" idx="1"/>
          </p:cNvCxnSpPr>
          <p:nvPr/>
        </p:nvCxnSpPr>
        <p:spPr>
          <a:xfrm>
            <a:off x="6700288" y="3477177"/>
            <a:ext cx="1536443" cy="2675"/>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41" name="Straight Connector 396">
            <a:extLst>
              <a:ext uri="{FF2B5EF4-FFF2-40B4-BE49-F238E27FC236}">
                <a16:creationId xmlns:a16="http://schemas.microsoft.com/office/drawing/2014/main" id="{F19E3646-A3F1-4D78-A8E5-DE81E1EA55FC}"/>
              </a:ext>
            </a:extLst>
          </p:cNvPr>
          <p:cNvCxnSpPr>
            <a:cxnSpLocks/>
          </p:cNvCxnSpPr>
          <p:nvPr/>
        </p:nvCxnSpPr>
        <p:spPr bwMode="gray">
          <a:xfrm>
            <a:off x="161987" y="3808991"/>
            <a:ext cx="11725484" cy="0"/>
          </a:xfrm>
          <a:prstGeom prst="line">
            <a:avLst/>
          </a:prstGeom>
          <a:ln>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142" name="Straight Connector 396">
            <a:extLst>
              <a:ext uri="{FF2B5EF4-FFF2-40B4-BE49-F238E27FC236}">
                <a16:creationId xmlns:a16="http://schemas.microsoft.com/office/drawing/2014/main" id="{F19E3646-A3F1-4D78-A8E5-DE81E1EA55FC}"/>
              </a:ext>
            </a:extLst>
          </p:cNvPr>
          <p:cNvCxnSpPr>
            <a:cxnSpLocks/>
          </p:cNvCxnSpPr>
          <p:nvPr/>
        </p:nvCxnSpPr>
        <p:spPr bwMode="gray">
          <a:xfrm>
            <a:off x="184002" y="4667635"/>
            <a:ext cx="11725484" cy="0"/>
          </a:xfrm>
          <a:prstGeom prst="line">
            <a:avLst/>
          </a:prstGeom>
          <a:ln>
            <a:solidFill>
              <a:schemeClr val="accent2"/>
            </a:solidFill>
            <a:prstDash val="dash"/>
          </a:ln>
        </p:spPr>
        <p:style>
          <a:lnRef idx="1">
            <a:schemeClr val="accent1"/>
          </a:lnRef>
          <a:fillRef idx="0">
            <a:schemeClr val="accent1"/>
          </a:fillRef>
          <a:effectRef idx="0">
            <a:schemeClr val="accent1"/>
          </a:effectRef>
          <a:fontRef idx="minor">
            <a:schemeClr val="tx1"/>
          </a:fontRef>
        </p:style>
      </p:cxnSp>
      <p:sp>
        <p:nvSpPr>
          <p:cNvPr id="144" name="Скругленный прямоугольник 143"/>
          <p:cNvSpPr>
            <a:spLocks/>
          </p:cNvSpPr>
          <p:nvPr/>
        </p:nvSpPr>
        <p:spPr>
          <a:xfrm>
            <a:off x="9402771" y="704774"/>
            <a:ext cx="1766158" cy="374983"/>
          </a:xfrm>
          <a:prstGeom prst="roundRect">
            <a:avLst/>
          </a:prstGeom>
          <a:solidFill>
            <a:srgbClr val="008080"/>
          </a:solidFill>
          <a:ln w="9525" cap="flat" cmpd="sng" algn="ctr">
            <a:noFill/>
            <a:prstDash val="solid"/>
          </a:ln>
          <a:effectLst/>
        </p:spPr>
        <p:txBody>
          <a:bodyPr lIns="35282" tIns="35282" rIns="35282" bIns="35282" rtlCol="0" anchor="ctr">
            <a:noAutofit/>
          </a:bodyPr>
          <a:lstStyle/>
          <a:p>
            <a:pPr marL="0" marR="0" lvl="0" indent="0" algn="ctr" defTabSz="1775578" rtl="0" eaLnBrk="1" fontAlgn="auto" latinLnBrk="0" hangingPunct="1">
              <a:lnSpc>
                <a:spcPct val="100000"/>
              </a:lnSpc>
              <a:spcBef>
                <a:spcPts val="0"/>
              </a:spcBef>
              <a:spcAft>
                <a:spcPts val="0"/>
              </a:spcAft>
              <a:buClr>
                <a:srgbClr val="FFFFFF"/>
              </a:buClr>
              <a:buSzTx/>
              <a:buFontTx/>
              <a:buNone/>
              <a:tabLst/>
              <a:defRPr/>
            </a:pPr>
            <a:r>
              <a:rPr kumimoji="0" lang="ru-RU" sz="800" b="1" i="0" u="none" strike="noStrike" kern="1200" cap="none" spc="0" normalizeH="0" baseline="0" noProof="0" dirty="0">
                <a:ln>
                  <a:noFill/>
                </a:ln>
                <a:solidFill>
                  <a:srgbClr val="FFFFFF"/>
                </a:solidFill>
                <a:effectLst/>
                <a:uLnTx/>
                <a:uFillTx/>
                <a:latin typeface="Arial"/>
                <a:ea typeface="+mn-ea"/>
                <a:cs typeface="+mn-cs"/>
              </a:rPr>
              <a:t>Этап 2. Процедура организации расследования (АКП)</a:t>
            </a:r>
          </a:p>
        </p:txBody>
      </p:sp>
      <p:cxnSp>
        <p:nvCxnSpPr>
          <p:cNvPr id="38" name="Соединительная линия уступом 37"/>
          <p:cNvCxnSpPr>
            <a:stCxn id="117" idx="3"/>
            <a:endCxn id="144" idx="2"/>
          </p:cNvCxnSpPr>
          <p:nvPr/>
        </p:nvCxnSpPr>
        <p:spPr>
          <a:xfrm flipV="1">
            <a:off x="9442083" y="1079757"/>
            <a:ext cx="843767" cy="4028232"/>
          </a:xfrm>
          <a:prstGeom prst="bentConnector2">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00" name="Пятиугольник 99"/>
          <p:cNvSpPr/>
          <p:nvPr/>
        </p:nvSpPr>
        <p:spPr bwMode="auto">
          <a:xfrm flipH="1">
            <a:off x="9587149" y="6513874"/>
            <a:ext cx="831484" cy="287866"/>
          </a:xfrm>
          <a:prstGeom prst="homePlate">
            <a:avLst/>
          </a:prstGeom>
          <a:solidFill>
            <a:sysClr val="window" lastClr="FFFFFF">
              <a:lumMod val="65000"/>
            </a:sysClr>
          </a:solidFill>
          <a:ln w="9525" cap="flat" cmpd="sng" algn="ctr">
            <a:solidFill>
              <a:sysClr val="window" lastClr="FFFFFF">
                <a:lumMod val="75000"/>
              </a:sys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ru-RU" sz="1000" b="1" i="0" u="none" strike="noStrike" kern="0" cap="none" spc="0" normalizeH="0" baseline="0" noProof="0" dirty="0">
                <a:ln>
                  <a:noFill/>
                </a:ln>
                <a:solidFill>
                  <a:srgbClr val="003D4C"/>
                </a:solidFill>
                <a:effectLst/>
                <a:uLnTx/>
                <a:uFillTx/>
                <a:hlinkClick r:id="rId27" action="ppaction://hlinksldjump"/>
              </a:rPr>
              <a:t>Назад</a:t>
            </a:r>
            <a:endParaRPr kumimoji="0" lang="ru-RU" sz="1000" b="1" i="0" u="none" strike="noStrike" kern="0" cap="none" spc="0" normalizeH="0" baseline="0" noProof="0" dirty="0">
              <a:ln>
                <a:solidFill>
                  <a:prstClr val="white">
                    <a:lumMod val="75000"/>
                  </a:prstClr>
                </a:solidFill>
              </a:ln>
              <a:solidFill>
                <a:prstClr val="white">
                  <a:lumMod val="65000"/>
                </a:prstClr>
              </a:solidFill>
              <a:effectLst/>
              <a:uLnTx/>
              <a:uFillTx/>
            </a:endParaRPr>
          </a:p>
        </p:txBody>
      </p:sp>
    </p:spTree>
    <p:extLst>
      <p:ext uri="{BB962C8B-B14F-4D97-AF65-F5344CB8AC3E}">
        <p14:creationId xmlns:p14="http://schemas.microsoft.com/office/powerpoint/2010/main" val="8473699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EF1B44E9-BB7F-4C8D-8FDC-F2B70018AE6D}"/>
              </a:ext>
            </a:extLst>
          </p:cNvPr>
          <p:cNvGraphicFramePr>
            <a:graphicFrameLocks noChangeAspect="1"/>
          </p:cNvGraphicFramePr>
          <p:nvPr>
            <p:custDataLst>
              <p:tags r:id="rId1"/>
            </p:custDataLst>
            <p:extLst>
              <p:ext uri="{D42A27DB-BD31-4B8C-83A1-F6EECF244321}">
                <p14:modId xmlns:p14="http://schemas.microsoft.com/office/powerpoint/2010/main" val="2561293364"/>
              </p:ext>
            </p:extLst>
          </p:nvPr>
        </p:nvGraphicFramePr>
        <p:xfrm>
          <a:off x="1678" y="1639"/>
          <a:ext cx="1588" cy="1588"/>
        </p:xfrm>
        <a:graphic>
          <a:graphicData uri="http://schemas.openxmlformats.org/presentationml/2006/ole">
            <mc:AlternateContent xmlns:mc="http://schemas.openxmlformats.org/markup-compatibility/2006">
              <mc:Choice xmlns:v="urn:schemas-microsoft-com:vml" Requires="v">
                <p:oleObj name="Слайд think-cell" r:id="rId25" imgW="360" imgH="360" progId="TCLayout.ActiveDocument.1">
                  <p:embed/>
                </p:oleObj>
              </mc:Choice>
              <mc:Fallback>
                <p:oleObj name="Слайд think-cell" r:id="rId25" imgW="360" imgH="360" progId="TCLayout.ActiveDocument.1">
                  <p:embed/>
                  <p:pic>
                    <p:nvPicPr>
                      <p:cNvPr id="5" name="Object 4" hidden="1">
                        <a:extLst>
                          <a:ext uri="{FF2B5EF4-FFF2-40B4-BE49-F238E27FC236}">
                            <a16:creationId xmlns:a16="http://schemas.microsoft.com/office/drawing/2014/main" id="{EF1B44E9-BB7F-4C8D-8FDC-F2B70018AE6D}"/>
                          </a:ext>
                        </a:extLst>
                      </p:cNvPr>
                      <p:cNvPicPr/>
                      <p:nvPr/>
                    </p:nvPicPr>
                    <p:blipFill>
                      <a:blip r:embed="rId26"/>
                      <a:stretch>
                        <a:fillRect/>
                      </a:stretch>
                    </p:blipFill>
                    <p:spPr>
                      <a:xfrm>
                        <a:off x="1678" y="1639"/>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6BA875D-7140-4FEC-85D8-CF81D04B7539}"/>
              </a:ext>
            </a:extLst>
          </p:cNvPr>
          <p:cNvSpPr/>
          <p:nvPr>
            <p:custDataLst>
              <p:tags r:id="rId2"/>
            </p:custDataLst>
          </p:nvPr>
        </p:nvSpPr>
        <p:spPr>
          <a:xfrm>
            <a:off x="91" y="51"/>
            <a:ext cx="158747" cy="158747"/>
          </a:xfrm>
          <a:prstGeom prst="rect">
            <a:avLst/>
          </a:prstGeom>
          <a:solidFill>
            <a:schemeClr val="accent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913722"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sym typeface="Arial" panose="020B0604020202020204" pitchFamily="34" charset="0"/>
            </a:endParaRPr>
          </a:p>
        </p:txBody>
      </p:sp>
      <p:sp>
        <p:nvSpPr>
          <p:cNvPr id="2" name="2. Slide Title">
            <a:extLst>
              <a:ext uri="{FF2B5EF4-FFF2-40B4-BE49-F238E27FC236}">
                <a16:creationId xmlns:a16="http://schemas.microsoft.com/office/drawing/2014/main" id="{EA297A0C-69DE-4332-886D-CB6715E49AF8}"/>
              </a:ext>
            </a:extLst>
          </p:cNvPr>
          <p:cNvSpPr>
            <a:spLocks noGrp="1"/>
          </p:cNvSpPr>
          <p:nvPr>
            <p:ph type="title" idx="4294967295"/>
          </p:nvPr>
        </p:nvSpPr>
        <p:spPr bwMode="gray">
          <a:xfrm>
            <a:off x="311999" y="934162"/>
            <a:ext cx="5442849"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defTabSz="913473">
              <a:buClr>
                <a:srgbClr val="008080"/>
              </a:buClr>
              <a:buSzPct val="100000"/>
              <a:tabLst/>
              <a:defRPr/>
            </a:pPr>
            <a:r>
              <a:rPr lang="ru-RU" sz="1200" dirty="0"/>
              <a:t>Матрица </a:t>
            </a:r>
            <a:r>
              <a:rPr lang="en-US" sz="1200" dirty="0"/>
              <a:t>RACI</a:t>
            </a:r>
            <a:r>
              <a:rPr lang="ru-RU" sz="1200" dirty="0"/>
              <a:t> процедуры оценки качества анализа коренных причин</a:t>
            </a:r>
            <a:endParaRPr lang="ru-RU" sz="1200" dirty="0">
              <a:solidFill>
                <a:srgbClr val="FF0000"/>
              </a:solidFill>
            </a:endParaRPr>
          </a:p>
        </p:txBody>
      </p:sp>
      <p:sp>
        <p:nvSpPr>
          <p:cNvPr id="236" name="Прямоугольник 235"/>
          <p:cNvSpPr/>
          <p:nvPr/>
        </p:nvSpPr>
        <p:spPr>
          <a:xfrm>
            <a:off x="312000" y="530328"/>
            <a:ext cx="11628000" cy="216000"/>
          </a:xfrm>
          <a:prstGeom prst="rect">
            <a:avLst/>
          </a:prstGeom>
          <a:solidFill>
            <a:srgbClr val="008C95"/>
          </a:solidFill>
          <a:ln w="6350" cap="flat" cmpd="sng" algn="ctr">
            <a:solidFill>
              <a:srgbClr val="008C95"/>
            </a:solidFill>
            <a:prstDash val="solid"/>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609600" lvl="1" indent="-609600" fontAlgn="base">
              <a:spcBef>
                <a:spcPct val="0"/>
              </a:spcBef>
              <a:spcAft>
                <a:spcPct val="0"/>
              </a:spcAft>
            </a:pPr>
            <a:r>
              <a:rPr lang="ru-RU" sz="1200" b="1" dirty="0">
                <a:solidFill>
                  <a:schemeClr val="bg1"/>
                </a:solidFill>
                <a:latin typeface="Arial" panose="020B0604020202020204" pitchFamily="34" charset="0"/>
                <a:cs typeface="Arial" panose="020B0604020202020204" pitchFamily="34" charset="0"/>
              </a:rPr>
              <a:t>3.5. Оценка эффективности  и результативности процесса (Этап 5)</a:t>
            </a:r>
          </a:p>
        </p:txBody>
      </p:sp>
      <p:graphicFrame>
        <p:nvGraphicFramePr>
          <p:cNvPr id="96" name="Таблица 95"/>
          <p:cNvGraphicFramePr>
            <a:graphicFrameLocks noGrp="1"/>
          </p:cNvGraphicFramePr>
          <p:nvPr>
            <p:extLst>
              <p:ext uri="{D42A27DB-BD31-4B8C-83A1-F6EECF244321}">
                <p14:modId xmlns:p14="http://schemas.microsoft.com/office/powerpoint/2010/main" val="4133131644"/>
              </p:ext>
            </p:extLst>
          </p:nvPr>
        </p:nvGraphicFramePr>
        <p:xfrm>
          <a:off x="311999" y="1318598"/>
          <a:ext cx="11628002" cy="1916712"/>
        </p:xfrm>
        <a:graphic>
          <a:graphicData uri="http://schemas.openxmlformats.org/drawingml/2006/table">
            <a:tbl>
              <a:tblPr firstRow="1" bandRow="1">
                <a:tableStyleId>{5C22544A-7EE6-4342-B048-85BDC9FD1C3A}</a:tableStyleId>
              </a:tblPr>
              <a:tblGrid>
                <a:gridCol w="438051">
                  <a:extLst>
                    <a:ext uri="{9D8B030D-6E8A-4147-A177-3AD203B41FA5}">
                      <a16:colId xmlns:a16="http://schemas.microsoft.com/office/drawing/2014/main" val="2643106042"/>
                    </a:ext>
                  </a:extLst>
                </a:gridCol>
                <a:gridCol w="5910361">
                  <a:extLst>
                    <a:ext uri="{9D8B030D-6E8A-4147-A177-3AD203B41FA5}">
                      <a16:colId xmlns:a16="http://schemas.microsoft.com/office/drawing/2014/main" val="3535429378"/>
                    </a:ext>
                  </a:extLst>
                </a:gridCol>
                <a:gridCol w="987040">
                  <a:extLst>
                    <a:ext uri="{9D8B030D-6E8A-4147-A177-3AD203B41FA5}">
                      <a16:colId xmlns:a16="http://schemas.microsoft.com/office/drawing/2014/main" val="3116499508"/>
                    </a:ext>
                  </a:extLst>
                </a:gridCol>
                <a:gridCol w="935402">
                  <a:extLst>
                    <a:ext uri="{9D8B030D-6E8A-4147-A177-3AD203B41FA5}">
                      <a16:colId xmlns:a16="http://schemas.microsoft.com/office/drawing/2014/main" val="987647981"/>
                    </a:ext>
                  </a:extLst>
                </a:gridCol>
                <a:gridCol w="674479">
                  <a:extLst>
                    <a:ext uri="{9D8B030D-6E8A-4147-A177-3AD203B41FA5}">
                      <a16:colId xmlns:a16="http://schemas.microsoft.com/office/drawing/2014/main" val="267411896"/>
                    </a:ext>
                  </a:extLst>
                </a:gridCol>
                <a:gridCol w="753771">
                  <a:extLst>
                    <a:ext uri="{9D8B030D-6E8A-4147-A177-3AD203B41FA5}">
                      <a16:colId xmlns:a16="http://schemas.microsoft.com/office/drawing/2014/main" val="1077356882"/>
                    </a:ext>
                  </a:extLst>
                </a:gridCol>
                <a:gridCol w="938049">
                  <a:extLst>
                    <a:ext uri="{9D8B030D-6E8A-4147-A177-3AD203B41FA5}">
                      <a16:colId xmlns:a16="http://schemas.microsoft.com/office/drawing/2014/main" val="737296773"/>
                    </a:ext>
                  </a:extLst>
                </a:gridCol>
                <a:gridCol w="990849">
                  <a:extLst>
                    <a:ext uri="{9D8B030D-6E8A-4147-A177-3AD203B41FA5}">
                      <a16:colId xmlns:a16="http://schemas.microsoft.com/office/drawing/2014/main" val="3523282733"/>
                    </a:ext>
                  </a:extLst>
                </a:gridCol>
              </a:tblGrid>
              <a:tr h="343905">
                <a:tc>
                  <a:txBody>
                    <a:bodyPr/>
                    <a:lstStyle/>
                    <a:p>
                      <a:pPr algn="ctr"/>
                      <a:r>
                        <a:rPr lang="ru-RU" sz="1000" dirty="0">
                          <a:solidFill>
                            <a:schemeClr val="bg1"/>
                          </a:solidFill>
                        </a:rPr>
                        <a:t>Шаг</a:t>
                      </a:r>
                    </a:p>
                  </a:txBody>
                  <a:tcPr anchor="ctr"/>
                </a:tc>
                <a:tc>
                  <a:txBody>
                    <a:bodyPr/>
                    <a:lstStyle/>
                    <a:p>
                      <a:pPr algn="ctr"/>
                      <a:r>
                        <a:rPr lang="ru-RU" sz="1000" dirty="0">
                          <a:solidFill>
                            <a:schemeClr val="bg1"/>
                          </a:solidFill>
                        </a:rPr>
                        <a:t>Описание процесса</a:t>
                      </a:r>
                    </a:p>
                  </a:txBody>
                  <a:tcPr anchor="ctr"/>
                </a:tc>
                <a:tc>
                  <a:txBody>
                    <a:bodyPr/>
                    <a:lstStyle/>
                    <a:p>
                      <a:pPr lvl="0" algn="ctr">
                        <a:defRPr/>
                      </a:pPr>
                      <a:r>
                        <a:rPr lang="ru-RU" sz="800" b="1" dirty="0">
                          <a:solidFill>
                            <a:schemeClr val="bg1"/>
                          </a:solidFill>
                        </a:rPr>
                        <a:t>Эксперт / менеджер СУН ФЭП КЦ</a:t>
                      </a:r>
                      <a:r>
                        <a:rPr lang="en-US" sz="800" b="1" baseline="30000" dirty="0">
                          <a:solidFill>
                            <a:schemeClr val="bg1"/>
                          </a:solidFill>
                        </a:rPr>
                        <a:t>1</a:t>
                      </a:r>
                      <a:endParaRPr lang="ru-RU" sz="800" b="1" dirty="0">
                        <a:solidFill>
                          <a:schemeClr val="bg1"/>
                        </a:solidFill>
                      </a:endParaRPr>
                    </a:p>
                  </a:txBody>
                  <a:tcPr anchor="ctr"/>
                </a:tc>
                <a:tc>
                  <a:txBody>
                    <a:bodyPr/>
                    <a:lstStyle/>
                    <a:p>
                      <a:pPr lvl="0" algn="ctr">
                        <a:defRPr/>
                      </a:pPr>
                      <a:r>
                        <a:rPr lang="ru-RU" sz="800" b="1" dirty="0">
                          <a:solidFill>
                            <a:schemeClr val="bg1"/>
                          </a:solidFill>
                        </a:rPr>
                        <a:t>Руководитель службы УН</a:t>
                      </a:r>
                      <a:r>
                        <a:rPr lang="ru-RU" sz="800" b="1" baseline="30000" dirty="0">
                          <a:solidFill>
                            <a:schemeClr val="bg1"/>
                          </a:solidFill>
                        </a:rPr>
                        <a:t>2</a:t>
                      </a:r>
                      <a:r>
                        <a:rPr lang="ru-RU" sz="800" b="1" dirty="0">
                          <a:solidFill>
                            <a:schemeClr val="bg1"/>
                          </a:solidFill>
                        </a:rPr>
                        <a:t> ФЭП КЦ</a:t>
                      </a:r>
                    </a:p>
                  </a:txBody>
                  <a:tcPr anchor="ctr"/>
                </a:tc>
                <a:tc>
                  <a:txBody>
                    <a:bodyPr/>
                    <a:lstStyle/>
                    <a:p>
                      <a:pPr lvl="0" algn="ctr">
                        <a:defRPr/>
                      </a:pPr>
                      <a:r>
                        <a:rPr lang="ru-RU" sz="800" b="1" dirty="0">
                          <a:solidFill>
                            <a:schemeClr val="bg1"/>
                          </a:solidFill>
                        </a:rPr>
                        <a:t>Главный аналитик</a:t>
                      </a:r>
                    </a:p>
                  </a:txBody>
                  <a:tcPr anchor="ctr"/>
                </a:tc>
                <a:tc>
                  <a:txBody>
                    <a:bodyPr/>
                    <a:lstStyle/>
                    <a:p>
                      <a:pPr marL="0" marR="0" lvl="0" indent="0" algn="ctr" defTabSz="932905" rtl="0" eaLnBrk="1" fontAlgn="auto" latinLnBrk="0" hangingPunct="1">
                        <a:lnSpc>
                          <a:spcPct val="100000"/>
                        </a:lnSpc>
                        <a:spcBef>
                          <a:spcPts val="0"/>
                        </a:spcBef>
                        <a:spcAft>
                          <a:spcPts val="0"/>
                        </a:spcAft>
                        <a:buClrTx/>
                        <a:buSzTx/>
                        <a:buFontTx/>
                        <a:buNone/>
                        <a:tabLst/>
                        <a:defRPr/>
                      </a:pPr>
                      <a:r>
                        <a:rPr lang="ru-RU" sz="800" b="1" dirty="0">
                          <a:solidFill>
                            <a:schemeClr val="bg1"/>
                          </a:solidFill>
                        </a:rPr>
                        <a:t>Члены комиссии</a:t>
                      </a:r>
                    </a:p>
                  </a:txBody>
                  <a:tcPr anchor="ctr"/>
                </a:tc>
                <a:tc>
                  <a:txBody>
                    <a:bodyPr/>
                    <a:lstStyle/>
                    <a:p>
                      <a:pPr lvl="0" algn="ctr" defTabSz="932905">
                        <a:defRPr/>
                      </a:pPr>
                      <a:r>
                        <a:rPr lang="ru-RU" sz="800" b="1" dirty="0">
                          <a:solidFill>
                            <a:schemeClr val="bg1"/>
                          </a:solidFill>
                        </a:rPr>
                        <a:t>Председатель </a:t>
                      </a:r>
                    </a:p>
                  </a:txBody>
                  <a:tcPr anchor="ctr"/>
                </a:tc>
                <a:tc>
                  <a:txBody>
                    <a:bodyPr/>
                    <a:lstStyle/>
                    <a:p>
                      <a:pPr lvl="0" algn="ctr" defTabSz="932905">
                        <a:defRPr/>
                      </a:pPr>
                      <a:r>
                        <a:rPr lang="ru-RU" sz="800" b="1" dirty="0">
                          <a:solidFill>
                            <a:schemeClr val="bg1"/>
                          </a:solidFill>
                        </a:rPr>
                        <a:t>Куратор расследования</a:t>
                      </a:r>
                    </a:p>
                  </a:txBody>
                  <a:tcPr anchor="ctr"/>
                </a:tc>
                <a:extLst>
                  <a:ext uri="{0D108BD9-81ED-4DB2-BD59-A6C34878D82A}">
                    <a16:rowId xmlns:a16="http://schemas.microsoft.com/office/drawing/2014/main" val="242712021"/>
                  </a:ext>
                </a:extLst>
              </a:tr>
              <a:tr h="265818">
                <a:tc>
                  <a:txBody>
                    <a:bodyPr/>
                    <a:lstStyle/>
                    <a:p>
                      <a:pPr algn="ctr"/>
                      <a:r>
                        <a:rPr lang="en-US" sz="1000" dirty="0">
                          <a:solidFill>
                            <a:schemeClr val="bg1"/>
                          </a:solidFill>
                        </a:rPr>
                        <a:t>1</a:t>
                      </a:r>
                      <a:endParaRPr lang="ru-RU" sz="1000" dirty="0">
                        <a:solidFill>
                          <a:schemeClr val="bg1"/>
                        </a:solidFill>
                      </a:endParaRPr>
                    </a:p>
                  </a:txBody>
                  <a:tcPr anchor="ctr">
                    <a:solidFill>
                      <a:srgbClr val="008C95"/>
                    </a:solidFill>
                  </a:tcPr>
                </a:tc>
                <a:tc>
                  <a:txBody>
                    <a:bodyPr/>
                    <a:lstStyle/>
                    <a:p>
                      <a:pPr defTabSz="913722" fontAlgn="auto">
                        <a:spcBef>
                          <a:spcPts val="0"/>
                        </a:spcBef>
                        <a:spcAft>
                          <a:spcPts val="0"/>
                        </a:spcAft>
                        <a:buClrTx/>
                        <a:buSzTx/>
                        <a:defRPr/>
                      </a:pPr>
                      <a:r>
                        <a:rPr lang="ru-RU" sz="1000" dirty="0">
                          <a:solidFill>
                            <a:srgbClr val="00313C"/>
                          </a:solidFill>
                          <a:latin typeface="Arial" panose="020B0604020202020204" pitchFamily="34" charset="0"/>
                          <a:cs typeface="Arial" panose="020B0604020202020204" pitchFamily="34" charset="0"/>
                        </a:rPr>
                        <a:t>Выборочная оценка </a:t>
                      </a:r>
                      <a:r>
                        <a:rPr lang="ru-RU" sz="1000" kern="0" dirty="0">
                          <a:solidFill>
                            <a:srgbClr val="00313C"/>
                          </a:solidFill>
                        </a:rPr>
                        <a:t>по чек-листу качества</a:t>
                      </a:r>
                      <a:r>
                        <a:rPr lang="en-US" sz="1000" kern="0" dirty="0">
                          <a:solidFill>
                            <a:srgbClr val="00313C"/>
                          </a:solidFill>
                        </a:rPr>
                        <a:t> </a:t>
                      </a:r>
                      <a:r>
                        <a:rPr lang="ru-RU" sz="1000" kern="0" dirty="0">
                          <a:solidFill>
                            <a:srgbClr val="00313C"/>
                          </a:solidFill>
                        </a:rPr>
                        <a:t>АКП</a:t>
                      </a:r>
                      <a:endParaRPr lang="ru-RU" sz="1000" dirty="0">
                        <a:solidFill>
                          <a:srgbClr val="00313C"/>
                        </a:solidFill>
                      </a:endParaRPr>
                    </a:p>
                  </a:txBody>
                  <a:tcPr anchor="ctr"/>
                </a:tc>
                <a:tc>
                  <a:txBody>
                    <a:bodyPr/>
                    <a:lstStyle/>
                    <a:p>
                      <a:pPr algn="ctr"/>
                      <a:r>
                        <a:rPr lang="en-US" sz="1000" b="1" dirty="0">
                          <a:solidFill>
                            <a:schemeClr val="bg1"/>
                          </a:solidFill>
                        </a:rPr>
                        <a:t>R</a:t>
                      </a:r>
                      <a:endParaRPr lang="ru-RU" sz="1000" b="1" dirty="0">
                        <a:solidFill>
                          <a:schemeClr val="bg1"/>
                        </a:solidFill>
                      </a:endParaRPr>
                    </a:p>
                  </a:txBody>
                  <a:tcPr anchor="ctr">
                    <a:solidFill>
                      <a:srgbClr val="008C95"/>
                    </a:solidFill>
                  </a:tcPr>
                </a:tc>
                <a:tc>
                  <a:txBody>
                    <a:bodyPr/>
                    <a:lstStyle/>
                    <a:p>
                      <a:pPr algn="ctr"/>
                      <a:r>
                        <a:rPr lang="ru-RU" sz="1000" b="1" dirty="0">
                          <a:solidFill>
                            <a:srgbClr val="008C95"/>
                          </a:solidFill>
                        </a:rPr>
                        <a:t>А</a:t>
                      </a:r>
                    </a:p>
                  </a:txBody>
                  <a:tcPr anchor="ctr">
                    <a:solidFill>
                      <a:srgbClr val="E5F2F2"/>
                    </a:solidFill>
                  </a:tcPr>
                </a:tc>
                <a:tc>
                  <a:txBody>
                    <a:bodyPr/>
                    <a:lstStyle/>
                    <a:p>
                      <a:pPr algn="ctr"/>
                      <a:r>
                        <a:rPr lang="en-US" sz="1000" b="1" dirty="0">
                          <a:solidFill>
                            <a:srgbClr val="008C95"/>
                          </a:solidFill>
                        </a:rPr>
                        <a:t>I,</a:t>
                      </a:r>
                      <a:r>
                        <a:rPr lang="en-US" sz="1000" b="1" baseline="0" dirty="0">
                          <a:solidFill>
                            <a:srgbClr val="008C95"/>
                          </a:solidFill>
                        </a:rPr>
                        <a:t> C</a:t>
                      </a:r>
                      <a:endParaRPr lang="ru-RU" sz="1000" b="1" dirty="0">
                        <a:solidFill>
                          <a:srgbClr val="008C95"/>
                        </a:solidFill>
                      </a:endParaRPr>
                    </a:p>
                  </a:txBody>
                  <a:tcPr anchor="ctr">
                    <a:solidFill>
                      <a:srgbClr val="E5F2F2"/>
                    </a:solidFill>
                  </a:tcPr>
                </a:tc>
                <a:tc>
                  <a:txBody>
                    <a:bodyPr/>
                    <a:lstStyle/>
                    <a:p>
                      <a:pPr marL="0" marR="0" lvl="0" indent="0" algn="ctr" defTabSz="1243941" rtl="0" eaLnBrk="1" fontAlgn="auto" latinLnBrk="0" hangingPunct="1">
                        <a:lnSpc>
                          <a:spcPct val="100000"/>
                        </a:lnSpc>
                        <a:spcBef>
                          <a:spcPts val="0"/>
                        </a:spcBef>
                        <a:spcAft>
                          <a:spcPts val="0"/>
                        </a:spcAft>
                        <a:buClrTx/>
                        <a:buSzTx/>
                        <a:buFontTx/>
                        <a:buNone/>
                        <a:tabLst/>
                        <a:defRPr/>
                      </a:pPr>
                      <a:r>
                        <a:rPr lang="en-US" sz="1000" b="1" dirty="0">
                          <a:solidFill>
                            <a:srgbClr val="008C95"/>
                          </a:solidFill>
                        </a:rPr>
                        <a:t>I, C</a:t>
                      </a:r>
                    </a:p>
                  </a:txBody>
                  <a:tcPr anchor="ctr">
                    <a:solidFill>
                      <a:srgbClr val="E5F2F2"/>
                    </a:solidFill>
                  </a:tcPr>
                </a:tc>
                <a:tc>
                  <a:txBody>
                    <a:bodyPr/>
                    <a:lstStyle/>
                    <a:p>
                      <a:pPr marL="0" marR="0" lvl="0" indent="0" algn="ctr" defTabSz="1243941" rtl="0" eaLnBrk="1" fontAlgn="auto" latinLnBrk="0" hangingPunct="1">
                        <a:lnSpc>
                          <a:spcPct val="100000"/>
                        </a:lnSpc>
                        <a:spcBef>
                          <a:spcPts val="0"/>
                        </a:spcBef>
                        <a:spcAft>
                          <a:spcPts val="0"/>
                        </a:spcAft>
                        <a:buClrTx/>
                        <a:buSzTx/>
                        <a:buFontTx/>
                        <a:buNone/>
                        <a:tabLst/>
                        <a:defRPr/>
                      </a:pPr>
                      <a:r>
                        <a:rPr lang="en-US" sz="1000" b="1" dirty="0">
                          <a:solidFill>
                            <a:srgbClr val="008C95"/>
                          </a:solidFill>
                        </a:rPr>
                        <a:t>I, C</a:t>
                      </a:r>
                      <a:endParaRPr lang="ru-RU" sz="1000" b="1" dirty="0">
                        <a:solidFill>
                          <a:srgbClr val="008C95"/>
                        </a:solidFill>
                      </a:endParaRPr>
                    </a:p>
                  </a:txBody>
                  <a:tcPr anchor="ctr">
                    <a:solidFill>
                      <a:srgbClr val="E5F2F2"/>
                    </a:solidFill>
                  </a:tcPr>
                </a:tc>
                <a:tc>
                  <a:txBody>
                    <a:bodyPr/>
                    <a:lstStyle/>
                    <a:p>
                      <a:pPr marL="0" marR="0" lvl="0" indent="0" algn="ctr" defTabSz="1243941" rtl="0" eaLnBrk="1" fontAlgn="auto" latinLnBrk="0" hangingPunct="1">
                        <a:lnSpc>
                          <a:spcPct val="100000"/>
                        </a:lnSpc>
                        <a:spcBef>
                          <a:spcPts val="0"/>
                        </a:spcBef>
                        <a:spcAft>
                          <a:spcPts val="0"/>
                        </a:spcAft>
                        <a:buClrTx/>
                        <a:buSzTx/>
                        <a:buFontTx/>
                        <a:buNone/>
                        <a:tabLst/>
                        <a:defRPr/>
                      </a:pPr>
                      <a:endParaRPr lang="ru-RU" sz="1000" b="1" dirty="0">
                        <a:solidFill>
                          <a:srgbClr val="D9D9D9"/>
                        </a:solidFill>
                      </a:endParaRPr>
                    </a:p>
                  </a:txBody>
                  <a:tcPr anchor="ctr">
                    <a:solidFill>
                      <a:srgbClr val="D9D9D9"/>
                    </a:solidFill>
                  </a:tcPr>
                </a:tc>
                <a:extLst>
                  <a:ext uri="{0D108BD9-81ED-4DB2-BD59-A6C34878D82A}">
                    <a16:rowId xmlns:a16="http://schemas.microsoft.com/office/drawing/2014/main" val="3982167008"/>
                  </a:ext>
                </a:extLst>
              </a:tr>
              <a:tr h="265818">
                <a:tc>
                  <a:txBody>
                    <a:bodyPr/>
                    <a:lstStyle/>
                    <a:p>
                      <a:pPr algn="ctr"/>
                      <a:r>
                        <a:rPr lang="en-US" sz="1000" dirty="0">
                          <a:solidFill>
                            <a:schemeClr val="bg1"/>
                          </a:solidFill>
                        </a:rPr>
                        <a:t>2</a:t>
                      </a:r>
                      <a:endParaRPr lang="ru-RU" sz="1000" dirty="0">
                        <a:solidFill>
                          <a:schemeClr val="bg1"/>
                        </a:solidFill>
                      </a:endParaRPr>
                    </a:p>
                  </a:txBody>
                  <a:tcPr anchor="ctr">
                    <a:solidFill>
                      <a:srgbClr val="008C95"/>
                    </a:solidFill>
                  </a:tcPr>
                </a:tc>
                <a:tc>
                  <a:txBody>
                    <a:bodyPr/>
                    <a:lstStyle/>
                    <a:p>
                      <a:pPr>
                        <a:buClr>
                          <a:srgbClr val="008080"/>
                        </a:buClr>
                        <a:defRPr/>
                      </a:pPr>
                      <a:r>
                        <a:rPr lang="ru-RU" sz="1000" dirty="0">
                          <a:solidFill>
                            <a:srgbClr val="00313C"/>
                          </a:solidFill>
                          <a:latin typeface="Arial" panose="020B0604020202020204" pitchFamily="34" charset="0"/>
                          <a:cs typeface="Arial" panose="020B0604020202020204" pitchFamily="34" charset="0"/>
                        </a:rPr>
                        <a:t>Направление замечаний и результатов оценки на предприятие</a:t>
                      </a:r>
                      <a:r>
                        <a:rPr lang="en-US" sz="1000" dirty="0">
                          <a:solidFill>
                            <a:srgbClr val="00313C"/>
                          </a:solidFill>
                          <a:latin typeface="Arial" panose="020B0604020202020204" pitchFamily="34" charset="0"/>
                          <a:cs typeface="Arial" panose="020B0604020202020204" pitchFamily="34" charset="0"/>
                        </a:rPr>
                        <a:t> </a:t>
                      </a:r>
                      <a:r>
                        <a:rPr lang="ru-RU" sz="1000" dirty="0">
                          <a:solidFill>
                            <a:srgbClr val="00313C"/>
                          </a:solidFill>
                          <a:latin typeface="Arial" panose="020B0604020202020204" pitchFamily="34" charset="0"/>
                          <a:cs typeface="Arial" panose="020B0604020202020204" pitchFamily="34" charset="0"/>
                        </a:rPr>
                        <a:t>для корректировки отчета</a:t>
                      </a:r>
                    </a:p>
                  </a:txBody>
                  <a:tcPr anchor="ctr"/>
                </a:tc>
                <a:tc>
                  <a:txBody>
                    <a:bodyPr/>
                    <a:lstStyle/>
                    <a:p>
                      <a:pPr algn="ctr"/>
                      <a:r>
                        <a:rPr lang="en-US" sz="1000" b="1" dirty="0">
                          <a:solidFill>
                            <a:schemeClr val="bg1"/>
                          </a:solidFill>
                        </a:rPr>
                        <a:t>R</a:t>
                      </a:r>
                      <a:endParaRPr lang="ru-RU" sz="1000" b="1" dirty="0">
                        <a:solidFill>
                          <a:schemeClr val="bg1"/>
                        </a:solidFill>
                      </a:endParaRPr>
                    </a:p>
                  </a:txBody>
                  <a:tcPr anchor="ctr">
                    <a:solidFill>
                      <a:srgbClr val="008C95"/>
                    </a:solidFill>
                  </a:tcPr>
                </a:tc>
                <a:tc>
                  <a:txBody>
                    <a:bodyPr/>
                    <a:lstStyle/>
                    <a:p>
                      <a:pPr algn="ctr"/>
                      <a:r>
                        <a:rPr lang="ru-RU" sz="1000" b="1" dirty="0">
                          <a:solidFill>
                            <a:srgbClr val="008C95"/>
                          </a:solidFill>
                        </a:rPr>
                        <a:t>А</a:t>
                      </a:r>
                    </a:p>
                  </a:txBody>
                  <a:tcPr anchor="ctr">
                    <a:solidFill>
                      <a:srgbClr val="E5F2F2"/>
                    </a:solidFill>
                  </a:tcPr>
                </a:tc>
                <a:tc>
                  <a:txBody>
                    <a:bodyPr/>
                    <a:lstStyle/>
                    <a:p>
                      <a:pPr algn="ctr"/>
                      <a:r>
                        <a:rPr lang="en-US" sz="1000" b="1" dirty="0">
                          <a:solidFill>
                            <a:srgbClr val="008C95"/>
                          </a:solidFill>
                        </a:rPr>
                        <a:t>I</a:t>
                      </a:r>
                      <a:endParaRPr lang="ru-RU" sz="1000" b="1" dirty="0">
                        <a:solidFill>
                          <a:srgbClr val="008C95"/>
                        </a:solidFill>
                      </a:endParaRPr>
                    </a:p>
                  </a:txBody>
                  <a:tcPr anchor="ctr">
                    <a:solidFill>
                      <a:srgbClr val="E5F2F2"/>
                    </a:solidFill>
                  </a:tcPr>
                </a:tc>
                <a:tc>
                  <a:txBody>
                    <a:bodyPr/>
                    <a:lstStyle/>
                    <a:p>
                      <a:pPr marL="0" marR="0" lvl="0" indent="0" algn="ctr" defTabSz="1243941" rtl="0" eaLnBrk="1" fontAlgn="auto" latinLnBrk="0" hangingPunct="1">
                        <a:lnSpc>
                          <a:spcPct val="100000"/>
                        </a:lnSpc>
                        <a:spcBef>
                          <a:spcPts val="0"/>
                        </a:spcBef>
                        <a:spcAft>
                          <a:spcPts val="0"/>
                        </a:spcAft>
                        <a:buClrTx/>
                        <a:buSzTx/>
                        <a:buFontTx/>
                        <a:buNone/>
                        <a:tabLst/>
                        <a:defRPr/>
                      </a:pPr>
                      <a:r>
                        <a:rPr lang="en-US" sz="1000" b="1" dirty="0">
                          <a:solidFill>
                            <a:srgbClr val="008C95"/>
                          </a:solidFill>
                        </a:rPr>
                        <a:t>I</a:t>
                      </a:r>
                      <a:endParaRPr lang="ru-RU" sz="1000" b="1" dirty="0">
                        <a:solidFill>
                          <a:srgbClr val="008C95"/>
                        </a:solidFill>
                      </a:endParaRPr>
                    </a:p>
                  </a:txBody>
                  <a:tcPr anchor="ctr">
                    <a:solidFill>
                      <a:srgbClr val="E5F2F2"/>
                    </a:solidFill>
                  </a:tcPr>
                </a:tc>
                <a:tc>
                  <a:txBody>
                    <a:bodyPr/>
                    <a:lstStyle/>
                    <a:p>
                      <a:pPr marL="0" marR="0" lvl="0" indent="0" algn="ctr" defTabSz="1243941" rtl="0" eaLnBrk="1" fontAlgn="auto" latinLnBrk="0" hangingPunct="1">
                        <a:lnSpc>
                          <a:spcPct val="100000"/>
                        </a:lnSpc>
                        <a:spcBef>
                          <a:spcPts val="0"/>
                        </a:spcBef>
                        <a:spcAft>
                          <a:spcPts val="0"/>
                        </a:spcAft>
                        <a:buClrTx/>
                        <a:buSzTx/>
                        <a:buFontTx/>
                        <a:buNone/>
                        <a:tabLst/>
                        <a:defRPr/>
                      </a:pPr>
                      <a:r>
                        <a:rPr lang="en-US" sz="1000" b="1" dirty="0">
                          <a:solidFill>
                            <a:srgbClr val="008C95"/>
                          </a:solidFill>
                        </a:rPr>
                        <a:t>I</a:t>
                      </a:r>
                      <a:endParaRPr lang="ru-RU" sz="1000" b="1" dirty="0">
                        <a:solidFill>
                          <a:srgbClr val="008C95"/>
                        </a:solidFill>
                      </a:endParaRPr>
                    </a:p>
                  </a:txBody>
                  <a:tcPr anchor="ctr">
                    <a:solidFill>
                      <a:srgbClr val="E5F2F2"/>
                    </a:solidFill>
                  </a:tcPr>
                </a:tc>
                <a:tc>
                  <a:txBody>
                    <a:bodyPr/>
                    <a:lstStyle/>
                    <a:p>
                      <a:pPr algn="ctr"/>
                      <a:r>
                        <a:rPr lang="en-US" sz="1000" b="1" dirty="0">
                          <a:solidFill>
                            <a:srgbClr val="008C95"/>
                          </a:solidFill>
                        </a:rPr>
                        <a:t>I</a:t>
                      </a:r>
                      <a:endParaRPr lang="ru-RU" sz="1000" b="1" dirty="0">
                        <a:solidFill>
                          <a:srgbClr val="008C95"/>
                        </a:solidFill>
                      </a:endParaRPr>
                    </a:p>
                  </a:txBody>
                  <a:tcPr anchor="ctr">
                    <a:solidFill>
                      <a:srgbClr val="E5F2F2"/>
                    </a:solidFill>
                  </a:tcPr>
                </a:tc>
                <a:extLst>
                  <a:ext uri="{0D108BD9-81ED-4DB2-BD59-A6C34878D82A}">
                    <a16:rowId xmlns:a16="http://schemas.microsoft.com/office/drawing/2014/main" val="2966422411"/>
                  </a:ext>
                </a:extLst>
              </a:tr>
              <a:tr h="265818">
                <a:tc>
                  <a:txBody>
                    <a:bodyPr/>
                    <a:lstStyle/>
                    <a:p>
                      <a:pPr algn="ctr"/>
                      <a:r>
                        <a:rPr lang="en-US" sz="1000" dirty="0">
                          <a:solidFill>
                            <a:schemeClr val="bg1"/>
                          </a:solidFill>
                        </a:rPr>
                        <a:t>3</a:t>
                      </a:r>
                      <a:endParaRPr lang="ru-RU" sz="1000" dirty="0">
                        <a:solidFill>
                          <a:schemeClr val="bg1"/>
                        </a:solidFill>
                      </a:endParaRPr>
                    </a:p>
                  </a:txBody>
                  <a:tcPr anchor="ctr">
                    <a:solidFill>
                      <a:srgbClr val="008C95"/>
                    </a:solidFill>
                  </a:tcPr>
                </a:tc>
                <a:tc>
                  <a:txBody>
                    <a:bodyPr/>
                    <a:lstStyle/>
                    <a:p>
                      <a:pPr>
                        <a:buClr>
                          <a:srgbClr val="008080"/>
                        </a:buClr>
                        <a:defRPr/>
                      </a:pPr>
                      <a:r>
                        <a:rPr lang="ru-RU" sz="1000" dirty="0">
                          <a:solidFill>
                            <a:srgbClr val="00313C"/>
                          </a:solidFill>
                          <a:latin typeface="Arial" panose="020B0604020202020204" pitchFamily="34" charset="0"/>
                          <a:cs typeface="Arial" panose="020B0604020202020204" pitchFamily="34" charset="0"/>
                        </a:rPr>
                        <a:t>Дополнение отчета расследования и публикация</a:t>
                      </a:r>
                    </a:p>
                  </a:txBody>
                  <a:tcPr anchor="ctr"/>
                </a:tc>
                <a:tc>
                  <a:txBody>
                    <a:bodyPr/>
                    <a:lstStyle/>
                    <a:p>
                      <a:pPr marL="0" marR="0" lvl="0" indent="0" algn="ctr" defTabSz="1243941" rtl="0" eaLnBrk="1" fontAlgn="auto" latinLnBrk="0" hangingPunct="1">
                        <a:lnSpc>
                          <a:spcPct val="100000"/>
                        </a:lnSpc>
                        <a:spcBef>
                          <a:spcPts val="0"/>
                        </a:spcBef>
                        <a:spcAft>
                          <a:spcPts val="0"/>
                        </a:spcAft>
                        <a:buClrTx/>
                        <a:buSzTx/>
                        <a:buFontTx/>
                        <a:buNone/>
                        <a:tabLst/>
                        <a:defRPr/>
                      </a:pPr>
                      <a:endParaRPr lang="ru-RU" sz="1000" b="1" kern="1200" dirty="0">
                        <a:solidFill>
                          <a:schemeClr val="bg1"/>
                        </a:solidFill>
                        <a:latin typeface="+mn-lt"/>
                        <a:ea typeface="+mn-ea"/>
                        <a:cs typeface="+mn-cs"/>
                      </a:endParaRPr>
                    </a:p>
                  </a:txBody>
                  <a:tcPr anchor="ctr">
                    <a:solidFill>
                      <a:srgbClr val="D9D9D9"/>
                    </a:solidFill>
                  </a:tcPr>
                </a:tc>
                <a:tc>
                  <a:txBody>
                    <a:bodyPr/>
                    <a:lstStyle/>
                    <a:p>
                      <a:pPr algn="ctr"/>
                      <a:endParaRPr lang="ru-RU" sz="1000" b="1" dirty="0">
                        <a:solidFill>
                          <a:schemeClr val="bg1"/>
                        </a:solidFill>
                      </a:endParaRPr>
                    </a:p>
                  </a:txBody>
                  <a:tcPr anchor="ctr">
                    <a:solidFill>
                      <a:srgbClr val="D9D9D9"/>
                    </a:solidFill>
                  </a:tcPr>
                </a:tc>
                <a:tc>
                  <a:txBody>
                    <a:bodyPr/>
                    <a:lstStyle/>
                    <a:p>
                      <a:pPr algn="ctr"/>
                      <a:r>
                        <a:rPr lang="en-US" sz="1000" b="1" dirty="0">
                          <a:solidFill>
                            <a:schemeClr val="bg1"/>
                          </a:solidFill>
                        </a:rPr>
                        <a:t>R</a:t>
                      </a:r>
                      <a:endParaRPr lang="ru-RU" sz="1000" b="1" dirty="0">
                        <a:solidFill>
                          <a:schemeClr val="bg1"/>
                        </a:solidFill>
                      </a:endParaRPr>
                    </a:p>
                  </a:txBody>
                  <a:tcPr anchor="ctr">
                    <a:solidFill>
                      <a:srgbClr val="008C95"/>
                    </a:solidFill>
                  </a:tcPr>
                </a:tc>
                <a:tc>
                  <a:txBody>
                    <a:bodyPr/>
                    <a:lstStyle/>
                    <a:p>
                      <a:pPr marL="0" marR="0" lvl="0" indent="0" algn="ctr" defTabSz="1243941" rtl="0" eaLnBrk="1" fontAlgn="auto" latinLnBrk="0" hangingPunct="1">
                        <a:lnSpc>
                          <a:spcPct val="100000"/>
                        </a:lnSpc>
                        <a:spcBef>
                          <a:spcPts val="0"/>
                        </a:spcBef>
                        <a:spcAft>
                          <a:spcPts val="0"/>
                        </a:spcAft>
                        <a:buClrTx/>
                        <a:buSzTx/>
                        <a:buFontTx/>
                        <a:buNone/>
                        <a:tabLst/>
                        <a:defRPr/>
                      </a:pPr>
                      <a:r>
                        <a:rPr lang="en-US" sz="1000" b="1" dirty="0">
                          <a:solidFill>
                            <a:schemeClr val="bg1"/>
                          </a:solidFill>
                        </a:rPr>
                        <a:t>R</a:t>
                      </a:r>
                      <a:endParaRPr lang="ru-RU" sz="1000" b="1" dirty="0">
                        <a:solidFill>
                          <a:schemeClr val="bg1"/>
                        </a:solidFill>
                      </a:endParaRPr>
                    </a:p>
                  </a:txBody>
                  <a:tcPr anchor="ctr">
                    <a:solidFill>
                      <a:srgbClr val="008C95"/>
                    </a:solidFill>
                  </a:tcPr>
                </a:tc>
                <a:tc>
                  <a:txBody>
                    <a:bodyPr/>
                    <a:lstStyle/>
                    <a:p>
                      <a:pPr marL="0" marR="0" lvl="0" indent="0" algn="ctr" defTabSz="1243941" rtl="0" eaLnBrk="1" fontAlgn="auto" latinLnBrk="0" hangingPunct="1">
                        <a:lnSpc>
                          <a:spcPct val="100000"/>
                        </a:lnSpc>
                        <a:spcBef>
                          <a:spcPts val="0"/>
                        </a:spcBef>
                        <a:spcAft>
                          <a:spcPts val="0"/>
                        </a:spcAft>
                        <a:buClrTx/>
                        <a:buSzTx/>
                        <a:buFontTx/>
                        <a:buNone/>
                        <a:tabLst/>
                        <a:defRPr/>
                      </a:pPr>
                      <a:r>
                        <a:rPr lang="en-US" sz="1000" b="1" dirty="0">
                          <a:solidFill>
                            <a:srgbClr val="008C95"/>
                          </a:solidFill>
                        </a:rPr>
                        <a:t>A, I</a:t>
                      </a:r>
                      <a:endParaRPr lang="ru-RU" sz="1000" b="1" dirty="0">
                        <a:solidFill>
                          <a:srgbClr val="008C95"/>
                        </a:solidFill>
                      </a:endParaRPr>
                    </a:p>
                  </a:txBody>
                  <a:tcPr anchor="ctr">
                    <a:solidFill>
                      <a:srgbClr val="E5F2F2"/>
                    </a:solidFill>
                  </a:tcPr>
                </a:tc>
                <a:tc>
                  <a:txBody>
                    <a:bodyPr/>
                    <a:lstStyle/>
                    <a:p>
                      <a:pPr algn="ctr"/>
                      <a:endParaRPr lang="ru-RU" sz="1000" b="1" dirty="0">
                        <a:solidFill>
                          <a:srgbClr val="D9D9D9"/>
                        </a:solidFill>
                      </a:endParaRPr>
                    </a:p>
                  </a:txBody>
                  <a:tcPr anchor="ctr">
                    <a:solidFill>
                      <a:srgbClr val="D9D9D9"/>
                    </a:solidFill>
                  </a:tcPr>
                </a:tc>
                <a:extLst>
                  <a:ext uri="{0D108BD9-81ED-4DB2-BD59-A6C34878D82A}">
                    <a16:rowId xmlns:a16="http://schemas.microsoft.com/office/drawing/2014/main" val="882659469"/>
                  </a:ext>
                </a:extLst>
              </a:tr>
              <a:tr h="265818">
                <a:tc>
                  <a:txBody>
                    <a:bodyPr/>
                    <a:lstStyle/>
                    <a:p>
                      <a:pPr algn="ctr"/>
                      <a:r>
                        <a:rPr lang="en-US" sz="1000" dirty="0">
                          <a:solidFill>
                            <a:schemeClr val="bg1"/>
                          </a:solidFill>
                        </a:rPr>
                        <a:t>4</a:t>
                      </a:r>
                      <a:endParaRPr lang="ru-RU" sz="1000" dirty="0">
                        <a:solidFill>
                          <a:schemeClr val="bg1"/>
                        </a:solidFill>
                      </a:endParaRPr>
                    </a:p>
                  </a:txBody>
                  <a:tcPr anchor="ctr">
                    <a:solidFill>
                      <a:srgbClr val="008C95"/>
                    </a:solidFill>
                  </a:tcPr>
                </a:tc>
                <a:tc>
                  <a:txBody>
                    <a:bodyPr/>
                    <a:lstStyle/>
                    <a:p>
                      <a:pPr>
                        <a:buClr>
                          <a:srgbClr val="008080"/>
                        </a:buClr>
                        <a:defRPr/>
                      </a:pPr>
                      <a:r>
                        <a:rPr lang="ru-RU" sz="1000" dirty="0">
                          <a:solidFill>
                            <a:srgbClr val="00313C"/>
                          </a:solidFill>
                          <a:latin typeface="Arial" panose="020B0604020202020204" pitchFamily="34" charset="0"/>
                          <a:cs typeface="Arial" panose="020B0604020202020204" pitchFamily="34" charset="0"/>
                        </a:rPr>
                        <a:t>Направление замечаний и результатов оценки на предприятие и куратору</a:t>
                      </a:r>
                      <a:r>
                        <a:rPr lang="en-US" sz="1000" dirty="0">
                          <a:solidFill>
                            <a:srgbClr val="00313C"/>
                          </a:solidFill>
                          <a:latin typeface="Arial" panose="020B0604020202020204" pitchFamily="34" charset="0"/>
                          <a:cs typeface="Arial" panose="020B0604020202020204" pitchFamily="34" charset="0"/>
                        </a:rPr>
                        <a:t> </a:t>
                      </a:r>
                      <a:r>
                        <a:rPr lang="ru-RU" sz="1000" dirty="0">
                          <a:solidFill>
                            <a:srgbClr val="00313C"/>
                          </a:solidFill>
                          <a:latin typeface="Arial" panose="020B0604020202020204" pitchFamily="34" charset="0"/>
                          <a:cs typeface="Arial" panose="020B0604020202020204" pitchFamily="34" charset="0"/>
                        </a:rPr>
                        <a:t>для дополнительного расследования</a:t>
                      </a:r>
                    </a:p>
                  </a:txBody>
                  <a:tcPr anchor="ctr"/>
                </a:tc>
                <a:tc>
                  <a:txBody>
                    <a:bodyPr/>
                    <a:lstStyle/>
                    <a:p>
                      <a:pPr algn="ctr"/>
                      <a:r>
                        <a:rPr lang="en-US" sz="1000" b="1" dirty="0">
                          <a:solidFill>
                            <a:schemeClr val="bg1"/>
                          </a:solidFill>
                        </a:rPr>
                        <a:t>R</a:t>
                      </a:r>
                      <a:endParaRPr lang="ru-RU" sz="1000" b="1" dirty="0">
                        <a:solidFill>
                          <a:schemeClr val="bg1"/>
                        </a:solidFill>
                      </a:endParaRPr>
                    </a:p>
                  </a:txBody>
                  <a:tcPr anchor="ctr">
                    <a:solidFill>
                      <a:srgbClr val="008C95"/>
                    </a:solidFill>
                  </a:tcPr>
                </a:tc>
                <a:tc>
                  <a:txBody>
                    <a:bodyPr/>
                    <a:lstStyle/>
                    <a:p>
                      <a:pPr marL="0" marR="0" lvl="0" indent="0" algn="ctr" defTabSz="1243941" rtl="0" eaLnBrk="1" fontAlgn="auto" latinLnBrk="0" hangingPunct="1">
                        <a:lnSpc>
                          <a:spcPct val="100000"/>
                        </a:lnSpc>
                        <a:spcBef>
                          <a:spcPts val="0"/>
                        </a:spcBef>
                        <a:spcAft>
                          <a:spcPts val="0"/>
                        </a:spcAft>
                        <a:buClrTx/>
                        <a:buSzTx/>
                        <a:buFontTx/>
                        <a:buNone/>
                        <a:tabLst/>
                        <a:defRPr/>
                      </a:pPr>
                      <a:r>
                        <a:rPr lang="ru-RU" sz="1000" b="1" dirty="0">
                          <a:solidFill>
                            <a:srgbClr val="008C95"/>
                          </a:solidFill>
                        </a:rPr>
                        <a:t>А</a:t>
                      </a:r>
                    </a:p>
                  </a:txBody>
                  <a:tcPr anchor="ctr">
                    <a:solidFill>
                      <a:srgbClr val="E5F2F2"/>
                    </a:solidFill>
                  </a:tcPr>
                </a:tc>
                <a:tc>
                  <a:txBody>
                    <a:bodyPr/>
                    <a:lstStyle/>
                    <a:p>
                      <a:pPr marL="0" marR="0" lvl="0" indent="0" algn="ctr" defTabSz="1243941" rtl="0" eaLnBrk="1" fontAlgn="auto" latinLnBrk="0" hangingPunct="1">
                        <a:lnSpc>
                          <a:spcPct val="100000"/>
                        </a:lnSpc>
                        <a:spcBef>
                          <a:spcPts val="0"/>
                        </a:spcBef>
                        <a:spcAft>
                          <a:spcPts val="0"/>
                        </a:spcAft>
                        <a:buClrTx/>
                        <a:buSzTx/>
                        <a:buFontTx/>
                        <a:buNone/>
                        <a:tabLst/>
                        <a:defRPr/>
                      </a:pPr>
                      <a:r>
                        <a:rPr lang="en-US" sz="1000" b="1" dirty="0">
                          <a:solidFill>
                            <a:srgbClr val="008C95"/>
                          </a:solidFill>
                        </a:rPr>
                        <a:t>I</a:t>
                      </a:r>
                      <a:endParaRPr lang="ru-RU" sz="1000" b="1" dirty="0">
                        <a:solidFill>
                          <a:srgbClr val="008C95"/>
                        </a:solidFill>
                      </a:endParaRPr>
                    </a:p>
                  </a:txBody>
                  <a:tcPr anchor="ctr">
                    <a:solidFill>
                      <a:srgbClr val="E5F2F2"/>
                    </a:solidFill>
                  </a:tcPr>
                </a:tc>
                <a:tc>
                  <a:txBody>
                    <a:bodyPr/>
                    <a:lstStyle/>
                    <a:p>
                      <a:pPr algn="ctr"/>
                      <a:r>
                        <a:rPr lang="en-US" sz="1000" b="1" dirty="0">
                          <a:solidFill>
                            <a:srgbClr val="008C95"/>
                          </a:solidFill>
                        </a:rPr>
                        <a:t>I</a:t>
                      </a:r>
                      <a:endParaRPr lang="ru-RU" sz="1000" b="1" dirty="0">
                        <a:solidFill>
                          <a:srgbClr val="008C95"/>
                        </a:solidFill>
                      </a:endParaRPr>
                    </a:p>
                  </a:txBody>
                  <a:tcPr anchor="ctr">
                    <a:solidFill>
                      <a:srgbClr val="E5F2F2"/>
                    </a:solidFill>
                  </a:tcPr>
                </a:tc>
                <a:tc>
                  <a:txBody>
                    <a:bodyPr/>
                    <a:lstStyle/>
                    <a:p>
                      <a:pPr algn="ctr"/>
                      <a:r>
                        <a:rPr lang="en-US" sz="1000" b="1" dirty="0">
                          <a:solidFill>
                            <a:srgbClr val="008C95"/>
                          </a:solidFill>
                        </a:rPr>
                        <a:t>I</a:t>
                      </a:r>
                      <a:endParaRPr lang="ru-RU" sz="1000" b="1" dirty="0">
                        <a:solidFill>
                          <a:srgbClr val="008C95"/>
                        </a:solidFill>
                      </a:endParaRPr>
                    </a:p>
                  </a:txBody>
                  <a:tcPr anchor="ctr">
                    <a:solidFill>
                      <a:srgbClr val="E5F2F2"/>
                    </a:solidFill>
                  </a:tcPr>
                </a:tc>
                <a:tc>
                  <a:txBody>
                    <a:bodyPr/>
                    <a:lstStyle/>
                    <a:p>
                      <a:pPr marL="0" marR="0" lvl="0" indent="0" algn="ctr" defTabSz="1243941" rtl="0" eaLnBrk="1" fontAlgn="auto" latinLnBrk="0" hangingPunct="1">
                        <a:lnSpc>
                          <a:spcPct val="100000"/>
                        </a:lnSpc>
                        <a:spcBef>
                          <a:spcPts val="0"/>
                        </a:spcBef>
                        <a:spcAft>
                          <a:spcPts val="0"/>
                        </a:spcAft>
                        <a:buClrTx/>
                        <a:buSzTx/>
                        <a:buFontTx/>
                        <a:buNone/>
                        <a:tabLst/>
                        <a:defRPr/>
                      </a:pPr>
                      <a:r>
                        <a:rPr lang="en-US" sz="1000" b="1" dirty="0">
                          <a:solidFill>
                            <a:srgbClr val="008C95"/>
                          </a:solidFill>
                        </a:rPr>
                        <a:t>I</a:t>
                      </a:r>
                      <a:endParaRPr lang="ru-RU" sz="1000" b="1" dirty="0">
                        <a:solidFill>
                          <a:srgbClr val="008C95"/>
                        </a:solidFill>
                      </a:endParaRPr>
                    </a:p>
                  </a:txBody>
                  <a:tcPr anchor="ctr">
                    <a:solidFill>
                      <a:srgbClr val="E5F2F2"/>
                    </a:solidFill>
                  </a:tcPr>
                </a:tc>
                <a:extLst>
                  <a:ext uri="{0D108BD9-81ED-4DB2-BD59-A6C34878D82A}">
                    <a16:rowId xmlns:a16="http://schemas.microsoft.com/office/drawing/2014/main" val="808606769"/>
                  </a:ext>
                </a:extLst>
              </a:tr>
              <a:tr h="265818">
                <a:tc>
                  <a:txBody>
                    <a:bodyPr/>
                    <a:lstStyle/>
                    <a:p>
                      <a:pPr algn="ctr"/>
                      <a:r>
                        <a:rPr lang="en-US" sz="1000" dirty="0">
                          <a:solidFill>
                            <a:schemeClr val="bg1"/>
                          </a:solidFill>
                        </a:rPr>
                        <a:t>5</a:t>
                      </a:r>
                      <a:endParaRPr lang="ru-RU" sz="1000" dirty="0">
                        <a:solidFill>
                          <a:schemeClr val="bg1"/>
                        </a:solidFill>
                      </a:endParaRPr>
                    </a:p>
                  </a:txBody>
                  <a:tcPr anchor="ctr">
                    <a:solidFill>
                      <a:srgbClr val="008C95"/>
                    </a:solidFill>
                  </a:tcPr>
                </a:tc>
                <a:tc>
                  <a:txBody>
                    <a:bodyPr/>
                    <a:lstStyle/>
                    <a:p>
                      <a:pPr>
                        <a:buClr>
                          <a:srgbClr val="008080"/>
                        </a:buClr>
                        <a:defRPr/>
                      </a:pPr>
                      <a:r>
                        <a:rPr lang="ru-RU" sz="1000" dirty="0">
                          <a:solidFill>
                            <a:srgbClr val="00313C"/>
                          </a:solidFill>
                          <a:latin typeface="Arial" panose="020B0604020202020204" pitchFamily="34" charset="0"/>
                          <a:cs typeface="Arial" panose="020B0604020202020204" pitchFamily="34" charset="0"/>
                        </a:rPr>
                        <a:t>Дополнительное расследование комиссией</a:t>
                      </a:r>
                    </a:p>
                  </a:txBody>
                  <a:tcPr anchor="ctr"/>
                </a:tc>
                <a:tc>
                  <a:txBody>
                    <a:bodyPr/>
                    <a:lstStyle/>
                    <a:p>
                      <a:pPr algn="ctr"/>
                      <a:r>
                        <a:rPr lang="en-US" sz="1000" b="1" dirty="0">
                          <a:solidFill>
                            <a:srgbClr val="008C95"/>
                          </a:solidFill>
                        </a:rPr>
                        <a:t>I,</a:t>
                      </a:r>
                      <a:r>
                        <a:rPr lang="en-US" sz="1000" b="1" baseline="0" dirty="0">
                          <a:solidFill>
                            <a:srgbClr val="008C95"/>
                          </a:solidFill>
                        </a:rPr>
                        <a:t> C</a:t>
                      </a:r>
                      <a:endParaRPr lang="ru-RU" sz="1000" b="1" dirty="0">
                        <a:solidFill>
                          <a:srgbClr val="008C95"/>
                        </a:solidFill>
                      </a:endParaRPr>
                    </a:p>
                  </a:txBody>
                  <a:tcPr anchor="ctr">
                    <a:solidFill>
                      <a:srgbClr val="E5F2F2"/>
                    </a:solidFill>
                  </a:tcPr>
                </a:tc>
                <a:tc>
                  <a:txBody>
                    <a:bodyPr/>
                    <a:lstStyle/>
                    <a:p>
                      <a:pPr marL="0" marR="0" lvl="0" indent="0" algn="ctr" defTabSz="1243941" rtl="0" eaLnBrk="1" fontAlgn="auto" latinLnBrk="0" hangingPunct="1">
                        <a:lnSpc>
                          <a:spcPct val="100000"/>
                        </a:lnSpc>
                        <a:spcBef>
                          <a:spcPts val="0"/>
                        </a:spcBef>
                        <a:spcAft>
                          <a:spcPts val="0"/>
                        </a:spcAft>
                        <a:buClrTx/>
                        <a:buSzTx/>
                        <a:buFontTx/>
                        <a:buNone/>
                        <a:tabLst/>
                        <a:defRPr/>
                      </a:pPr>
                      <a:endParaRPr lang="ru-RU" sz="1000" b="1" dirty="0">
                        <a:solidFill>
                          <a:schemeClr val="bg1"/>
                        </a:solidFill>
                      </a:endParaRPr>
                    </a:p>
                  </a:txBody>
                  <a:tcPr anchor="ctr">
                    <a:solidFill>
                      <a:srgbClr val="D9D9D9"/>
                    </a:solidFill>
                  </a:tcPr>
                </a:tc>
                <a:tc>
                  <a:txBody>
                    <a:bodyPr/>
                    <a:lstStyle/>
                    <a:p>
                      <a:pPr marL="0" marR="0" lvl="0" indent="0" algn="ctr" defTabSz="1243941" rtl="0" eaLnBrk="1" fontAlgn="auto" latinLnBrk="0" hangingPunct="1">
                        <a:lnSpc>
                          <a:spcPct val="100000"/>
                        </a:lnSpc>
                        <a:spcBef>
                          <a:spcPts val="0"/>
                        </a:spcBef>
                        <a:spcAft>
                          <a:spcPts val="0"/>
                        </a:spcAft>
                        <a:buClrTx/>
                        <a:buSzTx/>
                        <a:buFontTx/>
                        <a:buNone/>
                        <a:tabLst/>
                        <a:defRPr/>
                      </a:pPr>
                      <a:r>
                        <a:rPr lang="en-US" sz="1000" b="1" dirty="0">
                          <a:solidFill>
                            <a:schemeClr val="bg1"/>
                          </a:solidFill>
                        </a:rPr>
                        <a:t>R</a:t>
                      </a:r>
                      <a:endParaRPr lang="ru-RU" sz="1000" b="1" dirty="0">
                        <a:solidFill>
                          <a:schemeClr val="bg1"/>
                        </a:solidFill>
                      </a:endParaRPr>
                    </a:p>
                  </a:txBody>
                  <a:tcPr anchor="ctr">
                    <a:solidFill>
                      <a:srgbClr val="008C95"/>
                    </a:solidFill>
                  </a:tcPr>
                </a:tc>
                <a:tc>
                  <a:txBody>
                    <a:bodyPr/>
                    <a:lstStyle/>
                    <a:p>
                      <a:pPr marL="0" marR="0" lvl="0" indent="0" algn="ctr" defTabSz="1243941" rtl="0" eaLnBrk="1" fontAlgn="auto" latinLnBrk="0" hangingPunct="1">
                        <a:lnSpc>
                          <a:spcPct val="100000"/>
                        </a:lnSpc>
                        <a:spcBef>
                          <a:spcPts val="0"/>
                        </a:spcBef>
                        <a:spcAft>
                          <a:spcPts val="0"/>
                        </a:spcAft>
                        <a:buClrTx/>
                        <a:buSzTx/>
                        <a:buFontTx/>
                        <a:buNone/>
                        <a:tabLst/>
                        <a:defRPr/>
                      </a:pPr>
                      <a:r>
                        <a:rPr lang="en-US" sz="1000" b="1" dirty="0">
                          <a:solidFill>
                            <a:schemeClr val="bg1"/>
                          </a:solidFill>
                        </a:rPr>
                        <a:t>R</a:t>
                      </a:r>
                      <a:endParaRPr lang="ru-RU" sz="1000" b="1" dirty="0">
                        <a:solidFill>
                          <a:schemeClr val="bg1"/>
                        </a:solidFill>
                      </a:endParaRPr>
                    </a:p>
                  </a:txBody>
                  <a:tcPr anchor="ctr">
                    <a:solidFill>
                      <a:srgbClr val="008C95"/>
                    </a:solidFill>
                  </a:tcPr>
                </a:tc>
                <a:tc>
                  <a:txBody>
                    <a:bodyPr/>
                    <a:lstStyle/>
                    <a:p>
                      <a:pPr marL="0" marR="0" lvl="0" indent="0" algn="ctr" defTabSz="1243941" rtl="0" eaLnBrk="1" fontAlgn="auto" latinLnBrk="0" hangingPunct="1">
                        <a:lnSpc>
                          <a:spcPct val="100000"/>
                        </a:lnSpc>
                        <a:spcBef>
                          <a:spcPts val="0"/>
                        </a:spcBef>
                        <a:spcAft>
                          <a:spcPts val="0"/>
                        </a:spcAft>
                        <a:buClrTx/>
                        <a:buSzTx/>
                        <a:buFontTx/>
                        <a:buNone/>
                        <a:tabLst/>
                        <a:defRPr/>
                      </a:pPr>
                      <a:r>
                        <a:rPr lang="en-US" sz="1000" b="1" dirty="0">
                          <a:solidFill>
                            <a:schemeClr val="bg1"/>
                          </a:solidFill>
                        </a:rPr>
                        <a:t>A,</a:t>
                      </a:r>
                      <a:r>
                        <a:rPr lang="en-US" sz="1000" b="1" baseline="0" dirty="0">
                          <a:solidFill>
                            <a:schemeClr val="bg1"/>
                          </a:solidFill>
                        </a:rPr>
                        <a:t> </a:t>
                      </a:r>
                      <a:r>
                        <a:rPr lang="en-US" sz="1000" b="1" dirty="0">
                          <a:solidFill>
                            <a:schemeClr val="bg1"/>
                          </a:solidFill>
                        </a:rPr>
                        <a:t>R</a:t>
                      </a:r>
                      <a:endParaRPr lang="ru-RU" sz="1000" b="1" dirty="0">
                        <a:solidFill>
                          <a:schemeClr val="bg1"/>
                        </a:solidFill>
                      </a:endParaRPr>
                    </a:p>
                  </a:txBody>
                  <a:tcPr anchor="ctr">
                    <a:solidFill>
                      <a:srgbClr val="008C95"/>
                    </a:solidFill>
                  </a:tcPr>
                </a:tc>
                <a:tc>
                  <a:txBody>
                    <a:bodyPr/>
                    <a:lstStyle/>
                    <a:p>
                      <a:pPr marL="0" marR="0" lvl="0" indent="0" algn="ctr" defTabSz="1038669" rtl="0" eaLnBrk="1" fontAlgn="auto" latinLnBrk="0" hangingPunct="1">
                        <a:lnSpc>
                          <a:spcPct val="100000"/>
                        </a:lnSpc>
                        <a:spcBef>
                          <a:spcPts val="0"/>
                        </a:spcBef>
                        <a:spcAft>
                          <a:spcPts val="0"/>
                        </a:spcAft>
                        <a:buClrTx/>
                        <a:buSzTx/>
                        <a:buFontTx/>
                        <a:buNone/>
                        <a:tabLst/>
                        <a:defRPr/>
                      </a:pPr>
                      <a:r>
                        <a:rPr lang="en-US" sz="1000" b="1" dirty="0">
                          <a:solidFill>
                            <a:srgbClr val="008C95"/>
                          </a:solidFill>
                        </a:rPr>
                        <a:t>I</a:t>
                      </a:r>
                      <a:endParaRPr lang="ru-RU" sz="1000" b="1" dirty="0">
                        <a:solidFill>
                          <a:srgbClr val="008C95"/>
                        </a:solidFill>
                      </a:endParaRPr>
                    </a:p>
                  </a:txBody>
                  <a:tcPr anchor="ctr">
                    <a:solidFill>
                      <a:srgbClr val="E5F2F2"/>
                    </a:solidFill>
                  </a:tcPr>
                </a:tc>
                <a:extLst>
                  <a:ext uri="{0D108BD9-81ED-4DB2-BD59-A6C34878D82A}">
                    <a16:rowId xmlns:a16="http://schemas.microsoft.com/office/drawing/2014/main" val="2583893656"/>
                  </a:ext>
                </a:extLst>
              </a:tr>
            </a:tbl>
          </a:graphicData>
        </a:graphic>
      </p:graphicFrame>
      <p:sp>
        <p:nvSpPr>
          <p:cNvPr id="97" name="TextBox 96"/>
          <p:cNvSpPr txBox="1"/>
          <p:nvPr/>
        </p:nvSpPr>
        <p:spPr>
          <a:xfrm>
            <a:off x="312000" y="6317960"/>
            <a:ext cx="9224680" cy="338554"/>
          </a:xfrm>
          <a:prstGeom prst="rect">
            <a:avLst/>
          </a:prstGeom>
          <a:noFill/>
        </p:spPr>
        <p:txBody>
          <a:bodyPr wrap="square" rtlCol="0">
            <a:spAutoFit/>
          </a:bodyPr>
          <a:lstStyle/>
          <a:p>
            <a:r>
              <a:rPr lang="ru-RU" sz="800" baseline="30000" dirty="0"/>
              <a:t>1 </a:t>
            </a:r>
            <a:r>
              <a:rPr lang="ru-RU" sz="800" dirty="0"/>
              <a:t>Эксперт или менеджер СУН по направлению надежность</a:t>
            </a:r>
          </a:p>
          <a:p>
            <a:r>
              <a:rPr lang="en-US" sz="800" baseline="30000" dirty="0"/>
              <a:t>2</a:t>
            </a:r>
            <a:r>
              <a:rPr lang="ru-RU" sz="800" dirty="0"/>
              <a:t> Управление надежностью</a:t>
            </a:r>
            <a:endParaRPr lang="ru-RU" sz="800" baseline="30000" dirty="0"/>
          </a:p>
        </p:txBody>
      </p:sp>
      <p:sp>
        <p:nvSpPr>
          <p:cNvPr id="52" name="Номер слайда 2"/>
          <p:cNvSpPr txBox="1">
            <a:spLocks/>
          </p:cNvSpPr>
          <p:nvPr/>
        </p:nvSpPr>
        <p:spPr>
          <a:xfrm>
            <a:off x="11556459" y="6438082"/>
            <a:ext cx="493871" cy="468555"/>
          </a:xfrm>
          <a:prstGeom prst="rect">
            <a:avLst/>
          </a:prstGeom>
        </p:spPr>
        <p:txBody>
          <a:bodyPr anchor="ctr"/>
          <a:lstStyle>
            <a:defPPr>
              <a:defRPr lang="ru-RU"/>
            </a:defPPr>
            <a:lvl1pPr algn="r">
              <a:defRPr sz="1050"/>
            </a:lvl1pPr>
          </a:lstStyle>
          <a:p>
            <a:pPr marL="0" marR="0" lvl="0" indent="0" algn="r" defTabSz="913722" rtl="0" eaLnBrk="1" fontAlgn="auto" latinLnBrk="0" hangingPunct="1">
              <a:lnSpc>
                <a:spcPct val="100000"/>
              </a:lnSpc>
              <a:spcBef>
                <a:spcPts val="0"/>
              </a:spcBef>
              <a:spcAft>
                <a:spcPts val="0"/>
              </a:spcAft>
              <a:buClrTx/>
              <a:buSzTx/>
              <a:buFontTx/>
              <a:buNone/>
              <a:tabLst/>
              <a:defRPr/>
            </a:pPr>
            <a:fld id="{31ED88B6-9D2D-479B-ABA6-BAE9EF28FCC0}" type="slidenum">
              <a:rPr kumimoji="0" lang="ru-RU" sz="1050" b="0" i="0" u="none" strike="noStrike" kern="1200" cap="none" spc="0" normalizeH="0" baseline="0" noProof="0">
                <a:ln>
                  <a:noFill/>
                </a:ln>
                <a:solidFill>
                  <a:srgbClr val="00313C"/>
                </a:solidFill>
                <a:effectLst/>
                <a:uLnTx/>
                <a:uFillTx/>
                <a:latin typeface="Arial"/>
                <a:ea typeface="+mn-ea"/>
                <a:cs typeface="+mn-cs"/>
              </a:rPr>
              <a:pPr marL="0" marR="0" lvl="0" indent="0" algn="r" defTabSz="913722" rtl="0" eaLnBrk="1" fontAlgn="auto" latinLnBrk="0" hangingPunct="1">
                <a:lnSpc>
                  <a:spcPct val="100000"/>
                </a:lnSpc>
                <a:spcBef>
                  <a:spcPts val="0"/>
                </a:spcBef>
                <a:spcAft>
                  <a:spcPts val="0"/>
                </a:spcAft>
                <a:buClrTx/>
                <a:buSzTx/>
                <a:buFontTx/>
                <a:buNone/>
                <a:tabLst/>
                <a:defRPr/>
              </a:pPr>
              <a:t>32</a:t>
            </a:fld>
            <a:endParaRPr kumimoji="0" lang="ru-RU" sz="1050" b="0" i="0" u="none" strike="noStrike" kern="1200" cap="none" spc="0" normalizeH="0" baseline="0" noProof="0" dirty="0">
              <a:ln>
                <a:noFill/>
              </a:ln>
              <a:solidFill>
                <a:srgbClr val="00313C"/>
              </a:solidFill>
              <a:effectLst/>
              <a:uLnTx/>
              <a:uFillTx/>
              <a:latin typeface="Arial"/>
              <a:ea typeface="+mn-ea"/>
              <a:cs typeface="+mn-cs"/>
            </a:endParaRPr>
          </a:p>
        </p:txBody>
      </p:sp>
      <p:sp>
        <p:nvSpPr>
          <p:cNvPr id="53" name="TextBox 52"/>
          <p:cNvSpPr txBox="1"/>
          <p:nvPr/>
        </p:nvSpPr>
        <p:spPr>
          <a:xfrm>
            <a:off x="340710" y="3451733"/>
            <a:ext cx="10922000" cy="215444"/>
          </a:xfrm>
          <a:prstGeom prst="rect">
            <a:avLst/>
          </a:prstGeom>
          <a:noFill/>
        </p:spPr>
        <p:txBody>
          <a:bodyPr wrap="square" rtlCol="0">
            <a:spAutoFit/>
          </a:bodyPr>
          <a:lstStyle/>
          <a:p>
            <a:r>
              <a:rPr lang="en-US" sz="800" b="1" dirty="0"/>
              <a:t>R</a:t>
            </a:r>
            <a:r>
              <a:rPr lang="en-US" sz="800" dirty="0"/>
              <a:t> -Responsible </a:t>
            </a:r>
            <a:r>
              <a:rPr lang="ru-RU" sz="800" dirty="0"/>
              <a:t>Ответственный исполнитель</a:t>
            </a:r>
            <a:r>
              <a:rPr lang="en-US" sz="800" dirty="0"/>
              <a:t>, </a:t>
            </a:r>
            <a:r>
              <a:rPr lang="en-US" sz="800" b="1" dirty="0"/>
              <a:t>A</a:t>
            </a:r>
            <a:r>
              <a:rPr lang="en-US" sz="800" dirty="0"/>
              <a:t>- </a:t>
            </a:r>
            <a:r>
              <a:rPr lang="ru-RU" sz="800" dirty="0" err="1"/>
              <a:t>Accountable</a:t>
            </a:r>
            <a:r>
              <a:rPr lang="en-US" sz="800" dirty="0"/>
              <a:t> </a:t>
            </a:r>
            <a:r>
              <a:rPr lang="ru-RU" sz="800" dirty="0"/>
              <a:t>Отвечает за результат, принимает решения</a:t>
            </a:r>
            <a:r>
              <a:rPr lang="en-US" sz="800" dirty="0"/>
              <a:t>, </a:t>
            </a:r>
            <a:r>
              <a:rPr lang="en-US" sz="800" b="1" dirty="0"/>
              <a:t>C</a:t>
            </a:r>
            <a:r>
              <a:rPr lang="en-US" sz="800" dirty="0"/>
              <a:t> –Consult </a:t>
            </a:r>
            <a:r>
              <a:rPr lang="ru-RU" sz="800" dirty="0"/>
              <a:t>Консультирует до выполнения</a:t>
            </a:r>
            <a:r>
              <a:rPr lang="en-US" sz="800" dirty="0"/>
              <a:t>, </a:t>
            </a:r>
            <a:r>
              <a:rPr lang="en-US" sz="800" b="1" dirty="0"/>
              <a:t>I</a:t>
            </a:r>
            <a:r>
              <a:rPr lang="en-US" sz="800" dirty="0"/>
              <a:t> – Informed </a:t>
            </a:r>
            <a:r>
              <a:rPr lang="ru-RU" sz="800" dirty="0"/>
              <a:t>Информируется после выполнения</a:t>
            </a:r>
          </a:p>
        </p:txBody>
      </p:sp>
      <p:sp>
        <p:nvSpPr>
          <p:cNvPr id="54" name="Пятиугольник 53"/>
          <p:cNvSpPr/>
          <p:nvPr/>
        </p:nvSpPr>
        <p:spPr bwMode="auto">
          <a:xfrm flipH="1">
            <a:off x="9750971" y="6325599"/>
            <a:ext cx="902429" cy="287866"/>
          </a:xfrm>
          <a:prstGeom prst="homePlate">
            <a:avLst/>
          </a:prstGeom>
          <a:solidFill>
            <a:schemeClr val="bg1">
              <a:lumMod val="65000"/>
            </a:schemeClr>
          </a:solid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914400" fontAlgn="base">
              <a:spcBef>
                <a:spcPct val="0"/>
              </a:spcBef>
              <a:spcAft>
                <a:spcPct val="0"/>
              </a:spcAft>
            </a:pPr>
            <a:r>
              <a:rPr lang="ru-RU" sz="1000" b="1" dirty="0">
                <a:hlinkClick r:id="rId27" action="ppaction://hlinksldjump"/>
              </a:rPr>
              <a:t>Начало</a:t>
            </a:r>
            <a:endParaRPr kumimoji="0" lang="ru-RU" sz="1000" b="1" i="0" u="none" strike="noStrike" cap="none" normalizeH="0" baseline="0" dirty="0">
              <a:ln>
                <a:solidFill>
                  <a:schemeClr val="bg1">
                    <a:lumMod val="75000"/>
                  </a:schemeClr>
                </a:solidFill>
              </a:ln>
              <a:solidFill>
                <a:schemeClr val="bg1">
                  <a:lumMod val="65000"/>
                </a:schemeClr>
              </a:solidFill>
              <a:effectLst/>
              <a:latin typeface="Arial" charset="0"/>
            </a:endParaRPr>
          </a:p>
        </p:txBody>
      </p:sp>
      <p:grpSp>
        <p:nvGrpSpPr>
          <p:cNvPr id="33" name="Группа 32"/>
          <p:cNvGrpSpPr/>
          <p:nvPr/>
        </p:nvGrpSpPr>
        <p:grpSpPr>
          <a:xfrm>
            <a:off x="10038142" y="189141"/>
            <a:ext cx="1836912" cy="270925"/>
            <a:chOff x="10272872" y="20657"/>
            <a:chExt cx="1836912" cy="270925"/>
          </a:xfrm>
        </p:grpSpPr>
        <p:grpSp>
          <p:nvGrpSpPr>
            <p:cNvPr id="34" name="Group 157">
              <a:extLst>
                <a:ext uri="{FF2B5EF4-FFF2-40B4-BE49-F238E27FC236}">
                  <a16:creationId xmlns:a16="http://schemas.microsoft.com/office/drawing/2014/main" id="{4CEEC936-88F2-487F-9301-BBF7EE53302E}"/>
                </a:ext>
              </a:extLst>
            </p:cNvPr>
            <p:cNvGrpSpPr>
              <a:grpSpLocks/>
            </p:cNvGrpSpPr>
            <p:nvPr>
              <p:custDataLst>
                <p:tags r:id="rId3"/>
              </p:custDataLst>
            </p:nvPr>
          </p:nvGrpSpPr>
          <p:grpSpPr>
            <a:xfrm>
              <a:off x="10635114" y="75002"/>
              <a:ext cx="387944" cy="216580"/>
              <a:chOff x="3088884" y="1164709"/>
              <a:chExt cx="2296426" cy="1282037"/>
            </a:xfrm>
            <a:solidFill>
              <a:srgbClr val="008080"/>
            </a:solidFill>
          </p:grpSpPr>
          <p:sp>
            <p:nvSpPr>
              <p:cNvPr id="77" name="Freeform: Shape 158">
                <a:extLst>
                  <a:ext uri="{FF2B5EF4-FFF2-40B4-BE49-F238E27FC236}">
                    <a16:creationId xmlns:a16="http://schemas.microsoft.com/office/drawing/2014/main" id="{F4F9E692-AE8C-4FC4-A89B-E6184CB74099}"/>
                  </a:ext>
                </a:extLst>
              </p:cNvPr>
              <p:cNvSpPr/>
              <p:nvPr>
                <p:custDataLst>
                  <p:tags r:id="rId21"/>
                </p:custDataLst>
              </p:nvPr>
            </p:nvSpPr>
            <p:spPr>
              <a:xfrm>
                <a:off x="3088884" y="1164709"/>
                <a:ext cx="2296426" cy="1282037"/>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53573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53573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153573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7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7 w 1828800"/>
                  <a:gd name="connsiteY1" fmla="*/ 0 h 914400"/>
                  <a:gd name="connsiteX2" fmla="*/ 1828800 w 1828800"/>
                  <a:gd name="connsiteY2" fmla="*/ 457200 h 914400"/>
                  <a:gd name="connsiteX3" fmla="*/ 1645787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7 w 1828800"/>
                  <a:gd name="connsiteY1" fmla="*/ 0 h 914400"/>
                  <a:gd name="connsiteX2" fmla="*/ 1828800 w 1828800"/>
                  <a:gd name="connsiteY2" fmla="*/ 457200 h 914400"/>
                  <a:gd name="connsiteX3" fmla="*/ 1645787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45787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645025" y="0"/>
                    </a:lnTo>
                    <a:lnTo>
                      <a:pt x="1828800" y="457200"/>
                    </a:lnTo>
                    <a:lnTo>
                      <a:pt x="1645025" y="914400"/>
                    </a:lnTo>
                    <a:lnTo>
                      <a:pt x="0" y="914400"/>
                    </a:lnTo>
                    <a:lnTo>
                      <a:pt x="183775" y="457200"/>
                    </a:lnTo>
                    <a:close/>
                  </a:path>
                </a:pathLst>
              </a:custGeom>
              <a:solidFill>
                <a:srgbClr val="B2D2D8"/>
              </a:solidFill>
              <a:ln w="9525" cap="flat" cmpd="sng" algn="ctr">
                <a:solidFill>
                  <a:srgbClr val="FFFFFF"/>
                </a:solidFill>
                <a:prstDash val="solid"/>
              </a:ln>
              <a:effectLst/>
            </p:spPr>
            <p:txBody>
              <a:bodyPr wrap="square" l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800" b="0" i="0" u="none" strike="noStrike" kern="0" cap="none" spc="0" normalizeH="0" baseline="0" noProof="0" dirty="0" err="1">
                  <a:ln>
                    <a:noFill/>
                  </a:ln>
                  <a:solidFill>
                    <a:srgbClr val="FFFFFF"/>
                  </a:solidFill>
                  <a:effectLst/>
                  <a:uLnTx/>
                  <a:uFillTx/>
                  <a:latin typeface="Arial"/>
                  <a:ea typeface="+mn-ea"/>
                  <a:cs typeface="+mn-cs"/>
                </a:endParaRPr>
              </a:p>
            </p:txBody>
          </p:sp>
          <p:sp>
            <p:nvSpPr>
              <p:cNvPr id="78" name="TextBox 77">
                <a:extLst>
                  <a:ext uri="{FF2B5EF4-FFF2-40B4-BE49-F238E27FC236}">
                    <a16:creationId xmlns:a16="http://schemas.microsoft.com/office/drawing/2014/main" id="{DBD621E5-087B-4D36-BF72-18BE3ACC1830}"/>
                  </a:ext>
                </a:extLst>
              </p:cNvPr>
              <p:cNvSpPr txBox="1"/>
              <p:nvPr>
                <p:custDataLst>
                  <p:tags r:id="rId22"/>
                </p:custDataLst>
              </p:nvPr>
            </p:nvSpPr>
            <p:spPr>
              <a:xfrm>
                <a:off x="3370450" y="1253740"/>
                <a:ext cx="1784092" cy="1103976"/>
              </a:xfrm>
              <a:prstGeom prst="rect">
                <a:avLst/>
              </a:prstGeom>
              <a:solidFill>
                <a:srgbClr val="B2D2D8"/>
              </a:solidFill>
            </p:spPr>
            <p:txBody>
              <a:bodyPr vert="horz" wrap="square" lIns="36000" tIns="0" rIns="0" bIns="0" rtlCol="0" anchor="ctr">
                <a:noAutofit/>
              </a:bodyPr>
              <a:lstStyle>
                <a:lvl1pPr lvl="0" indent="0" defTabSz="913473" fontAlgn="base">
                  <a:spcBef>
                    <a:spcPct val="0"/>
                  </a:spcBef>
                  <a:spcAft>
                    <a:spcPct val="0"/>
                  </a:spcAft>
                  <a:buClr>
                    <a:schemeClr val="tx2"/>
                  </a:buClr>
                  <a:buSzPct val="100000"/>
                  <a:defRPr lang="ru-RU" sz="1600" baseline="0" dirty="0"/>
                </a:lvl1pPr>
                <a:lvl2pPr marL="198335" lvl="1" indent="-194662" defTabSz="913473" fontAlgn="base">
                  <a:spcBef>
                    <a:spcPct val="0"/>
                  </a:spcBef>
                  <a:spcAft>
                    <a:spcPct val="0"/>
                  </a:spcAft>
                  <a:buClr>
                    <a:schemeClr val="accent4"/>
                  </a:buClr>
                  <a:buSzPct val="125000"/>
                  <a:buFont typeface="Arial" charset="0"/>
                  <a:buChar char="▪"/>
                  <a:defRPr lang="ru-RU" sz="1600" baseline="0" dirty="0"/>
                </a:lvl2pPr>
                <a:lvl3pPr marL="455435" lvl="2" indent="-253428" defTabSz="913473" fontAlgn="base">
                  <a:spcBef>
                    <a:spcPct val="0"/>
                  </a:spcBef>
                  <a:spcAft>
                    <a:spcPct val="0"/>
                  </a:spcAft>
                  <a:buClr>
                    <a:schemeClr val="accent6"/>
                  </a:buClr>
                  <a:buSzPct val="120000"/>
                  <a:buFont typeface="Arial" charset="0"/>
                  <a:buChar char="–"/>
                  <a:defRPr lang="ru-RU" sz="1600" baseline="0" dirty="0"/>
                </a:lvl3pPr>
                <a:lvl4pPr marL="628060" lvl="3" indent="-157933" defTabSz="913473" fontAlgn="base">
                  <a:spcBef>
                    <a:spcPct val="0"/>
                  </a:spcBef>
                  <a:spcAft>
                    <a:spcPct val="0"/>
                  </a:spcAft>
                  <a:buClr>
                    <a:schemeClr val="accent6"/>
                  </a:buClr>
                  <a:buSzPct val="120000"/>
                  <a:buFont typeface="Arial" charset="0"/>
                  <a:buChar char="▫"/>
                  <a:defRPr lang="ru-RU" sz="1600" baseline="0" dirty="0"/>
                </a:lvl4pPr>
                <a:lvl5pPr marL="763957" lvl="4" indent="-132223" defTabSz="913473" fontAlgn="base">
                  <a:spcBef>
                    <a:spcPct val="0"/>
                  </a:spcBef>
                  <a:spcAft>
                    <a:spcPct val="0"/>
                  </a:spcAft>
                  <a:buClr>
                    <a:schemeClr val="accent6"/>
                  </a:buClr>
                  <a:buSzPct val="89000"/>
                  <a:buFont typeface="Arial" charset="0"/>
                  <a:buChar char="-"/>
                  <a:defRPr lang="ru-RU" sz="1600" baseline="0" dirty="0"/>
                </a:lvl5pPr>
                <a:lvl6pPr marL="1020030" indent="-177089" defTabSz="1218026" fontAlgn="base">
                  <a:spcBef>
                    <a:spcPct val="0"/>
                  </a:spcBef>
                  <a:spcAft>
                    <a:spcPct val="0"/>
                  </a:spcAft>
                  <a:buClr>
                    <a:schemeClr val="tx2"/>
                  </a:buClr>
                  <a:buSzPct val="89000"/>
                  <a:buFont typeface="Arial" charset="0"/>
                  <a:buChar char="-"/>
                  <a:defRPr sz="2100" baseline="0"/>
                </a:lvl6pPr>
                <a:lvl7pPr marL="1020030" indent="-177089" defTabSz="1218026" fontAlgn="base">
                  <a:spcBef>
                    <a:spcPct val="0"/>
                  </a:spcBef>
                  <a:spcAft>
                    <a:spcPct val="0"/>
                  </a:spcAft>
                  <a:buClr>
                    <a:schemeClr val="tx2"/>
                  </a:buClr>
                  <a:buSzPct val="89000"/>
                  <a:buFont typeface="Arial" charset="0"/>
                  <a:buChar char="-"/>
                  <a:defRPr sz="2100" baseline="0"/>
                </a:lvl7pPr>
                <a:lvl8pPr marL="1020030" indent="-177089" defTabSz="1218026" fontAlgn="base">
                  <a:spcBef>
                    <a:spcPct val="0"/>
                  </a:spcBef>
                  <a:spcAft>
                    <a:spcPct val="0"/>
                  </a:spcAft>
                  <a:buClr>
                    <a:schemeClr val="tx2"/>
                  </a:buClr>
                  <a:buSzPct val="89000"/>
                  <a:buFont typeface="Arial" charset="0"/>
                  <a:buChar char="-"/>
                  <a:defRPr sz="2100" baseline="0"/>
                </a:lvl8pPr>
                <a:lvl9pPr marL="1020030" indent="-177089" defTabSz="1218026" fontAlgn="base">
                  <a:spcBef>
                    <a:spcPct val="0"/>
                  </a:spcBef>
                  <a:spcAft>
                    <a:spcPct val="0"/>
                  </a:spcAft>
                  <a:buClr>
                    <a:schemeClr val="tx2"/>
                  </a:buClr>
                  <a:buSzPct val="89000"/>
                  <a:buFont typeface="Arial" charset="0"/>
                  <a:buChar char="-"/>
                  <a:defRPr sz="2100" baseline="0"/>
                </a:lvl9pPr>
              </a:lstStyle>
              <a:p>
                <a:pPr marL="0" marR="0" lvl="0" indent="0" defTabSz="913473" eaLnBrk="1" fontAlgn="base" latinLnBrk="0" hangingPunct="1">
                  <a:lnSpc>
                    <a:spcPct val="100000"/>
                  </a:lnSpc>
                  <a:spcBef>
                    <a:spcPct val="0"/>
                  </a:spcBef>
                  <a:spcAft>
                    <a:spcPct val="0"/>
                  </a:spcAft>
                  <a:buClr>
                    <a:srgbClr val="008080"/>
                  </a:buClr>
                  <a:buSzPct val="100000"/>
                  <a:buFontTx/>
                  <a:buNone/>
                  <a:tabLst/>
                  <a:defRPr/>
                </a:pPr>
                <a:endParaRPr kumimoji="0" lang="ru-RU" sz="800" b="1" i="0" u="none" strike="noStrike" kern="0" cap="none" spc="0" normalizeH="0" baseline="0" noProof="0">
                  <a:ln>
                    <a:noFill/>
                  </a:ln>
                  <a:solidFill>
                    <a:srgbClr val="FFFFFF"/>
                  </a:solidFill>
                  <a:effectLst/>
                  <a:uLnTx/>
                  <a:uFillTx/>
                </a:endParaRPr>
              </a:p>
            </p:txBody>
          </p:sp>
        </p:grpSp>
        <p:grpSp>
          <p:nvGrpSpPr>
            <p:cNvPr id="35" name="Group 160">
              <a:extLst>
                <a:ext uri="{FF2B5EF4-FFF2-40B4-BE49-F238E27FC236}">
                  <a16:creationId xmlns:a16="http://schemas.microsoft.com/office/drawing/2014/main" id="{04FC4A19-C68D-44AC-BCE4-E0CA3A8AEF16}"/>
                </a:ext>
              </a:extLst>
            </p:cNvPr>
            <p:cNvGrpSpPr/>
            <p:nvPr>
              <p:custDataLst>
                <p:tags r:id="rId4"/>
              </p:custDataLst>
            </p:nvPr>
          </p:nvGrpSpPr>
          <p:grpSpPr>
            <a:xfrm>
              <a:off x="10272872" y="75002"/>
              <a:ext cx="387944" cy="216580"/>
              <a:chOff x="921522" y="1164709"/>
              <a:chExt cx="2296426" cy="1282037"/>
            </a:xfrm>
            <a:solidFill>
              <a:srgbClr val="B2D2D8"/>
            </a:solidFill>
          </p:grpSpPr>
          <p:sp>
            <p:nvSpPr>
              <p:cNvPr id="50" name="Freeform: Shape 161">
                <a:extLst>
                  <a:ext uri="{FF2B5EF4-FFF2-40B4-BE49-F238E27FC236}">
                    <a16:creationId xmlns:a16="http://schemas.microsoft.com/office/drawing/2014/main" id="{197CF1A7-7FE1-46BA-ACC2-20AA31C51914}"/>
                  </a:ext>
                </a:extLst>
              </p:cNvPr>
              <p:cNvSpPr/>
              <p:nvPr>
                <p:custDataLst>
                  <p:tags r:id="rId19"/>
                </p:custDataLst>
              </p:nvPr>
            </p:nvSpPr>
            <p:spPr>
              <a:xfrm>
                <a:off x="921522" y="1164709"/>
                <a:ext cx="2296426" cy="1282037"/>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83775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83775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0 w 1828800"/>
                  <a:gd name="connsiteY5"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645025" y="0"/>
                    </a:lnTo>
                    <a:lnTo>
                      <a:pt x="1828800" y="457200"/>
                    </a:lnTo>
                    <a:lnTo>
                      <a:pt x="1645025" y="914400"/>
                    </a:lnTo>
                    <a:lnTo>
                      <a:pt x="0" y="914400"/>
                    </a:lnTo>
                    <a:lnTo>
                      <a:pt x="0" y="457200"/>
                    </a:lnTo>
                    <a:close/>
                  </a:path>
                </a:pathLst>
              </a:custGeom>
              <a:grpFill/>
              <a:ln w="9525" cap="flat" cmpd="sng" algn="ctr">
                <a:solidFill>
                  <a:srgbClr val="FFFFFF"/>
                </a:solidFill>
                <a:prstDash val="solid"/>
              </a:ln>
              <a:effectLst/>
            </p:spPr>
            <p:txBody>
              <a:bodyPr wrap="square" l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800" b="0" i="0" u="none" strike="noStrike" kern="0" cap="none" spc="0" normalizeH="0" baseline="0" noProof="0" dirty="0" err="1">
                  <a:ln>
                    <a:noFill/>
                  </a:ln>
                  <a:solidFill>
                    <a:srgbClr val="FFFFFF"/>
                  </a:solidFill>
                  <a:effectLst/>
                  <a:uLnTx/>
                  <a:uFillTx/>
                  <a:latin typeface="Arial"/>
                  <a:ea typeface="+mn-ea"/>
                  <a:cs typeface="+mn-cs"/>
                </a:endParaRPr>
              </a:p>
            </p:txBody>
          </p:sp>
          <p:sp>
            <p:nvSpPr>
              <p:cNvPr id="51" name="TextBox 50">
                <a:extLst>
                  <a:ext uri="{FF2B5EF4-FFF2-40B4-BE49-F238E27FC236}">
                    <a16:creationId xmlns:a16="http://schemas.microsoft.com/office/drawing/2014/main" id="{53079148-39E0-4FCB-82CF-F97B48FC81A3}"/>
                  </a:ext>
                </a:extLst>
              </p:cNvPr>
              <p:cNvSpPr txBox="1"/>
              <p:nvPr>
                <p:custDataLst>
                  <p:tags r:id="rId20"/>
                </p:custDataLst>
              </p:nvPr>
            </p:nvSpPr>
            <p:spPr>
              <a:xfrm>
                <a:off x="985022" y="1253740"/>
                <a:ext cx="2002159" cy="1103976"/>
              </a:xfrm>
              <a:prstGeom prst="rect">
                <a:avLst/>
              </a:prstGeom>
              <a:grpFill/>
            </p:spPr>
            <p:txBody>
              <a:bodyPr vert="horz" wrap="square" lIns="36000" tIns="0" rIns="0" bIns="0" rtlCol="0" anchor="ctr">
                <a:noAutofit/>
              </a:bodyPr>
              <a:lstStyle>
                <a:lvl1pPr lvl="0" indent="0" defTabSz="913473" fontAlgn="base">
                  <a:spcBef>
                    <a:spcPct val="0"/>
                  </a:spcBef>
                  <a:spcAft>
                    <a:spcPct val="0"/>
                  </a:spcAft>
                  <a:buClr>
                    <a:schemeClr val="tx2"/>
                  </a:buClr>
                  <a:buSzPct val="100000"/>
                  <a:defRPr lang="ru-RU" sz="1600" baseline="0" dirty="0"/>
                </a:lvl1pPr>
                <a:lvl2pPr marL="198335" lvl="1" indent="-194662" defTabSz="913473" fontAlgn="base">
                  <a:spcBef>
                    <a:spcPct val="0"/>
                  </a:spcBef>
                  <a:spcAft>
                    <a:spcPct val="0"/>
                  </a:spcAft>
                  <a:buClr>
                    <a:schemeClr val="accent4"/>
                  </a:buClr>
                  <a:buSzPct val="125000"/>
                  <a:buFont typeface="Arial" charset="0"/>
                  <a:buChar char="▪"/>
                  <a:defRPr lang="ru-RU" sz="1600" baseline="0" dirty="0"/>
                </a:lvl2pPr>
                <a:lvl3pPr marL="455435" lvl="2" indent="-253428" defTabSz="913473" fontAlgn="base">
                  <a:spcBef>
                    <a:spcPct val="0"/>
                  </a:spcBef>
                  <a:spcAft>
                    <a:spcPct val="0"/>
                  </a:spcAft>
                  <a:buClr>
                    <a:schemeClr val="accent6"/>
                  </a:buClr>
                  <a:buSzPct val="120000"/>
                  <a:buFont typeface="Arial" charset="0"/>
                  <a:buChar char="–"/>
                  <a:defRPr lang="ru-RU" sz="1600" baseline="0" dirty="0"/>
                </a:lvl3pPr>
                <a:lvl4pPr marL="628060" lvl="3" indent="-157933" defTabSz="913473" fontAlgn="base">
                  <a:spcBef>
                    <a:spcPct val="0"/>
                  </a:spcBef>
                  <a:spcAft>
                    <a:spcPct val="0"/>
                  </a:spcAft>
                  <a:buClr>
                    <a:schemeClr val="accent6"/>
                  </a:buClr>
                  <a:buSzPct val="120000"/>
                  <a:buFont typeface="Arial" charset="0"/>
                  <a:buChar char="▫"/>
                  <a:defRPr lang="ru-RU" sz="1600" baseline="0" dirty="0"/>
                </a:lvl4pPr>
                <a:lvl5pPr marL="763957" lvl="4" indent="-132223" defTabSz="913473" fontAlgn="base">
                  <a:spcBef>
                    <a:spcPct val="0"/>
                  </a:spcBef>
                  <a:spcAft>
                    <a:spcPct val="0"/>
                  </a:spcAft>
                  <a:buClr>
                    <a:schemeClr val="accent6"/>
                  </a:buClr>
                  <a:buSzPct val="89000"/>
                  <a:buFont typeface="Arial" charset="0"/>
                  <a:buChar char="-"/>
                  <a:defRPr lang="ru-RU" sz="1600" baseline="0" dirty="0"/>
                </a:lvl5pPr>
                <a:lvl6pPr marL="1020030" indent="-177089" defTabSz="1218026" fontAlgn="base">
                  <a:spcBef>
                    <a:spcPct val="0"/>
                  </a:spcBef>
                  <a:spcAft>
                    <a:spcPct val="0"/>
                  </a:spcAft>
                  <a:buClr>
                    <a:schemeClr val="tx2"/>
                  </a:buClr>
                  <a:buSzPct val="89000"/>
                  <a:buFont typeface="Arial" charset="0"/>
                  <a:buChar char="-"/>
                  <a:defRPr sz="2100" baseline="0"/>
                </a:lvl6pPr>
                <a:lvl7pPr marL="1020030" indent="-177089" defTabSz="1218026" fontAlgn="base">
                  <a:spcBef>
                    <a:spcPct val="0"/>
                  </a:spcBef>
                  <a:spcAft>
                    <a:spcPct val="0"/>
                  </a:spcAft>
                  <a:buClr>
                    <a:schemeClr val="tx2"/>
                  </a:buClr>
                  <a:buSzPct val="89000"/>
                  <a:buFont typeface="Arial" charset="0"/>
                  <a:buChar char="-"/>
                  <a:defRPr sz="2100" baseline="0"/>
                </a:lvl7pPr>
                <a:lvl8pPr marL="1020030" indent="-177089" defTabSz="1218026" fontAlgn="base">
                  <a:spcBef>
                    <a:spcPct val="0"/>
                  </a:spcBef>
                  <a:spcAft>
                    <a:spcPct val="0"/>
                  </a:spcAft>
                  <a:buClr>
                    <a:schemeClr val="tx2"/>
                  </a:buClr>
                  <a:buSzPct val="89000"/>
                  <a:buFont typeface="Arial" charset="0"/>
                  <a:buChar char="-"/>
                  <a:defRPr sz="2100" baseline="0"/>
                </a:lvl8pPr>
                <a:lvl9pPr marL="1020030" indent="-177089" defTabSz="1218026" fontAlgn="base">
                  <a:spcBef>
                    <a:spcPct val="0"/>
                  </a:spcBef>
                  <a:spcAft>
                    <a:spcPct val="0"/>
                  </a:spcAft>
                  <a:buClr>
                    <a:schemeClr val="tx2"/>
                  </a:buClr>
                  <a:buSzPct val="89000"/>
                  <a:buFont typeface="Arial" charset="0"/>
                  <a:buChar char="-"/>
                  <a:defRPr sz="2100" baseline="0"/>
                </a:lvl9pPr>
              </a:lstStyle>
              <a:p>
                <a:pPr marL="0" marR="0" lvl="0" indent="0" defTabSz="913473" eaLnBrk="1" fontAlgn="base" latinLnBrk="0" hangingPunct="1">
                  <a:lnSpc>
                    <a:spcPct val="100000"/>
                  </a:lnSpc>
                  <a:spcBef>
                    <a:spcPct val="0"/>
                  </a:spcBef>
                  <a:spcAft>
                    <a:spcPct val="0"/>
                  </a:spcAft>
                  <a:buClr>
                    <a:srgbClr val="008080"/>
                  </a:buClr>
                  <a:buSzPct val="100000"/>
                  <a:buFontTx/>
                  <a:buNone/>
                  <a:tabLst/>
                  <a:defRPr/>
                </a:pPr>
                <a:endParaRPr kumimoji="0" lang="en-US" sz="800" b="1" i="0" u="none" strike="noStrike" kern="0" cap="none" spc="0" normalizeH="0" baseline="0" noProof="0">
                  <a:ln>
                    <a:noFill/>
                  </a:ln>
                  <a:solidFill>
                    <a:srgbClr val="FFFFFF"/>
                  </a:solidFill>
                  <a:effectLst/>
                  <a:uLnTx/>
                  <a:uFillTx/>
                </a:endParaRPr>
              </a:p>
            </p:txBody>
          </p:sp>
        </p:grpSp>
        <p:sp>
          <p:nvSpPr>
            <p:cNvPr id="36" name="Oval 21">
              <a:extLst>
                <a:ext uri="{FF2B5EF4-FFF2-40B4-BE49-F238E27FC236}">
                  <a16:creationId xmlns:a16="http://schemas.microsoft.com/office/drawing/2014/main" id="{CA8C2CDF-DFFA-426A-BAAE-897286934E9F}"/>
                </a:ext>
              </a:extLst>
            </p:cNvPr>
            <p:cNvSpPr>
              <a:spLocks noChangeArrowheads="1"/>
            </p:cNvSpPr>
            <p:nvPr>
              <p:custDataLst>
                <p:tags r:id="rId5"/>
              </p:custDataLst>
            </p:nvPr>
          </p:nvSpPr>
          <p:spPr bwMode="gray">
            <a:xfrm>
              <a:off x="10392370" y="20657"/>
              <a:ext cx="109965" cy="109965"/>
            </a:xfrm>
            <a:prstGeom prst="ellipse">
              <a:avLst/>
            </a:prstGeom>
            <a:solidFill>
              <a:srgbClr val="B2D2D8"/>
            </a:solidFill>
            <a:ln w="9525">
              <a:solidFill>
                <a:srgbClr val="FFFFFF"/>
              </a:solidFill>
              <a:round/>
              <a:headEnd/>
              <a:tailEnd/>
            </a:ln>
          </p:spPr>
          <p:txBody>
            <a:bodyPr wrap="none" lIns="91430" tIns="45715" rIns="91430" bIns="45715" anchor="ctr">
              <a:noAutofit/>
            </a:bodyPr>
            <a:lstStyle/>
            <a:p>
              <a:pPr marL="0" marR="0" lvl="0" indent="0" algn="ctr" defTabSz="913523" eaLnBrk="1" fontAlgn="auto" latinLnBrk="0" hangingPunct="1">
                <a:lnSpc>
                  <a:spcPct val="100000"/>
                </a:lnSpc>
                <a:spcBef>
                  <a:spcPts val="0"/>
                </a:spcBef>
                <a:spcAft>
                  <a:spcPts val="0"/>
                </a:spcAft>
                <a:buClr>
                  <a:srgbClr val="000000"/>
                </a:buClr>
                <a:buSzTx/>
                <a:buFontTx/>
                <a:buNone/>
                <a:tabLst/>
                <a:defRPr/>
              </a:pPr>
              <a:r>
                <a:rPr kumimoji="0" lang="en-US" sz="600" b="1" i="0" u="none" strike="noStrike" kern="0" cap="none" spc="0" normalizeH="0" baseline="0" noProof="0" dirty="0">
                  <a:ln>
                    <a:noFill/>
                  </a:ln>
                  <a:solidFill>
                    <a:srgbClr val="008080"/>
                  </a:solidFill>
                  <a:effectLst/>
                  <a:uLnTx/>
                  <a:uFillTx/>
                </a:rPr>
                <a:t>1</a:t>
              </a:r>
            </a:p>
          </p:txBody>
        </p:sp>
        <p:sp>
          <p:nvSpPr>
            <p:cNvPr id="37" name="Oval 21">
              <a:extLst>
                <a:ext uri="{FF2B5EF4-FFF2-40B4-BE49-F238E27FC236}">
                  <a16:creationId xmlns:a16="http://schemas.microsoft.com/office/drawing/2014/main" id="{24F374FD-1D76-4320-A12C-1FE7B2FD066D}"/>
                </a:ext>
              </a:extLst>
            </p:cNvPr>
            <p:cNvSpPr>
              <a:spLocks noChangeArrowheads="1"/>
            </p:cNvSpPr>
            <p:nvPr>
              <p:custDataLst>
                <p:tags r:id="rId6"/>
              </p:custDataLst>
            </p:nvPr>
          </p:nvSpPr>
          <p:spPr bwMode="gray">
            <a:xfrm>
              <a:off x="10754612" y="20657"/>
              <a:ext cx="109965" cy="109965"/>
            </a:xfrm>
            <a:prstGeom prst="ellipse">
              <a:avLst/>
            </a:prstGeom>
            <a:solidFill>
              <a:srgbClr val="B2D2D8"/>
            </a:solidFill>
            <a:ln w="9525">
              <a:solidFill>
                <a:srgbClr val="FFFFFF"/>
              </a:solidFill>
              <a:round/>
              <a:headEnd/>
              <a:tailEnd/>
            </a:ln>
          </p:spPr>
          <p:txBody>
            <a:bodyPr wrap="none" lIns="91430" tIns="45715" rIns="91430" bIns="45715" anchor="ctr">
              <a:noAutofit/>
            </a:bodyPr>
            <a:lstStyle/>
            <a:p>
              <a:pPr marL="0" marR="0" lvl="0" indent="0" algn="ctr" defTabSz="913523" eaLnBrk="1" fontAlgn="auto" latinLnBrk="0" hangingPunct="1">
                <a:lnSpc>
                  <a:spcPct val="100000"/>
                </a:lnSpc>
                <a:spcBef>
                  <a:spcPts val="0"/>
                </a:spcBef>
                <a:spcAft>
                  <a:spcPts val="0"/>
                </a:spcAft>
                <a:buClr>
                  <a:srgbClr val="000000"/>
                </a:buClr>
                <a:buSzTx/>
                <a:buFontTx/>
                <a:buNone/>
                <a:tabLst/>
                <a:defRPr/>
              </a:pPr>
              <a:r>
                <a:rPr kumimoji="0" lang="en-US" sz="600" b="1" i="0" u="none" strike="noStrike" kern="0" cap="none" spc="0" normalizeH="0" baseline="0" noProof="0" dirty="0">
                  <a:ln>
                    <a:noFill/>
                  </a:ln>
                  <a:solidFill>
                    <a:srgbClr val="008080"/>
                  </a:solidFill>
                  <a:effectLst/>
                  <a:uLnTx/>
                  <a:uFillTx/>
                </a:rPr>
                <a:t>2</a:t>
              </a:r>
            </a:p>
          </p:txBody>
        </p:sp>
        <p:grpSp>
          <p:nvGrpSpPr>
            <p:cNvPr id="38" name="Group 165">
              <a:extLst>
                <a:ext uri="{FF2B5EF4-FFF2-40B4-BE49-F238E27FC236}">
                  <a16:creationId xmlns:a16="http://schemas.microsoft.com/office/drawing/2014/main" id="{6A479927-CF71-4D23-9A1F-AC5ADBA948D7}"/>
                </a:ext>
              </a:extLst>
            </p:cNvPr>
            <p:cNvGrpSpPr>
              <a:grpSpLocks/>
            </p:cNvGrpSpPr>
            <p:nvPr>
              <p:custDataLst>
                <p:tags r:id="rId7"/>
              </p:custDataLst>
            </p:nvPr>
          </p:nvGrpSpPr>
          <p:grpSpPr>
            <a:xfrm>
              <a:off x="10997356" y="75002"/>
              <a:ext cx="387944" cy="216580"/>
              <a:chOff x="5256246" y="1164709"/>
              <a:chExt cx="2296426" cy="1282037"/>
            </a:xfrm>
            <a:solidFill>
              <a:srgbClr val="B2D2D8"/>
            </a:solidFill>
          </p:grpSpPr>
          <p:sp>
            <p:nvSpPr>
              <p:cNvPr id="48" name="Freeform: Shape 166">
                <a:extLst>
                  <a:ext uri="{FF2B5EF4-FFF2-40B4-BE49-F238E27FC236}">
                    <a16:creationId xmlns:a16="http://schemas.microsoft.com/office/drawing/2014/main" id="{22D52BEC-83FC-4511-ADA5-830242BCB184}"/>
                  </a:ext>
                </a:extLst>
              </p:cNvPr>
              <p:cNvSpPr/>
              <p:nvPr>
                <p:custDataLst>
                  <p:tags r:id="rId17"/>
                </p:custDataLst>
              </p:nvPr>
            </p:nvSpPr>
            <p:spPr>
              <a:xfrm>
                <a:off x="5256246" y="1164709"/>
                <a:ext cx="2296426" cy="1282037"/>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53573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53573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153573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183013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183013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3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6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6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6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645025" y="0"/>
                    </a:lnTo>
                    <a:lnTo>
                      <a:pt x="1828800" y="457200"/>
                    </a:lnTo>
                    <a:lnTo>
                      <a:pt x="1645025" y="914400"/>
                    </a:lnTo>
                    <a:lnTo>
                      <a:pt x="0" y="914400"/>
                    </a:lnTo>
                    <a:lnTo>
                      <a:pt x="183775" y="457200"/>
                    </a:lnTo>
                    <a:close/>
                  </a:path>
                </a:pathLst>
              </a:custGeom>
              <a:solidFill>
                <a:srgbClr val="B2D2D8"/>
              </a:solidFill>
              <a:ln w="9525" cap="flat" cmpd="sng" algn="ctr">
                <a:solidFill>
                  <a:srgbClr val="FFFFFF"/>
                </a:solidFill>
                <a:prstDash val="solid"/>
              </a:ln>
              <a:effectLst/>
            </p:spPr>
            <p:txBody>
              <a:bodyPr wrap="square" l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800" b="0" i="0" u="none" strike="noStrike" kern="0" cap="none" spc="0" normalizeH="0" baseline="0" noProof="0" dirty="0" err="1">
                  <a:ln>
                    <a:noFill/>
                  </a:ln>
                  <a:solidFill>
                    <a:srgbClr val="008080"/>
                  </a:solidFill>
                  <a:effectLst/>
                  <a:uLnTx/>
                  <a:uFillTx/>
                  <a:latin typeface="Arial"/>
                  <a:ea typeface="+mn-ea"/>
                  <a:cs typeface="+mn-cs"/>
                </a:endParaRPr>
              </a:p>
            </p:txBody>
          </p:sp>
          <p:sp>
            <p:nvSpPr>
              <p:cNvPr id="49" name="TextBox 48">
                <a:extLst>
                  <a:ext uri="{FF2B5EF4-FFF2-40B4-BE49-F238E27FC236}">
                    <a16:creationId xmlns:a16="http://schemas.microsoft.com/office/drawing/2014/main" id="{41D6F7D5-7207-4EA6-A00C-094CDCE9741C}"/>
                  </a:ext>
                </a:extLst>
              </p:cNvPr>
              <p:cNvSpPr txBox="1"/>
              <p:nvPr>
                <p:custDataLst>
                  <p:tags r:id="rId18"/>
                </p:custDataLst>
              </p:nvPr>
            </p:nvSpPr>
            <p:spPr>
              <a:xfrm>
                <a:off x="5537812" y="1253740"/>
                <a:ext cx="1784092" cy="1103976"/>
              </a:xfrm>
              <a:prstGeom prst="rect">
                <a:avLst/>
              </a:prstGeom>
              <a:solidFill>
                <a:srgbClr val="B2D2D8"/>
              </a:solidFill>
            </p:spPr>
            <p:txBody>
              <a:bodyPr vert="horz" wrap="square" lIns="36000" tIns="0" rIns="0" bIns="0" rtlCol="0" anchor="ctr">
                <a:noAutofit/>
              </a:bodyPr>
              <a:lstStyle>
                <a:lvl1pPr lvl="0" indent="0" defTabSz="913473" fontAlgn="base">
                  <a:spcBef>
                    <a:spcPct val="0"/>
                  </a:spcBef>
                  <a:spcAft>
                    <a:spcPct val="0"/>
                  </a:spcAft>
                  <a:buClr>
                    <a:schemeClr val="tx2"/>
                  </a:buClr>
                  <a:buSzPct val="100000"/>
                  <a:defRPr lang="ru-RU" sz="1600" baseline="0" dirty="0"/>
                </a:lvl1pPr>
                <a:lvl2pPr marL="198335" lvl="1" indent="-194662" defTabSz="913473" fontAlgn="base">
                  <a:spcBef>
                    <a:spcPct val="0"/>
                  </a:spcBef>
                  <a:spcAft>
                    <a:spcPct val="0"/>
                  </a:spcAft>
                  <a:buClr>
                    <a:schemeClr val="accent4"/>
                  </a:buClr>
                  <a:buSzPct val="125000"/>
                  <a:buFont typeface="Arial" charset="0"/>
                  <a:buChar char="▪"/>
                  <a:defRPr lang="ru-RU" sz="1600" baseline="0" dirty="0"/>
                </a:lvl2pPr>
                <a:lvl3pPr marL="455435" lvl="2" indent="-253428" defTabSz="913473" fontAlgn="base">
                  <a:spcBef>
                    <a:spcPct val="0"/>
                  </a:spcBef>
                  <a:spcAft>
                    <a:spcPct val="0"/>
                  </a:spcAft>
                  <a:buClr>
                    <a:schemeClr val="accent6"/>
                  </a:buClr>
                  <a:buSzPct val="120000"/>
                  <a:buFont typeface="Arial" charset="0"/>
                  <a:buChar char="–"/>
                  <a:defRPr lang="ru-RU" sz="1600" baseline="0" dirty="0"/>
                </a:lvl3pPr>
                <a:lvl4pPr marL="628060" lvl="3" indent="-157933" defTabSz="913473" fontAlgn="base">
                  <a:spcBef>
                    <a:spcPct val="0"/>
                  </a:spcBef>
                  <a:spcAft>
                    <a:spcPct val="0"/>
                  </a:spcAft>
                  <a:buClr>
                    <a:schemeClr val="accent6"/>
                  </a:buClr>
                  <a:buSzPct val="120000"/>
                  <a:buFont typeface="Arial" charset="0"/>
                  <a:buChar char="▫"/>
                  <a:defRPr lang="ru-RU" sz="1600" baseline="0" dirty="0"/>
                </a:lvl4pPr>
                <a:lvl5pPr marL="763957" lvl="4" indent="-132223" defTabSz="913473" fontAlgn="base">
                  <a:spcBef>
                    <a:spcPct val="0"/>
                  </a:spcBef>
                  <a:spcAft>
                    <a:spcPct val="0"/>
                  </a:spcAft>
                  <a:buClr>
                    <a:schemeClr val="accent6"/>
                  </a:buClr>
                  <a:buSzPct val="89000"/>
                  <a:buFont typeface="Arial" charset="0"/>
                  <a:buChar char="-"/>
                  <a:defRPr lang="ru-RU" sz="1600" baseline="0" dirty="0"/>
                </a:lvl5pPr>
                <a:lvl6pPr marL="1020030" indent="-177089" defTabSz="1218026" fontAlgn="base">
                  <a:spcBef>
                    <a:spcPct val="0"/>
                  </a:spcBef>
                  <a:spcAft>
                    <a:spcPct val="0"/>
                  </a:spcAft>
                  <a:buClr>
                    <a:schemeClr val="tx2"/>
                  </a:buClr>
                  <a:buSzPct val="89000"/>
                  <a:buFont typeface="Arial" charset="0"/>
                  <a:buChar char="-"/>
                  <a:defRPr sz="2100" baseline="0"/>
                </a:lvl6pPr>
                <a:lvl7pPr marL="1020030" indent="-177089" defTabSz="1218026" fontAlgn="base">
                  <a:spcBef>
                    <a:spcPct val="0"/>
                  </a:spcBef>
                  <a:spcAft>
                    <a:spcPct val="0"/>
                  </a:spcAft>
                  <a:buClr>
                    <a:schemeClr val="tx2"/>
                  </a:buClr>
                  <a:buSzPct val="89000"/>
                  <a:buFont typeface="Arial" charset="0"/>
                  <a:buChar char="-"/>
                  <a:defRPr sz="2100" baseline="0"/>
                </a:lvl7pPr>
                <a:lvl8pPr marL="1020030" indent="-177089" defTabSz="1218026" fontAlgn="base">
                  <a:spcBef>
                    <a:spcPct val="0"/>
                  </a:spcBef>
                  <a:spcAft>
                    <a:spcPct val="0"/>
                  </a:spcAft>
                  <a:buClr>
                    <a:schemeClr val="tx2"/>
                  </a:buClr>
                  <a:buSzPct val="89000"/>
                  <a:buFont typeface="Arial" charset="0"/>
                  <a:buChar char="-"/>
                  <a:defRPr sz="2100" baseline="0"/>
                </a:lvl8pPr>
                <a:lvl9pPr marL="1020030" indent="-177089" defTabSz="1218026" fontAlgn="base">
                  <a:spcBef>
                    <a:spcPct val="0"/>
                  </a:spcBef>
                  <a:spcAft>
                    <a:spcPct val="0"/>
                  </a:spcAft>
                  <a:buClr>
                    <a:schemeClr val="tx2"/>
                  </a:buClr>
                  <a:buSzPct val="89000"/>
                  <a:buFont typeface="Arial" charset="0"/>
                  <a:buChar char="-"/>
                  <a:defRPr sz="2100" baseline="0"/>
                </a:lvl9pPr>
              </a:lstStyle>
              <a:p>
                <a:pPr marL="0" marR="0" lvl="0" indent="0" defTabSz="913473" eaLnBrk="1" fontAlgn="base" latinLnBrk="0" hangingPunct="1">
                  <a:lnSpc>
                    <a:spcPct val="100000"/>
                  </a:lnSpc>
                  <a:spcBef>
                    <a:spcPct val="0"/>
                  </a:spcBef>
                  <a:spcAft>
                    <a:spcPct val="0"/>
                  </a:spcAft>
                  <a:buClr>
                    <a:srgbClr val="008080"/>
                  </a:buClr>
                  <a:buSzPct val="100000"/>
                  <a:buFontTx/>
                  <a:buNone/>
                  <a:tabLst/>
                  <a:defRPr/>
                </a:pPr>
                <a:endParaRPr kumimoji="0" lang="az-Cyrl-AZ" sz="800" b="1" i="0" u="none" strike="noStrike" kern="0" cap="none" spc="0" normalizeH="0" baseline="0" noProof="0">
                  <a:ln>
                    <a:noFill/>
                  </a:ln>
                  <a:solidFill>
                    <a:srgbClr val="008080"/>
                  </a:solidFill>
                  <a:effectLst/>
                  <a:uLnTx/>
                  <a:uFillTx/>
                </a:endParaRPr>
              </a:p>
            </p:txBody>
          </p:sp>
        </p:grpSp>
        <p:sp>
          <p:nvSpPr>
            <p:cNvPr id="39" name="Oval 21">
              <a:extLst>
                <a:ext uri="{FF2B5EF4-FFF2-40B4-BE49-F238E27FC236}">
                  <a16:creationId xmlns:a16="http://schemas.microsoft.com/office/drawing/2014/main" id="{534F44EC-FB5F-47D7-BFF8-6E1D0857E593}"/>
                </a:ext>
              </a:extLst>
            </p:cNvPr>
            <p:cNvSpPr>
              <a:spLocks noChangeArrowheads="1"/>
            </p:cNvSpPr>
            <p:nvPr>
              <p:custDataLst>
                <p:tags r:id="rId8"/>
              </p:custDataLst>
            </p:nvPr>
          </p:nvSpPr>
          <p:spPr bwMode="gray">
            <a:xfrm>
              <a:off x="11116853" y="20657"/>
              <a:ext cx="109965" cy="109965"/>
            </a:xfrm>
            <a:prstGeom prst="ellipse">
              <a:avLst/>
            </a:prstGeom>
            <a:solidFill>
              <a:srgbClr val="B2D2D8"/>
            </a:solidFill>
            <a:ln w="9525">
              <a:solidFill>
                <a:srgbClr val="FFFFFF"/>
              </a:solidFill>
              <a:round/>
              <a:headEnd/>
              <a:tailEnd/>
            </a:ln>
          </p:spPr>
          <p:txBody>
            <a:bodyPr wrap="none" lIns="91430" tIns="45715" rIns="91430" bIns="45715" anchor="ctr">
              <a:noAutofit/>
            </a:bodyPr>
            <a:lstStyle/>
            <a:p>
              <a:pPr marL="0" marR="0" lvl="0" indent="0" algn="ctr" defTabSz="913523" eaLnBrk="1" fontAlgn="auto" latinLnBrk="0" hangingPunct="1">
                <a:lnSpc>
                  <a:spcPct val="100000"/>
                </a:lnSpc>
                <a:spcBef>
                  <a:spcPts val="0"/>
                </a:spcBef>
                <a:spcAft>
                  <a:spcPts val="0"/>
                </a:spcAft>
                <a:buClr>
                  <a:srgbClr val="000000"/>
                </a:buClr>
                <a:buSzTx/>
                <a:buFontTx/>
                <a:buNone/>
                <a:tabLst/>
                <a:defRPr/>
              </a:pPr>
              <a:r>
                <a:rPr kumimoji="0" lang="en-US" sz="600" b="1" i="0" u="none" strike="noStrike" kern="0" cap="none" spc="0" normalizeH="0" baseline="0" noProof="0" dirty="0">
                  <a:ln>
                    <a:noFill/>
                  </a:ln>
                  <a:solidFill>
                    <a:srgbClr val="008080"/>
                  </a:solidFill>
                  <a:effectLst/>
                  <a:uLnTx/>
                  <a:uFillTx/>
                </a:rPr>
                <a:t>3</a:t>
              </a:r>
            </a:p>
          </p:txBody>
        </p:sp>
        <p:grpSp>
          <p:nvGrpSpPr>
            <p:cNvPr id="40" name="Group 169">
              <a:extLst>
                <a:ext uri="{FF2B5EF4-FFF2-40B4-BE49-F238E27FC236}">
                  <a16:creationId xmlns:a16="http://schemas.microsoft.com/office/drawing/2014/main" id="{13285675-2FDB-48AB-86DD-E0FA8ABD9726}"/>
                </a:ext>
              </a:extLst>
            </p:cNvPr>
            <p:cNvGrpSpPr>
              <a:grpSpLocks/>
            </p:cNvGrpSpPr>
            <p:nvPr>
              <p:custDataLst>
                <p:tags r:id="rId9"/>
              </p:custDataLst>
            </p:nvPr>
          </p:nvGrpSpPr>
          <p:grpSpPr>
            <a:xfrm>
              <a:off x="11359598" y="75002"/>
              <a:ext cx="387944" cy="216580"/>
              <a:chOff x="7423608" y="1164709"/>
              <a:chExt cx="2296426" cy="1282037"/>
            </a:xfrm>
            <a:solidFill>
              <a:srgbClr val="B2D2D8"/>
            </a:solidFill>
          </p:grpSpPr>
          <p:sp>
            <p:nvSpPr>
              <p:cNvPr id="46" name="Freeform: Shape 170">
                <a:extLst>
                  <a:ext uri="{FF2B5EF4-FFF2-40B4-BE49-F238E27FC236}">
                    <a16:creationId xmlns:a16="http://schemas.microsoft.com/office/drawing/2014/main" id="{9922053E-E6BB-46F5-AFA6-3CD333C80E1D}"/>
                  </a:ext>
                </a:extLst>
              </p:cNvPr>
              <p:cNvSpPr/>
              <p:nvPr>
                <p:custDataLst>
                  <p:tags r:id="rId15"/>
                </p:custDataLst>
              </p:nvPr>
            </p:nvSpPr>
            <p:spPr>
              <a:xfrm>
                <a:off x="7423608" y="1164709"/>
                <a:ext cx="2296426" cy="1282037"/>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53573 w 1828800"/>
                  <a:gd name="connsiteY5" fmla="*/ 457200 h 914400"/>
                  <a:gd name="connsiteX0" fmla="*/ 0 w 1828800"/>
                  <a:gd name="connsiteY0" fmla="*/ 0 h 914400"/>
                  <a:gd name="connsiteX1" fmla="*/ 1675226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53573 w 1828800"/>
                  <a:gd name="connsiteY5" fmla="*/ 457200 h 914400"/>
                  <a:gd name="connsiteX0" fmla="*/ 0 w 1828800"/>
                  <a:gd name="connsiteY0" fmla="*/ 0 h 914400"/>
                  <a:gd name="connsiteX1" fmla="*/ 1675226 w 1828800"/>
                  <a:gd name="connsiteY1" fmla="*/ 0 h 914400"/>
                  <a:gd name="connsiteX2" fmla="*/ 1828800 w 1828800"/>
                  <a:gd name="connsiteY2" fmla="*/ 457200 h 914400"/>
                  <a:gd name="connsiteX3" fmla="*/ 1675226 w 1828800"/>
                  <a:gd name="connsiteY3" fmla="*/ 914400 h 914400"/>
                  <a:gd name="connsiteX4" fmla="*/ 0 w 1828800"/>
                  <a:gd name="connsiteY4" fmla="*/ 914400 h 914400"/>
                  <a:gd name="connsiteX5" fmla="*/ 153573 w 1828800"/>
                  <a:gd name="connsiteY5" fmla="*/ 457200 h 914400"/>
                  <a:gd name="connsiteX0" fmla="*/ 0 w 1828800"/>
                  <a:gd name="connsiteY0" fmla="*/ 0 h 914400"/>
                  <a:gd name="connsiteX1" fmla="*/ 1675226 w 1828800"/>
                  <a:gd name="connsiteY1" fmla="*/ 0 h 914400"/>
                  <a:gd name="connsiteX2" fmla="*/ 1828800 w 1828800"/>
                  <a:gd name="connsiteY2" fmla="*/ 457200 h 914400"/>
                  <a:gd name="connsiteX3" fmla="*/ 1675226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7 w 1828800"/>
                  <a:gd name="connsiteY1" fmla="*/ 0 h 914400"/>
                  <a:gd name="connsiteX2" fmla="*/ 1828800 w 1828800"/>
                  <a:gd name="connsiteY2" fmla="*/ 457200 h 914400"/>
                  <a:gd name="connsiteX3" fmla="*/ 1675226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7 w 1828800"/>
                  <a:gd name="connsiteY1" fmla="*/ 0 h 914400"/>
                  <a:gd name="connsiteX2" fmla="*/ 1828800 w 1828800"/>
                  <a:gd name="connsiteY2" fmla="*/ 457200 h 914400"/>
                  <a:gd name="connsiteX3" fmla="*/ 1645787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7 w 1828800"/>
                  <a:gd name="connsiteY1" fmla="*/ 0 h 914400"/>
                  <a:gd name="connsiteX2" fmla="*/ 1828800 w 1828800"/>
                  <a:gd name="connsiteY2" fmla="*/ 457200 h 914400"/>
                  <a:gd name="connsiteX3" fmla="*/ 1645787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7 w 1828800"/>
                  <a:gd name="connsiteY1" fmla="*/ 0 h 914400"/>
                  <a:gd name="connsiteX2" fmla="*/ 1828800 w 1828800"/>
                  <a:gd name="connsiteY2" fmla="*/ 457200 h 914400"/>
                  <a:gd name="connsiteX3" fmla="*/ 1645787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7 w 1828800"/>
                  <a:gd name="connsiteY1" fmla="*/ 0 h 914400"/>
                  <a:gd name="connsiteX2" fmla="*/ 1828800 w 1828800"/>
                  <a:gd name="connsiteY2" fmla="*/ 457200 h 914400"/>
                  <a:gd name="connsiteX3" fmla="*/ 1645787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7 w 1828800"/>
                  <a:gd name="connsiteY1" fmla="*/ 0 h 914400"/>
                  <a:gd name="connsiteX2" fmla="*/ 1828800 w 1828800"/>
                  <a:gd name="connsiteY2" fmla="*/ 457200 h 914400"/>
                  <a:gd name="connsiteX3" fmla="*/ 1645787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7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645025" y="0"/>
                    </a:lnTo>
                    <a:lnTo>
                      <a:pt x="1828800" y="457200"/>
                    </a:lnTo>
                    <a:lnTo>
                      <a:pt x="1645025" y="914400"/>
                    </a:lnTo>
                    <a:lnTo>
                      <a:pt x="0" y="914400"/>
                    </a:lnTo>
                    <a:lnTo>
                      <a:pt x="183775" y="457200"/>
                    </a:lnTo>
                    <a:close/>
                  </a:path>
                </a:pathLst>
              </a:custGeom>
              <a:grpFill/>
              <a:ln w="9525" cap="flat" cmpd="sng" algn="ctr">
                <a:solidFill>
                  <a:srgbClr val="FFFFFF"/>
                </a:solidFill>
                <a:prstDash val="solid"/>
              </a:ln>
              <a:effectLst/>
            </p:spPr>
            <p:txBody>
              <a:bodyPr wrap="square" l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800" b="0" i="0" u="none" strike="noStrike" kern="0" cap="none" spc="0" normalizeH="0" baseline="0" noProof="0" dirty="0" err="1">
                  <a:ln>
                    <a:noFill/>
                  </a:ln>
                  <a:solidFill>
                    <a:srgbClr val="FFFFFF"/>
                  </a:solidFill>
                  <a:effectLst/>
                  <a:uLnTx/>
                  <a:uFillTx/>
                  <a:latin typeface="Arial"/>
                  <a:ea typeface="+mn-ea"/>
                  <a:cs typeface="+mn-cs"/>
                </a:endParaRPr>
              </a:p>
            </p:txBody>
          </p:sp>
          <p:sp>
            <p:nvSpPr>
              <p:cNvPr id="47" name="TextBox 46">
                <a:extLst>
                  <a:ext uri="{FF2B5EF4-FFF2-40B4-BE49-F238E27FC236}">
                    <a16:creationId xmlns:a16="http://schemas.microsoft.com/office/drawing/2014/main" id="{DACEA2A0-EF26-43D3-9018-518CFBAE9072}"/>
                  </a:ext>
                </a:extLst>
              </p:cNvPr>
              <p:cNvSpPr txBox="1"/>
              <p:nvPr>
                <p:custDataLst>
                  <p:tags r:id="rId16"/>
                </p:custDataLst>
              </p:nvPr>
            </p:nvSpPr>
            <p:spPr>
              <a:xfrm>
                <a:off x="7705175" y="1253740"/>
                <a:ext cx="1784092" cy="1103976"/>
              </a:xfrm>
              <a:prstGeom prst="rect">
                <a:avLst/>
              </a:prstGeom>
              <a:grpFill/>
            </p:spPr>
            <p:txBody>
              <a:bodyPr vert="horz" wrap="square" lIns="36000" tIns="0" rIns="0" bIns="0" rtlCol="0" anchor="ctr">
                <a:noAutofit/>
              </a:bodyPr>
              <a:lstStyle>
                <a:lvl1pPr lvl="0" indent="0" defTabSz="913473" fontAlgn="base">
                  <a:spcBef>
                    <a:spcPct val="0"/>
                  </a:spcBef>
                  <a:spcAft>
                    <a:spcPct val="0"/>
                  </a:spcAft>
                  <a:buClr>
                    <a:schemeClr val="tx2"/>
                  </a:buClr>
                  <a:buSzPct val="100000"/>
                  <a:defRPr lang="ru-RU" sz="1600" baseline="0" dirty="0"/>
                </a:lvl1pPr>
                <a:lvl2pPr marL="198335" lvl="1" indent="-194662" defTabSz="913473" fontAlgn="base">
                  <a:spcBef>
                    <a:spcPct val="0"/>
                  </a:spcBef>
                  <a:spcAft>
                    <a:spcPct val="0"/>
                  </a:spcAft>
                  <a:buClr>
                    <a:schemeClr val="accent4"/>
                  </a:buClr>
                  <a:buSzPct val="125000"/>
                  <a:buFont typeface="Arial" charset="0"/>
                  <a:buChar char="▪"/>
                  <a:defRPr lang="ru-RU" sz="1600" baseline="0" dirty="0"/>
                </a:lvl2pPr>
                <a:lvl3pPr marL="455435" lvl="2" indent="-253428" defTabSz="913473" fontAlgn="base">
                  <a:spcBef>
                    <a:spcPct val="0"/>
                  </a:spcBef>
                  <a:spcAft>
                    <a:spcPct val="0"/>
                  </a:spcAft>
                  <a:buClr>
                    <a:schemeClr val="accent6"/>
                  </a:buClr>
                  <a:buSzPct val="120000"/>
                  <a:buFont typeface="Arial" charset="0"/>
                  <a:buChar char="–"/>
                  <a:defRPr lang="ru-RU" sz="1600" baseline="0" dirty="0"/>
                </a:lvl3pPr>
                <a:lvl4pPr marL="628060" lvl="3" indent="-157933" defTabSz="913473" fontAlgn="base">
                  <a:spcBef>
                    <a:spcPct val="0"/>
                  </a:spcBef>
                  <a:spcAft>
                    <a:spcPct val="0"/>
                  </a:spcAft>
                  <a:buClr>
                    <a:schemeClr val="accent6"/>
                  </a:buClr>
                  <a:buSzPct val="120000"/>
                  <a:buFont typeface="Arial" charset="0"/>
                  <a:buChar char="▫"/>
                  <a:defRPr lang="ru-RU" sz="1600" baseline="0" dirty="0"/>
                </a:lvl4pPr>
                <a:lvl5pPr marL="763957" lvl="4" indent="-132223" defTabSz="913473" fontAlgn="base">
                  <a:spcBef>
                    <a:spcPct val="0"/>
                  </a:spcBef>
                  <a:spcAft>
                    <a:spcPct val="0"/>
                  </a:spcAft>
                  <a:buClr>
                    <a:schemeClr val="accent6"/>
                  </a:buClr>
                  <a:buSzPct val="89000"/>
                  <a:buFont typeface="Arial" charset="0"/>
                  <a:buChar char="-"/>
                  <a:defRPr lang="ru-RU" sz="1600" baseline="0" dirty="0"/>
                </a:lvl5pPr>
                <a:lvl6pPr marL="1020030" indent="-177089" defTabSz="1218026" fontAlgn="base">
                  <a:spcBef>
                    <a:spcPct val="0"/>
                  </a:spcBef>
                  <a:spcAft>
                    <a:spcPct val="0"/>
                  </a:spcAft>
                  <a:buClr>
                    <a:schemeClr val="tx2"/>
                  </a:buClr>
                  <a:buSzPct val="89000"/>
                  <a:buFont typeface="Arial" charset="0"/>
                  <a:buChar char="-"/>
                  <a:defRPr sz="2100" baseline="0"/>
                </a:lvl6pPr>
                <a:lvl7pPr marL="1020030" indent="-177089" defTabSz="1218026" fontAlgn="base">
                  <a:spcBef>
                    <a:spcPct val="0"/>
                  </a:spcBef>
                  <a:spcAft>
                    <a:spcPct val="0"/>
                  </a:spcAft>
                  <a:buClr>
                    <a:schemeClr val="tx2"/>
                  </a:buClr>
                  <a:buSzPct val="89000"/>
                  <a:buFont typeface="Arial" charset="0"/>
                  <a:buChar char="-"/>
                  <a:defRPr sz="2100" baseline="0"/>
                </a:lvl7pPr>
                <a:lvl8pPr marL="1020030" indent="-177089" defTabSz="1218026" fontAlgn="base">
                  <a:spcBef>
                    <a:spcPct val="0"/>
                  </a:spcBef>
                  <a:spcAft>
                    <a:spcPct val="0"/>
                  </a:spcAft>
                  <a:buClr>
                    <a:schemeClr val="tx2"/>
                  </a:buClr>
                  <a:buSzPct val="89000"/>
                  <a:buFont typeface="Arial" charset="0"/>
                  <a:buChar char="-"/>
                  <a:defRPr sz="2100" baseline="0"/>
                </a:lvl8pPr>
                <a:lvl9pPr marL="1020030" indent="-177089" defTabSz="1218026" fontAlgn="base">
                  <a:spcBef>
                    <a:spcPct val="0"/>
                  </a:spcBef>
                  <a:spcAft>
                    <a:spcPct val="0"/>
                  </a:spcAft>
                  <a:buClr>
                    <a:schemeClr val="tx2"/>
                  </a:buClr>
                  <a:buSzPct val="89000"/>
                  <a:buFont typeface="Arial" charset="0"/>
                  <a:buChar char="-"/>
                  <a:defRPr sz="2100" baseline="0"/>
                </a:lvl9pPr>
              </a:lstStyle>
              <a:p>
                <a:pPr marL="0" marR="0" lvl="0" indent="0" defTabSz="913473" eaLnBrk="1" fontAlgn="base" latinLnBrk="0" hangingPunct="1">
                  <a:lnSpc>
                    <a:spcPct val="100000"/>
                  </a:lnSpc>
                  <a:spcBef>
                    <a:spcPct val="0"/>
                  </a:spcBef>
                  <a:spcAft>
                    <a:spcPct val="0"/>
                  </a:spcAft>
                  <a:buClr>
                    <a:srgbClr val="008080"/>
                  </a:buClr>
                  <a:buSzPct val="100000"/>
                  <a:buFontTx/>
                  <a:buNone/>
                  <a:tabLst/>
                  <a:defRPr/>
                </a:pPr>
                <a:endParaRPr kumimoji="0" lang="az-Cyrl-AZ" sz="800" b="1" i="0" u="none" strike="noStrike" kern="0" cap="none" spc="0" normalizeH="0" baseline="0" noProof="0">
                  <a:ln>
                    <a:noFill/>
                  </a:ln>
                  <a:solidFill>
                    <a:srgbClr val="FFFFFF"/>
                  </a:solidFill>
                  <a:effectLst/>
                  <a:uLnTx/>
                  <a:uFillTx/>
                </a:endParaRPr>
              </a:p>
            </p:txBody>
          </p:sp>
        </p:grpSp>
        <p:sp>
          <p:nvSpPr>
            <p:cNvPr id="41" name="Oval 21">
              <a:extLst>
                <a:ext uri="{FF2B5EF4-FFF2-40B4-BE49-F238E27FC236}">
                  <a16:creationId xmlns:a16="http://schemas.microsoft.com/office/drawing/2014/main" id="{C49C3772-49F1-4739-B4E0-3049E64FD491}"/>
                </a:ext>
              </a:extLst>
            </p:cNvPr>
            <p:cNvSpPr>
              <a:spLocks noChangeArrowheads="1"/>
            </p:cNvSpPr>
            <p:nvPr>
              <p:custDataLst>
                <p:tags r:id="rId10"/>
              </p:custDataLst>
            </p:nvPr>
          </p:nvSpPr>
          <p:spPr bwMode="gray">
            <a:xfrm>
              <a:off x="11479095" y="20657"/>
              <a:ext cx="109965" cy="109965"/>
            </a:xfrm>
            <a:prstGeom prst="ellipse">
              <a:avLst/>
            </a:prstGeom>
            <a:solidFill>
              <a:srgbClr val="B2D2D8"/>
            </a:solidFill>
            <a:ln w="9525">
              <a:solidFill>
                <a:srgbClr val="FFFFFF"/>
              </a:solidFill>
              <a:round/>
              <a:headEnd/>
              <a:tailEnd/>
            </a:ln>
          </p:spPr>
          <p:txBody>
            <a:bodyPr wrap="none" lIns="91430" tIns="45715" rIns="91430" bIns="45715" anchor="ctr">
              <a:noAutofit/>
            </a:bodyPr>
            <a:lstStyle/>
            <a:p>
              <a:pPr marL="0" marR="0" lvl="0" indent="0" algn="ctr" defTabSz="913523" eaLnBrk="1" fontAlgn="auto" latinLnBrk="0" hangingPunct="1">
                <a:lnSpc>
                  <a:spcPct val="100000"/>
                </a:lnSpc>
                <a:spcBef>
                  <a:spcPts val="0"/>
                </a:spcBef>
                <a:spcAft>
                  <a:spcPts val="0"/>
                </a:spcAft>
                <a:buClr>
                  <a:srgbClr val="000000"/>
                </a:buClr>
                <a:buSzTx/>
                <a:buFontTx/>
                <a:buNone/>
                <a:tabLst/>
                <a:defRPr/>
              </a:pPr>
              <a:r>
                <a:rPr kumimoji="0" lang="en-US" sz="600" b="1" i="0" u="none" strike="noStrike" kern="0" cap="none" spc="0" normalizeH="0" baseline="0" noProof="0" dirty="0">
                  <a:ln>
                    <a:noFill/>
                  </a:ln>
                  <a:solidFill>
                    <a:srgbClr val="008080"/>
                  </a:solidFill>
                  <a:effectLst/>
                  <a:uLnTx/>
                  <a:uFillTx/>
                </a:rPr>
                <a:t>4</a:t>
              </a:r>
            </a:p>
          </p:txBody>
        </p:sp>
        <p:grpSp>
          <p:nvGrpSpPr>
            <p:cNvPr id="42" name="Group 174">
              <a:extLst>
                <a:ext uri="{FF2B5EF4-FFF2-40B4-BE49-F238E27FC236}">
                  <a16:creationId xmlns:a16="http://schemas.microsoft.com/office/drawing/2014/main" id="{514841D9-CB74-466E-89FC-BB456C7184F2}"/>
                </a:ext>
              </a:extLst>
            </p:cNvPr>
            <p:cNvGrpSpPr>
              <a:grpSpLocks/>
            </p:cNvGrpSpPr>
            <p:nvPr>
              <p:custDataLst>
                <p:tags r:id="rId11"/>
              </p:custDataLst>
            </p:nvPr>
          </p:nvGrpSpPr>
          <p:grpSpPr>
            <a:xfrm>
              <a:off x="11721840" y="75002"/>
              <a:ext cx="387944" cy="216580"/>
              <a:chOff x="9590971" y="1164709"/>
              <a:chExt cx="2296426" cy="1282037"/>
            </a:xfrm>
            <a:solidFill>
              <a:srgbClr val="B2D2D8"/>
            </a:solidFill>
          </p:grpSpPr>
          <p:sp>
            <p:nvSpPr>
              <p:cNvPr id="44" name="Freeform: Shape 175">
                <a:extLst>
                  <a:ext uri="{FF2B5EF4-FFF2-40B4-BE49-F238E27FC236}">
                    <a16:creationId xmlns:a16="http://schemas.microsoft.com/office/drawing/2014/main" id="{6ADF75C3-1BBB-4471-855C-5081288C18F6}"/>
                  </a:ext>
                </a:extLst>
              </p:cNvPr>
              <p:cNvSpPr/>
              <p:nvPr>
                <p:custDataLst>
                  <p:tags r:id="rId13"/>
                </p:custDataLst>
              </p:nvPr>
            </p:nvSpPr>
            <p:spPr>
              <a:xfrm>
                <a:off x="9590971" y="1164709"/>
                <a:ext cx="2296426" cy="1282037"/>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53574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53574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153574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645025" y="0"/>
                    </a:lnTo>
                    <a:lnTo>
                      <a:pt x="1828800" y="457200"/>
                    </a:lnTo>
                    <a:lnTo>
                      <a:pt x="1645025" y="914400"/>
                    </a:lnTo>
                    <a:lnTo>
                      <a:pt x="0" y="914400"/>
                    </a:lnTo>
                    <a:lnTo>
                      <a:pt x="183775" y="457200"/>
                    </a:lnTo>
                    <a:close/>
                  </a:path>
                </a:pathLst>
              </a:custGeom>
              <a:solidFill>
                <a:srgbClr val="008C95"/>
              </a:solidFill>
              <a:ln w="9525" cap="flat" cmpd="sng" algn="ctr">
                <a:solidFill>
                  <a:srgbClr val="FFFFFF"/>
                </a:solidFill>
                <a:prstDash val="solid"/>
              </a:ln>
              <a:effectLst/>
            </p:spPr>
            <p:txBody>
              <a:bodyPr wrap="square" l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800" b="0" i="0" u="none" strike="noStrike" kern="0" cap="none" spc="0" normalizeH="0" baseline="0" noProof="0" dirty="0" err="1">
                  <a:ln>
                    <a:noFill/>
                  </a:ln>
                  <a:solidFill>
                    <a:srgbClr val="FFFFFF"/>
                  </a:solidFill>
                  <a:effectLst/>
                  <a:uLnTx/>
                  <a:uFillTx/>
                  <a:latin typeface="Arial"/>
                  <a:ea typeface="+mn-ea"/>
                  <a:cs typeface="+mn-cs"/>
                </a:endParaRPr>
              </a:p>
            </p:txBody>
          </p:sp>
          <p:sp>
            <p:nvSpPr>
              <p:cNvPr id="45" name="TextBox 44">
                <a:extLst>
                  <a:ext uri="{FF2B5EF4-FFF2-40B4-BE49-F238E27FC236}">
                    <a16:creationId xmlns:a16="http://schemas.microsoft.com/office/drawing/2014/main" id="{2B9CE2EE-E0EE-4848-98FC-7C53D156FDF2}"/>
                  </a:ext>
                </a:extLst>
              </p:cNvPr>
              <p:cNvSpPr txBox="1"/>
              <p:nvPr>
                <p:custDataLst>
                  <p:tags r:id="rId14"/>
                </p:custDataLst>
              </p:nvPr>
            </p:nvSpPr>
            <p:spPr>
              <a:xfrm>
                <a:off x="9872538" y="1253740"/>
                <a:ext cx="1784092" cy="1103976"/>
              </a:xfrm>
              <a:prstGeom prst="rect">
                <a:avLst/>
              </a:prstGeom>
              <a:solidFill>
                <a:srgbClr val="008C95"/>
              </a:solidFill>
            </p:spPr>
            <p:txBody>
              <a:bodyPr vert="horz" wrap="square" lIns="36000" tIns="0" rIns="0" bIns="0" rtlCol="0" anchor="ctr">
                <a:noAutofit/>
              </a:bodyPr>
              <a:lstStyle>
                <a:lvl1pPr lvl="0" indent="0" defTabSz="913473" fontAlgn="base">
                  <a:spcBef>
                    <a:spcPct val="0"/>
                  </a:spcBef>
                  <a:spcAft>
                    <a:spcPct val="0"/>
                  </a:spcAft>
                  <a:buClr>
                    <a:schemeClr val="tx2"/>
                  </a:buClr>
                  <a:buSzPct val="100000"/>
                  <a:defRPr lang="ru-RU" sz="1600" baseline="0" dirty="0"/>
                </a:lvl1pPr>
                <a:lvl2pPr marL="198335" lvl="1" indent="-194662" defTabSz="913473" fontAlgn="base">
                  <a:spcBef>
                    <a:spcPct val="0"/>
                  </a:spcBef>
                  <a:spcAft>
                    <a:spcPct val="0"/>
                  </a:spcAft>
                  <a:buClr>
                    <a:schemeClr val="accent4"/>
                  </a:buClr>
                  <a:buSzPct val="125000"/>
                  <a:buFont typeface="Arial" charset="0"/>
                  <a:buChar char="▪"/>
                  <a:defRPr lang="ru-RU" sz="1600" baseline="0" dirty="0"/>
                </a:lvl2pPr>
                <a:lvl3pPr marL="455435" lvl="2" indent="-253428" defTabSz="913473" fontAlgn="base">
                  <a:spcBef>
                    <a:spcPct val="0"/>
                  </a:spcBef>
                  <a:spcAft>
                    <a:spcPct val="0"/>
                  </a:spcAft>
                  <a:buClr>
                    <a:schemeClr val="accent6"/>
                  </a:buClr>
                  <a:buSzPct val="120000"/>
                  <a:buFont typeface="Arial" charset="0"/>
                  <a:buChar char="–"/>
                  <a:defRPr lang="ru-RU" sz="1600" baseline="0" dirty="0"/>
                </a:lvl3pPr>
                <a:lvl4pPr marL="628060" lvl="3" indent="-157933" defTabSz="913473" fontAlgn="base">
                  <a:spcBef>
                    <a:spcPct val="0"/>
                  </a:spcBef>
                  <a:spcAft>
                    <a:spcPct val="0"/>
                  </a:spcAft>
                  <a:buClr>
                    <a:schemeClr val="accent6"/>
                  </a:buClr>
                  <a:buSzPct val="120000"/>
                  <a:buFont typeface="Arial" charset="0"/>
                  <a:buChar char="▫"/>
                  <a:defRPr lang="ru-RU" sz="1600" baseline="0" dirty="0"/>
                </a:lvl4pPr>
                <a:lvl5pPr marL="763957" lvl="4" indent="-132223" defTabSz="913473" fontAlgn="base">
                  <a:spcBef>
                    <a:spcPct val="0"/>
                  </a:spcBef>
                  <a:spcAft>
                    <a:spcPct val="0"/>
                  </a:spcAft>
                  <a:buClr>
                    <a:schemeClr val="accent6"/>
                  </a:buClr>
                  <a:buSzPct val="89000"/>
                  <a:buFont typeface="Arial" charset="0"/>
                  <a:buChar char="-"/>
                  <a:defRPr lang="ru-RU" sz="1600" baseline="0" dirty="0"/>
                </a:lvl5pPr>
                <a:lvl6pPr marL="1020030" indent="-177089" defTabSz="1218026" fontAlgn="base">
                  <a:spcBef>
                    <a:spcPct val="0"/>
                  </a:spcBef>
                  <a:spcAft>
                    <a:spcPct val="0"/>
                  </a:spcAft>
                  <a:buClr>
                    <a:schemeClr val="tx2"/>
                  </a:buClr>
                  <a:buSzPct val="89000"/>
                  <a:buFont typeface="Arial" charset="0"/>
                  <a:buChar char="-"/>
                  <a:defRPr sz="2100" baseline="0"/>
                </a:lvl6pPr>
                <a:lvl7pPr marL="1020030" indent="-177089" defTabSz="1218026" fontAlgn="base">
                  <a:spcBef>
                    <a:spcPct val="0"/>
                  </a:spcBef>
                  <a:spcAft>
                    <a:spcPct val="0"/>
                  </a:spcAft>
                  <a:buClr>
                    <a:schemeClr val="tx2"/>
                  </a:buClr>
                  <a:buSzPct val="89000"/>
                  <a:buFont typeface="Arial" charset="0"/>
                  <a:buChar char="-"/>
                  <a:defRPr sz="2100" baseline="0"/>
                </a:lvl7pPr>
                <a:lvl8pPr marL="1020030" indent="-177089" defTabSz="1218026" fontAlgn="base">
                  <a:spcBef>
                    <a:spcPct val="0"/>
                  </a:spcBef>
                  <a:spcAft>
                    <a:spcPct val="0"/>
                  </a:spcAft>
                  <a:buClr>
                    <a:schemeClr val="tx2"/>
                  </a:buClr>
                  <a:buSzPct val="89000"/>
                  <a:buFont typeface="Arial" charset="0"/>
                  <a:buChar char="-"/>
                  <a:defRPr sz="2100" baseline="0"/>
                </a:lvl8pPr>
                <a:lvl9pPr marL="1020030" indent="-177089" defTabSz="1218026" fontAlgn="base">
                  <a:spcBef>
                    <a:spcPct val="0"/>
                  </a:spcBef>
                  <a:spcAft>
                    <a:spcPct val="0"/>
                  </a:spcAft>
                  <a:buClr>
                    <a:schemeClr val="tx2"/>
                  </a:buClr>
                  <a:buSzPct val="89000"/>
                  <a:buFont typeface="Arial" charset="0"/>
                  <a:buChar char="-"/>
                  <a:defRPr sz="2100" baseline="0"/>
                </a:lvl9pPr>
              </a:lstStyle>
              <a:p>
                <a:pPr marL="0" marR="0" lvl="0" indent="0" defTabSz="913473" eaLnBrk="1" fontAlgn="base" latinLnBrk="0" hangingPunct="1">
                  <a:lnSpc>
                    <a:spcPct val="100000"/>
                  </a:lnSpc>
                  <a:spcBef>
                    <a:spcPct val="0"/>
                  </a:spcBef>
                  <a:spcAft>
                    <a:spcPct val="0"/>
                  </a:spcAft>
                  <a:buClr>
                    <a:srgbClr val="008080"/>
                  </a:buClr>
                  <a:buSzPct val="100000"/>
                  <a:buFontTx/>
                  <a:buNone/>
                  <a:tabLst/>
                  <a:defRPr/>
                </a:pPr>
                <a:endParaRPr kumimoji="0" lang="ru-RU" sz="800" b="1" i="0" u="none" strike="noStrike" kern="0" cap="none" spc="0" normalizeH="0" baseline="0" noProof="0">
                  <a:ln>
                    <a:noFill/>
                  </a:ln>
                  <a:solidFill>
                    <a:srgbClr val="FFFFFF"/>
                  </a:solidFill>
                  <a:effectLst/>
                  <a:uLnTx/>
                  <a:uFillTx/>
                </a:endParaRPr>
              </a:p>
            </p:txBody>
          </p:sp>
        </p:grpSp>
        <p:sp>
          <p:nvSpPr>
            <p:cNvPr id="43" name="Oval 21">
              <a:extLst>
                <a:ext uri="{FF2B5EF4-FFF2-40B4-BE49-F238E27FC236}">
                  <a16:creationId xmlns:a16="http://schemas.microsoft.com/office/drawing/2014/main" id="{F297F70D-F897-4D89-9DCC-3B6AD33077BF}"/>
                </a:ext>
              </a:extLst>
            </p:cNvPr>
            <p:cNvSpPr>
              <a:spLocks noChangeArrowheads="1"/>
            </p:cNvSpPr>
            <p:nvPr>
              <p:custDataLst>
                <p:tags r:id="rId12"/>
              </p:custDataLst>
            </p:nvPr>
          </p:nvSpPr>
          <p:spPr bwMode="gray">
            <a:xfrm>
              <a:off x="11841338" y="20657"/>
              <a:ext cx="109965" cy="109965"/>
            </a:xfrm>
            <a:prstGeom prst="ellipse">
              <a:avLst/>
            </a:prstGeom>
            <a:solidFill>
              <a:srgbClr val="008C95"/>
            </a:solidFill>
            <a:ln w="9525">
              <a:solidFill>
                <a:srgbClr val="FFFFFF"/>
              </a:solidFill>
              <a:round/>
              <a:headEnd/>
              <a:tailEnd/>
            </a:ln>
          </p:spPr>
          <p:txBody>
            <a:bodyPr wrap="none" lIns="91430" tIns="45715" rIns="91430" bIns="45715" anchor="ctr">
              <a:noAutofit/>
            </a:bodyPr>
            <a:lstStyle/>
            <a:p>
              <a:pPr marL="0" marR="0" lvl="0" indent="0" algn="ctr" defTabSz="913523" eaLnBrk="1" fontAlgn="auto" latinLnBrk="0" hangingPunct="1">
                <a:lnSpc>
                  <a:spcPct val="100000"/>
                </a:lnSpc>
                <a:spcBef>
                  <a:spcPts val="0"/>
                </a:spcBef>
                <a:spcAft>
                  <a:spcPts val="0"/>
                </a:spcAft>
                <a:buClr>
                  <a:srgbClr val="000000"/>
                </a:buClr>
                <a:buSzTx/>
                <a:buFontTx/>
                <a:buNone/>
                <a:tabLst/>
                <a:defRPr/>
              </a:pPr>
              <a:r>
                <a:rPr kumimoji="0" lang="en-US" sz="600" b="1" i="0" u="none" strike="noStrike" kern="0" cap="none" spc="0" normalizeH="0" baseline="0" noProof="0" dirty="0">
                  <a:ln>
                    <a:noFill/>
                  </a:ln>
                  <a:solidFill>
                    <a:srgbClr val="FFFFFF"/>
                  </a:solidFill>
                  <a:effectLst/>
                  <a:uLnTx/>
                  <a:uFillTx/>
                </a:rPr>
                <a:t>5</a:t>
              </a:r>
            </a:p>
          </p:txBody>
        </p:sp>
      </p:grpSp>
    </p:spTree>
    <p:extLst>
      <p:ext uri="{BB962C8B-B14F-4D97-AF65-F5344CB8AC3E}">
        <p14:creationId xmlns:p14="http://schemas.microsoft.com/office/powerpoint/2010/main" val="27372532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Объект 14"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Слайд think-cell" r:id="rId4" imgW="530" imgH="531" progId="TCLayout.ActiveDocument.1">
                  <p:embed/>
                </p:oleObj>
              </mc:Choice>
              <mc:Fallback>
                <p:oleObj name="Слайд think-cell" r:id="rId4" imgW="530" imgH="531" progId="TCLayout.ActiveDocument.1">
                  <p:embed/>
                  <p:pic>
                    <p:nvPicPr>
                      <p:cNvPr id="15" name="Объект 14"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5" name="Номер слайда 2"/>
          <p:cNvSpPr txBox="1">
            <a:spLocks/>
          </p:cNvSpPr>
          <p:nvPr/>
        </p:nvSpPr>
        <p:spPr>
          <a:xfrm>
            <a:off x="11495488" y="6411600"/>
            <a:ext cx="540512" cy="446400"/>
          </a:xfrm>
          <a:prstGeom prst="rect">
            <a:avLst/>
          </a:prstGeom>
        </p:spPr>
        <p:txBody>
          <a:bodyPr anchor="ct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1ED88B6-9D2D-479B-ABA6-BAE9EF28FCC0}" type="slidenum">
              <a:rPr kumimoji="0" lang="ru-RU" sz="1050" b="0" i="0" u="none" strike="noStrike" kern="1200" cap="none" spc="0" normalizeH="0" baseline="0" noProof="0" smtClean="0">
                <a:ln>
                  <a:noFill/>
                </a:ln>
                <a:solidFill>
                  <a:srgbClr val="00313C"/>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ru-RU" sz="1050" b="0" i="0" u="none" strike="noStrike" kern="1200" cap="none" spc="0" normalizeH="0" baseline="0" noProof="0" dirty="0">
              <a:ln>
                <a:noFill/>
              </a:ln>
              <a:solidFill>
                <a:srgbClr val="00313C"/>
              </a:solidFill>
              <a:effectLst/>
              <a:uLnTx/>
              <a:uFillTx/>
              <a:latin typeface="Arial"/>
              <a:ea typeface="+mn-ea"/>
              <a:cs typeface="+mn-cs"/>
            </a:endParaRPr>
          </a:p>
        </p:txBody>
      </p:sp>
      <p:sp>
        <p:nvSpPr>
          <p:cNvPr id="40" name="Прямоугольник 39"/>
          <p:cNvSpPr/>
          <p:nvPr/>
        </p:nvSpPr>
        <p:spPr>
          <a:xfrm>
            <a:off x="281049" y="555394"/>
            <a:ext cx="11628000" cy="216000"/>
          </a:xfrm>
          <a:prstGeom prst="rect">
            <a:avLst/>
          </a:prstGeom>
          <a:solidFill>
            <a:srgbClr val="008C95"/>
          </a:solidFill>
          <a:ln w="9525">
            <a:solidFill>
              <a:srgbClr val="008C9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609600" marR="0" lvl="1" indent="-609600" algn="l" defTabSz="914400" rtl="0" eaLnBrk="1" fontAlgn="base" latinLnBrk="0" hangingPunct="1">
              <a:lnSpc>
                <a:spcPct val="100000"/>
              </a:lnSpc>
              <a:spcBef>
                <a:spcPct val="0"/>
              </a:spcBef>
              <a:spcAft>
                <a:spcPct val="0"/>
              </a:spcAft>
              <a:buClrTx/>
              <a:buSzTx/>
              <a:buFontTx/>
              <a:buNone/>
              <a:tabLst/>
              <a:defRPr/>
            </a:pPr>
            <a:r>
              <a:rPr kumimoji="0" lang="ru-RU" sz="1200" b="0" i="0" u="none" strike="noStrike" kern="1200" cap="none" spc="0" normalizeH="0" baseline="0" noProof="0" dirty="0">
                <a:ln>
                  <a:noFill/>
                </a:ln>
                <a:solidFill>
                  <a:prstClr val="white"/>
                </a:solidFill>
                <a:effectLst/>
                <a:uLnTx/>
                <a:uFillTx/>
                <a:latin typeface="Arial"/>
                <a:ea typeface="+mn-ea"/>
              </a:rPr>
              <a:t> </a:t>
            </a:r>
            <a:r>
              <a:rPr kumimoji="0" lang="ru-RU" sz="1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4. Роли в процессе </a:t>
            </a:r>
            <a:endParaRPr kumimoji="0" lang="ru-RU" sz="1200" b="1" i="0" u="none" strike="noStrike" kern="1200" cap="none" spc="0" normalizeH="0" baseline="0" noProof="0" dirty="0">
              <a:ln>
                <a:noFill/>
              </a:ln>
              <a:solidFill>
                <a:prstClr val="white"/>
              </a:solidFill>
              <a:effectLst/>
              <a:uLnTx/>
              <a:uFillTx/>
              <a:latin typeface="Arial"/>
              <a:ea typeface="+mn-ea"/>
              <a:cs typeface="Arial" panose="020B0604020202020204" pitchFamily="34" charset="0"/>
            </a:endParaRPr>
          </a:p>
        </p:txBody>
      </p:sp>
      <p:graphicFrame>
        <p:nvGraphicFramePr>
          <p:cNvPr id="9" name="Таблица 8">
            <a:extLst>
              <a:ext uri="{FF2B5EF4-FFF2-40B4-BE49-F238E27FC236}">
                <a16:creationId xmlns:a16="http://schemas.microsoft.com/office/drawing/2014/main" id="{DBEECF2B-F298-4E00-B7D3-AB30D89C7815}"/>
              </a:ext>
            </a:extLst>
          </p:cNvPr>
          <p:cNvGraphicFramePr>
            <a:graphicFrameLocks noGrp="1"/>
          </p:cNvGraphicFramePr>
          <p:nvPr>
            <p:extLst>
              <p:ext uri="{D42A27DB-BD31-4B8C-83A1-F6EECF244321}">
                <p14:modId xmlns:p14="http://schemas.microsoft.com/office/powerpoint/2010/main" val="529296865"/>
              </p:ext>
            </p:extLst>
          </p:nvPr>
        </p:nvGraphicFramePr>
        <p:xfrm>
          <a:off x="281048" y="771394"/>
          <a:ext cx="11628001" cy="5381990"/>
        </p:xfrm>
        <a:graphic>
          <a:graphicData uri="http://schemas.openxmlformats.org/drawingml/2006/table">
            <a:tbl>
              <a:tblPr firstRow="1" bandRow="1"/>
              <a:tblGrid>
                <a:gridCol w="1398488">
                  <a:extLst>
                    <a:ext uri="{9D8B030D-6E8A-4147-A177-3AD203B41FA5}">
                      <a16:colId xmlns:a16="http://schemas.microsoft.com/office/drawing/2014/main" val="2786733921"/>
                    </a:ext>
                  </a:extLst>
                </a:gridCol>
                <a:gridCol w="10229513">
                  <a:extLst>
                    <a:ext uri="{9D8B030D-6E8A-4147-A177-3AD203B41FA5}">
                      <a16:colId xmlns:a16="http://schemas.microsoft.com/office/drawing/2014/main" val="3605220652"/>
                    </a:ext>
                  </a:extLst>
                </a:gridCol>
              </a:tblGrid>
              <a:tr h="184072">
                <a:tc>
                  <a:txBody>
                    <a:bodyPr/>
                    <a:lstStyle>
                      <a:lvl1pPr marL="0" algn="l" defTabSz="937432" rtl="0" eaLnBrk="1" latinLnBrk="0" hangingPunct="1">
                        <a:defRPr sz="1847" b="1" kern="1200">
                          <a:solidFill>
                            <a:schemeClr val="lt1"/>
                          </a:solidFill>
                          <a:latin typeface="Arial"/>
                        </a:defRPr>
                      </a:lvl1pPr>
                      <a:lvl2pPr marL="468714" algn="l" defTabSz="937432" rtl="0" eaLnBrk="1" latinLnBrk="0" hangingPunct="1">
                        <a:defRPr sz="1847" b="1" kern="1200">
                          <a:solidFill>
                            <a:schemeClr val="lt1"/>
                          </a:solidFill>
                          <a:latin typeface="Arial"/>
                        </a:defRPr>
                      </a:lvl2pPr>
                      <a:lvl3pPr marL="937432" algn="l" defTabSz="937432" rtl="0" eaLnBrk="1" latinLnBrk="0" hangingPunct="1">
                        <a:defRPr sz="1847" b="1" kern="1200">
                          <a:solidFill>
                            <a:schemeClr val="lt1"/>
                          </a:solidFill>
                          <a:latin typeface="Arial"/>
                        </a:defRPr>
                      </a:lvl3pPr>
                      <a:lvl4pPr marL="1406147" algn="l" defTabSz="937432" rtl="0" eaLnBrk="1" latinLnBrk="0" hangingPunct="1">
                        <a:defRPr sz="1847" b="1" kern="1200">
                          <a:solidFill>
                            <a:schemeClr val="lt1"/>
                          </a:solidFill>
                          <a:latin typeface="Arial"/>
                        </a:defRPr>
                      </a:lvl4pPr>
                      <a:lvl5pPr marL="1874863" algn="l" defTabSz="937432" rtl="0" eaLnBrk="1" latinLnBrk="0" hangingPunct="1">
                        <a:defRPr sz="1847" b="1" kern="1200">
                          <a:solidFill>
                            <a:schemeClr val="lt1"/>
                          </a:solidFill>
                          <a:latin typeface="Arial"/>
                        </a:defRPr>
                      </a:lvl5pPr>
                      <a:lvl6pPr marL="2343579" algn="l" defTabSz="937432" rtl="0" eaLnBrk="1" latinLnBrk="0" hangingPunct="1">
                        <a:defRPr sz="1847" b="1" kern="1200">
                          <a:solidFill>
                            <a:schemeClr val="lt1"/>
                          </a:solidFill>
                          <a:latin typeface="Arial"/>
                        </a:defRPr>
                      </a:lvl6pPr>
                      <a:lvl7pPr marL="2812298" algn="l" defTabSz="937432" rtl="0" eaLnBrk="1" latinLnBrk="0" hangingPunct="1">
                        <a:defRPr sz="1847" b="1" kern="1200">
                          <a:solidFill>
                            <a:schemeClr val="lt1"/>
                          </a:solidFill>
                          <a:latin typeface="Arial"/>
                        </a:defRPr>
                      </a:lvl7pPr>
                      <a:lvl8pPr marL="3281011" algn="l" defTabSz="937432" rtl="0" eaLnBrk="1" latinLnBrk="0" hangingPunct="1">
                        <a:defRPr sz="1847" b="1" kern="1200">
                          <a:solidFill>
                            <a:schemeClr val="lt1"/>
                          </a:solidFill>
                          <a:latin typeface="Arial"/>
                        </a:defRPr>
                      </a:lvl8pPr>
                      <a:lvl9pPr marL="3749726" algn="l" defTabSz="937432" rtl="0" eaLnBrk="1" latinLnBrk="0" hangingPunct="1">
                        <a:defRPr sz="1847" b="1" kern="1200">
                          <a:solidFill>
                            <a:schemeClr val="lt1"/>
                          </a:solidFill>
                          <a:latin typeface="Arial"/>
                        </a:defRPr>
                      </a:lvl9pPr>
                    </a:lstStyle>
                    <a:p>
                      <a:pPr marL="0" indent="0">
                        <a:lnSpc>
                          <a:spcPct val="100000"/>
                        </a:lnSpc>
                      </a:pPr>
                      <a:r>
                        <a:rPr lang="ru-RU" sz="900" dirty="0">
                          <a:solidFill>
                            <a:schemeClr val="tx1"/>
                          </a:solidFill>
                          <a:latin typeface="Arial" panose="020B0604020202020204" pitchFamily="34" charset="0"/>
                          <a:cs typeface="Arial" panose="020B0604020202020204" pitchFamily="34" charset="0"/>
                        </a:rPr>
                        <a:t>Роль/</a:t>
                      </a:r>
                      <a:r>
                        <a:rPr lang="ru-RU" sz="900" baseline="0" dirty="0">
                          <a:solidFill>
                            <a:schemeClr val="tx1"/>
                          </a:solidFill>
                          <a:latin typeface="Arial" panose="020B0604020202020204" pitchFamily="34" charset="0"/>
                          <a:cs typeface="Arial" panose="020B0604020202020204" pitchFamily="34" charset="0"/>
                        </a:rPr>
                        <a:t> </a:t>
                      </a:r>
                      <a:r>
                        <a:rPr lang="ru-RU" sz="900" b="1" kern="1200" dirty="0">
                          <a:solidFill>
                            <a:schemeClr val="tx1"/>
                          </a:solidFill>
                          <a:latin typeface="Arial" panose="020B0604020202020204" pitchFamily="34" charset="0"/>
                          <a:ea typeface="+mn-ea"/>
                          <a:cs typeface="Arial" panose="020B0604020202020204" pitchFamily="34" charset="0"/>
                        </a:rPr>
                        <a:t>Должность</a:t>
                      </a:r>
                    </a:p>
                  </a:txBody>
                  <a:tcP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lvl1pPr marL="0" algn="l" defTabSz="937432" rtl="0" eaLnBrk="1" latinLnBrk="0" hangingPunct="1">
                        <a:defRPr sz="1847" b="1" kern="1200">
                          <a:solidFill>
                            <a:schemeClr val="lt1"/>
                          </a:solidFill>
                          <a:latin typeface="Arial"/>
                        </a:defRPr>
                      </a:lvl1pPr>
                      <a:lvl2pPr marL="468714" algn="l" defTabSz="937432" rtl="0" eaLnBrk="1" latinLnBrk="0" hangingPunct="1">
                        <a:defRPr sz="1847" b="1" kern="1200">
                          <a:solidFill>
                            <a:schemeClr val="lt1"/>
                          </a:solidFill>
                          <a:latin typeface="Arial"/>
                        </a:defRPr>
                      </a:lvl2pPr>
                      <a:lvl3pPr marL="937432" algn="l" defTabSz="937432" rtl="0" eaLnBrk="1" latinLnBrk="0" hangingPunct="1">
                        <a:defRPr sz="1847" b="1" kern="1200">
                          <a:solidFill>
                            <a:schemeClr val="lt1"/>
                          </a:solidFill>
                          <a:latin typeface="Arial"/>
                        </a:defRPr>
                      </a:lvl3pPr>
                      <a:lvl4pPr marL="1406147" algn="l" defTabSz="937432" rtl="0" eaLnBrk="1" latinLnBrk="0" hangingPunct="1">
                        <a:defRPr sz="1847" b="1" kern="1200">
                          <a:solidFill>
                            <a:schemeClr val="lt1"/>
                          </a:solidFill>
                          <a:latin typeface="Arial"/>
                        </a:defRPr>
                      </a:lvl4pPr>
                      <a:lvl5pPr marL="1874863" algn="l" defTabSz="937432" rtl="0" eaLnBrk="1" latinLnBrk="0" hangingPunct="1">
                        <a:defRPr sz="1847" b="1" kern="1200">
                          <a:solidFill>
                            <a:schemeClr val="lt1"/>
                          </a:solidFill>
                          <a:latin typeface="Arial"/>
                        </a:defRPr>
                      </a:lvl5pPr>
                      <a:lvl6pPr marL="2343579" algn="l" defTabSz="937432" rtl="0" eaLnBrk="1" latinLnBrk="0" hangingPunct="1">
                        <a:defRPr sz="1847" b="1" kern="1200">
                          <a:solidFill>
                            <a:schemeClr val="lt1"/>
                          </a:solidFill>
                          <a:latin typeface="Arial"/>
                        </a:defRPr>
                      </a:lvl6pPr>
                      <a:lvl7pPr marL="2812298" algn="l" defTabSz="937432" rtl="0" eaLnBrk="1" latinLnBrk="0" hangingPunct="1">
                        <a:defRPr sz="1847" b="1" kern="1200">
                          <a:solidFill>
                            <a:schemeClr val="lt1"/>
                          </a:solidFill>
                          <a:latin typeface="Arial"/>
                        </a:defRPr>
                      </a:lvl7pPr>
                      <a:lvl8pPr marL="3281011" algn="l" defTabSz="937432" rtl="0" eaLnBrk="1" latinLnBrk="0" hangingPunct="1">
                        <a:defRPr sz="1847" b="1" kern="1200">
                          <a:solidFill>
                            <a:schemeClr val="lt1"/>
                          </a:solidFill>
                          <a:latin typeface="Arial"/>
                        </a:defRPr>
                      </a:lvl8pPr>
                      <a:lvl9pPr marL="3749726" algn="l" defTabSz="937432" rtl="0" eaLnBrk="1" latinLnBrk="0" hangingPunct="1">
                        <a:defRPr sz="1847" b="1" kern="1200">
                          <a:solidFill>
                            <a:schemeClr val="lt1"/>
                          </a:solidFill>
                          <a:latin typeface="Arial"/>
                        </a:defRPr>
                      </a:lvl9pPr>
                    </a:lstStyle>
                    <a:p>
                      <a:pPr marL="0" marR="0" lvl="0" indent="0" algn="l" defTabSz="1221698" rtl="0" eaLnBrk="1" fontAlgn="auto" latinLnBrk="0" hangingPunct="1">
                        <a:lnSpc>
                          <a:spcPct val="100000"/>
                        </a:lnSpc>
                        <a:spcBef>
                          <a:spcPts val="0"/>
                        </a:spcBef>
                        <a:spcAft>
                          <a:spcPts val="0"/>
                        </a:spcAft>
                        <a:buClrTx/>
                        <a:buSzTx/>
                        <a:buFontTx/>
                        <a:buNone/>
                        <a:tabLst/>
                        <a:defRPr/>
                      </a:pPr>
                      <a:r>
                        <a:rPr lang="ru-RU" sz="900" b="1" kern="1200" dirty="0">
                          <a:solidFill>
                            <a:schemeClr val="tx1"/>
                          </a:solidFill>
                          <a:latin typeface="Arial" panose="020B0604020202020204" pitchFamily="34" charset="0"/>
                          <a:ea typeface="+mn-ea"/>
                          <a:cs typeface="Arial" panose="020B0604020202020204" pitchFamily="34" charset="0"/>
                        </a:rPr>
                        <a:t>Описание роли, должность</a:t>
                      </a:r>
                      <a:r>
                        <a:rPr lang="ru-RU" sz="900" b="1" kern="1200" baseline="0" dirty="0">
                          <a:solidFill>
                            <a:schemeClr val="tx1"/>
                          </a:solidFill>
                          <a:latin typeface="Arial" panose="020B0604020202020204" pitchFamily="34" charset="0"/>
                          <a:ea typeface="+mn-ea"/>
                          <a:cs typeface="Arial" panose="020B0604020202020204" pitchFamily="34" charset="0"/>
                        </a:rPr>
                        <a:t> на предприятии, </a:t>
                      </a:r>
                      <a:r>
                        <a:rPr lang="ru-RU" sz="900" b="1" kern="1200" dirty="0">
                          <a:solidFill>
                            <a:schemeClr val="tx1"/>
                          </a:solidFill>
                          <a:latin typeface="Arial" panose="020B0604020202020204" pitchFamily="34" charset="0"/>
                          <a:ea typeface="+mn-ea"/>
                          <a:cs typeface="Arial" panose="020B0604020202020204" pitchFamily="34" charset="0"/>
                        </a:rPr>
                        <a:t>ответственность в рамках процесса</a:t>
                      </a:r>
                      <a:endParaRPr lang="ru-RU" sz="900" baseline="0" dirty="0">
                        <a:solidFill>
                          <a:schemeClr val="tx1"/>
                        </a:solidFill>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62169805"/>
                  </a:ext>
                </a:extLst>
              </a:tr>
              <a:tr h="338693">
                <a:tc>
                  <a:txBody>
                    <a:bodyPr/>
                    <a:lstStyle/>
                    <a:p>
                      <a:pPr marL="87313" indent="0" algn="l">
                        <a:lnSpc>
                          <a:spcPct val="80000"/>
                        </a:lnSpc>
                      </a:pPr>
                      <a:r>
                        <a:rPr lang="ru-RU" sz="900" b="0" kern="1200" dirty="0">
                          <a:solidFill>
                            <a:schemeClr val="tx1"/>
                          </a:solidFill>
                          <a:latin typeface="+mn-lt"/>
                          <a:ea typeface="+mn-ea"/>
                          <a:cs typeface="+mn-cs"/>
                        </a:rPr>
                        <a:t>Генеральный директор (предприятия)</a:t>
                      </a:r>
                    </a:p>
                  </a:txBody>
                  <a:tcPr marL="9525" marR="9525" marT="9525" marB="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lnSpc>
                          <a:spcPct val="80000"/>
                        </a:lnSpc>
                      </a:pPr>
                      <a:r>
                        <a:rPr lang="ru-RU" sz="900" dirty="0">
                          <a:solidFill>
                            <a:schemeClr val="tx1"/>
                          </a:solidFill>
                          <a:latin typeface="+mn-lt"/>
                        </a:rPr>
                        <a:t>Отвечает за качественное исполнение стандарта на п</a:t>
                      </a:r>
                      <a:r>
                        <a:rPr lang="ru-RU" sz="900" baseline="0" dirty="0">
                          <a:solidFill>
                            <a:schemeClr val="tx1"/>
                          </a:solidFill>
                          <a:latin typeface="+mn-lt"/>
                        </a:rPr>
                        <a:t>редприятии, включая организацию информирования о событиях с УМД, инициирование расследования, </a:t>
                      </a:r>
                      <a:r>
                        <a:rPr lang="ru-RU" sz="900" kern="1200" baseline="0" dirty="0">
                          <a:solidFill>
                            <a:schemeClr val="tx1"/>
                          </a:solidFill>
                          <a:latin typeface="+mn-lt"/>
                          <a:ea typeface="+mn-ea"/>
                          <a:cs typeface="+mn-cs"/>
                        </a:rPr>
                        <a:t>утверждает председателя </a:t>
                      </a:r>
                      <a:r>
                        <a:rPr lang="ru-RU" sz="900" baseline="0" dirty="0">
                          <a:solidFill>
                            <a:schemeClr val="tx1"/>
                          </a:solidFill>
                          <a:latin typeface="+mn-lt"/>
                        </a:rPr>
                        <a:t>и членов комиссии, целеполагание и оценку деятельности предприятия в части процесса расследования. Принимает участие в расследовании значительных событий в качестве председателя или члена комиссии в соответствии с установленными критериями. </a:t>
                      </a:r>
                      <a:endParaRPr lang="ru-RU" sz="900" dirty="0">
                        <a:solidFill>
                          <a:schemeClr val="tx1"/>
                        </a:solidFill>
                        <a:latin typeface="+mn-lt"/>
                      </a:endParaRPr>
                    </a:p>
                  </a:txBody>
                  <a:tcP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53029343"/>
                  </a:ext>
                </a:extLst>
              </a:tr>
              <a:tr h="338693">
                <a:tc>
                  <a:txBody>
                    <a:bodyPr/>
                    <a:lstStyle/>
                    <a:p>
                      <a:pPr marL="87313" indent="0" algn="l">
                        <a:lnSpc>
                          <a:spcPct val="80000"/>
                        </a:lnSpc>
                      </a:pPr>
                      <a:r>
                        <a:rPr lang="ru-RU" sz="900" b="0" kern="1200" dirty="0">
                          <a:solidFill>
                            <a:schemeClr val="tx1"/>
                          </a:solidFill>
                          <a:latin typeface="+mn-lt"/>
                          <a:ea typeface="+mn-ea"/>
                          <a:cs typeface="+mn-cs"/>
                        </a:rPr>
                        <a:t>Руководитель СУН</a:t>
                      </a:r>
                    </a:p>
                  </a:txBody>
                  <a:tcPr marL="9525" marR="9525" marT="9525" marB="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defTabSz="1038669" rtl="0" eaLnBrk="1" fontAlgn="auto" latinLnBrk="0" hangingPunct="1">
                        <a:lnSpc>
                          <a:spcPct val="80000"/>
                        </a:lnSpc>
                        <a:spcBef>
                          <a:spcPts val="0"/>
                        </a:spcBef>
                        <a:spcAft>
                          <a:spcPts val="0"/>
                        </a:spcAft>
                        <a:buClrTx/>
                        <a:buSzTx/>
                        <a:buFontTx/>
                        <a:buNone/>
                        <a:tabLst/>
                        <a:defRPr/>
                      </a:pPr>
                      <a:r>
                        <a:rPr lang="ru-RU" sz="900" dirty="0">
                          <a:solidFill>
                            <a:schemeClr val="tx1"/>
                          </a:solidFill>
                          <a:latin typeface="+mn-lt"/>
                        </a:rPr>
                        <a:t>Отвечает за исполнение и приживаемость стандарта на предприятии, организовывает достижение целевых метрик по процессу, обеспечивает методологическую поддержку, организовывает</a:t>
                      </a:r>
                      <a:r>
                        <a:rPr lang="ru-RU" sz="900" baseline="0" dirty="0">
                          <a:solidFill>
                            <a:schemeClr val="tx1"/>
                          </a:solidFill>
                          <a:latin typeface="+mn-lt"/>
                        </a:rPr>
                        <a:t> </a:t>
                      </a:r>
                      <a:r>
                        <a:rPr lang="ru-RU" sz="900" dirty="0">
                          <a:solidFill>
                            <a:schemeClr val="tx1"/>
                          </a:solidFill>
                          <a:latin typeface="+mn-lt"/>
                        </a:rPr>
                        <a:t>обучение сотрудников предприятия процессу  и инструментам проведения АКП.</a:t>
                      </a:r>
                      <a:r>
                        <a:rPr lang="ru-RU" sz="900" baseline="0" dirty="0">
                          <a:solidFill>
                            <a:schemeClr val="tx1"/>
                          </a:solidFill>
                          <a:latin typeface="+mn-lt"/>
                        </a:rPr>
                        <a:t> Принимает участие в расследовании событий в качестве председателя или члена комиссии в соответствии с установленными критериями. </a:t>
                      </a:r>
                      <a:endParaRPr lang="ru-RU" sz="900" dirty="0">
                        <a:solidFill>
                          <a:schemeClr val="tx1"/>
                        </a:solidFill>
                        <a:latin typeface="+mn-lt"/>
                      </a:endParaRPr>
                    </a:p>
                  </a:txBody>
                  <a:tcP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07362054"/>
                  </a:ext>
                </a:extLst>
              </a:tr>
              <a:tr h="338693">
                <a:tc>
                  <a:txBody>
                    <a:bodyPr/>
                    <a:lstStyle/>
                    <a:p>
                      <a:pPr marL="87313" indent="0" algn="l">
                        <a:lnSpc>
                          <a:spcPct val="80000"/>
                        </a:lnSpc>
                      </a:pPr>
                      <a:r>
                        <a:rPr lang="ru-RU" sz="900" b="0" kern="1200" dirty="0">
                          <a:solidFill>
                            <a:schemeClr val="tx1"/>
                          </a:solidFill>
                          <a:latin typeface="+mn-lt"/>
                          <a:ea typeface="+mn-ea"/>
                          <a:cs typeface="+mn-cs"/>
                        </a:rPr>
                        <a:t>Главный инженер, Директор</a:t>
                      </a:r>
                      <a:r>
                        <a:rPr lang="ru-RU" sz="900" b="0" kern="1200" baseline="0" dirty="0">
                          <a:solidFill>
                            <a:schemeClr val="tx1"/>
                          </a:solidFill>
                          <a:latin typeface="+mn-lt"/>
                          <a:ea typeface="+mn-ea"/>
                          <a:cs typeface="+mn-cs"/>
                        </a:rPr>
                        <a:t> по производству</a:t>
                      </a:r>
                      <a:endParaRPr lang="ru-RU" sz="900" b="0" kern="1200" dirty="0">
                        <a:solidFill>
                          <a:schemeClr val="tx1"/>
                        </a:solidFill>
                        <a:latin typeface="+mn-lt"/>
                        <a:ea typeface="+mn-ea"/>
                        <a:cs typeface="+mn-cs"/>
                      </a:endParaRPr>
                    </a:p>
                  </a:txBody>
                  <a:tcPr marL="9525" marR="9525" marT="9525" marB="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lnSpc>
                          <a:spcPct val="80000"/>
                        </a:lnSpc>
                      </a:pPr>
                      <a:r>
                        <a:rPr lang="ru-RU" sz="900" dirty="0">
                          <a:solidFill>
                            <a:schemeClr val="tx1"/>
                          </a:solidFill>
                          <a:latin typeface="+mn-lt"/>
                        </a:rPr>
                        <a:t>В рамках своей функциональной вертикали отвечают за организацию информирования КЦ о событиях, проведение качественного расследования, формирование и применение</a:t>
                      </a:r>
                      <a:r>
                        <a:rPr lang="ru-RU" sz="900" baseline="0" dirty="0">
                          <a:solidFill>
                            <a:schemeClr val="tx1"/>
                          </a:solidFill>
                          <a:latin typeface="+mn-lt"/>
                        </a:rPr>
                        <a:t> извлеченных уроков, организацию контроля и исполнение корректирующих мероприятий в зоне ответственности</a:t>
                      </a:r>
                      <a:r>
                        <a:rPr lang="ru-RU" sz="900" dirty="0">
                          <a:solidFill>
                            <a:schemeClr val="tx1"/>
                          </a:solidFill>
                          <a:latin typeface="+mn-lt"/>
                        </a:rPr>
                        <a:t>. </a:t>
                      </a:r>
                      <a:r>
                        <a:rPr lang="ru-RU" sz="900" baseline="0" dirty="0">
                          <a:solidFill>
                            <a:schemeClr val="tx1"/>
                          </a:solidFill>
                          <a:latin typeface="+mn-lt"/>
                        </a:rPr>
                        <a:t>Принимают участие в расследовании событий в качестве председателя или членов комиссии в соответствии с установленными критериями. </a:t>
                      </a:r>
                      <a:endParaRPr lang="ru-RU" sz="900" dirty="0">
                        <a:solidFill>
                          <a:schemeClr val="tx1"/>
                        </a:solidFill>
                        <a:latin typeface="+mn-lt"/>
                      </a:endParaRPr>
                    </a:p>
                  </a:txBody>
                  <a:tcP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3590377"/>
                  </a:ext>
                </a:extLst>
              </a:tr>
              <a:tr h="427048">
                <a:tc>
                  <a:txBody>
                    <a:bodyPr/>
                    <a:lstStyle/>
                    <a:p>
                      <a:pPr marL="87313" indent="0" algn="l">
                        <a:lnSpc>
                          <a:spcPct val="80000"/>
                        </a:lnSpc>
                      </a:pPr>
                      <a:r>
                        <a:rPr lang="ru-RU" sz="900" b="0" kern="1200" dirty="0">
                          <a:solidFill>
                            <a:schemeClr val="tx1"/>
                          </a:solidFill>
                          <a:effectLst/>
                          <a:latin typeface="+mn-lt"/>
                          <a:ea typeface="+mn-ea"/>
                          <a:cs typeface="+mn-cs"/>
                        </a:rPr>
                        <a:t>Руководитель структурного подразделения</a:t>
                      </a:r>
                      <a:endParaRPr lang="ru-RU" sz="900" b="0" kern="1200" dirty="0">
                        <a:solidFill>
                          <a:schemeClr val="tx1"/>
                        </a:solidFill>
                        <a:latin typeface="+mn-lt"/>
                        <a:ea typeface="+mn-ea"/>
                        <a:cs typeface="+mn-cs"/>
                      </a:endParaRPr>
                    </a:p>
                  </a:txBody>
                  <a:tcPr marL="9525" marR="9525" marT="9525" marB="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defTabSz="1038669" rtl="0" eaLnBrk="1" fontAlgn="auto" latinLnBrk="0" hangingPunct="1">
                        <a:lnSpc>
                          <a:spcPct val="80000"/>
                        </a:lnSpc>
                        <a:spcBef>
                          <a:spcPts val="0"/>
                        </a:spcBef>
                        <a:spcAft>
                          <a:spcPts val="0"/>
                        </a:spcAft>
                        <a:buClrTx/>
                        <a:buSzTx/>
                        <a:buFontTx/>
                        <a:buNone/>
                        <a:tabLst/>
                        <a:defRPr/>
                      </a:pPr>
                      <a:r>
                        <a:rPr lang="ru-RU" sz="900" dirty="0">
                          <a:solidFill>
                            <a:schemeClr val="tx1"/>
                          </a:solidFill>
                          <a:latin typeface="+mn-lt"/>
                        </a:rPr>
                        <a:t>Руководитель структурной</a:t>
                      </a:r>
                      <a:r>
                        <a:rPr lang="ru-RU" sz="900" baseline="0" dirty="0">
                          <a:solidFill>
                            <a:schemeClr val="tx1"/>
                          </a:solidFill>
                          <a:latin typeface="+mn-lt"/>
                        </a:rPr>
                        <a:t> единицы предприятия, в пределах которой произошло событие: директор завода, начальник производства, начальник лаборатории, начальник отдела. Отвечает за исполнение требований настоящего СТП в вверенном подразделений, включая организацию исполнения требований базовых процессов, информирования о событиях, сбор данных для расследования, проведение расследования и исполнение корректирующих мероприятий в зоне ответственности. Принимает участие в расследовании событий в качестве председателя или члена комиссии в соответствии с установленными критериями.</a:t>
                      </a:r>
                      <a:endParaRPr lang="ru-RU" sz="900" dirty="0">
                        <a:solidFill>
                          <a:schemeClr val="tx1"/>
                        </a:solidFill>
                        <a:latin typeface="+mn-lt"/>
                      </a:endParaRPr>
                    </a:p>
                  </a:txBody>
                  <a:tcP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54274668"/>
                  </a:ext>
                </a:extLst>
              </a:tr>
              <a:tr h="338693">
                <a:tc>
                  <a:txBody>
                    <a:bodyPr/>
                    <a:lstStyle/>
                    <a:p>
                      <a:pPr marL="87313" indent="0" algn="l">
                        <a:lnSpc>
                          <a:spcPct val="80000"/>
                        </a:lnSpc>
                      </a:pPr>
                      <a:r>
                        <a:rPr lang="ru-RU" sz="900" b="0" kern="1200" dirty="0">
                          <a:solidFill>
                            <a:schemeClr val="tx1"/>
                          </a:solidFill>
                          <a:latin typeface="+mn-lt"/>
                          <a:ea typeface="+mn-ea"/>
                          <a:cs typeface="+mn-cs"/>
                        </a:rPr>
                        <a:t>Ответственный исполнитель базового процесса</a:t>
                      </a:r>
                    </a:p>
                  </a:txBody>
                  <a:tcPr marL="9525" marR="9525" marT="9525" marB="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defTabSz="1038669" rtl="0" eaLnBrk="1" fontAlgn="auto" latinLnBrk="0" hangingPunct="1">
                        <a:lnSpc>
                          <a:spcPct val="80000"/>
                        </a:lnSpc>
                        <a:spcBef>
                          <a:spcPts val="0"/>
                        </a:spcBef>
                        <a:spcAft>
                          <a:spcPts val="0"/>
                        </a:spcAft>
                        <a:buClrTx/>
                        <a:buSzTx/>
                        <a:buFontTx/>
                        <a:buNone/>
                        <a:tabLst/>
                        <a:defRPr/>
                      </a:pPr>
                      <a:r>
                        <a:rPr lang="ru-RU" sz="900" dirty="0">
                          <a:solidFill>
                            <a:schemeClr val="tx1"/>
                          </a:solidFill>
                          <a:latin typeface="+mn-lt"/>
                        </a:rPr>
                        <a:t>Сотрудник</a:t>
                      </a:r>
                      <a:r>
                        <a:rPr lang="ru-RU" sz="900" baseline="0" dirty="0">
                          <a:solidFill>
                            <a:schemeClr val="tx1"/>
                          </a:solidFill>
                          <a:latin typeface="+mn-lt"/>
                        </a:rPr>
                        <a:t> предприятия, который в соответствии с существующими СТП несет ответственность за организацию и осуществление своевременного и качественного управления базовыми процессами, включая мониторинг происходящих отклонений, нарушений, нежелательных событий, определение причин и разработку и реализацию мероприятий, направленных на повышение эффективности подконтрольных процессов. Пример р</a:t>
                      </a:r>
                      <a:r>
                        <a:rPr lang="ru-RU" sz="900" dirty="0">
                          <a:solidFill>
                            <a:srgbClr val="00313C"/>
                          </a:solidFill>
                        </a:rPr>
                        <a:t>еестра стандартов с исполнителями базового процесса по работе с отклонениями размещен по </a:t>
                      </a:r>
                      <a:r>
                        <a:rPr lang="ru-RU" sz="900" dirty="0">
                          <a:solidFill>
                            <a:srgbClr val="00313C"/>
                          </a:solidFill>
                          <a:hlinkClick r:id="rId6"/>
                        </a:rPr>
                        <a:t>ссылке</a:t>
                      </a:r>
                      <a:r>
                        <a:rPr lang="ru-RU" sz="900" dirty="0">
                          <a:solidFill>
                            <a:srgbClr val="00313C"/>
                          </a:solidFill>
                        </a:rPr>
                        <a:t>.</a:t>
                      </a:r>
                      <a:r>
                        <a:rPr lang="ru-RU" sz="900" baseline="0" dirty="0">
                          <a:solidFill>
                            <a:schemeClr val="tx1"/>
                          </a:solidFill>
                          <a:latin typeface="+mn-lt"/>
                        </a:rPr>
                        <a:t> </a:t>
                      </a:r>
                      <a:endParaRPr lang="ru-RU" sz="900" dirty="0">
                        <a:solidFill>
                          <a:schemeClr val="tx1"/>
                        </a:solidFill>
                        <a:latin typeface="+mn-lt"/>
                      </a:endParaRPr>
                    </a:p>
                  </a:txBody>
                  <a:tcP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58755913"/>
                  </a:ext>
                </a:extLst>
              </a:tr>
              <a:tr h="338693">
                <a:tc>
                  <a:txBody>
                    <a:bodyPr/>
                    <a:lstStyle/>
                    <a:p>
                      <a:pPr marL="87313" indent="0" algn="l">
                        <a:lnSpc>
                          <a:spcPct val="80000"/>
                        </a:lnSpc>
                      </a:pPr>
                      <a:r>
                        <a:rPr lang="ru-RU" sz="900" b="0" kern="1200" dirty="0">
                          <a:solidFill>
                            <a:schemeClr val="tx1"/>
                          </a:solidFill>
                          <a:latin typeface="+mn-lt"/>
                          <a:ea typeface="+mn-ea"/>
                          <a:cs typeface="+mn-cs"/>
                        </a:rPr>
                        <a:t>Администратор процесса АКП</a:t>
                      </a:r>
                    </a:p>
                  </a:txBody>
                  <a:tcPr marL="9525" marR="9525" marT="9525" marB="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defTabSz="1038669" rtl="0" eaLnBrk="1" fontAlgn="auto" latinLnBrk="0" hangingPunct="1">
                        <a:lnSpc>
                          <a:spcPct val="80000"/>
                        </a:lnSpc>
                        <a:spcBef>
                          <a:spcPts val="0"/>
                        </a:spcBef>
                        <a:spcAft>
                          <a:spcPts val="0"/>
                        </a:spcAft>
                        <a:buClrTx/>
                        <a:buSzTx/>
                        <a:buFontTx/>
                        <a:buNone/>
                        <a:tabLst/>
                        <a:defRPr/>
                      </a:pPr>
                      <a:r>
                        <a:rPr lang="ru-RU" sz="900" b="0" kern="1200" dirty="0">
                          <a:solidFill>
                            <a:schemeClr val="tx1"/>
                          </a:solidFill>
                          <a:latin typeface="+mn-lt"/>
                          <a:ea typeface="+mn-ea"/>
                          <a:cs typeface="+mn-cs"/>
                        </a:rPr>
                        <a:t>Эксперт / менеджер СУН ФЭП КЦ, отвечающий за эффективность и результативность процесса анализа коренных причин через управление по выявленным отклонениям и неописанным требованиям в </a:t>
                      </a:r>
                      <a:r>
                        <a:rPr lang="ru-RU" sz="900" b="0" kern="1200" dirty="0" err="1">
                          <a:solidFill>
                            <a:schemeClr val="tx1"/>
                          </a:solidFill>
                          <a:latin typeface="+mn-lt"/>
                          <a:ea typeface="+mn-ea"/>
                          <a:cs typeface="+mn-cs"/>
                        </a:rPr>
                        <a:t>СТП</a:t>
                      </a:r>
                      <a:r>
                        <a:rPr lang="ru-RU" sz="900" b="0" kern="1200" dirty="0">
                          <a:solidFill>
                            <a:schemeClr val="tx1"/>
                          </a:solidFill>
                          <a:latin typeface="+mn-lt"/>
                          <a:ea typeface="+mn-ea"/>
                          <a:cs typeface="+mn-cs"/>
                        </a:rPr>
                        <a:t>.</a:t>
                      </a:r>
                      <a:endParaRPr lang="ru-RU" sz="900" dirty="0">
                        <a:solidFill>
                          <a:schemeClr val="tx1"/>
                        </a:solidFill>
                        <a:latin typeface="+mn-lt"/>
                      </a:endParaRPr>
                    </a:p>
                  </a:txBody>
                  <a:tcP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09930137"/>
                  </a:ext>
                </a:extLst>
              </a:tr>
              <a:tr h="250339">
                <a:tc>
                  <a:txBody>
                    <a:bodyPr/>
                    <a:lstStyle/>
                    <a:p>
                      <a:pPr marL="87313" indent="0" algn="l">
                        <a:lnSpc>
                          <a:spcPct val="80000"/>
                        </a:lnSpc>
                      </a:pPr>
                      <a:r>
                        <a:rPr lang="ru-RU" sz="900" b="0" kern="1200" dirty="0">
                          <a:solidFill>
                            <a:schemeClr val="tx1"/>
                          </a:solidFill>
                          <a:latin typeface="+mn-lt"/>
                          <a:ea typeface="+mn-ea"/>
                          <a:cs typeface="+mn-cs"/>
                        </a:rPr>
                        <a:t>Руководитель ЦК</a:t>
                      </a:r>
                    </a:p>
                  </a:txBody>
                  <a:tcPr marL="9525" marR="9525" marT="9525" marB="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defTabSz="1038669" rtl="0" eaLnBrk="1" fontAlgn="auto" latinLnBrk="0" hangingPunct="1">
                        <a:lnSpc>
                          <a:spcPct val="80000"/>
                        </a:lnSpc>
                        <a:spcBef>
                          <a:spcPts val="0"/>
                        </a:spcBef>
                        <a:spcAft>
                          <a:spcPts val="0"/>
                        </a:spcAft>
                        <a:buClrTx/>
                        <a:buSzTx/>
                        <a:buFontTx/>
                        <a:buNone/>
                        <a:tabLst/>
                        <a:defRPr/>
                      </a:pPr>
                      <a:r>
                        <a:rPr lang="ru-RU" sz="900" dirty="0">
                          <a:solidFill>
                            <a:schemeClr val="tx1"/>
                          </a:solidFill>
                          <a:latin typeface="+mn-lt"/>
                        </a:rPr>
                        <a:t>Отвечает за постановку задач экспертам ЦК по экспертизе </a:t>
                      </a:r>
                      <a:r>
                        <a:rPr lang="ru-RU" sz="900" dirty="0" err="1">
                          <a:solidFill>
                            <a:schemeClr val="tx1"/>
                          </a:solidFill>
                          <a:latin typeface="+mn-lt"/>
                        </a:rPr>
                        <a:t>ИУ</a:t>
                      </a:r>
                      <a:r>
                        <a:rPr lang="ru-RU" sz="900" dirty="0">
                          <a:solidFill>
                            <a:schemeClr val="tx1"/>
                          </a:solidFill>
                          <a:latin typeface="+mn-lt"/>
                        </a:rPr>
                        <a:t>, информирование руководителей служб КЦ о подтверждении </a:t>
                      </a:r>
                      <a:r>
                        <a:rPr lang="ru-RU" sz="900" dirty="0" err="1">
                          <a:solidFill>
                            <a:schemeClr val="tx1"/>
                          </a:solidFill>
                          <a:latin typeface="+mn-lt"/>
                        </a:rPr>
                        <a:t>ИУ</a:t>
                      </a:r>
                      <a:r>
                        <a:rPr lang="ru-RU" sz="900" dirty="0">
                          <a:solidFill>
                            <a:schemeClr val="tx1"/>
                          </a:solidFill>
                          <a:latin typeface="+mn-lt"/>
                        </a:rPr>
                        <a:t>, вносящие при необходимости формирование доп. мероприятий </a:t>
                      </a:r>
                      <a:r>
                        <a:rPr lang="ru-RU" sz="900" dirty="0" err="1">
                          <a:solidFill>
                            <a:schemeClr val="tx1"/>
                          </a:solidFill>
                          <a:latin typeface="+mn-lt"/>
                        </a:rPr>
                        <a:t>ИУ</a:t>
                      </a:r>
                      <a:endParaRPr lang="ru-RU" sz="900" dirty="0">
                        <a:solidFill>
                          <a:schemeClr val="tx1"/>
                        </a:solidFill>
                        <a:latin typeface="+mn-lt"/>
                      </a:endParaRPr>
                    </a:p>
                  </a:txBody>
                  <a:tcP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88484216"/>
                  </a:ext>
                </a:extLst>
              </a:tr>
              <a:tr h="289780">
                <a:tc>
                  <a:txBody>
                    <a:bodyPr/>
                    <a:lstStyle/>
                    <a:p>
                      <a:pPr marL="87313" indent="0" algn="l">
                        <a:lnSpc>
                          <a:spcPct val="80000"/>
                        </a:lnSpc>
                      </a:pPr>
                      <a:r>
                        <a:rPr lang="ru-RU" sz="900" b="0" kern="1200" dirty="0">
                          <a:solidFill>
                            <a:schemeClr val="tx1"/>
                          </a:solidFill>
                          <a:latin typeface="+mn-lt"/>
                          <a:ea typeface="+mn-ea"/>
                          <a:cs typeface="+mn-cs"/>
                        </a:rPr>
                        <a:t>Эксперты ЦК\ЭС</a:t>
                      </a:r>
                    </a:p>
                  </a:txBody>
                  <a:tcPr marL="9525" marR="9525" marT="9525" marB="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lnSpc>
                          <a:spcPct val="80000"/>
                        </a:lnSpc>
                      </a:pPr>
                      <a:r>
                        <a:rPr lang="ru-RU" sz="900" baseline="0" dirty="0">
                          <a:solidFill>
                            <a:schemeClr val="tx1"/>
                          </a:solidFill>
                          <a:latin typeface="+mn-lt"/>
                        </a:rPr>
                        <a:t>Участники ЦК, проводящие верификацию </a:t>
                      </a:r>
                      <a:r>
                        <a:rPr lang="ru-RU" sz="900" baseline="0" dirty="0" err="1">
                          <a:solidFill>
                            <a:schemeClr val="tx1"/>
                          </a:solidFill>
                          <a:latin typeface="+mn-lt"/>
                        </a:rPr>
                        <a:t>ИУ</a:t>
                      </a:r>
                      <a:r>
                        <a:rPr lang="ru-RU" sz="900" baseline="0" dirty="0">
                          <a:solidFill>
                            <a:schemeClr val="tx1"/>
                          </a:solidFill>
                          <a:latin typeface="+mn-lt"/>
                        </a:rPr>
                        <a:t>, внесение корректировок в системные мероприятия, проводящие оценку мероприятий на системность и </a:t>
                      </a:r>
                      <a:r>
                        <a:rPr lang="ru-RU" sz="900" baseline="0" dirty="0" err="1">
                          <a:solidFill>
                            <a:schemeClr val="tx1"/>
                          </a:solidFill>
                          <a:latin typeface="+mn-lt"/>
                        </a:rPr>
                        <a:t>тиражируемость</a:t>
                      </a:r>
                      <a:r>
                        <a:rPr lang="ru-RU" sz="900" baseline="0" dirty="0">
                          <a:solidFill>
                            <a:schemeClr val="tx1"/>
                          </a:solidFill>
                          <a:latin typeface="+mn-lt"/>
                        </a:rPr>
                        <a:t>, создание дополнительных мероприятий, создание публичного отчета по шаблону, оценку извлеченного урока и подготовка материалов на корректировку или разработку нового стандарта</a:t>
                      </a:r>
                    </a:p>
                  </a:txBody>
                  <a:tcP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36404990"/>
                  </a:ext>
                </a:extLst>
              </a:tr>
              <a:tr h="250339">
                <a:tc>
                  <a:txBody>
                    <a:bodyPr/>
                    <a:lstStyle/>
                    <a:p>
                      <a:pPr marL="87313" indent="0" algn="l">
                        <a:lnSpc>
                          <a:spcPct val="80000"/>
                        </a:lnSpc>
                      </a:pPr>
                      <a:r>
                        <a:rPr lang="ru-RU" sz="900" b="0" kern="1200" dirty="0">
                          <a:solidFill>
                            <a:schemeClr val="tx1"/>
                          </a:solidFill>
                          <a:effectLst/>
                          <a:latin typeface="+mn-lt"/>
                          <a:ea typeface="+mn-ea"/>
                          <a:cs typeface="+mn-cs"/>
                        </a:rPr>
                        <a:t>Председатель комиссии</a:t>
                      </a:r>
                      <a:endParaRPr lang="ru-RU" sz="900" b="0" kern="1200" dirty="0">
                        <a:solidFill>
                          <a:schemeClr val="tx1"/>
                        </a:solidFill>
                        <a:latin typeface="+mn-lt"/>
                        <a:ea typeface="+mn-ea"/>
                        <a:cs typeface="+mn-cs"/>
                      </a:endParaRPr>
                    </a:p>
                  </a:txBody>
                  <a:tcPr marL="9525" marR="9525" marT="9525" marB="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lnSpc>
                          <a:spcPct val="80000"/>
                        </a:lnSpc>
                      </a:pPr>
                      <a:r>
                        <a:rPr lang="ru-RU" sz="900" dirty="0">
                          <a:solidFill>
                            <a:schemeClr val="tx1"/>
                          </a:solidFill>
                          <a:latin typeface="+mn-lt"/>
                        </a:rPr>
                        <a:t>Сотрудник предприятия или ФЭП КЦ, уполномоченный организовывать деятельность комиссии по расследованию причин</a:t>
                      </a:r>
                      <a:r>
                        <a:rPr lang="ru-RU" sz="900" baseline="0" dirty="0">
                          <a:solidFill>
                            <a:schemeClr val="tx1"/>
                          </a:solidFill>
                          <a:latin typeface="+mn-lt"/>
                        </a:rPr>
                        <a:t> и</a:t>
                      </a:r>
                      <a:r>
                        <a:rPr lang="ru-RU" sz="900" dirty="0">
                          <a:solidFill>
                            <a:schemeClr val="tx1"/>
                          </a:solidFill>
                          <a:latin typeface="+mn-lt"/>
                        </a:rPr>
                        <a:t> разработку корректирующих мероприятий, и ответственный за результат расследования.</a:t>
                      </a:r>
                    </a:p>
                  </a:txBody>
                  <a:tcP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04952033"/>
                  </a:ext>
                </a:extLst>
              </a:tr>
              <a:tr h="338693">
                <a:tc>
                  <a:txBody>
                    <a:bodyPr/>
                    <a:lstStyle/>
                    <a:p>
                      <a:pPr marL="87313" indent="0" algn="l">
                        <a:lnSpc>
                          <a:spcPct val="80000"/>
                        </a:lnSpc>
                      </a:pPr>
                      <a:r>
                        <a:rPr lang="ru-RU" sz="900" b="0" kern="1200" dirty="0">
                          <a:solidFill>
                            <a:schemeClr val="tx1"/>
                          </a:solidFill>
                          <a:effectLst/>
                          <a:latin typeface="+mn-lt"/>
                          <a:ea typeface="+mn-ea"/>
                          <a:cs typeface="+mn-cs"/>
                        </a:rPr>
                        <a:t>Главный аналитик</a:t>
                      </a:r>
                      <a:endParaRPr lang="ru-RU" sz="900" b="0" kern="1200" dirty="0">
                        <a:solidFill>
                          <a:schemeClr val="tx1"/>
                        </a:solidFill>
                        <a:latin typeface="+mn-lt"/>
                        <a:ea typeface="+mn-ea"/>
                        <a:cs typeface="+mn-cs"/>
                      </a:endParaRPr>
                    </a:p>
                  </a:txBody>
                  <a:tcPr marL="9525" marR="9525" marT="9525" marB="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lnSpc>
                          <a:spcPct val="80000"/>
                        </a:lnSpc>
                      </a:pPr>
                      <a:r>
                        <a:rPr lang="ru-RU" sz="900" dirty="0">
                          <a:solidFill>
                            <a:schemeClr val="tx1"/>
                          </a:solidFill>
                          <a:latin typeface="+mn-lt"/>
                        </a:rPr>
                        <a:t>Сотрудник СУН предприятия, обученный методологии проведения расследования событий</a:t>
                      </a:r>
                      <a:r>
                        <a:rPr lang="ru-RU" sz="900" baseline="0" dirty="0">
                          <a:solidFill>
                            <a:schemeClr val="tx1"/>
                          </a:solidFill>
                          <a:latin typeface="+mn-lt"/>
                        </a:rPr>
                        <a:t> и</a:t>
                      </a:r>
                      <a:r>
                        <a:rPr lang="ru-RU" sz="900" dirty="0">
                          <a:solidFill>
                            <a:schemeClr val="tx1"/>
                          </a:solidFill>
                          <a:latin typeface="+mn-lt"/>
                        </a:rPr>
                        <a:t> работе в ИС </a:t>
                      </a:r>
                      <a:r>
                        <a:rPr lang="ru-RU" sz="900" dirty="0" err="1">
                          <a:solidFill>
                            <a:schemeClr val="tx1"/>
                          </a:solidFill>
                          <a:latin typeface="+mn-lt"/>
                        </a:rPr>
                        <a:t>Меридиум</a:t>
                      </a:r>
                      <a:r>
                        <a:rPr lang="ru-RU" sz="900" dirty="0">
                          <a:solidFill>
                            <a:schemeClr val="tx1"/>
                          </a:solidFill>
                          <a:latin typeface="+mn-lt"/>
                        </a:rPr>
                        <a:t> или СУПРА,</a:t>
                      </a:r>
                      <a:r>
                        <a:rPr lang="ru-RU" sz="900" baseline="0" dirty="0">
                          <a:solidFill>
                            <a:schemeClr val="tx1"/>
                          </a:solidFill>
                          <a:latin typeface="+mn-lt"/>
                        </a:rPr>
                        <a:t> участвующий в организации расследований. Отвечает за соблюдение методологии и требований данного СТП, организацию работы комиссии, инициирование процедуры распространения «извлеченных уроков» из расследований, контроль исполнения корректирующих мероприятий, своевременную эскалацию проблем и организацию их решения, самооценку качества расследования.</a:t>
                      </a:r>
                    </a:p>
                  </a:txBody>
                  <a:tcP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51938531"/>
                  </a:ext>
                </a:extLst>
              </a:tr>
              <a:tr h="250339">
                <a:tc>
                  <a:txBody>
                    <a:bodyPr/>
                    <a:lstStyle/>
                    <a:p>
                      <a:pPr marL="87313" indent="0" algn="l">
                        <a:lnSpc>
                          <a:spcPct val="80000"/>
                        </a:lnSpc>
                      </a:pPr>
                      <a:r>
                        <a:rPr lang="ru-RU" sz="900" b="0" kern="1200" dirty="0">
                          <a:solidFill>
                            <a:schemeClr val="tx1"/>
                          </a:solidFill>
                          <a:effectLst/>
                          <a:latin typeface="+mn-lt"/>
                          <a:ea typeface="+mn-ea"/>
                          <a:cs typeface="+mn-cs"/>
                        </a:rPr>
                        <a:t>Член комиссии</a:t>
                      </a:r>
                      <a:endParaRPr lang="ru-RU" sz="900" b="0" kern="1200" dirty="0">
                        <a:solidFill>
                          <a:schemeClr val="tx1"/>
                        </a:solidFill>
                        <a:latin typeface="+mn-lt"/>
                        <a:ea typeface="+mn-ea"/>
                        <a:cs typeface="+mn-cs"/>
                      </a:endParaRPr>
                    </a:p>
                  </a:txBody>
                  <a:tcPr marL="9525" marR="9525" marT="9525" marB="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lnSpc>
                          <a:spcPct val="80000"/>
                        </a:lnSpc>
                      </a:pPr>
                      <a:r>
                        <a:rPr lang="ru-RU" sz="900" dirty="0">
                          <a:solidFill>
                            <a:schemeClr val="tx1"/>
                          </a:solidFill>
                          <a:latin typeface="+mn-lt"/>
                        </a:rPr>
                        <a:t>Сотрудник предприятия или ФЭП КЦ, уполномоченный участвовать в комиссии по расследованию причин</a:t>
                      </a:r>
                      <a:r>
                        <a:rPr lang="ru-RU" sz="900" baseline="0" dirty="0">
                          <a:solidFill>
                            <a:schemeClr val="tx1"/>
                          </a:solidFill>
                          <a:latin typeface="+mn-lt"/>
                        </a:rPr>
                        <a:t> и</a:t>
                      </a:r>
                      <a:r>
                        <a:rPr lang="ru-RU" sz="900" dirty="0">
                          <a:solidFill>
                            <a:schemeClr val="tx1"/>
                          </a:solidFill>
                          <a:latin typeface="+mn-lt"/>
                        </a:rPr>
                        <a:t> разработке корректирующих мероприятий, и ответственный за результат расследования.</a:t>
                      </a:r>
                    </a:p>
                  </a:txBody>
                  <a:tcP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56116808"/>
                  </a:ext>
                </a:extLst>
              </a:tr>
              <a:tr h="289780">
                <a:tc>
                  <a:txBody>
                    <a:bodyPr/>
                    <a:lstStyle/>
                    <a:p>
                      <a:pPr marL="87313" indent="0" algn="l">
                        <a:lnSpc>
                          <a:spcPct val="80000"/>
                        </a:lnSpc>
                      </a:pPr>
                      <a:r>
                        <a:rPr lang="ru-RU" sz="900" b="0" kern="1200" dirty="0">
                          <a:solidFill>
                            <a:schemeClr val="tx1"/>
                          </a:solidFill>
                          <a:latin typeface="+mn-lt"/>
                          <a:ea typeface="+mn-ea"/>
                          <a:cs typeface="+mn-cs"/>
                        </a:rPr>
                        <a:t>Куратор</a:t>
                      </a:r>
                      <a:r>
                        <a:rPr lang="ru-RU" sz="900" b="0" kern="1200" baseline="0" dirty="0">
                          <a:solidFill>
                            <a:schemeClr val="tx1"/>
                          </a:solidFill>
                          <a:latin typeface="+mn-lt"/>
                          <a:ea typeface="+mn-ea"/>
                          <a:cs typeface="+mn-cs"/>
                        </a:rPr>
                        <a:t> </a:t>
                      </a:r>
                      <a:r>
                        <a:rPr lang="ru-RU" sz="900" b="0" kern="1200" dirty="0">
                          <a:solidFill>
                            <a:schemeClr val="tx1"/>
                          </a:solidFill>
                          <a:latin typeface="+mn-lt"/>
                          <a:ea typeface="+mn-ea"/>
                          <a:cs typeface="+mn-cs"/>
                        </a:rPr>
                        <a:t>расследования (ФЭП КЦ)</a:t>
                      </a:r>
                    </a:p>
                  </a:txBody>
                  <a:tcPr marL="9525" marR="9525" marT="9525" marB="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defTabSz="1038669" rtl="0" eaLnBrk="1" fontAlgn="auto" latinLnBrk="0" hangingPunct="1">
                        <a:lnSpc>
                          <a:spcPct val="80000"/>
                        </a:lnSpc>
                        <a:spcBef>
                          <a:spcPts val="0"/>
                        </a:spcBef>
                        <a:spcAft>
                          <a:spcPts val="0"/>
                        </a:spcAft>
                        <a:buClrTx/>
                        <a:buSzTx/>
                        <a:buFontTx/>
                        <a:buNone/>
                        <a:tabLst/>
                        <a:defRPr/>
                      </a:pPr>
                      <a:r>
                        <a:rPr lang="ru-RU" sz="900" dirty="0">
                          <a:solidFill>
                            <a:schemeClr val="tx1"/>
                          </a:solidFill>
                          <a:latin typeface="+mn-lt"/>
                        </a:rPr>
                        <a:t>Сотрудник</a:t>
                      </a:r>
                      <a:r>
                        <a:rPr lang="ru-RU" sz="900" baseline="0" dirty="0">
                          <a:solidFill>
                            <a:schemeClr val="tx1"/>
                          </a:solidFill>
                          <a:latin typeface="+mn-lt"/>
                        </a:rPr>
                        <a:t> ФЭП КЦ: Э</a:t>
                      </a:r>
                      <a:r>
                        <a:rPr lang="ru-RU" sz="900" dirty="0">
                          <a:solidFill>
                            <a:schemeClr val="tx1"/>
                          </a:solidFill>
                          <a:latin typeface="+mn-lt"/>
                        </a:rPr>
                        <a:t>ксперт, Главный эксперт, Менеджер, Руководитель службы, Директор или Управляющий директор,  Руководитель функции Эффективность производства, наделенный полномочиями по согласованию</a:t>
                      </a:r>
                      <a:r>
                        <a:rPr lang="ru-RU" sz="900" baseline="0" dirty="0">
                          <a:solidFill>
                            <a:schemeClr val="tx1"/>
                          </a:solidFill>
                          <a:latin typeface="+mn-lt"/>
                        </a:rPr>
                        <a:t> </a:t>
                      </a:r>
                      <a:r>
                        <a:rPr lang="ru-RU" sz="900" dirty="0">
                          <a:solidFill>
                            <a:schemeClr val="tx1"/>
                          </a:solidFill>
                          <a:latin typeface="+mn-lt"/>
                        </a:rPr>
                        <a:t>итогов расследования, контролю за ходом расследования,</a:t>
                      </a:r>
                      <a:r>
                        <a:rPr lang="ru-RU" sz="900" baseline="0" dirty="0">
                          <a:solidFill>
                            <a:schemeClr val="tx1"/>
                          </a:solidFill>
                          <a:latin typeface="+mn-lt"/>
                        </a:rPr>
                        <a:t> согласованию обоснованности продления сроков расследования</a:t>
                      </a:r>
                      <a:r>
                        <a:rPr lang="ru-RU" sz="900" dirty="0">
                          <a:solidFill>
                            <a:schemeClr val="tx1"/>
                          </a:solidFill>
                          <a:latin typeface="+mn-lt"/>
                        </a:rPr>
                        <a:t>. </a:t>
                      </a:r>
                    </a:p>
                  </a:txBody>
                  <a:tcP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97216500"/>
                  </a:ext>
                </a:extLst>
              </a:tr>
              <a:tr h="320286">
                <a:tc>
                  <a:txBody>
                    <a:bodyPr/>
                    <a:lstStyle/>
                    <a:p>
                      <a:pPr marL="87313" indent="0" algn="l">
                        <a:lnSpc>
                          <a:spcPct val="80000"/>
                        </a:lnSpc>
                      </a:pPr>
                      <a:r>
                        <a:rPr lang="ru-RU" sz="900" b="0" kern="1200" dirty="0">
                          <a:solidFill>
                            <a:schemeClr val="tx1"/>
                          </a:solidFill>
                          <a:effectLst/>
                          <a:latin typeface="+mn-lt"/>
                          <a:ea typeface="+mn-ea"/>
                          <a:cs typeface="+mn-cs"/>
                        </a:rPr>
                        <a:t>Руководитель Службы КЦ</a:t>
                      </a:r>
                    </a:p>
                  </a:txBody>
                  <a:tcPr marL="7144" marR="7144" marT="7144" marB="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lnSpc>
                          <a:spcPct val="80000"/>
                        </a:lnSpc>
                      </a:pPr>
                      <a:r>
                        <a:rPr lang="ru-RU" sz="900" dirty="0">
                          <a:solidFill>
                            <a:schemeClr val="tx1"/>
                          </a:solidFill>
                          <a:latin typeface="+mn-lt"/>
                        </a:rPr>
                        <a:t>Руководитель Службы КЦ, наделенный полномочиями по согласованию</a:t>
                      </a:r>
                      <a:r>
                        <a:rPr lang="ru-RU" sz="900" baseline="0" dirty="0">
                          <a:solidFill>
                            <a:schemeClr val="tx1"/>
                          </a:solidFill>
                          <a:latin typeface="+mn-lt"/>
                        </a:rPr>
                        <a:t> мероприятий по корректировке или разработке новых стандартов (в </a:t>
                      </a:r>
                      <a:r>
                        <a:rPr lang="ru-RU" sz="900" baseline="0" dirty="0" err="1">
                          <a:solidFill>
                            <a:schemeClr val="tx1"/>
                          </a:solidFill>
                          <a:latin typeface="+mn-lt"/>
                        </a:rPr>
                        <a:t>т.ч</a:t>
                      </a:r>
                      <a:r>
                        <a:rPr lang="ru-RU" sz="900" baseline="0" dirty="0">
                          <a:solidFill>
                            <a:schemeClr val="tx1"/>
                          </a:solidFill>
                          <a:latin typeface="+mn-lt"/>
                        </a:rPr>
                        <a:t>. сроков и ответственных)</a:t>
                      </a:r>
                      <a:r>
                        <a:rPr lang="ru-RU" sz="900" dirty="0">
                          <a:solidFill>
                            <a:schemeClr val="tx1"/>
                          </a:solidFill>
                          <a:latin typeface="+mn-lt"/>
                        </a:rPr>
                        <a:t>, по</a:t>
                      </a:r>
                      <a:r>
                        <a:rPr lang="ru-RU" sz="900" baseline="0" dirty="0">
                          <a:solidFill>
                            <a:schemeClr val="tx1"/>
                          </a:solidFill>
                          <a:latin typeface="+mn-lt"/>
                        </a:rPr>
                        <a:t> с</a:t>
                      </a:r>
                      <a:r>
                        <a:rPr lang="ru-RU" sz="900" dirty="0">
                          <a:solidFill>
                            <a:schemeClr val="tx1"/>
                          </a:solidFill>
                          <a:latin typeface="+mn-lt"/>
                        </a:rPr>
                        <a:t>огласованию </a:t>
                      </a:r>
                      <a:r>
                        <a:rPr lang="ru-RU" sz="900" dirty="0" err="1">
                          <a:solidFill>
                            <a:schemeClr val="tx1"/>
                          </a:solidFill>
                          <a:latin typeface="+mn-lt"/>
                        </a:rPr>
                        <a:t>ИУ</a:t>
                      </a:r>
                      <a:r>
                        <a:rPr lang="ru-RU" sz="900" dirty="0">
                          <a:solidFill>
                            <a:schemeClr val="tx1"/>
                          </a:solidFill>
                          <a:latin typeface="+mn-lt"/>
                        </a:rPr>
                        <a:t>, постановке задач ответственным, осуществляющий общий контроль за ходом распространения</a:t>
                      </a:r>
                      <a:r>
                        <a:rPr lang="ru-RU" sz="900" baseline="0" dirty="0">
                          <a:solidFill>
                            <a:schemeClr val="tx1"/>
                          </a:solidFill>
                          <a:latin typeface="+mn-lt"/>
                        </a:rPr>
                        <a:t> </a:t>
                      </a:r>
                      <a:r>
                        <a:rPr lang="ru-RU" sz="900" baseline="0" dirty="0" err="1">
                          <a:solidFill>
                            <a:schemeClr val="tx1"/>
                          </a:solidFill>
                          <a:latin typeface="+mn-lt"/>
                        </a:rPr>
                        <a:t>ИУ</a:t>
                      </a:r>
                      <a:r>
                        <a:rPr lang="ru-RU" sz="900" dirty="0">
                          <a:solidFill>
                            <a:schemeClr val="tx1"/>
                          </a:solidFill>
                          <a:latin typeface="+mn-lt"/>
                        </a:rPr>
                        <a:t> и за достижением эффектов</a:t>
                      </a:r>
                      <a:r>
                        <a:rPr lang="ru-RU" sz="900" baseline="0" dirty="0">
                          <a:solidFill>
                            <a:schemeClr val="tx1"/>
                          </a:solidFill>
                          <a:latin typeface="+mn-lt"/>
                        </a:rPr>
                        <a:t> от тиражирования, осуществляющий информирование руководителей вертикали предприятий в случае необходимости</a:t>
                      </a:r>
                      <a:r>
                        <a:rPr lang="ru-RU" sz="900" dirty="0">
                          <a:solidFill>
                            <a:schemeClr val="tx1"/>
                          </a:solidFill>
                          <a:latin typeface="+mn-lt"/>
                        </a:rPr>
                        <a:t>. </a:t>
                      </a:r>
                    </a:p>
                  </a:txBody>
                  <a:tcPr marL="68580" marR="68580" marT="34290" marB="34290">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69904048"/>
                  </a:ext>
                </a:extLst>
              </a:tr>
              <a:tr h="184379">
                <a:tc>
                  <a:txBody>
                    <a:bodyPr/>
                    <a:lstStyle/>
                    <a:p>
                      <a:pPr marL="87313" indent="0" algn="l">
                        <a:lnSpc>
                          <a:spcPct val="80000"/>
                        </a:lnSpc>
                      </a:pPr>
                      <a:r>
                        <a:rPr lang="ru-RU" sz="900" b="0" kern="1200" dirty="0">
                          <a:solidFill>
                            <a:schemeClr val="tx1"/>
                          </a:solidFill>
                          <a:latin typeface="+mn-lt"/>
                          <a:ea typeface="+mn-ea"/>
                          <a:cs typeface="+mn-cs"/>
                        </a:rPr>
                        <a:t>Ответственный за мероприятие</a:t>
                      </a:r>
                    </a:p>
                  </a:txBody>
                  <a:tcPr marL="9525" marR="9525" marT="9525" marB="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just" defTabSz="1038669" rtl="0" eaLnBrk="1" fontAlgn="auto" latinLnBrk="0" hangingPunct="1">
                        <a:lnSpc>
                          <a:spcPct val="80000"/>
                        </a:lnSpc>
                        <a:spcBef>
                          <a:spcPts val="0"/>
                        </a:spcBef>
                        <a:spcAft>
                          <a:spcPts val="0"/>
                        </a:spcAft>
                        <a:buClrTx/>
                        <a:buSzTx/>
                        <a:buFontTx/>
                        <a:buNone/>
                        <a:tabLst/>
                        <a:defRPr/>
                      </a:pPr>
                      <a:r>
                        <a:rPr lang="ru-RU" sz="900" dirty="0">
                          <a:solidFill>
                            <a:schemeClr val="tx1"/>
                          </a:solidFill>
                          <a:latin typeface="+mn-lt"/>
                        </a:rPr>
                        <a:t>Сотрудник предприятия или КЦ, ответственный за качественное и своевременное выполнение корректирующего мероприятия по итогам расследования или в рамках </a:t>
                      </a:r>
                      <a:r>
                        <a:rPr lang="ru-RU" sz="900" dirty="0" err="1">
                          <a:solidFill>
                            <a:schemeClr val="tx1"/>
                          </a:solidFill>
                          <a:latin typeface="+mn-lt"/>
                        </a:rPr>
                        <a:t>ИУ</a:t>
                      </a:r>
                      <a:endParaRPr lang="ru-RU" sz="900" dirty="0">
                        <a:solidFill>
                          <a:schemeClr val="tx1"/>
                        </a:solidFill>
                        <a:latin typeface="+mn-lt"/>
                      </a:endParaRPr>
                    </a:p>
                  </a:txBody>
                  <a:tcP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5739951"/>
                  </a:ext>
                </a:extLst>
              </a:tr>
            </a:tbl>
          </a:graphicData>
        </a:graphic>
      </p:graphicFrame>
      <p:sp>
        <p:nvSpPr>
          <p:cNvPr id="6" name="Пятиугольник 5"/>
          <p:cNvSpPr/>
          <p:nvPr/>
        </p:nvSpPr>
        <p:spPr bwMode="auto">
          <a:xfrm>
            <a:off x="9626301" y="6338612"/>
            <a:ext cx="1016000" cy="287866"/>
          </a:xfrm>
          <a:prstGeom prst="homePlate">
            <a:avLst/>
          </a:prstGeom>
          <a:solidFill>
            <a:schemeClr val="bg1">
              <a:lumMod val="65000"/>
            </a:schemeClr>
          </a:solid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a:ln>
                <a:solidFill>
                  <a:schemeClr val="bg1">
                    <a:lumMod val="75000"/>
                  </a:schemeClr>
                </a:solidFill>
              </a:ln>
              <a:solidFill>
                <a:schemeClr val="bg1">
                  <a:lumMod val="65000"/>
                </a:schemeClr>
              </a:solidFill>
              <a:effectLst/>
              <a:latin typeface="Arial" charset="0"/>
            </a:endParaRPr>
          </a:p>
        </p:txBody>
      </p:sp>
      <p:sp>
        <p:nvSpPr>
          <p:cNvPr id="7" name="TextBox 6"/>
          <p:cNvSpPr txBox="1"/>
          <p:nvPr/>
        </p:nvSpPr>
        <p:spPr>
          <a:xfrm>
            <a:off x="9748604" y="6334995"/>
            <a:ext cx="652743" cy="246221"/>
          </a:xfrm>
          <a:prstGeom prst="rect">
            <a:avLst/>
          </a:prstGeom>
          <a:noFill/>
        </p:spPr>
        <p:txBody>
          <a:bodyPr wrap="none" rtlCol="0">
            <a:spAutoFit/>
          </a:bodyPr>
          <a:lstStyle/>
          <a:p>
            <a:r>
              <a:rPr lang="ru-RU" sz="1000" b="1" dirty="0">
                <a:hlinkClick r:id="rId7" action="ppaction://hlinksldjump"/>
              </a:rPr>
              <a:t>Начало</a:t>
            </a:r>
            <a:endParaRPr lang="ru-RU" sz="1000" b="1" dirty="0"/>
          </a:p>
        </p:txBody>
      </p:sp>
    </p:spTree>
    <p:extLst>
      <p:ext uri="{BB962C8B-B14F-4D97-AF65-F5344CB8AC3E}">
        <p14:creationId xmlns:p14="http://schemas.microsoft.com/office/powerpoint/2010/main" val="6135525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Объект 14"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Слайд think-cell" r:id="rId4" imgW="530" imgH="531" progId="TCLayout.ActiveDocument.1">
                  <p:embed/>
                </p:oleObj>
              </mc:Choice>
              <mc:Fallback>
                <p:oleObj name="Слайд think-cell" r:id="rId4" imgW="530" imgH="531" progId="TCLayout.ActiveDocument.1">
                  <p:embed/>
                  <p:pic>
                    <p:nvPicPr>
                      <p:cNvPr id="15" name="Объект 14"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5" name="Номер слайда 2"/>
          <p:cNvSpPr txBox="1">
            <a:spLocks/>
          </p:cNvSpPr>
          <p:nvPr/>
        </p:nvSpPr>
        <p:spPr>
          <a:xfrm>
            <a:off x="11436536" y="6484616"/>
            <a:ext cx="540512" cy="446400"/>
          </a:xfrm>
          <a:prstGeom prst="rect">
            <a:avLst/>
          </a:prstGeom>
        </p:spPr>
        <p:txBody>
          <a:bodyPr anchor="ct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31ED88B6-9D2D-479B-ABA6-BAE9EF28FCC0}" type="slidenum">
              <a:rPr lang="ru-RU" sz="1050" smtClean="0"/>
              <a:pPr algn="r"/>
              <a:t>34</a:t>
            </a:fld>
            <a:endParaRPr lang="ru-RU" sz="1050" dirty="0"/>
          </a:p>
        </p:txBody>
      </p:sp>
      <p:sp>
        <p:nvSpPr>
          <p:cNvPr id="30" name="Прямоугольник 29"/>
          <p:cNvSpPr/>
          <p:nvPr/>
        </p:nvSpPr>
        <p:spPr>
          <a:xfrm>
            <a:off x="337068" y="3164691"/>
            <a:ext cx="11628000" cy="216000"/>
          </a:xfrm>
          <a:prstGeom prst="rect">
            <a:avLst/>
          </a:prstGeom>
          <a:solidFill>
            <a:srgbClr val="008C95"/>
          </a:solidFill>
          <a:ln w="6350" cap="flat" cmpd="sng" algn="ctr">
            <a:solidFill>
              <a:srgbClr val="008C95"/>
            </a:solidFill>
            <a:prstDash val="solid"/>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609600" lvl="1" indent="-609600" fontAlgn="base">
              <a:spcBef>
                <a:spcPct val="0"/>
              </a:spcBef>
              <a:spcAft>
                <a:spcPct val="0"/>
              </a:spcAft>
            </a:pPr>
            <a:r>
              <a:rPr lang="ru-RU" sz="1200" b="1" dirty="0">
                <a:solidFill>
                  <a:schemeClr val="bg1"/>
                </a:solidFill>
                <a:latin typeface="Arial" panose="020B0604020202020204" pitchFamily="34" charset="0"/>
                <a:cs typeface="Arial" panose="020B0604020202020204" pitchFamily="34" charset="0"/>
              </a:rPr>
              <a:t>7. Термины, определения и сокращения</a:t>
            </a:r>
            <a:r>
              <a:rPr lang="ru-RU" sz="1200" dirty="0">
                <a:solidFill>
                  <a:srgbClr val="E04E39"/>
                </a:solidFill>
              </a:rPr>
              <a:t> </a:t>
            </a:r>
            <a:endParaRPr lang="ru-RU" sz="1200" b="1" dirty="0">
              <a:solidFill>
                <a:schemeClr val="bg1"/>
              </a:solidFill>
              <a:latin typeface="Arial" panose="020B0604020202020204" pitchFamily="34" charset="0"/>
              <a:cs typeface="Arial" panose="020B0604020202020204" pitchFamily="34" charset="0"/>
            </a:endParaRPr>
          </a:p>
        </p:txBody>
      </p:sp>
      <p:sp>
        <p:nvSpPr>
          <p:cNvPr id="34" name="Прямоугольник 33"/>
          <p:cNvSpPr/>
          <p:nvPr/>
        </p:nvSpPr>
        <p:spPr>
          <a:xfrm>
            <a:off x="327368" y="1643147"/>
            <a:ext cx="11627999" cy="216000"/>
          </a:xfrm>
          <a:prstGeom prst="rect">
            <a:avLst/>
          </a:prstGeom>
          <a:solidFill>
            <a:srgbClr val="008C95"/>
          </a:solidFill>
          <a:ln w="9525">
            <a:solidFill>
              <a:srgbClr val="008C9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609600" lvl="1" indent="-609600" fontAlgn="base">
              <a:spcBef>
                <a:spcPct val="0"/>
              </a:spcBef>
              <a:spcAft>
                <a:spcPct val="0"/>
              </a:spcAft>
            </a:pPr>
            <a:r>
              <a:rPr lang="ru-RU" sz="1200" b="1" dirty="0">
                <a:latin typeface="+mj-lt"/>
              </a:rPr>
              <a:t> </a:t>
            </a:r>
          </a:p>
          <a:p>
            <a:pPr marL="609600" lvl="1" indent="-609600" fontAlgn="base">
              <a:spcBef>
                <a:spcPct val="0"/>
              </a:spcBef>
              <a:spcAft>
                <a:spcPct val="0"/>
              </a:spcAft>
            </a:pPr>
            <a:r>
              <a:rPr lang="ru-RU" sz="1200" b="1" dirty="0">
                <a:solidFill>
                  <a:schemeClr val="bg1"/>
                </a:solidFill>
                <a:latin typeface="Arial" panose="020B0604020202020204" pitchFamily="34" charset="0"/>
                <a:cs typeface="Arial" panose="020B0604020202020204" pitchFamily="34" charset="0"/>
              </a:rPr>
              <a:t>6. Нормативные ссылки </a:t>
            </a:r>
            <a:endParaRPr lang="ru-RU" sz="1200" i="1" dirty="0">
              <a:solidFill>
                <a:srgbClr val="FFFFFF"/>
              </a:solidFill>
              <a:latin typeface="Arial" panose="020B0604020202020204" pitchFamily="34" charset="0"/>
              <a:cs typeface="Arial" panose="020B0604020202020204" pitchFamily="34" charset="0"/>
            </a:endParaRPr>
          </a:p>
          <a:p>
            <a:pPr marL="609600" lvl="1" indent="-609600" fontAlgn="base">
              <a:spcBef>
                <a:spcPct val="0"/>
              </a:spcBef>
              <a:spcAft>
                <a:spcPct val="0"/>
              </a:spcAft>
            </a:pPr>
            <a:endParaRPr lang="ru-RU" sz="1200" dirty="0">
              <a:solidFill>
                <a:srgbClr val="FFFF00"/>
              </a:solidFill>
              <a:latin typeface="Arial" panose="020B0604020202020204" pitchFamily="34" charset="0"/>
              <a:cs typeface="Arial" panose="020B0604020202020204" pitchFamily="34" charset="0"/>
            </a:endParaRPr>
          </a:p>
        </p:txBody>
      </p:sp>
      <p:sp>
        <p:nvSpPr>
          <p:cNvPr id="40" name="Прямоугольник 39"/>
          <p:cNvSpPr/>
          <p:nvPr/>
        </p:nvSpPr>
        <p:spPr>
          <a:xfrm>
            <a:off x="337068" y="553734"/>
            <a:ext cx="11628000" cy="216000"/>
          </a:xfrm>
          <a:prstGeom prst="rect">
            <a:avLst/>
          </a:prstGeom>
          <a:solidFill>
            <a:srgbClr val="008C95"/>
          </a:solidFill>
          <a:ln w="9525">
            <a:solidFill>
              <a:srgbClr val="008C9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609600" lvl="1" indent="-609600" fontAlgn="base">
              <a:spcBef>
                <a:spcPct val="0"/>
              </a:spcBef>
              <a:spcAft>
                <a:spcPct val="0"/>
              </a:spcAft>
            </a:pPr>
            <a:r>
              <a:rPr lang="ru-RU" sz="1200" dirty="0">
                <a:solidFill>
                  <a:schemeClr val="lt1"/>
                </a:solidFill>
                <a:latin typeface="+mj-lt"/>
              </a:rPr>
              <a:t> </a:t>
            </a:r>
          </a:p>
          <a:p>
            <a:pPr marL="609600" lvl="1" indent="-609600" fontAlgn="base">
              <a:spcBef>
                <a:spcPct val="0"/>
              </a:spcBef>
              <a:spcAft>
                <a:spcPct val="0"/>
              </a:spcAft>
            </a:pPr>
            <a:endParaRPr lang="ru-RU" sz="1200" b="1" dirty="0">
              <a:solidFill>
                <a:schemeClr val="bg1"/>
              </a:solidFill>
              <a:latin typeface="Arial" panose="020B0604020202020204" pitchFamily="34" charset="0"/>
              <a:cs typeface="Arial" panose="020B0604020202020204" pitchFamily="34" charset="0"/>
            </a:endParaRPr>
          </a:p>
          <a:p>
            <a:pPr marL="609600" lvl="1" indent="-609600" fontAlgn="base">
              <a:spcBef>
                <a:spcPct val="0"/>
              </a:spcBef>
              <a:spcAft>
                <a:spcPct val="0"/>
              </a:spcAft>
            </a:pPr>
            <a:r>
              <a:rPr lang="ru-RU" sz="1200" b="1" dirty="0">
                <a:solidFill>
                  <a:schemeClr val="bg1"/>
                </a:solidFill>
                <a:latin typeface="Arial" panose="020B0604020202020204" pitchFamily="34" charset="0"/>
                <a:cs typeface="Arial" panose="020B0604020202020204" pitchFamily="34" charset="0"/>
              </a:rPr>
              <a:t>5. Регистрация изменений  </a:t>
            </a:r>
            <a:endParaRPr lang="ru-RU" sz="1200" dirty="0">
              <a:solidFill>
                <a:srgbClr val="FFFF00"/>
              </a:solidFill>
              <a:latin typeface="Arial" panose="020B0604020202020204" pitchFamily="34" charset="0"/>
              <a:cs typeface="Arial" panose="020B0604020202020204" pitchFamily="34" charset="0"/>
            </a:endParaRPr>
          </a:p>
          <a:p>
            <a:pPr marL="609600" lvl="1" indent="-609600" fontAlgn="base">
              <a:spcBef>
                <a:spcPct val="0"/>
              </a:spcBef>
              <a:spcAft>
                <a:spcPct val="0"/>
              </a:spcAft>
            </a:pPr>
            <a:endParaRPr lang="ru-RU" sz="1200" dirty="0">
              <a:solidFill>
                <a:srgbClr val="FFFF00"/>
              </a:solidFill>
              <a:latin typeface="Arial" panose="020B0604020202020204" pitchFamily="34" charset="0"/>
              <a:cs typeface="Arial" panose="020B0604020202020204" pitchFamily="34" charset="0"/>
            </a:endParaRPr>
          </a:p>
          <a:p>
            <a:pPr marL="609600" lvl="1" indent="-609600" fontAlgn="base">
              <a:spcBef>
                <a:spcPct val="0"/>
              </a:spcBef>
              <a:spcAft>
                <a:spcPct val="0"/>
              </a:spcAft>
            </a:pPr>
            <a:endParaRPr lang="ru-RU" sz="1200" b="1" dirty="0">
              <a:solidFill>
                <a:schemeClr val="bg1"/>
              </a:solidFill>
              <a:latin typeface="+mj-lt"/>
              <a:cs typeface="Arial" panose="020B0604020202020204" pitchFamily="34" charset="0"/>
            </a:endParaRPr>
          </a:p>
        </p:txBody>
      </p:sp>
      <p:sp>
        <p:nvSpPr>
          <p:cNvPr id="10" name="TextBox 9"/>
          <p:cNvSpPr txBox="1"/>
          <p:nvPr/>
        </p:nvSpPr>
        <p:spPr>
          <a:xfrm>
            <a:off x="263781" y="1859147"/>
            <a:ext cx="11701287" cy="1372683"/>
          </a:xfrm>
          <a:prstGeom prst="rect">
            <a:avLst/>
          </a:prstGeom>
          <a:noFill/>
        </p:spPr>
        <p:txBody>
          <a:bodyPr wrap="square" rtlCol="0">
            <a:spAutoFit/>
          </a:bodyPr>
          <a:lstStyle/>
          <a:p>
            <a:pPr lvl="0"/>
            <a:r>
              <a:rPr lang="ru-RU" sz="1100" b="1" dirty="0">
                <a:latin typeface="Arial" panose="020B0604020202020204" pitchFamily="34" charset="0"/>
                <a:cs typeface="Arial" panose="020B0604020202020204" pitchFamily="34" charset="0"/>
              </a:rPr>
              <a:t>Внутренние регламентирующие документы*:</a:t>
            </a:r>
          </a:p>
          <a:p>
            <a:pPr lvl="0"/>
            <a:r>
              <a:rPr lang="ru-RU" sz="1000" dirty="0">
                <a:solidFill>
                  <a:srgbClr val="00313C"/>
                </a:solidFill>
                <a:latin typeface="Arial" panose="020B0604020202020204" pitchFamily="34" charset="0"/>
                <a:cs typeface="Arial" panose="020B0604020202020204" pitchFamily="34" charset="0"/>
              </a:rPr>
              <a:t>СТП СР/</a:t>
            </a:r>
            <a:r>
              <a:rPr lang="ru-RU" sz="1000" dirty="0" err="1">
                <a:solidFill>
                  <a:srgbClr val="00313C"/>
                </a:solidFill>
                <a:latin typeface="Arial" panose="020B0604020202020204" pitchFamily="34" charset="0"/>
                <a:cs typeface="Arial" panose="020B0604020202020204" pitchFamily="34" charset="0"/>
              </a:rPr>
              <a:t>ОТПБиЭ</a:t>
            </a:r>
            <a:r>
              <a:rPr lang="ru-RU" sz="1000" dirty="0">
                <a:solidFill>
                  <a:srgbClr val="00313C"/>
                </a:solidFill>
                <a:latin typeface="Arial" panose="020B0604020202020204" pitchFamily="34" charset="0"/>
                <a:cs typeface="Arial" panose="020B0604020202020204" pitchFamily="34" charset="0"/>
              </a:rPr>
              <a:t>/ПР01 «Порядок оповещения и внутреннего расследования происшествий»</a:t>
            </a:r>
          </a:p>
          <a:p>
            <a:pPr lvl="0"/>
            <a:r>
              <a:rPr lang="ru-RU" sz="1000" dirty="0">
                <a:solidFill>
                  <a:srgbClr val="00313C"/>
                </a:solidFill>
                <a:latin typeface="Arial" panose="020B0604020202020204" pitchFamily="34" charset="0"/>
                <a:cs typeface="Arial" panose="020B0604020202020204" pitchFamily="34" charset="0"/>
              </a:rPr>
              <a:t>СТП СР/04-06-03/ПР09  «Порядок учета и анализа событий на производственных активах ПАО "СИБУР Холдинг". Ведение факторного анализа в системе "</a:t>
            </a:r>
            <a:r>
              <a:rPr lang="ru-RU" sz="1000" dirty="0" err="1">
                <a:solidFill>
                  <a:srgbClr val="00313C"/>
                </a:solidFill>
                <a:latin typeface="Arial" panose="020B0604020202020204" pitchFamily="34" charset="0"/>
                <a:cs typeface="Arial" panose="020B0604020202020204" pitchFamily="34" charset="0"/>
              </a:rPr>
              <a:t>Meridium</a:t>
            </a:r>
            <a:r>
              <a:rPr lang="ru-RU" sz="1000" dirty="0">
                <a:solidFill>
                  <a:srgbClr val="00313C"/>
                </a:solidFill>
                <a:latin typeface="Arial" panose="020B0604020202020204" pitchFamily="34" charset="0"/>
                <a:cs typeface="Arial" panose="020B0604020202020204" pitchFamily="34" charset="0"/>
              </a:rPr>
              <a:t>» </a:t>
            </a:r>
          </a:p>
          <a:p>
            <a:pPr lvl="0"/>
            <a:r>
              <a:rPr lang="ru-RU" sz="1000" dirty="0">
                <a:solidFill>
                  <a:srgbClr val="00313C"/>
                </a:solidFill>
                <a:latin typeface="Arial" panose="020B0604020202020204" pitchFamily="34" charset="0"/>
                <a:cs typeface="Arial" panose="020B0604020202020204" pitchFamily="34" charset="0"/>
              </a:rPr>
              <a:t>СТП СР/О2С/ПР01 «Порядок работы с обращениями потребителей»</a:t>
            </a:r>
          </a:p>
          <a:p>
            <a:pPr lvl="0"/>
            <a:r>
              <a:rPr lang="ru-RU" sz="1000" dirty="0">
                <a:solidFill>
                  <a:srgbClr val="00313C"/>
                </a:solidFill>
                <a:latin typeface="Arial" panose="020B0604020202020204" pitchFamily="34" charset="0"/>
                <a:cs typeface="Arial" panose="020B0604020202020204" pitchFamily="34" charset="0"/>
              </a:rPr>
              <a:t>СТП</a:t>
            </a:r>
            <a:r>
              <a:rPr lang="en-US" sz="1000" dirty="0">
                <a:solidFill>
                  <a:srgbClr val="00313C"/>
                </a:solidFill>
                <a:latin typeface="Arial" panose="020B0604020202020204" pitchFamily="34" charset="0"/>
                <a:cs typeface="Arial" panose="020B0604020202020204" pitchFamily="34" charset="0"/>
              </a:rPr>
              <a:t> </a:t>
            </a:r>
            <a:r>
              <a:rPr lang="ru-RU" sz="1000" dirty="0">
                <a:solidFill>
                  <a:srgbClr val="00313C"/>
                </a:solidFill>
                <a:latin typeface="Arial" panose="020B0604020202020204" pitchFamily="34" charset="0"/>
                <a:cs typeface="Arial" panose="020B0604020202020204" pitchFamily="34" charset="0"/>
              </a:rPr>
              <a:t>СР/01-02-02/ПР07 «Порядок по управлению </a:t>
            </a:r>
            <a:r>
              <a:rPr lang="ru-RU" sz="1000" dirty="0">
                <a:solidFill>
                  <a:srgbClr val="00313C"/>
                </a:solidFill>
              </a:rPr>
              <a:t>рисками в производстве»</a:t>
            </a:r>
          </a:p>
          <a:p>
            <a:pPr lvl="0"/>
            <a:r>
              <a:rPr lang="en-US" sz="800" i="1" dirty="0">
                <a:solidFill>
                  <a:srgbClr val="00313C"/>
                </a:solidFill>
                <a:latin typeface="Arial" panose="020B0604020202020204" pitchFamily="34" charset="0"/>
                <a:cs typeface="Arial" panose="020B0604020202020204" pitchFamily="34" charset="0"/>
              </a:rPr>
              <a:t>*</a:t>
            </a:r>
            <a:r>
              <a:rPr lang="ru-RU" sz="800" i="1" dirty="0">
                <a:solidFill>
                  <a:srgbClr val="00313C"/>
                </a:solidFill>
                <a:latin typeface="Arial" panose="020B0604020202020204" pitchFamily="34" charset="0"/>
                <a:cs typeface="Arial" panose="020B0604020202020204" pitchFamily="34" charset="0"/>
              </a:rPr>
              <a:t>Руководствоваться адаптированной версией СТП при введении на предприятиях ПАО «СИБУР Холдинг»  (при необходимости)</a:t>
            </a:r>
            <a:endParaRPr lang="en-US" sz="1000" b="1" dirty="0">
              <a:solidFill>
                <a:srgbClr val="00313C"/>
              </a:solidFill>
              <a:latin typeface="Arial" panose="020B0604020202020204" pitchFamily="34" charset="0"/>
              <a:cs typeface="Arial" panose="020B0604020202020204" pitchFamily="34" charset="0"/>
            </a:endParaRPr>
          </a:p>
          <a:p>
            <a:pPr lvl="0" defTabSz="271463">
              <a:lnSpc>
                <a:spcPct val="110000"/>
              </a:lnSpc>
              <a:buClr>
                <a:srgbClr val="008C95"/>
              </a:buClr>
              <a:tabLst>
                <a:tab pos="180975" algn="l"/>
              </a:tabLst>
              <a:defRPr/>
            </a:pPr>
            <a:r>
              <a:rPr lang="ru-RU" sz="1100" b="1" dirty="0">
                <a:latin typeface="Arial" panose="020B0604020202020204" pitchFamily="34" charset="0"/>
                <a:cs typeface="Arial" panose="020B0604020202020204" pitchFamily="34" charset="0"/>
              </a:rPr>
              <a:t>Внешние регламентирующие документы</a:t>
            </a:r>
            <a:r>
              <a:rPr lang="ru-RU" sz="1100" dirty="0">
                <a:latin typeface="Arial" panose="020B0604020202020204" pitchFamily="34" charset="0"/>
                <a:cs typeface="Arial" panose="020B0604020202020204" pitchFamily="34" charset="0"/>
              </a:rPr>
              <a:t>:</a:t>
            </a:r>
          </a:p>
          <a:p>
            <a:pPr lvl="0" defTabSz="271463">
              <a:lnSpc>
                <a:spcPct val="110000"/>
              </a:lnSpc>
              <a:buClr>
                <a:srgbClr val="008C95"/>
              </a:buClr>
              <a:tabLst>
                <a:tab pos="180975" algn="l"/>
              </a:tabLst>
              <a:defRPr/>
            </a:pPr>
            <a:r>
              <a:rPr lang="ru-RU" sz="1100" dirty="0">
                <a:latin typeface="Arial" panose="020B0604020202020204" pitchFamily="34" charset="0"/>
                <a:cs typeface="Arial" panose="020B0604020202020204" pitchFamily="34" charset="0"/>
              </a:rPr>
              <a:t>-</a:t>
            </a:r>
          </a:p>
        </p:txBody>
      </p:sp>
      <p:graphicFrame>
        <p:nvGraphicFramePr>
          <p:cNvPr id="18" name="Таблица 17"/>
          <p:cNvGraphicFramePr>
            <a:graphicFrameLocks noGrp="1"/>
          </p:cNvGraphicFramePr>
          <p:nvPr>
            <p:extLst>
              <p:ext uri="{D42A27DB-BD31-4B8C-83A1-F6EECF244321}">
                <p14:modId xmlns:p14="http://schemas.microsoft.com/office/powerpoint/2010/main" val="3201534842"/>
              </p:ext>
            </p:extLst>
          </p:nvPr>
        </p:nvGraphicFramePr>
        <p:xfrm>
          <a:off x="327368" y="3662151"/>
          <a:ext cx="11628000" cy="2575560"/>
        </p:xfrm>
        <a:graphic>
          <a:graphicData uri="http://schemas.openxmlformats.org/drawingml/2006/table">
            <a:tbl>
              <a:tblPr firstRow="1" bandRow="1">
                <a:tableStyleId>{5C22544A-7EE6-4342-B048-85BDC9FD1C3A}</a:tableStyleId>
              </a:tblPr>
              <a:tblGrid>
                <a:gridCol w="1130942">
                  <a:extLst>
                    <a:ext uri="{9D8B030D-6E8A-4147-A177-3AD203B41FA5}">
                      <a16:colId xmlns:a16="http://schemas.microsoft.com/office/drawing/2014/main" val="996256223"/>
                    </a:ext>
                  </a:extLst>
                </a:gridCol>
                <a:gridCol w="2822028">
                  <a:extLst>
                    <a:ext uri="{9D8B030D-6E8A-4147-A177-3AD203B41FA5}">
                      <a16:colId xmlns:a16="http://schemas.microsoft.com/office/drawing/2014/main" val="193546977"/>
                    </a:ext>
                  </a:extLst>
                </a:gridCol>
                <a:gridCol w="912007">
                  <a:extLst>
                    <a:ext uri="{9D8B030D-6E8A-4147-A177-3AD203B41FA5}">
                      <a16:colId xmlns:a16="http://schemas.microsoft.com/office/drawing/2014/main" val="1577473634"/>
                    </a:ext>
                  </a:extLst>
                </a:gridCol>
                <a:gridCol w="2933543">
                  <a:extLst>
                    <a:ext uri="{9D8B030D-6E8A-4147-A177-3AD203B41FA5}">
                      <a16:colId xmlns:a16="http://schemas.microsoft.com/office/drawing/2014/main" val="369834219"/>
                    </a:ext>
                  </a:extLst>
                </a:gridCol>
                <a:gridCol w="976976">
                  <a:extLst>
                    <a:ext uri="{9D8B030D-6E8A-4147-A177-3AD203B41FA5}">
                      <a16:colId xmlns:a16="http://schemas.microsoft.com/office/drawing/2014/main" val="2701468367"/>
                    </a:ext>
                  </a:extLst>
                </a:gridCol>
                <a:gridCol w="2852504">
                  <a:extLst>
                    <a:ext uri="{9D8B030D-6E8A-4147-A177-3AD203B41FA5}">
                      <a16:colId xmlns:a16="http://schemas.microsoft.com/office/drawing/2014/main" val="1807202679"/>
                    </a:ext>
                  </a:extLst>
                </a:gridCol>
              </a:tblGrid>
              <a:tr h="158913">
                <a:tc>
                  <a:txBody>
                    <a:bodyPr/>
                    <a:lstStyle/>
                    <a:p>
                      <a:pPr marL="0" algn="ctr" defTabSz="1243941" rtl="0" eaLnBrk="1" latinLnBrk="0" hangingPunct="1"/>
                      <a:r>
                        <a:rPr lang="ru-RU" sz="900" b="1" kern="1200" dirty="0">
                          <a:solidFill>
                            <a:schemeClr val="tx1"/>
                          </a:solidFill>
                          <a:latin typeface="+mn-lt"/>
                          <a:ea typeface="+mn-ea"/>
                          <a:cs typeface="+mn-cs"/>
                        </a:rPr>
                        <a:t>Сокращение</a:t>
                      </a:r>
                    </a:p>
                  </a:txBody>
                  <a:tcP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solidFill>
                      <a:schemeClr val="bg2">
                        <a:lumMod val="20000"/>
                        <a:lumOff val="80000"/>
                      </a:schemeClr>
                    </a:solidFill>
                  </a:tcPr>
                </a:tc>
                <a:tc>
                  <a:txBody>
                    <a:bodyPr/>
                    <a:lstStyle/>
                    <a:p>
                      <a:pPr marL="0" algn="ctr" defTabSz="1243941" rtl="0" eaLnBrk="1" latinLnBrk="0" hangingPunct="1"/>
                      <a:r>
                        <a:rPr lang="ru-RU" sz="900" b="1" kern="1200" dirty="0">
                          <a:solidFill>
                            <a:schemeClr val="tx1"/>
                          </a:solidFill>
                          <a:latin typeface="+mn-lt"/>
                          <a:ea typeface="+mn-ea"/>
                          <a:cs typeface="+mn-cs"/>
                        </a:rPr>
                        <a:t>Расшифровка</a:t>
                      </a:r>
                    </a:p>
                  </a:txBody>
                  <a:tcP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solidFill>
                      <a:schemeClr val="bg2">
                        <a:lumMod val="20000"/>
                        <a:lumOff val="80000"/>
                      </a:schemeClr>
                    </a:solidFill>
                  </a:tcPr>
                </a:tc>
                <a:tc>
                  <a:txBody>
                    <a:bodyPr/>
                    <a:lstStyle/>
                    <a:p>
                      <a:pPr marL="0" algn="ctr" defTabSz="1243941" rtl="0" eaLnBrk="1" latinLnBrk="0" hangingPunct="1"/>
                      <a:r>
                        <a:rPr lang="ru-RU" sz="900" b="1" kern="1200" dirty="0">
                          <a:solidFill>
                            <a:schemeClr val="tx1"/>
                          </a:solidFill>
                          <a:latin typeface="+mn-lt"/>
                          <a:ea typeface="+mn-ea"/>
                          <a:cs typeface="+mn-cs"/>
                        </a:rPr>
                        <a:t>Сокращение</a:t>
                      </a:r>
                    </a:p>
                  </a:txBody>
                  <a:tcP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solidFill>
                      <a:schemeClr val="bg2">
                        <a:lumMod val="20000"/>
                        <a:lumOff val="80000"/>
                      </a:schemeClr>
                    </a:solidFill>
                  </a:tcPr>
                </a:tc>
                <a:tc>
                  <a:txBody>
                    <a:bodyPr/>
                    <a:lstStyle/>
                    <a:p>
                      <a:pPr marL="0" algn="ctr" defTabSz="1243941" rtl="0" eaLnBrk="1" latinLnBrk="0" hangingPunct="1"/>
                      <a:r>
                        <a:rPr lang="ru-RU" sz="900" b="1" kern="1200" dirty="0">
                          <a:solidFill>
                            <a:schemeClr val="tx1"/>
                          </a:solidFill>
                          <a:latin typeface="+mn-lt"/>
                          <a:ea typeface="+mn-ea"/>
                          <a:cs typeface="+mn-cs"/>
                        </a:rPr>
                        <a:t>Расшифровка</a:t>
                      </a:r>
                    </a:p>
                  </a:txBody>
                  <a:tcP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solidFill>
                      <a:schemeClr val="bg2">
                        <a:lumMod val="20000"/>
                        <a:lumOff val="80000"/>
                      </a:schemeClr>
                    </a:solidFill>
                  </a:tcPr>
                </a:tc>
                <a:tc>
                  <a:txBody>
                    <a:bodyPr/>
                    <a:lstStyle/>
                    <a:p>
                      <a:pPr marL="0" algn="ctr" defTabSz="1243941" rtl="0" eaLnBrk="1" latinLnBrk="0" hangingPunct="1"/>
                      <a:r>
                        <a:rPr lang="ru-RU" sz="900" b="1" kern="1200" dirty="0">
                          <a:solidFill>
                            <a:schemeClr val="tx1"/>
                          </a:solidFill>
                          <a:latin typeface="+mn-lt"/>
                          <a:ea typeface="+mn-ea"/>
                          <a:cs typeface="+mn-cs"/>
                        </a:rPr>
                        <a:t>Сокращение</a:t>
                      </a:r>
                    </a:p>
                  </a:txBody>
                  <a:tcP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solidFill>
                      <a:schemeClr val="bg2">
                        <a:lumMod val="20000"/>
                        <a:lumOff val="80000"/>
                      </a:schemeClr>
                    </a:solidFill>
                  </a:tcPr>
                </a:tc>
                <a:tc>
                  <a:txBody>
                    <a:bodyPr/>
                    <a:lstStyle/>
                    <a:p>
                      <a:pPr marL="0" algn="ctr" defTabSz="1243941" rtl="0" eaLnBrk="1" latinLnBrk="0" hangingPunct="1"/>
                      <a:r>
                        <a:rPr lang="ru-RU" sz="900" b="1" kern="1200" dirty="0">
                          <a:solidFill>
                            <a:schemeClr val="tx1"/>
                          </a:solidFill>
                          <a:latin typeface="+mn-lt"/>
                          <a:ea typeface="+mn-ea"/>
                          <a:cs typeface="+mn-cs"/>
                        </a:rPr>
                        <a:t>Расшифровка</a:t>
                      </a:r>
                    </a:p>
                  </a:txBody>
                  <a:tcP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solidFill>
                      <a:schemeClr val="bg2">
                        <a:lumMod val="20000"/>
                        <a:lumOff val="80000"/>
                      </a:schemeClr>
                    </a:solidFill>
                  </a:tcPr>
                </a:tc>
                <a:extLst>
                  <a:ext uri="{0D108BD9-81ED-4DB2-BD59-A6C34878D82A}">
                    <a16:rowId xmlns:a16="http://schemas.microsoft.com/office/drawing/2014/main" val="3232371179"/>
                  </a:ext>
                </a:extLst>
              </a:tr>
              <a:tr h="120174">
                <a:tc>
                  <a:txBody>
                    <a:bodyPr/>
                    <a:lstStyle/>
                    <a:p>
                      <a:pPr algn="ctr"/>
                      <a:r>
                        <a:rPr lang="ru-RU" sz="1000" dirty="0"/>
                        <a:t>АКП</a:t>
                      </a:r>
                    </a:p>
                  </a:txBody>
                  <a:tcP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solidFill>
                      <a:schemeClr val="bg1"/>
                    </a:solidFill>
                  </a:tcPr>
                </a:tc>
                <a:tc>
                  <a:txBody>
                    <a:bodyPr/>
                    <a:lstStyle/>
                    <a:p>
                      <a:pPr algn="ctr"/>
                      <a:r>
                        <a:rPr lang="ru-RU" sz="1000" dirty="0"/>
                        <a:t>Анализ коренных причин</a:t>
                      </a:r>
                    </a:p>
                  </a:txBody>
                  <a:tcP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solidFill>
                      <a:schemeClr val="bg1"/>
                    </a:solidFill>
                  </a:tcPr>
                </a:tc>
                <a:tc>
                  <a:txBody>
                    <a:bodyPr/>
                    <a:lstStyle/>
                    <a:p>
                      <a:pPr marL="0" algn="ctr" defTabSz="1038669" rtl="0" eaLnBrk="1" latinLnBrk="0" hangingPunct="1"/>
                      <a:r>
                        <a:rPr lang="ru-RU" sz="1000" kern="1200" dirty="0">
                          <a:solidFill>
                            <a:schemeClr val="tx1"/>
                          </a:solidFill>
                          <a:latin typeface="+mn-lt"/>
                          <a:ea typeface="+mn-ea"/>
                          <a:cs typeface="+mn-cs"/>
                        </a:rPr>
                        <a:t>СУР</a:t>
                      </a:r>
                    </a:p>
                  </a:txBody>
                  <a:tcP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solidFill>
                      <a:schemeClr val="bg1"/>
                    </a:solidFill>
                  </a:tcPr>
                </a:tc>
                <a:tc>
                  <a:txBody>
                    <a:bodyPr/>
                    <a:lstStyle/>
                    <a:p>
                      <a:pPr marL="0" algn="ctr" defTabSz="1038669" rtl="0" eaLnBrk="1" latinLnBrk="0" hangingPunct="1"/>
                      <a:r>
                        <a:rPr lang="ru-RU" sz="1000" kern="1200" dirty="0">
                          <a:solidFill>
                            <a:schemeClr val="tx1"/>
                          </a:solidFill>
                          <a:latin typeface="+mn-lt"/>
                          <a:ea typeface="+mn-ea"/>
                          <a:cs typeface="+mn-cs"/>
                        </a:rPr>
                        <a:t>Система управления рисками</a:t>
                      </a:r>
                    </a:p>
                  </a:txBody>
                  <a:tcP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solidFill>
                      <a:schemeClr val="bg1"/>
                    </a:solidFill>
                  </a:tcPr>
                </a:tc>
                <a:tc>
                  <a:txBody>
                    <a:bodyPr/>
                    <a:lstStyle/>
                    <a:p>
                      <a:pPr algn="ctr"/>
                      <a:r>
                        <a:rPr lang="ru-RU" sz="1000" dirty="0"/>
                        <a:t>ИТЭ</a:t>
                      </a:r>
                    </a:p>
                  </a:txBody>
                  <a:tcP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solidFill>
                      <a:schemeClr val="bg1"/>
                    </a:solidFill>
                  </a:tcPr>
                </a:tc>
                <a:tc>
                  <a:txBody>
                    <a:bodyPr/>
                    <a:lstStyle/>
                    <a:p>
                      <a:pPr algn="ctr"/>
                      <a:r>
                        <a:rPr lang="ru-RU" sz="1000" dirty="0"/>
                        <a:t>Индекс технологической эффективности</a:t>
                      </a:r>
                    </a:p>
                  </a:txBody>
                  <a:tcP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612158760"/>
                  </a:ext>
                </a:extLst>
              </a:tr>
              <a:tr h="120174">
                <a:tc>
                  <a:txBody>
                    <a:bodyPr/>
                    <a:lstStyle/>
                    <a:p>
                      <a:pPr algn="ctr"/>
                      <a:r>
                        <a:rPr lang="ru-RU" sz="1000" dirty="0"/>
                        <a:t>ЧП</a:t>
                      </a:r>
                    </a:p>
                  </a:txBody>
                  <a:tcP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solidFill>
                      <a:schemeClr val="bg1"/>
                    </a:solidFill>
                  </a:tcPr>
                </a:tc>
                <a:tc>
                  <a:txBody>
                    <a:bodyPr/>
                    <a:lstStyle/>
                    <a:p>
                      <a:pPr algn="ctr"/>
                      <a:r>
                        <a:rPr lang="ru-RU" sz="1000" dirty="0"/>
                        <a:t>Член</a:t>
                      </a:r>
                      <a:r>
                        <a:rPr lang="ru-RU" sz="1000" baseline="0" dirty="0"/>
                        <a:t> правления</a:t>
                      </a:r>
                      <a:endParaRPr lang="ru-RU" sz="1000" dirty="0"/>
                    </a:p>
                  </a:txBody>
                  <a:tcP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solidFill>
                      <a:schemeClr val="bg1"/>
                    </a:solidFill>
                  </a:tcPr>
                </a:tc>
                <a:tc>
                  <a:txBody>
                    <a:bodyPr/>
                    <a:lstStyle/>
                    <a:p>
                      <a:pPr algn="ctr"/>
                      <a:r>
                        <a:rPr lang="ru-RU" sz="1000" dirty="0"/>
                        <a:t>СХ</a:t>
                      </a:r>
                    </a:p>
                  </a:txBody>
                  <a:tcP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solidFill>
                      <a:schemeClr val="bg1"/>
                    </a:solidFill>
                  </a:tcPr>
                </a:tc>
                <a:tc>
                  <a:txBody>
                    <a:bodyPr/>
                    <a:lstStyle/>
                    <a:p>
                      <a:pPr algn="ctr"/>
                      <a:r>
                        <a:rPr lang="ru-RU" sz="1000" dirty="0"/>
                        <a:t>СИБУР Холдинг</a:t>
                      </a:r>
                    </a:p>
                  </a:txBody>
                  <a:tcP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solidFill>
                      <a:schemeClr val="bg1"/>
                    </a:solidFill>
                  </a:tcPr>
                </a:tc>
                <a:tc>
                  <a:txBody>
                    <a:bodyPr/>
                    <a:lstStyle/>
                    <a:p>
                      <a:pPr algn="ctr"/>
                      <a:r>
                        <a:rPr lang="ru-RU" sz="1000" dirty="0"/>
                        <a:t>ИЭ</a:t>
                      </a:r>
                    </a:p>
                  </a:txBody>
                  <a:tcP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solidFill>
                      <a:schemeClr val="bg1"/>
                    </a:solidFill>
                  </a:tcPr>
                </a:tc>
                <a:tc>
                  <a:txBody>
                    <a:bodyPr/>
                    <a:lstStyle/>
                    <a:p>
                      <a:pPr algn="ctr"/>
                      <a:r>
                        <a:rPr lang="ru-RU" sz="1000" dirty="0"/>
                        <a:t>Индекс энергоемкости</a:t>
                      </a:r>
                    </a:p>
                  </a:txBody>
                  <a:tcP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715583977"/>
                  </a:ext>
                </a:extLst>
              </a:tr>
              <a:tr h="120174">
                <a:tc>
                  <a:txBody>
                    <a:bodyPr/>
                    <a:lstStyle/>
                    <a:p>
                      <a:pPr algn="ctr"/>
                      <a:r>
                        <a:rPr lang="ru-RU" sz="1000" dirty="0"/>
                        <a:t>ГД</a:t>
                      </a:r>
                    </a:p>
                  </a:txBody>
                  <a:tcP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solidFill>
                      <a:schemeClr val="bg1"/>
                    </a:solidFill>
                  </a:tcPr>
                </a:tc>
                <a:tc>
                  <a:txBody>
                    <a:bodyPr/>
                    <a:lstStyle/>
                    <a:p>
                      <a:pPr algn="ctr"/>
                      <a:r>
                        <a:rPr lang="ru-RU" sz="1000" dirty="0"/>
                        <a:t>Генеральный директор</a:t>
                      </a:r>
                    </a:p>
                  </a:txBody>
                  <a:tcP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solidFill>
                      <a:schemeClr val="bg1"/>
                    </a:solidFill>
                  </a:tcPr>
                </a:tc>
                <a:tc>
                  <a:txBody>
                    <a:bodyPr/>
                    <a:lstStyle/>
                    <a:p>
                      <a:pPr algn="ctr"/>
                      <a:r>
                        <a:rPr lang="ru-RU" sz="1000" dirty="0"/>
                        <a:t>ФЭП</a:t>
                      </a:r>
                    </a:p>
                  </a:txBody>
                  <a:tcP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solidFill>
                      <a:schemeClr val="bg1"/>
                    </a:solidFill>
                  </a:tcPr>
                </a:tc>
                <a:tc>
                  <a:txBody>
                    <a:bodyPr/>
                    <a:lstStyle/>
                    <a:p>
                      <a:pPr algn="ctr"/>
                      <a:r>
                        <a:rPr lang="ru-RU" sz="1000" dirty="0"/>
                        <a:t>Функция Эффективность производства</a:t>
                      </a:r>
                    </a:p>
                  </a:txBody>
                  <a:tcP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solidFill>
                      <a:schemeClr val="bg1"/>
                    </a:solidFill>
                  </a:tcPr>
                </a:tc>
                <a:tc>
                  <a:txBody>
                    <a:bodyPr/>
                    <a:lstStyle/>
                    <a:p>
                      <a:pPr algn="ctr"/>
                      <a:r>
                        <a:rPr lang="ru-RU" sz="1000" dirty="0"/>
                        <a:t>НАК</a:t>
                      </a:r>
                    </a:p>
                  </a:txBody>
                  <a:tcP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solidFill>
                      <a:schemeClr val="bg1"/>
                    </a:solidFill>
                  </a:tcPr>
                </a:tc>
                <a:tc>
                  <a:txBody>
                    <a:bodyPr/>
                    <a:lstStyle/>
                    <a:p>
                      <a:pPr algn="ctr"/>
                      <a:r>
                        <a:rPr lang="ru-RU" sz="1000" dirty="0"/>
                        <a:t>Норма аналитического контроля</a:t>
                      </a:r>
                    </a:p>
                  </a:txBody>
                  <a:tcP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009216464"/>
                  </a:ext>
                </a:extLst>
              </a:tr>
              <a:tr h="120174">
                <a:tc>
                  <a:txBody>
                    <a:bodyPr/>
                    <a:lstStyle/>
                    <a:p>
                      <a:pPr algn="ctr"/>
                      <a:r>
                        <a:rPr lang="ru-RU" sz="1000" dirty="0"/>
                        <a:t>ГИ</a:t>
                      </a:r>
                    </a:p>
                  </a:txBody>
                  <a:tcP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solidFill>
                      <a:schemeClr val="bg1"/>
                    </a:solidFill>
                  </a:tcPr>
                </a:tc>
                <a:tc>
                  <a:txBody>
                    <a:bodyPr/>
                    <a:lstStyle/>
                    <a:p>
                      <a:pPr algn="ctr"/>
                      <a:r>
                        <a:rPr lang="ru-RU" sz="1000" dirty="0"/>
                        <a:t>Главный инженер</a:t>
                      </a:r>
                    </a:p>
                  </a:txBody>
                  <a:tcP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solidFill>
                      <a:schemeClr val="bg1"/>
                    </a:solidFill>
                  </a:tcPr>
                </a:tc>
                <a:tc>
                  <a:txBody>
                    <a:bodyPr/>
                    <a:lstStyle/>
                    <a:p>
                      <a:pPr marL="0" marR="0" lvl="0" indent="0" algn="ctr" defTabSz="1243941" rtl="0" eaLnBrk="1" fontAlgn="auto" latinLnBrk="0" hangingPunct="1">
                        <a:lnSpc>
                          <a:spcPct val="100000"/>
                        </a:lnSpc>
                        <a:spcBef>
                          <a:spcPts val="0"/>
                        </a:spcBef>
                        <a:spcAft>
                          <a:spcPts val="0"/>
                        </a:spcAft>
                        <a:buClrTx/>
                        <a:buSzTx/>
                        <a:buFontTx/>
                        <a:buNone/>
                        <a:tabLst/>
                        <a:defRPr/>
                      </a:pPr>
                      <a:r>
                        <a:rPr lang="ru-RU" sz="1000" dirty="0"/>
                        <a:t>КЦ</a:t>
                      </a:r>
                    </a:p>
                  </a:txBody>
                  <a:tcP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solidFill>
                      <a:schemeClr val="bg1"/>
                    </a:solidFill>
                  </a:tcPr>
                </a:tc>
                <a:tc>
                  <a:txBody>
                    <a:bodyPr/>
                    <a:lstStyle/>
                    <a:p>
                      <a:pPr algn="ctr"/>
                      <a:r>
                        <a:rPr lang="ru-RU" sz="1000" dirty="0"/>
                        <a:t>Корпоративный центр</a:t>
                      </a:r>
                    </a:p>
                  </a:txBody>
                  <a:tcP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solidFill>
                      <a:schemeClr val="bg1"/>
                    </a:solidFill>
                  </a:tcPr>
                </a:tc>
                <a:tc>
                  <a:txBody>
                    <a:bodyPr/>
                    <a:lstStyle/>
                    <a:p>
                      <a:pPr algn="ctr"/>
                      <a:r>
                        <a:rPr lang="ru-RU" sz="1000" dirty="0"/>
                        <a:t>НТР</a:t>
                      </a:r>
                    </a:p>
                  </a:txBody>
                  <a:tcP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solidFill>
                      <a:schemeClr val="bg1"/>
                    </a:solidFill>
                  </a:tcPr>
                </a:tc>
                <a:tc>
                  <a:txBody>
                    <a:bodyPr/>
                    <a:lstStyle/>
                    <a:p>
                      <a:pPr algn="ctr"/>
                      <a:r>
                        <a:rPr lang="ru-RU" sz="1000" dirty="0"/>
                        <a:t>Норма технологического режима</a:t>
                      </a:r>
                    </a:p>
                  </a:txBody>
                  <a:tcP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524049603"/>
                  </a:ext>
                </a:extLst>
              </a:tr>
              <a:tr h="120174">
                <a:tc>
                  <a:txBody>
                    <a:bodyPr/>
                    <a:lstStyle/>
                    <a:p>
                      <a:pPr algn="ctr"/>
                      <a:r>
                        <a:rPr lang="ru-RU" sz="1000" dirty="0"/>
                        <a:t>ДП</a:t>
                      </a:r>
                    </a:p>
                  </a:txBody>
                  <a:tcP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solidFill>
                      <a:schemeClr val="bg1"/>
                    </a:solidFill>
                  </a:tcPr>
                </a:tc>
                <a:tc>
                  <a:txBody>
                    <a:bodyPr/>
                    <a:lstStyle/>
                    <a:p>
                      <a:pPr algn="ctr"/>
                      <a:r>
                        <a:rPr lang="ru-RU" sz="1000" dirty="0"/>
                        <a:t>Директор по производству</a:t>
                      </a:r>
                    </a:p>
                  </a:txBody>
                  <a:tcP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solidFill>
                      <a:schemeClr val="bg1"/>
                    </a:solidFill>
                  </a:tcPr>
                </a:tc>
                <a:tc>
                  <a:txBody>
                    <a:bodyPr/>
                    <a:lstStyle/>
                    <a:p>
                      <a:pPr algn="ctr"/>
                      <a:r>
                        <a:rPr lang="ru-RU" sz="1000" dirty="0"/>
                        <a:t>СУН</a:t>
                      </a:r>
                    </a:p>
                  </a:txBody>
                  <a:tcP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solidFill>
                      <a:schemeClr val="bg1"/>
                    </a:solidFill>
                  </a:tcPr>
                </a:tc>
                <a:tc>
                  <a:txBody>
                    <a:bodyPr/>
                    <a:lstStyle/>
                    <a:p>
                      <a:pPr algn="ctr"/>
                      <a:r>
                        <a:rPr lang="ru-RU" sz="1000" dirty="0"/>
                        <a:t>Служба управления надежностью</a:t>
                      </a:r>
                    </a:p>
                  </a:txBody>
                  <a:tcP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solidFill>
                      <a:schemeClr val="bg1"/>
                    </a:solidFill>
                  </a:tcPr>
                </a:tc>
                <a:tc>
                  <a:txBody>
                    <a:bodyPr/>
                    <a:lstStyle/>
                    <a:p>
                      <a:pPr algn="ctr"/>
                      <a:r>
                        <a:rPr lang="ru-RU" sz="1000" dirty="0" err="1"/>
                        <a:t>ИУ</a:t>
                      </a:r>
                      <a:endParaRPr lang="ru-RU" sz="1000" dirty="0"/>
                    </a:p>
                  </a:txBody>
                  <a:tcP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solidFill>
                      <a:schemeClr val="bg1"/>
                    </a:solidFill>
                  </a:tcPr>
                </a:tc>
                <a:tc>
                  <a:txBody>
                    <a:bodyPr/>
                    <a:lstStyle/>
                    <a:p>
                      <a:pPr algn="ctr"/>
                      <a:r>
                        <a:rPr lang="ru-RU" sz="1000" dirty="0"/>
                        <a:t>Извлеченный урок</a:t>
                      </a:r>
                    </a:p>
                  </a:txBody>
                  <a:tcP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831942798"/>
                  </a:ext>
                </a:extLst>
              </a:tr>
              <a:tr h="120174">
                <a:tc>
                  <a:txBody>
                    <a:bodyPr/>
                    <a:lstStyle/>
                    <a:p>
                      <a:pPr algn="ctr"/>
                      <a:r>
                        <a:rPr lang="ru-RU" sz="1000" dirty="0"/>
                        <a:t>ГТ</a:t>
                      </a:r>
                    </a:p>
                  </a:txBody>
                  <a:tcP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solidFill>
                      <a:schemeClr val="bg1"/>
                    </a:solidFill>
                  </a:tcPr>
                </a:tc>
                <a:tc>
                  <a:txBody>
                    <a:bodyPr/>
                    <a:lstStyle/>
                    <a:p>
                      <a:pPr algn="ctr"/>
                      <a:r>
                        <a:rPr lang="ru-RU" sz="1000" dirty="0"/>
                        <a:t>Главный технолог</a:t>
                      </a:r>
                    </a:p>
                  </a:txBody>
                  <a:tcP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solidFill>
                      <a:schemeClr val="bg1"/>
                    </a:solidFill>
                  </a:tcPr>
                </a:tc>
                <a:tc>
                  <a:txBody>
                    <a:bodyPr/>
                    <a:lstStyle/>
                    <a:p>
                      <a:pPr algn="ctr"/>
                      <a:r>
                        <a:rPr lang="ru-RU" sz="1000" dirty="0"/>
                        <a:t>ЛНА</a:t>
                      </a:r>
                    </a:p>
                  </a:txBody>
                  <a:tcP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solidFill>
                      <a:schemeClr val="bg1"/>
                    </a:solidFill>
                  </a:tcPr>
                </a:tc>
                <a:tc>
                  <a:txBody>
                    <a:bodyPr/>
                    <a:lstStyle/>
                    <a:p>
                      <a:pPr algn="ctr"/>
                      <a:r>
                        <a:rPr lang="ru-RU" sz="1000" dirty="0"/>
                        <a:t>Локальный нормативный акт</a:t>
                      </a:r>
                    </a:p>
                  </a:txBody>
                  <a:tcP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solidFill>
                      <a:schemeClr val="bg1"/>
                    </a:solidFill>
                  </a:tcPr>
                </a:tc>
                <a:tc>
                  <a:txBody>
                    <a:bodyPr/>
                    <a:lstStyle/>
                    <a:p>
                      <a:pPr algn="ctr"/>
                      <a:r>
                        <a:rPr lang="ru-RU" sz="1000" dirty="0"/>
                        <a:t>КМ</a:t>
                      </a:r>
                    </a:p>
                  </a:txBody>
                  <a:tcP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solidFill>
                      <a:schemeClr val="bg1"/>
                    </a:solidFill>
                  </a:tcPr>
                </a:tc>
                <a:tc>
                  <a:txBody>
                    <a:bodyPr/>
                    <a:lstStyle/>
                    <a:p>
                      <a:pPr algn="ctr"/>
                      <a:r>
                        <a:rPr lang="ru-RU" sz="1000" dirty="0"/>
                        <a:t>Корректирующие мероприятия</a:t>
                      </a:r>
                    </a:p>
                  </a:txBody>
                  <a:tcP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844978886"/>
                  </a:ext>
                </a:extLst>
              </a:tr>
              <a:tr h="195283">
                <a:tc>
                  <a:txBody>
                    <a:bodyPr/>
                    <a:lstStyle/>
                    <a:p>
                      <a:pPr algn="ctr"/>
                      <a:r>
                        <a:rPr lang="ru-RU" sz="1000" dirty="0"/>
                        <a:t>ДЗ</a:t>
                      </a:r>
                    </a:p>
                  </a:txBody>
                  <a:tcP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solidFill>
                      <a:schemeClr val="bg1"/>
                    </a:solidFill>
                  </a:tcPr>
                </a:tc>
                <a:tc>
                  <a:txBody>
                    <a:bodyPr/>
                    <a:lstStyle/>
                    <a:p>
                      <a:pPr algn="ctr"/>
                      <a:r>
                        <a:rPr lang="ru-RU" sz="1000" dirty="0"/>
                        <a:t>Директор завода</a:t>
                      </a:r>
                    </a:p>
                  </a:txBody>
                  <a:tcP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solidFill>
                      <a:schemeClr val="bg1"/>
                    </a:solidFill>
                  </a:tcPr>
                </a:tc>
                <a:tc>
                  <a:txBody>
                    <a:bodyPr/>
                    <a:lstStyle/>
                    <a:p>
                      <a:pPr algn="ctr"/>
                      <a:r>
                        <a:rPr lang="ru-RU" sz="1000" dirty="0"/>
                        <a:t>РРП</a:t>
                      </a:r>
                    </a:p>
                  </a:txBody>
                  <a:tcP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solidFill>
                      <a:schemeClr val="bg1"/>
                    </a:solidFill>
                  </a:tcPr>
                </a:tc>
                <a:tc>
                  <a:txBody>
                    <a:bodyPr/>
                    <a:lstStyle/>
                    <a:p>
                      <a:pPr algn="ctr"/>
                      <a:r>
                        <a:rPr lang="ru-RU" sz="1000" dirty="0"/>
                        <a:t>Реестр рисков предприятия</a:t>
                      </a:r>
                    </a:p>
                  </a:txBody>
                  <a:tcP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solidFill>
                      <a:schemeClr val="bg1"/>
                    </a:solidFill>
                  </a:tcPr>
                </a:tc>
                <a:tc>
                  <a:txBody>
                    <a:bodyPr/>
                    <a:lstStyle/>
                    <a:p>
                      <a:pPr algn="ctr"/>
                      <a:r>
                        <a:rPr lang="ru-RU" sz="1000" dirty="0"/>
                        <a:t>ИС</a:t>
                      </a:r>
                    </a:p>
                  </a:txBody>
                  <a:tcP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solidFill>
                      <a:schemeClr val="bg1"/>
                    </a:solidFill>
                  </a:tcPr>
                </a:tc>
                <a:tc>
                  <a:txBody>
                    <a:bodyPr/>
                    <a:lstStyle/>
                    <a:p>
                      <a:pPr algn="ctr"/>
                      <a:r>
                        <a:rPr lang="ru-RU" sz="1000" dirty="0"/>
                        <a:t>Информационная система</a:t>
                      </a:r>
                      <a:r>
                        <a:rPr lang="ru-RU" sz="1000" baseline="0" dirty="0"/>
                        <a:t> (</a:t>
                      </a:r>
                      <a:r>
                        <a:rPr lang="ru-RU" sz="1000" baseline="0" dirty="0" err="1"/>
                        <a:t>Меридиум</a:t>
                      </a:r>
                      <a:r>
                        <a:rPr lang="ru-RU" sz="1000" baseline="0" dirty="0"/>
                        <a:t> или СУПРА)</a:t>
                      </a:r>
                      <a:endParaRPr lang="ru-RU" sz="1000" dirty="0"/>
                    </a:p>
                  </a:txBody>
                  <a:tcP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578234209"/>
                  </a:ext>
                </a:extLst>
              </a:tr>
              <a:tr h="120174">
                <a:tc>
                  <a:txBody>
                    <a:bodyPr/>
                    <a:lstStyle/>
                    <a:p>
                      <a:pPr algn="ctr"/>
                      <a:r>
                        <a:rPr lang="ru-RU" sz="1000" dirty="0"/>
                        <a:t>ЗДЗ</a:t>
                      </a:r>
                    </a:p>
                  </a:txBody>
                  <a:tcP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solidFill>
                      <a:schemeClr val="bg1"/>
                    </a:solidFill>
                  </a:tcPr>
                </a:tc>
                <a:tc>
                  <a:txBody>
                    <a:bodyPr/>
                    <a:lstStyle/>
                    <a:p>
                      <a:pPr algn="ctr"/>
                      <a:r>
                        <a:rPr lang="ru-RU" sz="1000" dirty="0"/>
                        <a:t>Заместитель директора завода</a:t>
                      </a:r>
                    </a:p>
                  </a:txBody>
                  <a:tcP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solidFill>
                      <a:schemeClr val="bg1"/>
                    </a:solidFill>
                  </a:tcPr>
                </a:tc>
                <a:tc>
                  <a:txBody>
                    <a:bodyPr/>
                    <a:lstStyle/>
                    <a:p>
                      <a:pPr algn="ctr"/>
                      <a:r>
                        <a:rPr lang="ru-RU" sz="1000" dirty="0"/>
                        <a:t>ВПР</a:t>
                      </a:r>
                    </a:p>
                  </a:txBody>
                  <a:tcP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solidFill>
                      <a:schemeClr val="bg1"/>
                    </a:solidFill>
                  </a:tcPr>
                </a:tc>
                <a:tc>
                  <a:txBody>
                    <a:bodyPr/>
                    <a:lstStyle/>
                    <a:p>
                      <a:pPr algn="ctr"/>
                      <a:r>
                        <a:rPr lang="ru-RU" sz="1000" dirty="0"/>
                        <a:t>Время полезной работы</a:t>
                      </a:r>
                    </a:p>
                  </a:txBody>
                  <a:tcP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solidFill>
                      <a:schemeClr val="bg1"/>
                    </a:solidFill>
                  </a:tcPr>
                </a:tc>
                <a:tc>
                  <a:txBody>
                    <a:bodyPr/>
                    <a:lstStyle/>
                    <a:p>
                      <a:pPr marL="0" algn="ctr" defTabSz="1038669" rtl="0" eaLnBrk="1" latinLnBrk="0" hangingPunct="1"/>
                      <a:r>
                        <a:rPr lang="ru-RU" sz="1000" kern="1200" dirty="0">
                          <a:solidFill>
                            <a:schemeClr val="tx1"/>
                          </a:solidFill>
                          <a:latin typeface="+mn-lt"/>
                          <a:ea typeface="+mn-ea"/>
                          <a:cs typeface="+mn-cs"/>
                        </a:rPr>
                        <a:t>ТК</a:t>
                      </a:r>
                    </a:p>
                  </a:txBody>
                  <a:tcP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solidFill>
                      <a:schemeClr val="bg1"/>
                    </a:solidFill>
                  </a:tcPr>
                </a:tc>
                <a:tc>
                  <a:txBody>
                    <a:bodyPr/>
                    <a:lstStyle/>
                    <a:p>
                      <a:pPr marL="0" algn="ctr" defTabSz="1038669" rtl="0" eaLnBrk="1" latinLnBrk="0" hangingPunct="1"/>
                      <a:r>
                        <a:rPr lang="ru-RU" sz="1000" kern="1200" dirty="0">
                          <a:solidFill>
                            <a:schemeClr val="tx1"/>
                          </a:solidFill>
                          <a:latin typeface="+mn-lt"/>
                          <a:ea typeface="+mn-ea"/>
                          <a:cs typeface="+mn-cs"/>
                        </a:rPr>
                        <a:t>Технический комитет предприятия</a:t>
                      </a:r>
                    </a:p>
                  </a:txBody>
                  <a:tcP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972563923"/>
                  </a:ext>
                </a:extLst>
              </a:tr>
              <a:tr h="195283">
                <a:tc>
                  <a:txBody>
                    <a:bodyPr/>
                    <a:lstStyle/>
                    <a:p>
                      <a:pPr algn="ctr"/>
                      <a:r>
                        <a:rPr lang="ru-RU" sz="1000" dirty="0"/>
                        <a:t>ЦК/ЭС</a:t>
                      </a:r>
                    </a:p>
                  </a:txBody>
                  <a:tcP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solidFill>
                      <a:schemeClr val="bg1"/>
                    </a:solidFill>
                  </a:tcPr>
                </a:tc>
                <a:tc>
                  <a:txBody>
                    <a:bodyPr/>
                    <a:lstStyle/>
                    <a:p>
                      <a:pPr algn="ctr"/>
                      <a:r>
                        <a:rPr lang="ru-RU" sz="1000" dirty="0"/>
                        <a:t>Центр компетенции/Экспертное сообщество</a:t>
                      </a:r>
                    </a:p>
                  </a:txBody>
                  <a:tcP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solidFill>
                      <a:schemeClr val="bg1"/>
                    </a:solidFill>
                  </a:tcPr>
                </a:tc>
                <a:tc>
                  <a:txBody>
                    <a:bodyPr/>
                    <a:lstStyle/>
                    <a:p>
                      <a:pPr algn="ctr"/>
                      <a:endParaRPr lang="ru-RU" sz="1000" dirty="0"/>
                    </a:p>
                  </a:txBody>
                  <a:tcP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solidFill>
                      <a:schemeClr val="bg1"/>
                    </a:solidFill>
                  </a:tcPr>
                </a:tc>
                <a:tc>
                  <a:txBody>
                    <a:bodyPr/>
                    <a:lstStyle/>
                    <a:p>
                      <a:pPr algn="ctr"/>
                      <a:endParaRPr lang="ru-RU" sz="1000" dirty="0"/>
                    </a:p>
                  </a:txBody>
                  <a:tcP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solidFill>
                      <a:schemeClr val="bg1"/>
                    </a:solidFill>
                  </a:tcPr>
                </a:tc>
                <a:tc>
                  <a:txBody>
                    <a:bodyPr/>
                    <a:lstStyle/>
                    <a:p>
                      <a:pPr marL="0" algn="ctr" defTabSz="1038669" rtl="0" eaLnBrk="1" latinLnBrk="0" hangingPunct="1"/>
                      <a:endParaRPr lang="ru-RU" sz="1000" kern="1200" dirty="0">
                        <a:solidFill>
                          <a:schemeClr val="tx1"/>
                        </a:solidFill>
                        <a:latin typeface="+mn-lt"/>
                        <a:ea typeface="+mn-ea"/>
                        <a:cs typeface="+mn-cs"/>
                      </a:endParaRPr>
                    </a:p>
                  </a:txBody>
                  <a:tcP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solidFill>
                      <a:schemeClr val="bg1"/>
                    </a:solidFill>
                  </a:tcPr>
                </a:tc>
                <a:tc>
                  <a:txBody>
                    <a:bodyPr/>
                    <a:lstStyle/>
                    <a:p>
                      <a:pPr marL="0" algn="ctr" defTabSz="1038669" rtl="0" eaLnBrk="1" latinLnBrk="0" hangingPunct="1"/>
                      <a:endParaRPr lang="ru-RU" sz="1000" kern="1200" dirty="0">
                        <a:solidFill>
                          <a:schemeClr val="tx1"/>
                        </a:solidFill>
                        <a:latin typeface="+mn-lt"/>
                        <a:ea typeface="+mn-ea"/>
                        <a:cs typeface="+mn-cs"/>
                      </a:endParaRPr>
                    </a:p>
                  </a:txBody>
                  <a:tcP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540456159"/>
                  </a:ext>
                </a:extLst>
              </a:tr>
            </a:tbl>
          </a:graphicData>
        </a:graphic>
      </p:graphicFrame>
      <p:graphicFrame>
        <p:nvGraphicFramePr>
          <p:cNvPr id="19" name="Таблица 18">
            <a:extLst>
              <a:ext uri="{FF2B5EF4-FFF2-40B4-BE49-F238E27FC236}">
                <a16:creationId xmlns:a16="http://schemas.microsoft.com/office/drawing/2014/main" id="{DBEECF2B-F298-4E00-B7D3-AB30D89C7815}"/>
              </a:ext>
            </a:extLst>
          </p:cNvPr>
          <p:cNvGraphicFramePr>
            <a:graphicFrameLocks noGrp="1"/>
          </p:cNvGraphicFramePr>
          <p:nvPr>
            <p:extLst>
              <p:ext uri="{D42A27DB-BD31-4B8C-83A1-F6EECF244321}">
                <p14:modId xmlns:p14="http://schemas.microsoft.com/office/powerpoint/2010/main" val="4042036262"/>
              </p:ext>
            </p:extLst>
          </p:nvPr>
        </p:nvGraphicFramePr>
        <p:xfrm>
          <a:off x="340411" y="824069"/>
          <a:ext cx="11624660" cy="777685"/>
        </p:xfrm>
        <a:graphic>
          <a:graphicData uri="http://schemas.openxmlformats.org/drawingml/2006/table">
            <a:tbl>
              <a:tblPr firstRow="1" bandRow="1"/>
              <a:tblGrid>
                <a:gridCol w="2324932">
                  <a:extLst>
                    <a:ext uri="{9D8B030D-6E8A-4147-A177-3AD203B41FA5}">
                      <a16:colId xmlns:a16="http://schemas.microsoft.com/office/drawing/2014/main" val="2786733921"/>
                    </a:ext>
                  </a:extLst>
                </a:gridCol>
                <a:gridCol w="2324932">
                  <a:extLst>
                    <a:ext uri="{9D8B030D-6E8A-4147-A177-3AD203B41FA5}">
                      <a16:colId xmlns:a16="http://schemas.microsoft.com/office/drawing/2014/main" val="967866730"/>
                    </a:ext>
                  </a:extLst>
                </a:gridCol>
                <a:gridCol w="2324932">
                  <a:extLst>
                    <a:ext uri="{9D8B030D-6E8A-4147-A177-3AD203B41FA5}">
                      <a16:colId xmlns:a16="http://schemas.microsoft.com/office/drawing/2014/main" val="3605220652"/>
                    </a:ext>
                  </a:extLst>
                </a:gridCol>
                <a:gridCol w="2324932">
                  <a:extLst>
                    <a:ext uri="{9D8B030D-6E8A-4147-A177-3AD203B41FA5}">
                      <a16:colId xmlns:a16="http://schemas.microsoft.com/office/drawing/2014/main" val="241444446"/>
                    </a:ext>
                  </a:extLst>
                </a:gridCol>
                <a:gridCol w="2324932">
                  <a:extLst>
                    <a:ext uri="{9D8B030D-6E8A-4147-A177-3AD203B41FA5}">
                      <a16:colId xmlns:a16="http://schemas.microsoft.com/office/drawing/2014/main" val="229352092"/>
                    </a:ext>
                  </a:extLst>
                </a:gridCol>
              </a:tblGrid>
              <a:tr h="377802">
                <a:tc>
                  <a:txBody>
                    <a:bodyPr/>
                    <a:lstStyle>
                      <a:lvl1pPr marL="0" algn="l" defTabSz="937432" rtl="0" eaLnBrk="1" latinLnBrk="0" hangingPunct="1">
                        <a:defRPr sz="1847" b="1" kern="1200">
                          <a:solidFill>
                            <a:schemeClr val="lt1"/>
                          </a:solidFill>
                          <a:latin typeface="Arial"/>
                        </a:defRPr>
                      </a:lvl1pPr>
                      <a:lvl2pPr marL="468714" algn="l" defTabSz="937432" rtl="0" eaLnBrk="1" latinLnBrk="0" hangingPunct="1">
                        <a:defRPr sz="1847" b="1" kern="1200">
                          <a:solidFill>
                            <a:schemeClr val="lt1"/>
                          </a:solidFill>
                          <a:latin typeface="Arial"/>
                        </a:defRPr>
                      </a:lvl2pPr>
                      <a:lvl3pPr marL="937432" algn="l" defTabSz="937432" rtl="0" eaLnBrk="1" latinLnBrk="0" hangingPunct="1">
                        <a:defRPr sz="1847" b="1" kern="1200">
                          <a:solidFill>
                            <a:schemeClr val="lt1"/>
                          </a:solidFill>
                          <a:latin typeface="Arial"/>
                        </a:defRPr>
                      </a:lvl3pPr>
                      <a:lvl4pPr marL="1406147" algn="l" defTabSz="937432" rtl="0" eaLnBrk="1" latinLnBrk="0" hangingPunct="1">
                        <a:defRPr sz="1847" b="1" kern="1200">
                          <a:solidFill>
                            <a:schemeClr val="lt1"/>
                          </a:solidFill>
                          <a:latin typeface="Arial"/>
                        </a:defRPr>
                      </a:lvl4pPr>
                      <a:lvl5pPr marL="1874863" algn="l" defTabSz="937432" rtl="0" eaLnBrk="1" latinLnBrk="0" hangingPunct="1">
                        <a:defRPr sz="1847" b="1" kern="1200">
                          <a:solidFill>
                            <a:schemeClr val="lt1"/>
                          </a:solidFill>
                          <a:latin typeface="Arial"/>
                        </a:defRPr>
                      </a:lvl5pPr>
                      <a:lvl6pPr marL="2343579" algn="l" defTabSz="937432" rtl="0" eaLnBrk="1" latinLnBrk="0" hangingPunct="1">
                        <a:defRPr sz="1847" b="1" kern="1200">
                          <a:solidFill>
                            <a:schemeClr val="lt1"/>
                          </a:solidFill>
                          <a:latin typeface="Arial"/>
                        </a:defRPr>
                      </a:lvl6pPr>
                      <a:lvl7pPr marL="2812298" algn="l" defTabSz="937432" rtl="0" eaLnBrk="1" latinLnBrk="0" hangingPunct="1">
                        <a:defRPr sz="1847" b="1" kern="1200">
                          <a:solidFill>
                            <a:schemeClr val="lt1"/>
                          </a:solidFill>
                          <a:latin typeface="Arial"/>
                        </a:defRPr>
                      </a:lvl7pPr>
                      <a:lvl8pPr marL="3281011" algn="l" defTabSz="937432" rtl="0" eaLnBrk="1" latinLnBrk="0" hangingPunct="1">
                        <a:defRPr sz="1847" b="1" kern="1200">
                          <a:solidFill>
                            <a:schemeClr val="lt1"/>
                          </a:solidFill>
                          <a:latin typeface="Arial"/>
                        </a:defRPr>
                      </a:lvl8pPr>
                      <a:lvl9pPr marL="3749726" algn="l" defTabSz="937432" rtl="0" eaLnBrk="1" latinLnBrk="0" hangingPunct="1">
                        <a:defRPr sz="1847" b="1" kern="1200">
                          <a:solidFill>
                            <a:schemeClr val="lt1"/>
                          </a:solidFill>
                          <a:latin typeface="Arial"/>
                        </a:defRPr>
                      </a:lvl9pPr>
                    </a:lstStyle>
                    <a:p>
                      <a:pPr marL="0" indent="0" algn="ctr" defTabSz="937432" rtl="0" eaLnBrk="1" latinLnBrk="0" hangingPunct="1">
                        <a:lnSpc>
                          <a:spcPct val="100000"/>
                        </a:lnSpc>
                        <a:spcAft>
                          <a:spcPts val="300"/>
                        </a:spcAft>
                      </a:pPr>
                      <a:r>
                        <a:rPr lang="ru-RU" sz="900" b="1" kern="1200" dirty="0">
                          <a:solidFill>
                            <a:schemeClr val="tx1"/>
                          </a:solidFill>
                          <a:latin typeface="Arial" panose="020B0604020202020204" pitchFamily="34" charset="0"/>
                          <a:ea typeface="+mn-ea"/>
                          <a:cs typeface="Arial" panose="020B0604020202020204" pitchFamily="34" charset="0"/>
                        </a:rPr>
                        <a:t>Редакция</a:t>
                      </a:r>
                      <a:r>
                        <a:rPr lang="en-US" sz="900" b="1" kern="1200" dirty="0">
                          <a:solidFill>
                            <a:schemeClr val="tx1"/>
                          </a:solidFill>
                          <a:latin typeface="Arial" panose="020B0604020202020204" pitchFamily="34" charset="0"/>
                          <a:ea typeface="+mn-ea"/>
                          <a:cs typeface="Arial" panose="020B0604020202020204" pitchFamily="34" charset="0"/>
                        </a:rPr>
                        <a:t>/</a:t>
                      </a:r>
                      <a:r>
                        <a:rPr lang="ru-RU" sz="900" b="1" kern="1200" dirty="0">
                          <a:solidFill>
                            <a:schemeClr val="tx1"/>
                          </a:solidFill>
                          <a:latin typeface="Arial" panose="020B0604020202020204" pitchFamily="34" charset="0"/>
                          <a:ea typeface="+mn-ea"/>
                          <a:cs typeface="Arial" panose="020B0604020202020204" pitchFamily="34" charset="0"/>
                        </a:rPr>
                        <a:t>Код СТП исторический</a:t>
                      </a:r>
                    </a:p>
                  </a:txBody>
                  <a:tcP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marL="0" marR="0" lvl="0" indent="0" algn="ctr" defTabSz="937432" rtl="0" eaLnBrk="1" fontAlgn="auto" latinLnBrk="0" hangingPunct="1">
                        <a:lnSpc>
                          <a:spcPct val="100000"/>
                        </a:lnSpc>
                        <a:spcBef>
                          <a:spcPts val="0"/>
                        </a:spcBef>
                        <a:spcAft>
                          <a:spcPts val="0"/>
                        </a:spcAft>
                        <a:buClrTx/>
                        <a:buSzTx/>
                        <a:buFontTx/>
                        <a:buNone/>
                        <a:tabLst/>
                        <a:defRPr/>
                      </a:pPr>
                      <a:r>
                        <a:rPr lang="ru-RU" sz="900" b="1" kern="1200" dirty="0">
                          <a:solidFill>
                            <a:schemeClr val="tx1"/>
                          </a:solidFill>
                          <a:latin typeface="Arial" panose="020B0604020202020204" pitchFamily="34" charset="0"/>
                          <a:ea typeface="+mn-ea"/>
                          <a:cs typeface="Arial" panose="020B0604020202020204" pitchFamily="34" charset="0"/>
                        </a:rPr>
                        <a:t>Дата утверждения</a:t>
                      </a:r>
                    </a:p>
                    <a:p>
                      <a:pPr marL="0" indent="0" algn="ctr" defTabSz="937432" rtl="0" eaLnBrk="1" latinLnBrk="0" hangingPunct="1">
                        <a:lnSpc>
                          <a:spcPct val="100000"/>
                        </a:lnSpc>
                      </a:pPr>
                      <a:endParaRPr lang="ru-RU" sz="900" b="1" kern="1200" dirty="0">
                        <a:solidFill>
                          <a:schemeClr val="tx1"/>
                        </a:solidFill>
                        <a:latin typeface="Arial" panose="020B0604020202020204" pitchFamily="34" charset="0"/>
                        <a:ea typeface="+mn-ea"/>
                        <a:cs typeface="Arial" panose="020B0604020202020204" pitchFamily="34" charset="0"/>
                      </a:endParaRPr>
                    </a:p>
                  </a:txBody>
                  <a:tcP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lvl1pPr marL="0" algn="l" defTabSz="937432" rtl="0" eaLnBrk="1" latinLnBrk="0" hangingPunct="1">
                        <a:defRPr sz="1847" b="1" kern="1200">
                          <a:solidFill>
                            <a:schemeClr val="lt1"/>
                          </a:solidFill>
                          <a:latin typeface="Arial"/>
                        </a:defRPr>
                      </a:lvl1pPr>
                      <a:lvl2pPr marL="468714" algn="l" defTabSz="937432" rtl="0" eaLnBrk="1" latinLnBrk="0" hangingPunct="1">
                        <a:defRPr sz="1847" b="1" kern="1200">
                          <a:solidFill>
                            <a:schemeClr val="lt1"/>
                          </a:solidFill>
                          <a:latin typeface="Arial"/>
                        </a:defRPr>
                      </a:lvl2pPr>
                      <a:lvl3pPr marL="937432" algn="l" defTabSz="937432" rtl="0" eaLnBrk="1" latinLnBrk="0" hangingPunct="1">
                        <a:defRPr sz="1847" b="1" kern="1200">
                          <a:solidFill>
                            <a:schemeClr val="lt1"/>
                          </a:solidFill>
                          <a:latin typeface="Arial"/>
                        </a:defRPr>
                      </a:lvl3pPr>
                      <a:lvl4pPr marL="1406147" algn="l" defTabSz="937432" rtl="0" eaLnBrk="1" latinLnBrk="0" hangingPunct="1">
                        <a:defRPr sz="1847" b="1" kern="1200">
                          <a:solidFill>
                            <a:schemeClr val="lt1"/>
                          </a:solidFill>
                          <a:latin typeface="Arial"/>
                        </a:defRPr>
                      </a:lvl4pPr>
                      <a:lvl5pPr marL="1874863" algn="l" defTabSz="937432" rtl="0" eaLnBrk="1" latinLnBrk="0" hangingPunct="1">
                        <a:defRPr sz="1847" b="1" kern="1200">
                          <a:solidFill>
                            <a:schemeClr val="lt1"/>
                          </a:solidFill>
                          <a:latin typeface="Arial"/>
                        </a:defRPr>
                      </a:lvl5pPr>
                      <a:lvl6pPr marL="2343579" algn="l" defTabSz="937432" rtl="0" eaLnBrk="1" latinLnBrk="0" hangingPunct="1">
                        <a:defRPr sz="1847" b="1" kern="1200">
                          <a:solidFill>
                            <a:schemeClr val="lt1"/>
                          </a:solidFill>
                          <a:latin typeface="Arial"/>
                        </a:defRPr>
                      </a:lvl6pPr>
                      <a:lvl7pPr marL="2812298" algn="l" defTabSz="937432" rtl="0" eaLnBrk="1" latinLnBrk="0" hangingPunct="1">
                        <a:defRPr sz="1847" b="1" kern="1200">
                          <a:solidFill>
                            <a:schemeClr val="lt1"/>
                          </a:solidFill>
                          <a:latin typeface="Arial"/>
                        </a:defRPr>
                      </a:lvl7pPr>
                      <a:lvl8pPr marL="3281011" algn="l" defTabSz="937432" rtl="0" eaLnBrk="1" latinLnBrk="0" hangingPunct="1">
                        <a:defRPr sz="1847" b="1" kern="1200">
                          <a:solidFill>
                            <a:schemeClr val="lt1"/>
                          </a:solidFill>
                          <a:latin typeface="Arial"/>
                        </a:defRPr>
                      </a:lvl8pPr>
                      <a:lvl9pPr marL="3749726" algn="l" defTabSz="937432" rtl="0" eaLnBrk="1" latinLnBrk="0" hangingPunct="1">
                        <a:defRPr sz="1847" b="1" kern="1200">
                          <a:solidFill>
                            <a:schemeClr val="lt1"/>
                          </a:solidFill>
                          <a:latin typeface="Arial"/>
                        </a:defRPr>
                      </a:lvl9pPr>
                    </a:lstStyle>
                    <a:p>
                      <a:pPr marL="0" marR="0" lvl="0" indent="0" algn="ctr" defTabSz="937432" rtl="0" eaLnBrk="1" fontAlgn="auto" latinLnBrk="0" hangingPunct="1">
                        <a:lnSpc>
                          <a:spcPct val="100000"/>
                        </a:lnSpc>
                        <a:spcBef>
                          <a:spcPts val="0"/>
                        </a:spcBef>
                        <a:spcAft>
                          <a:spcPts val="0"/>
                        </a:spcAft>
                        <a:buClrTx/>
                        <a:buSzTx/>
                        <a:buFontTx/>
                        <a:buNone/>
                        <a:tabLst/>
                        <a:defRPr/>
                      </a:pPr>
                      <a:r>
                        <a:rPr lang="ru-RU" sz="900" b="1" kern="1200" dirty="0">
                          <a:solidFill>
                            <a:schemeClr val="tx1"/>
                          </a:solidFill>
                          <a:latin typeface="Arial" panose="020B0604020202020204" pitchFamily="34" charset="0"/>
                          <a:ea typeface="+mn-ea"/>
                          <a:cs typeface="Arial" panose="020B0604020202020204" pitchFamily="34" charset="0"/>
                        </a:rPr>
                        <a:t>Дата ввода в действие</a:t>
                      </a:r>
                    </a:p>
                  </a:txBody>
                  <a:tcP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marL="0" marR="0" lvl="0" indent="0" algn="ctr" defTabSz="937432" rtl="0" eaLnBrk="1" fontAlgn="auto" latinLnBrk="0" hangingPunct="1">
                        <a:lnSpc>
                          <a:spcPct val="100000"/>
                        </a:lnSpc>
                        <a:spcBef>
                          <a:spcPts val="0"/>
                        </a:spcBef>
                        <a:spcAft>
                          <a:spcPts val="0"/>
                        </a:spcAft>
                        <a:buClrTx/>
                        <a:buSzTx/>
                        <a:buFontTx/>
                        <a:buNone/>
                        <a:tabLst/>
                        <a:defRPr/>
                      </a:pPr>
                      <a:r>
                        <a:rPr lang="ru-RU" sz="900" b="1" kern="1200" dirty="0">
                          <a:solidFill>
                            <a:schemeClr val="tx1"/>
                          </a:solidFill>
                          <a:latin typeface="Arial" panose="020B0604020202020204" pitchFamily="34" charset="0"/>
                          <a:ea typeface="+mn-ea"/>
                          <a:cs typeface="Arial" panose="020B0604020202020204" pitchFamily="34" charset="0"/>
                        </a:rPr>
                        <a:t>Реквизиты утвердившего документа/</a:t>
                      </a:r>
                    </a:p>
                    <a:p>
                      <a:pPr marL="0" marR="0" lvl="0" indent="0" algn="ctr" defTabSz="937432" rtl="0" eaLnBrk="1" fontAlgn="auto" latinLnBrk="0" hangingPunct="1">
                        <a:lnSpc>
                          <a:spcPct val="100000"/>
                        </a:lnSpc>
                        <a:spcBef>
                          <a:spcPts val="0"/>
                        </a:spcBef>
                        <a:spcAft>
                          <a:spcPts val="0"/>
                        </a:spcAft>
                        <a:buClrTx/>
                        <a:buSzTx/>
                        <a:buFontTx/>
                        <a:buNone/>
                        <a:tabLst/>
                        <a:defRPr/>
                      </a:pPr>
                      <a:r>
                        <a:rPr lang="ru-RU" sz="900" b="1" kern="1200" dirty="0">
                          <a:solidFill>
                            <a:schemeClr val="tx1"/>
                          </a:solidFill>
                          <a:latin typeface="Arial" panose="020B0604020202020204" pitchFamily="34" charset="0"/>
                          <a:ea typeface="+mn-ea"/>
                          <a:cs typeface="Arial" panose="020B0604020202020204" pitchFamily="34" charset="0"/>
                        </a:rPr>
                        <a:t>Лист</a:t>
                      </a:r>
                      <a:r>
                        <a:rPr lang="ru-RU" sz="900" b="1" kern="1200" baseline="0" dirty="0">
                          <a:solidFill>
                            <a:schemeClr val="tx1"/>
                          </a:solidFill>
                          <a:latin typeface="Arial" panose="020B0604020202020204" pitchFamily="34" charset="0"/>
                          <a:ea typeface="+mn-ea"/>
                          <a:cs typeface="Arial" panose="020B0604020202020204" pitchFamily="34" charset="0"/>
                        </a:rPr>
                        <a:t> регистрации изменений </a:t>
                      </a:r>
                      <a:r>
                        <a:rPr lang="ru-RU" sz="900" b="0" i="1" kern="1200" baseline="0" dirty="0">
                          <a:solidFill>
                            <a:schemeClr val="tx1"/>
                          </a:solidFill>
                          <a:latin typeface="Arial" panose="020B0604020202020204" pitchFamily="34" charset="0"/>
                          <a:ea typeface="+mn-ea"/>
                          <a:cs typeface="Arial" panose="020B0604020202020204" pitchFamily="34" charset="0"/>
                        </a:rPr>
                        <a:t>(ссылка)</a:t>
                      </a:r>
                      <a:endParaRPr lang="ru-RU" sz="900" b="0" i="1" kern="1200" dirty="0">
                        <a:solidFill>
                          <a:schemeClr val="tx1"/>
                        </a:solidFill>
                        <a:latin typeface="Arial" panose="020B0604020202020204" pitchFamily="34" charset="0"/>
                        <a:ea typeface="+mn-ea"/>
                        <a:cs typeface="Arial" panose="020B0604020202020204" pitchFamily="34" charset="0"/>
                      </a:endParaRPr>
                    </a:p>
                  </a:txBody>
                  <a:tcP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marL="0" marR="0" lvl="0" indent="0" algn="ctr" defTabSz="937432" rtl="0" eaLnBrk="1" fontAlgn="auto" latinLnBrk="0" hangingPunct="1">
                        <a:lnSpc>
                          <a:spcPct val="100000"/>
                        </a:lnSpc>
                        <a:spcBef>
                          <a:spcPts val="0"/>
                        </a:spcBef>
                        <a:spcAft>
                          <a:spcPts val="0"/>
                        </a:spcAft>
                        <a:buClrTx/>
                        <a:buSzTx/>
                        <a:buFontTx/>
                        <a:buNone/>
                        <a:tabLst/>
                        <a:defRPr/>
                      </a:pPr>
                      <a:r>
                        <a:rPr lang="ru-RU" sz="900" b="1" kern="1200" dirty="0">
                          <a:solidFill>
                            <a:schemeClr val="tx1"/>
                          </a:solidFill>
                          <a:latin typeface="Arial" panose="020B0604020202020204" pitchFamily="34" charset="0"/>
                          <a:ea typeface="+mn-ea"/>
                          <a:cs typeface="Arial" panose="020B0604020202020204" pitchFamily="34" charset="0"/>
                        </a:rPr>
                        <a:t>Идентификатор</a:t>
                      </a:r>
                      <a:r>
                        <a:rPr lang="ru-RU" sz="900" b="1" kern="1200" baseline="0" dirty="0">
                          <a:solidFill>
                            <a:schemeClr val="tx1"/>
                          </a:solidFill>
                          <a:latin typeface="Arial" panose="020B0604020202020204" pitchFamily="34" charset="0"/>
                          <a:ea typeface="+mn-ea"/>
                          <a:cs typeface="Arial" panose="020B0604020202020204" pitchFamily="34" charset="0"/>
                        </a:rPr>
                        <a:t> карточки СТП </a:t>
                      </a:r>
                    </a:p>
                    <a:p>
                      <a:pPr marL="0" marR="0" lvl="0" indent="0" algn="ctr" defTabSz="937432" rtl="0" eaLnBrk="1" fontAlgn="auto" latinLnBrk="0" hangingPunct="1">
                        <a:lnSpc>
                          <a:spcPct val="100000"/>
                        </a:lnSpc>
                        <a:spcBef>
                          <a:spcPts val="0"/>
                        </a:spcBef>
                        <a:spcAft>
                          <a:spcPts val="0"/>
                        </a:spcAft>
                        <a:buClrTx/>
                        <a:buSzTx/>
                        <a:buFontTx/>
                        <a:buNone/>
                        <a:tabLst/>
                        <a:defRPr/>
                      </a:pPr>
                      <a:r>
                        <a:rPr lang="ru-RU" sz="900" b="1" kern="1200" baseline="0" dirty="0">
                          <a:solidFill>
                            <a:schemeClr val="tx1"/>
                          </a:solidFill>
                          <a:latin typeface="Arial" panose="020B0604020202020204" pitchFamily="34" charset="0"/>
                          <a:ea typeface="+mn-ea"/>
                          <a:cs typeface="Arial" panose="020B0604020202020204" pitchFamily="34" charset="0"/>
                        </a:rPr>
                        <a:t>в КИС ЕСМ</a:t>
                      </a:r>
                      <a:endParaRPr lang="ru-RU" sz="900" b="1" kern="1200" dirty="0">
                        <a:solidFill>
                          <a:schemeClr val="tx1"/>
                        </a:solidFill>
                        <a:latin typeface="Arial" panose="020B0604020202020204" pitchFamily="34" charset="0"/>
                        <a:ea typeface="+mn-ea"/>
                        <a:cs typeface="Arial" panose="020B0604020202020204" pitchFamily="34" charset="0"/>
                      </a:endParaRPr>
                    </a:p>
                    <a:p>
                      <a:pPr marL="0" marR="0" lvl="0" indent="0" algn="ctr" defTabSz="937432" rtl="0" eaLnBrk="1" fontAlgn="auto" latinLnBrk="0" hangingPunct="1">
                        <a:lnSpc>
                          <a:spcPct val="100000"/>
                        </a:lnSpc>
                        <a:spcBef>
                          <a:spcPts val="0"/>
                        </a:spcBef>
                        <a:spcAft>
                          <a:spcPts val="0"/>
                        </a:spcAft>
                        <a:buClrTx/>
                        <a:buSzTx/>
                        <a:buFontTx/>
                        <a:buNone/>
                        <a:tabLst/>
                        <a:defRPr/>
                      </a:pPr>
                      <a:endParaRPr lang="ru-RU" sz="900" b="1" kern="1200" dirty="0">
                        <a:solidFill>
                          <a:schemeClr val="tx1"/>
                        </a:solidFill>
                        <a:latin typeface="Arial" panose="020B0604020202020204" pitchFamily="34" charset="0"/>
                        <a:ea typeface="+mn-ea"/>
                        <a:cs typeface="Arial" panose="020B0604020202020204" pitchFamily="34" charset="0"/>
                      </a:endParaRPr>
                    </a:p>
                  </a:txBody>
                  <a:tcP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62169805"/>
                  </a:ext>
                </a:extLst>
              </a:tr>
              <a:tr h="274765">
                <a:tc>
                  <a:txBody>
                    <a:bodyPr/>
                    <a:lstStyle/>
                    <a:p>
                      <a:pPr marL="0" indent="0" algn="ctr" defTabSz="1038669" rtl="0" eaLnBrk="1" latinLnBrk="0" hangingPunct="1"/>
                      <a:r>
                        <a:rPr lang="ru-RU" sz="900" i="0" kern="1200" dirty="0">
                          <a:solidFill>
                            <a:schemeClr val="tx1"/>
                          </a:solidFill>
                          <a:latin typeface="+mn-lt"/>
                          <a:ea typeface="+mn-ea"/>
                          <a:cs typeface="+mn-cs"/>
                        </a:rPr>
                        <a:t>1.0 </a:t>
                      </a:r>
                      <a:endParaRPr lang="ru-RU" sz="900" i="1" kern="1200" dirty="0">
                        <a:solidFill>
                          <a:schemeClr val="tx1"/>
                        </a:solidFill>
                        <a:latin typeface="+mn-lt"/>
                        <a:ea typeface="+mn-ea"/>
                        <a:cs typeface="+mn-cs"/>
                      </a:endParaRPr>
                    </a:p>
                  </a:txBody>
                  <a:tcPr marL="9525" marR="9525" marT="9525" marB="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defTabSz="1038669" rtl="0" eaLnBrk="1" latinLnBrk="0" hangingPunct="1"/>
                      <a:endParaRPr lang="ru-RU" sz="900" kern="1200" dirty="0">
                        <a:solidFill>
                          <a:schemeClr val="tx1"/>
                        </a:solidFill>
                        <a:latin typeface="+mn-lt"/>
                        <a:ea typeface="+mn-ea"/>
                        <a:cs typeface="+mn-cs"/>
                      </a:endParaRPr>
                    </a:p>
                  </a:txBody>
                  <a:tcPr marL="9525" marR="9525" marT="9525" marB="0" anchor="ctr">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20000"/>
                          <a:lumOff val="8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ru-RU" sz="900" dirty="0">
                        <a:solidFill>
                          <a:schemeClr val="tx1"/>
                        </a:solidFill>
                        <a:latin typeface="+mn-lt"/>
                      </a:endParaRPr>
                    </a:p>
                  </a:txBody>
                  <a:tcPr>
                    <a:lnL w="12700" cap="flat" cmpd="sng" algn="ctr">
                      <a:solidFill>
                        <a:schemeClr val="bg2">
                          <a:lumMod val="20000"/>
                          <a:lumOff val="8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ru-RU" sz="900" kern="1200" dirty="0">
                          <a:solidFill>
                            <a:schemeClr val="tx1"/>
                          </a:solidFill>
                          <a:latin typeface="+mn-lt"/>
                          <a:ea typeface="+mn-ea"/>
                          <a:cs typeface="+mn-cs"/>
                        </a:rPr>
                        <a:t>Приказ от «ДД» месяц 202_г. №______</a:t>
                      </a:r>
                    </a:p>
                  </a:txBody>
                  <a:tcP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ru-RU" sz="900" kern="1200" dirty="0">
                        <a:solidFill>
                          <a:schemeClr val="tx1"/>
                        </a:solidFill>
                        <a:latin typeface="+mn-lt"/>
                        <a:ea typeface="+mn-ea"/>
                        <a:cs typeface="+mn-cs"/>
                      </a:endParaRPr>
                    </a:p>
                  </a:txBody>
                  <a:tcP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72501411"/>
                  </a:ext>
                </a:extLst>
              </a:tr>
            </a:tbl>
          </a:graphicData>
        </a:graphic>
      </p:graphicFrame>
      <p:sp>
        <p:nvSpPr>
          <p:cNvPr id="21" name="TextBox 20"/>
          <p:cNvSpPr txBox="1"/>
          <p:nvPr/>
        </p:nvSpPr>
        <p:spPr>
          <a:xfrm>
            <a:off x="263781" y="3357016"/>
            <a:ext cx="7912674" cy="292662"/>
          </a:xfrm>
          <a:prstGeom prst="rect">
            <a:avLst/>
          </a:prstGeom>
          <a:noFill/>
        </p:spPr>
        <p:txBody>
          <a:bodyPr wrap="square" lIns="122191" tIns="61096" rIns="122191" bIns="61096" rtlCol="0">
            <a:spAutoFit/>
          </a:bodyPr>
          <a:lstStyle/>
          <a:p>
            <a:r>
              <a:rPr lang="ru-RU" sz="1100" dirty="0">
                <a:solidFill>
                  <a:srgbClr val="FF0000"/>
                </a:solidFill>
                <a:latin typeface="Arial" panose="020B0604020202020204" pitchFamily="34" charset="0"/>
                <a:cs typeface="Arial" panose="020B0604020202020204" pitchFamily="34" charset="0"/>
                <a:hlinkClick r:id="rId6"/>
              </a:rPr>
              <a:t>Корпоративный словарь терминов</a:t>
            </a:r>
            <a:r>
              <a:rPr lang="ru-RU" sz="1000" i="1" dirty="0">
                <a:solidFill>
                  <a:srgbClr val="FF0000"/>
                </a:solidFill>
                <a:latin typeface="Arial" panose="020B0604020202020204" pitchFamily="34" charset="0"/>
                <a:cs typeface="Arial" panose="020B0604020202020204" pitchFamily="34" charset="0"/>
                <a:hlinkClick r:id="rId6"/>
              </a:rPr>
              <a:t> </a:t>
            </a:r>
            <a:endParaRPr lang="ru-RU" sz="1000" i="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812965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Объект 14"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Слайд think-cell" r:id="rId4" imgW="530" imgH="531" progId="TCLayout.ActiveDocument.1">
                  <p:embed/>
                </p:oleObj>
              </mc:Choice>
              <mc:Fallback>
                <p:oleObj name="Слайд think-cell" r:id="rId4" imgW="530" imgH="531" progId="TCLayout.ActiveDocument.1">
                  <p:embed/>
                  <p:pic>
                    <p:nvPicPr>
                      <p:cNvPr id="15" name="Объект 14"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5" name="Номер слайда 2"/>
          <p:cNvSpPr txBox="1">
            <a:spLocks/>
          </p:cNvSpPr>
          <p:nvPr/>
        </p:nvSpPr>
        <p:spPr>
          <a:xfrm>
            <a:off x="11495488" y="6411600"/>
            <a:ext cx="540512" cy="446400"/>
          </a:xfrm>
          <a:prstGeom prst="rect">
            <a:avLst/>
          </a:prstGeom>
        </p:spPr>
        <p:txBody>
          <a:bodyPr anchor="ct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1ED88B6-9D2D-479B-ABA6-BAE9EF28FCC0}" type="slidenum">
              <a:rPr kumimoji="0" lang="ru-RU" sz="1050" b="0" i="0" u="none" strike="noStrike" kern="1200" cap="none" spc="0" normalizeH="0" baseline="0" noProof="0" smtClean="0">
                <a:ln>
                  <a:noFill/>
                </a:ln>
                <a:solidFill>
                  <a:srgbClr val="00313C"/>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ru-RU" sz="1050" b="0" i="0" u="none" strike="noStrike" kern="1200" cap="none" spc="0" normalizeH="0" baseline="0" noProof="0" dirty="0">
              <a:ln>
                <a:noFill/>
              </a:ln>
              <a:solidFill>
                <a:srgbClr val="00313C"/>
              </a:solidFill>
              <a:effectLst/>
              <a:uLnTx/>
              <a:uFillTx/>
              <a:latin typeface="Arial"/>
              <a:ea typeface="+mn-ea"/>
              <a:cs typeface="+mn-cs"/>
            </a:endParaRPr>
          </a:p>
        </p:txBody>
      </p:sp>
      <p:sp>
        <p:nvSpPr>
          <p:cNvPr id="40" name="Прямоугольник 39"/>
          <p:cNvSpPr/>
          <p:nvPr/>
        </p:nvSpPr>
        <p:spPr>
          <a:xfrm>
            <a:off x="86495" y="151748"/>
            <a:ext cx="12027127" cy="216000"/>
          </a:xfrm>
          <a:prstGeom prst="rect">
            <a:avLst/>
          </a:prstGeom>
          <a:solidFill>
            <a:srgbClr val="008C95"/>
          </a:solidFill>
          <a:ln w="9525">
            <a:solidFill>
              <a:srgbClr val="008C9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609600" lvl="1" indent="-609600" defTabSz="914400" fontAlgn="base">
              <a:spcBef>
                <a:spcPct val="0"/>
              </a:spcBef>
              <a:spcAft>
                <a:spcPct val="0"/>
              </a:spcAft>
              <a:defRPr/>
            </a:pPr>
            <a:r>
              <a:rPr kumimoji="0" lang="ru-RU" sz="1200" b="0" i="0" u="none" strike="noStrike" kern="1200" cap="none" spc="0" normalizeH="0" baseline="0" noProof="0" dirty="0">
                <a:ln>
                  <a:noFill/>
                </a:ln>
                <a:solidFill>
                  <a:prstClr val="white"/>
                </a:solidFill>
                <a:effectLst/>
                <a:uLnTx/>
                <a:uFillTx/>
                <a:latin typeface="Arial"/>
                <a:ea typeface="+mn-ea"/>
              </a:rPr>
              <a:t> </a:t>
            </a:r>
            <a:r>
              <a:rPr lang="en-US" sz="1200" b="1" noProof="0" dirty="0">
                <a:solidFill>
                  <a:schemeClr val="bg1"/>
                </a:solidFill>
                <a:latin typeface="Arial" panose="020B0604020202020204" pitchFamily="34" charset="0"/>
                <a:cs typeface="Arial" panose="020B0604020202020204" pitchFamily="34" charset="0"/>
              </a:rPr>
              <a:t>7</a:t>
            </a:r>
            <a:r>
              <a:rPr lang="ru-RU" sz="1200" b="1" dirty="0">
                <a:solidFill>
                  <a:schemeClr val="bg1"/>
                </a:solidFill>
                <a:latin typeface="Arial" panose="020B0604020202020204" pitchFamily="34" charset="0"/>
                <a:cs typeface="Arial" panose="020B0604020202020204" pitchFamily="34" charset="0"/>
              </a:rPr>
              <a:t>. Термины, определения и сокращения</a:t>
            </a:r>
            <a:endParaRPr lang="ru-RU" sz="1200" dirty="0">
              <a:solidFill>
                <a:srgbClr val="FFFF00"/>
              </a:solidFill>
              <a:latin typeface="Arial" panose="020B0604020202020204" pitchFamily="34" charset="0"/>
              <a:cs typeface="Arial" panose="020B0604020202020204" pitchFamily="34" charset="0"/>
            </a:endParaRPr>
          </a:p>
        </p:txBody>
      </p:sp>
      <p:graphicFrame>
        <p:nvGraphicFramePr>
          <p:cNvPr id="9" name="Таблица 8">
            <a:extLst>
              <a:ext uri="{FF2B5EF4-FFF2-40B4-BE49-F238E27FC236}">
                <a16:creationId xmlns:a16="http://schemas.microsoft.com/office/drawing/2014/main" id="{DBEECF2B-F298-4E00-B7D3-AB30D89C7815}"/>
              </a:ext>
            </a:extLst>
          </p:cNvPr>
          <p:cNvGraphicFramePr>
            <a:graphicFrameLocks noGrp="1"/>
          </p:cNvGraphicFramePr>
          <p:nvPr>
            <p:extLst>
              <p:ext uri="{D42A27DB-BD31-4B8C-83A1-F6EECF244321}">
                <p14:modId xmlns:p14="http://schemas.microsoft.com/office/powerpoint/2010/main" val="2909113052"/>
              </p:ext>
            </p:extLst>
          </p:nvPr>
        </p:nvGraphicFramePr>
        <p:xfrm>
          <a:off x="86495" y="414082"/>
          <a:ext cx="12027129" cy="5941891"/>
        </p:xfrm>
        <a:graphic>
          <a:graphicData uri="http://schemas.openxmlformats.org/drawingml/2006/table">
            <a:tbl>
              <a:tblPr firstRow="1" bandRow="1"/>
              <a:tblGrid>
                <a:gridCol w="1214160">
                  <a:extLst>
                    <a:ext uri="{9D8B030D-6E8A-4147-A177-3AD203B41FA5}">
                      <a16:colId xmlns:a16="http://schemas.microsoft.com/office/drawing/2014/main" val="2786733921"/>
                    </a:ext>
                  </a:extLst>
                </a:gridCol>
                <a:gridCol w="9798269">
                  <a:extLst>
                    <a:ext uri="{9D8B030D-6E8A-4147-A177-3AD203B41FA5}">
                      <a16:colId xmlns:a16="http://schemas.microsoft.com/office/drawing/2014/main" val="3605220652"/>
                    </a:ext>
                  </a:extLst>
                </a:gridCol>
                <a:gridCol w="1014700">
                  <a:extLst>
                    <a:ext uri="{9D8B030D-6E8A-4147-A177-3AD203B41FA5}">
                      <a16:colId xmlns:a16="http://schemas.microsoft.com/office/drawing/2014/main" val="3894064385"/>
                    </a:ext>
                  </a:extLst>
                </a:gridCol>
              </a:tblGrid>
              <a:tr h="238622">
                <a:tc>
                  <a:txBody>
                    <a:bodyPr/>
                    <a:lstStyle>
                      <a:lvl1pPr marL="0" algn="l" defTabSz="937432" rtl="0" eaLnBrk="1" latinLnBrk="0" hangingPunct="1">
                        <a:defRPr sz="1847" b="1" kern="1200">
                          <a:solidFill>
                            <a:schemeClr val="lt1"/>
                          </a:solidFill>
                          <a:latin typeface="Arial"/>
                        </a:defRPr>
                      </a:lvl1pPr>
                      <a:lvl2pPr marL="468714" algn="l" defTabSz="937432" rtl="0" eaLnBrk="1" latinLnBrk="0" hangingPunct="1">
                        <a:defRPr sz="1847" b="1" kern="1200">
                          <a:solidFill>
                            <a:schemeClr val="lt1"/>
                          </a:solidFill>
                          <a:latin typeface="Arial"/>
                        </a:defRPr>
                      </a:lvl2pPr>
                      <a:lvl3pPr marL="937432" algn="l" defTabSz="937432" rtl="0" eaLnBrk="1" latinLnBrk="0" hangingPunct="1">
                        <a:defRPr sz="1847" b="1" kern="1200">
                          <a:solidFill>
                            <a:schemeClr val="lt1"/>
                          </a:solidFill>
                          <a:latin typeface="Arial"/>
                        </a:defRPr>
                      </a:lvl3pPr>
                      <a:lvl4pPr marL="1406147" algn="l" defTabSz="937432" rtl="0" eaLnBrk="1" latinLnBrk="0" hangingPunct="1">
                        <a:defRPr sz="1847" b="1" kern="1200">
                          <a:solidFill>
                            <a:schemeClr val="lt1"/>
                          </a:solidFill>
                          <a:latin typeface="Arial"/>
                        </a:defRPr>
                      </a:lvl4pPr>
                      <a:lvl5pPr marL="1874863" algn="l" defTabSz="937432" rtl="0" eaLnBrk="1" latinLnBrk="0" hangingPunct="1">
                        <a:defRPr sz="1847" b="1" kern="1200">
                          <a:solidFill>
                            <a:schemeClr val="lt1"/>
                          </a:solidFill>
                          <a:latin typeface="Arial"/>
                        </a:defRPr>
                      </a:lvl5pPr>
                      <a:lvl6pPr marL="2343579" algn="l" defTabSz="937432" rtl="0" eaLnBrk="1" latinLnBrk="0" hangingPunct="1">
                        <a:defRPr sz="1847" b="1" kern="1200">
                          <a:solidFill>
                            <a:schemeClr val="lt1"/>
                          </a:solidFill>
                          <a:latin typeface="Arial"/>
                        </a:defRPr>
                      </a:lvl6pPr>
                      <a:lvl7pPr marL="2812298" algn="l" defTabSz="937432" rtl="0" eaLnBrk="1" latinLnBrk="0" hangingPunct="1">
                        <a:defRPr sz="1847" b="1" kern="1200">
                          <a:solidFill>
                            <a:schemeClr val="lt1"/>
                          </a:solidFill>
                          <a:latin typeface="Arial"/>
                        </a:defRPr>
                      </a:lvl7pPr>
                      <a:lvl8pPr marL="3281011" algn="l" defTabSz="937432" rtl="0" eaLnBrk="1" latinLnBrk="0" hangingPunct="1">
                        <a:defRPr sz="1847" b="1" kern="1200">
                          <a:solidFill>
                            <a:schemeClr val="lt1"/>
                          </a:solidFill>
                          <a:latin typeface="Arial"/>
                        </a:defRPr>
                      </a:lvl8pPr>
                      <a:lvl9pPr marL="3749726" algn="l" defTabSz="937432" rtl="0" eaLnBrk="1" latinLnBrk="0" hangingPunct="1">
                        <a:defRPr sz="1847" b="1" kern="1200">
                          <a:solidFill>
                            <a:schemeClr val="lt1"/>
                          </a:solidFill>
                          <a:latin typeface="Arial"/>
                        </a:defRPr>
                      </a:lvl9pPr>
                    </a:lstStyle>
                    <a:p>
                      <a:pPr marL="0" indent="0">
                        <a:lnSpc>
                          <a:spcPct val="100000"/>
                        </a:lnSpc>
                      </a:pPr>
                      <a:r>
                        <a:rPr lang="ru-RU" sz="1000" b="1" dirty="0">
                          <a:solidFill>
                            <a:schemeClr val="tx1"/>
                          </a:solidFill>
                          <a:latin typeface="+mn-lt"/>
                          <a:cs typeface="Arial" panose="020B0604020202020204" pitchFamily="34" charset="0"/>
                        </a:rPr>
                        <a:t>Термин</a:t>
                      </a:r>
                      <a:endParaRPr lang="ru-RU" sz="1000" b="1" kern="1200" dirty="0">
                        <a:solidFill>
                          <a:schemeClr val="tx1"/>
                        </a:solidFill>
                        <a:latin typeface="+mn-lt"/>
                        <a:ea typeface="+mn-ea"/>
                        <a:cs typeface="Arial" panose="020B0604020202020204" pitchFamily="34" charset="0"/>
                      </a:endParaRPr>
                    </a:p>
                  </a:txBody>
                  <a:tcP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lvl1pPr marL="0" algn="l" defTabSz="937432" rtl="0" eaLnBrk="1" latinLnBrk="0" hangingPunct="1">
                        <a:defRPr sz="1847" b="1" kern="1200">
                          <a:solidFill>
                            <a:schemeClr val="lt1"/>
                          </a:solidFill>
                          <a:latin typeface="Arial"/>
                        </a:defRPr>
                      </a:lvl1pPr>
                      <a:lvl2pPr marL="468714" algn="l" defTabSz="937432" rtl="0" eaLnBrk="1" latinLnBrk="0" hangingPunct="1">
                        <a:defRPr sz="1847" b="1" kern="1200">
                          <a:solidFill>
                            <a:schemeClr val="lt1"/>
                          </a:solidFill>
                          <a:latin typeface="Arial"/>
                        </a:defRPr>
                      </a:lvl2pPr>
                      <a:lvl3pPr marL="937432" algn="l" defTabSz="937432" rtl="0" eaLnBrk="1" latinLnBrk="0" hangingPunct="1">
                        <a:defRPr sz="1847" b="1" kern="1200">
                          <a:solidFill>
                            <a:schemeClr val="lt1"/>
                          </a:solidFill>
                          <a:latin typeface="Arial"/>
                        </a:defRPr>
                      </a:lvl3pPr>
                      <a:lvl4pPr marL="1406147" algn="l" defTabSz="937432" rtl="0" eaLnBrk="1" latinLnBrk="0" hangingPunct="1">
                        <a:defRPr sz="1847" b="1" kern="1200">
                          <a:solidFill>
                            <a:schemeClr val="lt1"/>
                          </a:solidFill>
                          <a:latin typeface="Arial"/>
                        </a:defRPr>
                      </a:lvl4pPr>
                      <a:lvl5pPr marL="1874863" algn="l" defTabSz="937432" rtl="0" eaLnBrk="1" latinLnBrk="0" hangingPunct="1">
                        <a:defRPr sz="1847" b="1" kern="1200">
                          <a:solidFill>
                            <a:schemeClr val="lt1"/>
                          </a:solidFill>
                          <a:latin typeface="Arial"/>
                        </a:defRPr>
                      </a:lvl5pPr>
                      <a:lvl6pPr marL="2343579" algn="l" defTabSz="937432" rtl="0" eaLnBrk="1" latinLnBrk="0" hangingPunct="1">
                        <a:defRPr sz="1847" b="1" kern="1200">
                          <a:solidFill>
                            <a:schemeClr val="lt1"/>
                          </a:solidFill>
                          <a:latin typeface="Arial"/>
                        </a:defRPr>
                      </a:lvl6pPr>
                      <a:lvl7pPr marL="2812298" algn="l" defTabSz="937432" rtl="0" eaLnBrk="1" latinLnBrk="0" hangingPunct="1">
                        <a:defRPr sz="1847" b="1" kern="1200">
                          <a:solidFill>
                            <a:schemeClr val="lt1"/>
                          </a:solidFill>
                          <a:latin typeface="Arial"/>
                        </a:defRPr>
                      </a:lvl7pPr>
                      <a:lvl8pPr marL="3281011" algn="l" defTabSz="937432" rtl="0" eaLnBrk="1" latinLnBrk="0" hangingPunct="1">
                        <a:defRPr sz="1847" b="1" kern="1200">
                          <a:solidFill>
                            <a:schemeClr val="lt1"/>
                          </a:solidFill>
                          <a:latin typeface="Arial"/>
                        </a:defRPr>
                      </a:lvl8pPr>
                      <a:lvl9pPr marL="3749726" algn="l" defTabSz="937432" rtl="0" eaLnBrk="1" latinLnBrk="0" hangingPunct="1">
                        <a:defRPr sz="1847" b="1" kern="1200">
                          <a:solidFill>
                            <a:schemeClr val="lt1"/>
                          </a:solidFill>
                          <a:latin typeface="Arial"/>
                        </a:defRPr>
                      </a:lvl9pPr>
                    </a:lstStyle>
                    <a:p>
                      <a:pPr marL="0" marR="0" lvl="0" indent="0" algn="l" defTabSz="1221698" rtl="0" eaLnBrk="1" fontAlgn="auto" latinLnBrk="0" hangingPunct="1">
                        <a:lnSpc>
                          <a:spcPct val="100000"/>
                        </a:lnSpc>
                        <a:spcBef>
                          <a:spcPts val="0"/>
                        </a:spcBef>
                        <a:spcAft>
                          <a:spcPts val="0"/>
                        </a:spcAft>
                        <a:buClrTx/>
                        <a:buSzTx/>
                        <a:buFontTx/>
                        <a:buNone/>
                        <a:tabLst/>
                        <a:defRPr/>
                      </a:pPr>
                      <a:r>
                        <a:rPr lang="ru-RU" sz="1000" b="1" kern="1200" dirty="0">
                          <a:solidFill>
                            <a:schemeClr val="tx1"/>
                          </a:solidFill>
                          <a:latin typeface="+mn-lt"/>
                          <a:ea typeface="+mn-ea"/>
                          <a:cs typeface="Arial" panose="020B0604020202020204" pitchFamily="34" charset="0"/>
                        </a:rPr>
                        <a:t>Определение</a:t>
                      </a:r>
                      <a:endParaRPr lang="ru-RU" sz="1000" b="1" baseline="0" dirty="0">
                        <a:solidFill>
                          <a:schemeClr val="tx1"/>
                        </a:solidFill>
                        <a:latin typeface="+mn-lt"/>
                        <a:ea typeface="Calibri" panose="020F0502020204030204" pitchFamily="34" charset="0"/>
                        <a:cs typeface="Arial" panose="020B0604020202020204" pitchFamily="34" charset="0"/>
                      </a:endParaRPr>
                    </a:p>
                  </a:txBody>
                  <a:tcP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tc>
                  <a:txBody>
                    <a:bodyPr/>
                    <a:lstStyle/>
                    <a:p>
                      <a:pPr marL="0" marR="0" lvl="0" indent="0" algn="l" defTabSz="1221698" rtl="0" eaLnBrk="1" fontAlgn="auto" latinLnBrk="0" hangingPunct="1">
                        <a:lnSpc>
                          <a:spcPct val="100000"/>
                        </a:lnSpc>
                        <a:spcBef>
                          <a:spcPts val="0"/>
                        </a:spcBef>
                        <a:spcAft>
                          <a:spcPts val="0"/>
                        </a:spcAft>
                        <a:buClrTx/>
                        <a:buSzTx/>
                        <a:buFontTx/>
                        <a:buNone/>
                        <a:tabLst/>
                        <a:defRPr/>
                      </a:pPr>
                      <a:r>
                        <a:rPr lang="ru-RU" sz="1000" b="1" baseline="0" dirty="0">
                          <a:solidFill>
                            <a:schemeClr val="tx1"/>
                          </a:solidFill>
                          <a:latin typeface="+mn-lt"/>
                          <a:ea typeface="Calibri" panose="020F0502020204030204" pitchFamily="34" charset="0"/>
                          <a:cs typeface="Arial" panose="020B0604020202020204" pitchFamily="34" charset="0"/>
                        </a:rPr>
                        <a:t>Сокращение</a:t>
                      </a:r>
                    </a:p>
                  </a:txBody>
                  <a:tcP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2">
                        <a:lumMod val="20000"/>
                        <a:lumOff val="80000"/>
                      </a:schemeClr>
                    </a:solidFill>
                  </a:tcPr>
                </a:tc>
                <a:extLst>
                  <a:ext uri="{0D108BD9-81ED-4DB2-BD59-A6C34878D82A}">
                    <a16:rowId xmlns:a16="http://schemas.microsoft.com/office/drawing/2014/main" val="62169805"/>
                  </a:ext>
                </a:extLst>
              </a:tr>
              <a:tr h="387761">
                <a:tc>
                  <a:txBody>
                    <a:bodyPr/>
                    <a:lstStyle/>
                    <a:p>
                      <a:pPr marL="87313" marR="0" lvl="0" indent="0" algn="l" defTabSz="1038669" rtl="0" eaLnBrk="1" fontAlgn="auto" latinLnBrk="0" hangingPunct="1">
                        <a:lnSpc>
                          <a:spcPct val="80000"/>
                        </a:lnSpc>
                        <a:spcBef>
                          <a:spcPts val="0"/>
                        </a:spcBef>
                        <a:spcAft>
                          <a:spcPts val="0"/>
                        </a:spcAft>
                        <a:buClrTx/>
                        <a:buSzTx/>
                        <a:buFontTx/>
                        <a:buNone/>
                        <a:tabLst/>
                        <a:defRPr/>
                      </a:pPr>
                      <a:r>
                        <a:rPr lang="ru-RU" sz="1000" b="1" kern="1200" dirty="0">
                          <a:solidFill>
                            <a:schemeClr val="tx1"/>
                          </a:solidFill>
                          <a:latin typeface="+mn-lt"/>
                          <a:ea typeface="+mn-ea"/>
                          <a:cs typeface="+mn-cs"/>
                        </a:rPr>
                        <a:t>Негативное событие</a:t>
                      </a:r>
                    </a:p>
                  </a:txBody>
                  <a:tcPr marL="9525" marR="9525" marT="9525" marB="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1038669" rtl="0" eaLnBrk="1" latinLnBrk="0" hangingPunct="1"/>
                      <a:r>
                        <a:rPr lang="ru-RU" sz="1000" b="0" kern="1200" dirty="0">
                          <a:solidFill>
                            <a:schemeClr val="tx1"/>
                          </a:solidFill>
                          <a:latin typeface="+mn-lt"/>
                          <a:ea typeface="+mn-ea"/>
                          <a:cs typeface="+mn-cs"/>
                        </a:rPr>
                        <a:t>отклонение от нормального или планового режима работы/эффективного выполнения функций производства, завода, предприятия и т.п., сопровождающееся УМД и/или дополнительными затратами.</a:t>
                      </a:r>
                    </a:p>
                  </a:txBody>
                  <a:tcPr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ct val="80000"/>
                        </a:lnSpc>
                      </a:pPr>
                      <a:r>
                        <a:rPr lang="ru-RU" sz="1000" b="0" dirty="0">
                          <a:solidFill>
                            <a:schemeClr val="tx1"/>
                          </a:solidFill>
                          <a:latin typeface="+mn-lt"/>
                        </a:rPr>
                        <a:t>Событие</a:t>
                      </a:r>
                    </a:p>
                  </a:txBody>
                  <a:tcPr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18501968"/>
                  </a:ext>
                </a:extLst>
              </a:tr>
              <a:tr h="536900">
                <a:tc>
                  <a:txBody>
                    <a:bodyPr/>
                    <a:lstStyle/>
                    <a:p>
                      <a:pPr marL="0" marR="0" lvl="0" indent="0" algn="l" defTabSz="1243941" rtl="0" eaLnBrk="1" fontAlgn="auto" latinLnBrk="0" hangingPunct="1">
                        <a:lnSpc>
                          <a:spcPct val="100000"/>
                        </a:lnSpc>
                        <a:spcBef>
                          <a:spcPts val="0"/>
                        </a:spcBef>
                        <a:spcAft>
                          <a:spcPts val="0"/>
                        </a:spcAft>
                        <a:buClrTx/>
                        <a:buSzTx/>
                        <a:buFontTx/>
                        <a:buNone/>
                        <a:tabLst/>
                        <a:defRPr/>
                      </a:pPr>
                      <a:r>
                        <a:rPr lang="ru-RU" sz="1000" b="1" dirty="0">
                          <a:solidFill>
                            <a:srgbClr val="00313C"/>
                          </a:solidFill>
                          <a:latin typeface="+mn-lt"/>
                          <a:cs typeface="Calibri" panose="020F0502020204030204" pitchFamily="34" charset="0"/>
                        </a:rPr>
                        <a:t>Упущенный маржинальный доход</a:t>
                      </a:r>
                    </a:p>
                  </a:txBody>
                  <a:tcPr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1038669" rtl="0" eaLnBrk="1" fontAlgn="auto" latinLnBrk="0" hangingPunct="1">
                        <a:lnSpc>
                          <a:spcPct val="100000"/>
                        </a:lnSpc>
                        <a:spcBef>
                          <a:spcPts val="0"/>
                        </a:spcBef>
                        <a:spcAft>
                          <a:spcPts val="0"/>
                        </a:spcAft>
                        <a:buClrTx/>
                        <a:buSzTx/>
                        <a:buFontTx/>
                        <a:buNone/>
                        <a:tabLst/>
                        <a:defRPr/>
                      </a:pPr>
                      <a:r>
                        <a:rPr lang="ru-RU" sz="1000" b="0" kern="1200" dirty="0">
                          <a:solidFill>
                            <a:schemeClr val="tx1"/>
                          </a:solidFill>
                          <a:latin typeface="+mn-lt"/>
                          <a:ea typeface="+mn-ea"/>
                          <a:cs typeface="+mn-cs"/>
                        </a:rPr>
                        <a:t>показатель, характеризующий отклонения фактических объемов производства от плановых, связанные с технической и технологической эффективностью основных производств. Данные формируются в разбивке: по продуктам, заводам, событиям и категориям потерь; в натуральном выражении (тонны) и денежном эквиваленте.</a:t>
                      </a:r>
                    </a:p>
                  </a:txBody>
                  <a:tcPr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ct val="80000"/>
                        </a:lnSpc>
                      </a:pPr>
                      <a:r>
                        <a:rPr lang="ru-RU" sz="1000" b="0" dirty="0">
                          <a:solidFill>
                            <a:schemeClr val="tx1"/>
                          </a:solidFill>
                          <a:latin typeface="+mn-lt"/>
                        </a:rPr>
                        <a:t>УМД</a:t>
                      </a:r>
                    </a:p>
                  </a:txBody>
                  <a:tcPr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53029343"/>
                  </a:ext>
                </a:extLst>
              </a:tr>
              <a:tr h="862980">
                <a:tc>
                  <a:txBody>
                    <a:bodyPr/>
                    <a:lstStyle/>
                    <a:p>
                      <a:pPr marL="87313" indent="0" algn="l">
                        <a:lnSpc>
                          <a:spcPct val="80000"/>
                        </a:lnSpc>
                      </a:pPr>
                      <a:r>
                        <a:rPr lang="ru-RU" sz="1000" b="1" kern="1200" dirty="0">
                          <a:solidFill>
                            <a:schemeClr val="tx1"/>
                          </a:solidFill>
                          <a:latin typeface="+mn-lt"/>
                          <a:ea typeface="+mn-ea"/>
                          <a:cs typeface="+mn-cs"/>
                        </a:rPr>
                        <a:t>Дополнительные затраты</a:t>
                      </a:r>
                    </a:p>
                  </a:txBody>
                  <a:tcPr marL="9525" marR="9525" marT="9525" marB="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ru-RU" sz="1000" b="0" dirty="0">
                          <a:latin typeface="+mn-lt"/>
                        </a:rPr>
                        <a:t>негативные экономические последствия (исключая УМД), вызванные произошедшим событием, включают затраты: на восстановление работоспособности; затраты на локализацию и устранение последствий пожара, инцидента, аварии;</a:t>
                      </a:r>
                      <a:r>
                        <a:rPr lang="ru-RU" sz="1000" b="0" baseline="0" dirty="0">
                          <a:latin typeface="+mn-lt"/>
                        </a:rPr>
                        <a:t> связанные с компенсацией ущерба окружающей среде, включая рекультивацию земель; связанные с увеличением расходных норм, нормативов образования побочной продукции и потерь; на утилизацию сверхнормативных отходов и брака; </a:t>
                      </a:r>
                      <a:r>
                        <a:rPr lang="ru-RU" sz="1000" b="0" dirty="0">
                          <a:latin typeface="+mn-lt"/>
                        </a:rPr>
                        <a:t>связанные с ухудшением качества продукции, изменением марочного ассортимента, включая снижение цены реализации продукции (дисконтирование);</a:t>
                      </a:r>
                      <a:r>
                        <a:rPr lang="ru-RU" sz="1000" b="0" baseline="0" dirty="0">
                          <a:latin typeface="+mn-lt"/>
                        </a:rPr>
                        <a:t> прочие штрафные санкции и платежи.</a:t>
                      </a:r>
                      <a:endParaRPr lang="ru-RU" sz="1000" b="0" dirty="0">
                        <a:latin typeface="+mn-lt"/>
                      </a:endParaRPr>
                    </a:p>
                  </a:txBody>
                  <a:tcPr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1038669" rtl="0" eaLnBrk="1" fontAlgn="auto" latinLnBrk="0" hangingPunct="1">
                        <a:lnSpc>
                          <a:spcPct val="80000"/>
                        </a:lnSpc>
                        <a:spcBef>
                          <a:spcPts val="0"/>
                        </a:spcBef>
                        <a:spcAft>
                          <a:spcPts val="0"/>
                        </a:spcAft>
                        <a:buClrTx/>
                        <a:buSzTx/>
                        <a:buFontTx/>
                        <a:buNone/>
                        <a:tabLst/>
                        <a:defRPr/>
                      </a:pPr>
                      <a:r>
                        <a:rPr lang="ru-RU" sz="1000" b="0" dirty="0">
                          <a:solidFill>
                            <a:schemeClr val="tx1"/>
                          </a:solidFill>
                          <a:latin typeface="+mn-lt"/>
                        </a:rPr>
                        <a:t>ДЗ</a:t>
                      </a:r>
                    </a:p>
                  </a:txBody>
                  <a:tcPr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07362054"/>
                  </a:ext>
                </a:extLst>
              </a:tr>
              <a:tr h="536900">
                <a:tc>
                  <a:txBody>
                    <a:bodyPr/>
                    <a:lstStyle/>
                    <a:p>
                      <a:pPr marL="87313" marR="0" lvl="0" indent="0" algn="l" defTabSz="1038669" rtl="0" eaLnBrk="1" fontAlgn="auto" latinLnBrk="0" hangingPunct="1">
                        <a:lnSpc>
                          <a:spcPct val="80000"/>
                        </a:lnSpc>
                        <a:spcBef>
                          <a:spcPts val="0"/>
                        </a:spcBef>
                        <a:spcAft>
                          <a:spcPts val="0"/>
                        </a:spcAft>
                        <a:buClrTx/>
                        <a:buSzTx/>
                        <a:buFontTx/>
                        <a:buNone/>
                        <a:tabLst/>
                        <a:defRPr/>
                      </a:pPr>
                      <a:r>
                        <a:rPr lang="ru-RU" sz="1000" b="1" dirty="0">
                          <a:solidFill>
                            <a:schemeClr val="tx2"/>
                          </a:solidFill>
                          <a:latin typeface="+mn-lt"/>
                        </a:rPr>
                        <a:t>Повторяющееся событие</a:t>
                      </a:r>
                      <a:endParaRPr lang="ru-RU" sz="1000" b="1" kern="1200" dirty="0">
                        <a:solidFill>
                          <a:schemeClr val="tx1"/>
                        </a:solidFill>
                        <a:latin typeface="+mn-lt"/>
                        <a:ea typeface="+mn-ea"/>
                        <a:cs typeface="+mn-cs"/>
                      </a:endParaRPr>
                    </a:p>
                  </a:txBody>
                  <a:tcPr marL="9525" marR="9525" marT="9525" marB="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1038669" rtl="0" eaLnBrk="1" latinLnBrk="0" hangingPunct="1"/>
                      <a:r>
                        <a:rPr lang="ru-RU" sz="1000" b="0" kern="1200" dirty="0">
                          <a:solidFill>
                            <a:schemeClr val="tx1"/>
                          </a:solidFill>
                          <a:latin typeface="+mn-lt"/>
                          <a:ea typeface="+mn-ea"/>
                          <a:cs typeface="+mn-cs"/>
                        </a:rPr>
                        <a:t>событие или отклонение, реализовавшиеся более одного раза на горизонте межремонтного периода, но не ограничиваясь этим (при наличии статистики):</a:t>
                      </a:r>
                    </a:p>
                    <a:p>
                      <a:pPr marL="0" algn="l" defTabSz="1038669" rtl="0" eaLnBrk="1" latinLnBrk="0" hangingPunct="1"/>
                      <a:r>
                        <a:rPr lang="ru-RU" sz="1000" b="0" kern="1200" dirty="0">
                          <a:solidFill>
                            <a:schemeClr val="tx1"/>
                          </a:solidFill>
                          <a:latin typeface="+mn-lt"/>
                          <a:ea typeface="+mn-ea"/>
                          <a:cs typeface="+mn-cs"/>
                        </a:rPr>
                        <a:t>- на одной и той же единице оборудования с одним и тем видом отказа и/или по одной и той же физической причине.</a:t>
                      </a:r>
                    </a:p>
                    <a:p>
                      <a:pPr marL="0" algn="l" defTabSz="1038669" rtl="0" eaLnBrk="1" latinLnBrk="0" hangingPunct="1"/>
                      <a:r>
                        <a:rPr lang="ru-RU" sz="1000" b="0" kern="1200" dirty="0">
                          <a:solidFill>
                            <a:schemeClr val="tx1"/>
                          </a:solidFill>
                          <a:latin typeface="+mn-lt"/>
                          <a:ea typeface="+mn-ea"/>
                          <a:cs typeface="+mn-cs"/>
                        </a:rPr>
                        <a:t>- на оборудовании одного класса и модели с одной и той же картиной повреждения по одной и той же причине </a:t>
                      </a:r>
                    </a:p>
                  </a:txBody>
                  <a:tcPr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ct val="80000"/>
                        </a:lnSpc>
                      </a:pPr>
                      <a:r>
                        <a:rPr lang="ru-RU" sz="1000" b="0" dirty="0">
                          <a:solidFill>
                            <a:schemeClr val="tx1"/>
                          </a:solidFill>
                          <a:latin typeface="+mn-lt"/>
                        </a:rPr>
                        <a:t>-</a:t>
                      </a:r>
                    </a:p>
                  </a:txBody>
                  <a:tcPr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68935592"/>
                  </a:ext>
                </a:extLst>
              </a:tr>
              <a:tr h="470716">
                <a:tc>
                  <a:txBody>
                    <a:bodyPr/>
                    <a:lstStyle/>
                    <a:p>
                      <a:r>
                        <a:rPr lang="ru-RU" sz="1000" b="1" dirty="0"/>
                        <a:t>Коренная причина </a:t>
                      </a:r>
                    </a:p>
                  </a:txBody>
                  <a:tcPr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1038669" rtl="0" eaLnBrk="1" fontAlgn="auto" latinLnBrk="0" hangingPunct="1">
                        <a:lnSpc>
                          <a:spcPct val="100000"/>
                        </a:lnSpc>
                        <a:spcBef>
                          <a:spcPts val="0"/>
                        </a:spcBef>
                        <a:spcAft>
                          <a:spcPts val="0"/>
                        </a:spcAft>
                        <a:buClrTx/>
                        <a:buSzTx/>
                        <a:buFontTx/>
                        <a:buNone/>
                        <a:tabLst/>
                        <a:defRPr/>
                      </a:pPr>
                      <a:r>
                        <a:rPr lang="ru-RU" sz="1000" kern="1200" dirty="0">
                          <a:solidFill>
                            <a:schemeClr val="tx1"/>
                          </a:solidFill>
                          <a:latin typeface="+mn-lt"/>
                          <a:ea typeface="+mn-ea"/>
                          <a:cs typeface="+mn-cs"/>
                        </a:rPr>
                        <a:t>это основная цепочка причинно-следственных связей состоящая из непосредственной</a:t>
                      </a:r>
                      <a:r>
                        <a:rPr lang="ru-RU" sz="1000" kern="1200" baseline="0" dirty="0">
                          <a:solidFill>
                            <a:schemeClr val="tx1"/>
                          </a:solidFill>
                          <a:latin typeface="+mn-lt"/>
                          <a:ea typeface="+mn-ea"/>
                          <a:cs typeface="+mn-cs"/>
                        </a:rPr>
                        <a:t> причины, ЧФ и системной причины</a:t>
                      </a:r>
                      <a:r>
                        <a:rPr lang="ru-RU" sz="1000" kern="1200" dirty="0">
                          <a:solidFill>
                            <a:schemeClr val="tx1"/>
                          </a:solidFill>
                          <a:latin typeface="+mn-lt"/>
                          <a:ea typeface="+mn-ea"/>
                          <a:cs typeface="+mn-cs"/>
                        </a:rPr>
                        <a:t>, которые привели к событию. Корректирующие мероприятия, направленные на разрыв этой причинно-следственной связи, предотвращает повторное возникновение негативного события.</a:t>
                      </a:r>
                    </a:p>
                  </a:txBody>
                  <a:tcPr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a:spcBef>
                          <a:spcPts val="0"/>
                        </a:spcBef>
                        <a:spcAft>
                          <a:spcPts val="0"/>
                        </a:spcAft>
                      </a:pPr>
                      <a:r>
                        <a:rPr lang="ru-RU" sz="1000" b="0" dirty="0">
                          <a:solidFill>
                            <a:srgbClr val="00313C"/>
                          </a:solidFill>
                          <a:latin typeface="+mn-lt"/>
                          <a:cs typeface="Calibri" panose="020F0502020204030204" pitchFamily="34" charset="0"/>
                        </a:rPr>
                        <a:t>-</a:t>
                      </a:r>
                    </a:p>
                  </a:txBody>
                  <a:tcPr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55483766"/>
                  </a:ext>
                </a:extLst>
              </a:tr>
              <a:tr h="387761">
                <a:tc>
                  <a:txBody>
                    <a:bodyPr/>
                    <a:lstStyle/>
                    <a:p>
                      <a:r>
                        <a:rPr lang="ru-RU" sz="1000" b="1" dirty="0"/>
                        <a:t>Системная причина</a:t>
                      </a:r>
                    </a:p>
                  </a:txBody>
                  <a:tcPr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ru-RU" sz="1000" dirty="0"/>
                        <a:t>это несовершенство и зона развития в процессах, принципах и политиках управления Компанией, наличие которых создает условия развития, наступления и повторения негативных событий</a:t>
                      </a:r>
                    </a:p>
                  </a:txBody>
                  <a:tcPr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a:spcBef>
                          <a:spcPts val="0"/>
                        </a:spcBef>
                        <a:spcAft>
                          <a:spcPts val="0"/>
                        </a:spcAft>
                      </a:pPr>
                      <a:r>
                        <a:rPr lang="ru-RU" sz="1000" b="0" dirty="0">
                          <a:solidFill>
                            <a:srgbClr val="00313C"/>
                          </a:solidFill>
                          <a:latin typeface="+mn-lt"/>
                          <a:cs typeface="Calibri" panose="020F0502020204030204" pitchFamily="34" charset="0"/>
                        </a:rPr>
                        <a:t>-</a:t>
                      </a:r>
                    </a:p>
                  </a:txBody>
                  <a:tcPr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54274668"/>
                  </a:ext>
                </a:extLst>
              </a:tr>
              <a:tr h="328106">
                <a:tc>
                  <a:txBody>
                    <a:bodyPr/>
                    <a:lstStyle/>
                    <a:p>
                      <a:pPr marL="87313" indent="0" algn="l">
                        <a:lnSpc>
                          <a:spcPct val="80000"/>
                        </a:lnSpc>
                      </a:pPr>
                      <a:r>
                        <a:rPr lang="ru-RU" sz="1000" b="1" dirty="0">
                          <a:solidFill>
                            <a:schemeClr val="tx2"/>
                          </a:solidFill>
                          <a:latin typeface="+mn-lt"/>
                        </a:rPr>
                        <a:t>Извлеченный урок </a:t>
                      </a:r>
                      <a:endParaRPr lang="ru-RU" sz="1000" b="1" kern="1200" dirty="0">
                        <a:solidFill>
                          <a:schemeClr val="tx1"/>
                        </a:solidFill>
                        <a:latin typeface="+mn-lt"/>
                        <a:ea typeface="+mn-ea"/>
                        <a:cs typeface="+mn-cs"/>
                      </a:endParaRPr>
                    </a:p>
                  </a:txBody>
                  <a:tcPr marL="9525" marR="9525" marT="9525" marB="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1038669" rtl="0" eaLnBrk="1" fontAlgn="auto" latinLnBrk="0" hangingPunct="1">
                        <a:lnSpc>
                          <a:spcPct val="80000"/>
                        </a:lnSpc>
                        <a:spcBef>
                          <a:spcPts val="0"/>
                        </a:spcBef>
                        <a:spcAft>
                          <a:spcPts val="0"/>
                        </a:spcAft>
                        <a:buClrTx/>
                        <a:buSzTx/>
                        <a:buFontTx/>
                        <a:buNone/>
                        <a:tabLst/>
                        <a:defRPr/>
                      </a:pPr>
                      <a:r>
                        <a:rPr lang="ru-RU" sz="1000" b="0" dirty="0">
                          <a:solidFill>
                            <a:schemeClr val="tx2"/>
                          </a:solidFill>
                          <a:latin typeface="+mn-lt"/>
                        </a:rPr>
                        <a:t>это опыт, извлеченный (проанализированный, изученный, упакованный) из прошлой деятельности, который следует активно учитывать в будущих действиях и поведении</a:t>
                      </a:r>
                      <a:endParaRPr lang="ru-RU" sz="1000" b="0" dirty="0">
                        <a:solidFill>
                          <a:schemeClr val="tx1"/>
                        </a:solidFill>
                        <a:latin typeface="+mn-lt"/>
                      </a:endParaRPr>
                    </a:p>
                  </a:txBody>
                  <a:tcPr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ct val="80000"/>
                        </a:lnSpc>
                      </a:pPr>
                      <a:r>
                        <a:rPr lang="ru-RU" sz="1000" b="0" dirty="0" err="1">
                          <a:solidFill>
                            <a:schemeClr val="tx1"/>
                          </a:solidFill>
                          <a:latin typeface="+mn-lt"/>
                        </a:rPr>
                        <a:t>ИУ</a:t>
                      </a:r>
                      <a:endParaRPr lang="ru-RU" sz="1000" b="0" dirty="0">
                        <a:solidFill>
                          <a:schemeClr val="tx1"/>
                        </a:solidFill>
                        <a:latin typeface="+mn-lt"/>
                      </a:endParaRPr>
                    </a:p>
                  </a:txBody>
                  <a:tcPr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58755913"/>
                  </a:ext>
                </a:extLst>
              </a:tr>
              <a:tr h="208794">
                <a:tc>
                  <a:txBody>
                    <a:bodyPr/>
                    <a:lstStyle/>
                    <a:p>
                      <a:pPr marL="87313" indent="0" algn="l">
                        <a:lnSpc>
                          <a:spcPct val="80000"/>
                        </a:lnSpc>
                      </a:pPr>
                      <a:r>
                        <a:rPr lang="ru-RU" sz="1000" b="1" dirty="0">
                          <a:solidFill>
                            <a:schemeClr val="tx2"/>
                          </a:solidFill>
                          <a:latin typeface="+mn-lt"/>
                        </a:rPr>
                        <a:t>Отклонение</a:t>
                      </a:r>
                      <a:endParaRPr lang="ru-RU" sz="1000" b="1" kern="1200" dirty="0">
                        <a:solidFill>
                          <a:schemeClr val="tx1"/>
                        </a:solidFill>
                        <a:latin typeface="+mn-lt"/>
                        <a:ea typeface="+mn-ea"/>
                        <a:cs typeface="+mn-cs"/>
                      </a:endParaRPr>
                    </a:p>
                  </a:txBody>
                  <a:tcPr marL="9525" marR="9525" marT="9525" marB="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ct val="80000"/>
                        </a:lnSpc>
                      </a:pPr>
                      <a:r>
                        <a:rPr lang="ru-RU" sz="1000" b="0" dirty="0">
                          <a:solidFill>
                            <a:schemeClr val="tx2"/>
                          </a:solidFill>
                          <a:latin typeface="+mn-lt"/>
                        </a:rPr>
                        <a:t>расхождение или отличие от нормы, стандарта, ожидаемого значения</a:t>
                      </a:r>
                      <a:endParaRPr lang="ru-RU" sz="1000" b="0" dirty="0">
                        <a:solidFill>
                          <a:schemeClr val="tx1"/>
                        </a:solidFill>
                        <a:latin typeface="+mn-lt"/>
                      </a:endParaRPr>
                    </a:p>
                  </a:txBody>
                  <a:tcPr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ct val="80000"/>
                        </a:lnSpc>
                      </a:pPr>
                      <a:r>
                        <a:rPr lang="ru-RU" sz="1000" b="0" dirty="0">
                          <a:solidFill>
                            <a:schemeClr val="tx1"/>
                          </a:solidFill>
                          <a:latin typeface="+mn-lt"/>
                        </a:rPr>
                        <a:t>-</a:t>
                      </a:r>
                    </a:p>
                  </a:txBody>
                  <a:tcPr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09930137"/>
                  </a:ext>
                </a:extLst>
              </a:tr>
              <a:tr h="328106">
                <a:tc>
                  <a:txBody>
                    <a:bodyPr/>
                    <a:lstStyle/>
                    <a:p>
                      <a:pPr marL="87313" indent="0" algn="l">
                        <a:lnSpc>
                          <a:spcPct val="80000"/>
                        </a:lnSpc>
                      </a:pPr>
                      <a:r>
                        <a:rPr lang="ru-RU" sz="1000" b="1" dirty="0">
                          <a:solidFill>
                            <a:schemeClr val="tx2"/>
                          </a:solidFill>
                          <a:latin typeface="+mn-lt"/>
                        </a:rPr>
                        <a:t>Локальное мероприятие</a:t>
                      </a:r>
                      <a:endParaRPr lang="ru-RU" sz="1000" b="1" kern="1200" dirty="0">
                        <a:solidFill>
                          <a:schemeClr val="tx1"/>
                        </a:solidFill>
                        <a:latin typeface="+mn-lt"/>
                        <a:ea typeface="+mn-ea"/>
                        <a:cs typeface="+mn-cs"/>
                      </a:endParaRPr>
                    </a:p>
                  </a:txBody>
                  <a:tcPr marL="9525" marR="9525" marT="9525" marB="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1038669" rtl="0" eaLnBrk="1" fontAlgn="auto" latinLnBrk="0" hangingPunct="1">
                        <a:lnSpc>
                          <a:spcPct val="80000"/>
                        </a:lnSpc>
                        <a:spcBef>
                          <a:spcPts val="0"/>
                        </a:spcBef>
                        <a:spcAft>
                          <a:spcPts val="0"/>
                        </a:spcAft>
                        <a:buClrTx/>
                        <a:buSzTx/>
                        <a:buFontTx/>
                        <a:buNone/>
                        <a:tabLst/>
                        <a:defRPr/>
                      </a:pPr>
                      <a:r>
                        <a:rPr lang="ru-RU" sz="1000" b="0" dirty="0">
                          <a:solidFill>
                            <a:schemeClr val="tx2"/>
                          </a:solidFill>
                          <a:latin typeface="+mn-lt"/>
                        </a:rPr>
                        <a:t>мероприятие, актуальное только для одного предприятия, направленное на устранение коренной причины для предотвращения повторной реализации негативного события, либо на минимизацию вероятности или тяжести последствий</a:t>
                      </a:r>
                      <a:r>
                        <a:rPr lang="ru-RU" sz="1000" b="0" baseline="0" dirty="0">
                          <a:solidFill>
                            <a:schemeClr val="tx2"/>
                          </a:solidFill>
                          <a:latin typeface="+mn-lt"/>
                        </a:rPr>
                        <a:t> от данного события</a:t>
                      </a:r>
                      <a:endParaRPr lang="ru-RU" sz="1000" b="0" baseline="0" dirty="0">
                        <a:solidFill>
                          <a:schemeClr val="tx1"/>
                        </a:solidFill>
                        <a:latin typeface="+mn-lt"/>
                      </a:endParaRPr>
                    </a:p>
                  </a:txBody>
                  <a:tcPr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ct val="80000"/>
                        </a:lnSpc>
                      </a:pPr>
                      <a:r>
                        <a:rPr lang="ru-RU" sz="1000" b="0" baseline="0" dirty="0">
                          <a:solidFill>
                            <a:schemeClr val="tx1"/>
                          </a:solidFill>
                          <a:latin typeface="+mn-lt"/>
                        </a:rPr>
                        <a:t>ЛМ</a:t>
                      </a:r>
                    </a:p>
                  </a:txBody>
                  <a:tcPr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36404990"/>
                  </a:ext>
                </a:extLst>
              </a:tr>
              <a:tr h="247943">
                <a:tc>
                  <a:txBody>
                    <a:bodyPr/>
                    <a:lstStyle/>
                    <a:p>
                      <a:pPr marL="87313" indent="0" algn="l">
                        <a:lnSpc>
                          <a:spcPct val="80000"/>
                        </a:lnSpc>
                      </a:pPr>
                      <a:r>
                        <a:rPr lang="ru-RU" sz="1000" b="1" dirty="0">
                          <a:solidFill>
                            <a:schemeClr val="tx2"/>
                          </a:solidFill>
                          <a:latin typeface="+mn-lt"/>
                        </a:rPr>
                        <a:t>Тиражируемое мероприятие </a:t>
                      </a:r>
                      <a:endParaRPr lang="ru-RU" sz="1000" b="1" kern="1200" dirty="0">
                        <a:solidFill>
                          <a:schemeClr val="tx1"/>
                        </a:solidFill>
                        <a:latin typeface="+mn-lt"/>
                        <a:ea typeface="+mn-ea"/>
                        <a:cs typeface="+mn-cs"/>
                      </a:endParaRPr>
                    </a:p>
                  </a:txBody>
                  <a:tcPr marL="9525" marR="9525" marT="9525" marB="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ct val="80000"/>
                        </a:lnSpc>
                      </a:pPr>
                      <a:r>
                        <a:rPr lang="ru-RU" sz="1000" b="0" dirty="0">
                          <a:solidFill>
                            <a:schemeClr val="tx2"/>
                          </a:solidFill>
                          <a:latin typeface="+mn-lt"/>
                        </a:rPr>
                        <a:t>любое локальное мероприятие, актуальное для нескольких предприятий, процессов, проектов, служб</a:t>
                      </a:r>
                      <a:endParaRPr lang="ru-RU" sz="1000" b="0" dirty="0">
                        <a:solidFill>
                          <a:schemeClr val="tx1"/>
                        </a:solidFill>
                        <a:latin typeface="+mn-lt"/>
                      </a:endParaRPr>
                    </a:p>
                  </a:txBody>
                  <a:tcPr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ct val="80000"/>
                        </a:lnSpc>
                      </a:pPr>
                      <a:r>
                        <a:rPr lang="ru-RU" sz="1000" b="0" dirty="0">
                          <a:solidFill>
                            <a:schemeClr val="tx1"/>
                          </a:solidFill>
                          <a:latin typeface="+mn-lt"/>
                        </a:rPr>
                        <a:t>ТМ</a:t>
                      </a:r>
                    </a:p>
                  </a:txBody>
                  <a:tcPr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04952033"/>
                  </a:ext>
                </a:extLst>
              </a:tr>
              <a:tr h="247943">
                <a:tc>
                  <a:txBody>
                    <a:bodyPr/>
                    <a:lstStyle/>
                    <a:p>
                      <a:pPr marL="87313" indent="0" algn="l">
                        <a:lnSpc>
                          <a:spcPct val="80000"/>
                        </a:lnSpc>
                      </a:pPr>
                      <a:r>
                        <a:rPr lang="ru-RU" sz="1000" b="1" dirty="0">
                          <a:solidFill>
                            <a:schemeClr val="tx2"/>
                          </a:solidFill>
                          <a:latin typeface="+mn-lt"/>
                        </a:rPr>
                        <a:t>Системное мероприятие </a:t>
                      </a:r>
                      <a:endParaRPr lang="ru-RU" sz="1000" b="1" kern="1200" dirty="0">
                        <a:solidFill>
                          <a:schemeClr val="tx1"/>
                        </a:solidFill>
                        <a:latin typeface="+mn-lt"/>
                        <a:ea typeface="+mn-ea"/>
                        <a:cs typeface="+mn-cs"/>
                      </a:endParaRPr>
                    </a:p>
                  </a:txBody>
                  <a:tcPr marL="9525" marR="9525" marT="9525" marB="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ct val="80000"/>
                        </a:lnSpc>
                      </a:pPr>
                      <a:r>
                        <a:rPr lang="ru-RU" sz="1000" b="0" dirty="0">
                          <a:solidFill>
                            <a:schemeClr val="tx2"/>
                          </a:solidFill>
                          <a:latin typeface="+mn-lt"/>
                        </a:rPr>
                        <a:t>мероприятие, направленное на устранение системных причин, а именно на изменение процессов и стандартов, принципов и политик Общества</a:t>
                      </a:r>
                      <a:endParaRPr lang="ru-RU" sz="1000" b="0" baseline="0" dirty="0">
                        <a:solidFill>
                          <a:schemeClr val="tx1"/>
                        </a:solidFill>
                        <a:latin typeface="+mn-lt"/>
                      </a:endParaRPr>
                    </a:p>
                  </a:txBody>
                  <a:tcPr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ct val="80000"/>
                        </a:lnSpc>
                      </a:pPr>
                      <a:r>
                        <a:rPr lang="ru-RU" sz="1000" b="0" baseline="0" dirty="0">
                          <a:solidFill>
                            <a:schemeClr val="tx1"/>
                          </a:solidFill>
                          <a:latin typeface="+mn-lt"/>
                        </a:rPr>
                        <a:t>СМ</a:t>
                      </a:r>
                    </a:p>
                  </a:txBody>
                  <a:tcPr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51938531"/>
                  </a:ext>
                </a:extLst>
              </a:tr>
              <a:tr h="247943">
                <a:tc>
                  <a:txBody>
                    <a:bodyPr/>
                    <a:lstStyle/>
                    <a:p>
                      <a:pPr marL="87313" indent="0" algn="l">
                        <a:lnSpc>
                          <a:spcPct val="80000"/>
                        </a:lnSpc>
                      </a:pPr>
                      <a:r>
                        <a:rPr lang="ru-RU" sz="1000" b="1" dirty="0">
                          <a:solidFill>
                            <a:schemeClr val="tx1"/>
                          </a:solidFill>
                          <a:latin typeface="+mn-lt"/>
                        </a:rPr>
                        <a:t>Корректирующее мероприятие</a:t>
                      </a:r>
                      <a:endParaRPr lang="ru-RU" sz="1000" b="1" kern="1200" dirty="0">
                        <a:solidFill>
                          <a:schemeClr val="tx1"/>
                        </a:solidFill>
                        <a:latin typeface="+mn-lt"/>
                        <a:ea typeface="+mn-ea"/>
                        <a:cs typeface="+mn-cs"/>
                      </a:endParaRPr>
                    </a:p>
                  </a:txBody>
                  <a:tcPr marL="9525" marR="9525" marT="9525" marB="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1038669" rtl="0" eaLnBrk="1" fontAlgn="auto" latinLnBrk="0" hangingPunct="1">
                        <a:lnSpc>
                          <a:spcPct val="80000"/>
                        </a:lnSpc>
                        <a:spcBef>
                          <a:spcPts val="0"/>
                        </a:spcBef>
                        <a:spcAft>
                          <a:spcPts val="0"/>
                        </a:spcAft>
                        <a:buClrTx/>
                        <a:buSzTx/>
                        <a:buFontTx/>
                        <a:buNone/>
                        <a:tabLst/>
                        <a:defRPr/>
                      </a:pPr>
                      <a:r>
                        <a:rPr lang="ru-RU" sz="1000" b="0" dirty="0">
                          <a:solidFill>
                            <a:schemeClr val="tx1"/>
                          </a:solidFill>
                          <a:latin typeface="+mn-lt"/>
                        </a:rPr>
                        <a:t>комплекс локальных, тиражируемых и системных мероприятий, направленных на исключение и/или снижение вероятности повторения нежелательных событий</a:t>
                      </a:r>
                    </a:p>
                  </a:txBody>
                  <a:tcPr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1038669" rtl="0" eaLnBrk="1" fontAlgn="auto" latinLnBrk="0" hangingPunct="1">
                        <a:lnSpc>
                          <a:spcPct val="80000"/>
                        </a:lnSpc>
                        <a:spcBef>
                          <a:spcPts val="0"/>
                        </a:spcBef>
                        <a:spcAft>
                          <a:spcPts val="0"/>
                        </a:spcAft>
                        <a:buClrTx/>
                        <a:buSzTx/>
                        <a:buFontTx/>
                        <a:buNone/>
                        <a:tabLst/>
                        <a:defRPr/>
                      </a:pPr>
                      <a:r>
                        <a:rPr lang="ru-RU" sz="1000" b="0" dirty="0">
                          <a:solidFill>
                            <a:schemeClr val="tx1"/>
                          </a:solidFill>
                          <a:latin typeface="+mn-lt"/>
                        </a:rPr>
                        <a:t>КМ</a:t>
                      </a:r>
                    </a:p>
                  </a:txBody>
                  <a:tcPr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97216500"/>
                  </a:ext>
                </a:extLst>
              </a:tr>
              <a:tr h="425046">
                <a:tc>
                  <a:txBody>
                    <a:bodyPr/>
                    <a:lstStyle/>
                    <a:p>
                      <a:pPr marL="87313" marR="0" lvl="0" indent="0" algn="l" defTabSz="1038669" rtl="0" eaLnBrk="1" fontAlgn="auto" latinLnBrk="0" hangingPunct="1">
                        <a:lnSpc>
                          <a:spcPct val="80000"/>
                        </a:lnSpc>
                        <a:spcBef>
                          <a:spcPts val="0"/>
                        </a:spcBef>
                        <a:spcAft>
                          <a:spcPts val="0"/>
                        </a:spcAft>
                        <a:buClrTx/>
                        <a:buSzTx/>
                        <a:buFontTx/>
                        <a:buNone/>
                        <a:tabLst/>
                        <a:defRPr/>
                      </a:pPr>
                      <a:r>
                        <a:rPr lang="ru-RU" sz="1000" b="1" dirty="0">
                          <a:latin typeface="+mn-lt"/>
                        </a:rPr>
                        <a:t>Куратор предприятия </a:t>
                      </a:r>
                      <a:endParaRPr lang="ru-RU" sz="1000" b="1" kern="1200" dirty="0">
                        <a:solidFill>
                          <a:schemeClr val="tx1"/>
                        </a:solidFill>
                        <a:effectLst/>
                        <a:latin typeface="+mn-lt"/>
                        <a:ea typeface="+mn-ea"/>
                        <a:cs typeface="+mn-cs"/>
                      </a:endParaRPr>
                    </a:p>
                  </a:txBody>
                  <a:tcPr marL="7144" marR="7144" marT="7144" marB="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1038669" rtl="0" eaLnBrk="1" fontAlgn="auto" latinLnBrk="0" hangingPunct="1">
                        <a:lnSpc>
                          <a:spcPct val="80000"/>
                        </a:lnSpc>
                        <a:spcBef>
                          <a:spcPts val="0"/>
                        </a:spcBef>
                        <a:spcAft>
                          <a:spcPts val="0"/>
                        </a:spcAft>
                        <a:buClrTx/>
                        <a:buSzTx/>
                        <a:buFontTx/>
                        <a:buNone/>
                        <a:tabLst/>
                        <a:defRPr/>
                      </a:pPr>
                      <a:r>
                        <a:rPr lang="ru-RU" sz="1000" b="0" dirty="0">
                          <a:latin typeface="+mn-lt"/>
                        </a:rPr>
                        <a:t>ключевой интерфейс ФЭП КЦ для руководителей Компании, менеджмента предприятия, продуктовых лидеров и отраслевых дивизионов, обеспечивающий: амбициозное целеполагание и оценку, поддержку настройки бизнес-процессов, продвижение ключевых мероприятий / крупных проектов и поддержку развития команды</a:t>
                      </a:r>
                      <a:endParaRPr lang="ru-RU" sz="1000" b="0" dirty="0">
                        <a:solidFill>
                          <a:schemeClr val="tx1"/>
                        </a:solidFill>
                        <a:latin typeface="+mn-lt"/>
                      </a:endParaRPr>
                    </a:p>
                  </a:txBody>
                  <a:tcPr marL="68580" marR="68580" marT="34290" marB="3429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lnSpc>
                          <a:spcPct val="80000"/>
                        </a:lnSpc>
                      </a:pPr>
                      <a:r>
                        <a:rPr lang="ru-RU" sz="1000" b="0" dirty="0">
                          <a:solidFill>
                            <a:schemeClr val="tx1"/>
                          </a:solidFill>
                          <a:latin typeface="+mn-lt"/>
                        </a:rPr>
                        <a:t>-</a:t>
                      </a:r>
                    </a:p>
                  </a:txBody>
                  <a:tcPr marL="68580" marR="68580" marT="34290" marB="3429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69904048"/>
                  </a:ext>
                </a:extLst>
              </a:tr>
              <a:tr h="387761">
                <a:tc>
                  <a:txBody>
                    <a:bodyPr/>
                    <a:lstStyle/>
                    <a:p>
                      <a:pPr marL="87313" indent="0" algn="l">
                        <a:lnSpc>
                          <a:spcPct val="80000"/>
                        </a:lnSpc>
                      </a:pPr>
                      <a:r>
                        <a:rPr lang="ru-RU" sz="1000" b="1" kern="1200" dirty="0">
                          <a:solidFill>
                            <a:schemeClr val="tx1"/>
                          </a:solidFill>
                          <a:latin typeface="+mn-lt"/>
                          <a:ea typeface="+mn-ea"/>
                          <a:cs typeface="+mn-cs"/>
                        </a:rPr>
                        <a:t>Человеческий фактор</a:t>
                      </a:r>
                    </a:p>
                  </a:txBody>
                  <a:tcPr marL="9525" marR="9525" marT="9525" marB="0"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1243941" rtl="0" eaLnBrk="1" fontAlgn="auto" latinLnBrk="0" hangingPunct="1">
                        <a:lnSpc>
                          <a:spcPct val="100000"/>
                        </a:lnSpc>
                        <a:spcBef>
                          <a:spcPts val="0"/>
                        </a:spcBef>
                        <a:spcAft>
                          <a:spcPts val="0"/>
                        </a:spcAft>
                        <a:buClrTx/>
                        <a:buSzTx/>
                        <a:buFontTx/>
                        <a:buNone/>
                        <a:tabLst/>
                        <a:defRPr/>
                      </a:pPr>
                      <a:r>
                        <a:rPr lang="ru-RU" sz="1000" b="0" dirty="0">
                          <a:solidFill>
                            <a:prstClr val="black"/>
                          </a:solidFill>
                          <a:latin typeface="+mn-lt"/>
                        </a:rPr>
                        <a:t>это влияние людей, связанных с организацией, на происходящие в ней процессы управления, типы человеческого фактора  представлены в </a:t>
                      </a:r>
                      <a:r>
                        <a:rPr lang="ru-RU" sz="1000" dirty="0">
                          <a:hlinkClick r:id="rId6"/>
                        </a:rPr>
                        <a:t>«Методика по оформлению результатов анализа коренных причин».  </a:t>
                      </a:r>
                      <a:endParaRPr lang="ru-RU" sz="1000" b="0" dirty="0">
                        <a:solidFill>
                          <a:schemeClr val="tx1"/>
                        </a:solidFill>
                        <a:latin typeface="+mn-lt"/>
                      </a:endParaRPr>
                    </a:p>
                  </a:txBody>
                  <a:tcPr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1038669" rtl="0" eaLnBrk="1" fontAlgn="auto" latinLnBrk="0" hangingPunct="1">
                        <a:lnSpc>
                          <a:spcPct val="80000"/>
                        </a:lnSpc>
                        <a:spcBef>
                          <a:spcPts val="0"/>
                        </a:spcBef>
                        <a:spcAft>
                          <a:spcPts val="0"/>
                        </a:spcAft>
                        <a:buClrTx/>
                        <a:buSzTx/>
                        <a:buFontTx/>
                        <a:buNone/>
                        <a:tabLst/>
                        <a:defRPr/>
                      </a:pPr>
                      <a:r>
                        <a:rPr lang="ru-RU" sz="1000" b="0" dirty="0">
                          <a:solidFill>
                            <a:schemeClr val="tx1"/>
                          </a:solidFill>
                          <a:latin typeface="+mn-lt"/>
                        </a:rPr>
                        <a:t>ЧФ</a:t>
                      </a:r>
                    </a:p>
                  </a:txBody>
                  <a:tcPr anchor="ctr">
                    <a:lnL w="12700" cap="flat" cmpd="sng" algn="ctr">
                      <a:solidFill>
                        <a:schemeClr val="bg2">
                          <a:lumMod val="60000"/>
                          <a:lumOff val="40000"/>
                        </a:schemeClr>
                      </a:solidFill>
                      <a:prstDash val="solid"/>
                      <a:round/>
                      <a:headEnd type="none" w="med" len="med"/>
                      <a:tailEnd type="none" w="med" len="med"/>
                    </a:lnL>
                    <a:lnR w="12700" cap="flat" cmpd="sng" algn="ctr">
                      <a:solidFill>
                        <a:schemeClr val="bg2">
                          <a:lumMod val="60000"/>
                          <a:lumOff val="40000"/>
                        </a:schemeClr>
                      </a:solidFill>
                      <a:prstDash val="solid"/>
                      <a:round/>
                      <a:headEnd type="none" w="med" len="med"/>
                      <a:tailEnd type="none" w="med" len="med"/>
                    </a:lnR>
                    <a:lnT w="12700" cap="flat" cmpd="sng" algn="ctr">
                      <a:solidFill>
                        <a:schemeClr val="bg2">
                          <a:lumMod val="60000"/>
                          <a:lumOff val="40000"/>
                        </a:schemeClr>
                      </a:solidFill>
                      <a:prstDash val="solid"/>
                      <a:round/>
                      <a:headEnd type="none" w="med" len="med"/>
                      <a:tailEnd type="none" w="med" len="med"/>
                    </a:lnT>
                    <a:lnB w="12700" cap="flat" cmpd="sng" algn="ctr">
                      <a:solidFill>
                        <a:schemeClr val="bg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5739951"/>
                  </a:ext>
                </a:extLst>
              </a:tr>
            </a:tbl>
          </a:graphicData>
        </a:graphic>
      </p:graphicFrame>
    </p:spTree>
    <p:extLst>
      <p:ext uri="{BB962C8B-B14F-4D97-AF65-F5344CB8AC3E}">
        <p14:creationId xmlns:p14="http://schemas.microsoft.com/office/powerpoint/2010/main" val="38604626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extLst>
              <p:ext uri="{D42A27DB-BD31-4B8C-83A1-F6EECF244321}">
                <p14:modId xmlns:p14="http://schemas.microsoft.com/office/powerpoint/2010/main" val="1727067786"/>
              </p:ext>
            </p:extLst>
          </p:nvPr>
        </p:nvGraphicFramePr>
        <p:xfrm>
          <a:off x="319844" y="782917"/>
          <a:ext cx="11571763" cy="3048000"/>
        </p:xfrm>
        <a:graphic>
          <a:graphicData uri="http://schemas.openxmlformats.org/drawingml/2006/table">
            <a:tbl>
              <a:tblPr firstRow="1" bandRow="1"/>
              <a:tblGrid>
                <a:gridCol w="2533423">
                  <a:extLst>
                    <a:ext uri="{9D8B030D-6E8A-4147-A177-3AD203B41FA5}">
                      <a16:colId xmlns:a16="http://schemas.microsoft.com/office/drawing/2014/main" val="996256223"/>
                    </a:ext>
                  </a:extLst>
                </a:gridCol>
                <a:gridCol w="7446202">
                  <a:extLst>
                    <a:ext uri="{9D8B030D-6E8A-4147-A177-3AD203B41FA5}">
                      <a16:colId xmlns:a16="http://schemas.microsoft.com/office/drawing/2014/main" val="1386195355"/>
                    </a:ext>
                  </a:extLst>
                </a:gridCol>
                <a:gridCol w="1592138">
                  <a:extLst>
                    <a:ext uri="{9D8B030D-6E8A-4147-A177-3AD203B41FA5}">
                      <a16:colId xmlns:a16="http://schemas.microsoft.com/office/drawing/2014/main" val="2187128869"/>
                    </a:ext>
                  </a:extLst>
                </a:gridCol>
              </a:tblGrid>
              <a:tr h="264355">
                <a:tc>
                  <a:txBody>
                    <a:bodyPr/>
                    <a:lstStyle>
                      <a:lvl1pPr marL="0" algn="l" defTabSz="1038669" rtl="0" eaLnBrk="1" latinLnBrk="0" hangingPunct="1">
                        <a:defRPr sz="2000" b="1" kern="1200">
                          <a:solidFill>
                            <a:schemeClr val="lt1"/>
                          </a:solidFill>
                          <a:latin typeface="Arial"/>
                        </a:defRPr>
                      </a:lvl1pPr>
                      <a:lvl2pPr marL="519332" algn="l" defTabSz="1038669" rtl="0" eaLnBrk="1" latinLnBrk="0" hangingPunct="1">
                        <a:defRPr sz="2000" b="1" kern="1200">
                          <a:solidFill>
                            <a:schemeClr val="lt1"/>
                          </a:solidFill>
                          <a:latin typeface="Arial"/>
                        </a:defRPr>
                      </a:lvl2pPr>
                      <a:lvl3pPr marL="1038669" algn="l" defTabSz="1038669" rtl="0" eaLnBrk="1" latinLnBrk="0" hangingPunct="1">
                        <a:defRPr sz="2000" b="1" kern="1200">
                          <a:solidFill>
                            <a:schemeClr val="lt1"/>
                          </a:solidFill>
                          <a:latin typeface="Arial"/>
                        </a:defRPr>
                      </a:lvl3pPr>
                      <a:lvl4pPr marL="1558002" algn="l" defTabSz="1038669" rtl="0" eaLnBrk="1" latinLnBrk="0" hangingPunct="1">
                        <a:defRPr sz="2000" b="1" kern="1200">
                          <a:solidFill>
                            <a:schemeClr val="lt1"/>
                          </a:solidFill>
                          <a:latin typeface="Arial"/>
                        </a:defRPr>
                      </a:lvl4pPr>
                      <a:lvl5pPr marL="2077337" algn="l" defTabSz="1038669" rtl="0" eaLnBrk="1" latinLnBrk="0" hangingPunct="1">
                        <a:defRPr sz="2000" b="1" kern="1200">
                          <a:solidFill>
                            <a:schemeClr val="lt1"/>
                          </a:solidFill>
                          <a:latin typeface="Arial"/>
                        </a:defRPr>
                      </a:lvl5pPr>
                      <a:lvl6pPr marL="2596671" algn="l" defTabSz="1038669" rtl="0" eaLnBrk="1" latinLnBrk="0" hangingPunct="1">
                        <a:defRPr sz="2000" b="1" kern="1200">
                          <a:solidFill>
                            <a:schemeClr val="lt1"/>
                          </a:solidFill>
                          <a:latin typeface="Arial"/>
                        </a:defRPr>
                      </a:lvl6pPr>
                      <a:lvl7pPr marL="3116009" algn="l" defTabSz="1038669" rtl="0" eaLnBrk="1" latinLnBrk="0" hangingPunct="1">
                        <a:defRPr sz="2000" b="1" kern="1200">
                          <a:solidFill>
                            <a:schemeClr val="lt1"/>
                          </a:solidFill>
                          <a:latin typeface="Arial"/>
                        </a:defRPr>
                      </a:lvl7pPr>
                      <a:lvl8pPr marL="3635340" algn="l" defTabSz="1038669" rtl="0" eaLnBrk="1" latinLnBrk="0" hangingPunct="1">
                        <a:defRPr sz="2000" b="1" kern="1200">
                          <a:solidFill>
                            <a:schemeClr val="lt1"/>
                          </a:solidFill>
                          <a:latin typeface="Arial"/>
                        </a:defRPr>
                      </a:lvl8pPr>
                      <a:lvl9pPr marL="4154675" algn="l" defTabSz="1038669" rtl="0" eaLnBrk="1" latinLnBrk="0" hangingPunct="1">
                        <a:defRPr sz="2000" b="1" kern="1200">
                          <a:solidFill>
                            <a:schemeClr val="lt1"/>
                          </a:solidFill>
                          <a:latin typeface="Arial"/>
                        </a:defRPr>
                      </a:lvl9pPr>
                    </a:lstStyle>
                    <a:p>
                      <a:pPr marL="0" marR="0" lvl="0" indent="0" algn="ctr" defTabSz="937432" rtl="0" eaLnBrk="1" fontAlgn="auto" latinLnBrk="0" hangingPunct="1">
                        <a:lnSpc>
                          <a:spcPct val="100000"/>
                        </a:lnSpc>
                        <a:spcBef>
                          <a:spcPts val="0"/>
                        </a:spcBef>
                        <a:spcAft>
                          <a:spcPts val="0"/>
                        </a:spcAft>
                        <a:buClrTx/>
                        <a:buSzTx/>
                        <a:buFontTx/>
                        <a:buNone/>
                        <a:tabLst/>
                        <a:defRPr/>
                      </a:pPr>
                      <a:r>
                        <a:rPr lang="ru-RU" sz="900" b="1" kern="1200" dirty="0">
                          <a:solidFill>
                            <a:schemeClr val="tx1"/>
                          </a:solidFill>
                          <a:latin typeface="Arial" panose="020B0604020202020204" pitchFamily="34" charset="0"/>
                          <a:ea typeface="+mn-ea"/>
                          <a:cs typeface="Arial" panose="020B0604020202020204" pitchFamily="34" charset="0"/>
                        </a:rPr>
                        <a:t>Номер приложения</a:t>
                      </a:r>
                    </a:p>
                  </a:txBody>
                  <a:tcPr>
                    <a:lnL w="12700" cap="flat" cmpd="sng" algn="ctr">
                      <a:solidFill>
                        <a:srgbClr val="77E2C3">
                          <a:lumMod val="60000"/>
                          <a:lumOff val="40000"/>
                        </a:srgbClr>
                      </a:solidFill>
                      <a:prstDash val="solid"/>
                      <a:round/>
                      <a:headEnd type="none" w="med" len="med"/>
                      <a:tailEnd type="none" w="med" len="med"/>
                    </a:lnL>
                    <a:lnR w="12700" cap="flat" cmpd="sng" algn="ctr">
                      <a:solidFill>
                        <a:srgbClr val="77E2C3">
                          <a:lumMod val="60000"/>
                          <a:lumOff val="40000"/>
                        </a:srgbClr>
                      </a:solidFill>
                      <a:prstDash val="solid"/>
                      <a:round/>
                      <a:headEnd type="none" w="med" len="med"/>
                      <a:tailEnd type="none" w="med" len="med"/>
                    </a:lnR>
                    <a:lnT w="12700" cap="flat" cmpd="sng" algn="ctr">
                      <a:solidFill>
                        <a:srgbClr val="77E2C3">
                          <a:lumMod val="60000"/>
                          <a:lumOff val="40000"/>
                        </a:srgbClr>
                      </a:solidFill>
                      <a:prstDash val="solid"/>
                      <a:round/>
                      <a:headEnd type="none" w="med" len="med"/>
                      <a:tailEnd type="none" w="med" len="med"/>
                    </a:lnT>
                    <a:lnB w="12700" cap="flat" cmpd="sng" algn="ctr">
                      <a:solidFill>
                        <a:srgbClr val="77E2C3">
                          <a:lumMod val="60000"/>
                          <a:lumOff val="40000"/>
                        </a:srgbClr>
                      </a:solidFill>
                      <a:prstDash val="solid"/>
                      <a:round/>
                      <a:headEnd type="none" w="med" len="med"/>
                      <a:tailEnd type="none" w="med" len="med"/>
                    </a:lnB>
                    <a:lnTlToBr w="12700" cmpd="sng">
                      <a:noFill/>
                      <a:prstDash val="solid"/>
                    </a:lnTlToBr>
                    <a:lnBlToTr w="12700" cmpd="sng">
                      <a:noFill/>
                      <a:prstDash val="solid"/>
                    </a:lnBlToTr>
                    <a:solidFill>
                      <a:srgbClr val="77E2C3">
                        <a:lumMod val="20000"/>
                        <a:lumOff val="80000"/>
                      </a:srgbClr>
                    </a:solidFill>
                  </a:tcPr>
                </a:tc>
                <a:tc>
                  <a:txBody>
                    <a:bodyPr/>
                    <a:lstStyle/>
                    <a:p>
                      <a:pPr marL="0" marR="0" lvl="0" indent="0" algn="ctr" defTabSz="937432" rtl="0" eaLnBrk="1" fontAlgn="auto" latinLnBrk="0" hangingPunct="1">
                        <a:lnSpc>
                          <a:spcPct val="100000"/>
                        </a:lnSpc>
                        <a:spcBef>
                          <a:spcPts val="0"/>
                        </a:spcBef>
                        <a:spcAft>
                          <a:spcPts val="0"/>
                        </a:spcAft>
                        <a:buClrTx/>
                        <a:buSzTx/>
                        <a:buFontTx/>
                        <a:buNone/>
                        <a:tabLst/>
                        <a:defRPr/>
                      </a:pPr>
                      <a:r>
                        <a:rPr lang="ru-RU" sz="900" b="1" kern="1200" dirty="0">
                          <a:solidFill>
                            <a:schemeClr val="tx1"/>
                          </a:solidFill>
                          <a:latin typeface="Arial" panose="020B0604020202020204" pitchFamily="34" charset="0"/>
                          <a:ea typeface="+mn-ea"/>
                          <a:cs typeface="Arial" panose="020B0604020202020204" pitchFamily="34" charset="0"/>
                        </a:rPr>
                        <a:t>Наименование </a:t>
                      </a:r>
                    </a:p>
                    <a:p>
                      <a:pPr marL="0" marR="0" lvl="0" indent="0" algn="ctr" defTabSz="937432" rtl="0" eaLnBrk="1" fontAlgn="auto" latinLnBrk="0" hangingPunct="1">
                        <a:lnSpc>
                          <a:spcPct val="100000"/>
                        </a:lnSpc>
                        <a:spcBef>
                          <a:spcPts val="0"/>
                        </a:spcBef>
                        <a:spcAft>
                          <a:spcPts val="0"/>
                        </a:spcAft>
                        <a:buClrTx/>
                        <a:buSzTx/>
                        <a:buFontTx/>
                        <a:buNone/>
                        <a:tabLst/>
                        <a:defRPr/>
                      </a:pPr>
                      <a:endParaRPr lang="ru-RU" sz="900" b="1" kern="1200" dirty="0">
                        <a:solidFill>
                          <a:schemeClr val="tx1"/>
                        </a:solidFill>
                        <a:latin typeface="Arial" panose="020B0604020202020204" pitchFamily="34" charset="0"/>
                        <a:ea typeface="+mn-ea"/>
                        <a:cs typeface="Arial" panose="020B0604020202020204" pitchFamily="34" charset="0"/>
                      </a:endParaRPr>
                    </a:p>
                  </a:txBody>
                  <a:tcPr>
                    <a:lnL w="12700" cap="flat" cmpd="sng" algn="ctr">
                      <a:solidFill>
                        <a:srgbClr val="77E2C3">
                          <a:lumMod val="60000"/>
                          <a:lumOff val="40000"/>
                        </a:srgbClr>
                      </a:solidFill>
                      <a:prstDash val="solid"/>
                      <a:round/>
                      <a:headEnd type="none" w="med" len="med"/>
                      <a:tailEnd type="none" w="med" len="med"/>
                    </a:lnL>
                    <a:lnR w="12700" cap="flat" cmpd="sng" algn="ctr">
                      <a:solidFill>
                        <a:srgbClr val="77E2C3">
                          <a:lumMod val="60000"/>
                          <a:lumOff val="40000"/>
                        </a:srgbClr>
                      </a:solidFill>
                      <a:prstDash val="solid"/>
                      <a:round/>
                      <a:headEnd type="none" w="med" len="med"/>
                      <a:tailEnd type="none" w="med" len="med"/>
                    </a:lnR>
                    <a:lnT w="12700" cap="flat" cmpd="sng" algn="ctr">
                      <a:solidFill>
                        <a:srgbClr val="77E2C3">
                          <a:lumMod val="60000"/>
                          <a:lumOff val="40000"/>
                        </a:srgbClr>
                      </a:solidFill>
                      <a:prstDash val="solid"/>
                      <a:round/>
                      <a:headEnd type="none" w="med" len="med"/>
                      <a:tailEnd type="none" w="med" len="med"/>
                    </a:lnT>
                    <a:lnB w="12700" cap="flat" cmpd="sng" algn="ctr">
                      <a:solidFill>
                        <a:srgbClr val="77E2C3">
                          <a:lumMod val="60000"/>
                          <a:lumOff val="40000"/>
                        </a:srgbClr>
                      </a:solidFill>
                      <a:prstDash val="solid"/>
                      <a:round/>
                      <a:headEnd type="none" w="med" len="med"/>
                      <a:tailEnd type="none" w="med" len="med"/>
                    </a:lnB>
                    <a:lnTlToBr w="12700" cmpd="sng">
                      <a:noFill/>
                      <a:prstDash val="solid"/>
                    </a:lnTlToBr>
                    <a:lnBlToTr w="12700" cmpd="sng">
                      <a:noFill/>
                      <a:prstDash val="solid"/>
                    </a:lnBlToTr>
                    <a:solidFill>
                      <a:srgbClr val="77E2C3">
                        <a:lumMod val="20000"/>
                        <a:lumOff val="80000"/>
                      </a:srgbClr>
                    </a:solidFill>
                  </a:tcPr>
                </a:tc>
                <a:tc>
                  <a:txBody>
                    <a:bodyPr/>
                    <a:lstStyle>
                      <a:lvl1pPr marL="0" algn="l" defTabSz="1038669" rtl="0" eaLnBrk="1" latinLnBrk="0" hangingPunct="1">
                        <a:defRPr sz="2000" b="1" kern="1200">
                          <a:solidFill>
                            <a:schemeClr val="lt1"/>
                          </a:solidFill>
                          <a:latin typeface="Arial"/>
                        </a:defRPr>
                      </a:lvl1pPr>
                      <a:lvl2pPr marL="519332" algn="l" defTabSz="1038669" rtl="0" eaLnBrk="1" latinLnBrk="0" hangingPunct="1">
                        <a:defRPr sz="2000" b="1" kern="1200">
                          <a:solidFill>
                            <a:schemeClr val="lt1"/>
                          </a:solidFill>
                          <a:latin typeface="Arial"/>
                        </a:defRPr>
                      </a:lvl2pPr>
                      <a:lvl3pPr marL="1038669" algn="l" defTabSz="1038669" rtl="0" eaLnBrk="1" latinLnBrk="0" hangingPunct="1">
                        <a:defRPr sz="2000" b="1" kern="1200">
                          <a:solidFill>
                            <a:schemeClr val="lt1"/>
                          </a:solidFill>
                          <a:latin typeface="Arial"/>
                        </a:defRPr>
                      </a:lvl3pPr>
                      <a:lvl4pPr marL="1558002" algn="l" defTabSz="1038669" rtl="0" eaLnBrk="1" latinLnBrk="0" hangingPunct="1">
                        <a:defRPr sz="2000" b="1" kern="1200">
                          <a:solidFill>
                            <a:schemeClr val="lt1"/>
                          </a:solidFill>
                          <a:latin typeface="Arial"/>
                        </a:defRPr>
                      </a:lvl4pPr>
                      <a:lvl5pPr marL="2077337" algn="l" defTabSz="1038669" rtl="0" eaLnBrk="1" latinLnBrk="0" hangingPunct="1">
                        <a:defRPr sz="2000" b="1" kern="1200">
                          <a:solidFill>
                            <a:schemeClr val="lt1"/>
                          </a:solidFill>
                          <a:latin typeface="Arial"/>
                        </a:defRPr>
                      </a:lvl5pPr>
                      <a:lvl6pPr marL="2596671" algn="l" defTabSz="1038669" rtl="0" eaLnBrk="1" latinLnBrk="0" hangingPunct="1">
                        <a:defRPr sz="2000" b="1" kern="1200">
                          <a:solidFill>
                            <a:schemeClr val="lt1"/>
                          </a:solidFill>
                          <a:latin typeface="Arial"/>
                        </a:defRPr>
                      </a:lvl6pPr>
                      <a:lvl7pPr marL="3116009" algn="l" defTabSz="1038669" rtl="0" eaLnBrk="1" latinLnBrk="0" hangingPunct="1">
                        <a:defRPr sz="2000" b="1" kern="1200">
                          <a:solidFill>
                            <a:schemeClr val="lt1"/>
                          </a:solidFill>
                          <a:latin typeface="Arial"/>
                        </a:defRPr>
                      </a:lvl7pPr>
                      <a:lvl8pPr marL="3635340" algn="l" defTabSz="1038669" rtl="0" eaLnBrk="1" latinLnBrk="0" hangingPunct="1">
                        <a:defRPr sz="2000" b="1" kern="1200">
                          <a:solidFill>
                            <a:schemeClr val="lt1"/>
                          </a:solidFill>
                          <a:latin typeface="Arial"/>
                        </a:defRPr>
                      </a:lvl8pPr>
                      <a:lvl9pPr marL="4154675" algn="l" defTabSz="1038669" rtl="0" eaLnBrk="1" latinLnBrk="0" hangingPunct="1">
                        <a:defRPr sz="2000" b="1" kern="1200">
                          <a:solidFill>
                            <a:schemeClr val="lt1"/>
                          </a:solidFill>
                          <a:latin typeface="Arial"/>
                        </a:defRPr>
                      </a:lvl9pPr>
                    </a:lstStyle>
                    <a:p>
                      <a:pPr marL="0" marR="0" lvl="0" indent="0" algn="ctr" defTabSz="937432" rtl="0" eaLnBrk="1" fontAlgn="auto" latinLnBrk="0" hangingPunct="1">
                        <a:lnSpc>
                          <a:spcPct val="100000"/>
                        </a:lnSpc>
                        <a:spcBef>
                          <a:spcPts val="0"/>
                        </a:spcBef>
                        <a:spcAft>
                          <a:spcPts val="0"/>
                        </a:spcAft>
                        <a:buClrTx/>
                        <a:buSzTx/>
                        <a:buFontTx/>
                        <a:buNone/>
                        <a:tabLst/>
                        <a:defRPr/>
                      </a:pPr>
                      <a:r>
                        <a:rPr lang="ru-RU" sz="900" b="1" kern="1200" dirty="0">
                          <a:solidFill>
                            <a:schemeClr val="tx1"/>
                          </a:solidFill>
                          <a:latin typeface="Arial" panose="020B0604020202020204" pitchFamily="34" charset="0"/>
                          <a:ea typeface="+mn-ea"/>
                          <a:cs typeface="Arial" panose="020B0604020202020204" pitchFamily="34" charset="0"/>
                        </a:rPr>
                        <a:t>Ссылка</a:t>
                      </a:r>
                    </a:p>
                  </a:txBody>
                  <a:tcPr>
                    <a:lnL w="12700" cap="flat" cmpd="sng" algn="ctr">
                      <a:solidFill>
                        <a:srgbClr val="77E2C3">
                          <a:lumMod val="60000"/>
                          <a:lumOff val="40000"/>
                        </a:srgbClr>
                      </a:solidFill>
                      <a:prstDash val="solid"/>
                      <a:round/>
                      <a:headEnd type="none" w="med" len="med"/>
                      <a:tailEnd type="none" w="med" len="med"/>
                    </a:lnL>
                    <a:lnR w="12700" cap="flat" cmpd="sng" algn="ctr">
                      <a:solidFill>
                        <a:srgbClr val="77E2C3">
                          <a:lumMod val="60000"/>
                          <a:lumOff val="40000"/>
                        </a:srgbClr>
                      </a:solidFill>
                      <a:prstDash val="solid"/>
                      <a:round/>
                      <a:headEnd type="none" w="med" len="med"/>
                      <a:tailEnd type="none" w="med" len="med"/>
                    </a:lnR>
                    <a:lnT w="12700" cap="flat" cmpd="sng" algn="ctr">
                      <a:solidFill>
                        <a:srgbClr val="77E2C3">
                          <a:lumMod val="60000"/>
                          <a:lumOff val="40000"/>
                        </a:srgbClr>
                      </a:solidFill>
                      <a:prstDash val="solid"/>
                      <a:round/>
                      <a:headEnd type="none" w="med" len="med"/>
                      <a:tailEnd type="none" w="med" len="med"/>
                    </a:lnT>
                    <a:lnB w="12700" cap="flat" cmpd="sng" algn="ctr">
                      <a:solidFill>
                        <a:srgbClr val="77E2C3">
                          <a:lumMod val="60000"/>
                          <a:lumOff val="40000"/>
                        </a:srgbClr>
                      </a:solidFill>
                      <a:prstDash val="solid"/>
                      <a:round/>
                      <a:headEnd type="none" w="med" len="med"/>
                      <a:tailEnd type="none" w="med" len="med"/>
                    </a:lnB>
                    <a:lnTlToBr w="12700" cmpd="sng">
                      <a:noFill/>
                      <a:prstDash val="solid"/>
                    </a:lnTlToBr>
                    <a:lnBlToTr w="12700" cmpd="sng">
                      <a:noFill/>
                      <a:prstDash val="solid"/>
                    </a:lnBlToTr>
                    <a:solidFill>
                      <a:srgbClr val="77E2C3">
                        <a:lumMod val="20000"/>
                        <a:lumOff val="80000"/>
                      </a:srgbClr>
                    </a:solidFill>
                  </a:tcPr>
                </a:tc>
                <a:extLst>
                  <a:ext uri="{0D108BD9-81ED-4DB2-BD59-A6C34878D82A}">
                    <a16:rowId xmlns:a16="http://schemas.microsoft.com/office/drawing/2014/main" val="3232371179"/>
                  </a:ext>
                </a:extLst>
              </a:tr>
              <a:tr h="0">
                <a:tc>
                  <a:txBody>
                    <a:bodyPr/>
                    <a:lstStyle/>
                    <a:p>
                      <a:pPr algn="ctr"/>
                      <a:r>
                        <a:rPr lang="ru-RU" sz="1000" b="0" i="0" u="none" strike="noStrike" kern="1200" dirty="0">
                          <a:solidFill>
                            <a:schemeClr val="tx1"/>
                          </a:solidFill>
                          <a:effectLst/>
                          <a:latin typeface="+mn-lt"/>
                          <a:ea typeface="+mn-ea"/>
                          <a:cs typeface="+mn-cs"/>
                        </a:rPr>
                        <a:t>СР/</a:t>
                      </a:r>
                      <a:r>
                        <a:rPr lang="ru-RU" sz="1000" b="0" i="0" u="none" strike="noStrike" kern="1200" dirty="0" err="1">
                          <a:solidFill>
                            <a:schemeClr val="tx1"/>
                          </a:solidFill>
                          <a:effectLst/>
                          <a:latin typeface="+mn-lt"/>
                          <a:ea typeface="+mn-ea"/>
                          <a:cs typeface="+mn-cs"/>
                        </a:rPr>
                        <a:t>НиР</a:t>
                      </a:r>
                      <a:r>
                        <a:rPr lang="ru-RU" sz="1000" b="0" i="0" u="none" strike="noStrike" kern="1200" dirty="0">
                          <a:solidFill>
                            <a:schemeClr val="tx1"/>
                          </a:solidFill>
                          <a:effectLst/>
                          <a:latin typeface="+mn-lt"/>
                          <a:ea typeface="+mn-ea"/>
                          <a:cs typeface="+mn-cs"/>
                        </a:rPr>
                        <a:t>/ПР07/01</a:t>
                      </a:r>
                    </a:p>
                  </a:txBody>
                  <a:tcPr anchor="ctr">
                    <a:lnL w="12700" cap="flat" cmpd="sng" algn="ctr">
                      <a:solidFill>
                        <a:srgbClr val="77E2C3">
                          <a:lumMod val="60000"/>
                          <a:lumOff val="40000"/>
                        </a:srgbClr>
                      </a:solidFill>
                      <a:prstDash val="solid"/>
                      <a:round/>
                      <a:headEnd type="none" w="med" len="med"/>
                      <a:tailEnd type="none" w="med" len="med"/>
                    </a:lnL>
                    <a:lnR w="12700" cap="flat" cmpd="sng" algn="ctr">
                      <a:solidFill>
                        <a:srgbClr val="77E2C3">
                          <a:lumMod val="60000"/>
                          <a:lumOff val="40000"/>
                        </a:srgbClr>
                      </a:solidFill>
                      <a:prstDash val="solid"/>
                      <a:round/>
                      <a:headEnd type="none" w="med" len="med"/>
                      <a:tailEnd type="none" w="med" len="med"/>
                    </a:lnR>
                    <a:lnT w="12700" cap="flat" cmpd="sng" algn="ctr">
                      <a:solidFill>
                        <a:srgbClr val="77E2C3">
                          <a:lumMod val="60000"/>
                          <a:lumOff val="40000"/>
                        </a:srgbClr>
                      </a:solidFill>
                      <a:prstDash val="solid"/>
                      <a:round/>
                      <a:headEnd type="none" w="med" len="med"/>
                      <a:tailEnd type="none" w="med" len="med"/>
                    </a:lnT>
                    <a:lnB w="12700" cap="flat" cmpd="sng" algn="ctr">
                      <a:solidFill>
                        <a:srgbClr val="77E2C3">
                          <a:lumMod val="60000"/>
                          <a:lumOff val="40000"/>
                        </a:srgb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lvl="0" indent="0" algn="l" defTabSz="1243941" rtl="0" eaLnBrk="1" fontAlgn="auto" latinLnBrk="0" hangingPunct="1">
                        <a:lnSpc>
                          <a:spcPct val="100000"/>
                        </a:lnSpc>
                        <a:spcBef>
                          <a:spcPts val="0"/>
                        </a:spcBef>
                        <a:spcAft>
                          <a:spcPts val="0"/>
                        </a:spcAft>
                        <a:buClrTx/>
                        <a:buSzTx/>
                        <a:buFontTx/>
                        <a:buNone/>
                        <a:tabLst/>
                        <a:defRPr/>
                      </a:pPr>
                      <a:r>
                        <a:rPr lang="ru-RU" sz="1000" b="0" i="0" u="none" strike="noStrike" kern="1200" dirty="0">
                          <a:solidFill>
                            <a:schemeClr val="tx1"/>
                          </a:solidFill>
                          <a:effectLst/>
                          <a:latin typeface="+mn-lt"/>
                          <a:ea typeface="+mn-ea"/>
                          <a:cs typeface="+mn-cs"/>
                        </a:rPr>
                        <a:t>Методика по оформлению результатов анализа коренных причин</a:t>
                      </a:r>
                    </a:p>
                  </a:txBody>
                  <a:tcPr anchor="ctr">
                    <a:lnL w="12700" cap="flat" cmpd="sng" algn="ctr">
                      <a:solidFill>
                        <a:srgbClr val="77E2C3">
                          <a:lumMod val="60000"/>
                          <a:lumOff val="40000"/>
                        </a:srgbClr>
                      </a:solidFill>
                      <a:prstDash val="solid"/>
                      <a:round/>
                      <a:headEnd type="none" w="med" len="med"/>
                      <a:tailEnd type="none" w="med" len="med"/>
                    </a:lnL>
                    <a:lnR w="12700" cap="flat" cmpd="sng" algn="ctr">
                      <a:solidFill>
                        <a:srgbClr val="77E2C3">
                          <a:lumMod val="60000"/>
                          <a:lumOff val="40000"/>
                        </a:srgbClr>
                      </a:solidFill>
                      <a:prstDash val="solid"/>
                      <a:round/>
                      <a:headEnd type="none" w="med" len="med"/>
                      <a:tailEnd type="none" w="med" len="med"/>
                    </a:lnR>
                    <a:lnT w="12700" cap="flat" cmpd="sng" algn="ctr">
                      <a:solidFill>
                        <a:srgbClr val="77E2C3">
                          <a:lumMod val="60000"/>
                          <a:lumOff val="40000"/>
                        </a:srgbClr>
                      </a:solidFill>
                      <a:prstDash val="solid"/>
                      <a:round/>
                      <a:headEnd type="none" w="med" len="med"/>
                      <a:tailEnd type="none" w="med" len="med"/>
                    </a:lnT>
                    <a:lnB w="12700" cap="flat" cmpd="sng" algn="ctr">
                      <a:solidFill>
                        <a:srgbClr val="77E2C3">
                          <a:lumMod val="60000"/>
                          <a:lumOff val="40000"/>
                        </a:srgb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rowSpan="11">
                  <a:txBody>
                    <a:bodyPr/>
                    <a:lstStyle/>
                    <a:p>
                      <a:pPr marL="0" algn="ctr" defTabSz="914400" rtl="0" eaLnBrk="1" fontAlgn="ctr" latinLnBrk="0" hangingPunct="1">
                        <a:lnSpc>
                          <a:spcPct val="107000"/>
                        </a:lnSpc>
                        <a:spcAft>
                          <a:spcPts val="800"/>
                        </a:spcAft>
                      </a:pPr>
                      <a:r>
                        <a:rPr lang="ru-RU" sz="1000" b="0" i="0" u="none" strike="noStrike" kern="1200" dirty="0">
                          <a:solidFill>
                            <a:srgbClr val="00313C"/>
                          </a:solidFill>
                          <a:effectLst/>
                          <a:latin typeface="+mn-lt"/>
                          <a:ea typeface="+mn-ea"/>
                          <a:cs typeface="+mn-cs"/>
                          <a:hlinkClick r:id="rId2"/>
                        </a:rPr>
                        <a:t>ссылка</a:t>
                      </a:r>
                      <a:endParaRPr lang="ru-RU" sz="1000" b="0" i="0" u="none" strike="noStrike" kern="1200" dirty="0">
                        <a:solidFill>
                          <a:srgbClr val="00313C"/>
                        </a:solidFill>
                        <a:effectLst/>
                        <a:latin typeface="+mn-lt"/>
                        <a:ea typeface="+mn-ea"/>
                        <a:cs typeface="+mn-cs"/>
                      </a:endParaRPr>
                    </a:p>
                  </a:txBody>
                  <a:tcPr marL="17780" marR="17780" marT="0" marB="0" anchor="ctr">
                    <a:lnL w="12700" cap="flat" cmpd="sng" algn="ctr">
                      <a:solidFill>
                        <a:srgbClr val="77E2C3">
                          <a:lumMod val="60000"/>
                          <a:lumOff val="40000"/>
                        </a:srgbClr>
                      </a:solidFill>
                      <a:prstDash val="solid"/>
                      <a:round/>
                      <a:headEnd type="none" w="med" len="med"/>
                      <a:tailEnd type="none" w="med" len="med"/>
                    </a:lnL>
                    <a:lnR w="12700" cap="flat" cmpd="sng" algn="ctr">
                      <a:solidFill>
                        <a:srgbClr val="77E2C3">
                          <a:lumMod val="60000"/>
                          <a:lumOff val="40000"/>
                        </a:srgbClr>
                      </a:solidFill>
                      <a:prstDash val="solid"/>
                      <a:round/>
                      <a:headEnd type="none" w="med" len="med"/>
                      <a:tailEnd type="none" w="med" len="med"/>
                    </a:lnR>
                    <a:lnT w="12700" cap="flat" cmpd="sng" algn="ctr">
                      <a:solidFill>
                        <a:srgbClr val="77E2C3">
                          <a:lumMod val="60000"/>
                          <a:lumOff val="40000"/>
                        </a:srgbClr>
                      </a:solidFill>
                      <a:prstDash val="solid"/>
                      <a:round/>
                      <a:headEnd type="none" w="med" len="med"/>
                      <a:tailEnd type="none" w="med" len="med"/>
                    </a:lnT>
                    <a:lnB w="12700" cap="flat" cmpd="sng" algn="ctr">
                      <a:solidFill>
                        <a:srgbClr val="77E2C3">
                          <a:lumMod val="60000"/>
                          <a:lumOff val="40000"/>
                        </a:srgb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986759668"/>
                  </a:ext>
                </a:extLst>
              </a:tr>
              <a:tr h="123775">
                <a:tc>
                  <a:txBody>
                    <a:bodyPr/>
                    <a:lstStyle/>
                    <a:p>
                      <a:pPr algn="ctr"/>
                      <a:r>
                        <a:rPr lang="ru-RU" sz="1000" b="0" i="0" u="none" strike="noStrike" kern="1200" dirty="0">
                          <a:solidFill>
                            <a:schemeClr val="tx1"/>
                          </a:solidFill>
                          <a:effectLst/>
                          <a:latin typeface="+mn-lt"/>
                          <a:ea typeface="+mn-ea"/>
                          <a:cs typeface="+mn-cs"/>
                        </a:rPr>
                        <a:t>СР/</a:t>
                      </a:r>
                      <a:r>
                        <a:rPr lang="ru-RU" sz="1000" b="0" i="0" u="none" strike="noStrike" kern="1200" dirty="0" err="1">
                          <a:solidFill>
                            <a:schemeClr val="tx1"/>
                          </a:solidFill>
                          <a:effectLst/>
                          <a:latin typeface="+mn-lt"/>
                          <a:ea typeface="+mn-ea"/>
                          <a:cs typeface="+mn-cs"/>
                        </a:rPr>
                        <a:t>НиР</a:t>
                      </a:r>
                      <a:r>
                        <a:rPr lang="ru-RU" sz="1000" b="0" i="0" u="none" strike="noStrike" kern="1200" dirty="0">
                          <a:solidFill>
                            <a:schemeClr val="tx1"/>
                          </a:solidFill>
                          <a:effectLst/>
                          <a:latin typeface="+mn-lt"/>
                          <a:ea typeface="+mn-ea"/>
                          <a:cs typeface="+mn-cs"/>
                        </a:rPr>
                        <a:t>/ПР07/02</a:t>
                      </a:r>
                    </a:p>
                  </a:txBody>
                  <a:tcPr anchor="ctr">
                    <a:lnL w="12700" cap="flat" cmpd="sng" algn="ctr">
                      <a:solidFill>
                        <a:srgbClr val="77E2C3">
                          <a:lumMod val="60000"/>
                          <a:lumOff val="40000"/>
                        </a:srgbClr>
                      </a:solidFill>
                      <a:prstDash val="solid"/>
                      <a:round/>
                      <a:headEnd type="none" w="med" len="med"/>
                      <a:tailEnd type="none" w="med" len="med"/>
                    </a:lnL>
                    <a:lnR w="12700" cap="flat" cmpd="sng" algn="ctr">
                      <a:solidFill>
                        <a:srgbClr val="77E2C3">
                          <a:lumMod val="60000"/>
                          <a:lumOff val="40000"/>
                        </a:srgbClr>
                      </a:solidFill>
                      <a:prstDash val="solid"/>
                      <a:round/>
                      <a:headEnd type="none" w="med" len="med"/>
                      <a:tailEnd type="none" w="med" len="med"/>
                    </a:lnR>
                    <a:lnT w="12700" cap="flat" cmpd="sng" algn="ctr">
                      <a:solidFill>
                        <a:srgbClr val="77E2C3">
                          <a:lumMod val="60000"/>
                          <a:lumOff val="40000"/>
                        </a:srgbClr>
                      </a:solidFill>
                      <a:prstDash val="solid"/>
                      <a:round/>
                      <a:headEnd type="none" w="med" len="med"/>
                      <a:tailEnd type="none" w="med" len="med"/>
                    </a:lnT>
                    <a:lnB w="12700" cap="flat" cmpd="sng" algn="ctr">
                      <a:solidFill>
                        <a:srgbClr val="77E2C3">
                          <a:lumMod val="60000"/>
                          <a:lumOff val="40000"/>
                        </a:srgb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r>
                        <a:rPr lang="ru-RU" sz="1000" b="0" i="0" u="none" strike="noStrike" kern="1200" dirty="0">
                          <a:solidFill>
                            <a:schemeClr val="tx1"/>
                          </a:solidFill>
                          <a:effectLst/>
                          <a:latin typeface="+mn-lt"/>
                          <a:ea typeface="+mn-ea"/>
                          <a:cs typeface="+mn-cs"/>
                        </a:rPr>
                        <a:t>Алгоритм выбора формата АКП (расследования)</a:t>
                      </a:r>
                    </a:p>
                  </a:txBody>
                  <a:tcPr>
                    <a:lnL w="12700" cap="flat" cmpd="sng" algn="ctr">
                      <a:solidFill>
                        <a:srgbClr val="77E2C3">
                          <a:lumMod val="60000"/>
                          <a:lumOff val="40000"/>
                        </a:srgbClr>
                      </a:solidFill>
                      <a:prstDash val="solid"/>
                      <a:round/>
                      <a:headEnd type="none" w="med" len="med"/>
                      <a:tailEnd type="none" w="med" len="med"/>
                    </a:lnL>
                    <a:lnR w="12700" cap="flat" cmpd="sng" algn="ctr">
                      <a:solidFill>
                        <a:srgbClr val="77E2C3">
                          <a:lumMod val="60000"/>
                          <a:lumOff val="40000"/>
                        </a:srgbClr>
                      </a:solidFill>
                      <a:prstDash val="solid"/>
                      <a:round/>
                      <a:headEnd type="none" w="med" len="med"/>
                      <a:tailEnd type="none" w="med" len="med"/>
                    </a:lnR>
                    <a:lnT w="12700" cap="flat" cmpd="sng" algn="ctr">
                      <a:solidFill>
                        <a:srgbClr val="77E2C3">
                          <a:lumMod val="60000"/>
                          <a:lumOff val="40000"/>
                        </a:srgbClr>
                      </a:solidFill>
                      <a:prstDash val="solid"/>
                      <a:round/>
                      <a:headEnd type="none" w="med" len="med"/>
                      <a:tailEnd type="none" w="med" len="med"/>
                    </a:lnT>
                    <a:lnB w="12700" cap="flat" cmpd="sng" algn="ctr">
                      <a:solidFill>
                        <a:srgbClr val="77E2C3">
                          <a:lumMod val="60000"/>
                          <a:lumOff val="40000"/>
                        </a:srgb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vMerge="1">
                  <a:txBody>
                    <a:bodyPr/>
                    <a:lstStyle/>
                    <a:p>
                      <a:pPr marL="0" algn="ctr" defTabSz="914400" rtl="0" eaLnBrk="1" fontAlgn="ctr" latinLnBrk="0" hangingPunct="1">
                        <a:lnSpc>
                          <a:spcPct val="107000"/>
                        </a:lnSpc>
                        <a:spcAft>
                          <a:spcPts val="800"/>
                        </a:spcAft>
                      </a:pPr>
                      <a:endParaRPr lang="ru-RU" sz="900" b="0" i="0" u="none" strike="noStrike" kern="1200" dirty="0">
                        <a:solidFill>
                          <a:srgbClr val="FF0000"/>
                        </a:solidFill>
                        <a:effectLst/>
                        <a:latin typeface="+mn-lt"/>
                        <a:ea typeface="+mn-ea"/>
                        <a:cs typeface="+mn-cs"/>
                      </a:endParaRPr>
                    </a:p>
                  </a:txBody>
                  <a:tcPr marL="17780" marR="17780" marT="0" marB="0" anchor="ctr">
                    <a:lnL w="12700" cap="flat" cmpd="sng" algn="ctr">
                      <a:solidFill>
                        <a:srgbClr val="77E2C3">
                          <a:lumMod val="60000"/>
                          <a:lumOff val="40000"/>
                        </a:srgbClr>
                      </a:solidFill>
                      <a:prstDash val="solid"/>
                      <a:round/>
                      <a:headEnd type="none" w="med" len="med"/>
                      <a:tailEnd type="none" w="med" len="med"/>
                    </a:lnL>
                    <a:lnR w="12700" cap="flat" cmpd="sng" algn="ctr">
                      <a:solidFill>
                        <a:srgbClr val="77E2C3">
                          <a:lumMod val="60000"/>
                          <a:lumOff val="40000"/>
                        </a:srgbClr>
                      </a:solidFill>
                      <a:prstDash val="solid"/>
                      <a:round/>
                      <a:headEnd type="none" w="med" len="med"/>
                      <a:tailEnd type="none" w="med" len="med"/>
                    </a:lnR>
                    <a:lnT w="12700" cap="flat" cmpd="sng" algn="ctr">
                      <a:solidFill>
                        <a:srgbClr val="77E2C3">
                          <a:lumMod val="60000"/>
                          <a:lumOff val="40000"/>
                        </a:srgbClr>
                      </a:solidFill>
                      <a:prstDash val="solid"/>
                      <a:round/>
                      <a:headEnd type="none" w="med" len="med"/>
                      <a:tailEnd type="none" w="med" len="med"/>
                    </a:lnT>
                    <a:lnB w="12700" cap="flat" cmpd="sng" algn="ctr">
                      <a:solidFill>
                        <a:srgbClr val="77E2C3">
                          <a:lumMod val="60000"/>
                          <a:lumOff val="40000"/>
                        </a:srgb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4116207673"/>
                  </a:ext>
                </a:extLst>
              </a:tr>
              <a:tr h="0">
                <a:tc>
                  <a:txBody>
                    <a:bodyPr/>
                    <a:lstStyle/>
                    <a:p>
                      <a:pPr algn="ctr"/>
                      <a:r>
                        <a:rPr lang="ru-RU" sz="1000" b="0" i="0" u="none" strike="noStrike" kern="1200" dirty="0">
                          <a:solidFill>
                            <a:schemeClr val="tx1"/>
                          </a:solidFill>
                          <a:effectLst/>
                          <a:latin typeface="+mn-lt"/>
                          <a:ea typeface="+mn-ea"/>
                          <a:cs typeface="+mn-cs"/>
                        </a:rPr>
                        <a:t>СР/</a:t>
                      </a:r>
                      <a:r>
                        <a:rPr lang="ru-RU" sz="1000" b="0" i="0" u="none" strike="noStrike" kern="1200" dirty="0" err="1">
                          <a:solidFill>
                            <a:schemeClr val="tx1"/>
                          </a:solidFill>
                          <a:effectLst/>
                          <a:latin typeface="+mn-lt"/>
                          <a:ea typeface="+mn-ea"/>
                          <a:cs typeface="+mn-cs"/>
                        </a:rPr>
                        <a:t>НиР</a:t>
                      </a:r>
                      <a:r>
                        <a:rPr lang="ru-RU" sz="1000" b="0" i="0" u="none" strike="noStrike" kern="1200" dirty="0">
                          <a:solidFill>
                            <a:schemeClr val="tx1"/>
                          </a:solidFill>
                          <a:effectLst/>
                          <a:latin typeface="+mn-lt"/>
                          <a:ea typeface="+mn-ea"/>
                          <a:cs typeface="+mn-cs"/>
                        </a:rPr>
                        <a:t>/ПР07/03</a:t>
                      </a:r>
                    </a:p>
                  </a:txBody>
                  <a:tcPr anchor="ctr">
                    <a:lnL w="12700" cap="flat" cmpd="sng" algn="ctr">
                      <a:solidFill>
                        <a:srgbClr val="77E2C3">
                          <a:lumMod val="60000"/>
                          <a:lumOff val="40000"/>
                        </a:srgbClr>
                      </a:solidFill>
                      <a:prstDash val="solid"/>
                      <a:round/>
                      <a:headEnd type="none" w="med" len="med"/>
                      <a:tailEnd type="none" w="med" len="med"/>
                    </a:lnL>
                    <a:lnR w="12700" cap="flat" cmpd="sng" algn="ctr">
                      <a:solidFill>
                        <a:srgbClr val="77E2C3">
                          <a:lumMod val="60000"/>
                          <a:lumOff val="40000"/>
                        </a:srgbClr>
                      </a:solidFill>
                      <a:prstDash val="solid"/>
                      <a:round/>
                      <a:headEnd type="none" w="med" len="med"/>
                      <a:tailEnd type="none" w="med" len="med"/>
                    </a:lnR>
                    <a:lnT w="12700" cap="flat" cmpd="sng" algn="ctr">
                      <a:solidFill>
                        <a:srgbClr val="77E2C3">
                          <a:lumMod val="60000"/>
                          <a:lumOff val="40000"/>
                        </a:srgbClr>
                      </a:solidFill>
                      <a:prstDash val="solid"/>
                      <a:round/>
                      <a:headEnd type="none" w="med" len="med"/>
                      <a:tailEnd type="none" w="med" len="med"/>
                    </a:lnT>
                    <a:lnB w="12700" cap="flat" cmpd="sng" algn="ctr">
                      <a:solidFill>
                        <a:srgbClr val="77E2C3">
                          <a:lumMod val="60000"/>
                          <a:lumOff val="40000"/>
                        </a:srgb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lvl="0" indent="0" algn="l" defTabSz="1243941" rtl="0" eaLnBrk="1" fontAlgn="auto" latinLnBrk="0" hangingPunct="1">
                        <a:lnSpc>
                          <a:spcPct val="100000"/>
                        </a:lnSpc>
                        <a:spcBef>
                          <a:spcPts val="0"/>
                        </a:spcBef>
                        <a:spcAft>
                          <a:spcPts val="0"/>
                        </a:spcAft>
                        <a:buClrTx/>
                        <a:buSzTx/>
                        <a:buFontTx/>
                        <a:buNone/>
                        <a:tabLst/>
                        <a:defRPr/>
                      </a:pPr>
                      <a:r>
                        <a:rPr lang="ru-RU" sz="1000" b="0" i="0" u="none" strike="noStrike" kern="1200" dirty="0">
                          <a:solidFill>
                            <a:schemeClr val="tx1"/>
                          </a:solidFill>
                          <a:effectLst/>
                          <a:latin typeface="+mn-lt"/>
                          <a:ea typeface="+mn-ea"/>
                          <a:cs typeface="+mn-cs"/>
                        </a:rPr>
                        <a:t>Шаблон приказа о создании комиссии и типовое положение о комиссии</a:t>
                      </a:r>
                    </a:p>
                  </a:txBody>
                  <a:tcPr>
                    <a:lnL w="12700" cap="flat" cmpd="sng" algn="ctr">
                      <a:solidFill>
                        <a:srgbClr val="77E2C3">
                          <a:lumMod val="60000"/>
                          <a:lumOff val="40000"/>
                        </a:srgbClr>
                      </a:solidFill>
                      <a:prstDash val="solid"/>
                      <a:round/>
                      <a:headEnd type="none" w="med" len="med"/>
                      <a:tailEnd type="none" w="med" len="med"/>
                    </a:lnL>
                    <a:lnR w="12700" cap="flat" cmpd="sng" algn="ctr">
                      <a:solidFill>
                        <a:srgbClr val="77E2C3">
                          <a:lumMod val="60000"/>
                          <a:lumOff val="40000"/>
                        </a:srgbClr>
                      </a:solidFill>
                      <a:prstDash val="solid"/>
                      <a:round/>
                      <a:headEnd type="none" w="med" len="med"/>
                      <a:tailEnd type="none" w="med" len="med"/>
                    </a:lnR>
                    <a:lnT w="12700" cap="flat" cmpd="sng" algn="ctr">
                      <a:solidFill>
                        <a:srgbClr val="77E2C3">
                          <a:lumMod val="60000"/>
                          <a:lumOff val="40000"/>
                        </a:srgbClr>
                      </a:solidFill>
                      <a:prstDash val="solid"/>
                      <a:round/>
                      <a:headEnd type="none" w="med" len="med"/>
                      <a:tailEnd type="none" w="med" len="med"/>
                    </a:lnT>
                    <a:lnB w="12700" cap="flat" cmpd="sng" algn="ctr">
                      <a:solidFill>
                        <a:srgbClr val="77E2C3">
                          <a:lumMod val="60000"/>
                          <a:lumOff val="40000"/>
                        </a:srgb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vMerge="1">
                  <a:txBody>
                    <a:bodyPr/>
                    <a:lstStyle/>
                    <a:p>
                      <a:pPr marL="0" algn="ctr" defTabSz="914400" rtl="0" eaLnBrk="1" fontAlgn="ctr" latinLnBrk="0" hangingPunct="1">
                        <a:lnSpc>
                          <a:spcPct val="107000"/>
                        </a:lnSpc>
                        <a:spcAft>
                          <a:spcPts val="800"/>
                        </a:spcAft>
                      </a:pPr>
                      <a:endParaRPr lang="ru-RU" sz="900" b="0" i="0" u="none" strike="noStrike" kern="1200" dirty="0">
                        <a:solidFill>
                          <a:srgbClr val="FF0000"/>
                        </a:solidFill>
                        <a:effectLst/>
                        <a:latin typeface="+mn-lt"/>
                        <a:ea typeface="+mn-ea"/>
                        <a:cs typeface="+mn-cs"/>
                      </a:endParaRPr>
                    </a:p>
                  </a:txBody>
                  <a:tcPr marL="17780" marR="17780" marT="0" marB="0" anchor="ctr">
                    <a:lnL w="12700" cap="flat" cmpd="sng" algn="ctr">
                      <a:solidFill>
                        <a:srgbClr val="77E2C3">
                          <a:lumMod val="60000"/>
                          <a:lumOff val="40000"/>
                        </a:srgbClr>
                      </a:solidFill>
                      <a:prstDash val="solid"/>
                      <a:round/>
                      <a:headEnd type="none" w="med" len="med"/>
                      <a:tailEnd type="none" w="med" len="med"/>
                    </a:lnL>
                    <a:lnR w="12700" cap="flat" cmpd="sng" algn="ctr">
                      <a:solidFill>
                        <a:srgbClr val="77E2C3">
                          <a:lumMod val="60000"/>
                          <a:lumOff val="40000"/>
                        </a:srgbClr>
                      </a:solidFill>
                      <a:prstDash val="solid"/>
                      <a:round/>
                      <a:headEnd type="none" w="med" len="med"/>
                      <a:tailEnd type="none" w="med" len="med"/>
                    </a:lnR>
                    <a:lnT w="12700" cap="flat" cmpd="sng" algn="ctr">
                      <a:solidFill>
                        <a:srgbClr val="77E2C3">
                          <a:lumMod val="60000"/>
                          <a:lumOff val="40000"/>
                        </a:srgbClr>
                      </a:solidFill>
                      <a:prstDash val="solid"/>
                      <a:round/>
                      <a:headEnd type="none" w="med" len="med"/>
                      <a:tailEnd type="none" w="med" len="med"/>
                    </a:lnT>
                    <a:lnB w="12700" cap="flat" cmpd="sng" algn="ctr">
                      <a:solidFill>
                        <a:srgbClr val="77E2C3">
                          <a:lumMod val="60000"/>
                          <a:lumOff val="40000"/>
                        </a:srgb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3822629911"/>
                  </a:ext>
                </a:extLst>
              </a:tr>
              <a:tr h="0">
                <a:tc>
                  <a:txBody>
                    <a:bodyPr/>
                    <a:lstStyle/>
                    <a:p>
                      <a:pPr algn="ctr"/>
                      <a:r>
                        <a:rPr lang="ru-RU" sz="1000" b="0" i="0" u="none" strike="noStrike" kern="1200" dirty="0">
                          <a:solidFill>
                            <a:schemeClr val="tx1"/>
                          </a:solidFill>
                          <a:effectLst/>
                          <a:latin typeface="+mn-lt"/>
                          <a:ea typeface="+mn-ea"/>
                          <a:cs typeface="+mn-cs"/>
                        </a:rPr>
                        <a:t>СР/</a:t>
                      </a:r>
                      <a:r>
                        <a:rPr lang="ru-RU" sz="1000" b="0" i="0" u="none" strike="noStrike" kern="1200" dirty="0" err="1">
                          <a:solidFill>
                            <a:schemeClr val="tx1"/>
                          </a:solidFill>
                          <a:effectLst/>
                          <a:latin typeface="+mn-lt"/>
                          <a:ea typeface="+mn-ea"/>
                          <a:cs typeface="+mn-cs"/>
                        </a:rPr>
                        <a:t>НиР</a:t>
                      </a:r>
                      <a:r>
                        <a:rPr lang="ru-RU" sz="1000" b="0" i="0" u="none" strike="noStrike" kern="1200" dirty="0">
                          <a:solidFill>
                            <a:schemeClr val="tx1"/>
                          </a:solidFill>
                          <a:effectLst/>
                          <a:latin typeface="+mn-lt"/>
                          <a:ea typeface="+mn-ea"/>
                          <a:cs typeface="+mn-cs"/>
                        </a:rPr>
                        <a:t>/ПР07/04</a:t>
                      </a:r>
                    </a:p>
                  </a:txBody>
                  <a:tcPr anchor="ctr">
                    <a:lnL w="12700" cap="flat" cmpd="sng" algn="ctr">
                      <a:solidFill>
                        <a:srgbClr val="77E2C3">
                          <a:lumMod val="60000"/>
                          <a:lumOff val="40000"/>
                        </a:srgbClr>
                      </a:solidFill>
                      <a:prstDash val="solid"/>
                      <a:round/>
                      <a:headEnd type="none" w="med" len="med"/>
                      <a:tailEnd type="none" w="med" len="med"/>
                    </a:lnL>
                    <a:lnR w="12700" cap="flat" cmpd="sng" algn="ctr">
                      <a:solidFill>
                        <a:srgbClr val="77E2C3">
                          <a:lumMod val="60000"/>
                          <a:lumOff val="40000"/>
                        </a:srgbClr>
                      </a:solidFill>
                      <a:prstDash val="solid"/>
                      <a:round/>
                      <a:headEnd type="none" w="med" len="med"/>
                      <a:tailEnd type="none" w="med" len="med"/>
                    </a:lnR>
                    <a:lnT w="12700" cap="flat" cmpd="sng" algn="ctr">
                      <a:solidFill>
                        <a:srgbClr val="77E2C3">
                          <a:lumMod val="60000"/>
                          <a:lumOff val="40000"/>
                        </a:srgbClr>
                      </a:solidFill>
                      <a:prstDash val="solid"/>
                      <a:round/>
                      <a:headEnd type="none" w="med" len="med"/>
                      <a:tailEnd type="none" w="med" len="med"/>
                    </a:lnT>
                    <a:lnB w="12700" cap="flat" cmpd="sng" algn="ctr">
                      <a:solidFill>
                        <a:srgbClr val="77E2C3">
                          <a:lumMod val="60000"/>
                          <a:lumOff val="40000"/>
                        </a:srgb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lvl="0" indent="0" algn="l" defTabSz="1243941" rtl="0" eaLnBrk="1" fontAlgn="auto" latinLnBrk="0" hangingPunct="1">
                        <a:lnSpc>
                          <a:spcPct val="100000"/>
                        </a:lnSpc>
                        <a:spcBef>
                          <a:spcPts val="0"/>
                        </a:spcBef>
                        <a:spcAft>
                          <a:spcPts val="0"/>
                        </a:spcAft>
                        <a:buClrTx/>
                        <a:buSzTx/>
                        <a:buFontTx/>
                        <a:buNone/>
                        <a:tabLst/>
                        <a:defRPr/>
                      </a:pPr>
                      <a:r>
                        <a:rPr lang="ru-RU" sz="1000" b="0" i="0" u="none" strike="noStrike" kern="1200" dirty="0">
                          <a:solidFill>
                            <a:schemeClr val="tx1"/>
                          </a:solidFill>
                          <a:effectLst/>
                          <a:latin typeface="+mn-lt"/>
                          <a:ea typeface="+mn-ea"/>
                          <a:cs typeface="+mn-cs"/>
                        </a:rPr>
                        <a:t>Ритуал «Статус АКП»</a:t>
                      </a:r>
                    </a:p>
                  </a:txBody>
                  <a:tcPr>
                    <a:lnL w="12700" cap="flat" cmpd="sng" algn="ctr">
                      <a:solidFill>
                        <a:srgbClr val="77E2C3">
                          <a:lumMod val="60000"/>
                          <a:lumOff val="40000"/>
                        </a:srgbClr>
                      </a:solidFill>
                      <a:prstDash val="solid"/>
                      <a:round/>
                      <a:headEnd type="none" w="med" len="med"/>
                      <a:tailEnd type="none" w="med" len="med"/>
                    </a:lnL>
                    <a:lnR w="12700" cap="flat" cmpd="sng" algn="ctr">
                      <a:solidFill>
                        <a:srgbClr val="77E2C3">
                          <a:lumMod val="60000"/>
                          <a:lumOff val="40000"/>
                        </a:srgbClr>
                      </a:solidFill>
                      <a:prstDash val="solid"/>
                      <a:round/>
                      <a:headEnd type="none" w="med" len="med"/>
                      <a:tailEnd type="none" w="med" len="med"/>
                    </a:lnR>
                    <a:lnT w="12700" cap="flat" cmpd="sng" algn="ctr">
                      <a:solidFill>
                        <a:srgbClr val="77E2C3">
                          <a:lumMod val="60000"/>
                          <a:lumOff val="40000"/>
                        </a:srgbClr>
                      </a:solidFill>
                      <a:prstDash val="solid"/>
                      <a:round/>
                      <a:headEnd type="none" w="med" len="med"/>
                      <a:tailEnd type="none" w="med" len="med"/>
                    </a:lnT>
                    <a:lnB w="12700" cap="flat" cmpd="sng" algn="ctr">
                      <a:solidFill>
                        <a:srgbClr val="77E2C3">
                          <a:lumMod val="60000"/>
                          <a:lumOff val="40000"/>
                        </a:srgb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vMerge="1">
                  <a:txBody>
                    <a:bodyPr/>
                    <a:lstStyle/>
                    <a:p>
                      <a:pPr marL="0" algn="ctr" defTabSz="914400" rtl="0" eaLnBrk="1" fontAlgn="ctr" latinLnBrk="0" hangingPunct="1">
                        <a:lnSpc>
                          <a:spcPct val="107000"/>
                        </a:lnSpc>
                        <a:spcAft>
                          <a:spcPts val="800"/>
                        </a:spcAft>
                      </a:pPr>
                      <a:endParaRPr lang="ru-RU" sz="900" b="0" i="0" u="none" strike="noStrike" kern="1200" dirty="0">
                        <a:solidFill>
                          <a:srgbClr val="FF0000"/>
                        </a:solidFill>
                        <a:effectLst/>
                        <a:latin typeface="+mn-lt"/>
                        <a:ea typeface="+mn-ea"/>
                        <a:cs typeface="+mn-cs"/>
                      </a:endParaRPr>
                    </a:p>
                  </a:txBody>
                  <a:tcPr marL="17780" marR="17780" marT="0" marB="0" anchor="ctr">
                    <a:lnL w="12700" cap="flat" cmpd="sng" algn="ctr">
                      <a:solidFill>
                        <a:srgbClr val="77E2C3">
                          <a:lumMod val="60000"/>
                          <a:lumOff val="40000"/>
                        </a:srgbClr>
                      </a:solidFill>
                      <a:prstDash val="solid"/>
                      <a:round/>
                      <a:headEnd type="none" w="med" len="med"/>
                      <a:tailEnd type="none" w="med" len="med"/>
                    </a:lnL>
                    <a:lnR w="12700" cap="flat" cmpd="sng" algn="ctr">
                      <a:solidFill>
                        <a:srgbClr val="77E2C3">
                          <a:lumMod val="60000"/>
                          <a:lumOff val="40000"/>
                        </a:srgbClr>
                      </a:solidFill>
                      <a:prstDash val="solid"/>
                      <a:round/>
                      <a:headEnd type="none" w="med" len="med"/>
                      <a:tailEnd type="none" w="med" len="med"/>
                    </a:lnR>
                    <a:lnT w="12700" cap="flat" cmpd="sng" algn="ctr">
                      <a:solidFill>
                        <a:srgbClr val="77E2C3">
                          <a:lumMod val="60000"/>
                          <a:lumOff val="40000"/>
                        </a:srgbClr>
                      </a:solidFill>
                      <a:prstDash val="solid"/>
                      <a:round/>
                      <a:headEnd type="none" w="med" len="med"/>
                      <a:tailEnd type="none" w="med" len="med"/>
                    </a:lnT>
                    <a:lnB w="12700" cap="flat" cmpd="sng" algn="ctr">
                      <a:solidFill>
                        <a:srgbClr val="77E2C3">
                          <a:lumMod val="60000"/>
                          <a:lumOff val="40000"/>
                        </a:srgb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031463354"/>
                  </a:ext>
                </a:extLst>
              </a:tr>
              <a:tr h="0">
                <a:tc>
                  <a:txBody>
                    <a:bodyPr/>
                    <a:lstStyle/>
                    <a:p>
                      <a:pPr algn="ctr"/>
                      <a:r>
                        <a:rPr lang="ru-RU" sz="1000" b="0" i="0" u="none" strike="noStrike" kern="1200" dirty="0">
                          <a:solidFill>
                            <a:schemeClr val="tx1"/>
                          </a:solidFill>
                          <a:effectLst/>
                          <a:latin typeface="+mn-lt"/>
                          <a:ea typeface="+mn-ea"/>
                          <a:cs typeface="+mn-cs"/>
                        </a:rPr>
                        <a:t>СР/</a:t>
                      </a:r>
                      <a:r>
                        <a:rPr lang="ru-RU" sz="1000" b="0" i="0" u="none" strike="noStrike" kern="1200" dirty="0" err="1">
                          <a:solidFill>
                            <a:schemeClr val="tx1"/>
                          </a:solidFill>
                          <a:effectLst/>
                          <a:latin typeface="+mn-lt"/>
                          <a:ea typeface="+mn-ea"/>
                          <a:cs typeface="+mn-cs"/>
                        </a:rPr>
                        <a:t>НиР</a:t>
                      </a:r>
                      <a:r>
                        <a:rPr lang="ru-RU" sz="1000" b="0" i="0" u="none" strike="noStrike" kern="1200" dirty="0">
                          <a:solidFill>
                            <a:schemeClr val="tx1"/>
                          </a:solidFill>
                          <a:effectLst/>
                          <a:latin typeface="+mn-lt"/>
                          <a:ea typeface="+mn-ea"/>
                          <a:cs typeface="+mn-cs"/>
                        </a:rPr>
                        <a:t>/ПР07/05</a:t>
                      </a:r>
                    </a:p>
                  </a:txBody>
                  <a:tcPr anchor="ctr">
                    <a:lnL w="12700" cap="flat" cmpd="sng" algn="ctr">
                      <a:solidFill>
                        <a:srgbClr val="77E2C3">
                          <a:lumMod val="60000"/>
                          <a:lumOff val="40000"/>
                        </a:srgbClr>
                      </a:solidFill>
                      <a:prstDash val="solid"/>
                      <a:round/>
                      <a:headEnd type="none" w="med" len="med"/>
                      <a:tailEnd type="none" w="med" len="med"/>
                    </a:lnL>
                    <a:lnR w="12700" cap="flat" cmpd="sng" algn="ctr">
                      <a:solidFill>
                        <a:srgbClr val="77E2C3">
                          <a:lumMod val="60000"/>
                          <a:lumOff val="40000"/>
                        </a:srgbClr>
                      </a:solidFill>
                      <a:prstDash val="solid"/>
                      <a:round/>
                      <a:headEnd type="none" w="med" len="med"/>
                      <a:tailEnd type="none" w="med" len="med"/>
                    </a:lnR>
                    <a:lnT w="12700" cap="flat" cmpd="sng" algn="ctr">
                      <a:solidFill>
                        <a:srgbClr val="77E2C3">
                          <a:lumMod val="60000"/>
                          <a:lumOff val="40000"/>
                        </a:srgbClr>
                      </a:solidFill>
                      <a:prstDash val="solid"/>
                      <a:round/>
                      <a:headEnd type="none" w="med" len="med"/>
                      <a:tailEnd type="none" w="med" len="med"/>
                    </a:lnT>
                    <a:lnB w="12700" cap="flat" cmpd="sng" algn="ctr">
                      <a:solidFill>
                        <a:srgbClr val="77E2C3">
                          <a:lumMod val="60000"/>
                          <a:lumOff val="40000"/>
                        </a:srgb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lvl="0" indent="0" algn="l" defTabSz="1243941" rtl="0" eaLnBrk="1" fontAlgn="auto" latinLnBrk="0" hangingPunct="1">
                        <a:lnSpc>
                          <a:spcPct val="100000"/>
                        </a:lnSpc>
                        <a:spcBef>
                          <a:spcPts val="0"/>
                        </a:spcBef>
                        <a:spcAft>
                          <a:spcPts val="0"/>
                        </a:spcAft>
                        <a:buClrTx/>
                        <a:buSzTx/>
                        <a:buFontTx/>
                        <a:buNone/>
                        <a:tabLst/>
                        <a:defRPr/>
                      </a:pPr>
                      <a:r>
                        <a:rPr lang="ru-RU" sz="1000" b="0" i="0" u="none" strike="noStrike" kern="1200" dirty="0">
                          <a:solidFill>
                            <a:schemeClr val="tx1"/>
                          </a:solidFill>
                          <a:effectLst/>
                          <a:latin typeface="+mn-lt"/>
                          <a:ea typeface="+mn-ea"/>
                          <a:cs typeface="+mn-cs"/>
                        </a:rPr>
                        <a:t>Ритуал «Анализ экономических потерь и АКП»</a:t>
                      </a:r>
                    </a:p>
                  </a:txBody>
                  <a:tcPr>
                    <a:lnL w="12700" cap="flat" cmpd="sng" algn="ctr">
                      <a:solidFill>
                        <a:srgbClr val="77E2C3">
                          <a:lumMod val="60000"/>
                          <a:lumOff val="40000"/>
                        </a:srgbClr>
                      </a:solidFill>
                      <a:prstDash val="solid"/>
                      <a:round/>
                      <a:headEnd type="none" w="med" len="med"/>
                      <a:tailEnd type="none" w="med" len="med"/>
                    </a:lnL>
                    <a:lnR w="12700" cap="flat" cmpd="sng" algn="ctr">
                      <a:solidFill>
                        <a:srgbClr val="77E2C3">
                          <a:lumMod val="60000"/>
                          <a:lumOff val="40000"/>
                        </a:srgbClr>
                      </a:solidFill>
                      <a:prstDash val="solid"/>
                      <a:round/>
                      <a:headEnd type="none" w="med" len="med"/>
                      <a:tailEnd type="none" w="med" len="med"/>
                    </a:lnR>
                    <a:lnT w="12700" cap="flat" cmpd="sng" algn="ctr">
                      <a:solidFill>
                        <a:srgbClr val="77E2C3">
                          <a:lumMod val="60000"/>
                          <a:lumOff val="40000"/>
                        </a:srgbClr>
                      </a:solidFill>
                      <a:prstDash val="solid"/>
                      <a:round/>
                      <a:headEnd type="none" w="med" len="med"/>
                      <a:tailEnd type="none" w="med" len="med"/>
                    </a:lnT>
                    <a:lnB w="12700" cap="flat" cmpd="sng" algn="ctr">
                      <a:solidFill>
                        <a:srgbClr val="77E2C3">
                          <a:lumMod val="60000"/>
                          <a:lumOff val="40000"/>
                        </a:srgb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vMerge="1">
                  <a:txBody>
                    <a:bodyPr/>
                    <a:lstStyle/>
                    <a:p>
                      <a:pPr marL="0" algn="ctr" defTabSz="914400" rtl="0" eaLnBrk="1" fontAlgn="ctr" latinLnBrk="0" hangingPunct="1">
                        <a:lnSpc>
                          <a:spcPct val="107000"/>
                        </a:lnSpc>
                        <a:spcAft>
                          <a:spcPts val="800"/>
                        </a:spcAft>
                      </a:pPr>
                      <a:endParaRPr lang="ru-RU" sz="900" b="0" i="0" u="none" strike="noStrike" kern="1200" dirty="0">
                        <a:solidFill>
                          <a:srgbClr val="FF0000"/>
                        </a:solidFill>
                        <a:effectLst/>
                        <a:latin typeface="+mn-lt"/>
                        <a:ea typeface="+mn-ea"/>
                        <a:cs typeface="+mn-cs"/>
                      </a:endParaRPr>
                    </a:p>
                  </a:txBody>
                  <a:tcPr marL="17780" marR="17780" marT="0" marB="0" anchor="ctr">
                    <a:lnL w="12700" cap="flat" cmpd="sng" algn="ctr">
                      <a:solidFill>
                        <a:srgbClr val="77E2C3">
                          <a:lumMod val="60000"/>
                          <a:lumOff val="40000"/>
                        </a:srgbClr>
                      </a:solidFill>
                      <a:prstDash val="solid"/>
                      <a:round/>
                      <a:headEnd type="none" w="med" len="med"/>
                      <a:tailEnd type="none" w="med" len="med"/>
                    </a:lnL>
                    <a:lnR w="12700" cap="flat" cmpd="sng" algn="ctr">
                      <a:solidFill>
                        <a:srgbClr val="77E2C3">
                          <a:lumMod val="60000"/>
                          <a:lumOff val="40000"/>
                        </a:srgbClr>
                      </a:solidFill>
                      <a:prstDash val="solid"/>
                      <a:round/>
                      <a:headEnd type="none" w="med" len="med"/>
                      <a:tailEnd type="none" w="med" len="med"/>
                    </a:lnR>
                    <a:lnT w="12700" cap="flat" cmpd="sng" algn="ctr">
                      <a:solidFill>
                        <a:srgbClr val="77E2C3">
                          <a:lumMod val="60000"/>
                          <a:lumOff val="40000"/>
                        </a:srgbClr>
                      </a:solidFill>
                      <a:prstDash val="solid"/>
                      <a:round/>
                      <a:headEnd type="none" w="med" len="med"/>
                      <a:tailEnd type="none" w="med" len="med"/>
                    </a:lnT>
                    <a:lnB w="12700" cap="flat" cmpd="sng" algn="ctr">
                      <a:solidFill>
                        <a:srgbClr val="77E2C3">
                          <a:lumMod val="60000"/>
                          <a:lumOff val="40000"/>
                        </a:srgb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844815464"/>
                  </a:ext>
                </a:extLst>
              </a:tr>
              <a:tr h="0">
                <a:tc>
                  <a:txBody>
                    <a:bodyPr/>
                    <a:lstStyle/>
                    <a:p>
                      <a:pPr algn="ctr"/>
                      <a:r>
                        <a:rPr lang="ru-RU" sz="1000" b="0" i="0" u="none" strike="noStrike" kern="1200" dirty="0">
                          <a:solidFill>
                            <a:schemeClr val="tx1"/>
                          </a:solidFill>
                          <a:effectLst/>
                          <a:latin typeface="+mn-lt"/>
                          <a:ea typeface="+mn-ea"/>
                          <a:cs typeface="+mn-cs"/>
                        </a:rPr>
                        <a:t>СР/</a:t>
                      </a:r>
                      <a:r>
                        <a:rPr lang="ru-RU" sz="1000" b="0" i="0" u="none" strike="noStrike" kern="1200" dirty="0" err="1">
                          <a:solidFill>
                            <a:schemeClr val="tx1"/>
                          </a:solidFill>
                          <a:effectLst/>
                          <a:latin typeface="+mn-lt"/>
                          <a:ea typeface="+mn-ea"/>
                          <a:cs typeface="+mn-cs"/>
                        </a:rPr>
                        <a:t>НиР</a:t>
                      </a:r>
                      <a:r>
                        <a:rPr lang="ru-RU" sz="1000" b="0" i="0" u="none" strike="noStrike" kern="1200" dirty="0">
                          <a:solidFill>
                            <a:schemeClr val="tx1"/>
                          </a:solidFill>
                          <a:effectLst/>
                          <a:latin typeface="+mn-lt"/>
                          <a:ea typeface="+mn-ea"/>
                          <a:cs typeface="+mn-cs"/>
                        </a:rPr>
                        <a:t>/ПР07/06</a:t>
                      </a:r>
                    </a:p>
                  </a:txBody>
                  <a:tcPr anchor="ctr">
                    <a:lnL w="12700" cap="flat" cmpd="sng" algn="ctr">
                      <a:solidFill>
                        <a:srgbClr val="77E2C3">
                          <a:lumMod val="60000"/>
                          <a:lumOff val="40000"/>
                        </a:srgbClr>
                      </a:solidFill>
                      <a:prstDash val="solid"/>
                      <a:round/>
                      <a:headEnd type="none" w="med" len="med"/>
                      <a:tailEnd type="none" w="med" len="med"/>
                    </a:lnL>
                    <a:lnR w="12700" cap="flat" cmpd="sng" algn="ctr">
                      <a:solidFill>
                        <a:srgbClr val="77E2C3">
                          <a:lumMod val="60000"/>
                          <a:lumOff val="40000"/>
                        </a:srgbClr>
                      </a:solidFill>
                      <a:prstDash val="solid"/>
                      <a:round/>
                      <a:headEnd type="none" w="med" len="med"/>
                      <a:tailEnd type="none" w="med" len="med"/>
                    </a:lnR>
                    <a:lnT w="12700" cap="flat" cmpd="sng" algn="ctr">
                      <a:solidFill>
                        <a:srgbClr val="77E2C3">
                          <a:lumMod val="60000"/>
                          <a:lumOff val="40000"/>
                        </a:srgbClr>
                      </a:solidFill>
                      <a:prstDash val="solid"/>
                      <a:round/>
                      <a:headEnd type="none" w="med" len="med"/>
                      <a:tailEnd type="none" w="med" len="med"/>
                    </a:lnT>
                    <a:lnB w="12700" cap="flat" cmpd="sng" algn="ctr">
                      <a:solidFill>
                        <a:srgbClr val="77E2C3">
                          <a:lumMod val="60000"/>
                          <a:lumOff val="40000"/>
                        </a:srgb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lvl="0" indent="0" algn="l" defTabSz="1243941" rtl="0" eaLnBrk="1" fontAlgn="auto" latinLnBrk="0" hangingPunct="1">
                        <a:lnSpc>
                          <a:spcPct val="100000"/>
                        </a:lnSpc>
                        <a:spcBef>
                          <a:spcPts val="0"/>
                        </a:spcBef>
                        <a:spcAft>
                          <a:spcPts val="0"/>
                        </a:spcAft>
                        <a:buClrTx/>
                        <a:buSzTx/>
                        <a:buFontTx/>
                        <a:buNone/>
                        <a:tabLst/>
                        <a:defRPr/>
                      </a:pPr>
                      <a:r>
                        <a:rPr lang="ru-RU" sz="1000" b="0" i="0" u="none" strike="noStrike" kern="1200" dirty="0">
                          <a:solidFill>
                            <a:schemeClr val="tx1"/>
                          </a:solidFill>
                          <a:effectLst/>
                          <a:latin typeface="+mn-lt"/>
                          <a:ea typeface="+mn-ea"/>
                          <a:cs typeface="+mn-cs"/>
                        </a:rPr>
                        <a:t>Раздел типового ритуала службы ФЭП КЦ</a:t>
                      </a:r>
                    </a:p>
                  </a:txBody>
                  <a:tcPr>
                    <a:lnL w="12700" cap="flat" cmpd="sng" algn="ctr">
                      <a:solidFill>
                        <a:srgbClr val="77E2C3">
                          <a:lumMod val="60000"/>
                          <a:lumOff val="40000"/>
                        </a:srgbClr>
                      </a:solidFill>
                      <a:prstDash val="solid"/>
                      <a:round/>
                      <a:headEnd type="none" w="med" len="med"/>
                      <a:tailEnd type="none" w="med" len="med"/>
                    </a:lnL>
                    <a:lnR w="12700" cap="flat" cmpd="sng" algn="ctr">
                      <a:solidFill>
                        <a:srgbClr val="77E2C3">
                          <a:lumMod val="60000"/>
                          <a:lumOff val="40000"/>
                        </a:srgbClr>
                      </a:solidFill>
                      <a:prstDash val="solid"/>
                      <a:round/>
                      <a:headEnd type="none" w="med" len="med"/>
                      <a:tailEnd type="none" w="med" len="med"/>
                    </a:lnR>
                    <a:lnT w="12700" cap="flat" cmpd="sng" algn="ctr">
                      <a:solidFill>
                        <a:srgbClr val="77E2C3">
                          <a:lumMod val="60000"/>
                          <a:lumOff val="40000"/>
                        </a:srgbClr>
                      </a:solidFill>
                      <a:prstDash val="solid"/>
                      <a:round/>
                      <a:headEnd type="none" w="med" len="med"/>
                      <a:tailEnd type="none" w="med" len="med"/>
                    </a:lnT>
                    <a:lnB w="12700" cap="flat" cmpd="sng" algn="ctr">
                      <a:solidFill>
                        <a:srgbClr val="77E2C3">
                          <a:lumMod val="60000"/>
                          <a:lumOff val="40000"/>
                        </a:srgb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vMerge="1">
                  <a:txBody>
                    <a:bodyPr/>
                    <a:lstStyle/>
                    <a:p>
                      <a:pPr marL="0" algn="ctr" defTabSz="914400" rtl="0" eaLnBrk="1" fontAlgn="ctr" latinLnBrk="0" hangingPunct="1">
                        <a:lnSpc>
                          <a:spcPct val="107000"/>
                        </a:lnSpc>
                        <a:spcAft>
                          <a:spcPts val="800"/>
                        </a:spcAft>
                      </a:pPr>
                      <a:endParaRPr lang="ru-RU" sz="900" b="0" i="0" u="none" strike="noStrike" kern="1200" dirty="0">
                        <a:solidFill>
                          <a:srgbClr val="FF0000"/>
                        </a:solidFill>
                        <a:effectLst/>
                        <a:latin typeface="+mn-lt"/>
                        <a:ea typeface="+mn-ea"/>
                        <a:cs typeface="+mn-cs"/>
                      </a:endParaRPr>
                    </a:p>
                  </a:txBody>
                  <a:tcPr marL="17780" marR="17780" marT="0" marB="0" anchor="ctr">
                    <a:lnL w="12700" cap="flat" cmpd="sng" algn="ctr">
                      <a:solidFill>
                        <a:srgbClr val="77E2C3">
                          <a:lumMod val="60000"/>
                          <a:lumOff val="40000"/>
                        </a:srgbClr>
                      </a:solidFill>
                      <a:prstDash val="solid"/>
                      <a:round/>
                      <a:headEnd type="none" w="med" len="med"/>
                      <a:tailEnd type="none" w="med" len="med"/>
                    </a:lnL>
                    <a:lnR w="12700" cap="flat" cmpd="sng" algn="ctr">
                      <a:solidFill>
                        <a:srgbClr val="77E2C3">
                          <a:lumMod val="60000"/>
                          <a:lumOff val="40000"/>
                        </a:srgbClr>
                      </a:solidFill>
                      <a:prstDash val="solid"/>
                      <a:round/>
                      <a:headEnd type="none" w="med" len="med"/>
                      <a:tailEnd type="none" w="med" len="med"/>
                    </a:lnR>
                    <a:lnT w="12700" cap="flat" cmpd="sng" algn="ctr">
                      <a:solidFill>
                        <a:srgbClr val="77E2C3">
                          <a:lumMod val="60000"/>
                          <a:lumOff val="40000"/>
                        </a:srgbClr>
                      </a:solidFill>
                      <a:prstDash val="solid"/>
                      <a:round/>
                      <a:headEnd type="none" w="med" len="med"/>
                      <a:tailEnd type="none" w="med" len="med"/>
                    </a:lnT>
                    <a:lnB w="12700" cap="flat" cmpd="sng" algn="ctr">
                      <a:solidFill>
                        <a:srgbClr val="77E2C3">
                          <a:lumMod val="60000"/>
                          <a:lumOff val="40000"/>
                        </a:srgb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63304121"/>
                  </a:ext>
                </a:extLst>
              </a:tr>
              <a:tr h="0">
                <a:tc>
                  <a:txBody>
                    <a:bodyPr/>
                    <a:lstStyle/>
                    <a:p>
                      <a:pPr marL="0" marR="0" lvl="0" indent="0" algn="ctr" defTabSz="1243941" rtl="0" eaLnBrk="1" fontAlgn="auto" latinLnBrk="0" hangingPunct="1">
                        <a:lnSpc>
                          <a:spcPct val="100000"/>
                        </a:lnSpc>
                        <a:spcBef>
                          <a:spcPts val="0"/>
                        </a:spcBef>
                        <a:spcAft>
                          <a:spcPts val="0"/>
                        </a:spcAft>
                        <a:buClrTx/>
                        <a:buSzTx/>
                        <a:buFontTx/>
                        <a:buNone/>
                        <a:tabLst/>
                        <a:defRPr/>
                      </a:pPr>
                      <a:r>
                        <a:rPr lang="ru-RU" sz="1000" b="0" i="0" u="none" strike="noStrike" kern="1200" dirty="0">
                          <a:solidFill>
                            <a:schemeClr val="tx1"/>
                          </a:solidFill>
                          <a:effectLst/>
                          <a:latin typeface="+mn-lt"/>
                          <a:ea typeface="+mn-ea"/>
                          <a:cs typeface="+mn-cs"/>
                        </a:rPr>
                        <a:t>СР/</a:t>
                      </a:r>
                      <a:r>
                        <a:rPr lang="ru-RU" sz="1000" b="0" i="0" u="none" strike="noStrike" kern="1200" dirty="0" err="1">
                          <a:solidFill>
                            <a:schemeClr val="tx1"/>
                          </a:solidFill>
                          <a:effectLst/>
                          <a:latin typeface="+mn-lt"/>
                          <a:ea typeface="+mn-ea"/>
                          <a:cs typeface="+mn-cs"/>
                        </a:rPr>
                        <a:t>НиР</a:t>
                      </a:r>
                      <a:r>
                        <a:rPr lang="ru-RU" sz="1000" b="0" i="0" u="none" strike="noStrike" kern="1200" dirty="0">
                          <a:solidFill>
                            <a:schemeClr val="tx1"/>
                          </a:solidFill>
                          <a:effectLst/>
                          <a:latin typeface="+mn-lt"/>
                          <a:ea typeface="+mn-ea"/>
                          <a:cs typeface="+mn-cs"/>
                        </a:rPr>
                        <a:t>/ПР07/07</a:t>
                      </a:r>
                    </a:p>
                  </a:txBody>
                  <a:tcPr anchor="ctr">
                    <a:lnL w="12700" cap="flat" cmpd="sng" algn="ctr">
                      <a:solidFill>
                        <a:srgbClr val="77E2C3">
                          <a:lumMod val="60000"/>
                          <a:lumOff val="40000"/>
                        </a:srgbClr>
                      </a:solidFill>
                      <a:prstDash val="solid"/>
                      <a:round/>
                      <a:headEnd type="none" w="med" len="med"/>
                      <a:tailEnd type="none" w="med" len="med"/>
                    </a:lnL>
                    <a:lnR w="12700" cap="flat" cmpd="sng" algn="ctr">
                      <a:solidFill>
                        <a:srgbClr val="77E2C3">
                          <a:lumMod val="60000"/>
                          <a:lumOff val="40000"/>
                        </a:srgbClr>
                      </a:solidFill>
                      <a:prstDash val="solid"/>
                      <a:round/>
                      <a:headEnd type="none" w="med" len="med"/>
                      <a:tailEnd type="none" w="med" len="med"/>
                    </a:lnR>
                    <a:lnT w="12700" cap="flat" cmpd="sng" algn="ctr">
                      <a:solidFill>
                        <a:srgbClr val="77E2C3">
                          <a:lumMod val="60000"/>
                          <a:lumOff val="40000"/>
                        </a:srgbClr>
                      </a:solidFill>
                      <a:prstDash val="solid"/>
                      <a:round/>
                      <a:headEnd type="none" w="med" len="med"/>
                      <a:tailEnd type="none" w="med" len="med"/>
                    </a:lnT>
                    <a:lnB w="12700" cap="flat" cmpd="sng" algn="ctr">
                      <a:solidFill>
                        <a:srgbClr val="77E2C3">
                          <a:lumMod val="60000"/>
                          <a:lumOff val="40000"/>
                        </a:srgb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r>
                        <a:rPr lang="ru-RU" sz="1000" b="0" i="0" u="none" strike="noStrike" kern="1200" dirty="0">
                          <a:solidFill>
                            <a:schemeClr val="tx1"/>
                          </a:solidFill>
                          <a:effectLst/>
                          <a:latin typeface="+mn-lt"/>
                          <a:ea typeface="+mn-ea"/>
                          <a:cs typeface="+mn-cs"/>
                        </a:rPr>
                        <a:t>Ритуал «Статус полных расследований, извлеченных уроков и мероприятий»</a:t>
                      </a:r>
                    </a:p>
                  </a:txBody>
                  <a:tcPr anchor="ctr">
                    <a:lnL w="12700" cap="flat" cmpd="sng" algn="ctr">
                      <a:solidFill>
                        <a:srgbClr val="77E2C3">
                          <a:lumMod val="60000"/>
                          <a:lumOff val="40000"/>
                        </a:srgbClr>
                      </a:solidFill>
                      <a:prstDash val="solid"/>
                      <a:round/>
                      <a:headEnd type="none" w="med" len="med"/>
                      <a:tailEnd type="none" w="med" len="med"/>
                    </a:lnL>
                    <a:lnR w="12700" cap="flat" cmpd="sng" algn="ctr">
                      <a:solidFill>
                        <a:srgbClr val="77E2C3">
                          <a:lumMod val="60000"/>
                          <a:lumOff val="40000"/>
                        </a:srgbClr>
                      </a:solidFill>
                      <a:prstDash val="solid"/>
                      <a:round/>
                      <a:headEnd type="none" w="med" len="med"/>
                      <a:tailEnd type="none" w="med" len="med"/>
                    </a:lnR>
                    <a:lnT w="12700" cap="flat" cmpd="sng" algn="ctr">
                      <a:solidFill>
                        <a:srgbClr val="77E2C3">
                          <a:lumMod val="60000"/>
                          <a:lumOff val="40000"/>
                        </a:srgbClr>
                      </a:solidFill>
                      <a:prstDash val="solid"/>
                      <a:round/>
                      <a:headEnd type="none" w="med" len="med"/>
                      <a:tailEnd type="none" w="med" len="med"/>
                    </a:lnT>
                    <a:lnB w="12700" cap="flat" cmpd="sng" algn="ctr">
                      <a:solidFill>
                        <a:srgbClr val="77E2C3">
                          <a:lumMod val="60000"/>
                          <a:lumOff val="40000"/>
                        </a:srgb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vMerge="1">
                  <a:txBody>
                    <a:bodyPr/>
                    <a:lstStyle/>
                    <a:p>
                      <a:pPr marL="0" algn="ctr" defTabSz="914400" rtl="0" eaLnBrk="1" fontAlgn="ctr" latinLnBrk="0" hangingPunct="1">
                        <a:lnSpc>
                          <a:spcPct val="107000"/>
                        </a:lnSpc>
                        <a:spcAft>
                          <a:spcPts val="800"/>
                        </a:spcAft>
                      </a:pPr>
                      <a:endParaRPr lang="ru-RU" sz="900" b="0" i="0" u="none" strike="noStrike" kern="1200" dirty="0">
                        <a:solidFill>
                          <a:srgbClr val="FF0000"/>
                        </a:solidFill>
                        <a:effectLst/>
                        <a:latin typeface="+mn-lt"/>
                        <a:ea typeface="+mn-ea"/>
                        <a:cs typeface="+mn-cs"/>
                      </a:endParaRPr>
                    </a:p>
                  </a:txBody>
                  <a:tcPr marL="17780" marR="17780" marT="0" marB="0" anchor="ctr">
                    <a:lnL w="12700" cap="flat" cmpd="sng" algn="ctr">
                      <a:solidFill>
                        <a:srgbClr val="77E2C3">
                          <a:lumMod val="60000"/>
                          <a:lumOff val="40000"/>
                        </a:srgbClr>
                      </a:solidFill>
                      <a:prstDash val="solid"/>
                      <a:round/>
                      <a:headEnd type="none" w="med" len="med"/>
                      <a:tailEnd type="none" w="med" len="med"/>
                    </a:lnL>
                    <a:lnR w="12700" cap="flat" cmpd="sng" algn="ctr">
                      <a:solidFill>
                        <a:srgbClr val="77E2C3">
                          <a:lumMod val="60000"/>
                          <a:lumOff val="40000"/>
                        </a:srgbClr>
                      </a:solidFill>
                      <a:prstDash val="solid"/>
                      <a:round/>
                      <a:headEnd type="none" w="med" len="med"/>
                      <a:tailEnd type="none" w="med" len="med"/>
                    </a:lnR>
                    <a:lnT w="12700" cap="flat" cmpd="sng" algn="ctr">
                      <a:solidFill>
                        <a:srgbClr val="77E2C3">
                          <a:lumMod val="60000"/>
                          <a:lumOff val="40000"/>
                        </a:srgbClr>
                      </a:solidFill>
                      <a:prstDash val="solid"/>
                      <a:round/>
                      <a:headEnd type="none" w="med" len="med"/>
                      <a:tailEnd type="none" w="med" len="med"/>
                    </a:lnT>
                    <a:lnB w="12700" cap="flat" cmpd="sng" algn="ctr">
                      <a:solidFill>
                        <a:srgbClr val="77E2C3">
                          <a:lumMod val="60000"/>
                          <a:lumOff val="40000"/>
                        </a:srgb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774022292"/>
                  </a:ext>
                </a:extLst>
              </a:tr>
              <a:tr h="0">
                <a:tc>
                  <a:txBody>
                    <a:bodyPr/>
                    <a:lstStyle/>
                    <a:p>
                      <a:pPr marL="0" marR="0" lvl="0" indent="0" algn="ctr" defTabSz="1243941" rtl="0" eaLnBrk="1" fontAlgn="auto" latinLnBrk="0" hangingPunct="1">
                        <a:lnSpc>
                          <a:spcPct val="100000"/>
                        </a:lnSpc>
                        <a:spcBef>
                          <a:spcPts val="0"/>
                        </a:spcBef>
                        <a:spcAft>
                          <a:spcPts val="0"/>
                        </a:spcAft>
                        <a:buClrTx/>
                        <a:buSzTx/>
                        <a:buFontTx/>
                        <a:buNone/>
                        <a:tabLst/>
                        <a:defRPr/>
                      </a:pPr>
                      <a:r>
                        <a:rPr lang="ru-RU" sz="1000" b="0" i="0" u="none" strike="noStrike" kern="1200" dirty="0">
                          <a:solidFill>
                            <a:schemeClr val="tx1"/>
                          </a:solidFill>
                          <a:effectLst/>
                          <a:latin typeface="+mn-lt"/>
                          <a:ea typeface="+mn-ea"/>
                          <a:cs typeface="+mn-cs"/>
                        </a:rPr>
                        <a:t>СР/</a:t>
                      </a:r>
                      <a:r>
                        <a:rPr lang="ru-RU" sz="1000" b="0" i="0" u="none" strike="noStrike" kern="1200" dirty="0" err="1">
                          <a:solidFill>
                            <a:schemeClr val="tx1"/>
                          </a:solidFill>
                          <a:effectLst/>
                          <a:latin typeface="+mn-lt"/>
                          <a:ea typeface="+mn-ea"/>
                          <a:cs typeface="+mn-cs"/>
                        </a:rPr>
                        <a:t>НиР</a:t>
                      </a:r>
                      <a:r>
                        <a:rPr lang="ru-RU" sz="1000" b="0" i="0" u="none" strike="noStrike" kern="1200" dirty="0">
                          <a:solidFill>
                            <a:schemeClr val="tx1"/>
                          </a:solidFill>
                          <a:effectLst/>
                          <a:latin typeface="+mn-lt"/>
                          <a:ea typeface="+mn-ea"/>
                          <a:cs typeface="+mn-cs"/>
                        </a:rPr>
                        <a:t>/ПР07/0</a:t>
                      </a:r>
                      <a:r>
                        <a:rPr lang="en-US" sz="1000" b="0" i="0" u="none" strike="noStrike" kern="1200" dirty="0">
                          <a:solidFill>
                            <a:schemeClr val="tx1"/>
                          </a:solidFill>
                          <a:effectLst/>
                          <a:latin typeface="+mn-lt"/>
                          <a:ea typeface="+mn-ea"/>
                          <a:cs typeface="+mn-cs"/>
                        </a:rPr>
                        <a:t>8</a:t>
                      </a:r>
                      <a:endParaRPr lang="ru-RU" sz="1000" b="0" i="0" u="none" strike="noStrike" kern="1200" dirty="0">
                        <a:solidFill>
                          <a:schemeClr val="tx1"/>
                        </a:solidFill>
                        <a:effectLst/>
                        <a:latin typeface="+mn-lt"/>
                        <a:ea typeface="+mn-ea"/>
                        <a:cs typeface="+mn-cs"/>
                      </a:endParaRPr>
                    </a:p>
                  </a:txBody>
                  <a:tcPr anchor="ctr">
                    <a:lnL w="12700" cap="flat" cmpd="sng" algn="ctr">
                      <a:solidFill>
                        <a:srgbClr val="77E2C3">
                          <a:lumMod val="60000"/>
                          <a:lumOff val="40000"/>
                        </a:srgbClr>
                      </a:solidFill>
                      <a:prstDash val="solid"/>
                      <a:round/>
                      <a:headEnd type="none" w="med" len="med"/>
                      <a:tailEnd type="none" w="med" len="med"/>
                    </a:lnL>
                    <a:lnR w="12700" cap="flat" cmpd="sng" algn="ctr">
                      <a:solidFill>
                        <a:srgbClr val="77E2C3">
                          <a:lumMod val="60000"/>
                          <a:lumOff val="40000"/>
                        </a:srgbClr>
                      </a:solidFill>
                      <a:prstDash val="solid"/>
                      <a:round/>
                      <a:headEnd type="none" w="med" len="med"/>
                      <a:tailEnd type="none" w="med" len="med"/>
                    </a:lnR>
                    <a:lnT w="12700" cap="flat" cmpd="sng" algn="ctr">
                      <a:solidFill>
                        <a:srgbClr val="77E2C3">
                          <a:lumMod val="60000"/>
                          <a:lumOff val="40000"/>
                        </a:srgbClr>
                      </a:solidFill>
                      <a:prstDash val="solid"/>
                      <a:round/>
                      <a:headEnd type="none" w="med" len="med"/>
                      <a:tailEnd type="none" w="med" len="med"/>
                    </a:lnT>
                    <a:lnB w="12700" cap="flat" cmpd="sng" algn="ctr">
                      <a:solidFill>
                        <a:srgbClr val="77E2C3">
                          <a:lumMod val="60000"/>
                          <a:lumOff val="40000"/>
                        </a:srgb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r>
                        <a:rPr lang="ru-RU" sz="1000" b="0" i="0" u="none" strike="noStrike" kern="1200" dirty="0">
                          <a:solidFill>
                            <a:schemeClr val="tx1"/>
                          </a:solidFill>
                          <a:effectLst/>
                          <a:latin typeface="+mn-lt"/>
                          <a:ea typeface="+mn-ea"/>
                          <a:cs typeface="+mn-cs"/>
                        </a:rPr>
                        <a:t>Инструкция пользователя АКП </a:t>
                      </a:r>
                      <a:r>
                        <a:rPr lang="ru-RU" sz="1000" b="0" i="0" u="none" strike="noStrike" kern="1200" dirty="0" err="1">
                          <a:solidFill>
                            <a:schemeClr val="tx1"/>
                          </a:solidFill>
                          <a:effectLst/>
                          <a:latin typeface="+mn-lt"/>
                          <a:ea typeface="+mn-ea"/>
                          <a:cs typeface="+mn-cs"/>
                        </a:rPr>
                        <a:t>Меридиум</a:t>
                      </a:r>
                      <a:endParaRPr lang="ru-RU" sz="1000" b="0" i="0" u="none" strike="noStrike" kern="1200" dirty="0">
                        <a:solidFill>
                          <a:schemeClr val="tx1"/>
                        </a:solidFill>
                        <a:effectLst/>
                        <a:latin typeface="+mn-lt"/>
                        <a:ea typeface="+mn-ea"/>
                        <a:cs typeface="+mn-cs"/>
                      </a:endParaRPr>
                    </a:p>
                  </a:txBody>
                  <a:tcPr anchor="ctr">
                    <a:lnL w="12700" cap="flat" cmpd="sng" algn="ctr">
                      <a:solidFill>
                        <a:srgbClr val="77E2C3">
                          <a:lumMod val="60000"/>
                          <a:lumOff val="40000"/>
                        </a:srgbClr>
                      </a:solidFill>
                      <a:prstDash val="solid"/>
                      <a:round/>
                      <a:headEnd type="none" w="med" len="med"/>
                      <a:tailEnd type="none" w="med" len="med"/>
                    </a:lnL>
                    <a:lnR w="12700" cap="flat" cmpd="sng" algn="ctr">
                      <a:solidFill>
                        <a:srgbClr val="77E2C3">
                          <a:lumMod val="60000"/>
                          <a:lumOff val="40000"/>
                        </a:srgbClr>
                      </a:solidFill>
                      <a:prstDash val="solid"/>
                      <a:round/>
                      <a:headEnd type="none" w="med" len="med"/>
                      <a:tailEnd type="none" w="med" len="med"/>
                    </a:lnR>
                    <a:lnT w="12700" cap="flat" cmpd="sng" algn="ctr">
                      <a:solidFill>
                        <a:srgbClr val="77E2C3">
                          <a:lumMod val="60000"/>
                          <a:lumOff val="40000"/>
                        </a:srgbClr>
                      </a:solidFill>
                      <a:prstDash val="solid"/>
                      <a:round/>
                      <a:headEnd type="none" w="med" len="med"/>
                      <a:tailEnd type="none" w="med" len="med"/>
                    </a:lnT>
                    <a:lnB w="12700" cap="flat" cmpd="sng" algn="ctr">
                      <a:solidFill>
                        <a:srgbClr val="77E2C3">
                          <a:lumMod val="60000"/>
                          <a:lumOff val="40000"/>
                        </a:srgb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vMerge="1">
                  <a:txBody>
                    <a:bodyPr/>
                    <a:lstStyle/>
                    <a:p>
                      <a:pPr marL="0" algn="ctr" defTabSz="914400" rtl="0" eaLnBrk="1" fontAlgn="ctr" latinLnBrk="0" hangingPunct="1">
                        <a:lnSpc>
                          <a:spcPct val="107000"/>
                        </a:lnSpc>
                        <a:spcAft>
                          <a:spcPts val="800"/>
                        </a:spcAft>
                      </a:pPr>
                      <a:endParaRPr lang="ru-RU" sz="900" b="0" i="0" u="none" strike="noStrike" kern="1200" dirty="0">
                        <a:solidFill>
                          <a:srgbClr val="FF0000"/>
                        </a:solidFill>
                        <a:effectLst/>
                        <a:latin typeface="+mn-lt"/>
                        <a:ea typeface="+mn-ea"/>
                        <a:cs typeface="+mn-cs"/>
                      </a:endParaRPr>
                    </a:p>
                  </a:txBody>
                  <a:tcPr marL="17780" marR="17780" marT="0" marB="0" anchor="ctr">
                    <a:lnL w="12700" cap="flat" cmpd="sng" algn="ctr">
                      <a:solidFill>
                        <a:srgbClr val="77E2C3">
                          <a:lumMod val="60000"/>
                          <a:lumOff val="40000"/>
                        </a:srgbClr>
                      </a:solidFill>
                      <a:prstDash val="solid"/>
                      <a:round/>
                      <a:headEnd type="none" w="med" len="med"/>
                      <a:tailEnd type="none" w="med" len="med"/>
                    </a:lnL>
                    <a:lnR w="12700" cap="flat" cmpd="sng" algn="ctr">
                      <a:solidFill>
                        <a:srgbClr val="77E2C3">
                          <a:lumMod val="60000"/>
                          <a:lumOff val="40000"/>
                        </a:srgbClr>
                      </a:solidFill>
                      <a:prstDash val="solid"/>
                      <a:round/>
                      <a:headEnd type="none" w="med" len="med"/>
                      <a:tailEnd type="none" w="med" len="med"/>
                    </a:lnR>
                    <a:lnT w="12700" cap="flat" cmpd="sng" algn="ctr">
                      <a:solidFill>
                        <a:srgbClr val="77E2C3">
                          <a:lumMod val="60000"/>
                          <a:lumOff val="40000"/>
                        </a:srgbClr>
                      </a:solidFill>
                      <a:prstDash val="solid"/>
                      <a:round/>
                      <a:headEnd type="none" w="med" len="med"/>
                      <a:tailEnd type="none" w="med" len="med"/>
                    </a:lnT>
                    <a:lnB w="12700" cap="flat" cmpd="sng" algn="ctr">
                      <a:solidFill>
                        <a:srgbClr val="77E2C3">
                          <a:lumMod val="60000"/>
                          <a:lumOff val="40000"/>
                        </a:srgb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4213127487"/>
                  </a:ext>
                </a:extLst>
              </a:tr>
              <a:tr h="0">
                <a:tc>
                  <a:txBody>
                    <a:bodyPr/>
                    <a:lstStyle/>
                    <a:p>
                      <a:pPr marL="0" marR="0" lvl="0" indent="0" algn="ctr" defTabSz="1243941" rtl="0" eaLnBrk="1" fontAlgn="auto" latinLnBrk="0" hangingPunct="1">
                        <a:lnSpc>
                          <a:spcPct val="100000"/>
                        </a:lnSpc>
                        <a:spcBef>
                          <a:spcPts val="0"/>
                        </a:spcBef>
                        <a:spcAft>
                          <a:spcPts val="0"/>
                        </a:spcAft>
                        <a:buClrTx/>
                        <a:buSzTx/>
                        <a:buFontTx/>
                        <a:buNone/>
                        <a:tabLst/>
                        <a:defRPr/>
                      </a:pPr>
                      <a:r>
                        <a:rPr lang="ru-RU" sz="1000" dirty="0"/>
                        <a:t>СР/</a:t>
                      </a:r>
                      <a:r>
                        <a:rPr lang="ru-RU" sz="1000" dirty="0" err="1"/>
                        <a:t>НиР</a:t>
                      </a:r>
                      <a:r>
                        <a:rPr lang="ru-RU" sz="1000" dirty="0"/>
                        <a:t>/ПР07/0</a:t>
                      </a:r>
                      <a:r>
                        <a:rPr lang="en-US" sz="1000" dirty="0"/>
                        <a:t>9</a:t>
                      </a:r>
                      <a:endParaRPr lang="ru-RU" sz="1000" dirty="0"/>
                    </a:p>
                  </a:txBody>
                  <a:tcPr anchor="ctr">
                    <a:lnL w="12700" cap="flat" cmpd="sng" algn="ctr">
                      <a:solidFill>
                        <a:srgbClr val="77E2C3">
                          <a:lumMod val="60000"/>
                          <a:lumOff val="40000"/>
                        </a:srgbClr>
                      </a:solidFill>
                      <a:prstDash val="solid"/>
                      <a:round/>
                      <a:headEnd type="none" w="med" len="med"/>
                      <a:tailEnd type="none" w="med" len="med"/>
                    </a:lnL>
                    <a:lnR w="12700" cap="flat" cmpd="sng" algn="ctr">
                      <a:solidFill>
                        <a:srgbClr val="77E2C3">
                          <a:lumMod val="60000"/>
                          <a:lumOff val="40000"/>
                        </a:srgbClr>
                      </a:solidFill>
                      <a:prstDash val="solid"/>
                      <a:round/>
                      <a:headEnd type="none" w="med" len="med"/>
                      <a:tailEnd type="none" w="med" len="med"/>
                    </a:lnR>
                    <a:lnT w="12700" cap="flat" cmpd="sng" algn="ctr">
                      <a:solidFill>
                        <a:srgbClr val="77E2C3">
                          <a:lumMod val="60000"/>
                          <a:lumOff val="40000"/>
                        </a:srgbClr>
                      </a:solidFill>
                      <a:prstDash val="solid"/>
                      <a:round/>
                      <a:headEnd type="none" w="med" len="med"/>
                      <a:tailEnd type="none" w="med" len="med"/>
                    </a:lnT>
                    <a:lnB w="12700" cap="flat" cmpd="sng" algn="ctr">
                      <a:solidFill>
                        <a:srgbClr val="77E2C3">
                          <a:lumMod val="60000"/>
                          <a:lumOff val="40000"/>
                        </a:srgb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lvl="0" indent="0" algn="l" defTabSz="1243941" rtl="0" eaLnBrk="1" fontAlgn="auto" latinLnBrk="0" hangingPunct="1">
                        <a:lnSpc>
                          <a:spcPct val="100000"/>
                        </a:lnSpc>
                        <a:spcBef>
                          <a:spcPts val="0"/>
                        </a:spcBef>
                        <a:spcAft>
                          <a:spcPts val="0"/>
                        </a:spcAft>
                        <a:buClrTx/>
                        <a:buSzTx/>
                        <a:buFontTx/>
                        <a:buNone/>
                        <a:tabLst/>
                        <a:defRPr/>
                      </a:pPr>
                      <a:r>
                        <a:rPr lang="ru-RU" sz="1000" b="0" dirty="0"/>
                        <a:t>Инструкция пользователя АКП СУПРА</a:t>
                      </a:r>
                    </a:p>
                  </a:txBody>
                  <a:tcPr anchor="ctr">
                    <a:lnL w="12700" cap="flat" cmpd="sng" algn="ctr">
                      <a:solidFill>
                        <a:srgbClr val="77E2C3">
                          <a:lumMod val="60000"/>
                          <a:lumOff val="40000"/>
                        </a:srgbClr>
                      </a:solidFill>
                      <a:prstDash val="solid"/>
                      <a:round/>
                      <a:headEnd type="none" w="med" len="med"/>
                      <a:tailEnd type="none" w="med" len="med"/>
                    </a:lnL>
                    <a:lnR w="12700" cap="flat" cmpd="sng" algn="ctr">
                      <a:solidFill>
                        <a:srgbClr val="77E2C3">
                          <a:lumMod val="60000"/>
                          <a:lumOff val="40000"/>
                        </a:srgbClr>
                      </a:solidFill>
                      <a:prstDash val="solid"/>
                      <a:round/>
                      <a:headEnd type="none" w="med" len="med"/>
                      <a:tailEnd type="none" w="med" len="med"/>
                    </a:lnR>
                    <a:lnT w="12700" cap="flat" cmpd="sng" algn="ctr">
                      <a:solidFill>
                        <a:srgbClr val="77E2C3">
                          <a:lumMod val="60000"/>
                          <a:lumOff val="40000"/>
                        </a:srgbClr>
                      </a:solidFill>
                      <a:prstDash val="solid"/>
                      <a:round/>
                      <a:headEnd type="none" w="med" len="med"/>
                      <a:tailEnd type="none" w="med" len="med"/>
                    </a:lnT>
                    <a:lnB w="12700" cap="flat" cmpd="sng" algn="ctr">
                      <a:solidFill>
                        <a:srgbClr val="77E2C3">
                          <a:lumMod val="60000"/>
                          <a:lumOff val="40000"/>
                        </a:srgb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vMerge="1">
                  <a:txBody>
                    <a:bodyPr/>
                    <a:lstStyle/>
                    <a:p>
                      <a:pPr marL="0" algn="ctr" defTabSz="914400" rtl="0" eaLnBrk="1" fontAlgn="ctr" latinLnBrk="0" hangingPunct="1">
                        <a:lnSpc>
                          <a:spcPct val="107000"/>
                        </a:lnSpc>
                        <a:spcAft>
                          <a:spcPts val="800"/>
                        </a:spcAft>
                      </a:pPr>
                      <a:endParaRPr lang="ru-RU" sz="900" b="0" i="0" u="none" strike="noStrike" kern="1200" dirty="0">
                        <a:solidFill>
                          <a:srgbClr val="FF0000"/>
                        </a:solidFill>
                        <a:effectLst/>
                        <a:latin typeface="+mn-lt"/>
                        <a:ea typeface="+mn-ea"/>
                        <a:cs typeface="+mn-cs"/>
                      </a:endParaRPr>
                    </a:p>
                  </a:txBody>
                  <a:tcPr marL="17780" marR="17780" marT="0" marB="0" anchor="ctr">
                    <a:lnL w="12700" cap="flat" cmpd="sng" algn="ctr">
                      <a:solidFill>
                        <a:srgbClr val="77E2C3">
                          <a:lumMod val="60000"/>
                          <a:lumOff val="40000"/>
                        </a:srgbClr>
                      </a:solidFill>
                      <a:prstDash val="solid"/>
                      <a:round/>
                      <a:headEnd type="none" w="med" len="med"/>
                      <a:tailEnd type="none" w="med" len="med"/>
                    </a:lnL>
                    <a:lnR w="12700" cap="flat" cmpd="sng" algn="ctr">
                      <a:solidFill>
                        <a:srgbClr val="77E2C3">
                          <a:lumMod val="60000"/>
                          <a:lumOff val="40000"/>
                        </a:srgbClr>
                      </a:solidFill>
                      <a:prstDash val="solid"/>
                      <a:round/>
                      <a:headEnd type="none" w="med" len="med"/>
                      <a:tailEnd type="none" w="med" len="med"/>
                    </a:lnR>
                    <a:lnT w="12700" cap="flat" cmpd="sng" algn="ctr">
                      <a:solidFill>
                        <a:srgbClr val="77E2C3">
                          <a:lumMod val="60000"/>
                          <a:lumOff val="40000"/>
                        </a:srgbClr>
                      </a:solidFill>
                      <a:prstDash val="solid"/>
                      <a:round/>
                      <a:headEnd type="none" w="med" len="med"/>
                      <a:tailEnd type="none" w="med" len="med"/>
                    </a:lnT>
                    <a:lnB w="12700" cap="flat" cmpd="sng" algn="ctr">
                      <a:solidFill>
                        <a:srgbClr val="77E2C3">
                          <a:lumMod val="60000"/>
                          <a:lumOff val="40000"/>
                        </a:srgb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447206865"/>
                  </a:ext>
                </a:extLst>
              </a:tr>
              <a:tr h="0">
                <a:tc>
                  <a:txBody>
                    <a:bodyPr/>
                    <a:lstStyle/>
                    <a:p>
                      <a:pPr marL="0" marR="0" lvl="0" indent="0" algn="ctr" defTabSz="1243941" rtl="0" eaLnBrk="1" fontAlgn="auto" latinLnBrk="0" hangingPunct="1">
                        <a:lnSpc>
                          <a:spcPct val="100000"/>
                        </a:lnSpc>
                        <a:spcBef>
                          <a:spcPts val="0"/>
                        </a:spcBef>
                        <a:spcAft>
                          <a:spcPts val="0"/>
                        </a:spcAft>
                        <a:buClrTx/>
                        <a:buSzTx/>
                        <a:buFontTx/>
                        <a:buNone/>
                        <a:tabLst/>
                        <a:defRPr/>
                      </a:pPr>
                      <a:r>
                        <a:rPr lang="ru-RU" sz="1000" dirty="0"/>
                        <a:t>СР/</a:t>
                      </a:r>
                      <a:r>
                        <a:rPr lang="ru-RU" sz="1000" dirty="0" err="1"/>
                        <a:t>НиР</a:t>
                      </a:r>
                      <a:r>
                        <a:rPr lang="ru-RU" sz="1000" dirty="0"/>
                        <a:t>/ПР07/10</a:t>
                      </a:r>
                    </a:p>
                  </a:txBody>
                  <a:tcPr anchor="ctr">
                    <a:lnL w="12700" cap="flat" cmpd="sng" algn="ctr">
                      <a:solidFill>
                        <a:srgbClr val="77E2C3">
                          <a:lumMod val="60000"/>
                          <a:lumOff val="40000"/>
                        </a:srgbClr>
                      </a:solidFill>
                      <a:prstDash val="solid"/>
                      <a:round/>
                      <a:headEnd type="none" w="med" len="med"/>
                      <a:tailEnd type="none" w="med" len="med"/>
                    </a:lnL>
                    <a:lnR w="12700" cap="flat" cmpd="sng" algn="ctr">
                      <a:solidFill>
                        <a:srgbClr val="77E2C3">
                          <a:lumMod val="60000"/>
                          <a:lumOff val="40000"/>
                        </a:srgbClr>
                      </a:solidFill>
                      <a:prstDash val="solid"/>
                      <a:round/>
                      <a:headEnd type="none" w="med" len="med"/>
                      <a:tailEnd type="none" w="med" len="med"/>
                    </a:lnR>
                    <a:lnT w="12700" cap="flat" cmpd="sng" algn="ctr">
                      <a:solidFill>
                        <a:srgbClr val="77E2C3">
                          <a:lumMod val="60000"/>
                          <a:lumOff val="40000"/>
                        </a:srgbClr>
                      </a:solidFill>
                      <a:prstDash val="solid"/>
                      <a:round/>
                      <a:headEnd type="none" w="med" len="med"/>
                      <a:tailEnd type="none" w="med" len="med"/>
                    </a:lnT>
                    <a:lnB w="12700" cap="flat" cmpd="sng" algn="ctr">
                      <a:solidFill>
                        <a:srgbClr val="77E2C3">
                          <a:lumMod val="60000"/>
                          <a:lumOff val="40000"/>
                        </a:srgb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lvl="0" indent="0" algn="l" defTabSz="1243941" rtl="0" eaLnBrk="1" fontAlgn="auto" latinLnBrk="0" hangingPunct="1">
                        <a:lnSpc>
                          <a:spcPct val="100000"/>
                        </a:lnSpc>
                        <a:spcBef>
                          <a:spcPts val="0"/>
                        </a:spcBef>
                        <a:spcAft>
                          <a:spcPts val="0"/>
                        </a:spcAft>
                        <a:buClrTx/>
                        <a:buSzTx/>
                        <a:buFontTx/>
                        <a:buNone/>
                        <a:tabLst/>
                        <a:defRPr/>
                      </a:pPr>
                      <a:r>
                        <a:rPr lang="ru-RU" sz="1000" b="0" dirty="0"/>
                        <a:t>Типовой шаблон стандартного процесса поиска коренных причин отклонений и разработки корректирующих мероприятий</a:t>
                      </a:r>
                    </a:p>
                  </a:txBody>
                  <a:tcPr anchor="ctr">
                    <a:lnL w="12700" cap="flat" cmpd="sng" algn="ctr">
                      <a:solidFill>
                        <a:srgbClr val="77E2C3">
                          <a:lumMod val="60000"/>
                          <a:lumOff val="40000"/>
                        </a:srgbClr>
                      </a:solidFill>
                      <a:prstDash val="solid"/>
                      <a:round/>
                      <a:headEnd type="none" w="med" len="med"/>
                      <a:tailEnd type="none" w="med" len="med"/>
                    </a:lnL>
                    <a:lnR w="12700" cap="flat" cmpd="sng" algn="ctr">
                      <a:solidFill>
                        <a:srgbClr val="77E2C3">
                          <a:lumMod val="60000"/>
                          <a:lumOff val="40000"/>
                        </a:srgbClr>
                      </a:solidFill>
                      <a:prstDash val="solid"/>
                      <a:round/>
                      <a:headEnd type="none" w="med" len="med"/>
                      <a:tailEnd type="none" w="med" len="med"/>
                    </a:lnR>
                    <a:lnT w="12700" cap="flat" cmpd="sng" algn="ctr">
                      <a:solidFill>
                        <a:srgbClr val="77E2C3">
                          <a:lumMod val="60000"/>
                          <a:lumOff val="40000"/>
                        </a:srgbClr>
                      </a:solidFill>
                      <a:prstDash val="solid"/>
                      <a:round/>
                      <a:headEnd type="none" w="med" len="med"/>
                      <a:tailEnd type="none" w="med" len="med"/>
                    </a:lnT>
                    <a:lnB w="12700" cap="flat" cmpd="sng" algn="ctr">
                      <a:solidFill>
                        <a:srgbClr val="77E2C3">
                          <a:lumMod val="60000"/>
                          <a:lumOff val="40000"/>
                        </a:srgb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vMerge="1">
                  <a:txBody>
                    <a:bodyPr/>
                    <a:lstStyle/>
                    <a:p>
                      <a:pPr marL="0" algn="ctr" defTabSz="914400" rtl="0" eaLnBrk="1" fontAlgn="ctr" latinLnBrk="0" hangingPunct="1">
                        <a:lnSpc>
                          <a:spcPct val="107000"/>
                        </a:lnSpc>
                        <a:spcAft>
                          <a:spcPts val="800"/>
                        </a:spcAft>
                      </a:pPr>
                      <a:endParaRPr lang="ru-RU" sz="900" b="0" i="0" u="none" strike="noStrike" kern="1200" dirty="0">
                        <a:solidFill>
                          <a:srgbClr val="FF0000"/>
                        </a:solidFill>
                        <a:effectLst/>
                        <a:latin typeface="+mn-lt"/>
                        <a:ea typeface="+mn-ea"/>
                        <a:cs typeface="+mn-cs"/>
                      </a:endParaRPr>
                    </a:p>
                  </a:txBody>
                  <a:tcPr marL="17780" marR="17780" marT="0" marB="0" anchor="ctr">
                    <a:lnL w="12700" cap="flat" cmpd="sng" algn="ctr">
                      <a:solidFill>
                        <a:srgbClr val="77E2C3">
                          <a:lumMod val="60000"/>
                          <a:lumOff val="40000"/>
                        </a:srgbClr>
                      </a:solidFill>
                      <a:prstDash val="solid"/>
                      <a:round/>
                      <a:headEnd type="none" w="med" len="med"/>
                      <a:tailEnd type="none" w="med" len="med"/>
                    </a:lnL>
                    <a:lnR w="12700" cap="flat" cmpd="sng" algn="ctr">
                      <a:solidFill>
                        <a:srgbClr val="77E2C3">
                          <a:lumMod val="60000"/>
                          <a:lumOff val="40000"/>
                        </a:srgbClr>
                      </a:solidFill>
                      <a:prstDash val="solid"/>
                      <a:round/>
                      <a:headEnd type="none" w="med" len="med"/>
                      <a:tailEnd type="none" w="med" len="med"/>
                    </a:lnR>
                    <a:lnT w="12700" cap="flat" cmpd="sng" algn="ctr">
                      <a:solidFill>
                        <a:srgbClr val="77E2C3">
                          <a:lumMod val="60000"/>
                          <a:lumOff val="40000"/>
                        </a:srgbClr>
                      </a:solidFill>
                      <a:prstDash val="solid"/>
                      <a:round/>
                      <a:headEnd type="none" w="med" len="med"/>
                      <a:tailEnd type="none" w="med" len="med"/>
                    </a:lnT>
                    <a:lnB w="12700" cap="flat" cmpd="sng" algn="ctr">
                      <a:solidFill>
                        <a:srgbClr val="77E2C3">
                          <a:lumMod val="60000"/>
                          <a:lumOff val="40000"/>
                        </a:srgb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3952553647"/>
                  </a:ext>
                </a:extLst>
              </a:tr>
              <a:tr h="0">
                <a:tc>
                  <a:txBody>
                    <a:bodyPr/>
                    <a:lstStyle/>
                    <a:p>
                      <a:pPr marL="0" marR="0" lvl="0" indent="0" algn="ctr" defTabSz="1243941" rtl="0" eaLnBrk="1" fontAlgn="auto" latinLnBrk="0" hangingPunct="1">
                        <a:lnSpc>
                          <a:spcPct val="100000"/>
                        </a:lnSpc>
                        <a:spcBef>
                          <a:spcPts val="0"/>
                        </a:spcBef>
                        <a:spcAft>
                          <a:spcPts val="0"/>
                        </a:spcAft>
                        <a:buClrTx/>
                        <a:buSzTx/>
                        <a:buFontTx/>
                        <a:buNone/>
                        <a:tabLst/>
                        <a:defRPr/>
                      </a:pPr>
                      <a:r>
                        <a:rPr lang="ru-RU" sz="1000" dirty="0"/>
                        <a:t>СР/</a:t>
                      </a:r>
                      <a:r>
                        <a:rPr lang="ru-RU" sz="1000" dirty="0" err="1"/>
                        <a:t>НиР</a:t>
                      </a:r>
                      <a:r>
                        <a:rPr lang="ru-RU" sz="1000" dirty="0"/>
                        <a:t>/ПР07/11</a:t>
                      </a:r>
                    </a:p>
                  </a:txBody>
                  <a:tcPr anchor="ctr">
                    <a:lnL w="12700" cap="flat" cmpd="sng" algn="ctr">
                      <a:solidFill>
                        <a:srgbClr val="77E2C3">
                          <a:lumMod val="60000"/>
                          <a:lumOff val="40000"/>
                        </a:srgbClr>
                      </a:solidFill>
                      <a:prstDash val="solid"/>
                      <a:round/>
                      <a:headEnd type="none" w="med" len="med"/>
                      <a:tailEnd type="none" w="med" len="med"/>
                    </a:lnL>
                    <a:lnR w="12700" cap="flat" cmpd="sng" algn="ctr">
                      <a:solidFill>
                        <a:srgbClr val="77E2C3">
                          <a:lumMod val="60000"/>
                          <a:lumOff val="40000"/>
                        </a:srgbClr>
                      </a:solidFill>
                      <a:prstDash val="solid"/>
                      <a:round/>
                      <a:headEnd type="none" w="med" len="med"/>
                      <a:tailEnd type="none" w="med" len="med"/>
                    </a:lnR>
                    <a:lnT w="12700" cap="flat" cmpd="sng" algn="ctr">
                      <a:solidFill>
                        <a:srgbClr val="77E2C3">
                          <a:lumMod val="60000"/>
                          <a:lumOff val="40000"/>
                        </a:srgbClr>
                      </a:solidFill>
                      <a:prstDash val="solid"/>
                      <a:round/>
                      <a:headEnd type="none" w="med" len="med"/>
                      <a:tailEnd type="none" w="med" len="med"/>
                    </a:lnT>
                    <a:lnB w="12700" cap="flat" cmpd="sng" algn="ctr">
                      <a:solidFill>
                        <a:srgbClr val="77E2C3">
                          <a:lumMod val="60000"/>
                          <a:lumOff val="40000"/>
                        </a:srgb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lvl="0" indent="0" algn="l" defTabSz="1243941" rtl="0" eaLnBrk="1" fontAlgn="auto" latinLnBrk="0" hangingPunct="1">
                        <a:lnSpc>
                          <a:spcPct val="100000"/>
                        </a:lnSpc>
                        <a:spcBef>
                          <a:spcPts val="0"/>
                        </a:spcBef>
                        <a:spcAft>
                          <a:spcPts val="0"/>
                        </a:spcAft>
                        <a:buClrTx/>
                        <a:buSzTx/>
                        <a:buFontTx/>
                        <a:buNone/>
                        <a:tabLst/>
                        <a:defRPr/>
                      </a:pPr>
                      <a:r>
                        <a:rPr lang="ru-RU" sz="1000" b="0" dirty="0"/>
                        <a:t>Центры компетенций и экспертные сети</a:t>
                      </a:r>
                    </a:p>
                  </a:txBody>
                  <a:tcPr anchor="ctr">
                    <a:lnL w="12700" cap="flat" cmpd="sng" algn="ctr">
                      <a:solidFill>
                        <a:srgbClr val="77E2C3">
                          <a:lumMod val="60000"/>
                          <a:lumOff val="40000"/>
                        </a:srgbClr>
                      </a:solidFill>
                      <a:prstDash val="solid"/>
                      <a:round/>
                      <a:headEnd type="none" w="med" len="med"/>
                      <a:tailEnd type="none" w="med" len="med"/>
                    </a:lnL>
                    <a:lnR w="12700" cap="flat" cmpd="sng" algn="ctr">
                      <a:solidFill>
                        <a:srgbClr val="77E2C3">
                          <a:lumMod val="60000"/>
                          <a:lumOff val="40000"/>
                        </a:srgbClr>
                      </a:solidFill>
                      <a:prstDash val="solid"/>
                      <a:round/>
                      <a:headEnd type="none" w="med" len="med"/>
                      <a:tailEnd type="none" w="med" len="med"/>
                    </a:lnR>
                    <a:lnT w="12700" cap="flat" cmpd="sng" algn="ctr">
                      <a:solidFill>
                        <a:srgbClr val="77E2C3">
                          <a:lumMod val="60000"/>
                          <a:lumOff val="40000"/>
                        </a:srgbClr>
                      </a:solidFill>
                      <a:prstDash val="solid"/>
                      <a:round/>
                      <a:headEnd type="none" w="med" len="med"/>
                      <a:tailEnd type="none" w="med" len="med"/>
                    </a:lnT>
                    <a:lnB w="12700" cap="flat" cmpd="sng" algn="ctr">
                      <a:solidFill>
                        <a:srgbClr val="77E2C3">
                          <a:lumMod val="60000"/>
                          <a:lumOff val="40000"/>
                        </a:srgb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vMerge="1">
                  <a:txBody>
                    <a:bodyPr/>
                    <a:lstStyle/>
                    <a:p>
                      <a:pPr marL="0" algn="ctr" defTabSz="914400" rtl="0" eaLnBrk="1" fontAlgn="ctr" latinLnBrk="0" hangingPunct="1">
                        <a:lnSpc>
                          <a:spcPct val="107000"/>
                        </a:lnSpc>
                        <a:spcAft>
                          <a:spcPts val="800"/>
                        </a:spcAft>
                      </a:pPr>
                      <a:endParaRPr lang="ru-RU" sz="1000" b="0" i="0" u="none" strike="noStrike" kern="1200" dirty="0">
                        <a:solidFill>
                          <a:srgbClr val="00313C"/>
                        </a:solidFill>
                        <a:effectLst/>
                        <a:latin typeface="+mn-lt"/>
                        <a:ea typeface="+mn-ea"/>
                        <a:cs typeface="+mn-cs"/>
                      </a:endParaRPr>
                    </a:p>
                  </a:txBody>
                  <a:tcPr marL="17780" marR="17780" marT="0" marB="0" anchor="ctr">
                    <a:lnL w="12700" cap="flat" cmpd="sng" algn="ctr">
                      <a:solidFill>
                        <a:srgbClr val="77E2C3">
                          <a:lumMod val="60000"/>
                          <a:lumOff val="40000"/>
                        </a:srgbClr>
                      </a:solidFill>
                      <a:prstDash val="solid"/>
                      <a:round/>
                      <a:headEnd type="none" w="med" len="med"/>
                      <a:tailEnd type="none" w="med" len="med"/>
                    </a:lnL>
                    <a:lnR w="12700" cap="flat" cmpd="sng" algn="ctr">
                      <a:solidFill>
                        <a:srgbClr val="77E2C3">
                          <a:lumMod val="60000"/>
                          <a:lumOff val="40000"/>
                        </a:srgbClr>
                      </a:solidFill>
                      <a:prstDash val="solid"/>
                      <a:round/>
                      <a:headEnd type="none" w="med" len="med"/>
                      <a:tailEnd type="none" w="med" len="med"/>
                    </a:lnR>
                    <a:lnT w="12700" cap="flat" cmpd="sng" algn="ctr">
                      <a:solidFill>
                        <a:srgbClr val="77E2C3">
                          <a:lumMod val="60000"/>
                          <a:lumOff val="40000"/>
                        </a:srgbClr>
                      </a:solidFill>
                      <a:prstDash val="solid"/>
                      <a:round/>
                      <a:headEnd type="none" w="med" len="med"/>
                      <a:tailEnd type="none" w="med" len="med"/>
                    </a:lnT>
                    <a:lnB w="12700" cap="flat" cmpd="sng" algn="ctr">
                      <a:solidFill>
                        <a:srgbClr val="77E2C3">
                          <a:lumMod val="60000"/>
                          <a:lumOff val="40000"/>
                        </a:srgb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991367555"/>
                  </a:ext>
                </a:extLst>
              </a:tr>
            </a:tbl>
          </a:graphicData>
        </a:graphic>
      </p:graphicFrame>
      <p:sp>
        <p:nvSpPr>
          <p:cNvPr id="4" name="Прямоугольник 3"/>
          <p:cNvSpPr/>
          <p:nvPr/>
        </p:nvSpPr>
        <p:spPr>
          <a:xfrm>
            <a:off x="319844" y="566917"/>
            <a:ext cx="11590651" cy="216000"/>
          </a:xfrm>
          <a:prstGeom prst="rect">
            <a:avLst/>
          </a:prstGeom>
          <a:solidFill>
            <a:srgbClr val="008C95"/>
          </a:solidFill>
          <a:ln w="9525">
            <a:solidFill>
              <a:srgbClr val="008C9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609600" lvl="1" indent="-609600" fontAlgn="base">
              <a:spcBef>
                <a:spcPct val="0"/>
              </a:spcBef>
              <a:spcAft>
                <a:spcPct val="0"/>
              </a:spcAft>
            </a:pPr>
            <a:r>
              <a:rPr lang="ru-RU" sz="1200" b="1" dirty="0">
                <a:latin typeface="+mj-lt"/>
              </a:rPr>
              <a:t> </a:t>
            </a:r>
            <a:r>
              <a:rPr lang="ru-RU" sz="1200" b="1" dirty="0">
                <a:solidFill>
                  <a:schemeClr val="bg1"/>
                </a:solidFill>
                <a:latin typeface="Arial" panose="020B0604020202020204" pitchFamily="34" charset="0"/>
                <a:cs typeface="Arial" panose="020B0604020202020204" pitchFamily="34" charset="0"/>
              </a:rPr>
              <a:t>Приложение </a:t>
            </a:r>
            <a:r>
              <a:rPr lang="ru-RU" sz="1200" i="1" dirty="0">
                <a:solidFill>
                  <a:schemeClr val="bg1"/>
                </a:solidFill>
              </a:rPr>
              <a:t> </a:t>
            </a:r>
            <a:endParaRPr lang="ru-RU" sz="1200" i="1" strike="sngStrike"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96473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p:cNvGraphicFramePr>
            <a:graphicFrameLocks noChangeAspect="1"/>
          </p:cNvGraphicFramePr>
          <p:nvPr>
            <p:custDataLst>
              <p:tags r:id="rId1"/>
            </p:custDataLst>
            <p:extLst>
              <p:ext uri="{D42A27DB-BD31-4B8C-83A1-F6EECF244321}">
                <p14:modId xmlns:p14="http://schemas.microsoft.com/office/powerpoint/2010/main" val="101677987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Слайд think-cell" r:id="rId24" imgW="530" imgH="531" progId="TCLayout.ActiveDocument.1">
                  <p:embed/>
                </p:oleObj>
              </mc:Choice>
              <mc:Fallback>
                <p:oleObj name="Слайд think-cell" r:id="rId24" imgW="530" imgH="531" progId="TCLayout.ActiveDocument.1">
                  <p:embed/>
                  <p:pic>
                    <p:nvPicPr>
                      <p:cNvPr id="4" name="think-cell data - do not delete" hidden="1"/>
                      <p:cNvPicPr/>
                      <p:nvPr/>
                    </p:nvPicPr>
                    <p:blipFill>
                      <a:blip r:embed="rId25"/>
                      <a:stretch>
                        <a:fillRect/>
                      </a:stretch>
                    </p:blipFill>
                    <p:spPr>
                      <a:xfrm>
                        <a:off x="1588" y="1588"/>
                        <a:ext cx="1588" cy="1588"/>
                      </a:xfrm>
                      <a:prstGeom prst="rect">
                        <a:avLst/>
                      </a:prstGeom>
                    </p:spPr>
                  </p:pic>
                </p:oleObj>
              </mc:Fallback>
            </mc:AlternateContent>
          </a:graphicData>
        </a:graphic>
      </p:graphicFrame>
      <p:sp>
        <p:nvSpPr>
          <p:cNvPr id="44" name="Прямоугольник 43"/>
          <p:cNvSpPr/>
          <p:nvPr/>
        </p:nvSpPr>
        <p:spPr>
          <a:xfrm>
            <a:off x="301840" y="579061"/>
            <a:ext cx="11628000" cy="216000"/>
          </a:xfrm>
          <a:prstGeom prst="rect">
            <a:avLst/>
          </a:prstGeom>
          <a:solidFill>
            <a:srgbClr val="008C95"/>
          </a:solidFill>
          <a:ln w="6350" cap="flat" cmpd="sng" algn="ctr">
            <a:solidFill>
              <a:srgbClr val="008C95"/>
            </a:solidFill>
            <a:prstDash val="solid"/>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609600" lvl="1" indent="-609600" fontAlgn="base">
              <a:spcBef>
                <a:spcPct val="0"/>
              </a:spcBef>
              <a:spcAft>
                <a:spcPct val="0"/>
              </a:spcAft>
            </a:pPr>
            <a:r>
              <a:rPr lang="ru-RU" sz="1200" b="1" dirty="0">
                <a:solidFill>
                  <a:schemeClr val="bg1"/>
                </a:solidFill>
                <a:latin typeface="Arial" panose="020B0604020202020204" pitchFamily="34" charset="0"/>
                <a:cs typeface="Arial" panose="020B0604020202020204" pitchFamily="34" charset="0"/>
              </a:rPr>
              <a:t>3.1. Информирование о событии (Этап 1)</a:t>
            </a:r>
            <a:endParaRPr lang="ru-RU" sz="1200" b="1" dirty="0">
              <a:solidFill>
                <a:srgbClr val="E04E39"/>
              </a:solidFill>
              <a:latin typeface="Arial" panose="020B0604020202020204" pitchFamily="34" charset="0"/>
              <a:cs typeface="Arial" panose="020B0604020202020204" pitchFamily="34" charset="0"/>
            </a:endParaRPr>
          </a:p>
        </p:txBody>
      </p:sp>
      <p:sp>
        <p:nvSpPr>
          <p:cNvPr id="45" name="Прямоугольник 44"/>
          <p:cNvSpPr/>
          <p:nvPr/>
        </p:nvSpPr>
        <p:spPr>
          <a:xfrm>
            <a:off x="312000" y="1382428"/>
            <a:ext cx="11628000" cy="3549495"/>
          </a:xfrm>
          <a:prstGeom prst="rect">
            <a:avLst/>
          </a:prstGeom>
          <a:noFill/>
          <a:ln w="9525">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err="1">
              <a:solidFill>
                <a:schemeClr val="tx1"/>
              </a:solidFill>
            </a:endParaRPr>
          </a:p>
        </p:txBody>
      </p:sp>
      <p:sp>
        <p:nvSpPr>
          <p:cNvPr id="50" name="TextBox 49"/>
          <p:cNvSpPr txBox="1"/>
          <p:nvPr/>
        </p:nvSpPr>
        <p:spPr>
          <a:xfrm>
            <a:off x="301840" y="828430"/>
            <a:ext cx="11636105" cy="553998"/>
          </a:xfrm>
          <a:prstGeom prst="rect">
            <a:avLst/>
          </a:prstGeom>
          <a:solidFill>
            <a:schemeClr val="bg1"/>
          </a:solidFill>
        </p:spPr>
        <p:txBody>
          <a:bodyPr wrap="square" lIns="0" tIns="0" rIns="0" bIns="0" rtlCol="0">
            <a:spAutoFit/>
          </a:bodyPr>
          <a:lstStyle/>
          <a:p>
            <a:r>
              <a:rPr lang="ru-RU" sz="1200" b="1" dirty="0">
                <a:solidFill>
                  <a:srgbClr val="008080"/>
                </a:solidFill>
              </a:rPr>
              <a:t>Цель: Обеспечение своевременного информирования руководителей Компании о событиях с упущенным маржинальным доходом (УМД) или с дополнительными затратами, включая отказы оборудования, с целью принятия оперативных управленческих решений и формирования комиссии по расследованию.</a:t>
            </a:r>
          </a:p>
        </p:txBody>
      </p:sp>
      <p:sp>
        <p:nvSpPr>
          <p:cNvPr id="9" name="Прямоугольник 8"/>
          <p:cNvSpPr/>
          <p:nvPr/>
        </p:nvSpPr>
        <p:spPr>
          <a:xfrm>
            <a:off x="301840" y="1508738"/>
            <a:ext cx="11628000" cy="3477875"/>
          </a:xfrm>
          <a:prstGeom prst="rect">
            <a:avLst/>
          </a:prstGeom>
        </p:spPr>
        <p:txBody>
          <a:bodyPr wrap="square">
            <a:spAutoFit/>
          </a:bodyPr>
          <a:lstStyle/>
          <a:p>
            <a:pPr algn="just"/>
            <a:r>
              <a:rPr lang="ru-RU" sz="1100" dirty="0">
                <a:solidFill>
                  <a:srgbClr val="00313C"/>
                </a:solidFill>
                <a:latin typeface="+mj-lt"/>
              </a:rPr>
              <a:t>3.1.1. Источником информации о событии, в том числе о повторяющемся событии, может быть результат анализа отклонений и событий в рамках любого базового процесса, в соответствии с которым организован мониторинг эффективности производственной деятельности (технологическая дисциплина, ВПР, ИТЭ, ИЭ, качество, отказы оборудования, дефекты и т.д.). Перечень процессов 2 и 3 уровня приведен в </a:t>
            </a:r>
            <a:r>
              <a:rPr lang="ru-RU" sz="1100" dirty="0">
                <a:solidFill>
                  <a:srgbClr val="00313C"/>
                </a:solidFill>
                <a:latin typeface="+mj-lt"/>
                <a:hlinkClick r:id="rId26"/>
              </a:rPr>
              <a:t>Реестре стандартов ФЭП</a:t>
            </a:r>
            <a:r>
              <a:rPr lang="ru-RU" sz="1100" dirty="0">
                <a:solidFill>
                  <a:srgbClr val="00313C"/>
                </a:solidFill>
                <a:latin typeface="+mj-lt"/>
              </a:rPr>
              <a:t>. Ответственный за проведение анализа отклонений и событий, включая анализ повторяемости, определяется стандартом на соответствующий процесс 2 и 3 уровня. </a:t>
            </a:r>
          </a:p>
          <a:p>
            <a:pPr algn="just"/>
            <a:r>
              <a:rPr lang="ru-RU" sz="1100" dirty="0">
                <a:solidFill>
                  <a:srgbClr val="00313C"/>
                </a:solidFill>
                <a:latin typeface="+mj-lt"/>
              </a:rPr>
              <a:t>3.1.2. Общий подход к проведению анализа повторяемости и информированию о событии приведен в таблице 1. В случае, если в рамках стандарта на какой-либо процесс 2 или 3 уровня определены специфические требования для процедуры проведения анализа повторяемости, в этой части следует руководствоваться требованиями данного стандарта.</a:t>
            </a:r>
          </a:p>
          <a:p>
            <a:pPr algn="just"/>
            <a:r>
              <a:rPr lang="ru-RU" sz="1100" dirty="0">
                <a:solidFill>
                  <a:srgbClr val="00313C"/>
                </a:solidFill>
                <a:latin typeface="+mj-lt"/>
              </a:rPr>
              <a:t>3.1.3. Ответственным за организацию прогнозирования экономических потерь от события, а также анализа повторяемости события является руководитель подразделения, в котором произошло данное событие. Об итогах анализа информируются руководители предприятия - ГД, ГИ, ДП, ГТ, руководитель СУН предприятия. </a:t>
            </a:r>
          </a:p>
          <a:p>
            <a:pPr algn="just" defTabSz="913450">
              <a:buClr>
                <a:srgbClr val="008080"/>
              </a:buClr>
              <a:defRPr/>
            </a:pPr>
            <a:r>
              <a:rPr lang="ru-RU" sz="1100" dirty="0">
                <a:solidFill>
                  <a:srgbClr val="00313C"/>
                </a:solidFill>
                <a:latin typeface="+mj-lt"/>
              </a:rPr>
              <a:t>3.1.4. В зависимости от размера фактических или прогнозируемых экономических потерь и повторяемости события ГД, ГИ, ДП, ГТ или руководитель СУН предприятия организуют информирование руководителей ФЭП КЦ своих вертикалей согласно схемы оперативного информирования, представленной в таблице 1. Оперативное  информирование осуществляется в указанные сроки посредством телефонного звонка, корпоративной электронной почты и на ритуале</a:t>
            </a:r>
            <a:r>
              <a:rPr lang="en-US" sz="1100" dirty="0">
                <a:solidFill>
                  <a:srgbClr val="00313C"/>
                </a:solidFill>
                <a:latin typeface="+mj-lt"/>
              </a:rPr>
              <a:t> </a:t>
            </a:r>
            <a:r>
              <a:rPr lang="ru-RU" sz="1100" dirty="0">
                <a:hlinkClick r:id="rId27"/>
              </a:rPr>
              <a:t>«Обсуждение УМД и новых рисков по итогам недели»</a:t>
            </a:r>
            <a:r>
              <a:rPr lang="ru-RU" sz="1100" dirty="0">
                <a:solidFill>
                  <a:srgbClr val="00313C"/>
                </a:solidFill>
                <a:latin typeface="+mj-lt"/>
              </a:rPr>
              <a:t>.</a:t>
            </a:r>
          </a:p>
          <a:p>
            <a:pPr algn="just" defTabSz="913450">
              <a:buClr>
                <a:srgbClr val="008080"/>
              </a:buClr>
              <a:defRPr/>
            </a:pPr>
            <a:r>
              <a:rPr lang="ru-RU" sz="1100" dirty="0">
                <a:solidFill>
                  <a:srgbClr val="00313C"/>
                </a:solidFill>
                <a:latin typeface="+mj-lt"/>
              </a:rPr>
              <a:t>3.1.5. По каждому событию с УМД и дополнительными затратами от 10 млн руб. и более (или входящему в 80% самых значительных потерь за отчётный период) руководитель структурного подразделения составляет информационную </a:t>
            </a:r>
            <a:r>
              <a:rPr lang="ru-RU" sz="1100" dirty="0">
                <a:solidFill>
                  <a:srgbClr val="00313C"/>
                </a:solidFill>
                <a:latin typeface="+mj-lt"/>
                <a:hlinkClick r:id="rId28"/>
              </a:rPr>
              <a:t>карточку.</a:t>
            </a:r>
            <a:r>
              <a:rPr lang="ru-RU" sz="1100" dirty="0">
                <a:solidFill>
                  <a:srgbClr val="00313C"/>
                </a:solidFill>
                <a:latin typeface="+mj-lt"/>
              </a:rPr>
              <a:t> Еженедельно все события, соответствующие критериям выше, рассматриваются на совещании </a:t>
            </a:r>
            <a:r>
              <a:rPr lang="ru-RU" sz="1100" dirty="0">
                <a:solidFill>
                  <a:srgbClr val="00313C"/>
                </a:solidFill>
                <a:latin typeface="+mj-lt"/>
                <a:cs typeface="Arial" panose="020B0604020202020204" pitchFamily="34" charset="0"/>
                <a:hlinkClick r:id="rId27"/>
              </a:rPr>
              <a:t>«Обсуждение УМД и новых рисков по итогам недели»</a:t>
            </a:r>
            <a:r>
              <a:rPr lang="ru-RU" sz="1100" dirty="0">
                <a:solidFill>
                  <a:srgbClr val="00313C"/>
                </a:solidFill>
                <a:latin typeface="+mj-lt"/>
                <a:cs typeface="Arial" panose="020B0604020202020204" pitchFamily="34" charset="0"/>
              </a:rPr>
              <a:t>, в</a:t>
            </a:r>
            <a:r>
              <a:rPr lang="ru-RU" sz="1100" dirty="0">
                <a:solidFill>
                  <a:srgbClr val="00313C"/>
                </a:solidFill>
                <a:latin typeface="+mj-lt"/>
              </a:rPr>
              <a:t> рамках которого обсуждается предварительная хронология произошедшего события, непосредственные причины и гипотезы по коренным причинам, предпринятые и планируемые мероприятия, прогноз по развитию события. Также в рамках совещания либо сразу после него определяется руководитель ФЭП КЦ или эксперт ЦК/ЭС, который примет участие в расследовании события, а также куратор расследования из числа сотрудников или руководителей ФЭП КЦ (см. таблицу 2). Руководитель привлеченного эксперта ФЭП КЦ определяет необходимость выезда эксперта на предприятие для участия в очных встречах.</a:t>
            </a:r>
          </a:p>
        </p:txBody>
      </p:sp>
      <p:sp>
        <p:nvSpPr>
          <p:cNvPr id="46" name="Номер слайда 2"/>
          <p:cNvSpPr txBox="1">
            <a:spLocks/>
          </p:cNvSpPr>
          <p:nvPr/>
        </p:nvSpPr>
        <p:spPr>
          <a:xfrm>
            <a:off x="11509819" y="6438083"/>
            <a:ext cx="540512" cy="446400"/>
          </a:xfrm>
          <a:prstGeom prst="rect">
            <a:avLst/>
          </a:prstGeom>
        </p:spPr>
        <p:txBody>
          <a:bodyPr anchor="ctr"/>
          <a:lstStyle>
            <a:defPPr>
              <a:defRPr lang="ru-RU"/>
            </a:defPPr>
            <a:lvl1pPr algn="r">
              <a:defRPr sz="1050"/>
            </a:lvl1pPr>
          </a:lstStyle>
          <a:p>
            <a:pPr marL="0" marR="0" lvl="0" indent="0" algn="r" defTabSz="913722" rtl="0" eaLnBrk="1" fontAlgn="auto" latinLnBrk="0" hangingPunct="1">
              <a:lnSpc>
                <a:spcPct val="100000"/>
              </a:lnSpc>
              <a:spcBef>
                <a:spcPts val="0"/>
              </a:spcBef>
              <a:spcAft>
                <a:spcPts val="0"/>
              </a:spcAft>
              <a:buClrTx/>
              <a:buSzTx/>
              <a:buFontTx/>
              <a:buNone/>
              <a:tabLst/>
              <a:defRPr/>
            </a:pPr>
            <a:fld id="{31ED88B6-9D2D-479B-ABA6-BAE9EF28FCC0}" type="slidenum">
              <a:rPr kumimoji="0" lang="ru-RU" sz="1050" b="0" i="0" u="none" strike="noStrike" kern="1200" cap="none" spc="0" normalizeH="0" baseline="0" noProof="0">
                <a:ln>
                  <a:noFill/>
                </a:ln>
                <a:solidFill>
                  <a:srgbClr val="00313C"/>
                </a:solidFill>
                <a:effectLst/>
                <a:uLnTx/>
                <a:uFillTx/>
                <a:latin typeface="Arial"/>
                <a:ea typeface="+mn-ea"/>
                <a:cs typeface="+mn-cs"/>
              </a:rPr>
              <a:pPr marL="0" marR="0" lvl="0" indent="0" algn="r" defTabSz="913722" rtl="0" eaLnBrk="1" fontAlgn="auto" latinLnBrk="0" hangingPunct="1">
                <a:lnSpc>
                  <a:spcPct val="100000"/>
                </a:lnSpc>
                <a:spcBef>
                  <a:spcPts val="0"/>
                </a:spcBef>
                <a:spcAft>
                  <a:spcPts val="0"/>
                </a:spcAft>
                <a:buClrTx/>
                <a:buSzTx/>
                <a:buFontTx/>
                <a:buNone/>
                <a:tabLst/>
                <a:defRPr/>
              </a:pPr>
              <a:t>4</a:t>
            </a:fld>
            <a:endParaRPr kumimoji="0" lang="ru-RU" sz="1050" b="0" i="0" u="none" strike="noStrike" kern="1200" cap="none" spc="0" normalizeH="0" baseline="0" noProof="0" dirty="0">
              <a:ln>
                <a:noFill/>
              </a:ln>
              <a:solidFill>
                <a:srgbClr val="00313C"/>
              </a:solidFill>
              <a:effectLst/>
              <a:uLnTx/>
              <a:uFillTx/>
              <a:latin typeface="Arial"/>
              <a:ea typeface="+mn-ea"/>
              <a:cs typeface="+mn-cs"/>
            </a:endParaRPr>
          </a:p>
        </p:txBody>
      </p:sp>
      <p:grpSp>
        <p:nvGrpSpPr>
          <p:cNvPr id="29" name="Группа 28"/>
          <p:cNvGrpSpPr/>
          <p:nvPr/>
        </p:nvGrpSpPr>
        <p:grpSpPr>
          <a:xfrm>
            <a:off x="10021120" y="240091"/>
            <a:ext cx="1836912" cy="270925"/>
            <a:chOff x="10272872" y="20657"/>
            <a:chExt cx="1836912" cy="270925"/>
          </a:xfrm>
        </p:grpSpPr>
        <p:grpSp>
          <p:nvGrpSpPr>
            <p:cNvPr id="30" name="Group 157">
              <a:extLst>
                <a:ext uri="{FF2B5EF4-FFF2-40B4-BE49-F238E27FC236}">
                  <a16:creationId xmlns:a16="http://schemas.microsoft.com/office/drawing/2014/main" id="{4CEEC936-88F2-487F-9301-BBF7EE53302E}"/>
                </a:ext>
              </a:extLst>
            </p:cNvPr>
            <p:cNvGrpSpPr>
              <a:grpSpLocks/>
            </p:cNvGrpSpPr>
            <p:nvPr>
              <p:custDataLst>
                <p:tags r:id="rId2"/>
              </p:custDataLst>
            </p:nvPr>
          </p:nvGrpSpPr>
          <p:grpSpPr>
            <a:xfrm>
              <a:off x="10635114" y="75002"/>
              <a:ext cx="387944" cy="216580"/>
              <a:chOff x="3088884" y="1164709"/>
              <a:chExt cx="2296426" cy="1282037"/>
            </a:xfrm>
            <a:solidFill>
              <a:srgbClr val="B2D2D8"/>
            </a:solidFill>
          </p:grpSpPr>
          <p:sp>
            <p:nvSpPr>
              <p:cNvPr id="52" name="Freeform: Shape 158">
                <a:extLst>
                  <a:ext uri="{FF2B5EF4-FFF2-40B4-BE49-F238E27FC236}">
                    <a16:creationId xmlns:a16="http://schemas.microsoft.com/office/drawing/2014/main" id="{F4F9E692-AE8C-4FC4-A89B-E6184CB74099}"/>
                  </a:ext>
                </a:extLst>
              </p:cNvPr>
              <p:cNvSpPr/>
              <p:nvPr>
                <p:custDataLst>
                  <p:tags r:id="rId20"/>
                </p:custDataLst>
              </p:nvPr>
            </p:nvSpPr>
            <p:spPr>
              <a:xfrm>
                <a:off x="3088884" y="1164709"/>
                <a:ext cx="2296426" cy="1282037"/>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53573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53573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153573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7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7 w 1828800"/>
                  <a:gd name="connsiteY1" fmla="*/ 0 h 914400"/>
                  <a:gd name="connsiteX2" fmla="*/ 1828800 w 1828800"/>
                  <a:gd name="connsiteY2" fmla="*/ 457200 h 914400"/>
                  <a:gd name="connsiteX3" fmla="*/ 1645787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7 w 1828800"/>
                  <a:gd name="connsiteY1" fmla="*/ 0 h 914400"/>
                  <a:gd name="connsiteX2" fmla="*/ 1828800 w 1828800"/>
                  <a:gd name="connsiteY2" fmla="*/ 457200 h 914400"/>
                  <a:gd name="connsiteX3" fmla="*/ 1645787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45787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645025" y="0"/>
                    </a:lnTo>
                    <a:lnTo>
                      <a:pt x="1828800" y="457200"/>
                    </a:lnTo>
                    <a:lnTo>
                      <a:pt x="1645025" y="914400"/>
                    </a:lnTo>
                    <a:lnTo>
                      <a:pt x="0" y="914400"/>
                    </a:lnTo>
                    <a:lnTo>
                      <a:pt x="183775" y="457200"/>
                    </a:lnTo>
                    <a:close/>
                  </a:path>
                </a:pathLst>
              </a:custGeom>
              <a:grpFill/>
              <a:ln w="9525" cap="flat" cmpd="sng" algn="ctr">
                <a:solidFill>
                  <a:srgbClr val="FFFFFF"/>
                </a:solidFill>
                <a:prstDash val="solid"/>
              </a:ln>
              <a:effectLst/>
            </p:spPr>
            <p:txBody>
              <a:bodyPr wrap="square" l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800" b="0" i="0" u="none" strike="noStrike" kern="0" cap="none" spc="0" normalizeH="0" baseline="0" noProof="0" dirty="0" err="1">
                  <a:ln>
                    <a:noFill/>
                  </a:ln>
                  <a:solidFill>
                    <a:srgbClr val="FFFFFF"/>
                  </a:solidFill>
                  <a:effectLst/>
                  <a:uLnTx/>
                  <a:uFillTx/>
                  <a:latin typeface="Arial"/>
                  <a:ea typeface="+mn-ea"/>
                  <a:cs typeface="+mn-cs"/>
                </a:endParaRPr>
              </a:p>
            </p:txBody>
          </p:sp>
          <p:sp>
            <p:nvSpPr>
              <p:cNvPr id="53" name="TextBox 52">
                <a:extLst>
                  <a:ext uri="{FF2B5EF4-FFF2-40B4-BE49-F238E27FC236}">
                    <a16:creationId xmlns:a16="http://schemas.microsoft.com/office/drawing/2014/main" id="{DBD621E5-087B-4D36-BF72-18BE3ACC1830}"/>
                  </a:ext>
                </a:extLst>
              </p:cNvPr>
              <p:cNvSpPr txBox="1"/>
              <p:nvPr>
                <p:custDataLst>
                  <p:tags r:id="rId21"/>
                </p:custDataLst>
              </p:nvPr>
            </p:nvSpPr>
            <p:spPr>
              <a:xfrm>
                <a:off x="3370450" y="1253740"/>
                <a:ext cx="1784092" cy="1103976"/>
              </a:xfrm>
              <a:prstGeom prst="rect">
                <a:avLst/>
              </a:prstGeom>
              <a:grpFill/>
            </p:spPr>
            <p:txBody>
              <a:bodyPr vert="horz" wrap="square" lIns="36000" tIns="0" rIns="0" bIns="0" rtlCol="0" anchor="ctr">
                <a:noAutofit/>
              </a:bodyPr>
              <a:lstStyle>
                <a:lvl1pPr lvl="0" indent="0" defTabSz="913473" fontAlgn="base">
                  <a:spcBef>
                    <a:spcPct val="0"/>
                  </a:spcBef>
                  <a:spcAft>
                    <a:spcPct val="0"/>
                  </a:spcAft>
                  <a:buClr>
                    <a:schemeClr val="tx2"/>
                  </a:buClr>
                  <a:buSzPct val="100000"/>
                  <a:defRPr lang="ru-RU" sz="1600" baseline="0" dirty="0"/>
                </a:lvl1pPr>
                <a:lvl2pPr marL="198335" lvl="1" indent="-194662" defTabSz="913473" fontAlgn="base">
                  <a:spcBef>
                    <a:spcPct val="0"/>
                  </a:spcBef>
                  <a:spcAft>
                    <a:spcPct val="0"/>
                  </a:spcAft>
                  <a:buClr>
                    <a:schemeClr val="accent4"/>
                  </a:buClr>
                  <a:buSzPct val="125000"/>
                  <a:buFont typeface="Arial" charset="0"/>
                  <a:buChar char="▪"/>
                  <a:defRPr lang="ru-RU" sz="1600" baseline="0" dirty="0"/>
                </a:lvl2pPr>
                <a:lvl3pPr marL="455435" lvl="2" indent="-253428" defTabSz="913473" fontAlgn="base">
                  <a:spcBef>
                    <a:spcPct val="0"/>
                  </a:spcBef>
                  <a:spcAft>
                    <a:spcPct val="0"/>
                  </a:spcAft>
                  <a:buClr>
                    <a:schemeClr val="accent6"/>
                  </a:buClr>
                  <a:buSzPct val="120000"/>
                  <a:buFont typeface="Arial" charset="0"/>
                  <a:buChar char="–"/>
                  <a:defRPr lang="ru-RU" sz="1600" baseline="0" dirty="0"/>
                </a:lvl3pPr>
                <a:lvl4pPr marL="628060" lvl="3" indent="-157933" defTabSz="913473" fontAlgn="base">
                  <a:spcBef>
                    <a:spcPct val="0"/>
                  </a:spcBef>
                  <a:spcAft>
                    <a:spcPct val="0"/>
                  </a:spcAft>
                  <a:buClr>
                    <a:schemeClr val="accent6"/>
                  </a:buClr>
                  <a:buSzPct val="120000"/>
                  <a:buFont typeface="Arial" charset="0"/>
                  <a:buChar char="▫"/>
                  <a:defRPr lang="ru-RU" sz="1600" baseline="0" dirty="0"/>
                </a:lvl4pPr>
                <a:lvl5pPr marL="763957" lvl="4" indent="-132223" defTabSz="913473" fontAlgn="base">
                  <a:spcBef>
                    <a:spcPct val="0"/>
                  </a:spcBef>
                  <a:spcAft>
                    <a:spcPct val="0"/>
                  </a:spcAft>
                  <a:buClr>
                    <a:schemeClr val="accent6"/>
                  </a:buClr>
                  <a:buSzPct val="89000"/>
                  <a:buFont typeface="Arial" charset="0"/>
                  <a:buChar char="-"/>
                  <a:defRPr lang="ru-RU" sz="1600" baseline="0" dirty="0"/>
                </a:lvl5pPr>
                <a:lvl6pPr marL="1020030" indent="-177089" defTabSz="1218026" fontAlgn="base">
                  <a:spcBef>
                    <a:spcPct val="0"/>
                  </a:spcBef>
                  <a:spcAft>
                    <a:spcPct val="0"/>
                  </a:spcAft>
                  <a:buClr>
                    <a:schemeClr val="tx2"/>
                  </a:buClr>
                  <a:buSzPct val="89000"/>
                  <a:buFont typeface="Arial" charset="0"/>
                  <a:buChar char="-"/>
                  <a:defRPr sz="2100" baseline="0"/>
                </a:lvl6pPr>
                <a:lvl7pPr marL="1020030" indent="-177089" defTabSz="1218026" fontAlgn="base">
                  <a:spcBef>
                    <a:spcPct val="0"/>
                  </a:spcBef>
                  <a:spcAft>
                    <a:spcPct val="0"/>
                  </a:spcAft>
                  <a:buClr>
                    <a:schemeClr val="tx2"/>
                  </a:buClr>
                  <a:buSzPct val="89000"/>
                  <a:buFont typeface="Arial" charset="0"/>
                  <a:buChar char="-"/>
                  <a:defRPr sz="2100" baseline="0"/>
                </a:lvl7pPr>
                <a:lvl8pPr marL="1020030" indent="-177089" defTabSz="1218026" fontAlgn="base">
                  <a:spcBef>
                    <a:spcPct val="0"/>
                  </a:spcBef>
                  <a:spcAft>
                    <a:spcPct val="0"/>
                  </a:spcAft>
                  <a:buClr>
                    <a:schemeClr val="tx2"/>
                  </a:buClr>
                  <a:buSzPct val="89000"/>
                  <a:buFont typeface="Arial" charset="0"/>
                  <a:buChar char="-"/>
                  <a:defRPr sz="2100" baseline="0"/>
                </a:lvl8pPr>
                <a:lvl9pPr marL="1020030" indent="-177089" defTabSz="1218026" fontAlgn="base">
                  <a:spcBef>
                    <a:spcPct val="0"/>
                  </a:spcBef>
                  <a:spcAft>
                    <a:spcPct val="0"/>
                  </a:spcAft>
                  <a:buClr>
                    <a:schemeClr val="tx2"/>
                  </a:buClr>
                  <a:buSzPct val="89000"/>
                  <a:buFont typeface="Arial" charset="0"/>
                  <a:buChar char="-"/>
                  <a:defRPr sz="2100" baseline="0"/>
                </a:lvl9pPr>
              </a:lstStyle>
              <a:p>
                <a:pPr marL="0" marR="0" lvl="0" indent="0" defTabSz="913473" eaLnBrk="1" fontAlgn="base" latinLnBrk="0" hangingPunct="1">
                  <a:lnSpc>
                    <a:spcPct val="100000"/>
                  </a:lnSpc>
                  <a:spcBef>
                    <a:spcPct val="0"/>
                  </a:spcBef>
                  <a:spcAft>
                    <a:spcPct val="0"/>
                  </a:spcAft>
                  <a:buClr>
                    <a:srgbClr val="008080"/>
                  </a:buClr>
                  <a:buSzPct val="100000"/>
                  <a:buFontTx/>
                  <a:buNone/>
                  <a:tabLst/>
                  <a:defRPr/>
                </a:pPr>
                <a:endParaRPr kumimoji="0" lang="ru-RU" sz="800" b="1" i="0" u="none" strike="noStrike" kern="0" cap="none" spc="0" normalizeH="0" baseline="0" noProof="0">
                  <a:ln>
                    <a:noFill/>
                  </a:ln>
                  <a:solidFill>
                    <a:srgbClr val="FFFFFF"/>
                  </a:solidFill>
                  <a:effectLst/>
                  <a:uLnTx/>
                  <a:uFillTx/>
                </a:endParaRPr>
              </a:p>
            </p:txBody>
          </p:sp>
        </p:grpSp>
        <p:grpSp>
          <p:nvGrpSpPr>
            <p:cNvPr id="31" name="Group 160">
              <a:extLst>
                <a:ext uri="{FF2B5EF4-FFF2-40B4-BE49-F238E27FC236}">
                  <a16:creationId xmlns:a16="http://schemas.microsoft.com/office/drawing/2014/main" id="{04FC4A19-C68D-44AC-BCE4-E0CA3A8AEF16}"/>
                </a:ext>
              </a:extLst>
            </p:cNvPr>
            <p:cNvGrpSpPr/>
            <p:nvPr>
              <p:custDataLst>
                <p:tags r:id="rId3"/>
              </p:custDataLst>
            </p:nvPr>
          </p:nvGrpSpPr>
          <p:grpSpPr>
            <a:xfrm>
              <a:off x="10272872" y="75002"/>
              <a:ext cx="387944" cy="216580"/>
              <a:chOff x="921522" y="1164709"/>
              <a:chExt cx="2296426" cy="1282037"/>
            </a:xfrm>
          </p:grpSpPr>
          <p:sp>
            <p:nvSpPr>
              <p:cNvPr id="49" name="Freeform: Shape 161">
                <a:extLst>
                  <a:ext uri="{FF2B5EF4-FFF2-40B4-BE49-F238E27FC236}">
                    <a16:creationId xmlns:a16="http://schemas.microsoft.com/office/drawing/2014/main" id="{197CF1A7-7FE1-46BA-ACC2-20AA31C51914}"/>
                  </a:ext>
                </a:extLst>
              </p:cNvPr>
              <p:cNvSpPr/>
              <p:nvPr>
                <p:custDataLst>
                  <p:tags r:id="rId18"/>
                </p:custDataLst>
              </p:nvPr>
            </p:nvSpPr>
            <p:spPr>
              <a:xfrm>
                <a:off x="921522" y="1164709"/>
                <a:ext cx="2296426" cy="1282037"/>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83775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83775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0 w 1828800"/>
                  <a:gd name="connsiteY5"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645025" y="0"/>
                    </a:lnTo>
                    <a:lnTo>
                      <a:pt x="1828800" y="457200"/>
                    </a:lnTo>
                    <a:lnTo>
                      <a:pt x="1645025" y="914400"/>
                    </a:lnTo>
                    <a:lnTo>
                      <a:pt x="0" y="914400"/>
                    </a:lnTo>
                    <a:lnTo>
                      <a:pt x="0" y="457200"/>
                    </a:lnTo>
                    <a:close/>
                  </a:path>
                </a:pathLst>
              </a:custGeom>
              <a:solidFill>
                <a:srgbClr val="008080"/>
              </a:solidFill>
              <a:ln w="9525" cap="flat" cmpd="sng" algn="ctr">
                <a:solidFill>
                  <a:srgbClr val="FFFFFF"/>
                </a:solidFill>
                <a:prstDash val="solid"/>
              </a:ln>
              <a:effectLst/>
            </p:spPr>
            <p:txBody>
              <a:bodyPr wrap="square" l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800" b="0" i="0" u="none" strike="noStrike" kern="0" cap="none" spc="0" normalizeH="0" baseline="0" noProof="0" dirty="0" err="1">
                  <a:ln>
                    <a:noFill/>
                  </a:ln>
                  <a:solidFill>
                    <a:srgbClr val="FFFFFF"/>
                  </a:solidFill>
                  <a:effectLst/>
                  <a:uLnTx/>
                  <a:uFillTx/>
                  <a:latin typeface="Arial"/>
                  <a:ea typeface="+mn-ea"/>
                  <a:cs typeface="+mn-cs"/>
                </a:endParaRPr>
              </a:p>
            </p:txBody>
          </p:sp>
          <p:sp>
            <p:nvSpPr>
              <p:cNvPr id="51" name="TextBox 50">
                <a:extLst>
                  <a:ext uri="{FF2B5EF4-FFF2-40B4-BE49-F238E27FC236}">
                    <a16:creationId xmlns:a16="http://schemas.microsoft.com/office/drawing/2014/main" id="{53079148-39E0-4FCB-82CF-F97B48FC81A3}"/>
                  </a:ext>
                </a:extLst>
              </p:cNvPr>
              <p:cNvSpPr txBox="1"/>
              <p:nvPr>
                <p:custDataLst>
                  <p:tags r:id="rId19"/>
                </p:custDataLst>
              </p:nvPr>
            </p:nvSpPr>
            <p:spPr>
              <a:xfrm>
                <a:off x="985022" y="1253740"/>
                <a:ext cx="2002159" cy="1103976"/>
              </a:xfrm>
              <a:prstGeom prst="rect">
                <a:avLst/>
              </a:prstGeom>
              <a:solidFill>
                <a:srgbClr val="008080"/>
              </a:solidFill>
            </p:spPr>
            <p:txBody>
              <a:bodyPr vert="horz" wrap="square" lIns="36000" tIns="0" rIns="0" bIns="0" rtlCol="0" anchor="ctr">
                <a:noAutofit/>
              </a:bodyPr>
              <a:lstStyle>
                <a:lvl1pPr lvl="0" indent="0" defTabSz="913473" fontAlgn="base">
                  <a:spcBef>
                    <a:spcPct val="0"/>
                  </a:spcBef>
                  <a:spcAft>
                    <a:spcPct val="0"/>
                  </a:spcAft>
                  <a:buClr>
                    <a:schemeClr val="tx2"/>
                  </a:buClr>
                  <a:buSzPct val="100000"/>
                  <a:defRPr lang="ru-RU" sz="1600" baseline="0" dirty="0"/>
                </a:lvl1pPr>
                <a:lvl2pPr marL="198335" lvl="1" indent="-194662" defTabSz="913473" fontAlgn="base">
                  <a:spcBef>
                    <a:spcPct val="0"/>
                  </a:spcBef>
                  <a:spcAft>
                    <a:spcPct val="0"/>
                  </a:spcAft>
                  <a:buClr>
                    <a:schemeClr val="accent4"/>
                  </a:buClr>
                  <a:buSzPct val="125000"/>
                  <a:buFont typeface="Arial" charset="0"/>
                  <a:buChar char="▪"/>
                  <a:defRPr lang="ru-RU" sz="1600" baseline="0" dirty="0"/>
                </a:lvl2pPr>
                <a:lvl3pPr marL="455435" lvl="2" indent="-253428" defTabSz="913473" fontAlgn="base">
                  <a:spcBef>
                    <a:spcPct val="0"/>
                  </a:spcBef>
                  <a:spcAft>
                    <a:spcPct val="0"/>
                  </a:spcAft>
                  <a:buClr>
                    <a:schemeClr val="accent6"/>
                  </a:buClr>
                  <a:buSzPct val="120000"/>
                  <a:buFont typeface="Arial" charset="0"/>
                  <a:buChar char="–"/>
                  <a:defRPr lang="ru-RU" sz="1600" baseline="0" dirty="0"/>
                </a:lvl3pPr>
                <a:lvl4pPr marL="628060" lvl="3" indent="-157933" defTabSz="913473" fontAlgn="base">
                  <a:spcBef>
                    <a:spcPct val="0"/>
                  </a:spcBef>
                  <a:spcAft>
                    <a:spcPct val="0"/>
                  </a:spcAft>
                  <a:buClr>
                    <a:schemeClr val="accent6"/>
                  </a:buClr>
                  <a:buSzPct val="120000"/>
                  <a:buFont typeface="Arial" charset="0"/>
                  <a:buChar char="▫"/>
                  <a:defRPr lang="ru-RU" sz="1600" baseline="0" dirty="0"/>
                </a:lvl4pPr>
                <a:lvl5pPr marL="763957" lvl="4" indent="-132223" defTabSz="913473" fontAlgn="base">
                  <a:spcBef>
                    <a:spcPct val="0"/>
                  </a:spcBef>
                  <a:spcAft>
                    <a:spcPct val="0"/>
                  </a:spcAft>
                  <a:buClr>
                    <a:schemeClr val="accent6"/>
                  </a:buClr>
                  <a:buSzPct val="89000"/>
                  <a:buFont typeface="Arial" charset="0"/>
                  <a:buChar char="-"/>
                  <a:defRPr lang="ru-RU" sz="1600" baseline="0" dirty="0"/>
                </a:lvl5pPr>
                <a:lvl6pPr marL="1020030" indent="-177089" defTabSz="1218026" fontAlgn="base">
                  <a:spcBef>
                    <a:spcPct val="0"/>
                  </a:spcBef>
                  <a:spcAft>
                    <a:spcPct val="0"/>
                  </a:spcAft>
                  <a:buClr>
                    <a:schemeClr val="tx2"/>
                  </a:buClr>
                  <a:buSzPct val="89000"/>
                  <a:buFont typeface="Arial" charset="0"/>
                  <a:buChar char="-"/>
                  <a:defRPr sz="2100" baseline="0"/>
                </a:lvl6pPr>
                <a:lvl7pPr marL="1020030" indent="-177089" defTabSz="1218026" fontAlgn="base">
                  <a:spcBef>
                    <a:spcPct val="0"/>
                  </a:spcBef>
                  <a:spcAft>
                    <a:spcPct val="0"/>
                  </a:spcAft>
                  <a:buClr>
                    <a:schemeClr val="tx2"/>
                  </a:buClr>
                  <a:buSzPct val="89000"/>
                  <a:buFont typeface="Arial" charset="0"/>
                  <a:buChar char="-"/>
                  <a:defRPr sz="2100" baseline="0"/>
                </a:lvl7pPr>
                <a:lvl8pPr marL="1020030" indent="-177089" defTabSz="1218026" fontAlgn="base">
                  <a:spcBef>
                    <a:spcPct val="0"/>
                  </a:spcBef>
                  <a:spcAft>
                    <a:spcPct val="0"/>
                  </a:spcAft>
                  <a:buClr>
                    <a:schemeClr val="tx2"/>
                  </a:buClr>
                  <a:buSzPct val="89000"/>
                  <a:buFont typeface="Arial" charset="0"/>
                  <a:buChar char="-"/>
                  <a:defRPr sz="2100" baseline="0"/>
                </a:lvl8pPr>
                <a:lvl9pPr marL="1020030" indent="-177089" defTabSz="1218026" fontAlgn="base">
                  <a:spcBef>
                    <a:spcPct val="0"/>
                  </a:spcBef>
                  <a:spcAft>
                    <a:spcPct val="0"/>
                  </a:spcAft>
                  <a:buClr>
                    <a:schemeClr val="tx2"/>
                  </a:buClr>
                  <a:buSzPct val="89000"/>
                  <a:buFont typeface="Arial" charset="0"/>
                  <a:buChar char="-"/>
                  <a:defRPr sz="2100" baseline="0"/>
                </a:lvl9pPr>
              </a:lstStyle>
              <a:p>
                <a:pPr marL="0" marR="0" lvl="0" indent="0" defTabSz="913473" eaLnBrk="1" fontAlgn="base" latinLnBrk="0" hangingPunct="1">
                  <a:lnSpc>
                    <a:spcPct val="100000"/>
                  </a:lnSpc>
                  <a:spcBef>
                    <a:spcPct val="0"/>
                  </a:spcBef>
                  <a:spcAft>
                    <a:spcPct val="0"/>
                  </a:spcAft>
                  <a:buClr>
                    <a:srgbClr val="008080"/>
                  </a:buClr>
                  <a:buSzPct val="100000"/>
                  <a:buFontTx/>
                  <a:buNone/>
                  <a:tabLst/>
                  <a:defRPr/>
                </a:pPr>
                <a:endParaRPr kumimoji="0" lang="en-US" sz="800" b="1" i="0" u="none" strike="noStrike" kern="0" cap="none" spc="0" normalizeH="0" baseline="0" noProof="0">
                  <a:ln>
                    <a:noFill/>
                  </a:ln>
                  <a:solidFill>
                    <a:srgbClr val="FFFFFF"/>
                  </a:solidFill>
                  <a:effectLst/>
                  <a:uLnTx/>
                  <a:uFillTx/>
                </a:endParaRPr>
              </a:p>
            </p:txBody>
          </p:sp>
        </p:grpSp>
        <p:sp>
          <p:nvSpPr>
            <p:cNvPr id="32" name="Oval 21">
              <a:extLst>
                <a:ext uri="{FF2B5EF4-FFF2-40B4-BE49-F238E27FC236}">
                  <a16:creationId xmlns:a16="http://schemas.microsoft.com/office/drawing/2014/main" id="{CA8C2CDF-DFFA-426A-BAAE-897286934E9F}"/>
                </a:ext>
              </a:extLst>
            </p:cNvPr>
            <p:cNvSpPr>
              <a:spLocks noChangeArrowheads="1"/>
            </p:cNvSpPr>
            <p:nvPr>
              <p:custDataLst>
                <p:tags r:id="rId4"/>
              </p:custDataLst>
            </p:nvPr>
          </p:nvSpPr>
          <p:spPr bwMode="gray">
            <a:xfrm>
              <a:off x="10392370" y="20657"/>
              <a:ext cx="109965" cy="109965"/>
            </a:xfrm>
            <a:prstGeom prst="ellipse">
              <a:avLst/>
            </a:prstGeom>
            <a:solidFill>
              <a:srgbClr val="008080"/>
            </a:solidFill>
            <a:ln w="9525">
              <a:solidFill>
                <a:srgbClr val="FFFFFF"/>
              </a:solidFill>
              <a:round/>
              <a:headEnd/>
              <a:tailEnd/>
            </a:ln>
          </p:spPr>
          <p:txBody>
            <a:bodyPr wrap="none" lIns="91430" tIns="45715" rIns="91430" bIns="45715" anchor="ctr">
              <a:noAutofit/>
            </a:bodyPr>
            <a:lstStyle/>
            <a:p>
              <a:pPr marL="0" marR="0" lvl="0" indent="0" algn="ctr" defTabSz="913523" eaLnBrk="1" fontAlgn="auto" latinLnBrk="0" hangingPunct="1">
                <a:lnSpc>
                  <a:spcPct val="100000"/>
                </a:lnSpc>
                <a:spcBef>
                  <a:spcPts val="0"/>
                </a:spcBef>
                <a:spcAft>
                  <a:spcPts val="0"/>
                </a:spcAft>
                <a:buClr>
                  <a:srgbClr val="000000"/>
                </a:buClr>
                <a:buSzTx/>
                <a:buFontTx/>
                <a:buNone/>
                <a:tabLst/>
                <a:defRPr/>
              </a:pPr>
              <a:r>
                <a:rPr kumimoji="0" lang="en-US" sz="600" b="1" i="0" u="none" strike="noStrike" kern="0" cap="none" spc="0" normalizeH="0" baseline="0" noProof="0" dirty="0">
                  <a:ln>
                    <a:noFill/>
                  </a:ln>
                  <a:solidFill>
                    <a:srgbClr val="FFFFFF"/>
                  </a:solidFill>
                  <a:effectLst/>
                  <a:uLnTx/>
                  <a:uFillTx/>
                </a:rPr>
                <a:t>1</a:t>
              </a:r>
            </a:p>
          </p:txBody>
        </p:sp>
        <p:sp>
          <p:nvSpPr>
            <p:cNvPr id="33" name="Oval 21">
              <a:extLst>
                <a:ext uri="{FF2B5EF4-FFF2-40B4-BE49-F238E27FC236}">
                  <a16:creationId xmlns:a16="http://schemas.microsoft.com/office/drawing/2014/main" id="{24F374FD-1D76-4320-A12C-1FE7B2FD066D}"/>
                </a:ext>
              </a:extLst>
            </p:cNvPr>
            <p:cNvSpPr>
              <a:spLocks noChangeArrowheads="1"/>
            </p:cNvSpPr>
            <p:nvPr>
              <p:custDataLst>
                <p:tags r:id="rId5"/>
              </p:custDataLst>
            </p:nvPr>
          </p:nvSpPr>
          <p:spPr bwMode="gray">
            <a:xfrm>
              <a:off x="10754612" y="20657"/>
              <a:ext cx="109965" cy="109965"/>
            </a:xfrm>
            <a:prstGeom prst="ellipse">
              <a:avLst/>
            </a:prstGeom>
            <a:solidFill>
              <a:srgbClr val="B2D2D8"/>
            </a:solidFill>
            <a:ln w="9525">
              <a:solidFill>
                <a:srgbClr val="FFFFFF"/>
              </a:solidFill>
              <a:round/>
              <a:headEnd/>
              <a:tailEnd/>
            </a:ln>
          </p:spPr>
          <p:txBody>
            <a:bodyPr wrap="none" lIns="91430" tIns="45715" rIns="91430" bIns="45715" anchor="ctr">
              <a:noAutofit/>
            </a:bodyPr>
            <a:lstStyle/>
            <a:p>
              <a:pPr marL="0" marR="0" lvl="0" indent="0" algn="ctr" defTabSz="913523" eaLnBrk="1" fontAlgn="auto" latinLnBrk="0" hangingPunct="1">
                <a:lnSpc>
                  <a:spcPct val="100000"/>
                </a:lnSpc>
                <a:spcBef>
                  <a:spcPts val="0"/>
                </a:spcBef>
                <a:spcAft>
                  <a:spcPts val="0"/>
                </a:spcAft>
                <a:buClr>
                  <a:srgbClr val="000000"/>
                </a:buClr>
                <a:buSzTx/>
                <a:buFontTx/>
                <a:buNone/>
                <a:tabLst/>
                <a:defRPr/>
              </a:pPr>
              <a:r>
                <a:rPr kumimoji="0" lang="en-US" sz="600" b="1" i="0" u="none" strike="noStrike" kern="0" cap="none" spc="0" normalizeH="0" baseline="0" noProof="0" dirty="0">
                  <a:ln>
                    <a:noFill/>
                  </a:ln>
                  <a:solidFill>
                    <a:srgbClr val="008080"/>
                  </a:solidFill>
                  <a:effectLst/>
                  <a:uLnTx/>
                  <a:uFillTx/>
                </a:rPr>
                <a:t>2</a:t>
              </a:r>
            </a:p>
          </p:txBody>
        </p:sp>
        <p:grpSp>
          <p:nvGrpSpPr>
            <p:cNvPr id="34" name="Group 165">
              <a:extLst>
                <a:ext uri="{FF2B5EF4-FFF2-40B4-BE49-F238E27FC236}">
                  <a16:creationId xmlns:a16="http://schemas.microsoft.com/office/drawing/2014/main" id="{6A479927-CF71-4D23-9A1F-AC5ADBA948D7}"/>
                </a:ext>
              </a:extLst>
            </p:cNvPr>
            <p:cNvGrpSpPr>
              <a:grpSpLocks/>
            </p:cNvGrpSpPr>
            <p:nvPr>
              <p:custDataLst>
                <p:tags r:id="rId6"/>
              </p:custDataLst>
            </p:nvPr>
          </p:nvGrpSpPr>
          <p:grpSpPr>
            <a:xfrm>
              <a:off x="10997356" y="75002"/>
              <a:ext cx="387944" cy="216580"/>
              <a:chOff x="5256246" y="1164709"/>
              <a:chExt cx="2296426" cy="1282037"/>
            </a:xfrm>
            <a:solidFill>
              <a:srgbClr val="B2D2D8"/>
            </a:solidFill>
          </p:grpSpPr>
          <p:sp>
            <p:nvSpPr>
              <p:cNvPr id="47" name="Freeform: Shape 166">
                <a:extLst>
                  <a:ext uri="{FF2B5EF4-FFF2-40B4-BE49-F238E27FC236}">
                    <a16:creationId xmlns:a16="http://schemas.microsoft.com/office/drawing/2014/main" id="{22D52BEC-83FC-4511-ADA5-830242BCB184}"/>
                  </a:ext>
                </a:extLst>
              </p:cNvPr>
              <p:cNvSpPr/>
              <p:nvPr>
                <p:custDataLst>
                  <p:tags r:id="rId16"/>
                </p:custDataLst>
              </p:nvPr>
            </p:nvSpPr>
            <p:spPr>
              <a:xfrm>
                <a:off x="5256246" y="1164709"/>
                <a:ext cx="2296426" cy="1282037"/>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53573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53573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153573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183013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183013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3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6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6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6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645025" y="0"/>
                    </a:lnTo>
                    <a:lnTo>
                      <a:pt x="1828800" y="457200"/>
                    </a:lnTo>
                    <a:lnTo>
                      <a:pt x="1645025" y="914400"/>
                    </a:lnTo>
                    <a:lnTo>
                      <a:pt x="0" y="914400"/>
                    </a:lnTo>
                    <a:lnTo>
                      <a:pt x="183775" y="457200"/>
                    </a:lnTo>
                    <a:close/>
                  </a:path>
                </a:pathLst>
              </a:custGeom>
              <a:grpFill/>
              <a:ln w="9525" cap="flat" cmpd="sng" algn="ctr">
                <a:solidFill>
                  <a:srgbClr val="FFFFFF"/>
                </a:solidFill>
                <a:prstDash val="solid"/>
              </a:ln>
              <a:effectLst/>
            </p:spPr>
            <p:txBody>
              <a:bodyPr wrap="square" l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800" b="0" i="0" u="none" strike="noStrike" kern="0" cap="none" spc="0" normalizeH="0" baseline="0" noProof="0" dirty="0" err="1">
                  <a:ln>
                    <a:noFill/>
                  </a:ln>
                  <a:solidFill>
                    <a:srgbClr val="FFFFFF"/>
                  </a:solidFill>
                  <a:effectLst/>
                  <a:uLnTx/>
                  <a:uFillTx/>
                  <a:latin typeface="Arial"/>
                  <a:ea typeface="+mn-ea"/>
                  <a:cs typeface="+mn-cs"/>
                </a:endParaRPr>
              </a:p>
            </p:txBody>
          </p:sp>
          <p:sp>
            <p:nvSpPr>
              <p:cNvPr id="48" name="TextBox 47">
                <a:extLst>
                  <a:ext uri="{FF2B5EF4-FFF2-40B4-BE49-F238E27FC236}">
                    <a16:creationId xmlns:a16="http://schemas.microsoft.com/office/drawing/2014/main" id="{41D6F7D5-7207-4EA6-A00C-094CDCE9741C}"/>
                  </a:ext>
                </a:extLst>
              </p:cNvPr>
              <p:cNvSpPr txBox="1"/>
              <p:nvPr>
                <p:custDataLst>
                  <p:tags r:id="rId17"/>
                </p:custDataLst>
              </p:nvPr>
            </p:nvSpPr>
            <p:spPr>
              <a:xfrm>
                <a:off x="5537812" y="1253740"/>
                <a:ext cx="1784092" cy="1103976"/>
              </a:xfrm>
              <a:prstGeom prst="rect">
                <a:avLst/>
              </a:prstGeom>
              <a:grpFill/>
            </p:spPr>
            <p:txBody>
              <a:bodyPr vert="horz" wrap="square" lIns="36000" tIns="0" rIns="0" bIns="0" rtlCol="0" anchor="ctr">
                <a:noAutofit/>
              </a:bodyPr>
              <a:lstStyle>
                <a:lvl1pPr lvl="0" indent="0" defTabSz="913473" fontAlgn="base">
                  <a:spcBef>
                    <a:spcPct val="0"/>
                  </a:spcBef>
                  <a:spcAft>
                    <a:spcPct val="0"/>
                  </a:spcAft>
                  <a:buClr>
                    <a:schemeClr val="tx2"/>
                  </a:buClr>
                  <a:buSzPct val="100000"/>
                  <a:defRPr lang="ru-RU" sz="1600" baseline="0" dirty="0"/>
                </a:lvl1pPr>
                <a:lvl2pPr marL="198335" lvl="1" indent="-194662" defTabSz="913473" fontAlgn="base">
                  <a:spcBef>
                    <a:spcPct val="0"/>
                  </a:spcBef>
                  <a:spcAft>
                    <a:spcPct val="0"/>
                  </a:spcAft>
                  <a:buClr>
                    <a:schemeClr val="accent4"/>
                  </a:buClr>
                  <a:buSzPct val="125000"/>
                  <a:buFont typeface="Arial" charset="0"/>
                  <a:buChar char="▪"/>
                  <a:defRPr lang="ru-RU" sz="1600" baseline="0" dirty="0"/>
                </a:lvl2pPr>
                <a:lvl3pPr marL="455435" lvl="2" indent="-253428" defTabSz="913473" fontAlgn="base">
                  <a:spcBef>
                    <a:spcPct val="0"/>
                  </a:spcBef>
                  <a:spcAft>
                    <a:spcPct val="0"/>
                  </a:spcAft>
                  <a:buClr>
                    <a:schemeClr val="accent6"/>
                  </a:buClr>
                  <a:buSzPct val="120000"/>
                  <a:buFont typeface="Arial" charset="0"/>
                  <a:buChar char="–"/>
                  <a:defRPr lang="ru-RU" sz="1600" baseline="0" dirty="0"/>
                </a:lvl3pPr>
                <a:lvl4pPr marL="628060" lvl="3" indent="-157933" defTabSz="913473" fontAlgn="base">
                  <a:spcBef>
                    <a:spcPct val="0"/>
                  </a:spcBef>
                  <a:spcAft>
                    <a:spcPct val="0"/>
                  </a:spcAft>
                  <a:buClr>
                    <a:schemeClr val="accent6"/>
                  </a:buClr>
                  <a:buSzPct val="120000"/>
                  <a:buFont typeface="Arial" charset="0"/>
                  <a:buChar char="▫"/>
                  <a:defRPr lang="ru-RU" sz="1600" baseline="0" dirty="0"/>
                </a:lvl4pPr>
                <a:lvl5pPr marL="763957" lvl="4" indent="-132223" defTabSz="913473" fontAlgn="base">
                  <a:spcBef>
                    <a:spcPct val="0"/>
                  </a:spcBef>
                  <a:spcAft>
                    <a:spcPct val="0"/>
                  </a:spcAft>
                  <a:buClr>
                    <a:schemeClr val="accent6"/>
                  </a:buClr>
                  <a:buSzPct val="89000"/>
                  <a:buFont typeface="Arial" charset="0"/>
                  <a:buChar char="-"/>
                  <a:defRPr lang="ru-RU" sz="1600" baseline="0" dirty="0"/>
                </a:lvl5pPr>
                <a:lvl6pPr marL="1020030" indent="-177089" defTabSz="1218026" fontAlgn="base">
                  <a:spcBef>
                    <a:spcPct val="0"/>
                  </a:spcBef>
                  <a:spcAft>
                    <a:spcPct val="0"/>
                  </a:spcAft>
                  <a:buClr>
                    <a:schemeClr val="tx2"/>
                  </a:buClr>
                  <a:buSzPct val="89000"/>
                  <a:buFont typeface="Arial" charset="0"/>
                  <a:buChar char="-"/>
                  <a:defRPr sz="2100" baseline="0"/>
                </a:lvl6pPr>
                <a:lvl7pPr marL="1020030" indent="-177089" defTabSz="1218026" fontAlgn="base">
                  <a:spcBef>
                    <a:spcPct val="0"/>
                  </a:spcBef>
                  <a:spcAft>
                    <a:spcPct val="0"/>
                  </a:spcAft>
                  <a:buClr>
                    <a:schemeClr val="tx2"/>
                  </a:buClr>
                  <a:buSzPct val="89000"/>
                  <a:buFont typeface="Arial" charset="0"/>
                  <a:buChar char="-"/>
                  <a:defRPr sz="2100" baseline="0"/>
                </a:lvl7pPr>
                <a:lvl8pPr marL="1020030" indent="-177089" defTabSz="1218026" fontAlgn="base">
                  <a:spcBef>
                    <a:spcPct val="0"/>
                  </a:spcBef>
                  <a:spcAft>
                    <a:spcPct val="0"/>
                  </a:spcAft>
                  <a:buClr>
                    <a:schemeClr val="tx2"/>
                  </a:buClr>
                  <a:buSzPct val="89000"/>
                  <a:buFont typeface="Arial" charset="0"/>
                  <a:buChar char="-"/>
                  <a:defRPr sz="2100" baseline="0"/>
                </a:lvl8pPr>
                <a:lvl9pPr marL="1020030" indent="-177089" defTabSz="1218026" fontAlgn="base">
                  <a:spcBef>
                    <a:spcPct val="0"/>
                  </a:spcBef>
                  <a:spcAft>
                    <a:spcPct val="0"/>
                  </a:spcAft>
                  <a:buClr>
                    <a:schemeClr val="tx2"/>
                  </a:buClr>
                  <a:buSzPct val="89000"/>
                  <a:buFont typeface="Arial" charset="0"/>
                  <a:buChar char="-"/>
                  <a:defRPr sz="2100" baseline="0"/>
                </a:lvl9pPr>
              </a:lstStyle>
              <a:p>
                <a:pPr marL="0" marR="0" lvl="0" indent="0" defTabSz="913473" eaLnBrk="1" fontAlgn="base" latinLnBrk="0" hangingPunct="1">
                  <a:lnSpc>
                    <a:spcPct val="100000"/>
                  </a:lnSpc>
                  <a:spcBef>
                    <a:spcPct val="0"/>
                  </a:spcBef>
                  <a:spcAft>
                    <a:spcPct val="0"/>
                  </a:spcAft>
                  <a:buClr>
                    <a:srgbClr val="008080"/>
                  </a:buClr>
                  <a:buSzPct val="100000"/>
                  <a:buFontTx/>
                  <a:buNone/>
                  <a:tabLst/>
                  <a:defRPr/>
                </a:pPr>
                <a:endParaRPr kumimoji="0" lang="az-Cyrl-AZ" sz="800" b="1" i="0" u="none" strike="noStrike" kern="0" cap="none" spc="0" normalizeH="0" baseline="0" noProof="0">
                  <a:ln>
                    <a:noFill/>
                  </a:ln>
                  <a:solidFill>
                    <a:srgbClr val="FFFFFF"/>
                  </a:solidFill>
                  <a:effectLst/>
                  <a:uLnTx/>
                  <a:uFillTx/>
                </a:endParaRPr>
              </a:p>
            </p:txBody>
          </p:sp>
        </p:grpSp>
        <p:sp>
          <p:nvSpPr>
            <p:cNvPr id="35" name="Oval 21">
              <a:extLst>
                <a:ext uri="{FF2B5EF4-FFF2-40B4-BE49-F238E27FC236}">
                  <a16:creationId xmlns:a16="http://schemas.microsoft.com/office/drawing/2014/main" id="{534F44EC-FB5F-47D7-BFF8-6E1D0857E593}"/>
                </a:ext>
              </a:extLst>
            </p:cNvPr>
            <p:cNvSpPr>
              <a:spLocks noChangeArrowheads="1"/>
            </p:cNvSpPr>
            <p:nvPr>
              <p:custDataLst>
                <p:tags r:id="rId7"/>
              </p:custDataLst>
            </p:nvPr>
          </p:nvSpPr>
          <p:spPr bwMode="gray">
            <a:xfrm>
              <a:off x="11116853" y="20657"/>
              <a:ext cx="109965" cy="109965"/>
            </a:xfrm>
            <a:prstGeom prst="ellipse">
              <a:avLst/>
            </a:prstGeom>
            <a:solidFill>
              <a:srgbClr val="B2D2D8"/>
            </a:solidFill>
            <a:ln w="9525">
              <a:solidFill>
                <a:srgbClr val="FFFFFF"/>
              </a:solidFill>
              <a:round/>
              <a:headEnd/>
              <a:tailEnd/>
            </a:ln>
          </p:spPr>
          <p:txBody>
            <a:bodyPr wrap="none" lIns="91430" tIns="45715" rIns="91430" bIns="45715" anchor="ctr">
              <a:noAutofit/>
            </a:bodyPr>
            <a:lstStyle/>
            <a:p>
              <a:pPr marL="0" marR="0" lvl="0" indent="0" algn="ctr" defTabSz="913523" eaLnBrk="1" fontAlgn="auto" latinLnBrk="0" hangingPunct="1">
                <a:lnSpc>
                  <a:spcPct val="100000"/>
                </a:lnSpc>
                <a:spcBef>
                  <a:spcPts val="0"/>
                </a:spcBef>
                <a:spcAft>
                  <a:spcPts val="0"/>
                </a:spcAft>
                <a:buClr>
                  <a:srgbClr val="000000"/>
                </a:buClr>
                <a:buSzTx/>
                <a:buFontTx/>
                <a:buNone/>
                <a:tabLst/>
                <a:defRPr/>
              </a:pPr>
              <a:r>
                <a:rPr kumimoji="0" lang="en-US" sz="600" b="1" i="0" u="none" strike="noStrike" kern="0" cap="none" spc="0" normalizeH="0" baseline="0" noProof="0" dirty="0">
                  <a:ln>
                    <a:noFill/>
                  </a:ln>
                  <a:solidFill>
                    <a:srgbClr val="008080"/>
                  </a:solidFill>
                  <a:effectLst/>
                  <a:uLnTx/>
                  <a:uFillTx/>
                </a:rPr>
                <a:t>3</a:t>
              </a:r>
            </a:p>
          </p:txBody>
        </p:sp>
        <p:grpSp>
          <p:nvGrpSpPr>
            <p:cNvPr id="36" name="Group 169">
              <a:extLst>
                <a:ext uri="{FF2B5EF4-FFF2-40B4-BE49-F238E27FC236}">
                  <a16:creationId xmlns:a16="http://schemas.microsoft.com/office/drawing/2014/main" id="{13285675-2FDB-48AB-86DD-E0FA8ABD9726}"/>
                </a:ext>
              </a:extLst>
            </p:cNvPr>
            <p:cNvGrpSpPr>
              <a:grpSpLocks/>
            </p:cNvGrpSpPr>
            <p:nvPr>
              <p:custDataLst>
                <p:tags r:id="rId8"/>
              </p:custDataLst>
            </p:nvPr>
          </p:nvGrpSpPr>
          <p:grpSpPr>
            <a:xfrm>
              <a:off x="11359598" y="75002"/>
              <a:ext cx="387944" cy="216580"/>
              <a:chOff x="7423608" y="1164709"/>
              <a:chExt cx="2296426" cy="1282037"/>
            </a:xfrm>
            <a:solidFill>
              <a:srgbClr val="B2D2D8"/>
            </a:solidFill>
          </p:grpSpPr>
          <p:sp>
            <p:nvSpPr>
              <p:cNvPr id="42" name="Freeform: Shape 170">
                <a:extLst>
                  <a:ext uri="{FF2B5EF4-FFF2-40B4-BE49-F238E27FC236}">
                    <a16:creationId xmlns:a16="http://schemas.microsoft.com/office/drawing/2014/main" id="{9922053E-E6BB-46F5-AFA6-3CD333C80E1D}"/>
                  </a:ext>
                </a:extLst>
              </p:cNvPr>
              <p:cNvSpPr/>
              <p:nvPr>
                <p:custDataLst>
                  <p:tags r:id="rId14"/>
                </p:custDataLst>
              </p:nvPr>
            </p:nvSpPr>
            <p:spPr>
              <a:xfrm>
                <a:off x="7423608" y="1164709"/>
                <a:ext cx="2296426" cy="1282037"/>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53573 w 1828800"/>
                  <a:gd name="connsiteY5" fmla="*/ 457200 h 914400"/>
                  <a:gd name="connsiteX0" fmla="*/ 0 w 1828800"/>
                  <a:gd name="connsiteY0" fmla="*/ 0 h 914400"/>
                  <a:gd name="connsiteX1" fmla="*/ 1675226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53573 w 1828800"/>
                  <a:gd name="connsiteY5" fmla="*/ 457200 h 914400"/>
                  <a:gd name="connsiteX0" fmla="*/ 0 w 1828800"/>
                  <a:gd name="connsiteY0" fmla="*/ 0 h 914400"/>
                  <a:gd name="connsiteX1" fmla="*/ 1675226 w 1828800"/>
                  <a:gd name="connsiteY1" fmla="*/ 0 h 914400"/>
                  <a:gd name="connsiteX2" fmla="*/ 1828800 w 1828800"/>
                  <a:gd name="connsiteY2" fmla="*/ 457200 h 914400"/>
                  <a:gd name="connsiteX3" fmla="*/ 1675226 w 1828800"/>
                  <a:gd name="connsiteY3" fmla="*/ 914400 h 914400"/>
                  <a:gd name="connsiteX4" fmla="*/ 0 w 1828800"/>
                  <a:gd name="connsiteY4" fmla="*/ 914400 h 914400"/>
                  <a:gd name="connsiteX5" fmla="*/ 153573 w 1828800"/>
                  <a:gd name="connsiteY5" fmla="*/ 457200 h 914400"/>
                  <a:gd name="connsiteX0" fmla="*/ 0 w 1828800"/>
                  <a:gd name="connsiteY0" fmla="*/ 0 h 914400"/>
                  <a:gd name="connsiteX1" fmla="*/ 1675226 w 1828800"/>
                  <a:gd name="connsiteY1" fmla="*/ 0 h 914400"/>
                  <a:gd name="connsiteX2" fmla="*/ 1828800 w 1828800"/>
                  <a:gd name="connsiteY2" fmla="*/ 457200 h 914400"/>
                  <a:gd name="connsiteX3" fmla="*/ 1675226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7 w 1828800"/>
                  <a:gd name="connsiteY1" fmla="*/ 0 h 914400"/>
                  <a:gd name="connsiteX2" fmla="*/ 1828800 w 1828800"/>
                  <a:gd name="connsiteY2" fmla="*/ 457200 h 914400"/>
                  <a:gd name="connsiteX3" fmla="*/ 1675226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7 w 1828800"/>
                  <a:gd name="connsiteY1" fmla="*/ 0 h 914400"/>
                  <a:gd name="connsiteX2" fmla="*/ 1828800 w 1828800"/>
                  <a:gd name="connsiteY2" fmla="*/ 457200 h 914400"/>
                  <a:gd name="connsiteX3" fmla="*/ 1645787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7 w 1828800"/>
                  <a:gd name="connsiteY1" fmla="*/ 0 h 914400"/>
                  <a:gd name="connsiteX2" fmla="*/ 1828800 w 1828800"/>
                  <a:gd name="connsiteY2" fmla="*/ 457200 h 914400"/>
                  <a:gd name="connsiteX3" fmla="*/ 1645787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7 w 1828800"/>
                  <a:gd name="connsiteY1" fmla="*/ 0 h 914400"/>
                  <a:gd name="connsiteX2" fmla="*/ 1828800 w 1828800"/>
                  <a:gd name="connsiteY2" fmla="*/ 457200 h 914400"/>
                  <a:gd name="connsiteX3" fmla="*/ 1645787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7 w 1828800"/>
                  <a:gd name="connsiteY1" fmla="*/ 0 h 914400"/>
                  <a:gd name="connsiteX2" fmla="*/ 1828800 w 1828800"/>
                  <a:gd name="connsiteY2" fmla="*/ 457200 h 914400"/>
                  <a:gd name="connsiteX3" fmla="*/ 1645787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7 w 1828800"/>
                  <a:gd name="connsiteY1" fmla="*/ 0 h 914400"/>
                  <a:gd name="connsiteX2" fmla="*/ 1828800 w 1828800"/>
                  <a:gd name="connsiteY2" fmla="*/ 457200 h 914400"/>
                  <a:gd name="connsiteX3" fmla="*/ 1645787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7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645025" y="0"/>
                    </a:lnTo>
                    <a:lnTo>
                      <a:pt x="1828800" y="457200"/>
                    </a:lnTo>
                    <a:lnTo>
                      <a:pt x="1645025" y="914400"/>
                    </a:lnTo>
                    <a:lnTo>
                      <a:pt x="0" y="914400"/>
                    </a:lnTo>
                    <a:lnTo>
                      <a:pt x="183775" y="457200"/>
                    </a:lnTo>
                    <a:close/>
                  </a:path>
                </a:pathLst>
              </a:custGeom>
              <a:grpFill/>
              <a:ln w="9525" cap="flat" cmpd="sng" algn="ctr">
                <a:solidFill>
                  <a:srgbClr val="FFFFFF"/>
                </a:solidFill>
                <a:prstDash val="solid"/>
              </a:ln>
              <a:effectLst/>
            </p:spPr>
            <p:txBody>
              <a:bodyPr wrap="square" l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800" b="0" i="0" u="none" strike="noStrike" kern="0" cap="none" spc="0" normalizeH="0" baseline="0" noProof="0" dirty="0" err="1">
                  <a:ln>
                    <a:noFill/>
                  </a:ln>
                  <a:solidFill>
                    <a:srgbClr val="FFFFFF"/>
                  </a:solidFill>
                  <a:effectLst/>
                  <a:uLnTx/>
                  <a:uFillTx/>
                  <a:latin typeface="Arial"/>
                  <a:ea typeface="+mn-ea"/>
                  <a:cs typeface="+mn-cs"/>
                </a:endParaRPr>
              </a:p>
            </p:txBody>
          </p:sp>
          <p:sp>
            <p:nvSpPr>
              <p:cNvPr id="43" name="TextBox 42">
                <a:extLst>
                  <a:ext uri="{FF2B5EF4-FFF2-40B4-BE49-F238E27FC236}">
                    <a16:creationId xmlns:a16="http://schemas.microsoft.com/office/drawing/2014/main" id="{DACEA2A0-EF26-43D3-9018-518CFBAE9072}"/>
                  </a:ext>
                </a:extLst>
              </p:cNvPr>
              <p:cNvSpPr txBox="1"/>
              <p:nvPr>
                <p:custDataLst>
                  <p:tags r:id="rId15"/>
                </p:custDataLst>
              </p:nvPr>
            </p:nvSpPr>
            <p:spPr>
              <a:xfrm>
                <a:off x="7705175" y="1253740"/>
                <a:ext cx="1784092" cy="1103976"/>
              </a:xfrm>
              <a:prstGeom prst="rect">
                <a:avLst/>
              </a:prstGeom>
              <a:grpFill/>
            </p:spPr>
            <p:txBody>
              <a:bodyPr vert="horz" wrap="square" lIns="36000" tIns="0" rIns="0" bIns="0" rtlCol="0" anchor="ctr">
                <a:noAutofit/>
              </a:bodyPr>
              <a:lstStyle>
                <a:lvl1pPr lvl="0" indent="0" defTabSz="913473" fontAlgn="base">
                  <a:spcBef>
                    <a:spcPct val="0"/>
                  </a:spcBef>
                  <a:spcAft>
                    <a:spcPct val="0"/>
                  </a:spcAft>
                  <a:buClr>
                    <a:schemeClr val="tx2"/>
                  </a:buClr>
                  <a:buSzPct val="100000"/>
                  <a:defRPr lang="ru-RU" sz="1600" baseline="0" dirty="0"/>
                </a:lvl1pPr>
                <a:lvl2pPr marL="198335" lvl="1" indent="-194662" defTabSz="913473" fontAlgn="base">
                  <a:spcBef>
                    <a:spcPct val="0"/>
                  </a:spcBef>
                  <a:spcAft>
                    <a:spcPct val="0"/>
                  </a:spcAft>
                  <a:buClr>
                    <a:schemeClr val="accent4"/>
                  </a:buClr>
                  <a:buSzPct val="125000"/>
                  <a:buFont typeface="Arial" charset="0"/>
                  <a:buChar char="▪"/>
                  <a:defRPr lang="ru-RU" sz="1600" baseline="0" dirty="0"/>
                </a:lvl2pPr>
                <a:lvl3pPr marL="455435" lvl="2" indent="-253428" defTabSz="913473" fontAlgn="base">
                  <a:spcBef>
                    <a:spcPct val="0"/>
                  </a:spcBef>
                  <a:spcAft>
                    <a:spcPct val="0"/>
                  </a:spcAft>
                  <a:buClr>
                    <a:schemeClr val="accent6"/>
                  </a:buClr>
                  <a:buSzPct val="120000"/>
                  <a:buFont typeface="Arial" charset="0"/>
                  <a:buChar char="–"/>
                  <a:defRPr lang="ru-RU" sz="1600" baseline="0" dirty="0"/>
                </a:lvl3pPr>
                <a:lvl4pPr marL="628060" lvl="3" indent="-157933" defTabSz="913473" fontAlgn="base">
                  <a:spcBef>
                    <a:spcPct val="0"/>
                  </a:spcBef>
                  <a:spcAft>
                    <a:spcPct val="0"/>
                  </a:spcAft>
                  <a:buClr>
                    <a:schemeClr val="accent6"/>
                  </a:buClr>
                  <a:buSzPct val="120000"/>
                  <a:buFont typeface="Arial" charset="0"/>
                  <a:buChar char="▫"/>
                  <a:defRPr lang="ru-RU" sz="1600" baseline="0" dirty="0"/>
                </a:lvl4pPr>
                <a:lvl5pPr marL="763957" lvl="4" indent="-132223" defTabSz="913473" fontAlgn="base">
                  <a:spcBef>
                    <a:spcPct val="0"/>
                  </a:spcBef>
                  <a:spcAft>
                    <a:spcPct val="0"/>
                  </a:spcAft>
                  <a:buClr>
                    <a:schemeClr val="accent6"/>
                  </a:buClr>
                  <a:buSzPct val="89000"/>
                  <a:buFont typeface="Arial" charset="0"/>
                  <a:buChar char="-"/>
                  <a:defRPr lang="ru-RU" sz="1600" baseline="0" dirty="0"/>
                </a:lvl5pPr>
                <a:lvl6pPr marL="1020030" indent="-177089" defTabSz="1218026" fontAlgn="base">
                  <a:spcBef>
                    <a:spcPct val="0"/>
                  </a:spcBef>
                  <a:spcAft>
                    <a:spcPct val="0"/>
                  </a:spcAft>
                  <a:buClr>
                    <a:schemeClr val="tx2"/>
                  </a:buClr>
                  <a:buSzPct val="89000"/>
                  <a:buFont typeface="Arial" charset="0"/>
                  <a:buChar char="-"/>
                  <a:defRPr sz="2100" baseline="0"/>
                </a:lvl6pPr>
                <a:lvl7pPr marL="1020030" indent="-177089" defTabSz="1218026" fontAlgn="base">
                  <a:spcBef>
                    <a:spcPct val="0"/>
                  </a:spcBef>
                  <a:spcAft>
                    <a:spcPct val="0"/>
                  </a:spcAft>
                  <a:buClr>
                    <a:schemeClr val="tx2"/>
                  </a:buClr>
                  <a:buSzPct val="89000"/>
                  <a:buFont typeface="Arial" charset="0"/>
                  <a:buChar char="-"/>
                  <a:defRPr sz="2100" baseline="0"/>
                </a:lvl7pPr>
                <a:lvl8pPr marL="1020030" indent="-177089" defTabSz="1218026" fontAlgn="base">
                  <a:spcBef>
                    <a:spcPct val="0"/>
                  </a:spcBef>
                  <a:spcAft>
                    <a:spcPct val="0"/>
                  </a:spcAft>
                  <a:buClr>
                    <a:schemeClr val="tx2"/>
                  </a:buClr>
                  <a:buSzPct val="89000"/>
                  <a:buFont typeface="Arial" charset="0"/>
                  <a:buChar char="-"/>
                  <a:defRPr sz="2100" baseline="0"/>
                </a:lvl8pPr>
                <a:lvl9pPr marL="1020030" indent="-177089" defTabSz="1218026" fontAlgn="base">
                  <a:spcBef>
                    <a:spcPct val="0"/>
                  </a:spcBef>
                  <a:spcAft>
                    <a:spcPct val="0"/>
                  </a:spcAft>
                  <a:buClr>
                    <a:schemeClr val="tx2"/>
                  </a:buClr>
                  <a:buSzPct val="89000"/>
                  <a:buFont typeface="Arial" charset="0"/>
                  <a:buChar char="-"/>
                  <a:defRPr sz="2100" baseline="0"/>
                </a:lvl9pPr>
              </a:lstStyle>
              <a:p>
                <a:pPr marL="0" marR="0" lvl="0" indent="0" defTabSz="913473" eaLnBrk="1" fontAlgn="base" latinLnBrk="0" hangingPunct="1">
                  <a:lnSpc>
                    <a:spcPct val="100000"/>
                  </a:lnSpc>
                  <a:spcBef>
                    <a:spcPct val="0"/>
                  </a:spcBef>
                  <a:spcAft>
                    <a:spcPct val="0"/>
                  </a:spcAft>
                  <a:buClr>
                    <a:srgbClr val="008080"/>
                  </a:buClr>
                  <a:buSzPct val="100000"/>
                  <a:buFontTx/>
                  <a:buNone/>
                  <a:tabLst/>
                  <a:defRPr/>
                </a:pPr>
                <a:endParaRPr kumimoji="0" lang="az-Cyrl-AZ" sz="800" b="1" i="0" u="none" strike="noStrike" kern="0" cap="none" spc="0" normalizeH="0" baseline="0" noProof="0">
                  <a:ln>
                    <a:noFill/>
                  </a:ln>
                  <a:solidFill>
                    <a:srgbClr val="FFFFFF"/>
                  </a:solidFill>
                  <a:effectLst/>
                  <a:uLnTx/>
                  <a:uFillTx/>
                </a:endParaRPr>
              </a:p>
            </p:txBody>
          </p:sp>
        </p:grpSp>
        <p:sp>
          <p:nvSpPr>
            <p:cNvPr id="37" name="Oval 21">
              <a:extLst>
                <a:ext uri="{FF2B5EF4-FFF2-40B4-BE49-F238E27FC236}">
                  <a16:creationId xmlns:a16="http://schemas.microsoft.com/office/drawing/2014/main" id="{C49C3772-49F1-4739-B4E0-3049E64FD491}"/>
                </a:ext>
              </a:extLst>
            </p:cNvPr>
            <p:cNvSpPr>
              <a:spLocks noChangeArrowheads="1"/>
            </p:cNvSpPr>
            <p:nvPr>
              <p:custDataLst>
                <p:tags r:id="rId9"/>
              </p:custDataLst>
            </p:nvPr>
          </p:nvSpPr>
          <p:spPr bwMode="gray">
            <a:xfrm>
              <a:off x="11479095" y="20657"/>
              <a:ext cx="109965" cy="109965"/>
            </a:xfrm>
            <a:prstGeom prst="ellipse">
              <a:avLst/>
            </a:prstGeom>
            <a:solidFill>
              <a:srgbClr val="B2D2D8"/>
            </a:solidFill>
            <a:ln w="9525">
              <a:solidFill>
                <a:srgbClr val="FFFFFF"/>
              </a:solidFill>
              <a:round/>
              <a:headEnd/>
              <a:tailEnd/>
            </a:ln>
          </p:spPr>
          <p:txBody>
            <a:bodyPr wrap="none" lIns="91430" tIns="45715" rIns="91430" bIns="45715" anchor="ctr">
              <a:noAutofit/>
            </a:bodyPr>
            <a:lstStyle/>
            <a:p>
              <a:pPr marL="0" marR="0" lvl="0" indent="0" algn="ctr" defTabSz="913523" eaLnBrk="1" fontAlgn="auto" latinLnBrk="0" hangingPunct="1">
                <a:lnSpc>
                  <a:spcPct val="100000"/>
                </a:lnSpc>
                <a:spcBef>
                  <a:spcPts val="0"/>
                </a:spcBef>
                <a:spcAft>
                  <a:spcPts val="0"/>
                </a:spcAft>
                <a:buClr>
                  <a:srgbClr val="000000"/>
                </a:buClr>
                <a:buSzTx/>
                <a:buFontTx/>
                <a:buNone/>
                <a:tabLst/>
                <a:defRPr/>
              </a:pPr>
              <a:r>
                <a:rPr kumimoji="0" lang="en-US" sz="600" b="1" i="0" u="none" strike="noStrike" kern="0" cap="none" spc="0" normalizeH="0" baseline="0" noProof="0" dirty="0">
                  <a:ln>
                    <a:noFill/>
                  </a:ln>
                  <a:solidFill>
                    <a:srgbClr val="008080"/>
                  </a:solidFill>
                  <a:effectLst/>
                  <a:uLnTx/>
                  <a:uFillTx/>
                </a:rPr>
                <a:t>4</a:t>
              </a:r>
            </a:p>
          </p:txBody>
        </p:sp>
        <p:grpSp>
          <p:nvGrpSpPr>
            <p:cNvPr id="38" name="Group 174">
              <a:extLst>
                <a:ext uri="{FF2B5EF4-FFF2-40B4-BE49-F238E27FC236}">
                  <a16:creationId xmlns:a16="http://schemas.microsoft.com/office/drawing/2014/main" id="{514841D9-CB74-466E-89FC-BB456C7184F2}"/>
                </a:ext>
              </a:extLst>
            </p:cNvPr>
            <p:cNvGrpSpPr>
              <a:grpSpLocks/>
            </p:cNvGrpSpPr>
            <p:nvPr>
              <p:custDataLst>
                <p:tags r:id="rId10"/>
              </p:custDataLst>
            </p:nvPr>
          </p:nvGrpSpPr>
          <p:grpSpPr>
            <a:xfrm>
              <a:off x="11721840" y="75002"/>
              <a:ext cx="387944" cy="216580"/>
              <a:chOff x="9590971" y="1164709"/>
              <a:chExt cx="2296426" cy="1282037"/>
            </a:xfrm>
            <a:solidFill>
              <a:srgbClr val="B2D2D8"/>
            </a:solidFill>
          </p:grpSpPr>
          <p:sp>
            <p:nvSpPr>
              <p:cNvPr id="40" name="Freeform: Shape 175">
                <a:extLst>
                  <a:ext uri="{FF2B5EF4-FFF2-40B4-BE49-F238E27FC236}">
                    <a16:creationId xmlns:a16="http://schemas.microsoft.com/office/drawing/2014/main" id="{6ADF75C3-1BBB-4471-855C-5081288C18F6}"/>
                  </a:ext>
                </a:extLst>
              </p:cNvPr>
              <p:cNvSpPr/>
              <p:nvPr>
                <p:custDataLst>
                  <p:tags r:id="rId12"/>
                </p:custDataLst>
              </p:nvPr>
            </p:nvSpPr>
            <p:spPr>
              <a:xfrm>
                <a:off x="9590971" y="1164709"/>
                <a:ext cx="2296426" cy="1282037"/>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53574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53574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153574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645025" y="0"/>
                    </a:lnTo>
                    <a:lnTo>
                      <a:pt x="1828800" y="457200"/>
                    </a:lnTo>
                    <a:lnTo>
                      <a:pt x="1645025" y="914400"/>
                    </a:lnTo>
                    <a:lnTo>
                      <a:pt x="0" y="914400"/>
                    </a:lnTo>
                    <a:lnTo>
                      <a:pt x="183775" y="457200"/>
                    </a:lnTo>
                    <a:close/>
                  </a:path>
                </a:pathLst>
              </a:custGeom>
              <a:grpFill/>
              <a:ln w="9525" cap="flat" cmpd="sng" algn="ctr">
                <a:solidFill>
                  <a:srgbClr val="FFFFFF"/>
                </a:solidFill>
                <a:prstDash val="solid"/>
              </a:ln>
              <a:effectLst/>
            </p:spPr>
            <p:txBody>
              <a:bodyPr wrap="square" l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800" b="0" i="0" u="none" strike="noStrike" kern="0" cap="none" spc="0" normalizeH="0" baseline="0" noProof="0" dirty="0" err="1">
                  <a:ln>
                    <a:noFill/>
                  </a:ln>
                  <a:solidFill>
                    <a:srgbClr val="FFFFFF"/>
                  </a:solidFill>
                  <a:effectLst/>
                  <a:uLnTx/>
                  <a:uFillTx/>
                  <a:latin typeface="Arial"/>
                  <a:ea typeface="+mn-ea"/>
                  <a:cs typeface="+mn-cs"/>
                </a:endParaRPr>
              </a:p>
            </p:txBody>
          </p:sp>
          <p:sp>
            <p:nvSpPr>
              <p:cNvPr id="41" name="TextBox 40">
                <a:extLst>
                  <a:ext uri="{FF2B5EF4-FFF2-40B4-BE49-F238E27FC236}">
                    <a16:creationId xmlns:a16="http://schemas.microsoft.com/office/drawing/2014/main" id="{2B9CE2EE-E0EE-4848-98FC-7C53D156FDF2}"/>
                  </a:ext>
                </a:extLst>
              </p:cNvPr>
              <p:cNvSpPr txBox="1"/>
              <p:nvPr>
                <p:custDataLst>
                  <p:tags r:id="rId13"/>
                </p:custDataLst>
              </p:nvPr>
            </p:nvSpPr>
            <p:spPr>
              <a:xfrm>
                <a:off x="9872538" y="1253740"/>
                <a:ext cx="1784092" cy="1103976"/>
              </a:xfrm>
              <a:prstGeom prst="rect">
                <a:avLst/>
              </a:prstGeom>
              <a:grpFill/>
            </p:spPr>
            <p:txBody>
              <a:bodyPr vert="horz" wrap="square" lIns="36000" tIns="0" rIns="0" bIns="0" rtlCol="0" anchor="ctr">
                <a:noAutofit/>
              </a:bodyPr>
              <a:lstStyle>
                <a:lvl1pPr lvl="0" indent="0" defTabSz="913473" fontAlgn="base">
                  <a:spcBef>
                    <a:spcPct val="0"/>
                  </a:spcBef>
                  <a:spcAft>
                    <a:spcPct val="0"/>
                  </a:spcAft>
                  <a:buClr>
                    <a:schemeClr val="tx2"/>
                  </a:buClr>
                  <a:buSzPct val="100000"/>
                  <a:defRPr lang="ru-RU" sz="1600" baseline="0" dirty="0"/>
                </a:lvl1pPr>
                <a:lvl2pPr marL="198335" lvl="1" indent="-194662" defTabSz="913473" fontAlgn="base">
                  <a:spcBef>
                    <a:spcPct val="0"/>
                  </a:spcBef>
                  <a:spcAft>
                    <a:spcPct val="0"/>
                  </a:spcAft>
                  <a:buClr>
                    <a:schemeClr val="accent4"/>
                  </a:buClr>
                  <a:buSzPct val="125000"/>
                  <a:buFont typeface="Arial" charset="0"/>
                  <a:buChar char="▪"/>
                  <a:defRPr lang="ru-RU" sz="1600" baseline="0" dirty="0"/>
                </a:lvl2pPr>
                <a:lvl3pPr marL="455435" lvl="2" indent="-253428" defTabSz="913473" fontAlgn="base">
                  <a:spcBef>
                    <a:spcPct val="0"/>
                  </a:spcBef>
                  <a:spcAft>
                    <a:spcPct val="0"/>
                  </a:spcAft>
                  <a:buClr>
                    <a:schemeClr val="accent6"/>
                  </a:buClr>
                  <a:buSzPct val="120000"/>
                  <a:buFont typeface="Arial" charset="0"/>
                  <a:buChar char="–"/>
                  <a:defRPr lang="ru-RU" sz="1600" baseline="0" dirty="0"/>
                </a:lvl3pPr>
                <a:lvl4pPr marL="628060" lvl="3" indent="-157933" defTabSz="913473" fontAlgn="base">
                  <a:spcBef>
                    <a:spcPct val="0"/>
                  </a:spcBef>
                  <a:spcAft>
                    <a:spcPct val="0"/>
                  </a:spcAft>
                  <a:buClr>
                    <a:schemeClr val="accent6"/>
                  </a:buClr>
                  <a:buSzPct val="120000"/>
                  <a:buFont typeface="Arial" charset="0"/>
                  <a:buChar char="▫"/>
                  <a:defRPr lang="ru-RU" sz="1600" baseline="0" dirty="0"/>
                </a:lvl4pPr>
                <a:lvl5pPr marL="763957" lvl="4" indent="-132223" defTabSz="913473" fontAlgn="base">
                  <a:spcBef>
                    <a:spcPct val="0"/>
                  </a:spcBef>
                  <a:spcAft>
                    <a:spcPct val="0"/>
                  </a:spcAft>
                  <a:buClr>
                    <a:schemeClr val="accent6"/>
                  </a:buClr>
                  <a:buSzPct val="89000"/>
                  <a:buFont typeface="Arial" charset="0"/>
                  <a:buChar char="-"/>
                  <a:defRPr lang="ru-RU" sz="1600" baseline="0" dirty="0"/>
                </a:lvl5pPr>
                <a:lvl6pPr marL="1020030" indent="-177089" defTabSz="1218026" fontAlgn="base">
                  <a:spcBef>
                    <a:spcPct val="0"/>
                  </a:spcBef>
                  <a:spcAft>
                    <a:spcPct val="0"/>
                  </a:spcAft>
                  <a:buClr>
                    <a:schemeClr val="tx2"/>
                  </a:buClr>
                  <a:buSzPct val="89000"/>
                  <a:buFont typeface="Arial" charset="0"/>
                  <a:buChar char="-"/>
                  <a:defRPr sz="2100" baseline="0"/>
                </a:lvl6pPr>
                <a:lvl7pPr marL="1020030" indent="-177089" defTabSz="1218026" fontAlgn="base">
                  <a:spcBef>
                    <a:spcPct val="0"/>
                  </a:spcBef>
                  <a:spcAft>
                    <a:spcPct val="0"/>
                  </a:spcAft>
                  <a:buClr>
                    <a:schemeClr val="tx2"/>
                  </a:buClr>
                  <a:buSzPct val="89000"/>
                  <a:buFont typeface="Arial" charset="0"/>
                  <a:buChar char="-"/>
                  <a:defRPr sz="2100" baseline="0"/>
                </a:lvl7pPr>
                <a:lvl8pPr marL="1020030" indent="-177089" defTabSz="1218026" fontAlgn="base">
                  <a:spcBef>
                    <a:spcPct val="0"/>
                  </a:spcBef>
                  <a:spcAft>
                    <a:spcPct val="0"/>
                  </a:spcAft>
                  <a:buClr>
                    <a:schemeClr val="tx2"/>
                  </a:buClr>
                  <a:buSzPct val="89000"/>
                  <a:buFont typeface="Arial" charset="0"/>
                  <a:buChar char="-"/>
                  <a:defRPr sz="2100" baseline="0"/>
                </a:lvl8pPr>
                <a:lvl9pPr marL="1020030" indent="-177089" defTabSz="1218026" fontAlgn="base">
                  <a:spcBef>
                    <a:spcPct val="0"/>
                  </a:spcBef>
                  <a:spcAft>
                    <a:spcPct val="0"/>
                  </a:spcAft>
                  <a:buClr>
                    <a:schemeClr val="tx2"/>
                  </a:buClr>
                  <a:buSzPct val="89000"/>
                  <a:buFont typeface="Arial" charset="0"/>
                  <a:buChar char="-"/>
                  <a:defRPr sz="2100" baseline="0"/>
                </a:lvl9pPr>
              </a:lstStyle>
              <a:p>
                <a:pPr marL="0" marR="0" lvl="0" indent="0" defTabSz="913473" eaLnBrk="1" fontAlgn="base" latinLnBrk="0" hangingPunct="1">
                  <a:lnSpc>
                    <a:spcPct val="100000"/>
                  </a:lnSpc>
                  <a:spcBef>
                    <a:spcPct val="0"/>
                  </a:spcBef>
                  <a:spcAft>
                    <a:spcPct val="0"/>
                  </a:spcAft>
                  <a:buClr>
                    <a:srgbClr val="008080"/>
                  </a:buClr>
                  <a:buSzPct val="100000"/>
                  <a:buFontTx/>
                  <a:buNone/>
                  <a:tabLst/>
                  <a:defRPr/>
                </a:pPr>
                <a:endParaRPr kumimoji="0" lang="ru-RU" sz="800" b="1" i="0" u="none" strike="noStrike" kern="0" cap="none" spc="0" normalizeH="0" baseline="0" noProof="0">
                  <a:ln>
                    <a:noFill/>
                  </a:ln>
                  <a:solidFill>
                    <a:srgbClr val="FFFFFF"/>
                  </a:solidFill>
                  <a:effectLst/>
                  <a:uLnTx/>
                  <a:uFillTx/>
                </a:endParaRPr>
              </a:p>
            </p:txBody>
          </p:sp>
        </p:grpSp>
        <p:sp>
          <p:nvSpPr>
            <p:cNvPr id="39" name="Oval 21">
              <a:extLst>
                <a:ext uri="{FF2B5EF4-FFF2-40B4-BE49-F238E27FC236}">
                  <a16:creationId xmlns:a16="http://schemas.microsoft.com/office/drawing/2014/main" id="{F297F70D-F897-4D89-9DCC-3B6AD33077BF}"/>
                </a:ext>
              </a:extLst>
            </p:cNvPr>
            <p:cNvSpPr>
              <a:spLocks noChangeArrowheads="1"/>
            </p:cNvSpPr>
            <p:nvPr>
              <p:custDataLst>
                <p:tags r:id="rId11"/>
              </p:custDataLst>
            </p:nvPr>
          </p:nvSpPr>
          <p:spPr bwMode="gray">
            <a:xfrm>
              <a:off x="11841338" y="20657"/>
              <a:ext cx="109965" cy="109965"/>
            </a:xfrm>
            <a:prstGeom prst="ellipse">
              <a:avLst/>
            </a:prstGeom>
            <a:solidFill>
              <a:srgbClr val="B2D2D8"/>
            </a:solidFill>
            <a:ln w="9525">
              <a:solidFill>
                <a:srgbClr val="FFFFFF"/>
              </a:solidFill>
              <a:round/>
              <a:headEnd/>
              <a:tailEnd/>
            </a:ln>
          </p:spPr>
          <p:txBody>
            <a:bodyPr wrap="none" lIns="91430" tIns="45715" rIns="91430" bIns="45715" anchor="ctr">
              <a:noAutofit/>
            </a:bodyPr>
            <a:lstStyle/>
            <a:p>
              <a:pPr marL="0" marR="0" lvl="0" indent="0" algn="ctr" defTabSz="913523" eaLnBrk="1" fontAlgn="auto" latinLnBrk="0" hangingPunct="1">
                <a:lnSpc>
                  <a:spcPct val="100000"/>
                </a:lnSpc>
                <a:spcBef>
                  <a:spcPts val="0"/>
                </a:spcBef>
                <a:spcAft>
                  <a:spcPts val="0"/>
                </a:spcAft>
                <a:buClr>
                  <a:srgbClr val="000000"/>
                </a:buClr>
                <a:buSzTx/>
                <a:buFontTx/>
                <a:buNone/>
                <a:tabLst/>
                <a:defRPr/>
              </a:pPr>
              <a:r>
                <a:rPr kumimoji="0" lang="en-US" sz="600" b="1" i="0" u="none" strike="noStrike" kern="0" cap="none" spc="0" normalizeH="0" baseline="0" noProof="0" dirty="0">
                  <a:ln>
                    <a:noFill/>
                  </a:ln>
                  <a:solidFill>
                    <a:srgbClr val="008080"/>
                  </a:solidFill>
                  <a:effectLst/>
                  <a:uLnTx/>
                  <a:uFillTx/>
                </a:rPr>
                <a:t>5</a:t>
              </a:r>
            </a:p>
          </p:txBody>
        </p:sp>
      </p:grpSp>
    </p:spTree>
    <p:extLst>
      <p:ext uri="{BB962C8B-B14F-4D97-AF65-F5344CB8AC3E}">
        <p14:creationId xmlns:p14="http://schemas.microsoft.com/office/powerpoint/2010/main" val="41155973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p:cNvGraphicFramePr>
            <a:graphicFrameLocks noChangeAspect="1"/>
          </p:cNvGraphicFramePr>
          <p:nvPr>
            <p:custDataLst>
              <p:tags r:id="rId1"/>
            </p:custDataLst>
            <p:extLst>
              <p:ext uri="{D42A27DB-BD31-4B8C-83A1-F6EECF244321}">
                <p14:modId xmlns:p14="http://schemas.microsoft.com/office/powerpoint/2010/main" val="101677987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Слайд think-cell" r:id="rId24" imgW="530" imgH="531" progId="TCLayout.ActiveDocument.1">
                  <p:embed/>
                </p:oleObj>
              </mc:Choice>
              <mc:Fallback>
                <p:oleObj name="Слайд think-cell" r:id="rId24" imgW="530" imgH="531" progId="TCLayout.ActiveDocument.1">
                  <p:embed/>
                  <p:pic>
                    <p:nvPicPr>
                      <p:cNvPr id="4" name="think-cell data - do not delete" hidden="1"/>
                      <p:cNvPicPr/>
                      <p:nvPr/>
                    </p:nvPicPr>
                    <p:blipFill>
                      <a:blip r:embed="rId25"/>
                      <a:stretch>
                        <a:fillRect/>
                      </a:stretch>
                    </p:blipFill>
                    <p:spPr>
                      <a:xfrm>
                        <a:off x="1588" y="1588"/>
                        <a:ext cx="1588" cy="1588"/>
                      </a:xfrm>
                      <a:prstGeom prst="rect">
                        <a:avLst/>
                      </a:prstGeom>
                    </p:spPr>
                  </p:pic>
                </p:oleObj>
              </mc:Fallback>
            </mc:AlternateContent>
          </a:graphicData>
        </a:graphic>
      </p:graphicFrame>
      <p:sp>
        <p:nvSpPr>
          <p:cNvPr id="44" name="Прямоугольник 43"/>
          <p:cNvSpPr/>
          <p:nvPr/>
        </p:nvSpPr>
        <p:spPr>
          <a:xfrm>
            <a:off x="318774" y="539692"/>
            <a:ext cx="11611065" cy="216000"/>
          </a:xfrm>
          <a:prstGeom prst="rect">
            <a:avLst/>
          </a:prstGeom>
          <a:solidFill>
            <a:srgbClr val="008C95"/>
          </a:solidFill>
          <a:ln w="6350" cap="flat" cmpd="sng" algn="ctr">
            <a:solidFill>
              <a:srgbClr val="008C95"/>
            </a:solidFill>
            <a:prstDash val="solid"/>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609600" lvl="1" indent="-609600" fontAlgn="base">
              <a:spcBef>
                <a:spcPct val="0"/>
              </a:spcBef>
              <a:spcAft>
                <a:spcPct val="0"/>
              </a:spcAft>
            </a:pPr>
            <a:r>
              <a:rPr lang="ru-RU" sz="1200" b="1" dirty="0">
                <a:solidFill>
                  <a:schemeClr val="bg1"/>
                </a:solidFill>
                <a:latin typeface="Arial" panose="020B0604020202020204" pitchFamily="34" charset="0"/>
                <a:cs typeface="Arial" panose="020B0604020202020204" pitchFamily="34" charset="0"/>
              </a:rPr>
              <a:t>3.1. Информирование о событии (Этап 1)</a:t>
            </a:r>
            <a:endParaRPr lang="ru-RU" sz="1200" b="1" dirty="0">
              <a:solidFill>
                <a:srgbClr val="E04E39"/>
              </a:solidFill>
              <a:latin typeface="Arial" panose="020B0604020202020204" pitchFamily="34" charset="0"/>
              <a:cs typeface="Arial" panose="020B0604020202020204" pitchFamily="34" charset="0"/>
            </a:endParaRPr>
          </a:p>
        </p:txBody>
      </p:sp>
      <p:sp>
        <p:nvSpPr>
          <p:cNvPr id="45" name="Прямоугольник 44"/>
          <p:cNvSpPr/>
          <p:nvPr/>
        </p:nvSpPr>
        <p:spPr>
          <a:xfrm>
            <a:off x="312000" y="767683"/>
            <a:ext cx="11617840" cy="5550625"/>
          </a:xfrm>
          <a:prstGeom prst="rect">
            <a:avLst/>
          </a:prstGeom>
          <a:noFill/>
          <a:ln w="9525">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err="1">
              <a:solidFill>
                <a:schemeClr val="tx1"/>
              </a:solidFill>
            </a:endParaRPr>
          </a:p>
        </p:txBody>
      </p:sp>
      <p:sp>
        <p:nvSpPr>
          <p:cNvPr id="47" name="TextBox 46"/>
          <p:cNvSpPr txBox="1"/>
          <p:nvPr/>
        </p:nvSpPr>
        <p:spPr>
          <a:xfrm>
            <a:off x="301840" y="6305868"/>
            <a:ext cx="10267144" cy="338554"/>
          </a:xfrm>
          <a:prstGeom prst="rect">
            <a:avLst/>
          </a:prstGeom>
          <a:noFill/>
        </p:spPr>
        <p:txBody>
          <a:bodyPr wrap="square" rtlCol="0">
            <a:spAutoFit/>
          </a:bodyPr>
          <a:lstStyle/>
          <a:p>
            <a:r>
              <a:rPr lang="ru-RU" sz="800" baseline="30000" dirty="0">
                <a:solidFill>
                  <a:srgbClr val="00313C"/>
                </a:solidFill>
              </a:rPr>
              <a:t>1 </a:t>
            </a:r>
            <a:r>
              <a:rPr lang="ru-RU" sz="800" dirty="0">
                <a:solidFill>
                  <a:srgbClr val="00313C"/>
                </a:solidFill>
              </a:rPr>
              <a:t>Руководители предприятия самостоятельно принимают решение об информировании сверх требований по менее значимым событиям.</a:t>
            </a:r>
          </a:p>
          <a:p>
            <a:r>
              <a:rPr lang="ru-RU" sz="800" baseline="30000" dirty="0">
                <a:solidFill>
                  <a:srgbClr val="00313C"/>
                </a:solidFill>
              </a:rPr>
              <a:t>2 </a:t>
            </a:r>
            <a:r>
              <a:rPr lang="ru-RU" sz="800" dirty="0">
                <a:solidFill>
                  <a:srgbClr val="00313C"/>
                </a:solidFill>
              </a:rPr>
              <a:t>Информируют о событиях в зоне своей ответственности.  </a:t>
            </a:r>
          </a:p>
        </p:txBody>
      </p:sp>
      <p:graphicFrame>
        <p:nvGraphicFramePr>
          <p:cNvPr id="46" name="Таблица 45"/>
          <p:cNvGraphicFramePr>
            <a:graphicFrameLocks noGrp="1"/>
          </p:cNvGraphicFramePr>
          <p:nvPr>
            <p:extLst>
              <p:ext uri="{D42A27DB-BD31-4B8C-83A1-F6EECF244321}">
                <p14:modId xmlns:p14="http://schemas.microsoft.com/office/powerpoint/2010/main" val="860821722"/>
              </p:ext>
            </p:extLst>
          </p:nvPr>
        </p:nvGraphicFramePr>
        <p:xfrm>
          <a:off x="371977" y="1030459"/>
          <a:ext cx="11487725" cy="5103028"/>
        </p:xfrm>
        <a:graphic>
          <a:graphicData uri="http://schemas.openxmlformats.org/drawingml/2006/table">
            <a:tbl>
              <a:tblPr>
                <a:tableStyleId>{8799B23B-EC83-4686-B30A-512413B5E67A}</a:tableStyleId>
              </a:tblPr>
              <a:tblGrid>
                <a:gridCol w="1173044">
                  <a:extLst>
                    <a:ext uri="{9D8B030D-6E8A-4147-A177-3AD203B41FA5}">
                      <a16:colId xmlns:a16="http://schemas.microsoft.com/office/drawing/2014/main" val="2138031357"/>
                    </a:ext>
                  </a:extLst>
                </a:gridCol>
                <a:gridCol w="1245476">
                  <a:extLst>
                    <a:ext uri="{9D8B030D-6E8A-4147-A177-3AD203B41FA5}">
                      <a16:colId xmlns:a16="http://schemas.microsoft.com/office/drawing/2014/main" val="4058510493"/>
                    </a:ext>
                  </a:extLst>
                </a:gridCol>
                <a:gridCol w="1300655">
                  <a:extLst>
                    <a:ext uri="{9D8B030D-6E8A-4147-A177-3AD203B41FA5}">
                      <a16:colId xmlns:a16="http://schemas.microsoft.com/office/drawing/2014/main" val="4120148136"/>
                    </a:ext>
                  </a:extLst>
                </a:gridCol>
                <a:gridCol w="1300655">
                  <a:extLst>
                    <a:ext uri="{9D8B030D-6E8A-4147-A177-3AD203B41FA5}">
                      <a16:colId xmlns:a16="http://schemas.microsoft.com/office/drawing/2014/main" val="3271209012"/>
                    </a:ext>
                  </a:extLst>
                </a:gridCol>
                <a:gridCol w="3878317">
                  <a:extLst>
                    <a:ext uri="{9D8B030D-6E8A-4147-A177-3AD203B41FA5}">
                      <a16:colId xmlns:a16="http://schemas.microsoft.com/office/drawing/2014/main" val="1427539147"/>
                    </a:ext>
                  </a:extLst>
                </a:gridCol>
                <a:gridCol w="1702676">
                  <a:extLst>
                    <a:ext uri="{9D8B030D-6E8A-4147-A177-3AD203B41FA5}">
                      <a16:colId xmlns:a16="http://schemas.microsoft.com/office/drawing/2014/main" val="3942169433"/>
                    </a:ext>
                  </a:extLst>
                </a:gridCol>
                <a:gridCol w="886902">
                  <a:extLst>
                    <a:ext uri="{9D8B030D-6E8A-4147-A177-3AD203B41FA5}">
                      <a16:colId xmlns:a16="http://schemas.microsoft.com/office/drawing/2014/main" val="1515478832"/>
                    </a:ext>
                  </a:extLst>
                </a:gridCol>
              </a:tblGrid>
              <a:tr h="192019">
                <a:tc gridSpan="3">
                  <a:txBody>
                    <a:bodyPr/>
                    <a:lstStyle/>
                    <a:p>
                      <a:pPr algn="ctr" fontAlgn="b"/>
                      <a:r>
                        <a:rPr lang="ru-RU" sz="1000" u="none" strike="noStrike" dirty="0">
                          <a:solidFill>
                            <a:schemeClr val="bg1"/>
                          </a:solidFill>
                          <a:effectLst/>
                        </a:rPr>
                        <a:t>Критерии значимости события</a:t>
                      </a:r>
                      <a:r>
                        <a:rPr lang="ru-RU" sz="1000" u="none" strike="noStrike" baseline="30000" dirty="0">
                          <a:solidFill>
                            <a:schemeClr val="bg1"/>
                          </a:solidFill>
                          <a:effectLst/>
                        </a:rPr>
                        <a:t>1</a:t>
                      </a:r>
                      <a:endParaRPr lang="ru-RU" sz="1000" b="0" i="0" u="none" strike="noStrike" dirty="0">
                        <a:solidFill>
                          <a:schemeClr val="bg1"/>
                        </a:solidFill>
                        <a:effectLst/>
                        <a:latin typeface="+mj-lt"/>
                      </a:endParaRPr>
                    </a:p>
                  </a:txBody>
                  <a:tcPr marL="0" marR="0" marT="0" marB="0" anchor="ctr">
                    <a:solidFill>
                      <a:srgbClr val="008C95"/>
                    </a:solidFill>
                  </a:tcPr>
                </a:tc>
                <a:tc hMerge="1">
                  <a:txBody>
                    <a:bodyPr/>
                    <a:lstStyle/>
                    <a:p>
                      <a:endParaRPr lang="ru-RU"/>
                    </a:p>
                  </a:txBody>
                  <a:tcPr/>
                </a:tc>
                <a:tc hMerge="1">
                  <a:txBody>
                    <a:bodyPr/>
                    <a:lstStyle/>
                    <a:p>
                      <a:pPr algn="ctr" fontAlgn="b"/>
                      <a:endParaRPr lang="ru-RU" sz="1000" b="0" i="0" u="none" strike="noStrike" dirty="0">
                        <a:solidFill>
                          <a:schemeClr val="bg1"/>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8C95"/>
                    </a:solidFill>
                  </a:tcPr>
                </a:tc>
                <a:tc gridSpan="4">
                  <a:txBody>
                    <a:bodyPr/>
                    <a:lstStyle/>
                    <a:p>
                      <a:pPr algn="ctr" fontAlgn="ctr"/>
                      <a:r>
                        <a:rPr lang="ru-RU" sz="1000" u="none" strike="noStrike" dirty="0">
                          <a:solidFill>
                            <a:schemeClr val="bg1"/>
                          </a:solidFill>
                          <a:effectLst/>
                        </a:rPr>
                        <a:t>Информирование о событии </a:t>
                      </a:r>
                      <a:endParaRPr lang="ru-RU" sz="1000" b="0" i="0" u="none" strike="noStrike" dirty="0">
                        <a:solidFill>
                          <a:schemeClr val="bg1"/>
                        </a:solidFill>
                        <a:effectLst/>
                        <a:latin typeface="+mj-lt"/>
                      </a:endParaRPr>
                    </a:p>
                  </a:txBody>
                  <a:tcPr marL="0" marR="0" marT="0" marB="0" anchor="ctr">
                    <a:solidFill>
                      <a:srgbClr val="008C95"/>
                    </a:solidFill>
                  </a:tcPr>
                </a:tc>
                <a:tc hMerge="1">
                  <a:txBody>
                    <a:bodyPr/>
                    <a:lstStyle/>
                    <a:p>
                      <a:endParaRPr lang="ru-RU"/>
                    </a:p>
                  </a:txBody>
                  <a:tcPr/>
                </a:tc>
                <a:tc hMerge="1">
                  <a:txBody>
                    <a:bodyPr/>
                    <a:lstStyle/>
                    <a:p>
                      <a:pPr algn="ctr" fontAlgn="ctr"/>
                      <a:endParaRPr lang="ru-RU" sz="1000" b="0" i="0" u="none" strike="noStrike" dirty="0">
                        <a:solidFill>
                          <a:schemeClr val="bg1"/>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8C95"/>
                    </a:solidFill>
                  </a:tcPr>
                </a:tc>
                <a:tc hMerge="1">
                  <a:txBody>
                    <a:bodyPr/>
                    <a:lstStyle/>
                    <a:p>
                      <a:pPr algn="ctr" fontAlgn="ctr"/>
                      <a:endParaRPr lang="ru-RU" sz="1000" b="0" i="0" u="none" strike="noStrike" dirty="0">
                        <a:solidFill>
                          <a:schemeClr val="bg1"/>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8C95"/>
                    </a:solidFill>
                  </a:tcPr>
                </a:tc>
                <a:extLst>
                  <a:ext uri="{0D108BD9-81ED-4DB2-BD59-A6C34878D82A}">
                    <a16:rowId xmlns:a16="http://schemas.microsoft.com/office/drawing/2014/main" val="820557221"/>
                  </a:ext>
                </a:extLst>
              </a:tr>
              <a:tr h="516204">
                <a:tc>
                  <a:txBody>
                    <a:bodyPr/>
                    <a:lstStyle/>
                    <a:p>
                      <a:pPr algn="ctr" fontAlgn="b"/>
                      <a:r>
                        <a:rPr lang="ru-RU" sz="1000" u="none" strike="noStrike" dirty="0">
                          <a:solidFill>
                            <a:schemeClr val="bg1"/>
                          </a:solidFill>
                          <a:effectLst/>
                        </a:rPr>
                        <a:t>УМД и доп. затраты (первичное событие), млн. руб.</a:t>
                      </a:r>
                      <a:endParaRPr lang="ru-RU" sz="1000" b="0" i="0" u="none" strike="noStrike" dirty="0">
                        <a:solidFill>
                          <a:schemeClr val="bg1"/>
                        </a:solidFill>
                        <a:effectLst/>
                        <a:latin typeface="Calibri" panose="020F0502020204030204" pitchFamily="34" charset="0"/>
                      </a:endParaRPr>
                    </a:p>
                  </a:txBody>
                  <a:tcPr marL="0" marR="0" marT="0" marB="0" anchor="ctr">
                    <a:solidFill>
                      <a:srgbClr val="008C95"/>
                    </a:solidFill>
                  </a:tcPr>
                </a:tc>
                <a:tc>
                  <a:txBody>
                    <a:bodyPr/>
                    <a:lstStyle/>
                    <a:p>
                      <a:pPr algn="ctr" fontAlgn="b"/>
                      <a:r>
                        <a:rPr lang="ru-RU" sz="1000" u="none" strike="noStrike" dirty="0">
                          <a:solidFill>
                            <a:schemeClr val="bg1"/>
                          </a:solidFill>
                          <a:effectLst/>
                        </a:rPr>
                        <a:t>УМД и доп. затраты (накопленный негативный эффект), млн. руб.</a:t>
                      </a:r>
                      <a:endParaRPr lang="ru-RU" sz="1000" b="0" i="0" u="none" strike="noStrike" dirty="0">
                        <a:solidFill>
                          <a:schemeClr val="bg1"/>
                        </a:solidFill>
                        <a:effectLst/>
                        <a:latin typeface="+mj-lt"/>
                      </a:endParaRPr>
                    </a:p>
                  </a:txBody>
                  <a:tcPr marL="0" marR="0" marT="0" marB="0" anchor="ctr">
                    <a:solidFill>
                      <a:srgbClr val="008C95"/>
                    </a:solidFill>
                  </a:tcPr>
                </a:tc>
                <a:tc>
                  <a:txBody>
                    <a:bodyPr/>
                    <a:lstStyle/>
                    <a:p>
                      <a:pPr algn="ctr" fontAlgn="b"/>
                      <a:r>
                        <a:rPr lang="ru-RU" sz="1000" u="none" strike="noStrike" dirty="0">
                          <a:solidFill>
                            <a:schemeClr val="bg1"/>
                          </a:solidFill>
                          <a:effectLst/>
                        </a:rPr>
                        <a:t>Недовыработка продукции или снижение производительности</a:t>
                      </a:r>
                      <a:endParaRPr lang="ru-RU" sz="1000" b="0" i="0" u="none" strike="noStrike" dirty="0">
                        <a:solidFill>
                          <a:schemeClr val="bg1"/>
                        </a:solidFill>
                        <a:effectLst/>
                        <a:latin typeface="+mj-lt"/>
                      </a:endParaRPr>
                    </a:p>
                  </a:txBody>
                  <a:tcPr marL="0" marR="0" marT="0" marB="0" anchor="ctr">
                    <a:solidFill>
                      <a:srgbClr val="008C95"/>
                    </a:solidFill>
                  </a:tcPr>
                </a:tc>
                <a:tc>
                  <a:txBody>
                    <a:bodyPr/>
                    <a:lstStyle/>
                    <a:p>
                      <a:pPr algn="ctr" fontAlgn="ctr"/>
                      <a:r>
                        <a:rPr lang="ru-RU" sz="1000" u="none" strike="noStrike" dirty="0">
                          <a:solidFill>
                            <a:schemeClr val="bg1"/>
                          </a:solidFill>
                          <a:effectLst/>
                        </a:rPr>
                        <a:t>Кто информирует от предприятия</a:t>
                      </a:r>
                      <a:endParaRPr lang="ru-RU" sz="1000" b="0" i="0" u="none" strike="noStrike" dirty="0">
                        <a:solidFill>
                          <a:schemeClr val="bg1"/>
                        </a:solidFill>
                        <a:effectLst/>
                        <a:latin typeface="+mj-lt"/>
                      </a:endParaRPr>
                    </a:p>
                  </a:txBody>
                  <a:tcPr marL="0" marR="0" marT="0" marB="0" anchor="ctr">
                    <a:solidFill>
                      <a:srgbClr val="008C95"/>
                    </a:solidFill>
                  </a:tcPr>
                </a:tc>
                <a:tc>
                  <a:txBody>
                    <a:bodyPr/>
                    <a:lstStyle/>
                    <a:p>
                      <a:pPr marL="0" marR="0" lvl="0" indent="0" algn="ctr" defTabSz="1243941" rtl="0" eaLnBrk="1" fontAlgn="ctr" latinLnBrk="0" hangingPunct="1">
                        <a:lnSpc>
                          <a:spcPct val="100000"/>
                        </a:lnSpc>
                        <a:spcBef>
                          <a:spcPts val="0"/>
                        </a:spcBef>
                        <a:spcAft>
                          <a:spcPts val="0"/>
                        </a:spcAft>
                        <a:buClrTx/>
                        <a:buSzTx/>
                        <a:buFontTx/>
                        <a:buNone/>
                        <a:tabLst/>
                        <a:defRPr/>
                      </a:pPr>
                      <a:r>
                        <a:rPr lang="ru-RU" sz="1000" u="none" strike="noStrike" dirty="0">
                          <a:solidFill>
                            <a:schemeClr val="bg1"/>
                          </a:solidFill>
                          <a:effectLst/>
                        </a:rPr>
                        <a:t>Кого информирует</a:t>
                      </a:r>
                      <a:endParaRPr lang="ru-RU" sz="1000" b="0" i="0" u="none" strike="noStrike" dirty="0">
                        <a:solidFill>
                          <a:schemeClr val="bg1"/>
                        </a:solidFill>
                        <a:effectLst/>
                        <a:latin typeface="+mj-lt"/>
                      </a:endParaRPr>
                    </a:p>
                  </a:txBody>
                  <a:tcPr marL="0" marR="0" marT="0" marB="0" anchor="ctr">
                    <a:solidFill>
                      <a:srgbClr val="008C95"/>
                    </a:solidFill>
                  </a:tcPr>
                </a:tc>
                <a:tc>
                  <a:txBody>
                    <a:bodyPr/>
                    <a:lstStyle/>
                    <a:p>
                      <a:pPr marL="0" marR="0" lvl="0" indent="0" algn="ctr" defTabSz="1243941" rtl="0" eaLnBrk="1" fontAlgn="ctr" latinLnBrk="0" hangingPunct="1">
                        <a:lnSpc>
                          <a:spcPct val="100000"/>
                        </a:lnSpc>
                        <a:spcBef>
                          <a:spcPts val="0"/>
                        </a:spcBef>
                        <a:spcAft>
                          <a:spcPts val="0"/>
                        </a:spcAft>
                        <a:buClrTx/>
                        <a:buSzTx/>
                        <a:buFontTx/>
                        <a:buNone/>
                        <a:tabLst/>
                        <a:defRPr/>
                      </a:pPr>
                      <a:r>
                        <a:rPr lang="ru-RU" sz="1000" u="none" strike="noStrike" dirty="0">
                          <a:solidFill>
                            <a:schemeClr val="bg1"/>
                          </a:solidFill>
                          <a:effectLst/>
                        </a:rPr>
                        <a:t>Каким</a:t>
                      </a:r>
                      <a:r>
                        <a:rPr lang="ru-RU" sz="1000" u="none" strike="noStrike" baseline="0" dirty="0">
                          <a:solidFill>
                            <a:schemeClr val="bg1"/>
                          </a:solidFill>
                          <a:effectLst/>
                        </a:rPr>
                        <a:t> образом</a:t>
                      </a:r>
                      <a:endParaRPr lang="ru-RU" sz="1000" b="0" i="0" u="none" strike="noStrike" dirty="0">
                        <a:solidFill>
                          <a:schemeClr val="bg1"/>
                        </a:solidFill>
                        <a:effectLst/>
                        <a:latin typeface="+mj-lt"/>
                      </a:endParaRPr>
                    </a:p>
                  </a:txBody>
                  <a:tcPr marL="0" marR="0" marT="0" marB="0" anchor="ctr">
                    <a:solidFill>
                      <a:srgbClr val="008C95"/>
                    </a:solidFill>
                  </a:tcPr>
                </a:tc>
                <a:tc>
                  <a:txBody>
                    <a:bodyPr/>
                    <a:lstStyle/>
                    <a:p>
                      <a:pPr marL="0" marR="0" lvl="0" indent="0" algn="ctr" defTabSz="1243941" rtl="0" eaLnBrk="1" fontAlgn="ctr" latinLnBrk="0" hangingPunct="1">
                        <a:lnSpc>
                          <a:spcPct val="100000"/>
                        </a:lnSpc>
                        <a:spcBef>
                          <a:spcPts val="0"/>
                        </a:spcBef>
                        <a:spcAft>
                          <a:spcPts val="0"/>
                        </a:spcAft>
                        <a:buClrTx/>
                        <a:buSzTx/>
                        <a:buFontTx/>
                        <a:buNone/>
                        <a:tabLst/>
                        <a:defRPr/>
                      </a:pPr>
                      <a:r>
                        <a:rPr lang="ru-RU" sz="1000" u="none" strike="noStrike" dirty="0">
                          <a:solidFill>
                            <a:schemeClr val="bg1"/>
                          </a:solidFill>
                          <a:effectLst/>
                        </a:rPr>
                        <a:t>В какие сроки</a:t>
                      </a:r>
                      <a:endParaRPr lang="ru-RU" sz="1000" b="0" i="0" u="none" strike="noStrike" dirty="0">
                        <a:solidFill>
                          <a:schemeClr val="bg1"/>
                        </a:solidFill>
                        <a:effectLst/>
                        <a:latin typeface="+mj-lt"/>
                      </a:endParaRPr>
                    </a:p>
                  </a:txBody>
                  <a:tcPr marL="0" marR="0" marT="0" marB="0" anchor="ctr">
                    <a:solidFill>
                      <a:srgbClr val="008C95"/>
                    </a:solidFill>
                  </a:tcPr>
                </a:tc>
                <a:extLst>
                  <a:ext uri="{0D108BD9-81ED-4DB2-BD59-A6C34878D82A}">
                    <a16:rowId xmlns:a16="http://schemas.microsoft.com/office/drawing/2014/main" val="662662707"/>
                  </a:ext>
                </a:extLst>
              </a:tr>
              <a:tr h="418347">
                <a:tc rowSpan="4">
                  <a:txBody>
                    <a:bodyPr/>
                    <a:lstStyle/>
                    <a:p>
                      <a:pPr marL="0" marR="0" lvl="0" indent="0" algn="ctr" defTabSz="1243941" rtl="0" eaLnBrk="1" fontAlgn="b" latinLnBrk="0" hangingPunct="1">
                        <a:lnSpc>
                          <a:spcPct val="100000"/>
                        </a:lnSpc>
                        <a:spcBef>
                          <a:spcPts val="0"/>
                        </a:spcBef>
                        <a:spcAft>
                          <a:spcPts val="0"/>
                        </a:spcAft>
                        <a:buClrTx/>
                        <a:buSzTx/>
                        <a:buFontTx/>
                        <a:buNone/>
                        <a:tabLst/>
                        <a:defRPr/>
                      </a:pPr>
                      <a:r>
                        <a:rPr lang="ru-RU" sz="1000" u="none" strike="noStrike" dirty="0">
                          <a:effectLst/>
                        </a:rPr>
                        <a:t> от 500 и выше</a:t>
                      </a:r>
                      <a:endParaRPr lang="ru-RU" sz="1000" b="0" i="0" u="none" strike="noStrike" dirty="0">
                        <a:solidFill>
                          <a:srgbClr val="00313C"/>
                        </a:solidFill>
                        <a:effectLst/>
                        <a:latin typeface="Calibri" panose="020F0502020204030204" pitchFamily="34" charset="0"/>
                      </a:endParaRPr>
                    </a:p>
                  </a:txBody>
                  <a:tcPr marL="0" marR="0" marT="0" marB="0" anchor="ctr"/>
                </a:tc>
                <a:tc rowSpan="4">
                  <a:txBody>
                    <a:bodyPr/>
                    <a:lstStyle/>
                    <a:p>
                      <a:pPr marL="0" marR="0" lvl="0" indent="0" algn="ctr" defTabSz="1243941" rtl="0" eaLnBrk="1" fontAlgn="b" latinLnBrk="0" hangingPunct="1">
                        <a:lnSpc>
                          <a:spcPct val="100000"/>
                        </a:lnSpc>
                        <a:spcBef>
                          <a:spcPts val="0"/>
                        </a:spcBef>
                        <a:spcAft>
                          <a:spcPts val="0"/>
                        </a:spcAft>
                        <a:buClrTx/>
                        <a:buSzTx/>
                        <a:buFontTx/>
                        <a:buNone/>
                        <a:tabLst/>
                        <a:defRPr/>
                      </a:pPr>
                      <a:r>
                        <a:rPr lang="ru-RU" sz="1000" u="none" strike="noStrike" dirty="0">
                          <a:effectLst/>
                        </a:rPr>
                        <a:t> от 100 и выше</a:t>
                      </a:r>
                      <a:endParaRPr lang="ru-RU" sz="1000" b="0" i="0" u="none" strike="noStrike" dirty="0">
                        <a:solidFill>
                          <a:srgbClr val="00313C"/>
                        </a:solidFill>
                        <a:effectLst/>
                        <a:latin typeface="+mj-lt"/>
                      </a:endParaRPr>
                    </a:p>
                  </a:txBody>
                  <a:tcPr marL="0" marR="0" marT="0" marB="0" anchor="ctr"/>
                </a:tc>
                <a:tc rowSpan="4">
                  <a:txBody>
                    <a:bodyPr/>
                    <a:lstStyle/>
                    <a:p>
                      <a:pPr marL="0" marR="0" lvl="0" indent="0" algn="ctr" defTabSz="1243941" rtl="0" eaLnBrk="1" fontAlgn="b" latinLnBrk="0" hangingPunct="1">
                        <a:lnSpc>
                          <a:spcPct val="100000"/>
                        </a:lnSpc>
                        <a:spcBef>
                          <a:spcPts val="0"/>
                        </a:spcBef>
                        <a:spcAft>
                          <a:spcPts val="0"/>
                        </a:spcAft>
                        <a:buClrTx/>
                        <a:buSzTx/>
                        <a:buFontTx/>
                        <a:buNone/>
                        <a:tabLst/>
                        <a:defRPr/>
                      </a:pPr>
                      <a:r>
                        <a:rPr lang="ru-RU" sz="1000" u="none" strike="noStrike" dirty="0">
                          <a:effectLst/>
                        </a:rPr>
                        <a:t>от</a:t>
                      </a:r>
                      <a:r>
                        <a:rPr lang="ru-RU" sz="1000" u="none" strike="noStrike" baseline="0" dirty="0">
                          <a:effectLst/>
                        </a:rPr>
                        <a:t> 5000 тонн </a:t>
                      </a:r>
                    </a:p>
                  </a:txBody>
                  <a:tcPr marL="0" marR="0" marT="0" marB="0" anchor="ctr"/>
                </a:tc>
                <a:tc rowSpan="2">
                  <a:txBody>
                    <a:bodyPr/>
                    <a:lstStyle/>
                    <a:p>
                      <a:pPr algn="ctr" fontAlgn="b"/>
                      <a:r>
                        <a:rPr lang="ru-RU" sz="1000" u="none" strike="noStrike" dirty="0">
                          <a:effectLst/>
                        </a:rPr>
                        <a:t>Генеральный</a:t>
                      </a:r>
                      <a:r>
                        <a:rPr lang="ru-RU" sz="1000" u="none" strike="noStrike" baseline="0" dirty="0">
                          <a:effectLst/>
                        </a:rPr>
                        <a:t> директор</a:t>
                      </a:r>
                      <a:endParaRPr lang="ru-RU" sz="1000" b="0" i="0" u="none" strike="noStrike" dirty="0">
                        <a:solidFill>
                          <a:srgbClr val="00313C"/>
                        </a:solidFill>
                        <a:effectLst/>
                        <a:latin typeface="+mj-lt"/>
                      </a:endParaRPr>
                    </a:p>
                  </a:txBody>
                  <a:tcPr marL="0" marR="0" marT="0" marB="0" anchor="ctr"/>
                </a:tc>
                <a:tc>
                  <a:txBody>
                    <a:bodyPr/>
                    <a:lstStyle/>
                    <a:p>
                      <a:pPr algn="ctr" fontAlgn="b"/>
                      <a:r>
                        <a:rPr lang="ru-RU" sz="1000" u="none" strike="noStrike" dirty="0">
                          <a:effectLst/>
                        </a:rPr>
                        <a:t>Исполнительного директора ООО «СИБУР», Члена Правления ПАО «СИБУР Холдинг» Развитие продуктов и технологий. Эффективность производства. Технологическая независимость и реализация новых проектов</a:t>
                      </a:r>
                      <a:endParaRPr lang="ru-RU" sz="1000" b="0" i="0" u="none" strike="noStrike" dirty="0">
                        <a:solidFill>
                          <a:srgbClr val="00313C"/>
                        </a:solidFill>
                        <a:effectLst/>
                        <a:latin typeface="+mj-lt"/>
                      </a:endParaRPr>
                    </a:p>
                  </a:txBody>
                  <a:tcPr marL="0" marR="0" marT="0" marB="0" anchor="ctr"/>
                </a:tc>
                <a:tc rowSpan="14">
                  <a:txBody>
                    <a:bodyPr/>
                    <a:lstStyle/>
                    <a:p>
                      <a:pPr algn="ctr" fontAlgn="b"/>
                      <a:r>
                        <a:rPr lang="ru-RU" sz="1000" u="none" strike="noStrike" dirty="0">
                          <a:effectLst/>
                        </a:rPr>
                        <a:t>По телефону, электронной почте.</a:t>
                      </a:r>
                      <a:endParaRPr lang="ru-RU" sz="1000" b="0" i="0" u="none" strike="noStrike" dirty="0">
                        <a:solidFill>
                          <a:srgbClr val="00313C"/>
                        </a:solidFill>
                        <a:effectLst/>
                        <a:latin typeface="+mj-lt"/>
                      </a:endParaRPr>
                    </a:p>
                  </a:txBody>
                  <a:tcPr marL="0" marR="0" marT="0" marB="0" anchor="ctr"/>
                </a:tc>
                <a:tc rowSpan="14">
                  <a:txBody>
                    <a:bodyPr/>
                    <a:lstStyle/>
                    <a:p>
                      <a:pPr algn="ctr" fontAlgn="b"/>
                      <a:r>
                        <a:rPr lang="ru-RU" sz="1000" u="none" strike="noStrike" kern="1200" dirty="0">
                          <a:effectLst/>
                        </a:rPr>
                        <a:t>В течение суток</a:t>
                      </a:r>
                      <a:endParaRPr lang="ru-RU" sz="1000" b="0" i="0" u="none" strike="noStrike" kern="1200" dirty="0">
                        <a:solidFill>
                          <a:srgbClr val="00313C"/>
                        </a:solidFill>
                        <a:effectLst/>
                        <a:latin typeface="+mj-lt"/>
                        <a:ea typeface="+mn-ea"/>
                        <a:cs typeface="+mn-cs"/>
                      </a:endParaRPr>
                    </a:p>
                  </a:txBody>
                  <a:tcPr marL="0" marR="0" marT="0" marB="0" anchor="ctr"/>
                </a:tc>
                <a:extLst>
                  <a:ext uri="{0D108BD9-81ED-4DB2-BD59-A6C34878D82A}">
                    <a16:rowId xmlns:a16="http://schemas.microsoft.com/office/drawing/2014/main" val="2782416800"/>
                  </a:ext>
                </a:extLst>
              </a:tr>
              <a:tr h="418347">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pPr algn="ctr" fontAlgn="b"/>
                      <a:endParaRPr lang="ru-RU" sz="1000" b="0" i="0" u="none" strike="noStrike" dirty="0">
                        <a:solidFill>
                          <a:srgbClr val="00313C"/>
                        </a:solidFill>
                        <a:effectLst/>
                        <a:latin typeface="+mj-lt"/>
                      </a:endParaRPr>
                    </a:p>
                  </a:txBody>
                  <a:tcPr marL="0" marR="0" marT="0" marB="0" anchor="ctr"/>
                </a:tc>
                <a:tc>
                  <a:txBody>
                    <a:bodyPr/>
                    <a:lstStyle/>
                    <a:p>
                      <a:pPr algn="ctr" fontAlgn="b"/>
                      <a:r>
                        <a:rPr lang="ru-RU" sz="1000" b="0" i="0" u="none" strike="noStrike" dirty="0">
                          <a:solidFill>
                            <a:srgbClr val="00313C"/>
                          </a:solidFill>
                          <a:effectLst/>
                          <a:latin typeface="+mj-lt"/>
                        </a:rPr>
                        <a:t>Управляющего директора ООО «СИБУР», Члена Правления ПАО «СИБУР Холдинг» Эффективность производства. Технологическая независимость</a:t>
                      </a:r>
                    </a:p>
                  </a:txBody>
                  <a:tcPr marL="0" marR="0" marT="0" marB="0" anchor="ctr"/>
                </a:tc>
                <a:tc vMerge="1">
                  <a:txBody>
                    <a:bodyPr/>
                    <a:lstStyle/>
                    <a:p>
                      <a:endParaRPr lang="ru-RU"/>
                    </a:p>
                  </a:txBody>
                  <a:tcPr/>
                </a:tc>
                <a:tc vMerge="1">
                  <a:txBody>
                    <a:bodyPr/>
                    <a:lstStyle/>
                    <a:p>
                      <a:endParaRPr lang="ru-RU"/>
                    </a:p>
                  </a:txBody>
                  <a:tcPr/>
                </a:tc>
                <a:extLst>
                  <a:ext uri="{0D108BD9-81ED-4DB2-BD59-A6C34878D82A}">
                    <a16:rowId xmlns:a16="http://schemas.microsoft.com/office/drawing/2014/main" val="1160934698"/>
                  </a:ext>
                </a:extLst>
              </a:tr>
              <a:tr h="278899">
                <a:tc vMerge="1">
                  <a:txBody>
                    <a:bodyPr/>
                    <a:lstStyle/>
                    <a:p>
                      <a:pPr algn="ctr" fontAlgn="b"/>
                      <a:endParaRPr lang="ru-RU" sz="10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vMerge="1">
                  <a:txBody>
                    <a:bodyPr/>
                    <a:lstStyle/>
                    <a:p>
                      <a:pPr algn="ctr" fontAlgn="b"/>
                      <a:endParaRPr lang="ru-RU" sz="10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vMerge="1">
                  <a:txBody>
                    <a:bodyPr/>
                    <a:lstStyle/>
                    <a:p>
                      <a:endParaRPr lang="ru-RU"/>
                    </a:p>
                  </a:txBody>
                  <a:tcPr/>
                </a:tc>
                <a:tc>
                  <a:txBody>
                    <a:bodyPr/>
                    <a:lstStyle/>
                    <a:p>
                      <a:pPr algn="ctr" fontAlgn="b"/>
                      <a:r>
                        <a:rPr lang="ru-RU" sz="1000" u="none" strike="noStrike" dirty="0">
                          <a:effectLst/>
                        </a:rPr>
                        <a:t>Главный инженер </a:t>
                      </a:r>
                      <a:endParaRPr lang="ru-RU" sz="1000" b="0" i="0" u="none" strike="noStrike" dirty="0">
                        <a:solidFill>
                          <a:srgbClr val="00313C"/>
                        </a:solidFill>
                        <a:effectLst/>
                        <a:latin typeface="+mj-lt"/>
                      </a:endParaRPr>
                    </a:p>
                  </a:txBody>
                  <a:tcPr marL="0" marR="0" marT="0" marB="0" anchor="ctr"/>
                </a:tc>
                <a:tc>
                  <a:txBody>
                    <a:bodyPr/>
                    <a:lstStyle/>
                    <a:p>
                      <a:pPr algn="ctr" fontAlgn="b"/>
                      <a:r>
                        <a:rPr lang="ru-RU" sz="1000" u="none" strike="noStrike" dirty="0">
                          <a:effectLst/>
                        </a:rPr>
                        <a:t>Директора, Надежность. Технический, энергетический надзор</a:t>
                      </a:r>
                      <a:endParaRPr lang="ru-RU" sz="1000" b="0" i="0" u="none" strike="noStrike" dirty="0">
                        <a:solidFill>
                          <a:srgbClr val="00313C"/>
                        </a:solidFill>
                        <a:effectLst/>
                        <a:latin typeface="+mj-lt"/>
                      </a:endParaRPr>
                    </a:p>
                  </a:txBody>
                  <a:tcPr marL="0" marR="0" marT="0" marB="0" anchor="ctr"/>
                </a:tc>
                <a:tc vMerge="1">
                  <a:txBody>
                    <a:bodyPr/>
                    <a:lstStyle/>
                    <a:p>
                      <a:pPr algn="ctr" fontAlgn="b"/>
                      <a:endParaRPr lang="ru-RU" sz="1000" b="0" i="0" u="none" strike="noStrike" dirty="0">
                        <a:solidFill>
                          <a:srgbClr val="000000"/>
                        </a:solidFill>
                        <a:effectLst/>
                        <a:latin typeface="Calibri" panose="020F0502020204030204" pitchFamily="34" charset="0"/>
                      </a:endParaRPr>
                    </a:p>
                  </a:txBody>
                  <a:tcPr marL="0" marR="0" marT="0" marB="0" anchor="ctr">
                    <a:lnT w="12700" cap="flat" cmpd="sng" algn="ctr">
                      <a:solidFill>
                        <a:schemeClr val="tx1"/>
                      </a:solidFill>
                      <a:prstDash val="solid"/>
                      <a:round/>
                      <a:headEnd type="none" w="med" len="med"/>
                      <a:tailEnd type="none" w="med" len="med"/>
                    </a:lnT>
                    <a:solidFill>
                      <a:srgbClr val="E5F2F2"/>
                    </a:solidFill>
                  </a:tcPr>
                </a:tc>
                <a:tc vMerge="1">
                  <a:txBody>
                    <a:bodyPr/>
                    <a:lstStyle/>
                    <a:p>
                      <a:pPr algn="ctr" fontAlgn="b"/>
                      <a:endParaRPr lang="ru-RU" sz="1000" b="0" i="0" u="none" strike="noStrike" dirty="0">
                        <a:solidFill>
                          <a:srgbClr val="000000"/>
                        </a:solidFill>
                        <a:effectLst/>
                        <a:latin typeface="Calibri" panose="020F0502020204030204" pitchFamily="34" charset="0"/>
                      </a:endParaRPr>
                    </a:p>
                  </a:txBody>
                  <a:tcPr marL="0" marR="0" marT="0" marB="0" anchor="ctr">
                    <a:lnT w="12700" cap="flat" cmpd="sng" algn="ctr">
                      <a:solidFill>
                        <a:schemeClr val="tx1"/>
                      </a:solidFill>
                      <a:prstDash val="solid"/>
                      <a:round/>
                      <a:headEnd type="none" w="med" len="med"/>
                      <a:tailEnd type="none" w="med" len="med"/>
                    </a:lnT>
                    <a:solidFill>
                      <a:srgbClr val="E5F2F2"/>
                    </a:solidFill>
                  </a:tcPr>
                </a:tc>
                <a:extLst>
                  <a:ext uri="{0D108BD9-81ED-4DB2-BD59-A6C34878D82A}">
                    <a16:rowId xmlns:a16="http://schemas.microsoft.com/office/drawing/2014/main" val="1524718015"/>
                  </a:ext>
                </a:extLst>
              </a:tr>
              <a:tr h="278899">
                <a:tc vMerge="1">
                  <a:txBody>
                    <a:bodyPr/>
                    <a:lstStyle/>
                    <a:p>
                      <a:pPr marL="0" marR="0" lvl="0" indent="0" algn="ctr" defTabSz="1243941" rtl="0" eaLnBrk="1" fontAlgn="b" latinLnBrk="0" hangingPunct="1">
                        <a:lnSpc>
                          <a:spcPct val="100000"/>
                        </a:lnSpc>
                        <a:spcBef>
                          <a:spcPts val="0"/>
                        </a:spcBef>
                        <a:spcAft>
                          <a:spcPts val="0"/>
                        </a:spcAft>
                        <a:buClrTx/>
                        <a:buSzTx/>
                        <a:buFontTx/>
                        <a:buNone/>
                        <a:tabLst/>
                        <a:defRPr/>
                      </a:pPr>
                      <a:endParaRPr lang="ru-RU" sz="10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vMerge="1">
                  <a:txBody>
                    <a:bodyPr/>
                    <a:lstStyle/>
                    <a:p>
                      <a:pPr marL="0" marR="0" lvl="0" indent="0" algn="ctr" defTabSz="1243941" rtl="0" eaLnBrk="1" fontAlgn="b" latinLnBrk="0" hangingPunct="1">
                        <a:lnSpc>
                          <a:spcPct val="100000"/>
                        </a:lnSpc>
                        <a:spcBef>
                          <a:spcPts val="0"/>
                        </a:spcBef>
                        <a:spcAft>
                          <a:spcPts val="0"/>
                        </a:spcAft>
                        <a:buClrTx/>
                        <a:buSzTx/>
                        <a:buFontTx/>
                        <a:buNone/>
                        <a:tabLst/>
                        <a:defRPr/>
                      </a:pPr>
                      <a:endParaRPr lang="ru-RU" sz="10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vMerge="1">
                  <a:txBody>
                    <a:bodyPr/>
                    <a:lstStyle/>
                    <a:p>
                      <a:endParaRPr lang="ru-RU"/>
                    </a:p>
                  </a:txBody>
                  <a:tcPr/>
                </a:tc>
                <a:tc>
                  <a:txBody>
                    <a:bodyPr/>
                    <a:lstStyle/>
                    <a:p>
                      <a:pPr marL="0" marR="0" lvl="0" indent="0" algn="ctr" defTabSz="1243941" rtl="0" eaLnBrk="1" fontAlgn="b" latinLnBrk="0" hangingPunct="1">
                        <a:lnSpc>
                          <a:spcPct val="100000"/>
                        </a:lnSpc>
                        <a:spcBef>
                          <a:spcPts val="0"/>
                        </a:spcBef>
                        <a:spcAft>
                          <a:spcPts val="0"/>
                        </a:spcAft>
                        <a:buClrTx/>
                        <a:buSzTx/>
                        <a:buFontTx/>
                        <a:buNone/>
                        <a:tabLst/>
                        <a:defRPr/>
                      </a:pPr>
                      <a:r>
                        <a:rPr lang="ru-RU" sz="1000" u="none" strike="noStrike" dirty="0">
                          <a:effectLst/>
                        </a:rPr>
                        <a:t>Директор по производству</a:t>
                      </a:r>
                      <a:endParaRPr lang="ru-RU" sz="1000" b="0" i="0" u="none" strike="noStrike" dirty="0">
                        <a:solidFill>
                          <a:srgbClr val="00313C"/>
                        </a:solidFill>
                        <a:effectLst/>
                        <a:latin typeface="+mj-lt"/>
                      </a:endParaRPr>
                    </a:p>
                  </a:txBody>
                  <a:tcPr marL="0" marR="0" marT="0" marB="0" anchor="ctr"/>
                </a:tc>
                <a:tc>
                  <a:txBody>
                    <a:bodyPr/>
                    <a:lstStyle/>
                    <a:p>
                      <a:pPr algn="ctr" fontAlgn="b"/>
                      <a:r>
                        <a:rPr lang="ru-RU" sz="1000" u="none" strike="noStrike" dirty="0">
                          <a:effectLst/>
                        </a:rPr>
                        <a:t>Управляющего Директора, Производство, Технология, Техническая политика и Технологическая независимость</a:t>
                      </a:r>
                      <a:endParaRPr lang="ru-RU" sz="1000" b="0" i="0" u="none" strike="noStrike" dirty="0">
                        <a:solidFill>
                          <a:srgbClr val="00313C"/>
                        </a:solidFill>
                        <a:effectLst/>
                        <a:latin typeface="+mj-lt"/>
                      </a:endParaRPr>
                    </a:p>
                  </a:txBody>
                  <a:tcPr marL="0" marR="0" marT="0" marB="0" anchor="ctr"/>
                </a:tc>
                <a:tc vMerge="1">
                  <a:txBody>
                    <a:bodyPr/>
                    <a:lstStyle/>
                    <a:p>
                      <a:endParaRPr lang="ru-RU"/>
                    </a:p>
                  </a:txBody>
                  <a:tcPr/>
                </a:tc>
                <a:tc vMerge="1">
                  <a:txBody>
                    <a:bodyPr/>
                    <a:lstStyle/>
                    <a:p>
                      <a:endParaRPr lang="ru-RU"/>
                    </a:p>
                  </a:txBody>
                  <a:tcPr/>
                </a:tc>
                <a:extLst>
                  <a:ext uri="{0D108BD9-81ED-4DB2-BD59-A6C34878D82A}">
                    <a16:rowId xmlns:a16="http://schemas.microsoft.com/office/drawing/2014/main" val="1613668977"/>
                  </a:ext>
                </a:extLst>
              </a:tr>
              <a:tr h="157094">
                <a:tc rowSpan="10">
                  <a:txBody>
                    <a:bodyPr/>
                    <a:lstStyle/>
                    <a:p>
                      <a:pPr marL="0" marR="0" lvl="0" indent="0" algn="ctr" defTabSz="1243941" rtl="0" eaLnBrk="1" fontAlgn="b" latinLnBrk="0" hangingPunct="1">
                        <a:lnSpc>
                          <a:spcPct val="100000"/>
                        </a:lnSpc>
                        <a:spcBef>
                          <a:spcPts val="0"/>
                        </a:spcBef>
                        <a:spcAft>
                          <a:spcPts val="0"/>
                        </a:spcAft>
                        <a:buClrTx/>
                        <a:buSzTx/>
                        <a:buFontTx/>
                        <a:buNone/>
                        <a:tabLst/>
                        <a:defRPr/>
                      </a:pPr>
                      <a:r>
                        <a:rPr lang="ru-RU" sz="1000" u="none" strike="noStrike" dirty="0">
                          <a:effectLst/>
                        </a:rPr>
                        <a:t>от 100 и выше</a:t>
                      </a:r>
                      <a:endParaRPr lang="ru-RU" sz="1000" b="0" i="0" u="none" strike="noStrike" dirty="0">
                        <a:solidFill>
                          <a:srgbClr val="00313C"/>
                        </a:solidFill>
                        <a:effectLst/>
                        <a:latin typeface="Calibri" panose="020F0502020204030204" pitchFamily="34" charset="0"/>
                      </a:endParaRPr>
                    </a:p>
                  </a:txBody>
                  <a:tcPr marL="0" marR="0" marT="0" marB="0" anchor="ctr"/>
                </a:tc>
                <a:tc rowSpan="10">
                  <a:txBody>
                    <a:bodyPr/>
                    <a:lstStyle/>
                    <a:p>
                      <a:pPr marL="0" marR="0" lvl="0" indent="0" algn="ctr" defTabSz="1243941" rtl="0" eaLnBrk="1" fontAlgn="b" latinLnBrk="0" hangingPunct="1">
                        <a:lnSpc>
                          <a:spcPct val="100000"/>
                        </a:lnSpc>
                        <a:spcBef>
                          <a:spcPts val="0"/>
                        </a:spcBef>
                        <a:spcAft>
                          <a:spcPts val="0"/>
                        </a:spcAft>
                        <a:buClrTx/>
                        <a:buSzTx/>
                        <a:buFontTx/>
                        <a:buNone/>
                        <a:tabLst/>
                        <a:defRPr/>
                      </a:pPr>
                      <a:r>
                        <a:rPr lang="ru-RU" sz="1000" u="none" strike="noStrike" dirty="0">
                          <a:effectLst/>
                        </a:rPr>
                        <a:t>от 50 и выше</a:t>
                      </a:r>
                      <a:endParaRPr lang="ru-RU" sz="1000" b="0" i="0" u="none" strike="noStrike" dirty="0">
                        <a:solidFill>
                          <a:srgbClr val="00313C"/>
                        </a:solidFill>
                        <a:effectLst/>
                        <a:latin typeface="+mj-lt"/>
                      </a:endParaRPr>
                    </a:p>
                  </a:txBody>
                  <a:tcPr marL="0" marR="0" marT="0" marB="0" anchor="ctr"/>
                </a:tc>
                <a:tc rowSpan="10">
                  <a:txBody>
                    <a:bodyPr/>
                    <a:lstStyle/>
                    <a:p>
                      <a:pPr marL="0" marR="0" lvl="0" indent="0" algn="ctr" defTabSz="1243941" rtl="0" eaLnBrk="1" fontAlgn="b" latinLnBrk="0" hangingPunct="1">
                        <a:lnSpc>
                          <a:spcPct val="100000"/>
                        </a:lnSpc>
                        <a:spcBef>
                          <a:spcPts val="0"/>
                        </a:spcBef>
                        <a:spcAft>
                          <a:spcPts val="0"/>
                        </a:spcAft>
                        <a:buClrTx/>
                        <a:buSzTx/>
                        <a:buFontTx/>
                        <a:buNone/>
                        <a:tabLst/>
                        <a:defRPr/>
                      </a:pPr>
                      <a:r>
                        <a:rPr lang="ru-RU" sz="1000" u="none" strike="noStrike" dirty="0">
                          <a:effectLst/>
                        </a:rPr>
                        <a:t>от 1000 тонн </a:t>
                      </a:r>
                    </a:p>
                  </a:txBody>
                  <a:tcPr marL="0" marR="0" marT="0" marB="0" anchor="ctr"/>
                </a:tc>
                <a:tc rowSpan="2">
                  <a:txBody>
                    <a:bodyPr/>
                    <a:lstStyle/>
                    <a:p>
                      <a:pPr algn="ctr" fontAlgn="b"/>
                      <a:r>
                        <a:rPr lang="ru-RU" sz="1000" u="none" strike="noStrike" dirty="0">
                          <a:effectLst/>
                        </a:rPr>
                        <a:t>Руководитель СУН / </a:t>
                      </a:r>
                      <a:r>
                        <a:rPr lang="ru-RU" sz="1000" u="none" strike="noStrike" dirty="0" err="1">
                          <a:effectLst/>
                        </a:rPr>
                        <a:t>СНиН</a:t>
                      </a:r>
                      <a:endParaRPr lang="ru-RU" sz="1000" b="0" i="0" u="none" strike="noStrike" dirty="0">
                        <a:solidFill>
                          <a:srgbClr val="00313C"/>
                        </a:solidFill>
                        <a:effectLst/>
                        <a:latin typeface="+mj-lt"/>
                      </a:endParaRPr>
                    </a:p>
                  </a:txBody>
                  <a:tcPr marL="0" marR="0" marT="0" marB="0" anchor="ctr"/>
                </a:tc>
                <a:tc>
                  <a:txBody>
                    <a:bodyPr/>
                    <a:lstStyle/>
                    <a:p>
                      <a:pPr algn="ctr" fontAlgn="b"/>
                      <a:r>
                        <a:rPr lang="ru-RU" sz="1000" u="none" strike="noStrike" dirty="0">
                          <a:effectLst/>
                        </a:rPr>
                        <a:t>Руководителя, Надежность. Технический, энергетический надзор</a:t>
                      </a:r>
                      <a:endParaRPr lang="ru-RU" sz="1000" b="0" i="0" u="none" strike="noStrike" dirty="0">
                        <a:solidFill>
                          <a:srgbClr val="00313C"/>
                        </a:solidFill>
                        <a:effectLst/>
                        <a:latin typeface="+mj-lt"/>
                      </a:endParaRPr>
                    </a:p>
                  </a:txBody>
                  <a:tcPr marL="0" marR="0" marT="0" marB="0" anchor="ctr"/>
                </a:tc>
                <a:tc vMerge="1">
                  <a:txBody>
                    <a:bodyPr/>
                    <a:lstStyle/>
                    <a:p>
                      <a:pPr algn="ctr" fontAlgn="b"/>
                      <a:endParaRPr lang="ru-RU" sz="1000" b="0" i="0" u="none" strike="noStrike" dirty="0">
                        <a:solidFill>
                          <a:srgbClr val="000000"/>
                        </a:solidFill>
                        <a:effectLst/>
                        <a:latin typeface="Calibri" panose="020F0502020204030204" pitchFamily="34" charset="0"/>
                      </a:endParaRPr>
                    </a:p>
                  </a:txBody>
                  <a:tcPr marL="0" marR="0" marT="0" marB="0" anchor="ctr">
                    <a:solidFill>
                      <a:srgbClr val="E5F2F2"/>
                    </a:solidFill>
                  </a:tcPr>
                </a:tc>
                <a:tc vMerge="1">
                  <a:txBody>
                    <a:bodyPr/>
                    <a:lstStyle/>
                    <a:p>
                      <a:pPr algn="ctr" fontAlgn="b"/>
                      <a:endParaRPr lang="ru-RU" sz="1000" b="0" i="0" u="none" strike="noStrike" dirty="0">
                        <a:solidFill>
                          <a:srgbClr val="000000"/>
                        </a:solidFill>
                        <a:effectLst/>
                        <a:latin typeface="Calibri" panose="020F0502020204030204" pitchFamily="34" charset="0"/>
                      </a:endParaRPr>
                    </a:p>
                  </a:txBody>
                  <a:tcPr marL="0" marR="0" marT="0" marB="0" anchor="ctr">
                    <a:solidFill>
                      <a:srgbClr val="E5F2F2"/>
                    </a:solidFill>
                  </a:tcPr>
                </a:tc>
                <a:extLst>
                  <a:ext uri="{0D108BD9-81ED-4DB2-BD59-A6C34878D82A}">
                    <a16:rowId xmlns:a16="http://schemas.microsoft.com/office/drawing/2014/main" val="895321716"/>
                  </a:ext>
                </a:extLst>
              </a:tr>
              <a:tr h="161364">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pPr algn="ctr" fontAlgn="b"/>
                      <a:endParaRPr lang="ru-RU" sz="1000" b="0" i="0" u="none" strike="noStrike" dirty="0">
                        <a:solidFill>
                          <a:srgbClr val="00313C"/>
                        </a:solidFill>
                        <a:effectLst/>
                        <a:latin typeface="+mj-lt"/>
                      </a:endParaRPr>
                    </a:p>
                  </a:txBody>
                  <a:tcPr marL="0" marR="0" marT="0" marB="0" anchor="ctr"/>
                </a:tc>
                <a:tc>
                  <a:txBody>
                    <a:bodyPr/>
                    <a:lstStyle/>
                    <a:p>
                      <a:pPr algn="ctr" fontAlgn="b"/>
                      <a:r>
                        <a:rPr lang="ru-RU" sz="1000" b="0" i="0" u="none" strike="noStrike" dirty="0">
                          <a:solidFill>
                            <a:schemeClr val="tx1"/>
                          </a:solidFill>
                          <a:effectLst/>
                          <a:latin typeface="+mj-lt"/>
                        </a:rPr>
                        <a:t>Руководителя блока, Анализ корневых причин, управление производственными рисками</a:t>
                      </a:r>
                    </a:p>
                  </a:txBody>
                  <a:tcPr marL="0" marR="0" marT="0" marB="0" anchor="ctr"/>
                </a:tc>
                <a:tc vMerge="1">
                  <a:txBody>
                    <a:bodyPr/>
                    <a:lstStyle/>
                    <a:p>
                      <a:endParaRPr lang="ru-RU"/>
                    </a:p>
                  </a:txBody>
                  <a:tcPr/>
                </a:tc>
                <a:tc vMerge="1">
                  <a:txBody>
                    <a:bodyPr/>
                    <a:lstStyle/>
                    <a:p>
                      <a:endParaRPr lang="ru-RU"/>
                    </a:p>
                  </a:txBody>
                  <a:tcPr/>
                </a:tc>
                <a:extLst>
                  <a:ext uri="{0D108BD9-81ED-4DB2-BD59-A6C34878D82A}">
                    <a16:rowId xmlns:a16="http://schemas.microsoft.com/office/drawing/2014/main" val="2832970334"/>
                  </a:ext>
                </a:extLst>
              </a:tr>
              <a:tr h="278899">
                <a:tc vMerge="1">
                  <a:txBody>
                    <a:bodyPr/>
                    <a:lstStyle/>
                    <a:p>
                      <a:pPr algn="ctr" fontAlgn="b"/>
                      <a:endParaRPr lang="ru-RU" sz="10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vMerge="1">
                  <a:txBody>
                    <a:bodyPr/>
                    <a:lstStyle/>
                    <a:p>
                      <a:pPr algn="ctr" fontAlgn="b"/>
                      <a:endParaRPr lang="ru-RU" sz="10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vMerge="1">
                  <a:txBody>
                    <a:bodyPr/>
                    <a:lstStyle/>
                    <a:p>
                      <a:endParaRPr lang="ru-RU"/>
                    </a:p>
                  </a:txBody>
                  <a:tcPr/>
                </a:tc>
                <a:tc>
                  <a:txBody>
                    <a:bodyPr/>
                    <a:lstStyle/>
                    <a:p>
                      <a:pPr marL="0" marR="0" lvl="0" indent="0" algn="ctr" defTabSz="1243941" rtl="0" eaLnBrk="1" fontAlgn="b" latinLnBrk="0" hangingPunct="1">
                        <a:lnSpc>
                          <a:spcPct val="100000"/>
                        </a:lnSpc>
                        <a:spcBef>
                          <a:spcPts val="0"/>
                        </a:spcBef>
                        <a:spcAft>
                          <a:spcPts val="0"/>
                        </a:spcAft>
                        <a:buClrTx/>
                        <a:buSzTx/>
                        <a:buFontTx/>
                        <a:buNone/>
                        <a:tabLst/>
                        <a:defRPr/>
                      </a:pPr>
                      <a:r>
                        <a:rPr lang="ru-RU" sz="1000" u="none" strike="noStrike" dirty="0">
                          <a:effectLst/>
                        </a:rPr>
                        <a:t>Директор по производству</a:t>
                      </a:r>
                      <a:endParaRPr lang="ru-RU" sz="1000" b="0" i="0" u="none" strike="noStrike" dirty="0">
                        <a:solidFill>
                          <a:srgbClr val="00313C"/>
                        </a:solidFill>
                        <a:effectLst/>
                        <a:latin typeface="+mj-lt"/>
                      </a:endParaRPr>
                    </a:p>
                  </a:txBody>
                  <a:tcPr marL="0" marR="0" marT="0" marB="0" anchor="ctr"/>
                </a:tc>
                <a:tc rowSpan="2">
                  <a:txBody>
                    <a:bodyPr/>
                    <a:lstStyle/>
                    <a:p>
                      <a:pPr algn="ctr" fontAlgn="b"/>
                      <a:r>
                        <a:rPr lang="ru-RU" sz="1000" u="none" strike="noStrike" kern="1200" dirty="0">
                          <a:effectLst/>
                        </a:rPr>
                        <a:t>Директора, Производству и Технологии</a:t>
                      </a:r>
                    </a:p>
                    <a:p>
                      <a:pPr algn="ctr" fontAlgn="b"/>
                      <a:r>
                        <a:rPr lang="ru-RU" sz="1000" u="none" strike="noStrike" kern="1200" dirty="0">
                          <a:effectLst/>
                        </a:rPr>
                        <a:t>Руководителя, Развитие производства и технологий</a:t>
                      </a:r>
                      <a:endParaRPr lang="ru-RU" sz="1000" b="0" i="0" u="none" strike="noStrike" dirty="0">
                        <a:solidFill>
                          <a:srgbClr val="00313C"/>
                        </a:solidFill>
                        <a:effectLst/>
                        <a:latin typeface="+mj-lt"/>
                      </a:endParaRPr>
                    </a:p>
                  </a:txBody>
                  <a:tcPr marL="0" marR="0" marT="0" marB="0" anchor="ctr"/>
                </a:tc>
                <a:tc vMerge="1">
                  <a:txBody>
                    <a:bodyPr/>
                    <a:lstStyle/>
                    <a:p>
                      <a:pPr algn="ctr" fontAlgn="b"/>
                      <a:endParaRPr lang="ru-RU" sz="1000" b="0" i="0" u="none" strike="noStrike" dirty="0">
                        <a:solidFill>
                          <a:srgbClr val="000000"/>
                        </a:solidFill>
                        <a:effectLst/>
                        <a:latin typeface="Calibri" panose="020F0502020204030204" pitchFamily="34" charset="0"/>
                      </a:endParaRPr>
                    </a:p>
                  </a:txBody>
                  <a:tcPr marL="0" marR="0" marT="0" marB="0" anchor="ctr">
                    <a:solidFill>
                      <a:srgbClr val="E5F2F2"/>
                    </a:solidFill>
                  </a:tcPr>
                </a:tc>
                <a:tc vMerge="1">
                  <a:txBody>
                    <a:bodyPr/>
                    <a:lstStyle/>
                    <a:p>
                      <a:pPr algn="ctr" fontAlgn="b"/>
                      <a:endParaRPr lang="ru-RU" sz="1000" b="0" i="0" u="none" strike="noStrike" dirty="0">
                        <a:solidFill>
                          <a:srgbClr val="000000"/>
                        </a:solidFill>
                        <a:effectLst/>
                        <a:latin typeface="Calibri" panose="020F0502020204030204" pitchFamily="34" charset="0"/>
                      </a:endParaRPr>
                    </a:p>
                  </a:txBody>
                  <a:tcPr marL="0" marR="0" marT="0" marB="0" anchor="ctr">
                    <a:solidFill>
                      <a:srgbClr val="E5F2F2"/>
                    </a:solidFill>
                  </a:tcPr>
                </a:tc>
                <a:extLst>
                  <a:ext uri="{0D108BD9-81ED-4DB2-BD59-A6C34878D82A}">
                    <a16:rowId xmlns:a16="http://schemas.microsoft.com/office/drawing/2014/main" val="2254257444"/>
                  </a:ext>
                </a:extLst>
              </a:tr>
              <a:tr h="233717">
                <a:tc vMerge="1">
                  <a:txBody>
                    <a:bodyPr/>
                    <a:lstStyle/>
                    <a:p>
                      <a:pPr algn="ctr" fontAlgn="b"/>
                      <a:endParaRPr lang="ru-RU" sz="10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vMerge="1">
                  <a:txBody>
                    <a:bodyPr/>
                    <a:lstStyle/>
                    <a:p>
                      <a:pPr algn="ctr" fontAlgn="b"/>
                      <a:endParaRPr lang="ru-RU" sz="1000" b="0" i="0" u="none" strike="noStrike" dirty="0">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vMerge="1">
                  <a:txBody>
                    <a:bodyPr/>
                    <a:lstStyle/>
                    <a:p>
                      <a:endParaRPr lang="ru-RU"/>
                    </a:p>
                  </a:txBody>
                  <a:tcPr/>
                </a:tc>
                <a:tc>
                  <a:txBody>
                    <a:bodyPr/>
                    <a:lstStyle/>
                    <a:p>
                      <a:pPr marL="0" marR="0" lvl="0" indent="0" algn="ctr" defTabSz="1243941" rtl="0" eaLnBrk="1" fontAlgn="b" latinLnBrk="0" hangingPunct="1">
                        <a:lnSpc>
                          <a:spcPct val="100000"/>
                        </a:lnSpc>
                        <a:spcBef>
                          <a:spcPts val="0"/>
                        </a:spcBef>
                        <a:spcAft>
                          <a:spcPts val="0"/>
                        </a:spcAft>
                        <a:buClrTx/>
                        <a:buSzTx/>
                        <a:buFontTx/>
                        <a:buNone/>
                        <a:tabLst/>
                        <a:defRPr/>
                      </a:pPr>
                      <a:r>
                        <a:rPr lang="ru-RU" sz="1000" u="none" strike="noStrike" dirty="0">
                          <a:effectLst/>
                        </a:rPr>
                        <a:t>Главный технолог</a:t>
                      </a:r>
                      <a:endParaRPr lang="ru-RU" sz="1000" b="0" i="0" u="none" strike="noStrike" dirty="0">
                        <a:solidFill>
                          <a:srgbClr val="00313C"/>
                        </a:solidFill>
                        <a:effectLst/>
                        <a:latin typeface="+mj-lt"/>
                      </a:endParaRPr>
                    </a:p>
                  </a:txBody>
                  <a:tcPr marL="0" marR="0" marT="0" marB="0" anchor="ctr"/>
                </a:tc>
                <a:tc vMerge="1">
                  <a:txBody>
                    <a:bodyPr/>
                    <a:lstStyle/>
                    <a:p>
                      <a:pPr algn="ctr" fontAlgn="b"/>
                      <a:endParaRPr lang="ru-RU" sz="1000" b="0" i="0" u="none" strike="noStrike" dirty="0">
                        <a:solidFill>
                          <a:srgbClr val="00313C"/>
                        </a:solidFill>
                        <a:effectLst/>
                        <a:latin typeface="+mj-lt"/>
                      </a:endParaRPr>
                    </a:p>
                  </a:txBody>
                  <a:tcPr marL="0" marR="0" marT="0" marB="0" anchor="ctr"/>
                </a:tc>
                <a:tc vMerge="1">
                  <a:txBody>
                    <a:bodyPr/>
                    <a:lstStyle/>
                    <a:p>
                      <a:pPr algn="ctr" fontAlgn="b"/>
                      <a:endParaRPr lang="ru-RU" sz="1000" b="0" i="0" u="none" strike="noStrike" dirty="0">
                        <a:solidFill>
                          <a:srgbClr val="000000"/>
                        </a:solidFill>
                        <a:effectLst/>
                        <a:latin typeface="Calibri" panose="020F0502020204030204" pitchFamily="34" charset="0"/>
                      </a:endParaRPr>
                    </a:p>
                  </a:txBody>
                  <a:tcPr marL="0" marR="0" marT="0" marB="0" anchor="ctr">
                    <a:solidFill>
                      <a:srgbClr val="E5F2F2"/>
                    </a:solidFill>
                  </a:tcPr>
                </a:tc>
                <a:tc vMerge="1">
                  <a:txBody>
                    <a:bodyPr/>
                    <a:lstStyle/>
                    <a:p>
                      <a:pPr algn="ctr" fontAlgn="b"/>
                      <a:endParaRPr lang="ru-RU" sz="1000" b="0" i="0" u="none" strike="noStrike" dirty="0">
                        <a:solidFill>
                          <a:srgbClr val="000000"/>
                        </a:solidFill>
                        <a:effectLst/>
                        <a:latin typeface="Calibri" panose="020F0502020204030204" pitchFamily="34" charset="0"/>
                      </a:endParaRPr>
                    </a:p>
                  </a:txBody>
                  <a:tcPr marL="0" marR="0" marT="0" marB="0" anchor="ctr">
                    <a:solidFill>
                      <a:srgbClr val="E5F2F2"/>
                    </a:solidFill>
                  </a:tcPr>
                </a:tc>
                <a:extLst>
                  <a:ext uri="{0D108BD9-81ED-4DB2-BD59-A6C34878D82A}">
                    <a16:rowId xmlns:a16="http://schemas.microsoft.com/office/drawing/2014/main" val="1189048124"/>
                  </a:ext>
                </a:extLst>
              </a:tr>
              <a:tr h="139450">
                <a:tc vMerge="1">
                  <a:txBody>
                    <a:bodyPr/>
                    <a:lstStyle/>
                    <a:p>
                      <a:endParaRPr lang="ru-RU"/>
                    </a:p>
                  </a:txBody>
                  <a:tcPr/>
                </a:tc>
                <a:tc vMerge="1">
                  <a:txBody>
                    <a:bodyPr/>
                    <a:lstStyle/>
                    <a:p>
                      <a:endParaRPr lang="ru-RU"/>
                    </a:p>
                  </a:txBody>
                  <a:tcPr/>
                </a:tc>
                <a:tc vMerge="1">
                  <a:txBody>
                    <a:bodyPr/>
                    <a:lstStyle/>
                    <a:p>
                      <a:endParaRPr lang="ru-RU"/>
                    </a:p>
                  </a:txBody>
                  <a:tcPr/>
                </a:tc>
                <a:tc rowSpan="3">
                  <a:txBody>
                    <a:bodyPr/>
                    <a:lstStyle/>
                    <a:p>
                      <a:pPr marL="0" marR="0" lvl="0" indent="0" algn="ctr" defTabSz="1243941" rtl="0" eaLnBrk="1" fontAlgn="b" latinLnBrk="0" hangingPunct="1">
                        <a:lnSpc>
                          <a:spcPct val="100000"/>
                        </a:lnSpc>
                        <a:spcBef>
                          <a:spcPts val="0"/>
                        </a:spcBef>
                        <a:spcAft>
                          <a:spcPts val="0"/>
                        </a:spcAft>
                        <a:buClrTx/>
                        <a:buSzTx/>
                        <a:buFontTx/>
                        <a:buNone/>
                        <a:tabLst/>
                        <a:defRPr/>
                      </a:pPr>
                      <a:r>
                        <a:rPr lang="ru-RU" sz="1000" u="none" strike="noStrike" kern="1200" dirty="0">
                          <a:effectLst/>
                        </a:rPr>
                        <a:t>Главный механик</a:t>
                      </a:r>
                      <a:r>
                        <a:rPr lang="ru-RU" sz="1000" u="none" strike="noStrike" kern="1200" baseline="30000" dirty="0">
                          <a:effectLst/>
                        </a:rPr>
                        <a:t>2</a:t>
                      </a:r>
                      <a:endParaRPr lang="ru-RU" sz="1000" b="0" i="0" u="none" strike="noStrike" kern="1200" dirty="0">
                        <a:solidFill>
                          <a:srgbClr val="00313C"/>
                        </a:solidFill>
                        <a:effectLst/>
                        <a:latin typeface="+mj-lt"/>
                        <a:ea typeface="+mn-ea"/>
                        <a:cs typeface="+mn-cs"/>
                      </a:endParaRPr>
                    </a:p>
                  </a:txBody>
                  <a:tcPr marL="0" marR="0" marT="0" marB="0" anchor="ctr"/>
                </a:tc>
                <a:tc>
                  <a:txBody>
                    <a:bodyPr/>
                    <a:lstStyle/>
                    <a:p>
                      <a:pPr algn="ctr" fontAlgn="b"/>
                      <a:r>
                        <a:rPr lang="ru-RU" sz="1000" u="none" strike="noStrike" kern="1200" dirty="0">
                          <a:effectLst/>
                        </a:rPr>
                        <a:t>Старшего менеджера, Техническая экспертиза</a:t>
                      </a:r>
                      <a:endParaRPr lang="ru-RU" sz="1000" b="0" i="0" u="none" strike="noStrike" kern="1200" dirty="0">
                        <a:solidFill>
                          <a:srgbClr val="00313C"/>
                        </a:solidFill>
                        <a:effectLst/>
                        <a:latin typeface="+mj-lt"/>
                        <a:ea typeface="+mn-ea"/>
                        <a:cs typeface="+mn-cs"/>
                      </a:endParaRPr>
                    </a:p>
                  </a:txBody>
                  <a:tcPr marL="0" marR="0" marT="0" marB="0" anchor="ctr"/>
                </a:tc>
                <a:tc vMerge="1">
                  <a:txBody>
                    <a:bodyPr/>
                    <a:lstStyle/>
                    <a:p>
                      <a:endParaRPr lang="ru-RU"/>
                    </a:p>
                  </a:txBody>
                  <a:tcPr/>
                </a:tc>
                <a:tc vMerge="1">
                  <a:txBody>
                    <a:bodyPr/>
                    <a:lstStyle/>
                    <a:p>
                      <a:endParaRPr lang="ru-RU"/>
                    </a:p>
                  </a:txBody>
                  <a:tcPr/>
                </a:tc>
                <a:extLst>
                  <a:ext uri="{0D108BD9-81ED-4DB2-BD59-A6C34878D82A}">
                    <a16:rowId xmlns:a16="http://schemas.microsoft.com/office/drawing/2014/main" val="2365616456"/>
                  </a:ext>
                </a:extLst>
              </a:tr>
              <a:tr h="278899">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pPr marL="0" marR="0" lvl="0" indent="0" algn="ctr" defTabSz="1243941" rtl="0" eaLnBrk="1" fontAlgn="b" latinLnBrk="0" hangingPunct="1">
                        <a:lnSpc>
                          <a:spcPct val="100000"/>
                        </a:lnSpc>
                        <a:spcBef>
                          <a:spcPts val="0"/>
                        </a:spcBef>
                        <a:spcAft>
                          <a:spcPts val="0"/>
                        </a:spcAft>
                        <a:buClrTx/>
                        <a:buSzTx/>
                        <a:buFontTx/>
                        <a:buNone/>
                        <a:tabLst/>
                        <a:defRPr/>
                      </a:pPr>
                      <a:endParaRPr lang="ru-RU" sz="10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5F2F2"/>
                    </a:solidFill>
                  </a:tcPr>
                </a:tc>
                <a:tc>
                  <a:txBody>
                    <a:bodyPr/>
                    <a:lstStyle/>
                    <a:p>
                      <a:pPr marL="0" marR="0" lvl="0" indent="0" algn="ctr" defTabSz="1243941" rtl="0" eaLnBrk="1" fontAlgn="b" latinLnBrk="0" hangingPunct="1">
                        <a:lnSpc>
                          <a:spcPct val="100000"/>
                        </a:lnSpc>
                        <a:spcBef>
                          <a:spcPts val="0"/>
                        </a:spcBef>
                        <a:spcAft>
                          <a:spcPts val="0"/>
                        </a:spcAft>
                        <a:buClrTx/>
                        <a:buSzTx/>
                        <a:buFontTx/>
                        <a:buNone/>
                        <a:tabLst/>
                        <a:defRPr/>
                      </a:pPr>
                      <a:r>
                        <a:rPr lang="ru-RU" sz="1000" u="none" strike="noStrike" kern="1200" dirty="0">
                          <a:effectLst/>
                        </a:rPr>
                        <a:t>Руководителя службы, Центр мониторинга и диагностики</a:t>
                      </a:r>
                      <a:endParaRPr lang="ru-RU" sz="1000" b="0" i="0" u="none" strike="noStrike" kern="1200" dirty="0">
                        <a:solidFill>
                          <a:srgbClr val="00313C"/>
                        </a:solidFill>
                        <a:effectLst/>
                        <a:latin typeface="+mj-lt"/>
                        <a:ea typeface="+mn-ea"/>
                        <a:cs typeface="+mn-cs"/>
                      </a:endParaRPr>
                    </a:p>
                  </a:txBody>
                  <a:tcPr marL="0" marR="0" marT="0" marB="0" anchor="ctr"/>
                </a:tc>
                <a:tc vMerge="1">
                  <a:txBody>
                    <a:bodyPr/>
                    <a:lstStyle/>
                    <a:p>
                      <a:endParaRPr lang="ru-RU"/>
                    </a:p>
                  </a:txBody>
                  <a:tcPr/>
                </a:tc>
                <a:tc vMerge="1">
                  <a:txBody>
                    <a:bodyPr/>
                    <a:lstStyle/>
                    <a:p>
                      <a:endParaRPr lang="ru-RU"/>
                    </a:p>
                  </a:txBody>
                  <a:tcPr/>
                </a:tc>
                <a:extLst>
                  <a:ext uri="{0D108BD9-81ED-4DB2-BD59-A6C34878D82A}">
                    <a16:rowId xmlns:a16="http://schemas.microsoft.com/office/drawing/2014/main" val="948600560"/>
                  </a:ext>
                </a:extLst>
              </a:tr>
              <a:tr h="278899">
                <a:tc vMerge="1">
                  <a:txBody>
                    <a:bodyPr/>
                    <a:lstStyle/>
                    <a:p>
                      <a:endParaRPr lang="ru-RU"/>
                    </a:p>
                  </a:txBody>
                  <a:tcPr/>
                </a:tc>
                <a:tc vMerge="1">
                  <a:txBody>
                    <a:bodyPr/>
                    <a:lstStyle/>
                    <a:p>
                      <a:endParaRPr lang="ru-RU"/>
                    </a:p>
                  </a:txBody>
                  <a:tcPr/>
                </a:tc>
                <a:tc vMerge="1">
                  <a:txBody>
                    <a:bodyPr/>
                    <a:lstStyle/>
                    <a:p>
                      <a:endParaRPr lang="ru-RU"/>
                    </a:p>
                  </a:txBody>
                  <a:tcPr/>
                </a:tc>
                <a:tc vMerge="1">
                  <a:txBody>
                    <a:bodyPr/>
                    <a:lstStyle/>
                    <a:p>
                      <a:pPr marL="0" marR="0" lvl="0" indent="0" algn="ctr" defTabSz="1243941" rtl="0" eaLnBrk="1" fontAlgn="b" latinLnBrk="0" hangingPunct="1">
                        <a:lnSpc>
                          <a:spcPct val="100000"/>
                        </a:lnSpc>
                        <a:spcBef>
                          <a:spcPts val="0"/>
                        </a:spcBef>
                        <a:spcAft>
                          <a:spcPts val="0"/>
                        </a:spcAft>
                        <a:buClrTx/>
                        <a:buSzTx/>
                        <a:buFontTx/>
                        <a:buNone/>
                        <a:tabLst/>
                        <a:defRPr/>
                      </a:pPr>
                      <a:endParaRPr lang="ru-RU" sz="1000" b="0" i="0" u="none" strike="noStrike" kern="1200" dirty="0">
                        <a:solidFill>
                          <a:srgbClr val="00313C"/>
                        </a:solidFill>
                        <a:effectLst/>
                        <a:latin typeface="+mj-lt"/>
                        <a:ea typeface="+mn-ea"/>
                        <a:cs typeface="+mn-cs"/>
                      </a:endParaRPr>
                    </a:p>
                  </a:txBody>
                  <a:tcPr marL="0" marR="0" marT="0" marB="0" anchor="ctr"/>
                </a:tc>
                <a:tc>
                  <a:txBody>
                    <a:bodyPr/>
                    <a:lstStyle/>
                    <a:p>
                      <a:pPr marL="0" marR="0" lvl="0" indent="0" algn="ctr" defTabSz="1243941" rtl="0" eaLnBrk="1" fontAlgn="b" latinLnBrk="0" hangingPunct="1">
                        <a:lnSpc>
                          <a:spcPct val="100000"/>
                        </a:lnSpc>
                        <a:spcBef>
                          <a:spcPts val="0"/>
                        </a:spcBef>
                        <a:spcAft>
                          <a:spcPts val="0"/>
                        </a:spcAft>
                        <a:buClrTx/>
                        <a:buSzTx/>
                        <a:buFontTx/>
                        <a:buNone/>
                        <a:tabLst/>
                        <a:defRPr/>
                      </a:pPr>
                      <a:r>
                        <a:rPr lang="ru-RU" sz="1000" b="0" i="0" u="none" strike="noStrike" kern="1200" dirty="0">
                          <a:solidFill>
                            <a:srgbClr val="00313C"/>
                          </a:solidFill>
                          <a:effectLst/>
                          <a:latin typeface="+mj-lt"/>
                          <a:ea typeface="+mn-ea"/>
                          <a:cs typeface="+mn-cs"/>
                        </a:rPr>
                        <a:t>Руководителя службы, Технологическая независимость. Механическое оборудование и МТР</a:t>
                      </a:r>
                    </a:p>
                  </a:txBody>
                  <a:tcPr marL="0" marR="0" marT="0" marB="0" anchor="ctr"/>
                </a:tc>
                <a:tc vMerge="1">
                  <a:txBody>
                    <a:bodyPr/>
                    <a:lstStyle/>
                    <a:p>
                      <a:endParaRPr lang="ru-RU"/>
                    </a:p>
                  </a:txBody>
                  <a:tcPr/>
                </a:tc>
                <a:tc vMerge="1">
                  <a:txBody>
                    <a:bodyPr/>
                    <a:lstStyle/>
                    <a:p>
                      <a:endParaRPr lang="ru-RU"/>
                    </a:p>
                  </a:txBody>
                  <a:tcPr/>
                </a:tc>
                <a:extLst>
                  <a:ext uri="{0D108BD9-81ED-4DB2-BD59-A6C34878D82A}">
                    <a16:rowId xmlns:a16="http://schemas.microsoft.com/office/drawing/2014/main" val="2751396397"/>
                  </a:ext>
                </a:extLst>
              </a:tr>
              <a:tr h="278899">
                <a:tc vMerge="1">
                  <a:txBody>
                    <a:bodyPr/>
                    <a:lstStyle/>
                    <a:p>
                      <a:pPr marL="0" marR="0" lvl="0" indent="0" algn="ctr" defTabSz="1243941" rtl="0" eaLnBrk="1" fontAlgn="b" latinLnBrk="0" hangingPunct="1">
                        <a:lnSpc>
                          <a:spcPct val="100000"/>
                        </a:lnSpc>
                        <a:spcBef>
                          <a:spcPts val="0"/>
                        </a:spcBef>
                        <a:spcAft>
                          <a:spcPts val="0"/>
                        </a:spcAft>
                        <a:buClrTx/>
                        <a:buSzTx/>
                        <a:buFontTx/>
                        <a:buNone/>
                        <a:tabLst/>
                        <a:defRPr/>
                      </a:pPr>
                      <a:endParaRPr lang="ru-RU" sz="10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vMerge="1">
                  <a:txBody>
                    <a:bodyPr/>
                    <a:lstStyle/>
                    <a:p>
                      <a:pPr marL="0" marR="0" lvl="0" indent="0" algn="ctr" defTabSz="1243941" rtl="0" eaLnBrk="1" fontAlgn="b" latinLnBrk="0" hangingPunct="1">
                        <a:lnSpc>
                          <a:spcPct val="100000"/>
                        </a:lnSpc>
                        <a:spcBef>
                          <a:spcPts val="0"/>
                        </a:spcBef>
                        <a:spcAft>
                          <a:spcPts val="0"/>
                        </a:spcAft>
                        <a:buClrTx/>
                        <a:buSzTx/>
                        <a:buFontTx/>
                        <a:buNone/>
                        <a:tabLst/>
                        <a:defRPr/>
                      </a:pPr>
                      <a:endParaRPr lang="ru-RU" sz="10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vMerge="1">
                  <a:txBody>
                    <a:bodyPr/>
                    <a:lstStyle/>
                    <a:p>
                      <a:endParaRPr lang="ru-RU"/>
                    </a:p>
                  </a:txBody>
                  <a:tcPr/>
                </a:tc>
                <a:tc>
                  <a:txBody>
                    <a:bodyPr/>
                    <a:lstStyle/>
                    <a:p>
                      <a:pPr marL="0" marR="0" lvl="0" indent="0" algn="ctr" defTabSz="1243941" rtl="0" eaLnBrk="1" fontAlgn="b" latinLnBrk="0" hangingPunct="1">
                        <a:lnSpc>
                          <a:spcPct val="100000"/>
                        </a:lnSpc>
                        <a:spcBef>
                          <a:spcPts val="0"/>
                        </a:spcBef>
                        <a:spcAft>
                          <a:spcPts val="0"/>
                        </a:spcAft>
                        <a:buClrTx/>
                        <a:buSzTx/>
                        <a:buFontTx/>
                        <a:buNone/>
                        <a:tabLst/>
                        <a:defRPr/>
                      </a:pPr>
                      <a:r>
                        <a:rPr lang="ru-RU" sz="1000" u="none" strike="noStrike" dirty="0">
                          <a:effectLst/>
                        </a:rPr>
                        <a:t>Руководитель энергопроизводства</a:t>
                      </a:r>
                      <a:r>
                        <a:rPr lang="ru-RU" sz="1000" u="none" strike="noStrike" baseline="30000" dirty="0">
                          <a:effectLst/>
                        </a:rPr>
                        <a:t>2</a:t>
                      </a:r>
                      <a:endParaRPr lang="ru-RU" sz="1000" b="0" i="0" u="none" strike="noStrike" dirty="0">
                        <a:solidFill>
                          <a:srgbClr val="00313C"/>
                        </a:solidFill>
                        <a:effectLst/>
                        <a:latin typeface="+mj-lt"/>
                      </a:endParaRPr>
                    </a:p>
                  </a:txBody>
                  <a:tcPr marL="0" marR="0" marT="0" marB="0" anchor="ctr"/>
                </a:tc>
                <a:tc>
                  <a:txBody>
                    <a:bodyPr/>
                    <a:lstStyle/>
                    <a:p>
                      <a:pPr algn="ctr" fontAlgn="b"/>
                      <a:r>
                        <a:rPr lang="ru-RU" sz="1000" u="none" strike="noStrike" kern="1200" dirty="0">
                          <a:effectLst/>
                        </a:rPr>
                        <a:t>Директора\Руководителя службы, Эффективность и развитие общезаводского хозяйства</a:t>
                      </a:r>
                      <a:endParaRPr lang="ru-RU" sz="1000" b="0" i="0" u="none" strike="noStrike" kern="1200" dirty="0">
                        <a:solidFill>
                          <a:srgbClr val="00313C"/>
                        </a:solidFill>
                        <a:effectLst/>
                        <a:latin typeface="+mj-lt"/>
                        <a:ea typeface="+mn-ea"/>
                        <a:cs typeface="+mn-cs"/>
                      </a:endParaRPr>
                    </a:p>
                  </a:txBody>
                  <a:tcPr marL="0" marR="0" marT="0" marB="0" anchor="ctr"/>
                </a:tc>
                <a:tc vMerge="1">
                  <a:txBody>
                    <a:bodyPr/>
                    <a:lstStyle/>
                    <a:p>
                      <a:pPr algn="ctr" fontAlgn="b"/>
                      <a:endParaRPr lang="ru-RU" sz="1000" b="0" i="0" u="none" strike="noStrike" dirty="0">
                        <a:solidFill>
                          <a:srgbClr val="000000"/>
                        </a:solidFill>
                        <a:effectLst/>
                        <a:latin typeface="Calibri" panose="020F0502020204030204" pitchFamily="34" charset="0"/>
                      </a:endParaRPr>
                    </a:p>
                  </a:txBody>
                  <a:tcPr marL="0" marR="0" marT="0" marB="0" anchor="ctr">
                    <a:lnR w="12700" cap="flat" cmpd="sng" algn="ctr">
                      <a:solidFill>
                        <a:schemeClr val="tx1"/>
                      </a:solidFill>
                      <a:prstDash val="solid"/>
                      <a:round/>
                      <a:headEnd type="none" w="med" len="med"/>
                      <a:tailEnd type="none" w="med" len="med"/>
                    </a:lnR>
                    <a:lnTlToBr w="12700" cmpd="sng">
                      <a:noFill/>
                      <a:prstDash val="solid"/>
                    </a:lnTlToBr>
                    <a:lnBlToTr w="12700" cmpd="sng">
                      <a:noFill/>
                      <a:prstDash val="solid"/>
                    </a:lnBlToTr>
                    <a:solidFill>
                      <a:srgbClr val="E5F2F2"/>
                    </a:solidFill>
                  </a:tcPr>
                </a:tc>
                <a:tc vMerge="1">
                  <a:txBody>
                    <a:bodyPr/>
                    <a:lstStyle/>
                    <a:p>
                      <a:pPr algn="ctr" fontAlgn="b"/>
                      <a:endParaRPr lang="ru-RU" sz="1000" b="0" i="0" u="none" strike="noStrike" kern="1200" dirty="0">
                        <a:solidFill>
                          <a:srgbClr val="000000"/>
                        </a:solidFill>
                        <a:effectLst/>
                        <a:latin typeface="Calibri" panose="020F0502020204030204" pitchFamily="34" charset="0"/>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lToBr w="12700" cmpd="sng">
                      <a:noFill/>
                      <a:prstDash val="solid"/>
                    </a:lnTlToBr>
                    <a:lnBlToTr w="12700" cmpd="sng">
                      <a:noFill/>
                      <a:prstDash val="solid"/>
                    </a:lnBlToTr>
                    <a:solidFill>
                      <a:srgbClr val="E5F2F2"/>
                    </a:solidFill>
                  </a:tcPr>
                </a:tc>
                <a:extLst>
                  <a:ext uri="{0D108BD9-81ED-4DB2-BD59-A6C34878D82A}">
                    <a16:rowId xmlns:a16="http://schemas.microsoft.com/office/drawing/2014/main" val="932618472"/>
                  </a:ext>
                </a:extLst>
              </a:tr>
              <a:tr h="278899">
                <a:tc vMerge="1">
                  <a:txBody>
                    <a:bodyPr/>
                    <a:lstStyle/>
                    <a:p>
                      <a:pPr marL="0" marR="0" lvl="0" indent="0" algn="ctr" defTabSz="1243941" rtl="0" eaLnBrk="1" fontAlgn="b" latinLnBrk="0" hangingPunct="1">
                        <a:lnSpc>
                          <a:spcPct val="100000"/>
                        </a:lnSpc>
                        <a:spcBef>
                          <a:spcPts val="0"/>
                        </a:spcBef>
                        <a:spcAft>
                          <a:spcPts val="0"/>
                        </a:spcAft>
                        <a:buClrTx/>
                        <a:buSzTx/>
                        <a:buFontTx/>
                        <a:buNone/>
                        <a:tabLst/>
                        <a:defRPr/>
                      </a:pPr>
                      <a:endParaRPr lang="ru-RU" sz="10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vMerge="1">
                  <a:txBody>
                    <a:bodyPr/>
                    <a:lstStyle/>
                    <a:p>
                      <a:pPr marL="0" marR="0" lvl="0" indent="0" algn="ctr" defTabSz="1243941" rtl="0" eaLnBrk="1" fontAlgn="b" latinLnBrk="0" hangingPunct="1">
                        <a:lnSpc>
                          <a:spcPct val="100000"/>
                        </a:lnSpc>
                        <a:spcBef>
                          <a:spcPts val="0"/>
                        </a:spcBef>
                        <a:spcAft>
                          <a:spcPts val="0"/>
                        </a:spcAft>
                        <a:buClrTx/>
                        <a:buSzTx/>
                        <a:buFontTx/>
                        <a:buNone/>
                        <a:tabLst/>
                        <a:defRPr/>
                      </a:pPr>
                      <a:endParaRPr lang="ru-RU" sz="10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vMerge="1">
                  <a:txBody>
                    <a:bodyPr/>
                    <a:lstStyle/>
                    <a:p>
                      <a:endParaRPr lang="ru-RU"/>
                    </a:p>
                  </a:txBody>
                  <a:tcPr/>
                </a:tc>
                <a:tc>
                  <a:txBody>
                    <a:bodyPr/>
                    <a:lstStyle/>
                    <a:p>
                      <a:pPr marL="0" marR="0" lvl="0" indent="0" algn="ctr" defTabSz="1243941" rtl="0" eaLnBrk="1" fontAlgn="b" latinLnBrk="0" hangingPunct="1">
                        <a:lnSpc>
                          <a:spcPct val="100000"/>
                        </a:lnSpc>
                        <a:spcBef>
                          <a:spcPts val="0"/>
                        </a:spcBef>
                        <a:spcAft>
                          <a:spcPts val="0"/>
                        </a:spcAft>
                        <a:buClrTx/>
                        <a:buSzTx/>
                        <a:buFontTx/>
                        <a:buNone/>
                        <a:tabLst/>
                        <a:defRPr/>
                      </a:pPr>
                      <a:r>
                        <a:rPr lang="ru-RU" sz="1000" u="none" strike="noStrike" dirty="0">
                          <a:effectLst/>
                        </a:rPr>
                        <a:t>Главный метролог предприятия</a:t>
                      </a:r>
                      <a:r>
                        <a:rPr lang="ru-RU" sz="1000" u="none" strike="noStrike" baseline="30000" dirty="0">
                          <a:effectLst/>
                        </a:rPr>
                        <a:t>2</a:t>
                      </a:r>
                      <a:endParaRPr lang="ru-RU" sz="1000" b="0" i="0" u="none" strike="noStrike" dirty="0">
                        <a:solidFill>
                          <a:srgbClr val="00313C"/>
                        </a:solidFill>
                        <a:effectLst/>
                        <a:latin typeface="+mj-lt"/>
                      </a:endParaRPr>
                    </a:p>
                  </a:txBody>
                  <a:tcPr marL="0" marR="0" marT="0" marB="0" anchor="ctr"/>
                </a:tc>
                <a:tc>
                  <a:txBody>
                    <a:bodyPr/>
                    <a:lstStyle/>
                    <a:p>
                      <a:pPr algn="ctr" fontAlgn="b"/>
                      <a:r>
                        <a:rPr lang="ru-RU" sz="1000" u="none" strike="noStrike" kern="1200" dirty="0">
                          <a:effectLst/>
                        </a:rPr>
                        <a:t>Руководителя службы, Автоматизированные системы управления производством</a:t>
                      </a:r>
                      <a:endParaRPr lang="ru-RU" sz="1000" b="0" i="0" u="none" strike="noStrike" kern="1200" dirty="0">
                        <a:solidFill>
                          <a:srgbClr val="00313C"/>
                        </a:solidFill>
                        <a:effectLst/>
                        <a:latin typeface="+mj-lt"/>
                        <a:ea typeface="+mn-ea"/>
                        <a:cs typeface="+mn-cs"/>
                      </a:endParaRPr>
                    </a:p>
                  </a:txBody>
                  <a:tcPr marL="0" marR="0" marT="0" marB="0" anchor="ctr"/>
                </a:tc>
                <a:tc vMerge="1">
                  <a:txBody>
                    <a:bodyPr/>
                    <a:lstStyle/>
                    <a:p>
                      <a:pPr algn="ctr" fontAlgn="b"/>
                      <a:endParaRPr lang="ru-RU" sz="1000" b="0" i="0" u="none" strike="noStrike" dirty="0">
                        <a:solidFill>
                          <a:srgbClr val="000000"/>
                        </a:solidFill>
                        <a:effectLst/>
                        <a:latin typeface="Calibri" panose="020F0502020204030204" pitchFamily="34" charset="0"/>
                      </a:endParaRPr>
                    </a:p>
                  </a:txBody>
                  <a:tcPr marL="0" marR="0" marT="0" marB="0" anchor="ctr">
                    <a:lnR w="12700" cap="flat" cmpd="sng" algn="ctr">
                      <a:solidFill>
                        <a:schemeClr val="tx1"/>
                      </a:solidFill>
                      <a:prstDash val="solid"/>
                      <a:round/>
                      <a:headEnd type="none" w="med" len="med"/>
                      <a:tailEnd type="none" w="med" len="med"/>
                    </a:lnR>
                    <a:lnTlToBr w="12700" cmpd="sng">
                      <a:noFill/>
                      <a:prstDash val="solid"/>
                    </a:lnTlToBr>
                    <a:lnBlToTr w="12700" cmpd="sng">
                      <a:noFill/>
                      <a:prstDash val="solid"/>
                    </a:lnBlToTr>
                    <a:solidFill>
                      <a:srgbClr val="E5F2F2"/>
                    </a:solidFill>
                  </a:tcPr>
                </a:tc>
                <a:tc vMerge="1">
                  <a:txBody>
                    <a:bodyPr/>
                    <a:lstStyle/>
                    <a:p>
                      <a:pPr algn="ctr" fontAlgn="b"/>
                      <a:endParaRPr lang="ru-RU" sz="1000" b="0" i="0" u="none" strike="noStrike" kern="1200" dirty="0">
                        <a:solidFill>
                          <a:srgbClr val="000000"/>
                        </a:solidFill>
                        <a:effectLst/>
                        <a:latin typeface="Calibri" panose="020F0502020204030204" pitchFamily="34" charset="0"/>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lToBr w="12700" cmpd="sng">
                      <a:noFill/>
                      <a:prstDash val="solid"/>
                    </a:lnTlToBr>
                    <a:lnBlToTr w="12700" cmpd="sng">
                      <a:noFill/>
                      <a:prstDash val="solid"/>
                    </a:lnBlToTr>
                    <a:solidFill>
                      <a:srgbClr val="E5F2F2"/>
                    </a:solidFill>
                  </a:tcPr>
                </a:tc>
                <a:extLst>
                  <a:ext uri="{0D108BD9-81ED-4DB2-BD59-A6C34878D82A}">
                    <a16:rowId xmlns:a16="http://schemas.microsoft.com/office/drawing/2014/main" val="2911438619"/>
                  </a:ext>
                </a:extLst>
              </a:tr>
              <a:tr h="278899">
                <a:tc vMerge="1">
                  <a:txBody>
                    <a:bodyPr/>
                    <a:lstStyle/>
                    <a:p>
                      <a:pPr marL="0" marR="0" lvl="0" indent="0" algn="ctr" defTabSz="1243941" rtl="0" eaLnBrk="1" fontAlgn="b" latinLnBrk="0" hangingPunct="1">
                        <a:lnSpc>
                          <a:spcPct val="100000"/>
                        </a:lnSpc>
                        <a:spcBef>
                          <a:spcPts val="0"/>
                        </a:spcBef>
                        <a:spcAft>
                          <a:spcPts val="0"/>
                        </a:spcAft>
                        <a:buClrTx/>
                        <a:buSzTx/>
                        <a:buFontTx/>
                        <a:buNone/>
                        <a:tabLst/>
                        <a:defRPr/>
                      </a:pPr>
                      <a:endParaRPr lang="ru-RU" sz="10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vMerge="1">
                  <a:txBody>
                    <a:bodyPr/>
                    <a:lstStyle/>
                    <a:p>
                      <a:pPr marL="0" marR="0" lvl="0" indent="0" algn="ctr" defTabSz="1243941" rtl="0" eaLnBrk="1" fontAlgn="b" latinLnBrk="0" hangingPunct="1">
                        <a:lnSpc>
                          <a:spcPct val="100000"/>
                        </a:lnSpc>
                        <a:spcBef>
                          <a:spcPts val="0"/>
                        </a:spcBef>
                        <a:spcAft>
                          <a:spcPts val="0"/>
                        </a:spcAft>
                        <a:buClrTx/>
                        <a:buSzTx/>
                        <a:buFontTx/>
                        <a:buNone/>
                        <a:tabLst/>
                        <a:defRPr/>
                      </a:pPr>
                      <a:endParaRPr lang="ru-RU" sz="1000" b="0"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vMerge="1">
                  <a:txBody>
                    <a:bodyPr/>
                    <a:lstStyle/>
                    <a:p>
                      <a:endParaRPr lang="ru-RU"/>
                    </a:p>
                  </a:txBody>
                  <a:tcPr/>
                </a:tc>
                <a:tc>
                  <a:txBody>
                    <a:bodyPr/>
                    <a:lstStyle/>
                    <a:p>
                      <a:pPr marL="0" marR="0" lvl="0" indent="0" algn="ctr" defTabSz="1243941" rtl="0" eaLnBrk="1" fontAlgn="b" latinLnBrk="0" hangingPunct="1">
                        <a:lnSpc>
                          <a:spcPct val="100000"/>
                        </a:lnSpc>
                        <a:spcBef>
                          <a:spcPts val="0"/>
                        </a:spcBef>
                        <a:spcAft>
                          <a:spcPts val="0"/>
                        </a:spcAft>
                        <a:buClrTx/>
                        <a:buSzTx/>
                        <a:buFontTx/>
                        <a:buNone/>
                        <a:tabLst/>
                        <a:defRPr/>
                      </a:pPr>
                      <a:r>
                        <a:rPr lang="ru-RU" sz="1000" u="none" strike="noStrike" dirty="0">
                          <a:effectLst/>
                        </a:rPr>
                        <a:t>Главный энергетик предприятия</a:t>
                      </a:r>
                      <a:r>
                        <a:rPr lang="ru-RU" sz="1000" u="none" strike="noStrike" baseline="30000" dirty="0">
                          <a:effectLst/>
                        </a:rPr>
                        <a:t>2</a:t>
                      </a:r>
                      <a:endParaRPr lang="ru-RU" sz="1000" b="0" i="0" u="none" strike="noStrike" dirty="0">
                        <a:solidFill>
                          <a:srgbClr val="00313C"/>
                        </a:solidFill>
                        <a:effectLst/>
                        <a:latin typeface="+mj-lt"/>
                      </a:endParaRPr>
                    </a:p>
                  </a:txBody>
                  <a:tcPr marL="0" marR="0" marT="0" marB="0" anchor="ctr"/>
                </a:tc>
                <a:tc>
                  <a:txBody>
                    <a:bodyPr/>
                    <a:lstStyle/>
                    <a:p>
                      <a:pPr algn="ctr" fontAlgn="b"/>
                      <a:r>
                        <a:rPr lang="ru-RU" sz="1000" u="none" strike="noStrike" kern="1200" dirty="0">
                          <a:effectLst/>
                        </a:rPr>
                        <a:t>Руководителя службы, Производство энергии. Надежность и </a:t>
                      </a:r>
                      <a:r>
                        <a:rPr lang="ru-RU" sz="1000" u="none" strike="noStrike" kern="1200" dirty="0" err="1">
                          <a:effectLst/>
                        </a:rPr>
                        <a:t>энергоэффективность</a:t>
                      </a:r>
                      <a:endParaRPr lang="ru-RU" sz="1000" b="0" i="0" u="none" strike="noStrike" kern="1200" dirty="0">
                        <a:solidFill>
                          <a:srgbClr val="00313C"/>
                        </a:solidFill>
                        <a:effectLst/>
                        <a:latin typeface="+mj-lt"/>
                        <a:ea typeface="+mn-ea"/>
                        <a:cs typeface="+mn-cs"/>
                      </a:endParaRPr>
                    </a:p>
                  </a:txBody>
                  <a:tcPr marL="0" marR="0" marT="0" marB="0" anchor="ctr"/>
                </a:tc>
                <a:tc vMerge="1">
                  <a:txBody>
                    <a:bodyPr/>
                    <a:lstStyle/>
                    <a:p>
                      <a:pPr algn="ctr" fontAlgn="b"/>
                      <a:endParaRPr lang="ru-RU" sz="1000" b="0" i="0" u="none" strike="noStrike" dirty="0">
                        <a:solidFill>
                          <a:srgbClr val="000000"/>
                        </a:solidFill>
                        <a:effectLst/>
                        <a:latin typeface="Calibri" panose="020F0502020204030204" pitchFamily="34" charset="0"/>
                      </a:endParaRPr>
                    </a:p>
                  </a:txBody>
                  <a:tcPr marL="0" marR="0" marT="0" marB="0" anchor="ctr">
                    <a:lnR w="12700" cap="flat" cmpd="sng" algn="ctr">
                      <a:solidFill>
                        <a:schemeClr val="tx1"/>
                      </a:solidFill>
                      <a:prstDash val="solid"/>
                      <a:round/>
                      <a:headEnd type="none" w="med" len="med"/>
                      <a:tailEnd type="none" w="med" len="med"/>
                    </a:lnR>
                    <a:lnTlToBr w="12700" cmpd="sng">
                      <a:noFill/>
                      <a:prstDash val="solid"/>
                    </a:lnTlToBr>
                    <a:lnBlToTr w="12700" cmpd="sng">
                      <a:noFill/>
                      <a:prstDash val="solid"/>
                    </a:lnBlToTr>
                    <a:solidFill>
                      <a:srgbClr val="E5F2F2"/>
                    </a:solidFill>
                  </a:tcPr>
                </a:tc>
                <a:tc vMerge="1">
                  <a:txBody>
                    <a:bodyPr/>
                    <a:lstStyle/>
                    <a:p>
                      <a:pPr algn="ctr" fontAlgn="b"/>
                      <a:endParaRPr lang="ru-RU" sz="1000" b="0" i="0" u="none" strike="noStrike" kern="1200" dirty="0">
                        <a:solidFill>
                          <a:srgbClr val="000000"/>
                        </a:solidFill>
                        <a:effectLst/>
                        <a:latin typeface="Calibri" panose="020F0502020204030204" pitchFamily="34" charset="0"/>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lToBr w="12700" cmpd="sng">
                      <a:noFill/>
                      <a:prstDash val="solid"/>
                    </a:lnTlToBr>
                    <a:lnBlToTr w="12700" cmpd="sng">
                      <a:noFill/>
                      <a:prstDash val="solid"/>
                    </a:lnBlToTr>
                    <a:solidFill>
                      <a:srgbClr val="E5F2F2"/>
                    </a:solidFill>
                  </a:tcPr>
                </a:tc>
                <a:extLst>
                  <a:ext uri="{0D108BD9-81ED-4DB2-BD59-A6C34878D82A}">
                    <a16:rowId xmlns:a16="http://schemas.microsoft.com/office/drawing/2014/main" val="3154494553"/>
                  </a:ext>
                </a:extLst>
              </a:tr>
            </a:tbl>
          </a:graphicData>
        </a:graphic>
      </p:graphicFrame>
      <p:sp>
        <p:nvSpPr>
          <p:cNvPr id="2" name="TextBox 1"/>
          <p:cNvSpPr txBox="1"/>
          <p:nvPr/>
        </p:nvSpPr>
        <p:spPr>
          <a:xfrm>
            <a:off x="318774" y="784239"/>
            <a:ext cx="7563289" cy="246221"/>
          </a:xfrm>
          <a:prstGeom prst="rect">
            <a:avLst/>
          </a:prstGeom>
          <a:noFill/>
        </p:spPr>
        <p:txBody>
          <a:bodyPr wrap="none" rtlCol="0">
            <a:spAutoFit/>
          </a:bodyPr>
          <a:lstStyle/>
          <a:p>
            <a:r>
              <a:rPr lang="ru-RU" sz="1000" i="1" dirty="0"/>
              <a:t>Таблица 1. Схема оперативного информирования в зависимости от экономических потерь и повторяемости события</a:t>
            </a:r>
            <a:r>
              <a:rPr lang="ru-RU" sz="1000" dirty="0"/>
              <a:t>.</a:t>
            </a:r>
          </a:p>
        </p:txBody>
      </p:sp>
      <p:sp>
        <p:nvSpPr>
          <p:cNvPr id="48" name="Номер слайда 2"/>
          <p:cNvSpPr txBox="1">
            <a:spLocks/>
          </p:cNvSpPr>
          <p:nvPr/>
        </p:nvSpPr>
        <p:spPr>
          <a:xfrm>
            <a:off x="11526870" y="6411600"/>
            <a:ext cx="540512" cy="446400"/>
          </a:xfrm>
          <a:prstGeom prst="rect">
            <a:avLst/>
          </a:prstGeom>
        </p:spPr>
        <p:txBody>
          <a:bodyPr anchor="ctr"/>
          <a:lstStyle>
            <a:defPPr>
              <a:defRPr lang="ru-RU"/>
            </a:defPPr>
            <a:lvl1pPr algn="r">
              <a:defRPr sz="1050"/>
            </a:lvl1pPr>
          </a:lstStyle>
          <a:p>
            <a:pPr marL="0" marR="0" lvl="0" indent="0" algn="r" defTabSz="913722" rtl="0" eaLnBrk="1" fontAlgn="auto" latinLnBrk="0" hangingPunct="1">
              <a:lnSpc>
                <a:spcPct val="100000"/>
              </a:lnSpc>
              <a:spcBef>
                <a:spcPts val="0"/>
              </a:spcBef>
              <a:spcAft>
                <a:spcPts val="0"/>
              </a:spcAft>
              <a:buClrTx/>
              <a:buSzTx/>
              <a:buFontTx/>
              <a:buNone/>
              <a:tabLst/>
              <a:defRPr/>
            </a:pPr>
            <a:fld id="{31ED88B6-9D2D-479B-ABA6-BAE9EF28FCC0}" type="slidenum">
              <a:rPr kumimoji="0" lang="ru-RU" sz="1050" b="0" i="0" u="none" strike="noStrike" kern="1200" cap="none" spc="0" normalizeH="0" baseline="0" noProof="0">
                <a:ln>
                  <a:noFill/>
                </a:ln>
                <a:solidFill>
                  <a:srgbClr val="00313C"/>
                </a:solidFill>
                <a:effectLst/>
                <a:uLnTx/>
                <a:uFillTx/>
                <a:latin typeface="Arial"/>
                <a:ea typeface="+mn-ea"/>
                <a:cs typeface="+mn-cs"/>
              </a:rPr>
              <a:pPr marL="0" marR="0" lvl="0" indent="0" algn="r" defTabSz="913722" rtl="0" eaLnBrk="1" fontAlgn="auto" latinLnBrk="0" hangingPunct="1">
                <a:lnSpc>
                  <a:spcPct val="100000"/>
                </a:lnSpc>
                <a:spcBef>
                  <a:spcPts val="0"/>
                </a:spcBef>
                <a:spcAft>
                  <a:spcPts val="0"/>
                </a:spcAft>
                <a:buClrTx/>
                <a:buSzTx/>
                <a:buFontTx/>
                <a:buNone/>
                <a:tabLst/>
                <a:defRPr/>
              </a:pPr>
              <a:t>5</a:t>
            </a:fld>
            <a:endParaRPr kumimoji="0" lang="ru-RU" sz="1050" b="0" i="0" u="none" strike="noStrike" kern="1200" cap="none" spc="0" normalizeH="0" baseline="0" noProof="0" dirty="0">
              <a:ln>
                <a:noFill/>
              </a:ln>
              <a:solidFill>
                <a:srgbClr val="00313C"/>
              </a:solidFill>
              <a:effectLst/>
              <a:uLnTx/>
              <a:uFillTx/>
              <a:latin typeface="Arial"/>
              <a:ea typeface="+mn-ea"/>
              <a:cs typeface="+mn-cs"/>
            </a:endParaRPr>
          </a:p>
        </p:txBody>
      </p:sp>
      <p:grpSp>
        <p:nvGrpSpPr>
          <p:cNvPr id="30" name="Группа 29"/>
          <p:cNvGrpSpPr/>
          <p:nvPr/>
        </p:nvGrpSpPr>
        <p:grpSpPr>
          <a:xfrm>
            <a:off x="10029212" y="199631"/>
            <a:ext cx="1836912" cy="270925"/>
            <a:chOff x="10272872" y="20657"/>
            <a:chExt cx="1836912" cy="270925"/>
          </a:xfrm>
        </p:grpSpPr>
        <p:grpSp>
          <p:nvGrpSpPr>
            <p:cNvPr id="31" name="Group 157">
              <a:extLst>
                <a:ext uri="{FF2B5EF4-FFF2-40B4-BE49-F238E27FC236}">
                  <a16:creationId xmlns:a16="http://schemas.microsoft.com/office/drawing/2014/main" id="{4CEEC936-88F2-487F-9301-BBF7EE53302E}"/>
                </a:ext>
              </a:extLst>
            </p:cNvPr>
            <p:cNvGrpSpPr>
              <a:grpSpLocks/>
            </p:cNvGrpSpPr>
            <p:nvPr>
              <p:custDataLst>
                <p:tags r:id="rId2"/>
              </p:custDataLst>
            </p:nvPr>
          </p:nvGrpSpPr>
          <p:grpSpPr>
            <a:xfrm>
              <a:off x="10635114" y="75002"/>
              <a:ext cx="387944" cy="216580"/>
              <a:chOff x="3088884" y="1164709"/>
              <a:chExt cx="2296426" cy="1282037"/>
            </a:xfrm>
            <a:solidFill>
              <a:srgbClr val="B2D2D8"/>
            </a:solidFill>
          </p:grpSpPr>
          <p:sp>
            <p:nvSpPr>
              <p:cNvPr id="54" name="Freeform: Shape 158">
                <a:extLst>
                  <a:ext uri="{FF2B5EF4-FFF2-40B4-BE49-F238E27FC236}">
                    <a16:creationId xmlns:a16="http://schemas.microsoft.com/office/drawing/2014/main" id="{F4F9E692-AE8C-4FC4-A89B-E6184CB74099}"/>
                  </a:ext>
                </a:extLst>
              </p:cNvPr>
              <p:cNvSpPr/>
              <p:nvPr>
                <p:custDataLst>
                  <p:tags r:id="rId20"/>
                </p:custDataLst>
              </p:nvPr>
            </p:nvSpPr>
            <p:spPr>
              <a:xfrm>
                <a:off x="3088884" y="1164709"/>
                <a:ext cx="2296426" cy="1282037"/>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53573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53573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153573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7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7 w 1828800"/>
                  <a:gd name="connsiteY1" fmla="*/ 0 h 914400"/>
                  <a:gd name="connsiteX2" fmla="*/ 1828800 w 1828800"/>
                  <a:gd name="connsiteY2" fmla="*/ 457200 h 914400"/>
                  <a:gd name="connsiteX3" fmla="*/ 1645787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7 w 1828800"/>
                  <a:gd name="connsiteY1" fmla="*/ 0 h 914400"/>
                  <a:gd name="connsiteX2" fmla="*/ 1828800 w 1828800"/>
                  <a:gd name="connsiteY2" fmla="*/ 457200 h 914400"/>
                  <a:gd name="connsiteX3" fmla="*/ 1645787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45787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645025" y="0"/>
                    </a:lnTo>
                    <a:lnTo>
                      <a:pt x="1828800" y="457200"/>
                    </a:lnTo>
                    <a:lnTo>
                      <a:pt x="1645025" y="914400"/>
                    </a:lnTo>
                    <a:lnTo>
                      <a:pt x="0" y="914400"/>
                    </a:lnTo>
                    <a:lnTo>
                      <a:pt x="183775" y="457200"/>
                    </a:lnTo>
                    <a:close/>
                  </a:path>
                </a:pathLst>
              </a:custGeom>
              <a:grpFill/>
              <a:ln w="9525" cap="flat" cmpd="sng" algn="ctr">
                <a:solidFill>
                  <a:srgbClr val="FFFFFF"/>
                </a:solidFill>
                <a:prstDash val="solid"/>
              </a:ln>
              <a:effectLst/>
            </p:spPr>
            <p:txBody>
              <a:bodyPr wrap="square" l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800" b="0" i="0" u="none" strike="noStrike" kern="0" cap="none" spc="0" normalizeH="0" baseline="0" noProof="0" dirty="0" err="1">
                  <a:ln>
                    <a:noFill/>
                  </a:ln>
                  <a:solidFill>
                    <a:srgbClr val="FFFFFF"/>
                  </a:solidFill>
                  <a:effectLst/>
                  <a:uLnTx/>
                  <a:uFillTx/>
                  <a:latin typeface="Arial"/>
                  <a:ea typeface="+mn-ea"/>
                  <a:cs typeface="+mn-cs"/>
                </a:endParaRPr>
              </a:p>
            </p:txBody>
          </p:sp>
          <p:sp>
            <p:nvSpPr>
              <p:cNvPr id="55" name="TextBox 54">
                <a:extLst>
                  <a:ext uri="{FF2B5EF4-FFF2-40B4-BE49-F238E27FC236}">
                    <a16:creationId xmlns:a16="http://schemas.microsoft.com/office/drawing/2014/main" id="{DBD621E5-087B-4D36-BF72-18BE3ACC1830}"/>
                  </a:ext>
                </a:extLst>
              </p:cNvPr>
              <p:cNvSpPr txBox="1"/>
              <p:nvPr>
                <p:custDataLst>
                  <p:tags r:id="rId21"/>
                </p:custDataLst>
              </p:nvPr>
            </p:nvSpPr>
            <p:spPr>
              <a:xfrm>
                <a:off x="3370450" y="1253740"/>
                <a:ext cx="1784092" cy="1103976"/>
              </a:xfrm>
              <a:prstGeom prst="rect">
                <a:avLst/>
              </a:prstGeom>
              <a:grpFill/>
            </p:spPr>
            <p:txBody>
              <a:bodyPr vert="horz" wrap="square" lIns="36000" tIns="0" rIns="0" bIns="0" rtlCol="0" anchor="ctr">
                <a:noAutofit/>
              </a:bodyPr>
              <a:lstStyle>
                <a:lvl1pPr lvl="0" indent="0" defTabSz="913473" fontAlgn="base">
                  <a:spcBef>
                    <a:spcPct val="0"/>
                  </a:spcBef>
                  <a:spcAft>
                    <a:spcPct val="0"/>
                  </a:spcAft>
                  <a:buClr>
                    <a:schemeClr val="tx2"/>
                  </a:buClr>
                  <a:buSzPct val="100000"/>
                  <a:defRPr lang="ru-RU" sz="1600" baseline="0" dirty="0"/>
                </a:lvl1pPr>
                <a:lvl2pPr marL="198335" lvl="1" indent="-194662" defTabSz="913473" fontAlgn="base">
                  <a:spcBef>
                    <a:spcPct val="0"/>
                  </a:spcBef>
                  <a:spcAft>
                    <a:spcPct val="0"/>
                  </a:spcAft>
                  <a:buClr>
                    <a:schemeClr val="accent4"/>
                  </a:buClr>
                  <a:buSzPct val="125000"/>
                  <a:buFont typeface="Arial" charset="0"/>
                  <a:buChar char="▪"/>
                  <a:defRPr lang="ru-RU" sz="1600" baseline="0" dirty="0"/>
                </a:lvl2pPr>
                <a:lvl3pPr marL="455435" lvl="2" indent="-253428" defTabSz="913473" fontAlgn="base">
                  <a:spcBef>
                    <a:spcPct val="0"/>
                  </a:spcBef>
                  <a:spcAft>
                    <a:spcPct val="0"/>
                  </a:spcAft>
                  <a:buClr>
                    <a:schemeClr val="accent6"/>
                  </a:buClr>
                  <a:buSzPct val="120000"/>
                  <a:buFont typeface="Arial" charset="0"/>
                  <a:buChar char="–"/>
                  <a:defRPr lang="ru-RU" sz="1600" baseline="0" dirty="0"/>
                </a:lvl3pPr>
                <a:lvl4pPr marL="628060" lvl="3" indent="-157933" defTabSz="913473" fontAlgn="base">
                  <a:spcBef>
                    <a:spcPct val="0"/>
                  </a:spcBef>
                  <a:spcAft>
                    <a:spcPct val="0"/>
                  </a:spcAft>
                  <a:buClr>
                    <a:schemeClr val="accent6"/>
                  </a:buClr>
                  <a:buSzPct val="120000"/>
                  <a:buFont typeface="Arial" charset="0"/>
                  <a:buChar char="▫"/>
                  <a:defRPr lang="ru-RU" sz="1600" baseline="0" dirty="0"/>
                </a:lvl4pPr>
                <a:lvl5pPr marL="763957" lvl="4" indent="-132223" defTabSz="913473" fontAlgn="base">
                  <a:spcBef>
                    <a:spcPct val="0"/>
                  </a:spcBef>
                  <a:spcAft>
                    <a:spcPct val="0"/>
                  </a:spcAft>
                  <a:buClr>
                    <a:schemeClr val="accent6"/>
                  </a:buClr>
                  <a:buSzPct val="89000"/>
                  <a:buFont typeface="Arial" charset="0"/>
                  <a:buChar char="-"/>
                  <a:defRPr lang="ru-RU" sz="1600" baseline="0" dirty="0"/>
                </a:lvl5pPr>
                <a:lvl6pPr marL="1020030" indent="-177089" defTabSz="1218026" fontAlgn="base">
                  <a:spcBef>
                    <a:spcPct val="0"/>
                  </a:spcBef>
                  <a:spcAft>
                    <a:spcPct val="0"/>
                  </a:spcAft>
                  <a:buClr>
                    <a:schemeClr val="tx2"/>
                  </a:buClr>
                  <a:buSzPct val="89000"/>
                  <a:buFont typeface="Arial" charset="0"/>
                  <a:buChar char="-"/>
                  <a:defRPr sz="2100" baseline="0"/>
                </a:lvl6pPr>
                <a:lvl7pPr marL="1020030" indent="-177089" defTabSz="1218026" fontAlgn="base">
                  <a:spcBef>
                    <a:spcPct val="0"/>
                  </a:spcBef>
                  <a:spcAft>
                    <a:spcPct val="0"/>
                  </a:spcAft>
                  <a:buClr>
                    <a:schemeClr val="tx2"/>
                  </a:buClr>
                  <a:buSzPct val="89000"/>
                  <a:buFont typeface="Arial" charset="0"/>
                  <a:buChar char="-"/>
                  <a:defRPr sz="2100" baseline="0"/>
                </a:lvl7pPr>
                <a:lvl8pPr marL="1020030" indent="-177089" defTabSz="1218026" fontAlgn="base">
                  <a:spcBef>
                    <a:spcPct val="0"/>
                  </a:spcBef>
                  <a:spcAft>
                    <a:spcPct val="0"/>
                  </a:spcAft>
                  <a:buClr>
                    <a:schemeClr val="tx2"/>
                  </a:buClr>
                  <a:buSzPct val="89000"/>
                  <a:buFont typeface="Arial" charset="0"/>
                  <a:buChar char="-"/>
                  <a:defRPr sz="2100" baseline="0"/>
                </a:lvl8pPr>
                <a:lvl9pPr marL="1020030" indent="-177089" defTabSz="1218026" fontAlgn="base">
                  <a:spcBef>
                    <a:spcPct val="0"/>
                  </a:spcBef>
                  <a:spcAft>
                    <a:spcPct val="0"/>
                  </a:spcAft>
                  <a:buClr>
                    <a:schemeClr val="tx2"/>
                  </a:buClr>
                  <a:buSzPct val="89000"/>
                  <a:buFont typeface="Arial" charset="0"/>
                  <a:buChar char="-"/>
                  <a:defRPr sz="2100" baseline="0"/>
                </a:lvl9pPr>
              </a:lstStyle>
              <a:p>
                <a:pPr marL="0" marR="0" lvl="0" indent="0" defTabSz="913473" eaLnBrk="1" fontAlgn="base" latinLnBrk="0" hangingPunct="1">
                  <a:lnSpc>
                    <a:spcPct val="100000"/>
                  </a:lnSpc>
                  <a:spcBef>
                    <a:spcPct val="0"/>
                  </a:spcBef>
                  <a:spcAft>
                    <a:spcPct val="0"/>
                  </a:spcAft>
                  <a:buClr>
                    <a:srgbClr val="008080"/>
                  </a:buClr>
                  <a:buSzPct val="100000"/>
                  <a:buFontTx/>
                  <a:buNone/>
                  <a:tabLst/>
                  <a:defRPr/>
                </a:pPr>
                <a:endParaRPr kumimoji="0" lang="ru-RU" sz="800" b="1" i="0" u="none" strike="noStrike" kern="0" cap="none" spc="0" normalizeH="0" baseline="0" noProof="0">
                  <a:ln>
                    <a:noFill/>
                  </a:ln>
                  <a:solidFill>
                    <a:srgbClr val="FFFFFF"/>
                  </a:solidFill>
                  <a:effectLst/>
                  <a:uLnTx/>
                  <a:uFillTx/>
                </a:endParaRPr>
              </a:p>
            </p:txBody>
          </p:sp>
        </p:grpSp>
        <p:grpSp>
          <p:nvGrpSpPr>
            <p:cNvPr id="32" name="Group 160">
              <a:extLst>
                <a:ext uri="{FF2B5EF4-FFF2-40B4-BE49-F238E27FC236}">
                  <a16:creationId xmlns:a16="http://schemas.microsoft.com/office/drawing/2014/main" id="{04FC4A19-C68D-44AC-BCE4-E0CA3A8AEF16}"/>
                </a:ext>
              </a:extLst>
            </p:cNvPr>
            <p:cNvGrpSpPr/>
            <p:nvPr>
              <p:custDataLst>
                <p:tags r:id="rId3"/>
              </p:custDataLst>
            </p:nvPr>
          </p:nvGrpSpPr>
          <p:grpSpPr>
            <a:xfrm>
              <a:off x="10272872" y="75002"/>
              <a:ext cx="387944" cy="216580"/>
              <a:chOff x="921522" y="1164709"/>
              <a:chExt cx="2296426" cy="1282037"/>
            </a:xfrm>
          </p:grpSpPr>
          <p:sp>
            <p:nvSpPr>
              <p:cNvPr id="52" name="Freeform: Shape 161">
                <a:extLst>
                  <a:ext uri="{FF2B5EF4-FFF2-40B4-BE49-F238E27FC236}">
                    <a16:creationId xmlns:a16="http://schemas.microsoft.com/office/drawing/2014/main" id="{197CF1A7-7FE1-46BA-ACC2-20AA31C51914}"/>
                  </a:ext>
                </a:extLst>
              </p:cNvPr>
              <p:cNvSpPr/>
              <p:nvPr>
                <p:custDataLst>
                  <p:tags r:id="rId18"/>
                </p:custDataLst>
              </p:nvPr>
            </p:nvSpPr>
            <p:spPr>
              <a:xfrm>
                <a:off x="921522" y="1164709"/>
                <a:ext cx="2296426" cy="1282037"/>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83775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83775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0 w 1828800"/>
                  <a:gd name="connsiteY5"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645025" y="0"/>
                    </a:lnTo>
                    <a:lnTo>
                      <a:pt x="1828800" y="457200"/>
                    </a:lnTo>
                    <a:lnTo>
                      <a:pt x="1645025" y="914400"/>
                    </a:lnTo>
                    <a:lnTo>
                      <a:pt x="0" y="914400"/>
                    </a:lnTo>
                    <a:lnTo>
                      <a:pt x="0" y="457200"/>
                    </a:lnTo>
                    <a:close/>
                  </a:path>
                </a:pathLst>
              </a:custGeom>
              <a:solidFill>
                <a:srgbClr val="008080"/>
              </a:solidFill>
              <a:ln w="9525" cap="flat" cmpd="sng" algn="ctr">
                <a:solidFill>
                  <a:srgbClr val="FFFFFF"/>
                </a:solidFill>
                <a:prstDash val="solid"/>
              </a:ln>
              <a:effectLst/>
            </p:spPr>
            <p:txBody>
              <a:bodyPr wrap="square" l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800" b="0" i="0" u="none" strike="noStrike" kern="0" cap="none" spc="0" normalizeH="0" baseline="0" noProof="0" dirty="0" err="1">
                  <a:ln>
                    <a:noFill/>
                  </a:ln>
                  <a:solidFill>
                    <a:srgbClr val="FFFFFF"/>
                  </a:solidFill>
                  <a:effectLst/>
                  <a:uLnTx/>
                  <a:uFillTx/>
                  <a:latin typeface="Arial"/>
                  <a:ea typeface="+mn-ea"/>
                  <a:cs typeface="+mn-cs"/>
                </a:endParaRPr>
              </a:p>
            </p:txBody>
          </p:sp>
          <p:sp>
            <p:nvSpPr>
              <p:cNvPr id="53" name="TextBox 52">
                <a:extLst>
                  <a:ext uri="{FF2B5EF4-FFF2-40B4-BE49-F238E27FC236}">
                    <a16:creationId xmlns:a16="http://schemas.microsoft.com/office/drawing/2014/main" id="{53079148-39E0-4FCB-82CF-F97B48FC81A3}"/>
                  </a:ext>
                </a:extLst>
              </p:cNvPr>
              <p:cNvSpPr txBox="1"/>
              <p:nvPr>
                <p:custDataLst>
                  <p:tags r:id="rId19"/>
                </p:custDataLst>
              </p:nvPr>
            </p:nvSpPr>
            <p:spPr>
              <a:xfrm>
                <a:off x="985022" y="1253740"/>
                <a:ext cx="2002159" cy="1103976"/>
              </a:xfrm>
              <a:prstGeom prst="rect">
                <a:avLst/>
              </a:prstGeom>
              <a:solidFill>
                <a:srgbClr val="008080"/>
              </a:solidFill>
            </p:spPr>
            <p:txBody>
              <a:bodyPr vert="horz" wrap="square" lIns="36000" tIns="0" rIns="0" bIns="0" rtlCol="0" anchor="ctr">
                <a:noAutofit/>
              </a:bodyPr>
              <a:lstStyle>
                <a:lvl1pPr lvl="0" indent="0" defTabSz="913473" fontAlgn="base">
                  <a:spcBef>
                    <a:spcPct val="0"/>
                  </a:spcBef>
                  <a:spcAft>
                    <a:spcPct val="0"/>
                  </a:spcAft>
                  <a:buClr>
                    <a:schemeClr val="tx2"/>
                  </a:buClr>
                  <a:buSzPct val="100000"/>
                  <a:defRPr lang="ru-RU" sz="1600" baseline="0" dirty="0"/>
                </a:lvl1pPr>
                <a:lvl2pPr marL="198335" lvl="1" indent="-194662" defTabSz="913473" fontAlgn="base">
                  <a:spcBef>
                    <a:spcPct val="0"/>
                  </a:spcBef>
                  <a:spcAft>
                    <a:spcPct val="0"/>
                  </a:spcAft>
                  <a:buClr>
                    <a:schemeClr val="accent4"/>
                  </a:buClr>
                  <a:buSzPct val="125000"/>
                  <a:buFont typeface="Arial" charset="0"/>
                  <a:buChar char="▪"/>
                  <a:defRPr lang="ru-RU" sz="1600" baseline="0" dirty="0"/>
                </a:lvl2pPr>
                <a:lvl3pPr marL="455435" lvl="2" indent="-253428" defTabSz="913473" fontAlgn="base">
                  <a:spcBef>
                    <a:spcPct val="0"/>
                  </a:spcBef>
                  <a:spcAft>
                    <a:spcPct val="0"/>
                  </a:spcAft>
                  <a:buClr>
                    <a:schemeClr val="accent6"/>
                  </a:buClr>
                  <a:buSzPct val="120000"/>
                  <a:buFont typeface="Arial" charset="0"/>
                  <a:buChar char="–"/>
                  <a:defRPr lang="ru-RU" sz="1600" baseline="0" dirty="0"/>
                </a:lvl3pPr>
                <a:lvl4pPr marL="628060" lvl="3" indent="-157933" defTabSz="913473" fontAlgn="base">
                  <a:spcBef>
                    <a:spcPct val="0"/>
                  </a:spcBef>
                  <a:spcAft>
                    <a:spcPct val="0"/>
                  </a:spcAft>
                  <a:buClr>
                    <a:schemeClr val="accent6"/>
                  </a:buClr>
                  <a:buSzPct val="120000"/>
                  <a:buFont typeface="Arial" charset="0"/>
                  <a:buChar char="▫"/>
                  <a:defRPr lang="ru-RU" sz="1600" baseline="0" dirty="0"/>
                </a:lvl4pPr>
                <a:lvl5pPr marL="763957" lvl="4" indent="-132223" defTabSz="913473" fontAlgn="base">
                  <a:spcBef>
                    <a:spcPct val="0"/>
                  </a:spcBef>
                  <a:spcAft>
                    <a:spcPct val="0"/>
                  </a:spcAft>
                  <a:buClr>
                    <a:schemeClr val="accent6"/>
                  </a:buClr>
                  <a:buSzPct val="89000"/>
                  <a:buFont typeface="Arial" charset="0"/>
                  <a:buChar char="-"/>
                  <a:defRPr lang="ru-RU" sz="1600" baseline="0" dirty="0"/>
                </a:lvl5pPr>
                <a:lvl6pPr marL="1020030" indent="-177089" defTabSz="1218026" fontAlgn="base">
                  <a:spcBef>
                    <a:spcPct val="0"/>
                  </a:spcBef>
                  <a:spcAft>
                    <a:spcPct val="0"/>
                  </a:spcAft>
                  <a:buClr>
                    <a:schemeClr val="tx2"/>
                  </a:buClr>
                  <a:buSzPct val="89000"/>
                  <a:buFont typeface="Arial" charset="0"/>
                  <a:buChar char="-"/>
                  <a:defRPr sz="2100" baseline="0"/>
                </a:lvl6pPr>
                <a:lvl7pPr marL="1020030" indent="-177089" defTabSz="1218026" fontAlgn="base">
                  <a:spcBef>
                    <a:spcPct val="0"/>
                  </a:spcBef>
                  <a:spcAft>
                    <a:spcPct val="0"/>
                  </a:spcAft>
                  <a:buClr>
                    <a:schemeClr val="tx2"/>
                  </a:buClr>
                  <a:buSzPct val="89000"/>
                  <a:buFont typeface="Arial" charset="0"/>
                  <a:buChar char="-"/>
                  <a:defRPr sz="2100" baseline="0"/>
                </a:lvl7pPr>
                <a:lvl8pPr marL="1020030" indent="-177089" defTabSz="1218026" fontAlgn="base">
                  <a:spcBef>
                    <a:spcPct val="0"/>
                  </a:spcBef>
                  <a:spcAft>
                    <a:spcPct val="0"/>
                  </a:spcAft>
                  <a:buClr>
                    <a:schemeClr val="tx2"/>
                  </a:buClr>
                  <a:buSzPct val="89000"/>
                  <a:buFont typeface="Arial" charset="0"/>
                  <a:buChar char="-"/>
                  <a:defRPr sz="2100" baseline="0"/>
                </a:lvl8pPr>
                <a:lvl9pPr marL="1020030" indent="-177089" defTabSz="1218026" fontAlgn="base">
                  <a:spcBef>
                    <a:spcPct val="0"/>
                  </a:spcBef>
                  <a:spcAft>
                    <a:spcPct val="0"/>
                  </a:spcAft>
                  <a:buClr>
                    <a:schemeClr val="tx2"/>
                  </a:buClr>
                  <a:buSzPct val="89000"/>
                  <a:buFont typeface="Arial" charset="0"/>
                  <a:buChar char="-"/>
                  <a:defRPr sz="2100" baseline="0"/>
                </a:lvl9pPr>
              </a:lstStyle>
              <a:p>
                <a:pPr marL="0" marR="0" lvl="0" indent="0" defTabSz="913473" eaLnBrk="1" fontAlgn="base" latinLnBrk="0" hangingPunct="1">
                  <a:lnSpc>
                    <a:spcPct val="100000"/>
                  </a:lnSpc>
                  <a:spcBef>
                    <a:spcPct val="0"/>
                  </a:spcBef>
                  <a:spcAft>
                    <a:spcPct val="0"/>
                  </a:spcAft>
                  <a:buClr>
                    <a:srgbClr val="008080"/>
                  </a:buClr>
                  <a:buSzPct val="100000"/>
                  <a:buFontTx/>
                  <a:buNone/>
                  <a:tabLst/>
                  <a:defRPr/>
                </a:pPr>
                <a:endParaRPr kumimoji="0" lang="en-US" sz="800" b="1" i="0" u="none" strike="noStrike" kern="0" cap="none" spc="0" normalizeH="0" baseline="0" noProof="0">
                  <a:ln>
                    <a:noFill/>
                  </a:ln>
                  <a:solidFill>
                    <a:srgbClr val="FFFFFF"/>
                  </a:solidFill>
                  <a:effectLst/>
                  <a:uLnTx/>
                  <a:uFillTx/>
                </a:endParaRPr>
              </a:p>
            </p:txBody>
          </p:sp>
        </p:grpSp>
        <p:sp>
          <p:nvSpPr>
            <p:cNvPr id="33" name="Oval 21">
              <a:extLst>
                <a:ext uri="{FF2B5EF4-FFF2-40B4-BE49-F238E27FC236}">
                  <a16:creationId xmlns:a16="http://schemas.microsoft.com/office/drawing/2014/main" id="{CA8C2CDF-DFFA-426A-BAAE-897286934E9F}"/>
                </a:ext>
              </a:extLst>
            </p:cNvPr>
            <p:cNvSpPr>
              <a:spLocks noChangeArrowheads="1"/>
            </p:cNvSpPr>
            <p:nvPr>
              <p:custDataLst>
                <p:tags r:id="rId4"/>
              </p:custDataLst>
            </p:nvPr>
          </p:nvSpPr>
          <p:spPr bwMode="gray">
            <a:xfrm>
              <a:off x="10392370" y="20657"/>
              <a:ext cx="109965" cy="109965"/>
            </a:xfrm>
            <a:prstGeom prst="ellipse">
              <a:avLst/>
            </a:prstGeom>
            <a:solidFill>
              <a:srgbClr val="008080"/>
            </a:solidFill>
            <a:ln w="9525">
              <a:solidFill>
                <a:srgbClr val="FFFFFF"/>
              </a:solidFill>
              <a:round/>
              <a:headEnd/>
              <a:tailEnd/>
            </a:ln>
          </p:spPr>
          <p:txBody>
            <a:bodyPr wrap="none" lIns="91430" tIns="45715" rIns="91430" bIns="45715" anchor="ctr">
              <a:noAutofit/>
            </a:bodyPr>
            <a:lstStyle/>
            <a:p>
              <a:pPr marL="0" marR="0" lvl="0" indent="0" algn="ctr" defTabSz="913523" eaLnBrk="1" fontAlgn="auto" latinLnBrk="0" hangingPunct="1">
                <a:lnSpc>
                  <a:spcPct val="100000"/>
                </a:lnSpc>
                <a:spcBef>
                  <a:spcPts val="0"/>
                </a:spcBef>
                <a:spcAft>
                  <a:spcPts val="0"/>
                </a:spcAft>
                <a:buClr>
                  <a:srgbClr val="000000"/>
                </a:buClr>
                <a:buSzTx/>
                <a:buFontTx/>
                <a:buNone/>
                <a:tabLst/>
                <a:defRPr/>
              </a:pPr>
              <a:r>
                <a:rPr kumimoji="0" lang="en-US" sz="600" b="1" i="0" u="none" strike="noStrike" kern="0" cap="none" spc="0" normalizeH="0" baseline="0" noProof="0" dirty="0">
                  <a:ln>
                    <a:noFill/>
                  </a:ln>
                  <a:solidFill>
                    <a:srgbClr val="FFFFFF"/>
                  </a:solidFill>
                  <a:effectLst/>
                  <a:uLnTx/>
                  <a:uFillTx/>
                </a:rPr>
                <a:t>1</a:t>
              </a:r>
            </a:p>
          </p:txBody>
        </p:sp>
        <p:sp>
          <p:nvSpPr>
            <p:cNvPr id="34" name="Oval 21">
              <a:extLst>
                <a:ext uri="{FF2B5EF4-FFF2-40B4-BE49-F238E27FC236}">
                  <a16:creationId xmlns:a16="http://schemas.microsoft.com/office/drawing/2014/main" id="{24F374FD-1D76-4320-A12C-1FE7B2FD066D}"/>
                </a:ext>
              </a:extLst>
            </p:cNvPr>
            <p:cNvSpPr>
              <a:spLocks noChangeArrowheads="1"/>
            </p:cNvSpPr>
            <p:nvPr>
              <p:custDataLst>
                <p:tags r:id="rId5"/>
              </p:custDataLst>
            </p:nvPr>
          </p:nvSpPr>
          <p:spPr bwMode="gray">
            <a:xfrm>
              <a:off x="10754612" y="20657"/>
              <a:ext cx="109965" cy="109965"/>
            </a:xfrm>
            <a:prstGeom prst="ellipse">
              <a:avLst/>
            </a:prstGeom>
            <a:solidFill>
              <a:srgbClr val="B2D2D8"/>
            </a:solidFill>
            <a:ln w="9525">
              <a:solidFill>
                <a:srgbClr val="FFFFFF"/>
              </a:solidFill>
              <a:round/>
              <a:headEnd/>
              <a:tailEnd/>
            </a:ln>
          </p:spPr>
          <p:txBody>
            <a:bodyPr wrap="none" lIns="91430" tIns="45715" rIns="91430" bIns="45715" anchor="ctr">
              <a:noAutofit/>
            </a:bodyPr>
            <a:lstStyle/>
            <a:p>
              <a:pPr marL="0" marR="0" lvl="0" indent="0" algn="ctr" defTabSz="913523" eaLnBrk="1" fontAlgn="auto" latinLnBrk="0" hangingPunct="1">
                <a:lnSpc>
                  <a:spcPct val="100000"/>
                </a:lnSpc>
                <a:spcBef>
                  <a:spcPts val="0"/>
                </a:spcBef>
                <a:spcAft>
                  <a:spcPts val="0"/>
                </a:spcAft>
                <a:buClr>
                  <a:srgbClr val="000000"/>
                </a:buClr>
                <a:buSzTx/>
                <a:buFontTx/>
                <a:buNone/>
                <a:tabLst/>
                <a:defRPr/>
              </a:pPr>
              <a:r>
                <a:rPr kumimoji="0" lang="en-US" sz="600" b="1" i="0" u="none" strike="noStrike" kern="0" cap="none" spc="0" normalizeH="0" baseline="0" noProof="0" dirty="0">
                  <a:ln>
                    <a:noFill/>
                  </a:ln>
                  <a:solidFill>
                    <a:srgbClr val="008080"/>
                  </a:solidFill>
                  <a:effectLst/>
                  <a:uLnTx/>
                  <a:uFillTx/>
                </a:rPr>
                <a:t>2</a:t>
              </a:r>
            </a:p>
          </p:txBody>
        </p:sp>
        <p:grpSp>
          <p:nvGrpSpPr>
            <p:cNvPr id="35" name="Group 165">
              <a:extLst>
                <a:ext uri="{FF2B5EF4-FFF2-40B4-BE49-F238E27FC236}">
                  <a16:creationId xmlns:a16="http://schemas.microsoft.com/office/drawing/2014/main" id="{6A479927-CF71-4D23-9A1F-AC5ADBA948D7}"/>
                </a:ext>
              </a:extLst>
            </p:cNvPr>
            <p:cNvGrpSpPr>
              <a:grpSpLocks/>
            </p:cNvGrpSpPr>
            <p:nvPr>
              <p:custDataLst>
                <p:tags r:id="rId6"/>
              </p:custDataLst>
            </p:nvPr>
          </p:nvGrpSpPr>
          <p:grpSpPr>
            <a:xfrm>
              <a:off x="10997356" y="75002"/>
              <a:ext cx="387944" cy="216580"/>
              <a:chOff x="5256246" y="1164709"/>
              <a:chExt cx="2296426" cy="1282037"/>
            </a:xfrm>
            <a:solidFill>
              <a:srgbClr val="B2D2D8"/>
            </a:solidFill>
          </p:grpSpPr>
          <p:sp>
            <p:nvSpPr>
              <p:cNvPr id="50" name="Freeform: Shape 166">
                <a:extLst>
                  <a:ext uri="{FF2B5EF4-FFF2-40B4-BE49-F238E27FC236}">
                    <a16:creationId xmlns:a16="http://schemas.microsoft.com/office/drawing/2014/main" id="{22D52BEC-83FC-4511-ADA5-830242BCB184}"/>
                  </a:ext>
                </a:extLst>
              </p:cNvPr>
              <p:cNvSpPr/>
              <p:nvPr>
                <p:custDataLst>
                  <p:tags r:id="rId16"/>
                </p:custDataLst>
              </p:nvPr>
            </p:nvSpPr>
            <p:spPr>
              <a:xfrm>
                <a:off x="5256246" y="1164709"/>
                <a:ext cx="2296426" cy="1282037"/>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53573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53573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153573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183013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183013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3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6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6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6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645025" y="0"/>
                    </a:lnTo>
                    <a:lnTo>
                      <a:pt x="1828800" y="457200"/>
                    </a:lnTo>
                    <a:lnTo>
                      <a:pt x="1645025" y="914400"/>
                    </a:lnTo>
                    <a:lnTo>
                      <a:pt x="0" y="914400"/>
                    </a:lnTo>
                    <a:lnTo>
                      <a:pt x="183775" y="457200"/>
                    </a:lnTo>
                    <a:close/>
                  </a:path>
                </a:pathLst>
              </a:custGeom>
              <a:grpFill/>
              <a:ln w="9525" cap="flat" cmpd="sng" algn="ctr">
                <a:solidFill>
                  <a:srgbClr val="FFFFFF"/>
                </a:solidFill>
                <a:prstDash val="solid"/>
              </a:ln>
              <a:effectLst/>
            </p:spPr>
            <p:txBody>
              <a:bodyPr wrap="square" l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800" b="0" i="0" u="none" strike="noStrike" kern="0" cap="none" spc="0" normalizeH="0" baseline="0" noProof="0" dirty="0" err="1">
                  <a:ln>
                    <a:noFill/>
                  </a:ln>
                  <a:solidFill>
                    <a:srgbClr val="FFFFFF"/>
                  </a:solidFill>
                  <a:effectLst/>
                  <a:uLnTx/>
                  <a:uFillTx/>
                  <a:latin typeface="Arial"/>
                  <a:ea typeface="+mn-ea"/>
                  <a:cs typeface="+mn-cs"/>
                </a:endParaRPr>
              </a:p>
            </p:txBody>
          </p:sp>
          <p:sp>
            <p:nvSpPr>
              <p:cNvPr id="51" name="TextBox 50">
                <a:extLst>
                  <a:ext uri="{FF2B5EF4-FFF2-40B4-BE49-F238E27FC236}">
                    <a16:creationId xmlns:a16="http://schemas.microsoft.com/office/drawing/2014/main" id="{41D6F7D5-7207-4EA6-A00C-094CDCE9741C}"/>
                  </a:ext>
                </a:extLst>
              </p:cNvPr>
              <p:cNvSpPr txBox="1"/>
              <p:nvPr>
                <p:custDataLst>
                  <p:tags r:id="rId17"/>
                </p:custDataLst>
              </p:nvPr>
            </p:nvSpPr>
            <p:spPr>
              <a:xfrm>
                <a:off x="5537812" y="1253740"/>
                <a:ext cx="1784092" cy="1103976"/>
              </a:xfrm>
              <a:prstGeom prst="rect">
                <a:avLst/>
              </a:prstGeom>
              <a:grpFill/>
            </p:spPr>
            <p:txBody>
              <a:bodyPr vert="horz" wrap="square" lIns="36000" tIns="0" rIns="0" bIns="0" rtlCol="0" anchor="ctr">
                <a:noAutofit/>
              </a:bodyPr>
              <a:lstStyle>
                <a:lvl1pPr lvl="0" indent="0" defTabSz="913473" fontAlgn="base">
                  <a:spcBef>
                    <a:spcPct val="0"/>
                  </a:spcBef>
                  <a:spcAft>
                    <a:spcPct val="0"/>
                  </a:spcAft>
                  <a:buClr>
                    <a:schemeClr val="tx2"/>
                  </a:buClr>
                  <a:buSzPct val="100000"/>
                  <a:defRPr lang="ru-RU" sz="1600" baseline="0" dirty="0"/>
                </a:lvl1pPr>
                <a:lvl2pPr marL="198335" lvl="1" indent="-194662" defTabSz="913473" fontAlgn="base">
                  <a:spcBef>
                    <a:spcPct val="0"/>
                  </a:spcBef>
                  <a:spcAft>
                    <a:spcPct val="0"/>
                  </a:spcAft>
                  <a:buClr>
                    <a:schemeClr val="accent4"/>
                  </a:buClr>
                  <a:buSzPct val="125000"/>
                  <a:buFont typeface="Arial" charset="0"/>
                  <a:buChar char="▪"/>
                  <a:defRPr lang="ru-RU" sz="1600" baseline="0" dirty="0"/>
                </a:lvl2pPr>
                <a:lvl3pPr marL="455435" lvl="2" indent="-253428" defTabSz="913473" fontAlgn="base">
                  <a:spcBef>
                    <a:spcPct val="0"/>
                  </a:spcBef>
                  <a:spcAft>
                    <a:spcPct val="0"/>
                  </a:spcAft>
                  <a:buClr>
                    <a:schemeClr val="accent6"/>
                  </a:buClr>
                  <a:buSzPct val="120000"/>
                  <a:buFont typeface="Arial" charset="0"/>
                  <a:buChar char="–"/>
                  <a:defRPr lang="ru-RU" sz="1600" baseline="0" dirty="0"/>
                </a:lvl3pPr>
                <a:lvl4pPr marL="628060" lvl="3" indent="-157933" defTabSz="913473" fontAlgn="base">
                  <a:spcBef>
                    <a:spcPct val="0"/>
                  </a:spcBef>
                  <a:spcAft>
                    <a:spcPct val="0"/>
                  </a:spcAft>
                  <a:buClr>
                    <a:schemeClr val="accent6"/>
                  </a:buClr>
                  <a:buSzPct val="120000"/>
                  <a:buFont typeface="Arial" charset="0"/>
                  <a:buChar char="▫"/>
                  <a:defRPr lang="ru-RU" sz="1600" baseline="0" dirty="0"/>
                </a:lvl4pPr>
                <a:lvl5pPr marL="763957" lvl="4" indent="-132223" defTabSz="913473" fontAlgn="base">
                  <a:spcBef>
                    <a:spcPct val="0"/>
                  </a:spcBef>
                  <a:spcAft>
                    <a:spcPct val="0"/>
                  </a:spcAft>
                  <a:buClr>
                    <a:schemeClr val="accent6"/>
                  </a:buClr>
                  <a:buSzPct val="89000"/>
                  <a:buFont typeface="Arial" charset="0"/>
                  <a:buChar char="-"/>
                  <a:defRPr lang="ru-RU" sz="1600" baseline="0" dirty="0"/>
                </a:lvl5pPr>
                <a:lvl6pPr marL="1020030" indent="-177089" defTabSz="1218026" fontAlgn="base">
                  <a:spcBef>
                    <a:spcPct val="0"/>
                  </a:spcBef>
                  <a:spcAft>
                    <a:spcPct val="0"/>
                  </a:spcAft>
                  <a:buClr>
                    <a:schemeClr val="tx2"/>
                  </a:buClr>
                  <a:buSzPct val="89000"/>
                  <a:buFont typeface="Arial" charset="0"/>
                  <a:buChar char="-"/>
                  <a:defRPr sz="2100" baseline="0"/>
                </a:lvl6pPr>
                <a:lvl7pPr marL="1020030" indent="-177089" defTabSz="1218026" fontAlgn="base">
                  <a:spcBef>
                    <a:spcPct val="0"/>
                  </a:spcBef>
                  <a:spcAft>
                    <a:spcPct val="0"/>
                  </a:spcAft>
                  <a:buClr>
                    <a:schemeClr val="tx2"/>
                  </a:buClr>
                  <a:buSzPct val="89000"/>
                  <a:buFont typeface="Arial" charset="0"/>
                  <a:buChar char="-"/>
                  <a:defRPr sz="2100" baseline="0"/>
                </a:lvl7pPr>
                <a:lvl8pPr marL="1020030" indent="-177089" defTabSz="1218026" fontAlgn="base">
                  <a:spcBef>
                    <a:spcPct val="0"/>
                  </a:spcBef>
                  <a:spcAft>
                    <a:spcPct val="0"/>
                  </a:spcAft>
                  <a:buClr>
                    <a:schemeClr val="tx2"/>
                  </a:buClr>
                  <a:buSzPct val="89000"/>
                  <a:buFont typeface="Arial" charset="0"/>
                  <a:buChar char="-"/>
                  <a:defRPr sz="2100" baseline="0"/>
                </a:lvl8pPr>
                <a:lvl9pPr marL="1020030" indent="-177089" defTabSz="1218026" fontAlgn="base">
                  <a:spcBef>
                    <a:spcPct val="0"/>
                  </a:spcBef>
                  <a:spcAft>
                    <a:spcPct val="0"/>
                  </a:spcAft>
                  <a:buClr>
                    <a:schemeClr val="tx2"/>
                  </a:buClr>
                  <a:buSzPct val="89000"/>
                  <a:buFont typeface="Arial" charset="0"/>
                  <a:buChar char="-"/>
                  <a:defRPr sz="2100" baseline="0"/>
                </a:lvl9pPr>
              </a:lstStyle>
              <a:p>
                <a:pPr marL="0" marR="0" lvl="0" indent="0" defTabSz="913473" eaLnBrk="1" fontAlgn="base" latinLnBrk="0" hangingPunct="1">
                  <a:lnSpc>
                    <a:spcPct val="100000"/>
                  </a:lnSpc>
                  <a:spcBef>
                    <a:spcPct val="0"/>
                  </a:spcBef>
                  <a:spcAft>
                    <a:spcPct val="0"/>
                  </a:spcAft>
                  <a:buClr>
                    <a:srgbClr val="008080"/>
                  </a:buClr>
                  <a:buSzPct val="100000"/>
                  <a:buFontTx/>
                  <a:buNone/>
                  <a:tabLst/>
                  <a:defRPr/>
                </a:pPr>
                <a:endParaRPr kumimoji="0" lang="az-Cyrl-AZ" sz="800" b="1" i="0" u="none" strike="noStrike" kern="0" cap="none" spc="0" normalizeH="0" baseline="0" noProof="0">
                  <a:ln>
                    <a:noFill/>
                  </a:ln>
                  <a:solidFill>
                    <a:srgbClr val="FFFFFF"/>
                  </a:solidFill>
                  <a:effectLst/>
                  <a:uLnTx/>
                  <a:uFillTx/>
                </a:endParaRPr>
              </a:p>
            </p:txBody>
          </p:sp>
        </p:grpSp>
        <p:sp>
          <p:nvSpPr>
            <p:cNvPr id="36" name="Oval 21">
              <a:extLst>
                <a:ext uri="{FF2B5EF4-FFF2-40B4-BE49-F238E27FC236}">
                  <a16:creationId xmlns:a16="http://schemas.microsoft.com/office/drawing/2014/main" id="{534F44EC-FB5F-47D7-BFF8-6E1D0857E593}"/>
                </a:ext>
              </a:extLst>
            </p:cNvPr>
            <p:cNvSpPr>
              <a:spLocks noChangeArrowheads="1"/>
            </p:cNvSpPr>
            <p:nvPr>
              <p:custDataLst>
                <p:tags r:id="rId7"/>
              </p:custDataLst>
            </p:nvPr>
          </p:nvSpPr>
          <p:spPr bwMode="gray">
            <a:xfrm>
              <a:off x="11116853" y="20657"/>
              <a:ext cx="109965" cy="109965"/>
            </a:xfrm>
            <a:prstGeom prst="ellipse">
              <a:avLst/>
            </a:prstGeom>
            <a:solidFill>
              <a:srgbClr val="B2D2D8"/>
            </a:solidFill>
            <a:ln w="9525">
              <a:solidFill>
                <a:srgbClr val="FFFFFF"/>
              </a:solidFill>
              <a:round/>
              <a:headEnd/>
              <a:tailEnd/>
            </a:ln>
          </p:spPr>
          <p:txBody>
            <a:bodyPr wrap="none" lIns="91430" tIns="45715" rIns="91430" bIns="45715" anchor="ctr">
              <a:noAutofit/>
            </a:bodyPr>
            <a:lstStyle/>
            <a:p>
              <a:pPr marL="0" marR="0" lvl="0" indent="0" algn="ctr" defTabSz="913523" eaLnBrk="1" fontAlgn="auto" latinLnBrk="0" hangingPunct="1">
                <a:lnSpc>
                  <a:spcPct val="100000"/>
                </a:lnSpc>
                <a:spcBef>
                  <a:spcPts val="0"/>
                </a:spcBef>
                <a:spcAft>
                  <a:spcPts val="0"/>
                </a:spcAft>
                <a:buClr>
                  <a:srgbClr val="000000"/>
                </a:buClr>
                <a:buSzTx/>
                <a:buFontTx/>
                <a:buNone/>
                <a:tabLst/>
                <a:defRPr/>
              </a:pPr>
              <a:r>
                <a:rPr kumimoji="0" lang="en-US" sz="600" b="1" i="0" u="none" strike="noStrike" kern="0" cap="none" spc="0" normalizeH="0" baseline="0" noProof="0" dirty="0">
                  <a:ln>
                    <a:noFill/>
                  </a:ln>
                  <a:solidFill>
                    <a:srgbClr val="008080"/>
                  </a:solidFill>
                  <a:effectLst/>
                  <a:uLnTx/>
                  <a:uFillTx/>
                </a:rPr>
                <a:t>3</a:t>
              </a:r>
            </a:p>
          </p:txBody>
        </p:sp>
        <p:grpSp>
          <p:nvGrpSpPr>
            <p:cNvPr id="37" name="Group 169">
              <a:extLst>
                <a:ext uri="{FF2B5EF4-FFF2-40B4-BE49-F238E27FC236}">
                  <a16:creationId xmlns:a16="http://schemas.microsoft.com/office/drawing/2014/main" id="{13285675-2FDB-48AB-86DD-E0FA8ABD9726}"/>
                </a:ext>
              </a:extLst>
            </p:cNvPr>
            <p:cNvGrpSpPr>
              <a:grpSpLocks/>
            </p:cNvGrpSpPr>
            <p:nvPr>
              <p:custDataLst>
                <p:tags r:id="rId8"/>
              </p:custDataLst>
            </p:nvPr>
          </p:nvGrpSpPr>
          <p:grpSpPr>
            <a:xfrm>
              <a:off x="11359598" y="75002"/>
              <a:ext cx="387944" cy="216580"/>
              <a:chOff x="7423608" y="1164709"/>
              <a:chExt cx="2296426" cy="1282037"/>
            </a:xfrm>
            <a:solidFill>
              <a:srgbClr val="B2D2D8"/>
            </a:solidFill>
          </p:grpSpPr>
          <p:sp>
            <p:nvSpPr>
              <p:cNvPr id="43" name="Freeform: Shape 170">
                <a:extLst>
                  <a:ext uri="{FF2B5EF4-FFF2-40B4-BE49-F238E27FC236}">
                    <a16:creationId xmlns:a16="http://schemas.microsoft.com/office/drawing/2014/main" id="{9922053E-E6BB-46F5-AFA6-3CD333C80E1D}"/>
                  </a:ext>
                </a:extLst>
              </p:cNvPr>
              <p:cNvSpPr/>
              <p:nvPr>
                <p:custDataLst>
                  <p:tags r:id="rId14"/>
                </p:custDataLst>
              </p:nvPr>
            </p:nvSpPr>
            <p:spPr>
              <a:xfrm>
                <a:off x="7423608" y="1164709"/>
                <a:ext cx="2296426" cy="1282037"/>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53573 w 1828800"/>
                  <a:gd name="connsiteY5" fmla="*/ 457200 h 914400"/>
                  <a:gd name="connsiteX0" fmla="*/ 0 w 1828800"/>
                  <a:gd name="connsiteY0" fmla="*/ 0 h 914400"/>
                  <a:gd name="connsiteX1" fmla="*/ 1675226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53573 w 1828800"/>
                  <a:gd name="connsiteY5" fmla="*/ 457200 h 914400"/>
                  <a:gd name="connsiteX0" fmla="*/ 0 w 1828800"/>
                  <a:gd name="connsiteY0" fmla="*/ 0 h 914400"/>
                  <a:gd name="connsiteX1" fmla="*/ 1675226 w 1828800"/>
                  <a:gd name="connsiteY1" fmla="*/ 0 h 914400"/>
                  <a:gd name="connsiteX2" fmla="*/ 1828800 w 1828800"/>
                  <a:gd name="connsiteY2" fmla="*/ 457200 h 914400"/>
                  <a:gd name="connsiteX3" fmla="*/ 1675226 w 1828800"/>
                  <a:gd name="connsiteY3" fmla="*/ 914400 h 914400"/>
                  <a:gd name="connsiteX4" fmla="*/ 0 w 1828800"/>
                  <a:gd name="connsiteY4" fmla="*/ 914400 h 914400"/>
                  <a:gd name="connsiteX5" fmla="*/ 153573 w 1828800"/>
                  <a:gd name="connsiteY5" fmla="*/ 457200 h 914400"/>
                  <a:gd name="connsiteX0" fmla="*/ 0 w 1828800"/>
                  <a:gd name="connsiteY0" fmla="*/ 0 h 914400"/>
                  <a:gd name="connsiteX1" fmla="*/ 1675226 w 1828800"/>
                  <a:gd name="connsiteY1" fmla="*/ 0 h 914400"/>
                  <a:gd name="connsiteX2" fmla="*/ 1828800 w 1828800"/>
                  <a:gd name="connsiteY2" fmla="*/ 457200 h 914400"/>
                  <a:gd name="connsiteX3" fmla="*/ 1675226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7 w 1828800"/>
                  <a:gd name="connsiteY1" fmla="*/ 0 h 914400"/>
                  <a:gd name="connsiteX2" fmla="*/ 1828800 w 1828800"/>
                  <a:gd name="connsiteY2" fmla="*/ 457200 h 914400"/>
                  <a:gd name="connsiteX3" fmla="*/ 1675226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7 w 1828800"/>
                  <a:gd name="connsiteY1" fmla="*/ 0 h 914400"/>
                  <a:gd name="connsiteX2" fmla="*/ 1828800 w 1828800"/>
                  <a:gd name="connsiteY2" fmla="*/ 457200 h 914400"/>
                  <a:gd name="connsiteX3" fmla="*/ 1645787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7 w 1828800"/>
                  <a:gd name="connsiteY1" fmla="*/ 0 h 914400"/>
                  <a:gd name="connsiteX2" fmla="*/ 1828800 w 1828800"/>
                  <a:gd name="connsiteY2" fmla="*/ 457200 h 914400"/>
                  <a:gd name="connsiteX3" fmla="*/ 1645787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7 w 1828800"/>
                  <a:gd name="connsiteY1" fmla="*/ 0 h 914400"/>
                  <a:gd name="connsiteX2" fmla="*/ 1828800 w 1828800"/>
                  <a:gd name="connsiteY2" fmla="*/ 457200 h 914400"/>
                  <a:gd name="connsiteX3" fmla="*/ 1645787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7 w 1828800"/>
                  <a:gd name="connsiteY1" fmla="*/ 0 h 914400"/>
                  <a:gd name="connsiteX2" fmla="*/ 1828800 w 1828800"/>
                  <a:gd name="connsiteY2" fmla="*/ 457200 h 914400"/>
                  <a:gd name="connsiteX3" fmla="*/ 1645787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7 w 1828800"/>
                  <a:gd name="connsiteY1" fmla="*/ 0 h 914400"/>
                  <a:gd name="connsiteX2" fmla="*/ 1828800 w 1828800"/>
                  <a:gd name="connsiteY2" fmla="*/ 457200 h 914400"/>
                  <a:gd name="connsiteX3" fmla="*/ 1645787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7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645025" y="0"/>
                    </a:lnTo>
                    <a:lnTo>
                      <a:pt x="1828800" y="457200"/>
                    </a:lnTo>
                    <a:lnTo>
                      <a:pt x="1645025" y="914400"/>
                    </a:lnTo>
                    <a:lnTo>
                      <a:pt x="0" y="914400"/>
                    </a:lnTo>
                    <a:lnTo>
                      <a:pt x="183775" y="457200"/>
                    </a:lnTo>
                    <a:close/>
                  </a:path>
                </a:pathLst>
              </a:custGeom>
              <a:grpFill/>
              <a:ln w="9525" cap="flat" cmpd="sng" algn="ctr">
                <a:solidFill>
                  <a:srgbClr val="FFFFFF"/>
                </a:solidFill>
                <a:prstDash val="solid"/>
              </a:ln>
              <a:effectLst/>
            </p:spPr>
            <p:txBody>
              <a:bodyPr wrap="square" l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800" b="0" i="0" u="none" strike="noStrike" kern="0" cap="none" spc="0" normalizeH="0" baseline="0" noProof="0" dirty="0" err="1">
                  <a:ln>
                    <a:noFill/>
                  </a:ln>
                  <a:solidFill>
                    <a:srgbClr val="FFFFFF"/>
                  </a:solidFill>
                  <a:effectLst/>
                  <a:uLnTx/>
                  <a:uFillTx/>
                  <a:latin typeface="Arial"/>
                  <a:ea typeface="+mn-ea"/>
                  <a:cs typeface="+mn-cs"/>
                </a:endParaRPr>
              </a:p>
            </p:txBody>
          </p:sp>
          <p:sp>
            <p:nvSpPr>
              <p:cNvPr id="49" name="TextBox 48">
                <a:extLst>
                  <a:ext uri="{FF2B5EF4-FFF2-40B4-BE49-F238E27FC236}">
                    <a16:creationId xmlns:a16="http://schemas.microsoft.com/office/drawing/2014/main" id="{DACEA2A0-EF26-43D3-9018-518CFBAE9072}"/>
                  </a:ext>
                </a:extLst>
              </p:cNvPr>
              <p:cNvSpPr txBox="1"/>
              <p:nvPr>
                <p:custDataLst>
                  <p:tags r:id="rId15"/>
                </p:custDataLst>
              </p:nvPr>
            </p:nvSpPr>
            <p:spPr>
              <a:xfrm>
                <a:off x="7705175" y="1253740"/>
                <a:ext cx="1784092" cy="1103976"/>
              </a:xfrm>
              <a:prstGeom prst="rect">
                <a:avLst/>
              </a:prstGeom>
              <a:grpFill/>
            </p:spPr>
            <p:txBody>
              <a:bodyPr vert="horz" wrap="square" lIns="36000" tIns="0" rIns="0" bIns="0" rtlCol="0" anchor="ctr">
                <a:noAutofit/>
              </a:bodyPr>
              <a:lstStyle>
                <a:lvl1pPr lvl="0" indent="0" defTabSz="913473" fontAlgn="base">
                  <a:spcBef>
                    <a:spcPct val="0"/>
                  </a:spcBef>
                  <a:spcAft>
                    <a:spcPct val="0"/>
                  </a:spcAft>
                  <a:buClr>
                    <a:schemeClr val="tx2"/>
                  </a:buClr>
                  <a:buSzPct val="100000"/>
                  <a:defRPr lang="ru-RU" sz="1600" baseline="0" dirty="0"/>
                </a:lvl1pPr>
                <a:lvl2pPr marL="198335" lvl="1" indent="-194662" defTabSz="913473" fontAlgn="base">
                  <a:spcBef>
                    <a:spcPct val="0"/>
                  </a:spcBef>
                  <a:spcAft>
                    <a:spcPct val="0"/>
                  </a:spcAft>
                  <a:buClr>
                    <a:schemeClr val="accent4"/>
                  </a:buClr>
                  <a:buSzPct val="125000"/>
                  <a:buFont typeface="Arial" charset="0"/>
                  <a:buChar char="▪"/>
                  <a:defRPr lang="ru-RU" sz="1600" baseline="0" dirty="0"/>
                </a:lvl2pPr>
                <a:lvl3pPr marL="455435" lvl="2" indent="-253428" defTabSz="913473" fontAlgn="base">
                  <a:spcBef>
                    <a:spcPct val="0"/>
                  </a:spcBef>
                  <a:spcAft>
                    <a:spcPct val="0"/>
                  </a:spcAft>
                  <a:buClr>
                    <a:schemeClr val="accent6"/>
                  </a:buClr>
                  <a:buSzPct val="120000"/>
                  <a:buFont typeface="Arial" charset="0"/>
                  <a:buChar char="–"/>
                  <a:defRPr lang="ru-RU" sz="1600" baseline="0" dirty="0"/>
                </a:lvl3pPr>
                <a:lvl4pPr marL="628060" lvl="3" indent="-157933" defTabSz="913473" fontAlgn="base">
                  <a:spcBef>
                    <a:spcPct val="0"/>
                  </a:spcBef>
                  <a:spcAft>
                    <a:spcPct val="0"/>
                  </a:spcAft>
                  <a:buClr>
                    <a:schemeClr val="accent6"/>
                  </a:buClr>
                  <a:buSzPct val="120000"/>
                  <a:buFont typeface="Arial" charset="0"/>
                  <a:buChar char="▫"/>
                  <a:defRPr lang="ru-RU" sz="1600" baseline="0" dirty="0"/>
                </a:lvl4pPr>
                <a:lvl5pPr marL="763957" lvl="4" indent="-132223" defTabSz="913473" fontAlgn="base">
                  <a:spcBef>
                    <a:spcPct val="0"/>
                  </a:spcBef>
                  <a:spcAft>
                    <a:spcPct val="0"/>
                  </a:spcAft>
                  <a:buClr>
                    <a:schemeClr val="accent6"/>
                  </a:buClr>
                  <a:buSzPct val="89000"/>
                  <a:buFont typeface="Arial" charset="0"/>
                  <a:buChar char="-"/>
                  <a:defRPr lang="ru-RU" sz="1600" baseline="0" dirty="0"/>
                </a:lvl5pPr>
                <a:lvl6pPr marL="1020030" indent="-177089" defTabSz="1218026" fontAlgn="base">
                  <a:spcBef>
                    <a:spcPct val="0"/>
                  </a:spcBef>
                  <a:spcAft>
                    <a:spcPct val="0"/>
                  </a:spcAft>
                  <a:buClr>
                    <a:schemeClr val="tx2"/>
                  </a:buClr>
                  <a:buSzPct val="89000"/>
                  <a:buFont typeface="Arial" charset="0"/>
                  <a:buChar char="-"/>
                  <a:defRPr sz="2100" baseline="0"/>
                </a:lvl6pPr>
                <a:lvl7pPr marL="1020030" indent="-177089" defTabSz="1218026" fontAlgn="base">
                  <a:spcBef>
                    <a:spcPct val="0"/>
                  </a:spcBef>
                  <a:spcAft>
                    <a:spcPct val="0"/>
                  </a:spcAft>
                  <a:buClr>
                    <a:schemeClr val="tx2"/>
                  </a:buClr>
                  <a:buSzPct val="89000"/>
                  <a:buFont typeface="Arial" charset="0"/>
                  <a:buChar char="-"/>
                  <a:defRPr sz="2100" baseline="0"/>
                </a:lvl7pPr>
                <a:lvl8pPr marL="1020030" indent="-177089" defTabSz="1218026" fontAlgn="base">
                  <a:spcBef>
                    <a:spcPct val="0"/>
                  </a:spcBef>
                  <a:spcAft>
                    <a:spcPct val="0"/>
                  </a:spcAft>
                  <a:buClr>
                    <a:schemeClr val="tx2"/>
                  </a:buClr>
                  <a:buSzPct val="89000"/>
                  <a:buFont typeface="Arial" charset="0"/>
                  <a:buChar char="-"/>
                  <a:defRPr sz="2100" baseline="0"/>
                </a:lvl8pPr>
                <a:lvl9pPr marL="1020030" indent="-177089" defTabSz="1218026" fontAlgn="base">
                  <a:spcBef>
                    <a:spcPct val="0"/>
                  </a:spcBef>
                  <a:spcAft>
                    <a:spcPct val="0"/>
                  </a:spcAft>
                  <a:buClr>
                    <a:schemeClr val="tx2"/>
                  </a:buClr>
                  <a:buSzPct val="89000"/>
                  <a:buFont typeface="Arial" charset="0"/>
                  <a:buChar char="-"/>
                  <a:defRPr sz="2100" baseline="0"/>
                </a:lvl9pPr>
              </a:lstStyle>
              <a:p>
                <a:pPr marL="0" marR="0" lvl="0" indent="0" defTabSz="913473" eaLnBrk="1" fontAlgn="base" latinLnBrk="0" hangingPunct="1">
                  <a:lnSpc>
                    <a:spcPct val="100000"/>
                  </a:lnSpc>
                  <a:spcBef>
                    <a:spcPct val="0"/>
                  </a:spcBef>
                  <a:spcAft>
                    <a:spcPct val="0"/>
                  </a:spcAft>
                  <a:buClr>
                    <a:srgbClr val="008080"/>
                  </a:buClr>
                  <a:buSzPct val="100000"/>
                  <a:buFontTx/>
                  <a:buNone/>
                  <a:tabLst/>
                  <a:defRPr/>
                </a:pPr>
                <a:endParaRPr kumimoji="0" lang="az-Cyrl-AZ" sz="800" b="1" i="0" u="none" strike="noStrike" kern="0" cap="none" spc="0" normalizeH="0" baseline="0" noProof="0">
                  <a:ln>
                    <a:noFill/>
                  </a:ln>
                  <a:solidFill>
                    <a:srgbClr val="FFFFFF"/>
                  </a:solidFill>
                  <a:effectLst/>
                  <a:uLnTx/>
                  <a:uFillTx/>
                </a:endParaRPr>
              </a:p>
            </p:txBody>
          </p:sp>
        </p:grpSp>
        <p:sp>
          <p:nvSpPr>
            <p:cNvPr id="38" name="Oval 21">
              <a:extLst>
                <a:ext uri="{FF2B5EF4-FFF2-40B4-BE49-F238E27FC236}">
                  <a16:creationId xmlns:a16="http://schemas.microsoft.com/office/drawing/2014/main" id="{C49C3772-49F1-4739-B4E0-3049E64FD491}"/>
                </a:ext>
              </a:extLst>
            </p:cNvPr>
            <p:cNvSpPr>
              <a:spLocks noChangeArrowheads="1"/>
            </p:cNvSpPr>
            <p:nvPr>
              <p:custDataLst>
                <p:tags r:id="rId9"/>
              </p:custDataLst>
            </p:nvPr>
          </p:nvSpPr>
          <p:spPr bwMode="gray">
            <a:xfrm>
              <a:off x="11479095" y="20657"/>
              <a:ext cx="109965" cy="109965"/>
            </a:xfrm>
            <a:prstGeom prst="ellipse">
              <a:avLst/>
            </a:prstGeom>
            <a:solidFill>
              <a:srgbClr val="B2D2D8"/>
            </a:solidFill>
            <a:ln w="9525">
              <a:solidFill>
                <a:srgbClr val="FFFFFF"/>
              </a:solidFill>
              <a:round/>
              <a:headEnd/>
              <a:tailEnd/>
            </a:ln>
          </p:spPr>
          <p:txBody>
            <a:bodyPr wrap="none" lIns="91430" tIns="45715" rIns="91430" bIns="45715" anchor="ctr">
              <a:noAutofit/>
            </a:bodyPr>
            <a:lstStyle/>
            <a:p>
              <a:pPr marL="0" marR="0" lvl="0" indent="0" algn="ctr" defTabSz="913523" eaLnBrk="1" fontAlgn="auto" latinLnBrk="0" hangingPunct="1">
                <a:lnSpc>
                  <a:spcPct val="100000"/>
                </a:lnSpc>
                <a:spcBef>
                  <a:spcPts val="0"/>
                </a:spcBef>
                <a:spcAft>
                  <a:spcPts val="0"/>
                </a:spcAft>
                <a:buClr>
                  <a:srgbClr val="000000"/>
                </a:buClr>
                <a:buSzTx/>
                <a:buFontTx/>
                <a:buNone/>
                <a:tabLst/>
                <a:defRPr/>
              </a:pPr>
              <a:r>
                <a:rPr kumimoji="0" lang="en-US" sz="600" b="1" i="0" u="none" strike="noStrike" kern="0" cap="none" spc="0" normalizeH="0" baseline="0" noProof="0" dirty="0">
                  <a:ln>
                    <a:noFill/>
                  </a:ln>
                  <a:solidFill>
                    <a:srgbClr val="008080"/>
                  </a:solidFill>
                  <a:effectLst/>
                  <a:uLnTx/>
                  <a:uFillTx/>
                </a:rPr>
                <a:t>4</a:t>
              </a:r>
            </a:p>
          </p:txBody>
        </p:sp>
        <p:grpSp>
          <p:nvGrpSpPr>
            <p:cNvPr id="39" name="Group 174">
              <a:extLst>
                <a:ext uri="{FF2B5EF4-FFF2-40B4-BE49-F238E27FC236}">
                  <a16:creationId xmlns:a16="http://schemas.microsoft.com/office/drawing/2014/main" id="{514841D9-CB74-466E-89FC-BB456C7184F2}"/>
                </a:ext>
              </a:extLst>
            </p:cNvPr>
            <p:cNvGrpSpPr>
              <a:grpSpLocks/>
            </p:cNvGrpSpPr>
            <p:nvPr>
              <p:custDataLst>
                <p:tags r:id="rId10"/>
              </p:custDataLst>
            </p:nvPr>
          </p:nvGrpSpPr>
          <p:grpSpPr>
            <a:xfrm>
              <a:off x="11721840" y="75002"/>
              <a:ext cx="387944" cy="216580"/>
              <a:chOff x="9590971" y="1164709"/>
              <a:chExt cx="2296426" cy="1282037"/>
            </a:xfrm>
            <a:solidFill>
              <a:srgbClr val="B2D2D8"/>
            </a:solidFill>
          </p:grpSpPr>
          <p:sp>
            <p:nvSpPr>
              <p:cNvPr id="41" name="Freeform: Shape 175">
                <a:extLst>
                  <a:ext uri="{FF2B5EF4-FFF2-40B4-BE49-F238E27FC236}">
                    <a16:creationId xmlns:a16="http://schemas.microsoft.com/office/drawing/2014/main" id="{6ADF75C3-1BBB-4471-855C-5081288C18F6}"/>
                  </a:ext>
                </a:extLst>
              </p:cNvPr>
              <p:cNvSpPr/>
              <p:nvPr>
                <p:custDataLst>
                  <p:tags r:id="rId12"/>
                </p:custDataLst>
              </p:nvPr>
            </p:nvSpPr>
            <p:spPr>
              <a:xfrm>
                <a:off x="9590971" y="1164709"/>
                <a:ext cx="2296426" cy="1282037"/>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53574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53574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153574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645025" y="0"/>
                    </a:lnTo>
                    <a:lnTo>
                      <a:pt x="1828800" y="457200"/>
                    </a:lnTo>
                    <a:lnTo>
                      <a:pt x="1645025" y="914400"/>
                    </a:lnTo>
                    <a:lnTo>
                      <a:pt x="0" y="914400"/>
                    </a:lnTo>
                    <a:lnTo>
                      <a:pt x="183775" y="457200"/>
                    </a:lnTo>
                    <a:close/>
                  </a:path>
                </a:pathLst>
              </a:custGeom>
              <a:grpFill/>
              <a:ln w="9525" cap="flat" cmpd="sng" algn="ctr">
                <a:solidFill>
                  <a:srgbClr val="FFFFFF"/>
                </a:solidFill>
                <a:prstDash val="solid"/>
              </a:ln>
              <a:effectLst/>
            </p:spPr>
            <p:txBody>
              <a:bodyPr wrap="square" l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800" b="0" i="0" u="none" strike="noStrike" kern="0" cap="none" spc="0" normalizeH="0" baseline="0" noProof="0" dirty="0" err="1">
                  <a:ln>
                    <a:noFill/>
                  </a:ln>
                  <a:solidFill>
                    <a:srgbClr val="FFFFFF"/>
                  </a:solidFill>
                  <a:effectLst/>
                  <a:uLnTx/>
                  <a:uFillTx/>
                  <a:latin typeface="Arial"/>
                  <a:ea typeface="+mn-ea"/>
                  <a:cs typeface="+mn-cs"/>
                </a:endParaRPr>
              </a:p>
            </p:txBody>
          </p:sp>
          <p:sp>
            <p:nvSpPr>
              <p:cNvPr id="42" name="TextBox 41">
                <a:extLst>
                  <a:ext uri="{FF2B5EF4-FFF2-40B4-BE49-F238E27FC236}">
                    <a16:creationId xmlns:a16="http://schemas.microsoft.com/office/drawing/2014/main" id="{2B9CE2EE-E0EE-4848-98FC-7C53D156FDF2}"/>
                  </a:ext>
                </a:extLst>
              </p:cNvPr>
              <p:cNvSpPr txBox="1"/>
              <p:nvPr>
                <p:custDataLst>
                  <p:tags r:id="rId13"/>
                </p:custDataLst>
              </p:nvPr>
            </p:nvSpPr>
            <p:spPr>
              <a:xfrm>
                <a:off x="9872538" y="1253740"/>
                <a:ext cx="1784092" cy="1103976"/>
              </a:xfrm>
              <a:prstGeom prst="rect">
                <a:avLst/>
              </a:prstGeom>
              <a:grpFill/>
            </p:spPr>
            <p:txBody>
              <a:bodyPr vert="horz" wrap="square" lIns="36000" tIns="0" rIns="0" bIns="0" rtlCol="0" anchor="ctr">
                <a:noAutofit/>
              </a:bodyPr>
              <a:lstStyle>
                <a:lvl1pPr lvl="0" indent="0" defTabSz="913473" fontAlgn="base">
                  <a:spcBef>
                    <a:spcPct val="0"/>
                  </a:spcBef>
                  <a:spcAft>
                    <a:spcPct val="0"/>
                  </a:spcAft>
                  <a:buClr>
                    <a:schemeClr val="tx2"/>
                  </a:buClr>
                  <a:buSzPct val="100000"/>
                  <a:defRPr lang="ru-RU" sz="1600" baseline="0" dirty="0"/>
                </a:lvl1pPr>
                <a:lvl2pPr marL="198335" lvl="1" indent="-194662" defTabSz="913473" fontAlgn="base">
                  <a:spcBef>
                    <a:spcPct val="0"/>
                  </a:spcBef>
                  <a:spcAft>
                    <a:spcPct val="0"/>
                  </a:spcAft>
                  <a:buClr>
                    <a:schemeClr val="accent4"/>
                  </a:buClr>
                  <a:buSzPct val="125000"/>
                  <a:buFont typeface="Arial" charset="0"/>
                  <a:buChar char="▪"/>
                  <a:defRPr lang="ru-RU" sz="1600" baseline="0" dirty="0"/>
                </a:lvl2pPr>
                <a:lvl3pPr marL="455435" lvl="2" indent="-253428" defTabSz="913473" fontAlgn="base">
                  <a:spcBef>
                    <a:spcPct val="0"/>
                  </a:spcBef>
                  <a:spcAft>
                    <a:spcPct val="0"/>
                  </a:spcAft>
                  <a:buClr>
                    <a:schemeClr val="accent6"/>
                  </a:buClr>
                  <a:buSzPct val="120000"/>
                  <a:buFont typeface="Arial" charset="0"/>
                  <a:buChar char="–"/>
                  <a:defRPr lang="ru-RU" sz="1600" baseline="0" dirty="0"/>
                </a:lvl3pPr>
                <a:lvl4pPr marL="628060" lvl="3" indent="-157933" defTabSz="913473" fontAlgn="base">
                  <a:spcBef>
                    <a:spcPct val="0"/>
                  </a:spcBef>
                  <a:spcAft>
                    <a:spcPct val="0"/>
                  </a:spcAft>
                  <a:buClr>
                    <a:schemeClr val="accent6"/>
                  </a:buClr>
                  <a:buSzPct val="120000"/>
                  <a:buFont typeface="Arial" charset="0"/>
                  <a:buChar char="▫"/>
                  <a:defRPr lang="ru-RU" sz="1600" baseline="0" dirty="0"/>
                </a:lvl4pPr>
                <a:lvl5pPr marL="763957" lvl="4" indent="-132223" defTabSz="913473" fontAlgn="base">
                  <a:spcBef>
                    <a:spcPct val="0"/>
                  </a:spcBef>
                  <a:spcAft>
                    <a:spcPct val="0"/>
                  </a:spcAft>
                  <a:buClr>
                    <a:schemeClr val="accent6"/>
                  </a:buClr>
                  <a:buSzPct val="89000"/>
                  <a:buFont typeface="Arial" charset="0"/>
                  <a:buChar char="-"/>
                  <a:defRPr lang="ru-RU" sz="1600" baseline="0" dirty="0"/>
                </a:lvl5pPr>
                <a:lvl6pPr marL="1020030" indent="-177089" defTabSz="1218026" fontAlgn="base">
                  <a:spcBef>
                    <a:spcPct val="0"/>
                  </a:spcBef>
                  <a:spcAft>
                    <a:spcPct val="0"/>
                  </a:spcAft>
                  <a:buClr>
                    <a:schemeClr val="tx2"/>
                  </a:buClr>
                  <a:buSzPct val="89000"/>
                  <a:buFont typeface="Arial" charset="0"/>
                  <a:buChar char="-"/>
                  <a:defRPr sz="2100" baseline="0"/>
                </a:lvl6pPr>
                <a:lvl7pPr marL="1020030" indent="-177089" defTabSz="1218026" fontAlgn="base">
                  <a:spcBef>
                    <a:spcPct val="0"/>
                  </a:spcBef>
                  <a:spcAft>
                    <a:spcPct val="0"/>
                  </a:spcAft>
                  <a:buClr>
                    <a:schemeClr val="tx2"/>
                  </a:buClr>
                  <a:buSzPct val="89000"/>
                  <a:buFont typeface="Arial" charset="0"/>
                  <a:buChar char="-"/>
                  <a:defRPr sz="2100" baseline="0"/>
                </a:lvl7pPr>
                <a:lvl8pPr marL="1020030" indent="-177089" defTabSz="1218026" fontAlgn="base">
                  <a:spcBef>
                    <a:spcPct val="0"/>
                  </a:spcBef>
                  <a:spcAft>
                    <a:spcPct val="0"/>
                  </a:spcAft>
                  <a:buClr>
                    <a:schemeClr val="tx2"/>
                  </a:buClr>
                  <a:buSzPct val="89000"/>
                  <a:buFont typeface="Arial" charset="0"/>
                  <a:buChar char="-"/>
                  <a:defRPr sz="2100" baseline="0"/>
                </a:lvl8pPr>
                <a:lvl9pPr marL="1020030" indent="-177089" defTabSz="1218026" fontAlgn="base">
                  <a:spcBef>
                    <a:spcPct val="0"/>
                  </a:spcBef>
                  <a:spcAft>
                    <a:spcPct val="0"/>
                  </a:spcAft>
                  <a:buClr>
                    <a:schemeClr val="tx2"/>
                  </a:buClr>
                  <a:buSzPct val="89000"/>
                  <a:buFont typeface="Arial" charset="0"/>
                  <a:buChar char="-"/>
                  <a:defRPr sz="2100" baseline="0"/>
                </a:lvl9pPr>
              </a:lstStyle>
              <a:p>
                <a:pPr marL="0" marR="0" lvl="0" indent="0" defTabSz="913473" eaLnBrk="1" fontAlgn="base" latinLnBrk="0" hangingPunct="1">
                  <a:lnSpc>
                    <a:spcPct val="100000"/>
                  </a:lnSpc>
                  <a:spcBef>
                    <a:spcPct val="0"/>
                  </a:spcBef>
                  <a:spcAft>
                    <a:spcPct val="0"/>
                  </a:spcAft>
                  <a:buClr>
                    <a:srgbClr val="008080"/>
                  </a:buClr>
                  <a:buSzPct val="100000"/>
                  <a:buFontTx/>
                  <a:buNone/>
                  <a:tabLst/>
                  <a:defRPr/>
                </a:pPr>
                <a:endParaRPr kumimoji="0" lang="ru-RU" sz="800" b="1" i="0" u="none" strike="noStrike" kern="0" cap="none" spc="0" normalizeH="0" baseline="0" noProof="0">
                  <a:ln>
                    <a:noFill/>
                  </a:ln>
                  <a:solidFill>
                    <a:srgbClr val="FFFFFF"/>
                  </a:solidFill>
                  <a:effectLst/>
                  <a:uLnTx/>
                  <a:uFillTx/>
                </a:endParaRPr>
              </a:p>
            </p:txBody>
          </p:sp>
        </p:grpSp>
        <p:sp>
          <p:nvSpPr>
            <p:cNvPr id="40" name="Oval 21">
              <a:extLst>
                <a:ext uri="{FF2B5EF4-FFF2-40B4-BE49-F238E27FC236}">
                  <a16:creationId xmlns:a16="http://schemas.microsoft.com/office/drawing/2014/main" id="{F297F70D-F897-4D89-9DCC-3B6AD33077BF}"/>
                </a:ext>
              </a:extLst>
            </p:cNvPr>
            <p:cNvSpPr>
              <a:spLocks noChangeArrowheads="1"/>
            </p:cNvSpPr>
            <p:nvPr>
              <p:custDataLst>
                <p:tags r:id="rId11"/>
              </p:custDataLst>
            </p:nvPr>
          </p:nvSpPr>
          <p:spPr bwMode="gray">
            <a:xfrm>
              <a:off x="11841338" y="20657"/>
              <a:ext cx="109965" cy="109965"/>
            </a:xfrm>
            <a:prstGeom prst="ellipse">
              <a:avLst/>
            </a:prstGeom>
            <a:solidFill>
              <a:srgbClr val="B2D2D8"/>
            </a:solidFill>
            <a:ln w="9525">
              <a:solidFill>
                <a:srgbClr val="FFFFFF"/>
              </a:solidFill>
              <a:round/>
              <a:headEnd/>
              <a:tailEnd/>
            </a:ln>
          </p:spPr>
          <p:txBody>
            <a:bodyPr wrap="none" lIns="91430" tIns="45715" rIns="91430" bIns="45715" anchor="ctr">
              <a:noAutofit/>
            </a:bodyPr>
            <a:lstStyle/>
            <a:p>
              <a:pPr marL="0" marR="0" lvl="0" indent="0" algn="ctr" defTabSz="913523" eaLnBrk="1" fontAlgn="auto" latinLnBrk="0" hangingPunct="1">
                <a:lnSpc>
                  <a:spcPct val="100000"/>
                </a:lnSpc>
                <a:spcBef>
                  <a:spcPts val="0"/>
                </a:spcBef>
                <a:spcAft>
                  <a:spcPts val="0"/>
                </a:spcAft>
                <a:buClr>
                  <a:srgbClr val="000000"/>
                </a:buClr>
                <a:buSzTx/>
                <a:buFontTx/>
                <a:buNone/>
                <a:tabLst/>
                <a:defRPr/>
              </a:pPr>
              <a:r>
                <a:rPr kumimoji="0" lang="en-US" sz="600" b="1" i="0" u="none" strike="noStrike" kern="0" cap="none" spc="0" normalizeH="0" baseline="0" noProof="0" dirty="0">
                  <a:ln>
                    <a:noFill/>
                  </a:ln>
                  <a:solidFill>
                    <a:srgbClr val="008080"/>
                  </a:solidFill>
                  <a:effectLst/>
                  <a:uLnTx/>
                  <a:uFillTx/>
                </a:rPr>
                <a:t>5</a:t>
              </a:r>
            </a:p>
          </p:txBody>
        </p:sp>
      </p:grpSp>
    </p:spTree>
    <p:extLst>
      <p:ext uri="{BB962C8B-B14F-4D97-AF65-F5344CB8AC3E}">
        <p14:creationId xmlns:p14="http://schemas.microsoft.com/office/powerpoint/2010/main" val="14605509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Слайд think-cell" r:id="rId24" imgW="530" imgH="531" progId="TCLayout.ActiveDocument.1">
                  <p:embed/>
                </p:oleObj>
              </mc:Choice>
              <mc:Fallback>
                <p:oleObj name="Слайд think-cell" r:id="rId24" imgW="530" imgH="531" progId="TCLayout.ActiveDocument.1">
                  <p:embed/>
                  <p:pic>
                    <p:nvPicPr>
                      <p:cNvPr id="4" name="think-cell data - do not delete" hidden="1"/>
                      <p:cNvPicPr/>
                      <p:nvPr/>
                    </p:nvPicPr>
                    <p:blipFill>
                      <a:blip r:embed="rId25"/>
                      <a:stretch>
                        <a:fillRect/>
                      </a:stretch>
                    </p:blipFill>
                    <p:spPr>
                      <a:xfrm>
                        <a:off x="1588" y="1588"/>
                        <a:ext cx="1588" cy="1588"/>
                      </a:xfrm>
                      <a:prstGeom prst="rect">
                        <a:avLst/>
                      </a:prstGeom>
                    </p:spPr>
                  </p:pic>
                </p:oleObj>
              </mc:Fallback>
            </mc:AlternateContent>
          </a:graphicData>
        </a:graphic>
      </p:graphicFrame>
      <p:sp>
        <p:nvSpPr>
          <p:cNvPr id="44" name="Прямоугольник 43"/>
          <p:cNvSpPr/>
          <p:nvPr/>
        </p:nvSpPr>
        <p:spPr>
          <a:xfrm>
            <a:off x="318774" y="539692"/>
            <a:ext cx="11611065" cy="216000"/>
          </a:xfrm>
          <a:prstGeom prst="rect">
            <a:avLst/>
          </a:prstGeom>
          <a:solidFill>
            <a:srgbClr val="008C95"/>
          </a:solidFill>
          <a:ln w="6350" cap="flat" cmpd="sng" algn="ctr">
            <a:solidFill>
              <a:srgbClr val="008C95"/>
            </a:solidFill>
            <a:prstDash val="solid"/>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609600" lvl="1" indent="-609600" fontAlgn="base">
              <a:spcBef>
                <a:spcPct val="0"/>
              </a:spcBef>
              <a:spcAft>
                <a:spcPct val="0"/>
              </a:spcAft>
            </a:pPr>
            <a:r>
              <a:rPr lang="ru-RU" sz="1200" b="1" dirty="0">
                <a:solidFill>
                  <a:schemeClr val="bg1"/>
                </a:solidFill>
                <a:latin typeface="Arial" panose="020B0604020202020204" pitchFamily="34" charset="0"/>
                <a:cs typeface="Arial" panose="020B0604020202020204" pitchFamily="34" charset="0"/>
              </a:rPr>
              <a:t>3.1. Информирование о событии (Этап 1)</a:t>
            </a:r>
            <a:endParaRPr lang="ru-RU" sz="1200" b="1" dirty="0">
              <a:solidFill>
                <a:srgbClr val="E04E39"/>
              </a:solidFill>
              <a:latin typeface="Arial" panose="020B0604020202020204" pitchFamily="34" charset="0"/>
              <a:cs typeface="Arial" panose="020B0604020202020204" pitchFamily="34" charset="0"/>
            </a:endParaRPr>
          </a:p>
        </p:txBody>
      </p:sp>
      <p:sp>
        <p:nvSpPr>
          <p:cNvPr id="45" name="Прямоугольник 44"/>
          <p:cNvSpPr/>
          <p:nvPr/>
        </p:nvSpPr>
        <p:spPr>
          <a:xfrm>
            <a:off x="312000" y="767683"/>
            <a:ext cx="11617840" cy="5550625"/>
          </a:xfrm>
          <a:prstGeom prst="rect">
            <a:avLst/>
          </a:prstGeom>
          <a:noFill/>
          <a:ln w="9525">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err="1">
              <a:solidFill>
                <a:schemeClr val="tx1"/>
              </a:solidFill>
            </a:endParaRPr>
          </a:p>
        </p:txBody>
      </p:sp>
      <p:sp>
        <p:nvSpPr>
          <p:cNvPr id="47" name="TextBox 46"/>
          <p:cNvSpPr txBox="1"/>
          <p:nvPr/>
        </p:nvSpPr>
        <p:spPr>
          <a:xfrm>
            <a:off x="301840" y="6305868"/>
            <a:ext cx="10267144" cy="215444"/>
          </a:xfrm>
          <a:prstGeom prst="rect">
            <a:avLst/>
          </a:prstGeom>
          <a:noFill/>
        </p:spPr>
        <p:txBody>
          <a:bodyPr wrap="square" rtlCol="0">
            <a:spAutoFit/>
          </a:bodyPr>
          <a:lstStyle/>
          <a:p>
            <a:r>
              <a:rPr lang="ru-RU" sz="800" baseline="30000" dirty="0">
                <a:solidFill>
                  <a:srgbClr val="00313C"/>
                </a:solidFill>
              </a:rPr>
              <a:t>1 </a:t>
            </a:r>
            <a:r>
              <a:rPr lang="ru-RU" sz="800" dirty="0">
                <a:solidFill>
                  <a:srgbClr val="00313C"/>
                </a:solidFill>
              </a:rPr>
              <a:t>Руководители предприятия самостоятельно принимают решение об информировании сверх требований по менее значимым событиям.</a:t>
            </a:r>
          </a:p>
        </p:txBody>
      </p:sp>
      <p:graphicFrame>
        <p:nvGraphicFramePr>
          <p:cNvPr id="46" name="Таблица 45"/>
          <p:cNvGraphicFramePr>
            <a:graphicFrameLocks noGrp="1"/>
          </p:cNvGraphicFramePr>
          <p:nvPr>
            <p:extLst>
              <p:ext uri="{D42A27DB-BD31-4B8C-83A1-F6EECF244321}">
                <p14:modId xmlns:p14="http://schemas.microsoft.com/office/powerpoint/2010/main" val="2462566861"/>
              </p:ext>
            </p:extLst>
          </p:nvPr>
        </p:nvGraphicFramePr>
        <p:xfrm>
          <a:off x="371977" y="1030459"/>
          <a:ext cx="11487725" cy="1470223"/>
        </p:xfrm>
        <a:graphic>
          <a:graphicData uri="http://schemas.openxmlformats.org/drawingml/2006/table">
            <a:tbl>
              <a:tblPr>
                <a:tableStyleId>{8799B23B-EC83-4686-B30A-512413B5E67A}</a:tableStyleId>
              </a:tblPr>
              <a:tblGrid>
                <a:gridCol w="1173044">
                  <a:extLst>
                    <a:ext uri="{9D8B030D-6E8A-4147-A177-3AD203B41FA5}">
                      <a16:colId xmlns:a16="http://schemas.microsoft.com/office/drawing/2014/main" val="2138031357"/>
                    </a:ext>
                  </a:extLst>
                </a:gridCol>
                <a:gridCol w="1245476">
                  <a:extLst>
                    <a:ext uri="{9D8B030D-6E8A-4147-A177-3AD203B41FA5}">
                      <a16:colId xmlns:a16="http://schemas.microsoft.com/office/drawing/2014/main" val="4058510493"/>
                    </a:ext>
                  </a:extLst>
                </a:gridCol>
                <a:gridCol w="1300655">
                  <a:extLst>
                    <a:ext uri="{9D8B030D-6E8A-4147-A177-3AD203B41FA5}">
                      <a16:colId xmlns:a16="http://schemas.microsoft.com/office/drawing/2014/main" val="4120148136"/>
                    </a:ext>
                  </a:extLst>
                </a:gridCol>
                <a:gridCol w="1300655">
                  <a:extLst>
                    <a:ext uri="{9D8B030D-6E8A-4147-A177-3AD203B41FA5}">
                      <a16:colId xmlns:a16="http://schemas.microsoft.com/office/drawing/2014/main" val="3271209012"/>
                    </a:ext>
                  </a:extLst>
                </a:gridCol>
                <a:gridCol w="3878317">
                  <a:extLst>
                    <a:ext uri="{9D8B030D-6E8A-4147-A177-3AD203B41FA5}">
                      <a16:colId xmlns:a16="http://schemas.microsoft.com/office/drawing/2014/main" val="1427539147"/>
                    </a:ext>
                  </a:extLst>
                </a:gridCol>
                <a:gridCol w="1702676">
                  <a:extLst>
                    <a:ext uri="{9D8B030D-6E8A-4147-A177-3AD203B41FA5}">
                      <a16:colId xmlns:a16="http://schemas.microsoft.com/office/drawing/2014/main" val="3942169433"/>
                    </a:ext>
                  </a:extLst>
                </a:gridCol>
                <a:gridCol w="886902">
                  <a:extLst>
                    <a:ext uri="{9D8B030D-6E8A-4147-A177-3AD203B41FA5}">
                      <a16:colId xmlns:a16="http://schemas.microsoft.com/office/drawing/2014/main" val="1515478832"/>
                    </a:ext>
                  </a:extLst>
                </a:gridCol>
              </a:tblGrid>
              <a:tr h="192019">
                <a:tc gridSpan="3">
                  <a:txBody>
                    <a:bodyPr/>
                    <a:lstStyle/>
                    <a:p>
                      <a:pPr algn="ctr" fontAlgn="b"/>
                      <a:r>
                        <a:rPr lang="ru-RU" sz="1000" u="none" strike="noStrike" dirty="0">
                          <a:solidFill>
                            <a:schemeClr val="bg1"/>
                          </a:solidFill>
                          <a:effectLst/>
                        </a:rPr>
                        <a:t>Критерии значимости события</a:t>
                      </a:r>
                      <a:r>
                        <a:rPr lang="ru-RU" sz="1000" u="none" strike="noStrike" baseline="30000" dirty="0">
                          <a:solidFill>
                            <a:schemeClr val="bg1"/>
                          </a:solidFill>
                          <a:effectLst/>
                        </a:rPr>
                        <a:t>1</a:t>
                      </a:r>
                      <a:endParaRPr lang="ru-RU" sz="1000" b="0" i="0" u="none" strike="noStrike" dirty="0">
                        <a:solidFill>
                          <a:schemeClr val="bg1"/>
                        </a:solidFill>
                        <a:effectLst/>
                        <a:latin typeface="+mj-lt"/>
                      </a:endParaRPr>
                    </a:p>
                  </a:txBody>
                  <a:tcPr marL="0" marR="0" marT="0" marB="0" anchor="ctr">
                    <a:solidFill>
                      <a:srgbClr val="008C95"/>
                    </a:solidFill>
                  </a:tcPr>
                </a:tc>
                <a:tc hMerge="1">
                  <a:txBody>
                    <a:bodyPr/>
                    <a:lstStyle/>
                    <a:p>
                      <a:endParaRPr lang="ru-RU"/>
                    </a:p>
                  </a:txBody>
                  <a:tcPr/>
                </a:tc>
                <a:tc hMerge="1">
                  <a:txBody>
                    <a:bodyPr/>
                    <a:lstStyle/>
                    <a:p>
                      <a:pPr algn="ctr" fontAlgn="b"/>
                      <a:endParaRPr lang="ru-RU" sz="1000" b="0" i="0" u="none" strike="noStrike" dirty="0">
                        <a:solidFill>
                          <a:schemeClr val="bg1"/>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8C95"/>
                    </a:solidFill>
                  </a:tcPr>
                </a:tc>
                <a:tc gridSpan="4">
                  <a:txBody>
                    <a:bodyPr/>
                    <a:lstStyle/>
                    <a:p>
                      <a:pPr algn="ctr" fontAlgn="ctr"/>
                      <a:r>
                        <a:rPr lang="ru-RU" sz="1000" u="none" strike="noStrike" dirty="0">
                          <a:solidFill>
                            <a:schemeClr val="bg1"/>
                          </a:solidFill>
                          <a:effectLst/>
                        </a:rPr>
                        <a:t>Информирование о событии </a:t>
                      </a:r>
                      <a:endParaRPr lang="ru-RU" sz="1000" b="0" i="0" u="none" strike="noStrike" dirty="0">
                        <a:solidFill>
                          <a:schemeClr val="bg1"/>
                        </a:solidFill>
                        <a:effectLst/>
                        <a:latin typeface="+mj-lt"/>
                      </a:endParaRPr>
                    </a:p>
                  </a:txBody>
                  <a:tcPr marL="0" marR="0" marT="0" marB="0" anchor="ctr">
                    <a:solidFill>
                      <a:srgbClr val="008C95"/>
                    </a:solidFill>
                  </a:tcPr>
                </a:tc>
                <a:tc hMerge="1">
                  <a:txBody>
                    <a:bodyPr/>
                    <a:lstStyle/>
                    <a:p>
                      <a:endParaRPr lang="ru-RU"/>
                    </a:p>
                  </a:txBody>
                  <a:tcPr/>
                </a:tc>
                <a:tc hMerge="1">
                  <a:txBody>
                    <a:bodyPr/>
                    <a:lstStyle/>
                    <a:p>
                      <a:pPr algn="ctr" fontAlgn="ctr"/>
                      <a:endParaRPr lang="ru-RU" sz="1000" b="0" i="0" u="none" strike="noStrike" dirty="0">
                        <a:solidFill>
                          <a:schemeClr val="bg1"/>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8C95"/>
                    </a:solidFill>
                  </a:tcPr>
                </a:tc>
                <a:tc hMerge="1">
                  <a:txBody>
                    <a:bodyPr/>
                    <a:lstStyle/>
                    <a:p>
                      <a:pPr algn="ctr" fontAlgn="ctr"/>
                      <a:endParaRPr lang="ru-RU" sz="1000" b="0" i="0" u="none" strike="noStrike" dirty="0">
                        <a:solidFill>
                          <a:schemeClr val="bg1"/>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8C95"/>
                    </a:solidFill>
                  </a:tcPr>
                </a:tc>
                <a:extLst>
                  <a:ext uri="{0D108BD9-81ED-4DB2-BD59-A6C34878D82A}">
                    <a16:rowId xmlns:a16="http://schemas.microsoft.com/office/drawing/2014/main" val="820557221"/>
                  </a:ext>
                </a:extLst>
              </a:tr>
              <a:tr h="516204">
                <a:tc>
                  <a:txBody>
                    <a:bodyPr/>
                    <a:lstStyle/>
                    <a:p>
                      <a:pPr algn="ctr" fontAlgn="b"/>
                      <a:r>
                        <a:rPr lang="ru-RU" sz="1000" u="none" strike="noStrike" dirty="0">
                          <a:solidFill>
                            <a:schemeClr val="bg1"/>
                          </a:solidFill>
                          <a:effectLst/>
                        </a:rPr>
                        <a:t>УМД и доп. затраты (первичное событие), млн. руб.</a:t>
                      </a:r>
                      <a:endParaRPr lang="ru-RU" sz="1000" b="0" i="0" u="none" strike="noStrike" dirty="0">
                        <a:solidFill>
                          <a:schemeClr val="bg1"/>
                        </a:solidFill>
                        <a:effectLst/>
                        <a:latin typeface="Calibri" panose="020F0502020204030204" pitchFamily="34" charset="0"/>
                      </a:endParaRPr>
                    </a:p>
                  </a:txBody>
                  <a:tcPr marL="0" marR="0" marT="0" marB="0" anchor="ctr">
                    <a:solidFill>
                      <a:srgbClr val="008C95"/>
                    </a:solidFill>
                  </a:tcPr>
                </a:tc>
                <a:tc>
                  <a:txBody>
                    <a:bodyPr/>
                    <a:lstStyle/>
                    <a:p>
                      <a:pPr algn="ctr" fontAlgn="b"/>
                      <a:r>
                        <a:rPr lang="ru-RU" sz="1000" u="none" strike="noStrike" dirty="0">
                          <a:solidFill>
                            <a:schemeClr val="bg1"/>
                          </a:solidFill>
                          <a:effectLst/>
                        </a:rPr>
                        <a:t>УМД и доп. затраты (накопленный негативный эффект), млн. руб.</a:t>
                      </a:r>
                      <a:endParaRPr lang="ru-RU" sz="1000" b="0" i="0" u="none" strike="noStrike" dirty="0">
                        <a:solidFill>
                          <a:schemeClr val="bg1"/>
                        </a:solidFill>
                        <a:effectLst/>
                        <a:latin typeface="+mj-lt"/>
                      </a:endParaRPr>
                    </a:p>
                  </a:txBody>
                  <a:tcPr marL="0" marR="0" marT="0" marB="0" anchor="ctr">
                    <a:solidFill>
                      <a:srgbClr val="008C95"/>
                    </a:solidFill>
                  </a:tcPr>
                </a:tc>
                <a:tc>
                  <a:txBody>
                    <a:bodyPr/>
                    <a:lstStyle/>
                    <a:p>
                      <a:pPr algn="ctr" fontAlgn="b"/>
                      <a:r>
                        <a:rPr lang="ru-RU" sz="1000" u="none" strike="noStrike" dirty="0">
                          <a:solidFill>
                            <a:schemeClr val="bg1"/>
                          </a:solidFill>
                          <a:effectLst/>
                        </a:rPr>
                        <a:t>Недовыработка продукции или снижение производительности</a:t>
                      </a:r>
                      <a:endParaRPr lang="ru-RU" sz="1000" b="0" i="0" u="none" strike="noStrike" dirty="0">
                        <a:solidFill>
                          <a:schemeClr val="bg1"/>
                        </a:solidFill>
                        <a:effectLst/>
                        <a:latin typeface="+mj-lt"/>
                      </a:endParaRPr>
                    </a:p>
                  </a:txBody>
                  <a:tcPr marL="0" marR="0" marT="0" marB="0" anchor="ctr">
                    <a:solidFill>
                      <a:srgbClr val="008C95"/>
                    </a:solidFill>
                  </a:tcPr>
                </a:tc>
                <a:tc>
                  <a:txBody>
                    <a:bodyPr/>
                    <a:lstStyle/>
                    <a:p>
                      <a:pPr algn="ctr" fontAlgn="ctr"/>
                      <a:r>
                        <a:rPr lang="ru-RU" sz="1000" u="none" strike="noStrike" dirty="0">
                          <a:solidFill>
                            <a:schemeClr val="bg1"/>
                          </a:solidFill>
                          <a:effectLst/>
                        </a:rPr>
                        <a:t>Кто информирует от предприятия</a:t>
                      </a:r>
                      <a:endParaRPr lang="ru-RU" sz="1000" b="0" i="0" u="none" strike="noStrike" dirty="0">
                        <a:solidFill>
                          <a:schemeClr val="bg1"/>
                        </a:solidFill>
                        <a:effectLst/>
                        <a:latin typeface="+mj-lt"/>
                      </a:endParaRPr>
                    </a:p>
                  </a:txBody>
                  <a:tcPr marL="0" marR="0" marT="0" marB="0" anchor="ctr">
                    <a:solidFill>
                      <a:srgbClr val="008C95"/>
                    </a:solidFill>
                  </a:tcPr>
                </a:tc>
                <a:tc>
                  <a:txBody>
                    <a:bodyPr/>
                    <a:lstStyle/>
                    <a:p>
                      <a:pPr marL="0" marR="0" lvl="0" indent="0" algn="ctr" defTabSz="1243941" rtl="0" eaLnBrk="1" fontAlgn="ctr" latinLnBrk="0" hangingPunct="1">
                        <a:lnSpc>
                          <a:spcPct val="100000"/>
                        </a:lnSpc>
                        <a:spcBef>
                          <a:spcPts val="0"/>
                        </a:spcBef>
                        <a:spcAft>
                          <a:spcPts val="0"/>
                        </a:spcAft>
                        <a:buClrTx/>
                        <a:buSzTx/>
                        <a:buFontTx/>
                        <a:buNone/>
                        <a:tabLst/>
                        <a:defRPr/>
                      </a:pPr>
                      <a:r>
                        <a:rPr lang="ru-RU" sz="1000" u="none" strike="noStrike" dirty="0">
                          <a:solidFill>
                            <a:schemeClr val="bg1"/>
                          </a:solidFill>
                          <a:effectLst/>
                        </a:rPr>
                        <a:t>Кого информирует</a:t>
                      </a:r>
                      <a:endParaRPr lang="ru-RU" sz="1000" b="0" i="0" u="none" strike="noStrike" dirty="0">
                        <a:solidFill>
                          <a:schemeClr val="bg1"/>
                        </a:solidFill>
                        <a:effectLst/>
                        <a:latin typeface="+mj-lt"/>
                      </a:endParaRPr>
                    </a:p>
                  </a:txBody>
                  <a:tcPr marL="0" marR="0" marT="0" marB="0" anchor="ctr">
                    <a:solidFill>
                      <a:srgbClr val="008C95"/>
                    </a:solidFill>
                  </a:tcPr>
                </a:tc>
                <a:tc>
                  <a:txBody>
                    <a:bodyPr/>
                    <a:lstStyle/>
                    <a:p>
                      <a:pPr marL="0" marR="0" lvl="0" indent="0" algn="ctr" defTabSz="1243941" rtl="0" eaLnBrk="1" fontAlgn="ctr" latinLnBrk="0" hangingPunct="1">
                        <a:lnSpc>
                          <a:spcPct val="100000"/>
                        </a:lnSpc>
                        <a:spcBef>
                          <a:spcPts val="0"/>
                        </a:spcBef>
                        <a:spcAft>
                          <a:spcPts val="0"/>
                        </a:spcAft>
                        <a:buClrTx/>
                        <a:buSzTx/>
                        <a:buFontTx/>
                        <a:buNone/>
                        <a:tabLst/>
                        <a:defRPr/>
                      </a:pPr>
                      <a:r>
                        <a:rPr lang="ru-RU" sz="1000" u="none" strike="noStrike" dirty="0">
                          <a:solidFill>
                            <a:schemeClr val="bg1"/>
                          </a:solidFill>
                          <a:effectLst/>
                        </a:rPr>
                        <a:t>Каким</a:t>
                      </a:r>
                      <a:r>
                        <a:rPr lang="ru-RU" sz="1000" u="none" strike="noStrike" baseline="0" dirty="0">
                          <a:solidFill>
                            <a:schemeClr val="bg1"/>
                          </a:solidFill>
                          <a:effectLst/>
                        </a:rPr>
                        <a:t> образом</a:t>
                      </a:r>
                      <a:endParaRPr lang="ru-RU" sz="1000" b="0" i="0" u="none" strike="noStrike" dirty="0">
                        <a:solidFill>
                          <a:schemeClr val="bg1"/>
                        </a:solidFill>
                        <a:effectLst/>
                        <a:latin typeface="+mj-lt"/>
                      </a:endParaRPr>
                    </a:p>
                  </a:txBody>
                  <a:tcPr marL="0" marR="0" marT="0" marB="0" anchor="ctr">
                    <a:solidFill>
                      <a:srgbClr val="008C95"/>
                    </a:solidFill>
                  </a:tcPr>
                </a:tc>
                <a:tc>
                  <a:txBody>
                    <a:bodyPr/>
                    <a:lstStyle/>
                    <a:p>
                      <a:pPr marL="0" marR="0" lvl="0" indent="0" algn="ctr" defTabSz="1243941" rtl="0" eaLnBrk="1" fontAlgn="ctr" latinLnBrk="0" hangingPunct="1">
                        <a:lnSpc>
                          <a:spcPct val="100000"/>
                        </a:lnSpc>
                        <a:spcBef>
                          <a:spcPts val="0"/>
                        </a:spcBef>
                        <a:spcAft>
                          <a:spcPts val="0"/>
                        </a:spcAft>
                        <a:buClrTx/>
                        <a:buSzTx/>
                        <a:buFontTx/>
                        <a:buNone/>
                        <a:tabLst/>
                        <a:defRPr/>
                      </a:pPr>
                      <a:r>
                        <a:rPr lang="ru-RU" sz="1000" u="none" strike="noStrike" dirty="0">
                          <a:solidFill>
                            <a:schemeClr val="bg1"/>
                          </a:solidFill>
                          <a:effectLst/>
                        </a:rPr>
                        <a:t>В какие сроки</a:t>
                      </a:r>
                      <a:endParaRPr lang="ru-RU" sz="1000" b="0" i="0" u="none" strike="noStrike" dirty="0">
                        <a:solidFill>
                          <a:schemeClr val="bg1"/>
                        </a:solidFill>
                        <a:effectLst/>
                        <a:latin typeface="+mj-lt"/>
                      </a:endParaRPr>
                    </a:p>
                  </a:txBody>
                  <a:tcPr marL="0" marR="0" marT="0" marB="0" anchor="ctr">
                    <a:solidFill>
                      <a:srgbClr val="008C95"/>
                    </a:solidFill>
                  </a:tcPr>
                </a:tc>
                <a:extLst>
                  <a:ext uri="{0D108BD9-81ED-4DB2-BD59-A6C34878D82A}">
                    <a16:rowId xmlns:a16="http://schemas.microsoft.com/office/drawing/2014/main" val="662662707"/>
                  </a:ext>
                </a:extLst>
              </a:tr>
              <a:tr h="516204">
                <a:tc>
                  <a:txBody>
                    <a:bodyPr/>
                    <a:lstStyle/>
                    <a:p>
                      <a:pPr algn="ctr" fontAlgn="b"/>
                      <a:r>
                        <a:rPr lang="ru-RU" sz="1000" u="none" strike="noStrike" dirty="0">
                          <a:effectLst/>
                        </a:rPr>
                        <a:t>от 5 и выше</a:t>
                      </a:r>
                      <a:endParaRPr lang="ru-RU" sz="1000" b="0" i="0" u="none" strike="noStrike" dirty="0">
                        <a:solidFill>
                          <a:srgbClr val="00313C"/>
                        </a:solidFill>
                        <a:effectLst/>
                        <a:latin typeface="+mj-lt"/>
                      </a:endParaRPr>
                    </a:p>
                  </a:txBody>
                  <a:tcPr marL="0" marR="0" marT="0" marB="0" anchor="ctr"/>
                </a:tc>
                <a:tc>
                  <a:txBody>
                    <a:bodyPr/>
                    <a:lstStyle/>
                    <a:p>
                      <a:pPr algn="ctr" fontAlgn="b"/>
                      <a:r>
                        <a:rPr lang="ru-RU" sz="1000" u="none" strike="noStrike" dirty="0">
                          <a:effectLst/>
                        </a:rPr>
                        <a:t> от 1 и выше</a:t>
                      </a:r>
                      <a:endParaRPr lang="ru-RU" sz="1000" b="0" i="0" u="none" strike="noStrike" dirty="0">
                        <a:solidFill>
                          <a:srgbClr val="00313C"/>
                        </a:solidFill>
                        <a:effectLst/>
                        <a:latin typeface="+mj-lt"/>
                      </a:endParaRPr>
                    </a:p>
                  </a:txBody>
                  <a:tcPr marL="0" marR="0" marT="0" marB="0" anchor="ctr"/>
                </a:tc>
                <a:tc>
                  <a:txBody>
                    <a:bodyPr/>
                    <a:lstStyle/>
                    <a:p>
                      <a:pPr algn="ctr" fontAlgn="b"/>
                      <a:r>
                        <a:rPr lang="ru-RU" sz="1000" u="none" strike="noStrike" dirty="0">
                          <a:effectLst/>
                        </a:rPr>
                        <a:t>-</a:t>
                      </a:r>
                      <a:endParaRPr lang="ru-RU" sz="1000" b="0" i="0" u="none" strike="noStrike" dirty="0">
                        <a:solidFill>
                          <a:srgbClr val="00313C"/>
                        </a:solidFill>
                        <a:effectLst/>
                        <a:latin typeface="+mj-lt"/>
                      </a:endParaRPr>
                    </a:p>
                  </a:txBody>
                  <a:tcPr marL="0" marR="0" marT="0" marB="0" anchor="ctr"/>
                </a:tc>
                <a:tc>
                  <a:txBody>
                    <a:bodyPr/>
                    <a:lstStyle/>
                    <a:p>
                      <a:pPr algn="ctr" fontAlgn="b"/>
                      <a:r>
                        <a:rPr lang="ru-RU" sz="1000" u="none" strike="noStrike" dirty="0">
                          <a:effectLst/>
                        </a:rPr>
                        <a:t>Докладчик</a:t>
                      </a:r>
                      <a:r>
                        <a:rPr lang="ru-RU" sz="1000" u="none" strike="noStrike" baseline="0" dirty="0">
                          <a:effectLst/>
                        </a:rPr>
                        <a:t> от предприятия на ритуале </a:t>
                      </a:r>
                      <a:endParaRPr lang="ru-RU" sz="1000" b="0" i="0" u="none" strike="noStrike" dirty="0">
                        <a:solidFill>
                          <a:srgbClr val="00313C"/>
                        </a:solidFill>
                        <a:effectLst/>
                        <a:latin typeface="+mj-lt"/>
                      </a:endParaRPr>
                    </a:p>
                  </a:txBody>
                  <a:tcPr marL="0" marR="0" marT="0" marB="0" anchor="ctr"/>
                </a:tc>
                <a:tc>
                  <a:txBody>
                    <a:bodyPr/>
                    <a:lstStyle/>
                    <a:p>
                      <a:pPr marL="0" marR="0" lvl="0" indent="0" algn="ctr" defTabSz="1243941" rtl="0" eaLnBrk="1" fontAlgn="b" latinLnBrk="0" hangingPunct="1">
                        <a:lnSpc>
                          <a:spcPct val="100000"/>
                        </a:lnSpc>
                        <a:spcBef>
                          <a:spcPts val="0"/>
                        </a:spcBef>
                        <a:spcAft>
                          <a:spcPts val="0"/>
                        </a:spcAft>
                        <a:buClrTx/>
                        <a:buSzTx/>
                        <a:buFontTx/>
                        <a:buNone/>
                        <a:tabLst/>
                        <a:defRPr/>
                      </a:pPr>
                      <a:r>
                        <a:rPr lang="ru-RU" sz="1000" u="none" strike="noStrike" dirty="0">
                          <a:effectLst/>
                        </a:rPr>
                        <a:t>Участников</a:t>
                      </a:r>
                      <a:r>
                        <a:rPr lang="ru-RU" sz="1000" u="none" strike="noStrike" baseline="0" dirty="0">
                          <a:effectLst/>
                        </a:rPr>
                        <a:t> ритуала ФЭП КЦ</a:t>
                      </a:r>
                      <a:endParaRPr lang="ru-RU" sz="1000" b="0" i="0" u="none" strike="noStrike" dirty="0">
                        <a:solidFill>
                          <a:srgbClr val="00313C"/>
                        </a:solidFill>
                        <a:effectLst/>
                        <a:latin typeface="+mj-lt"/>
                      </a:endParaRPr>
                    </a:p>
                  </a:txBody>
                  <a:tcPr marL="0" marR="0" marT="0" marB="0" anchor="ctr"/>
                </a:tc>
                <a:tc>
                  <a:txBody>
                    <a:bodyPr/>
                    <a:lstStyle/>
                    <a:p>
                      <a:pPr marL="0" marR="0" lvl="0" indent="0" algn="ctr" defTabSz="1243941" rtl="0" eaLnBrk="1" fontAlgn="b" latinLnBrk="0" hangingPunct="1">
                        <a:lnSpc>
                          <a:spcPct val="100000"/>
                        </a:lnSpc>
                        <a:spcBef>
                          <a:spcPts val="0"/>
                        </a:spcBef>
                        <a:spcAft>
                          <a:spcPts val="0"/>
                        </a:spcAft>
                        <a:buClrTx/>
                        <a:buSzTx/>
                        <a:buFontTx/>
                        <a:buNone/>
                        <a:tabLst/>
                        <a:defRPr/>
                      </a:pPr>
                      <a:r>
                        <a:rPr lang="ru-RU" sz="1000" u="none" strike="noStrike" dirty="0">
                          <a:effectLst/>
                        </a:rPr>
                        <a:t>На ритуале ФЭП КЦ </a:t>
                      </a:r>
                      <a:r>
                        <a:rPr lang="ru-RU" sz="1000" dirty="0">
                          <a:hlinkClick r:id="rId26"/>
                        </a:rPr>
                        <a:t>«Обсуждение УМД и новых рисков по итогам недели»</a:t>
                      </a:r>
                      <a:r>
                        <a:rPr lang="ru-RU" sz="1000" u="none" strike="noStrike" dirty="0">
                          <a:effectLst/>
                        </a:rPr>
                        <a:t> </a:t>
                      </a:r>
                      <a:endParaRPr lang="ru-RU" sz="1000" b="0" i="0" u="none" strike="noStrike" dirty="0">
                        <a:solidFill>
                          <a:srgbClr val="00313C"/>
                        </a:solidFill>
                        <a:effectLst/>
                        <a:latin typeface="+mj-lt"/>
                      </a:endParaRPr>
                    </a:p>
                  </a:txBody>
                  <a:tcPr marL="0" marR="0" marT="0" marB="0" anchor="ctr"/>
                </a:tc>
                <a:tc>
                  <a:txBody>
                    <a:bodyPr/>
                    <a:lstStyle/>
                    <a:p>
                      <a:pPr algn="ctr" fontAlgn="b"/>
                      <a:r>
                        <a:rPr lang="ru-RU" sz="1000" u="none" strike="noStrike" kern="1200" dirty="0">
                          <a:effectLst/>
                        </a:rPr>
                        <a:t>Еженедельно (пятница)</a:t>
                      </a:r>
                      <a:endParaRPr lang="ru-RU" sz="1000" b="0" i="0" u="none" strike="noStrike" kern="1200" dirty="0">
                        <a:solidFill>
                          <a:srgbClr val="00313C"/>
                        </a:solidFill>
                        <a:effectLst/>
                        <a:latin typeface="+mj-lt"/>
                        <a:ea typeface="+mn-ea"/>
                        <a:cs typeface="+mn-cs"/>
                      </a:endParaRPr>
                    </a:p>
                  </a:txBody>
                  <a:tcPr marL="0" marR="0" marT="0" marB="0" anchor="ctr"/>
                </a:tc>
                <a:extLst>
                  <a:ext uri="{0D108BD9-81ED-4DB2-BD59-A6C34878D82A}">
                    <a16:rowId xmlns:a16="http://schemas.microsoft.com/office/drawing/2014/main" val="3283305705"/>
                  </a:ext>
                </a:extLst>
              </a:tr>
              <a:tr h="139450">
                <a:tc>
                  <a:txBody>
                    <a:bodyPr/>
                    <a:lstStyle/>
                    <a:p>
                      <a:pPr algn="ctr" fontAlgn="b"/>
                      <a:r>
                        <a:rPr lang="ru-RU" sz="1000" u="none" strike="noStrike" dirty="0">
                          <a:effectLst/>
                        </a:rPr>
                        <a:t> от 0 до 5</a:t>
                      </a:r>
                      <a:endParaRPr lang="ru-RU" sz="1000" b="0" i="0" u="none" strike="noStrike" dirty="0">
                        <a:solidFill>
                          <a:srgbClr val="00313C"/>
                        </a:solidFill>
                        <a:effectLst/>
                        <a:latin typeface="+mj-lt"/>
                      </a:endParaRPr>
                    </a:p>
                  </a:txBody>
                  <a:tcPr marL="0" marR="0" marT="0" marB="0" anchor="ctr"/>
                </a:tc>
                <a:tc>
                  <a:txBody>
                    <a:bodyPr/>
                    <a:lstStyle/>
                    <a:p>
                      <a:pPr algn="ctr" fontAlgn="b"/>
                      <a:r>
                        <a:rPr lang="ru-RU" sz="1000" u="none" strike="noStrike" dirty="0">
                          <a:effectLst/>
                        </a:rPr>
                        <a:t>от</a:t>
                      </a:r>
                      <a:r>
                        <a:rPr lang="ru-RU" sz="1000" u="none" strike="noStrike" baseline="0" dirty="0">
                          <a:effectLst/>
                        </a:rPr>
                        <a:t> 0 до 1,0</a:t>
                      </a:r>
                      <a:endParaRPr lang="ru-RU" sz="1000" b="0" i="0" u="none" strike="noStrike" dirty="0">
                        <a:solidFill>
                          <a:srgbClr val="00313C"/>
                        </a:solidFill>
                        <a:effectLst/>
                        <a:latin typeface="+mj-lt"/>
                      </a:endParaRPr>
                    </a:p>
                  </a:txBody>
                  <a:tcPr marL="0" marR="0" marT="0" marB="0" anchor="ctr"/>
                </a:tc>
                <a:tc>
                  <a:txBody>
                    <a:bodyPr/>
                    <a:lstStyle/>
                    <a:p>
                      <a:pPr algn="ctr" fontAlgn="b"/>
                      <a:endParaRPr lang="ru-RU" sz="1000" b="0" i="0" u="none" strike="noStrike" dirty="0">
                        <a:solidFill>
                          <a:srgbClr val="00313C"/>
                        </a:solidFill>
                        <a:effectLst/>
                        <a:latin typeface="+mj-lt"/>
                      </a:endParaRPr>
                    </a:p>
                  </a:txBody>
                  <a:tcPr marL="0" marR="0" marT="0" marB="0" anchor="ctr"/>
                </a:tc>
                <a:tc gridSpan="4">
                  <a:txBody>
                    <a:bodyPr/>
                    <a:lstStyle/>
                    <a:p>
                      <a:pPr algn="ctr" fontAlgn="b"/>
                      <a:r>
                        <a:rPr lang="ru-RU" sz="1000" u="none" strike="noStrike" dirty="0">
                          <a:effectLst/>
                        </a:rPr>
                        <a:t>Информирование не требуется</a:t>
                      </a:r>
                      <a:endParaRPr lang="ru-RU" sz="1000" b="1" i="0" u="none" strike="noStrike" dirty="0">
                        <a:solidFill>
                          <a:srgbClr val="00313C"/>
                        </a:solidFill>
                        <a:effectLst/>
                        <a:latin typeface="+mj-lt"/>
                      </a:endParaRPr>
                    </a:p>
                  </a:txBody>
                  <a:tcPr marL="0" marR="0" marT="0" marB="0" anchor="ctr"/>
                </a:tc>
                <a:tc hMerge="1">
                  <a:txBody>
                    <a:bodyPr/>
                    <a:lstStyle/>
                    <a:p>
                      <a:pPr algn="ctr" fontAlgn="b"/>
                      <a:endParaRPr lang="ru-RU" sz="1000" b="0" i="0" u="none" strike="noStrike" dirty="0">
                        <a:solidFill>
                          <a:schemeClr val="tx1"/>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5F2F2"/>
                    </a:solidFill>
                  </a:tcPr>
                </a:tc>
                <a:tc hMerge="1">
                  <a:txBody>
                    <a:bodyPr/>
                    <a:lstStyle/>
                    <a:p>
                      <a:pPr algn="ctr" fontAlgn="b"/>
                      <a:endParaRPr lang="ru-RU" sz="1000" b="1"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5F2F2"/>
                    </a:solidFill>
                  </a:tcPr>
                </a:tc>
                <a:tc hMerge="1">
                  <a:txBody>
                    <a:bodyPr/>
                    <a:lstStyle/>
                    <a:p>
                      <a:pPr algn="ctr" fontAlgn="b"/>
                      <a:endParaRPr lang="ru-RU" sz="1000" b="1" i="0" u="none" strike="noStrike" dirty="0">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5F2F2"/>
                    </a:solidFill>
                  </a:tcPr>
                </a:tc>
                <a:extLst>
                  <a:ext uri="{0D108BD9-81ED-4DB2-BD59-A6C34878D82A}">
                    <a16:rowId xmlns:a16="http://schemas.microsoft.com/office/drawing/2014/main" val="4199850551"/>
                  </a:ext>
                </a:extLst>
              </a:tr>
            </a:tbl>
          </a:graphicData>
        </a:graphic>
      </p:graphicFrame>
      <p:sp>
        <p:nvSpPr>
          <p:cNvPr id="2" name="TextBox 1"/>
          <p:cNvSpPr txBox="1"/>
          <p:nvPr/>
        </p:nvSpPr>
        <p:spPr>
          <a:xfrm>
            <a:off x="318774" y="784239"/>
            <a:ext cx="8468985" cy="246221"/>
          </a:xfrm>
          <a:prstGeom prst="rect">
            <a:avLst/>
          </a:prstGeom>
          <a:noFill/>
        </p:spPr>
        <p:txBody>
          <a:bodyPr wrap="none" rtlCol="0">
            <a:spAutoFit/>
          </a:bodyPr>
          <a:lstStyle/>
          <a:p>
            <a:r>
              <a:rPr lang="ru-RU" sz="1000" i="1" dirty="0"/>
              <a:t>Продолжение таблицы 1. Схема оперативного информирования в зависимости от экономических потерь и повторяемости события</a:t>
            </a:r>
            <a:r>
              <a:rPr lang="ru-RU" sz="1000" dirty="0"/>
              <a:t>.</a:t>
            </a:r>
          </a:p>
        </p:txBody>
      </p:sp>
      <p:sp>
        <p:nvSpPr>
          <p:cNvPr id="48" name="Номер слайда 2"/>
          <p:cNvSpPr txBox="1">
            <a:spLocks/>
          </p:cNvSpPr>
          <p:nvPr/>
        </p:nvSpPr>
        <p:spPr>
          <a:xfrm>
            <a:off x="11526870" y="6411600"/>
            <a:ext cx="540512" cy="446400"/>
          </a:xfrm>
          <a:prstGeom prst="rect">
            <a:avLst/>
          </a:prstGeom>
        </p:spPr>
        <p:txBody>
          <a:bodyPr anchor="ctr"/>
          <a:lstStyle>
            <a:defPPr>
              <a:defRPr lang="ru-RU"/>
            </a:defPPr>
            <a:lvl1pPr algn="r">
              <a:defRPr sz="1050"/>
            </a:lvl1pPr>
          </a:lstStyle>
          <a:p>
            <a:pPr marL="0" marR="0" lvl="0" indent="0" algn="r" defTabSz="913722" rtl="0" eaLnBrk="1" fontAlgn="auto" latinLnBrk="0" hangingPunct="1">
              <a:lnSpc>
                <a:spcPct val="100000"/>
              </a:lnSpc>
              <a:spcBef>
                <a:spcPts val="0"/>
              </a:spcBef>
              <a:spcAft>
                <a:spcPts val="0"/>
              </a:spcAft>
              <a:buClrTx/>
              <a:buSzTx/>
              <a:buFontTx/>
              <a:buNone/>
              <a:tabLst/>
              <a:defRPr/>
            </a:pPr>
            <a:fld id="{31ED88B6-9D2D-479B-ABA6-BAE9EF28FCC0}" type="slidenum">
              <a:rPr kumimoji="0" lang="ru-RU" sz="1050" b="0" i="0" u="none" strike="noStrike" kern="1200" cap="none" spc="0" normalizeH="0" baseline="0" noProof="0">
                <a:ln>
                  <a:noFill/>
                </a:ln>
                <a:solidFill>
                  <a:srgbClr val="00313C"/>
                </a:solidFill>
                <a:effectLst/>
                <a:uLnTx/>
                <a:uFillTx/>
                <a:latin typeface="Arial"/>
                <a:ea typeface="+mn-ea"/>
                <a:cs typeface="+mn-cs"/>
              </a:rPr>
              <a:pPr marL="0" marR="0" lvl="0" indent="0" algn="r" defTabSz="913722" rtl="0" eaLnBrk="1" fontAlgn="auto" latinLnBrk="0" hangingPunct="1">
                <a:lnSpc>
                  <a:spcPct val="100000"/>
                </a:lnSpc>
                <a:spcBef>
                  <a:spcPts val="0"/>
                </a:spcBef>
                <a:spcAft>
                  <a:spcPts val="0"/>
                </a:spcAft>
                <a:buClrTx/>
                <a:buSzTx/>
                <a:buFontTx/>
                <a:buNone/>
                <a:tabLst/>
                <a:defRPr/>
              </a:pPr>
              <a:t>6</a:t>
            </a:fld>
            <a:endParaRPr kumimoji="0" lang="ru-RU" sz="1050" b="0" i="0" u="none" strike="noStrike" kern="1200" cap="none" spc="0" normalizeH="0" baseline="0" noProof="0" dirty="0">
              <a:ln>
                <a:noFill/>
              </a:ln>
              <a:solidFill>
                <a:srgbClr val="00313C"/>
              </a:solidFill>
              <a:effectLst/>
              <a:uLnTx/>
              <a:uFillTx/>
              <a:latin typeface="Arial"/>
              <a:ea typeface="+mn-ea"/>
              <a:cs typeface="+mn-cs"/>
            </a:endParaRPr>
          </a:p>
        </p:txBody>
      </p:sp>
      <p:grpSp>
        <p:nvGrpSpPr>
          <p:cNvPr id="30" name="Группа 29"/>
          <p:cNvGrpSpPr/>
          <p:nvPr/>
        </p:nvGrpSpPr>
        <p:grpSpPr>
          <a:xfrm>
            <a:off x="10029212" y="199631"/>
            <a:ext cx="1836912" cy="270925"/>
            <a:chOff x="10272872" y="20657"/>
            <a:chExt cx="1836912" cy="270925"/>
          </a:xfrm>
        </p:grpSpPr>
        <p:grpSp>
          <p:nvGrpSpPr>
            <p:cNvPr id="31" name="Group 157">
              <a:extLst>
                <a:ext uri="{FF2B5EF4-FFF2-40B4-BE49-F238E27FC236}">
                  <a16:creationId xmlns:a16="http://schemas.microsoft.com/office/drawing/2014/main" id="{4CEEC936-88F2-487F-9301-BBF7EE53302E}"/>
                </a:ext>
              </a:extLst>
            </p:cNvPr>
            <p:cNvGrpSpPr>
              <a:grpSpLocks/>
            </p:cNvGrpSpPr>
            <p:nvPr>
              <p:custDataLst>
                <p:tags r:id="rId2"/>
              </p:custDataLst>
            </p:nvPr>
          </p:nvGrpSpPr>
          <p:grpSpPr>
            <a:xfrm>
              <a:off x="10635114" y="75002"/>
              <a:ext cx="387944" cy="216580"/>
              <a:chOff x="3088884" y="1164709"/>
              <a:chExt cx="2296426" cy="1282037"/>
            </a:xfrm>
            <a:solidFill>
              <a:srgbClr val="B2D2D8"/>
            </a:solidFill>
          </p:grpSpPr>
          <p:sp>
            <p:nvSpPr>
              <p:cNvPr id="54" name="Freeform: Shape 158">
                <a:extLst>
                  <a:ext uri="{FF2B5EF4-FFF2-40B4-BE49-F238E27FC236}">
                    <a16:creationId xmlns:a16="http://schemas.microsoft.com/office/drawing/2014/main" id="{F4F9E692-AE8C-4FC4-A89B-E6184CB74099}"/>
                  </a:ext>
                </a:extLst>
              </p:cNvPr>
              <p:cNvSpPr/>
              <p:nvPr>
                <p:custDataLst>
                  <p:tags r:id="rId20"/>
                </p:custDataLst>
              </p:nvPr>
            </p:nvSpPr>
            <p:spPr>
              <a:xfrm>
                <a:off x="3088884" y="1164709"/>
                <a:ext cx="2296426" cy="1282037"/>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53573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53573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153573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7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7 w 1828800"/>
                  <a:gd name="connsiteY1" fmla="*/ 0 h 914400"/>
                  <a:gd name="connsiteX2" fmla="*/ 1828800 w 1828800"/>
                  <a:gd name="connsiteY2" fmla="*/ 457200 h 914400"/>
                  <a:gd name="connsiteX3" fmla="*/ 1645787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7 w 1828800"/>
                  <a:gd name="connsiteY1" fmla="*/ 0 h 914400"/>
                  <a:gd name="connsiteX2" fmla="*/ 1828800 w 1828800"/>
                  <a:gd name="connsiteY2" fmla="*/ 457200 h 914400"/>
                  <a:gd name="connsiteX3" fmla="*/ 1645787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45787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645025" y="0"/>
                    </a:lnTo>
                    <a:lnTo>
                      <a:pt x="1828800" y="457200"/>
                    </a:lnTo>
                    <a:lnTo>
                      <a:pt x="1645025" y="914400"/>
                    </a:lnTo>
                    <a:lnTo>
                      <a:pt x="0" y="914400"/>
                    </a:lnTo>
                    <a:lnTo>
                      <a:pt x="183775" y="457200"/>
                    </a:lnTo>
                    <a:close/>
                  </a:path>
                </a:pathLst>
              </a:custGeom>
              <a:grpFill/>
              <a:ln w="9525" cap="flat" cmpd="sng" algn="ctr">
                <a:solidFill>
                  <a:srgbClr val="FFFFFF"/>
                </a:solidFill>
                <a:prstDash val="solid"/>
              </a:ln>
              <a:effectLst/>
            </p:spPr>
            <p:txBody>
              <a:bodyPr wrap="square" l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800" b="0" i="0" u="none" strike="noStrike" kern="0" cap="none" spc="0" normalizeH="0" baseline="0" noProof="0" dirty="0" err="1">
                  <a:ln>
                    <a:noFill/>
                  </a:ln>
                  <a:solidFill>
                    <a:srgbClr val="FFFFFF"/>
                  </a:solidFill>
                  <a:effectLst/>
                  <a:uLnTx/>
                  <a:uFillTx/>
                  <a:latin typeface="Arial"/>
                  <a:ea typeface="+mn-ea"/>
                  <a:cs typeface="+mn-cs"/>
                </a:endParaRPr>
              </a:p>
            </p:txBody>
          </p:sp>
          <p:sp>
            <p:nvSpPr>
              <p:cNvPr id="55" name="TextBox 54">
                <a:extLst>
                  <a:ext uri="{FF2B5EF4-FFF2-40B4-BE49-F238E27FC236}">
                    <a16:creationId xmlns:a16="http://schemas.microsoft.com/office/drawing/2014/main" id="{DBD621E5-087B-4D36-BF72-18BE3ACC1830}"/>
                  </a:ext>
                </a:extLst>
              </p:cNvPr>
              <p:cNvSpPr txBox="1"/>
              <p:nvPr>
                <p:custDataLst>
                  <p:tags r:id="rId21"/>
                </p:custDataLst>
              </p:nvPr>
            </p:nvSpPr>
            <p:spPr>
              <a:xfrm>
                <a:off x="3370450" y="1253740"/>
                <a:ext cx="1784092" cy="1103976"/>
              </a:xfrm>
              <a:prstGeom prst="rect">
                <a:avLst/>
              </a:prstGeom>
              <a:grpFill/>
            </p:spPr>
            <p:txBody>
              <a:bodyPr vert="horz" wrap="square" lIns="36000" tIns="0" rIns="0" bIns="0" rtlCol="0" anchor="ctr">
                <a:noAutofit/>
              </a:bodyPr>
              <a:lstStyle>
                <a:lvl1pPr lvl="0" indent="0" defTabSz="913473" fontAlgn="base">
                  <a:spcBef>
                    <a:spcPct val="0"/>
                  </a:spcBef>
                  <a:spcAft>
                    <a:spcPct val="0"/>
                  </a:spcAft>
                  <a:buClr>
                    <a:schemeClr val="tx2"/>
                  </a:buClr>
                  <a:buSzPct val="100000"/>
                  <a:defRPr lang="ru-RU" sz="1600" baseline="0" dirty="0"/>
                </a:lvl1pPr>
                <a:lvl2pPr marL="198335" lvl="1" indent="-194662" defTabSz="913473" fontAlgn="base">
                  <a:spcBef>
                    <a:spcPct val="0"/>
                  </a:spcBef>
                  <a:spcAft>
                    <a:spcPct val="0"/>
                  </a:spcAft>
                  <a:buClr>
                    <a:schemeClr val="accent4"/>
                  </a:buClr>
                  <a:buSzPct val="125000"/>
                  <a:buFont typeface="Arial" charset="0"/>
                  <a:buChar char="▪"/>
                  <a:defRPr lang="ru-RU" sz="1600" baseline="0" dirty="0"/>
                </a:lvl2pPr>
                <a:lvl3pPr marL="455435" lvl="2" indent="-253428" defTabSz="913473" fontAlgn="base">
                  <a:spcBef>
                    <a:spcPct val="0"/>
                  </a:spcBef>
                  <a:spcAft>
                    <a:spcPct val="0"/>
                  </a:spcAft>
                  <a:buClr>
                    <a:schemeClr val="accent6"/>
                  </a:buClr>
                  <a:buSzPct val="120000"/>
                  <a:buFont typeface="Arial" charset="0"/>
                  <a:buChar char="–"/>
                  <a:defRPr lang="ru-RU" sz="1600" baseline="0" dirty="0"/>
                </a:lvl3pPr>
                <a:lvl4pPr marL="628060" lvl="3" indent="-157933" defTabSz="913473" fontAlgn="base">
                  <a:spcBef>
                    <a:spcPct val="0"/>
                  </a:spcBef>
                  <a:spcAft>
                    <a:spcPct val="0"/>
                  </a:spcAft>
                  <a:buClr>
                    <a:schemeClr val="accent6"/>
                  </a:buClr>
                  <a:buSzPct val="120000"/>
                  <a:buFont typeface="Arial" charset="0"/>
                  <a:buChar char="▫"/>
                  <a:defRPr lang="ru-RU" sz="1600" baseline="0" dirty="0"/>
                </a:lvl4pPr>
                <a:lvl5pPr marL="763957" lvl="4" indent="-132223" defTabSz="913473" fontAlgn="base">
                  <a:spcBef>
                    <a:spcPct val="0"/>
                  </a:spcBef>
                  <a:spcAft>
                    <a:spcPct val="0"/>
                  </a:spcAft>
                  <a:buClr>
                    <a:schemeClr val="accent6"/>
                  </a:buClr>
                  <a:buSzPct val="89000"/>
                  <a:buFont typeface="Arial" charset="0"/>
                  <a:buChar char="-"/>
                  <a:defRPr lang="ru-RU" sz="1600" baseline="0" dirty="0"/>
                </a:lvl5pPr>
                <a:lvl6pPr marL="1020030" indent="-177089" defTabSz="1218026" fontAlgn="base">
                  <a:spcBef>
                    <a:spcPct val="0"/>
                  </a:spcBef>
                  <a:spcAft>
                    <a:spcPct val="0"/>
                  </a:spcAft>
                  <a:buClr>
                    <a:schemeClr val="tx2"/>
                  </a:buClr>
                  <a:buSzPct val="89000"/>
                  <a:buFont typeface="Arial" charset="0"/>
                  <a:buChar char="-"/>
                  <a:defRPr sz="2100" baseline="0"/>
                </a:lvl6pPr>
                <a:lvl7pPr marL="1020030" indent="-177089" defTabSz="1218026" fontAlgn="base">
                  <a:spcBef>
                    <a:spcPct val="0"/>
                  </a:spcBef>
                  <a:spcAft>
                    <a:spcPct val="0"/>
                  </a:spcAft>
                  <a:buClr>
                    <a:schemeClr val="tx2"/>
                  </a:buClr>
                  <a:buSzPct val="89000"/>
                  <a:buFont typeface="Arial" charset="0"/>
                  <a:buChar char="-"/>
                  <a:defRPr sz="2100" baseline="0"/>
                </a:lvl7pPr>
                <a:lvl8pPr marL="1020030" indent="-177089" defTabSz="1218026" fontAlgn="base">
                  <a:spcBef>
                    <a:spcPct val="0"/>
                  </a:spcBef>
                  <a:spcAft>
                    <a:spcPct val="0"/>
                  </a:spcAft>
                  <a:buClr>
                    <a:schemeClr val="tx2"/>
                  </a:buClr>
                  <a:buSzPct val="89000"/>
                  <a:buFont typeface="Arial" charset="0"/>
                  <a:buChar char="-"/>
                  <a:defRPr sz="2100" baseline="0"/>
                </a:lvl8pPr>
                <a:lvl9pPr marL="1020030" indent="-177089" defTabSz="1218026" fontAlgn="base">
                  <a:spcBef>
                    <a:spcPct val="0"/>
                  </a:spcBef>
                  <a:spcAft>
                    <a:spcPct val="0"/>
                  </a:spcAft>
                  <a:buClr>
                    <a:schemeClr val="tx2"/>
                  </a:buClr>
                  <a:buSzPct val="89000"/>
                  <a:buFont typeface="Arial" charset="0"/>
                  <a:buChar char="-"/>
                  <a:defRPr sz="2100" baseline="0"/>
                </a:lvl9pPr>
              </a:lstStyle>
              <a:p>
                <a:pPr marL="0" marR="0" lvl="0" indent="0" defTabSz="913473" eaLnBrk="1" fontAlgn="base" latinLnBrk="0" hangingPunct="1">
                  <a:lnSpc>
                    <a:spcPct val="100000"/>
                  </a:lnSpc>
                  <a:spcBef>
                    <a:spcPct val="0"/>
                  </a:spcBef>
                  <a:spcAft>
                    <a:spcPct val="0"/>
                  </a:spcAft>
                  <a:buClr>
                    <a:srgbClr val="008080"/>
                  </a:buClr>
                  <a:buSzPct val="100000"/>
                  <a:buFontTx/>
                  <a:buNone/>
                  <a:tabLst/>
                  <a:defRPr/>
                </a:pPr>
                <a:endParaRPr kumimoji="0" lang="ru-RU" sz="800" b="1" i="0" u="none" strike="noStrike" kern="0" cap="none" spc="0" normalizeH="0" baseline="0" noProof="0">
                  <a:ln>
                    <a:noFill/>
                  </a:ln>
                  <a:solidFill>
                    <a:srgbClr val="FFFFFF"/>
                  </a:solidFill>
                  <a:effectLst/>
                  <a:uLnTx/>
                  <a:uFillTx/>
                </a:endParaRPr>
              </a:p>
            </p:txBody>
          </p:sp>
        </p:grpSp>
        <p:grpSp>
          <p:nvGrpSpPr>
            <p:cNvPr id="32" name="Group 160">
              <a:extLst>
                <a:ext uri="{FF2B5EF4-FFF2-40B4-BE49-F238E27FC236}">
                  <a16:creationId xmlns:a16="http://schemas.microsoft.com/office/drawing/2014/main" id="{04FC4A19-C68D-44AC-BCE4-E0CA3A8AEF16}"/>
                </a:ext>
              </a:extLst>
            </p:cNvPr>
            <p:cNvGrpSpPr/>
            <p:nvPr>
              <p:custDataLst>
                <p:tags r:id="rId3"/>
              </p:custDataLst>
            </p:nvPr>
          </p:nvGrpSpPr>
          <p:grpSpPr>
            <a:xfrm>
              <a:off x="10272872" y="75002"/>
              <a:ext cx="387944" cy="216580"/>
              <a:chOff x="921522" y="1164709"/>
              <a:chExt cx="2296426" cy="1282037"/>
            </a:xfrm>
          </p:grpSpPr>
          <p:sp>
            <p:nvSpPr>
              <p:cNvPr id="52" name="Freeform: Shape 161">
                <a:extLst>
                  <a:ext uri="{FF2B5EF4-FFF2-40B4-BE49-F238E27FC236}">
                    <a16:creationId xmlns:a16="http://schemas.microsoft.com/office/drawing/2014/main" id="{197CF1A7-7FE1-46BA-ACC2-20AA31C51914}"/>
                  </a:ext>
                </a:extLst>
              </p:cNvPr>
              <p:cNvSpPr/>
              <p:nvPr>
                <p:custDataLst>
                  <p:tags r:id="rId18"/>
                </p:custDataLst>
              </p:nvPr>
            </p:nvSpPr>
            <p:spPr>
              <a:xfrm>
                <a:off x="921522" y="1164709"/>
                <a:ext cx="2296426" cy="1282037"/>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83775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83775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0 w 1828800"/>
                  <a:gd name="connsiteY5"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645025" y="0"/>
                    </a:lnTo>
                    <a:lnTo>
                      <a:pt x="1828800" y="457200"/>
                    </a:lnTo>
                    <a:lnTo>
                      <a:pt x="1645025" y="914400"/>
                    </a:lnTo>
                    <a:lnTo>
                      <a:pt x="0" y="914400"/>
                    </a:lnTo>
                    <a:lnTo>
                      <a:pt x="0" y="457200"/>
                    </a:lnTo>
                    <a:close/>
                  </a:path>
                </a:pathLst>
              </a:custGeom>
              <a:solidFill>
                <a:srgbClr val="008080"/>
              </a:solidFill>
              <a:ln w="9525" cap="flat" cmpd="sng" algn="ctr">
                <a:solidFill>
                  <a:srgbClr val="FFFFFF"/>
                </a:solidFill>
                <a:prstDash val="solid"/>
              </a:ln>
              <a:effectLst/>
            </p:spPr>
            <p:txBody>
              <a:bodyPr wrap="square" l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800" b="0" i="0" u="none" strike="noStrike" kern="0" cap="none" spc="0" normalizeH="0" baseline="0" noProof="0" dirty="0" err="1">
                  <a:ln>
                    <a:noFill/>
                  </a:ln>
                  <a:solidFill>
                    <a:srgbClr val="FFFFFF"/>
                  </a:solidFill>
                  <a:effectLst/>
                  <a:uLnTx/>
                  <a:uFillTx/>
                  <a:latin typeface="Arial"/>
                  <a:ea typeface="+mn-ea"/>
                  <a:cs typeface="+mn-cs"/>
                </a:endParaRPr>
              </a:p>
            </p:txBody>
          </p:sp>
          <p:sp>
            <p:nvSpPr>
              <p:cNvPr id="53" name="TextBox 52">
                <a:extLst>
                  <a:ext uri="{FF2B5EF4-FFF2-40B4-BE49-F238E27FC236}">
                    <a16:creationId xmlns:a16="http://schemas.microsoft.com/office/drawing/2014/main" id="{53079148-39E0-4FCB-82CF-F97B48FC81A3}"/>
                  </a:ext>
                </a:extLst>
              </p:cNvPr>
              <p:cNvSpPr txBox="1"/>
              <p:nvPr>
                <p:custDataLst>
                  <p:tags r:id="rId19"/>
                </p:custDataLst>
              </p:nvPr>
            </p:nvSpPr>
            <p:spPr>
              <a:xfrm>
                <a:off x="985022" y="1253740"/>
                <a:ext cx="2002159" cy="1103976"/>
              </a:xfrm>
              <a:prstGeom prst="rect">
                <a:avLst/>
              </a:prstGeom>
              <a:solidFill>
                <a:srgbClr val="008080"/>
              </a:solidFill>
            </p:spPr>
            <p:txBody>
              <a:bodyPr vert="horz" wrap="square" lIns="36000" tIns="0" rIns="0" bIns="0" rtlCol="0" anchor="ctr">
                <a:noAutofit/>
              </a:bodyPr>
              <a:lstStyle>
                <a:lvl1pPr lvl="0" indent="0" defTabSz="913473" fontAlgn="base">
                  <a:spcBef>
                    <a:spcPct val="0"/>
                  </a:spcBef>
                  <a:spcAft>
                    <a:spcPct val="0"/>
                  </a:spcAft>
                  <a:buClr>
                    <a:schemeClr val="tx2"/>
                  </a:buClr>
                  <a:buSzPct val="100000"/>
                  <a:defRPr lang="ru-RU" sz="1600" baseline="0" dirty="0"/>
                </a:lvl1pPr>
                <a:lvl2pPr marL="198335" lvl="1" indent="-194662" defTabSz="913473" fontAlgn="base">
                  <a:spcBef>
                    <a:spcPct val="0"/>
                  </a:spcBef>
                  <a:spcAft>
                    <a:spcPct val="0"/>
                  </a:spcAft>
                  <a:buClr>
                    <a:schemeClr val="accent4"/>
                  </a:buClr>
                  <a:buSzPct val="125000"/>
                  <a:buFont typeface="Arial" charset="0"/>
                  <a:buChar char="▪"/>
                  <a:defRPr lang="ru-RU" sz="1600" baseline="0" dirty="0"/>
                </a:lvl2pPr>
                <a:lvl3pPr marL="455435" lvl="2" indent="-253428" defTabSz="913473" fontAlgn="base">
                  <a:spcBef>
                    <a:spcPct val="0"/>
                  </a:spcBef>
                  <a:spcAft>
                    <a:spcPct val="0"/>
                  </a:spcAft>
                  <a:buClr>
                    <a:schemeClr val="accent6"/>
                  </a:buClr>
                  <a:buSzPct val="120000"/>
                  <a:buFont typeface="Arial" charset="0"/>
                  <a:buChar char="–"/>
                  <a:defRPr lang="ru-RU" sz="1600" baseline="0" dirty="0"/>
                </a:lvl3pPr>
                <a:lvl4pPr marL="628060" lvl="3" indent="-157933" defTabSz="913473" fontAlgn="base">
                  <a:spcBef>
                    <a:spcPct val="0"/>
                  </a:spcBef>
                  <a:spcAft>
                    <a:spcPct val="0"/>
                  </a:spcAft>
                  <a:buClr>
                    <a:schemeClr val="accent6"/>
                  </a:buClr>
                  <a:buSzPct val="120000"/>
                  <a:buFont typeface="Arial" charset="0"/>
                  <a:buChar char="▫"/>
                  <a:defRPr lang="ru-RU" sz="1600" baseline="0" dirty="0"/>
                </a:lvl4pPr>
                <a:lvl5pPr marL="763957" lvl="4" indent="-132223" defTabSz="913473" fontAlgn="base">
                  <a:spcBef>
                    <a:spcPct val="0"/>
                  </a:spcBef>
                  <a:spcAft>
                    <a:spcPct val="0"/>
                  </a:spcAft>
                  <a:buClr>
                    <a:schemeClr val="accent6"/>
                  </a:buClr>
                  <a:buSzPct val="89000"/>
                  <a:buFont typeface="Arial" charset="0"/>
                  <a:buChar char="-"/>
                  <a:defRPr lang="ru-RU" sz="1600" baseline="0" dirty="0"/>
                </a:lvl5pPr>
                <a:lvl6pPr marL="1020030" indent="-177089" defTabSz="1218026" fontAlgn="base">
                  <a:spcBef>
                    <a:spcPct val="0"/>
                  </a:spcBef>
                  <a:spcAft>
                    <a:spcPct val="0"/>
                  </a:spcAft>
                  <a:buClr>
                    <a:schemeClr val="tx2"/>
                  </a:buClr>
                  <a:buSzPct val="89000"/>
                  <a:buFont typeface="Arial" charset="0"/>
                  <a:buChar char="-"/>
                  <a:defRPr sz="2100" baseline="0"/>
                </a:lvl6pPr>
                <a:lvl7pPr marL="1020030" indent="-177089" defTabSz="1218026" fontAlgn="base">
                  <a:spcBef>
                    <a:spcPct val="0"/>
                  </a:spcBef>
                  <a:spcAft>
                    <a:spcPct val="0"/>
                  </a:spcAft>
                  <a:buClr>
                    <a:schemeClr val="tx2"/>
                  </a:buClr>
                  <a:buSzPct val="89000"/>
                  <a:buFont typeface="Arial" charset="0"/>
                  <a:buChar char="-"/>
                  <a:defRPr sz="2100" baseline="0"/>
                </a:lvl7pPr>
                <a:lvl8pPr marL="1020030" indent="-177089" defTabSz="1218026" fontAlgn="base">
                  <a:spcBef>
                    <a:spcPct val="0"/>
                  </a:spcBef>
                  <a:spcAft>
                    <a:spcPct val="0"/>
                  </a:spcAft>
                  <a:buClr>
                    <a:schemeClr val="tx2"/>
                  </a:buClr>
                  <a:buSzPct val="89000"/>
                  <a:buFont typeface="Arial" charset="0"/>
                  <a:buChar char="-"/>
                  <a:defRPr sz="2100" baseline="0"/>
                </a:lvl8pPr>
                <a:lvl9pPr marL="1020030" indent="-177089" defTabSz="1218026" fontAlgn="base">
                  <a:spcBef>
                    <a:spcPct val="0"/>
                  </a:spcBef>
                  <a:spcAft>
                    <a:spcPct val="0"/>
                  </a:spcAft>
                  <a:buClr>
                    <a:schemeClr val="tx2"/>
                  </a:buClr>
                  <a:buSzPct val="89000"/>
                  <a:buFont typeface="Arial" charset="0"/>
                  <a:buChar char="-"/>
                  <a:defRPr sz="2100" baseline="0"/>
                </a:lvl9pPr>
              </a:lstStyle>
              <a:p>
                <a:pPr marL="0" marR="0" lvl="0" indent="0" defTabSz="913473" eaLnBrk="1" fontAlgn="base" latinLnBrk="0" hangingPunct="1">
                  <a:lnSpc>
                    <a:spcPct val="100000"/>
                  </a:lnSpc>
                  <a:spcBef>
                    <a:spcPct val="0"/>
                  </a:spcBef>
                  <a:spcAft>
                    <a:spcPct val="0"/>
                  </a:spcAft>
                  <a:buClr>
                    <a:srgbClr val="008080"/>
                  </a:buClr>
                  <a:buSzPct val="100000"/>
                  <a:buFontTx/>
                  <a:buNone/>
                  <a:tabLst/>
                  <a:defRPr/>
                </a:pPr>
                <a:endParaRPr kumimoji="0" lang="en-US" sz="800" b="1" i="0" u="none" strike="noStrike" kern="0" cap="none" spc="0" normalizeH="0" baseline="0" noProof="0">
                  <a:ln>
                    <a:noFill/>
                  </a:ln>
                  <a:solidFill>
                    <a:srgbClr val="FFFFFF"/>
                  </a:solidFill>
                  <a:effectLst/>
                  <a:uLnTx/>
                  <a:uFillTx/>
                </a:endParaRPr>
              </a:p>
            </p:txBody>
          </p:sp>
        </p:grpSp>
        <p:sp>
          <p:nvSpPr>
            <p:cNvPr id="33" name="Oval 21">
              <a:extLst>
                <a:ext uri="{FF2B5EF4-FFF2-40B4-BE49-F238E27FC236}">
                  <a16:creationId xmlns:a16="http://schemas.microsoft.com/office/drawing/2014/main" id="{CA8C2CDF-DFFA-426A-BAAE-897286934E9F}"/>
                </a:ext>
              </a:extLst>
            </p:cNvPr>
            <p:cNvSpPr>
              <a:spLocks noChangeArrowheads="1"/>
            </p:cNvSpPr>
            <p:nvPr>
              <p:custDataLst>
                <p:tags r:id="rId4"/>
              </p:custDataLst>
            </p:nvPr>
          </p:nvSpPr>
          <p:spPr bwMode="gray">
            <a:xfrm>
              <a:off x="10392370" y="20657"/>
              <a:ext cx="109965" cy="109965"/>
            </a:xfrm>
            <a:prstGeom prst="ellipse">
              <a:avLst/>
            </a:prstGeom>
            <a:solidFill>
              <a:srgbClr val="008080"/>
            </a:solidFill>
            <a:ln w="9525">
              <a:solidFill>
                <a:srgbClr val="FFFFFF"/>
              </a:solidFill>
              <a:round/>
              <a:headEnd/>
              <a:tailEnd/>
            </a:ln>
          </p:spPr>
          <p:txBody>
            <a:bodyPr wrap="none" lIns="91430" tIns="45715" rIns="91430" bIns="45715" anchor="ctr">
              <a:noAutofit/>
            </a:bodyPr>
            <a:lstStyle/>
            <a:p>
              <a:pPr marL="0" marR="0" lvl="0" indent="0" algn="ctr" defTabSz="913523" eaLnBrk="1" fontAlgn="auto" latinLnBrk="0" hangingPunct="1">
                <a:lnSpc>
                  <a:spcPct val="100000"/>
                </a:lnSpc>
                <a:spcBef>
                  <a:spcPts val="0"/>
                </a:spcBef>
                <a:spcAft>
                  <a:spcPts val="0"/>
                </a:spcAft>
                <a:buClr>
                  <a:srgbClr val="000000"/>
                </a:buClr>
                <a:buSzTx/>
                <a:buFontTx/>
                <a:buNone/>
                <a:tabLst/>
                <a:defRPr/>
              </a:pPr>
              <a:r>
                <a:rPr kumimoji="0" lang="en-US" sz="600" b="1" i="0" u="none" strike="noStrike" kern="0" cap="none" spc="0" normalizeH="0" baseline="0" noProof="0" dirty="0">
                  <a:ln>
                    <a:noFill/>
                  </a:ln>
                  <a:solidFill>
                    <a:srgbClr val="FFFFFF"/>
                  </a:solidFill>
                  <a:effectLst/>
                  <a:uLnTx/>
                  <a:uFillTx/>
                </a:rPr>
                <a:t>1</a:t>
              </a:r>
            </a:p>
          </p:txBody>
        </p:sp>
        <p:sp>
          <p:nvSpPr>
            <p:cNvPr id="34" name="Oval 21">
              <a:extLst>
                <a:ext uri="{FF2B5EF4-FFF2-40B4-BE49-F238E27FC236}">
                  <a16:creationId xmlns:a16="http://schemas.microsoft.com/office/drawing/2014/main" id="{24F374FD-1D76-4320-A12C-1FE7B2FD066D}"/>
                </a:ext>
              </a:extLst>
            </p:cNvPr>
            <p:cNvSpPr>
              <a:spLocks noChangeArrowheads="1"/>
            </p:cNvSpPr>
            <p:nvPr>
              <p:custDataLst>
                <p:tags r:id="rId5"/>
              </p:custDataLst>
            </p:nvPr>
          </p:nvSpPr>
          <p:spPr bwMode="gray">
            <a:xfrm>
              <a:off x="10754612" y="20657"/>
              <a:ext cx="109965" cy="109965"/>
            </a:xfrm>
            <a:prstGeom prst="ellipse">
              <a:avLst/>
            </a:prstGeom>
            <a:solidFill>
              <a:srgbClr val="B2D2D8"/>
            </a:solidFill>
            <a:ln w="9525">
              <a:solidFill>
                <a:srgbClr val="FFFFFF"/>
              </a:solidFill>
              <a:round/>
              <a:headEnd/>
              <a:tailEnd/>
            </a:ln>
          </p:spPr>
          <p:txBody>
            <a:bodyPr wrap="none" lIns="91430" tIns="45715" rIns="91430" bIns="45715" anchor="ctr">
              <a:noAutofit/>
            </a:bodyPr>
            <a:lstStyle/>
            <a:p>
              <a:pPr marL="0" marR="0" lvl="0" indent="0" algn="ctr" defTabSz="913523" eaLnBrk="1" fontAlgn="auto" latinLnBrk="0" hangingPunct="1">
                <a:lnSpc>
                  <a:spcPct val="100000"/>
                </a:lnSpc>
                <a:spcBef>
                  <a:spcPts val="0"/>
                </a:spcBef>
                <a:spcAft>
                  <a:spcPts val="0"/>
                </a:spcAft>
                <a:buClr>
                  <a:srgbClr val="000000"/>
                </a:buClr>
                <a:buSzTx/>
                <a:buFontTx/>
                <a:buNone/>
                <a:tabLst/>
                <a:defRPr/>
              </a:pPr>
              <a:r>
                <a:rPr kumimoji="0" lang="en-US" sz="600" b="1" i="0" u="none" strike="noStrike" kern="0" cap="none" spc="0" normalizeH="0" baseline="0" noProof="0" dirty="0">
                  <a:ln>
                    <a:noFill/>
                  </a:ln>
                  <a:solidFill>
                    <a:srgbClr val="008080"/>
                  </a:solidFill>
                  <a:effectLst/>
                  <a:uLnTx/>
                  <a:uFillTx/>
                </a:rPr>
                <a:t>2</a:t>
              </a:r>
            </a:p>
          </p:txBody>
        </p:sp>
        <p:grpSp>
          <p:nvGrpSpPr>
            <p:cNvPr id="35" name="Group 165">
              <a:extLst>
                <a:ext uri="{FF2B5EF4-FFF2-40B4-BE49-F238E27FC236}">
                  <a16:creationId xmlns:a16="http://schemas.microsoft.com/office/drawing/2014/main" id="{6A479927-CF71-4D23-9A1F-AC5ADBA948D7}"/>
                </a:ext>
              </a:extLst>
            </p:cNvPr>
            <p:cNvGrpSpPr>
              <a:grpSpLocks/>
            </p:cNvGrpSpPr>
            <p:nvPr>
              <p:custDataLst>
                <p:tags r:id="rId6"/>
              </p:custDataLst>
            </p:nvPr>
          </p:nvGrpSpPr>
          <p:grpSpPr>
            <a:xfrm>
              <a:off x="10997356" y="75002"/>
              <a:ext cx="387944" cy="216580"/>
              <a:chOff x="5256246" y="1164709"/>
              <a:chExt cx="2296426" cy="1282037"/>
            </a:xfrm>
            <a:solidFill>
              <a:srgbClr val="B2D2D8"/>
            </a:solidFill>
          </p:grpSpPr>
          <p:sp>
            <p:nvSpPr>
              <p:cNvPr id="50" name="Freeform: Shape 166">
                <a:extLst>
                  <a:ext uri="{FF2B5EF4-FFF2-40B4-BE49-F238E27FC236}">
                    <a16:creationId xmlns:a16="http://schemas.microsoft.com/office/drawing/2014/main" id="{22D52BEC-83FC-4511-ADA5-830242BCB184}"/>
                  </a:ext>
                </a:extLst>
              </p:cNvPr>
              <p:cNvSpPr/>
              <p:nvPr>
                <p:custDataLst>
                  <p:tags r:id="rId16"/>
                </p:custDataLst>
              </p:nvPr>
            </p:nvSpPr>
            <p:spPr>
              <a:xfrm>
                <a:off x="5256246" y="1164709"/>
                <a:ext cx="2296426" cy="1282037"/>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53573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53573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153573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183013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183013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3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6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6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6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645025" y="0"/>
                    </a:lnTo>
                    <a:lnTo>
                      <a:pt x="1828800" y="457200"/>
                    </a:lnTo>
                    <a:lnTo>
                      <a:pt x="1645025" y="914400"/>
                    </a:lnTo>
                    <a:lnTo>
                      <a:pt x="0" y="914400"/>
                    </a:lnTo>
                    <a:lnTo>
                      <a:pt x="183775" y="457200"/>
                    </a:lnTo>
                    <a:close/>
                  </a:path>
                </a:pathLst>
              </a:custGeom>
              <a:grpFill/>
              <a:ln w="9525" cap="flat" cmpd="sng" algn="ctr">
                <a:solidFill>
                  <a:srgbClr val="FFFFFF"/>
                </a:solidFill>
                <a:prstDash val="solid"/>
              </a:ln>
              <a:effectLst/>
            </p:spPr>
            <p:txBody>
              <a:bodyPr wrap="square" l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800" b="0" i="0" u="none" strike="noStrike" kern="0" cap="none" spc="0" normalizeH="0" baseline="0" noProof="0" dirty="0" err="1">
                  <a:ln>
                    <a:noFill/>
                  </a:ln>
                  <a:solidFill>
                    <a:srgbClr val="FFFFFF"/>
                  </a:solidFill>
                  <a:effectLst/>
                  <a:uLnTx/>
                  <a:uFillTx/>
                  <a:latin typeface="Arial"/>
                  <a:ea typeface="+mn-ea"/>
                  <a:cs typeface="+mn-cs"/>
                </a:endParaRPr>
              </a:p>
            </p:txBody>
          </p:sp>
          <p:sp>
            <p:nvSpPr>
              <p:cNvPr id="51" name="TextBox 50">
                <a:extLst>
                  <a:ext uri="{FF2B5EF4-FFF2-40B4-BE49-F238E27FC236}">
                    <a16:creationId xmlns:a16="http://schemas.microsoft.com/office/drawing/2014/main" id="{41D6F7D5-7207-4EA6-A00C-094CDCE9741C}"/>
                  </a:ext>
                </a:extLst>
              </p:cNvPr>
              <p:cNvSpPr txBox="1"/>
              <p:nvPr>
                <p:custDataLst>
                  <p:tags r:id="rId17"/>
                </p:custDataLst>
              </p:nvPr>
            </p:nvSpPr>
            <p:spPr>
              <a:xfrm>
                <a:off x="5537812" y="1253740"/>
                <a:ext cx="1784092" cy="1103976"/>
              </a:xfrm>
              <a:prstGeom prst="rect">
                <a:avLst/>
              </a:prstGeom>
              <a:grpFill/>
            </p:spPr>
            <p:txBody>
              <a:bodyPr vert="horz" wrap="square" lIns="36000" tIns="0" rIns="0" bIns="0" rtlCol="0" anchor="ctr">
                <a:noAutofit/>
              </a:bodyPr>
              <a:lstStyle>
                <a:lvl1pPr lvl="0" indent="0" defTabSz="913473" fontAlgn="base">
                  <a:spcBef>
                    <a:spcPct val="0"/>
                  </a:spcBef>
                  <a:spcAft>
                    <a:spcPct val="0"/>
                  </a:spcAft>
                  <a:buClr>
                    <a:schemeClr val="tx2"/>
                  </a:buClr>
                  <a:buSzPct val="100000"/>
                  <a:defRPr lang="ru-RU" sz="1600" baseline="0" dirty="0"/>
                </a:lvl1pPr>
                <a:lvl2pPr marL="198335" lvl="1" indent="-194662" defTabSz="913473" fontAlgn="base">
                  <a:spcBef>
                    <a:spcPct val="0"/>
                  </a:spcBef>
                  <a:spcAft>
                    <a:spcPct val="0"/>
                  </a:spcAft>
                  <a:buClr>
                    <a:schemeClr val="accent4"/>
                  </a:buClr>
                  <a:buSzPct val="125000"/>
                  <a:buFont typeface="Arial" charset="0"/>
                  <a:buChar char="▪"/>
                  <a:defRPr lang="ru-RU" sz="1600" baseline="0" dirty="0"/>
                </a:lvl2pPr>
                <a:lvl3pPr marL="455435" lvl="2" indent="-253428" defTabSz="913473" fontAlgn="base">
                  <a:spcBef>
                    <a:spcPct val="0"/>
                  </a:spcBef>
                  <a:spcAft>
                    <a:spcPct val="0"/>
                  </a:spcAft>
                  <a:buClr>
                    <a:schemeClr val="accent6"/>
                  </a:buClr>
                  <a:buSzPct val="120000"/>
                  <a:buFont typeface="Arial" charset="0"/>
                  <a:buChar char="–"/>
                  <a:defRPr lang="ru-RU" sz="1600" baseline="0" dirty="0"/>
                </a:lvl3pPr>
                <a:lvl4pPr marL="628060" lvl="3" indent="-157933" defTabSz="913473" fontAlgn="base">
                  <a:spcBef>
                    <a:spcPct val="0"/>
                  </a:spcBef>
                  <a:spcAft>
                    <a:spcPct val="0"/>
                  </a:spcAft>
                  <a:buClr>
                    <a:schemeClr val="accent6"/>
                  </a:buClr>
                  <a:buSzPct val="120000"/>
                  <a:buFont typeface="Arial" charset="0"/>
                  <a:buChar char="▫"/>
                  <a:defRPr lang="ru-RU" sz="1600" baseline="0" dirty="0"/>
                </a:lvl4pPr>
                <a:lvl5pPr marL="763957" lvl="4" indent="-132223" defTabSz="913473" fontAlgn="base">
                  <a:spcBef>
                    <a:spcPct val="0"/>
                  </a:spcBef>
                  <a:spcAft>
                    <a:spcPct val="0"/>
                  </a:spcAft>
                  <a:buClr>
                    <a:schemeClr val="accent6"/>
                  </a:buClr>
                  <a:buSzPct val="89000"/>
                  <a:buFont typeface="Arial" charset="0"/>
                  <a:buChar char="-"/>
                  <a:defRPr lang="ru-RU" sz="1600" baseline="0" dirty="0"/>
                </a:lvl5pPr>
                <a:lvl6pPr marL="1020030" indent="-177089" defTabSz="1218026" fontAlgn="base">
                  <a:spcBef>
                    <a:spcPct val="0"/>
                  </a:spcBef>
                  <a:spcAft>
                    <a:spcPct val="0"/>
                  </a:spcAft>
                  <a:buClr>
                    <a:schemeClr val="tx2"/>
                  </a:buClr>
                  <a:buSzPct val="89000"/>
                  <a:buFont typeface="Arial" charset="0"/>
                  <a:buChar char="-"/>
                  <a:defRPr sz="2100" baseline="0"/>
                </a:lvl6pPr>
                <a:lvl7pPr marL="1020030" indent="-177089" defTabSz="1218026" fontAlgn="base">
                  <a:spcBef>
                    <a:spcPct val="0"/>
                  </a:spcBef>
                  <a:spcAft>
                    <a:spcPct val="0"/>
                  </a:spcAft>
                  <a:buClr>
                    <a:schemeClr val="tx2"/>
                  </a:buClr>
                  <a:buSzPct val="89000"/>
                  <a:buFont typeface="Arial" charset="0"/>
                  <a:buChar char="-"/>
                  <a:defRPr sz="2100" baseline="0"/>
                </a:lvl7pPr>
                <a:lvl8pPr marL="1020030" indent="-177089" defTabSz="1218026" fontAlgn="base">
                  <a:spcBef>
                    <a:spcPct val="0"/>
                  </a:spcBef>
                  <a:spcAft>
                    <a:spcPct val="0"/>
                  </a:spcAft>
                  <a:buClr>
                    <a:schemeClr val="tx2"/>
                  </a:buClr>
                  <a:buSzPct val="89000"/>
                  <a:buFont typeface="Arial" charset="0"/>
                  <a:buChar char="-"/>
                  <a:defRPr sz="2100" baseline="0"/>
                </a:lvl8pPr>
                <a:lvl9pPr marL="1020030" indent="-177089" defTabSz="1218026" fontAlgn="base">
                  <a:spcBef>
                    <a:spcPct val="0"/>
                  </a:spcBef>
                  <a:spcAft>
                    <a:spcPct val="0"/>
                  </a:spcAft>
                  <a:buClr>
                    <a:schemeClr val="tx2"/>
                  </a:buClr>
                  <a:buSzPct val="89000"/>
                  <a:buFont typeface="Arial" charset="0"/>
                  <a:buChar char="-"/>
                  <a:defRPr sz="2100" baseline="0"/>
                </a:lvl9pPr>
              </a:lstStyle>
              <a:p>
                <a:pPr marL="0" marR="0" lvl="0" indent="0" defTabSz="913473" eaLnBrk="1" fontAlgn="base" latinLnBrk="0" hangingPunct="1">
                  <a:lnSpc>
                    <a:spcPct val="100000"/>
                  </a:lnSpc>
                  <a:spcBef>
                    <a:spcPct val="0"/>
                  </a:spcBef>
                  <a:spcAft>
                    <a:spcPct val="0"/>
                  </a:spcAft>
                  <a:buClr>
                    <a:srgbClr val="008080"/>
                  </a:buClr>
                  <a:buSzPct val="100000"/>
                  <a:buFontTx/>
                  <a:buNone/>
                  <a:tabLst/>
                  <a:defRPr/>
                </a:pPr>
                <a:endParaRPr kumimoji="0" lang="az-Cyrl-AZ" sz="800" b="1" i="0" u="none" strike="noStrike" kern="0" cap="none" spc="0" normalizeH="0" baseline="0" noProof="0">
                  <a:ln>
                    <a:noFill/>
                  </a:ln>
                  <a:solidFill>
                    <a:srgbClr val="FFFFFF"/>
                  </a:solidFill>
                  <a:effectLst/>
                  <a:uLnTx/>
                  <a:uFillTx/>
                </a:endParaRPr>
              </a:p>
            </p:txBody>
          </p:sp>
        </p:grpSp>
        <p:sp>
          <p:nvSpPr>
            <p:cNvPr id="36" name="Oval 21">
              <a:extLst>
                <a:ext uri="{FF2B5EF4-FFF2-40B4-BE49-F238E27FC236}">
                  <a16:creationId xmlns:a16="http://schemas.microsoft.com/office/drawing/2014/main" id="{534F44EC-FB5F-47D7-BFF8-6E1D0857E593}"/>
                </a:ext>
              </a:extLst>
            </p:cNvPr>
            <p:cNvSpPr>
              <a:spLocks noChangeArrowheads="1"/>
            </p:cNvSpPr>
            <p:nvPr>
              <p:custDataLst>
                <p:tags r:id="rId7"/>
              </p:custDataLst>
            </p:nvPr>
          </p:nvSpPr>
          <p:spPr bwMode="gray">
            <a:xfrm>
              <a:off x="11116853" y="20657"/>
              <a:ext cx="109965" cy="109965"/>
            </a:xfrm>
            <a:prstGeom prst="ellipse">
              <a:avLst/>
            </a:prstGeom>
            <a:solidFill>
              <a:srgbClr val="B2D2D8"/>
            </a:solidFill>
            <a:ln w="9525">
              <a:solidFill>
                <a:srgbClr val="FFFFFF"/>
              </a:solidFill>
              <a:round/>
              <a:headEnd/>
              <a:tailEnd/>
            </a:ln>
          </p:spPr>
          <p:txBody>
            <a:bodyPr wrap="none" lIns="91430" tIns="45715" rIns="91430" bIns="45715" anchor="ctr">
              <a:noAutofit/>
            </a:bodyPr>
            <a:lstStyle/>
            <a:p>
              <a:pPr marL="0" marR="0" lvl="0" indent="0" algn="ctr" defTabSz="913523" eaLnBrk="1" fontAlgn="auto" latinLnBrk="0" hangingPunct="1">
                <a:lnSpc>
                  <a:spcPct val="100000"/>
                </a:lnSpc>
                <a:spcBef>
                  <a:spcPts val="0"/>
                </a:spcBef>
                <a:spcAft>
                  <a:spcPts val="0"/>
                </a:spcAft>
                <a:buClr>
                  <a:srgbClr val="000000"/>
                </a:buClr>
                <a:buSzTx/>
                <a:buFontTx/>
                <a:buNone/>
                <a:tabLst/>
                <a:defRPr/>
              </a:pPr>
              <a:r>
                <a:rPr kumimoji="0" lang="en-US" sz="600" b="1" i="0" u="none" strike="noStrike" kern="0" cap="none" spc="0" normalizeH="0" baseline="0" noProof="0" dirty="0">
                  <a:ln>
                    <a:noFill/>
                  </a:ln>
                  <a:solidFill>
                    <a:srgbClr val="008080"/>
                  </a:solidFill>
                  <a:effectLst/>
                  <a:uLnTx/>
                  <a:uFillTx/>
                </a:rPr>
                <a:t>3</a:t>
              </a:r>
            </a:p>
          </p:txBody>
        </p:sp>
        <p:grpSp>
          <p:nvGrpSpPr>
            <p:cNvPr id="37" name="Group 169">
              <a:extLst>
                <a:ext uri="{FF2B5EF4-FFF2-40B4-BE49-F238E27FC236}">
                  <a16:creationId xmlns:a16="http://schemas.microsoft.com/office/drawing/2014/main" id="{13285675-2FDB-48AB-86DD-E0FA8ABD9726}"/>
                </a:ext>
              </a:extLst>
            </p:cNvPr>
            <p:cNvGrpSpPr>
              <a:grpSpLocks/>
            </p:cNvGrpSpPr>
            <p:nvPr>
              <p:custDataLst>
                <p:tags r:id="rId8"/>
              </p:custDataLst>
            </p:nvPr>
          </p:nvGrpSpPr>
          <p:grpSpPr>
            <a:xfrm>
              <a:off x="11359598" y="75002"/>
              <a:ext cx="387944" cy="216580"/>
              <a:chOff x="7423608" y="1164709"/>
              <a:chExt cx="2296426" cy="1282037"/>
            </a:xfrm>
            <a:solidFill>
              <a:srgbClr val="B2D2D8"/>
            </a:solidFill>
          </p:grpSpPr>
          <p:sp>
            <p:nvSpPr>
              <p:cNvPr id="43" name="Freeform: Shape 170">
                <a:extLst>
                  <a:ext uri="{FF2B5EF4-FFF2-40B4-BE49-F238E27FC236}">
                    <a16:creationId xmlns:a16="http://schemas.microsoft.com/office/drawing/2014/main" id="{9922053E-E6BB-46F5-AFA6-3CD333C80E1D}"/>
                  </a:ext>
                </a:extLst>
              </p:cNvPr>
              <p:cNvSpPr/>
              <p:nvPr>
                <p:custDataLst>
                  <p:tags r:id="rId14"/>
                </p:custDataLst>
              </p:nvPr>
            </p:nvSpPr>
            <p:spPr>
              <a:xfrm>
                <a:off x="7423608" y="1164709"/>
                <a:ext cx="2296426" cy="1282037"/>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53573 w 1828800"/>
                  <a:gd name="connsiteY5" fmla="*/ 457200 h 914400"/>
                  <a:gd name="connsiteX0" fmla="*/ 0 w 1828800"/>
                  <a:gd name="connsiteY0" fmla="*/ 0 h 914400"/>
                  <a:gd name="connsiteX1" fmla="*/ 1675226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53573 w 1828800"/>
                  <a:gd name="connsiteY5" fmla="*/ 457200 h 914400"/>
                  <a:gd name="connsiteX0" fmla="*/ 0 w 1828800"/>
                  <a:gd name="connsiteY0" fmla="*/ 0 h 914400"/>
                  <a:gd name="connsiteX1" fmla="*/ 1675226 w 1828800"/>
                  <a:gd name="connsiteY1" fmla="*/ 0 h 914400"/>
                  <a:gd name="connsiteX2" fmla="*/ 1828800 w 1828800"/>
                  <a:gd name="connsiteY2" fmla="*/ 457200 h 914400"/>
                  <a:gd name="connsiteX3" fmla="*/ 1675226 w 1828800"/>
                  <a:gd name="connsiteY3" fmla="*/ 914400 h 914400"/>
                  <a:gd name="connsiteX4" fmla="*/ 0 w 1828800"/>
                  <a:gd name="connsiteY4" fmla="*/ 914400 h 914400"/>
                  <a:gd name="connsiteX5" fmla="*/ 153573 w 1828800"/>
                  <a:gd name="connsiteY5" fmla="*/ 457200 h 914400"/>
                  <a:gd name="connsiteX0" fmla="*/ 0 w 1828800"/>
                  <a:gd name="connsiteY0" fmla="*/ 0 h 914400"/>
                  <a:gd name="connsiteX1" fmla="*/ 1675226 w 1828800"/>
                  <a:gd name="connsiteY1" fmla="*/ 0 h 914400"/>
                  <a:gd name="connsiteX2" fmla="*/ 1828800 w 1828800"/>
                  <a:gd name="connsiteY2" fmla="*/ 457200 h 914400"/>
                  <a:gd name="connsiteX3" fmla="*/ 1675226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7 w 1828800"/>
                  <a:gd name="connsiteY1" fmla="*/ 0 h 914400"/>
                  <a:gd name="connsiteX2" fmla="*/ 1828800 w 1828800"/>
                  <a:gd name="connsiteY2" fmla="*/ 457200 h 914400"/>
                  <a:gd name="connsiteX3" fmla="*/ 1675226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7 w 1828800"/>
                  <a:gd name="connsiteY1" fmla="*/ 0 h 914400"/>
                  <a:gd name="connsiteX2" fmla="*/ 1828800 w 1828800"/>
                  <a:gd name="connsiteY2" fmla="*/ 457200 h 914400"/>
                  <a:gd name="connsiteX3" fmla="*/ 1645787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7 w 1828800"/>
                  <a:gd name="connsiteY1" fmla="*/ 0 h 914400"/>
                  <a:gd name="connsiteX2" fmla="*/ 1828800 w 1828800"/>
                  <a:gd name="connsiteY2" fmla="*/ 457200 h 914400"/>
                  <a:gd name="connsiteX3" fmla="*/ 1645787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7 w 1828800"/>
                  <a:gd name="connsiteY1" fmla="*/ 0 h 914400"/>
                  <a:gd name="connsiteX2" fmla="*/ 1828800 w 1828800"/>
                  <a:gd name="connsiteY2" fmla="*/ 457200 h 914400"/>
                  <a:gd name="connsiteX3" fmla="*/ 1645787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7 w 1828800"/>
                  <a:gd name="connsiteY1" fmla="*/ 0 h 914400"/>
                  <a:gd name="connsiteX2" fmla="*/ 1828800 w 1828800"/>
                  <a:gd name="connsiteY2" fmla="*/ 457200 h 914400"/>
                  <a:gd name="connsiteX3" fmla="*/ 1645787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7 w 1828800"/>
                  <a:gd name="connsiteY1" fmla="*/ 0 h 914400"/>
                  <a:gd name="connsiteX2" fmla="*/ 1828800 w 1828800"/>
                  <a:gd name="connsiteY2" fmla="*/ 457200 h 914400"/>
                  <a:gd name="connsiteX3" fmla="*/ 1645787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7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645025" y="0"/>
                    </a:lnTo>
                    <a:lnTo>
                      <a:pt x="1828800" y="457200"/>
                    </a:lnTo>
                    <a:lnTo>
                      <a:pt x="1645025" y="914400"/>
                    </a:lnTo>
                    <a:lnTo>
                      <a:pt x="0" y="914400"/>
                    </a:lnTo>
                    <a:lnTo>
                      <a:pt x="183775" y="457200"/>
                    </a:lnTo>
                    <a:close/>
                  </a:path>
                </a:pathLst>
              </a:custGeom>
              <a:grpFill/>
              <a:ln w="9525" cap="flat" cmpd="sng" algn="ctr">
                <a:solidFill>
                  <a:srgbClr val="FFFFFF"/>
                </a:solidFill>
                <a:prstDash val="solid"/>
              </a:ln>
              <a:effectLst/>
            </p:spPr>
            <p:txBody>
              <a:bodyPr wrap="square" l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800" b="0" i="0" u="none" strike="noStrike" kern="0" cap="none" spc="0" normalizeH="0" baseline="0" noProof="0" dirty="0" err="1">
                  <a:ln>
                    <a:noFill/>
                  </a:ln>
                  <a:solidFill>
                    <a:srgbClr val="FFFFFF"/>
                  </a:solidFill>
                  <a:effectLst/>
                  <a:uLnTx/>
                  <a:uFillTx/>
                  <a:latin typeface="Arial"/>
                  <a:ea typeface="+mn-ea"/>
                  <a:cs typeface="+mn-cs"/>
                </a:endParaRPr>
              </a:p>
            </p:txBody>
          </p:sp>
          <p:sp>
            <p:nvSpPr>
              <p:cNvPr id="49" name="TextBox 48">
                <a:extLst>
                  <a:ext uri="{FF2B5EF4-FFF2-40B4-BE49-F238E27FC236}">
                    <a16:creationId xmlns:a16="http://schemas.microsoft.com/office/drawing/2014/main" id="{DACEA2A0-EF26-43D3-9018-518CFBAE9072}"/>
                  </a:ext>
                </a:extLst>
              </p:cNvPr>
              <p:cNvSpPr txBox="1"/>
              <p:nvPr>
                <p:custDataLst>
                  <p:tags r:id="rId15"/>
                </p:custDataLst>
              </p:nvPr>
            </p:nvSpPr>
            <p:spPr>
              <a:xfrm>
                <a:off x="7705175" y="1253740"/>
                <a:ext cx="1784092" cy="1103976"/>
              </a:xfrm>
              <a:prstGeom prst="rect">
                <a:avLst/>
              </a:prstGeom>
              <a:grpFill/>
            </p:spPr>
            <p:txBody>
              <a:bodyPr vert="horz" wrap="square" lIns="36000" tIns="0" rIns="0" bIns="0" rtlCol="0" anchor="ctr">
                <a:noAutofit/>
              </a:bodyPr>
              <a:lstStyle>
                <a:lvl1pPr lvl="0" indent="0" defTabSz="913473" fontAlgn="base">
                  <a:spcBef>
                    <a:spcPct val="0"/>
                  </a:spcBef>
                  <a:spcAft>
                    <a:spcPct val="0"/>
                  </a:spcAft>
                  <a:buClr>
                    <a:schemeClr val="tx2"/>
                  </a:buClr>
                  <a:buSzPct val="100000"/>
                  <a:defRPr lang="ru-RU" sz="1600" baseline="0" dirty="0"/>
                </a:lvl1pPr>
                <a:lvl2pPr marL="198335" lvl="1" indent="-194662" defTabSz="913473" fontAlgn="base">
                  <a:spcBef>
                    <a:spcPct val="0"/>
                  </a:spcBef>
                  <a:spcAft>
                    <a:spcPct val="0"/>
                  </a:spcAft>
                  <a:buClr>
                    <a:schemeClr val="accent4"/>
                  </a:buClr>
                  <a:buSzPct val="125000"/>
                  <a:buFont typeface="Arial" charset="0"/>
                  <a:buChar char="▪"/>
                  <a:defRPr lang="ru-RU" sz="1600" baseline="0" dirty="0"/>
                </a:lvl2pPr>
                <a:lvl3pPr marL="455435" lvl="2" indent="-253428" defTabSz="913473" fontAlgn="base">
                  <a:spcBef>
                    <a:spcPct val="0"/>
                  </a:spcBef>
                  <a:spcAft>
                    <a:spcPct val="0"/>
                  </a:spcAft>
                  <a:buClr>
                    <a:schemeClr val="accent6"/>
                  </a:buClr>
                  <a:buSzPct val="120000"/>
                  <a:buFont typeface="Arial" charset="0"/>
                  <a:buChar char="–"/>
                  <a:defRPr lang="ru-RU" sz="1600" baseline="0" dirty="0"/>
                </a:lvl3pPr>
                <a:lvl4pPr marL="628060" lvl="3" indent="-157933" defTabSz="913473" fontAlgn="base">
                  <a:spcBef>
                    <a:spcPct val="0"/>
                  </a:spcBef>
                  <a:spcAft>
                    <a:spcPct val="0"/>
                  </a:spcAft>
                  <a:buClr>
                    <a:schemeClr val="accent6"/>
                  </a:buClr>
                  <a:buSzPct val="120000"/>
                  <a:buFont typeface="Arial" charset="0"/>
                  <a:buChar char="▫"/>
                  <a:defRPr lang="ru-RU" sz="1600" baseline="0" dirty="0"/>
                </a:lvl4pPr>
                <a:lvl5pPr marL="763957" lvl="4" indent="-132223" defTabSz="913473" fontAlgn="base">
                  <a:spcBef>
                    <a:spcPct val="0"/>
                  </a:spcBef>
                  <a:spcAft>
                    <a:spcPct val="0"/>
                  </a:spcAft>
                  <a:buClr>
                    <a:schemeClr val="accent6"/>
                  </a:buClr>
                  <a:buSzPct val="89000"/>
                  <a:buFont typeface="Arial" charset="0"/>
                  <a:buChar char="-"/>
                  <a:defRPr lang="ru-RU" sz="1600" baseline="0" dirty="0"/>
                </a:lvl5pPr>
                <a:lvl6pPr marL="1020030" indent="-177089" defTabSz="1218026" fontAlgn="base">
                  <a:spcBef>
                    <a:spcPct val="0"/>
                  </a:spcBef>
                  <a:spcAft>
                    <a:spcPct val="0"/>
                  </a:spcAft>
                  <a:buClr>
                    <a:schemeClr val="tx2"/>
                  </a:buClr>
                  <a:buSzPct val="89000"/>
                  <a:buFont typeface="Arial" charset="0"/>
                  <a:buChar char="-"/>
                  <a:defRPr sz="2100" baseline="0"/>
                </a:lvl6pPr>
                <a:lvl7pPr marL="1020030" indent="-177089" defTabSz="1218026" fontAlgn="base">
                  <a:spcBef>
                    <a:spcPct val="0"/>
                  </a:spcBef>
                  <a:spcAft>
                    <a:spcPct val="0"/>
                  </a:spcAft>
                  <a:buClr>
                    <a:schemeClr val="tx2"/>
                  </a:buClr>
                  <a:buSzPct val="89000"/>
                  <a:buFont typeface="Arial" charset="0"/>
                  <a:buChar char="-"/>
                  <a:defRPr sz="2100" baseline="0"/>
                </a:lvl7pPr>
                <a:lvl8pPr marL="1020030" indent="-177089" defTabSz="1218026" fontAlgn="base">
                  <a:spcBef>
                    <a:spcPct val="0"/>
                  </a:spcBef>
                  <a:spcAft>
                    <a:spcPct val="0"/>
                  </a:spcAft>
                  <a:buClr>
                    <a:schemeClr val="tx2"/>
                  </a:buClr>
                  <a:buSzPct val="89000"/>
                  <a:buFont typeface="Arial" charset="0"/>
                  <a:buChar char="-"/>
                  <a:defRPr sz="2100" baseline="0"/>
                </a:lvl8pPr>
                <a:lvl9pPr marL="1020030" indent="-177089" defTabSz="1218026" fontAlgn="base">
                  <a:spcBef>
                    <a:spcPct val="0"/>
                  </a:spcBef>
                  <a:spcAft>
                    <a:spcPct val="0"/>
                  </a:spcAft>
                  <a:buClr>
                    <a:schemeClr val="tx2"/>
                  </a:buClr>
                  <a:buSzPct val="89000"/>
                  <a:buFont typeface="Arial" charset="0"/>
                  <a:buChar char="-"/>
                  <a:defRPr sz="2100" baseline="0"/>
                </a:lvl9pPr>
              </a:lstStyle>
              <a:p>
                <a:pPr marL="0" marR="0" lvl="0" indent="0" defTabSz="913473" eaLnBrk="1" fontAlgn="base" latinLnBrk="0" hangingPunct="1">
                  <a:lnSpc>
                    <a:spcPct val="100000"/>
                  </a:lnSpc>
                  <a:spcBef>
                    <a:spcPct val="0"/>
                  </a:spcBef>
                  <a:spcAft>
                    <a:spcPct val="0"/>
                  </a:spcAft>
                  <a:buClr>
                    <a:srgbClr val="008080"/>
                  </a:buClr>
                  <a:buSzPct val="100000"/>
                  <a:buFontTx/>
                  <a:buNone/>
                  <a:tabLst/>
                  <a:defRPr/>
                </a:pPr>
                <a:endParaRPr kumimoji="0" lang="az-Cyrl-AZ" sz="800" b="1" i="0" u="none" strike="noStrike" kern="0" cap="none" spc="0" normalizeH="0" baseline="0" noProof="0">
                  <a:ln>
                    <a:noFill/>
                  </a:ln>
                  <a:solidFill>
                    <a:srgbClr val="FFFFFF"/>
                  </a:solidFill>
                  <a:effectLst/>
                  <a:uLnTx/>
                  <a:uFillTx/>
                </a:endParaRPr>
              </a:p>
            </p:txBody>
          </p:sp>
        </p:grpSp>
        <p:sp>
          <p:nvSpPr>
            <p:cNvPr id="38" name="Oval 21">
              <a:extLst>
                <a:ext uri="{FF2B5EF4-FFF2-40B4-BE49-F238E27FC236}">
                  <a16:creationId xmlns:a16="http://schemas.microsoft.com/office/drawing/2014/main" id="{C49C3772-49F1-4739-B4E0-3049E64FD491}"/>
                </a:ext>
              </a:extLst>
            </p:cNvPr>
            <p:cNvSpPr>
              <a:spLocks noChangeArrowheads="1"/>
            </p:cNvSpPr>
            <p:nvPr>
              <p:custDataLst>
                <p:tags r:id="rId9"/>
              </p:custDataLst>
            </p:nvPr>
          </p:nvSpPr>
          <p:spPr bwMode="gray">
            <a:xfrm>
              <a:off x="11479095" y="20657"/>
              <a:ext cx="109965" cy="109965"/>
            </a:xfrm>
            <a:prstGeom prst="ellipse">
              <a:avLst/>
            </a:prstGeom>
            <a:solidFill>
              <a:srgbClr val="B2D2D8"/>
            </a:solidFill>
            <a:ln w="9525">
              <a:solidFill>
                <a:srgbClr val="FFFFFF"/>
              </a:solidFill>
              <a:round/>
              <a:headEnd/>
              <a:tailEnd/>
            </a:ln>
          </p:spPr>
          <p:txBody>
            <a:bodyPr wrap="none" lIns="91430" tIns="45715" rIns="91430" bIns="45715" anchor="ctr">
              <a:noAutofit/>
            </a:bodyPr>
            <a:lstStyle/>
            <a:p>
              <a:pPr marL="0" marR="0" lvl="0" indent="0" algn="ctr" defTabSz="913523" eaLnBrk="1" fontAlgn="auto" latinLnBrk="0" hangingPunct="1">
                <a:lnSpc>
                  <a:spcPct val="100000"/>
                </a:lnSpc>
                <a:spcBef>
                  <a:spcPts val="0"/>
                </a:spcBef>
                <a:spcAft>
                  <a:spcPts val="0"/>
                </a:spcAft>
                <a:buClr>
                  <a:srgbClr val="000000"/>
                </a:buClr>
                <a:buSzTx/>
                <a:buFontTx/>
                <a:buNone/>
                <a:tabLst/>
                <a:defRPr/>
              </a:pPr>
              <a:r>
                <a:rPr kumimoji="0" lang="en-US" sz="600" b="1" i="0" u="none" strike="noStrike" kern="0" cap="none" spc="0" normalizeH="0" baseline="0" noProof="0" dirty="0">
                  <a:ln>
                    <a:noFill/>
                  </a:ln>
                  <a:solidFill>
                    <a:srgbClr val="008080"/>
                  </a:solidFill>
                  <a:effectLst/>
                  <a:uLnTx/>
                  <a:uFillTx/>
                </a:rPr>
                <a:t>4</a:t>
              </a:r>
            </a:p>
          </p:txBody>
        </p:sp>
        <p:grpSp>
          <p:nvGrpSpPr>
            <p:cNvPr id="39" name="Group 174">
              <a:extLst>
                <a:ext uri="{FF2B5EF4-FFF2-40B4-BE49-F238E27FC236}">
                  <a16:creationId xmlns:a16="http://schemas.microsoft.com/office/drawing/2014/main" id="{514841D9-CB74-466E-89FC-BB456C7184F2}"/>
                </a:ext>
              </a:extLst>
            </p:cNvPr>
            <p:cNvGrpSpPr>
              <a:grpSpLocks/>
            </p:cNvGrpSpPr>
            <p:nvPr>
              <p:custDataLst>
                <p:tags r:id="rId10"/>
              </p:custDataLst>
            </p:nvPr>
          </p:nvGrpSpPr>
          <p:grpSpPr>
            <a:xfrm>
              <a:off x="11721840" y="75002"/>
              <a:ext cx="387944" cy="216580"/>
              <a:chOff x="9590971" y="1164709"/>
              <a:chExt cx="2296426" cy="1282037"/>
            </a:xfrm>
            <a:solidFill>
              <a:srgbClr val="B2D2D8"/>
            </a:solidFill>
          </p:grpSpPr>
          <p:sp>
            <p:nvSpPr>
              <p:cNvPr id="41" name="Freeform: Shape 175">
                <a:extLst>
                  <a:ext uri="{FF2B5EF4-FFF2-40B4-BE49-F238E27FC236}">
                    <a16:creationId xmlns:a16="http://schemas.microsoft.com/office/drawing/2014/main" id="{6ADF75C3-1BBB-4471-855C-5081288C18F6}"/>
                  </a:ext>
                </a:extLst>
              </p:cNvPr>
              <p:cNvSpPr/>
              <p:nvPr>
                <p:custDataLst>
                  <p:tags r:id="rId12"/>
                </p:custDataLst>
              </p:nvPr>
            </p:nvSpPr>
            <p:spPr>
              <a:xfrm>
                <a:off x="9590971" y="1164709"/>
                <a:ext cx="2296426" cy="1282037"/>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53574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53574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153574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645025" y="0"/>
                    </a:lnTo>
                    <a:lnTo>
                      <a:pt x="1828800" y="457200"/>
                    </a:lnTo>
                    <a:lnTo>
                      <a:pt x="1645025" y="914400"/>
                    </a:lnTo>
                    <a:lnTo>
                      <a:pt x="0" y="914400"/>
                    </a:lnTo>
                    <a:lnTo>
                      <a:pt x="183775" y="457200"/>
                    </a:lnTo>
                    <a:close/>
                  </a:path>
                </a:pathLst>
              </a:custGeom>
              <a:grpFill/>
              <a:ln w="9525" cap="flat" cmpd="sng" algn="ctr">
                <a:solidFill>
                  <a:srgbClr val="FFFFFF"/>
                </a:solidFill>
                <a:prstDash val="solid"/>
              </a:ln>
              <a:effectLst/>
            </p:spPr>
            <p:txBody>
              <a:bodyPr wrap="square" l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800" b="0" i="0" u="none" strike="noStrike" kern="0" cap="none" spc="0" normalizeH="0" baseline="0" noProof="0" dirty="0" err="1">
                  <a:ln>
                    <a:noFill/>
                  </a:ln>
                  <a:solidFill>
                    <a:srgbClr val="FFFFFF"/>
                  </a:solidFill>
                  <a:effectLst/>
                  <a:uLnTx/>
                  <a:uFillTx/>
                  <a:latin typeface="Arial"/>
                  <a:ea typeface="+mn-ea"/>
                  <a:cs typeface="+mn-cs"/>
                </a:endParaRPr>
              </a:p>
            </p:txBody>
          </p:sp>
          <p:sp>
            <p:nvSpPr>
              <p:cNvPr id="42" name="TextBox 41">
                <a:extLst>
                  <a:ext uri="{FF2B5EF4-FFF2-40B4-BE49-F238E27FC236}">
                    <a16:creationId xmlns:a16="http://schemas.microsoft.com/office/drawing/2014/main" id="{2B9CE2EE-E0EE-4848-98FC-7C53D156FDF2}"/>
                  </a:ext>
                </a:extLst>
              </p:cNvPr>
              <p:cNvSpPr txBox="1"/>
              <p:nvPr>
                <p:custDataLst>
                  <p:tags r:id="rId13"/>
                </p:custDataLst>
              </p:nvPr>
            </p:nvSpPr>
            <p:spPr>
              <a:xfrm>
                <a:off x="9872538" y="1253740"/>
                <a:ext cx="1784092" cy="1103976"/>
              </a:xfrm>
              <a:prstGeom prst="rect">
                <a:avLst/>
              </a:prstGeom>
              <a:grpFill/>
            </p:spPr>
            <p:txBody>
              <a:bodyPr vert="horz" wrap="square" lIns="36000" tIns="0" rIns="0" bIns="0" rtlCol="0" anchor="ctr">
                <a:noAutofit/>
              </a:bodyPr>
              <a:lstStyle>
                <a:lvl1pPr lvl="0" indent="0" defTabSz="913473" fontAlgn="base">
                  <a:spcBef>
                    <a:spcPct val="0"/>
                  </a:spcBef>
                  <a:spcAft>
                    <a:spcPct val="0"/>
                  </a:spcAft>
                  <a:buClr>
                    <a:schemeClr val="tx2"/>
                  </a:buClr>
                  <a:buSzPct val="100000"/>
                  <a:defRPr lang="ru-RU" sz="1600" baseline="0" dirty="0"/>
                </a:lvl1pPr>
                <a:lvl2pPr marL="198335" lvl="1" indent="-194662" defTabSz="913473" fontAlgn="base">
                  <a:spcBef>
                    <a:spcPct val="0"/>
                  </a:spcBef>
                  <a:spcAft>
                    <a:spcPct val="0"/>
                  </a:spcAft>
                  <a:buClr>
                    <a:schemeClr val="accent4"/>
                  </a:buClr>
                  <a:buSzPct val="125000"/>
                  <a:buFont typeface="Arial" charset="0"/>
                  <a:buChar char="▪"/>
                  <a:defRPr lang="ru-RU" sz="1600" baseline="0" dirty="0"/>
                </a:lvl2pPr>
                <a:lvl3pPr marL="455435" lvl="2" indent="-253428" defTabSz="913473" fontAlgn="base">
                  <a:spcBef>
                    <a:spcPct val="0"/>
                  </a:spcBef>
                  <a:spcAft>
                    <a:spcPct val="0"/>
                  </a:spcAft>
                  <a:buClr>
                    <a:schemeClr val="accent6"/>
                  </a:buClr>
                  <a:buSzPct val="120000"/>
                  <a:buFont typeface="Arial" charset="0"/>
                  <a:buChar char="–"/>
                  <a:defRPr lang="ru-RU" sz="1600" baseline="0" dirty="0"/>
                </a:lvl3pPr>
                <a:lvl4pPr marL="628060" lvl="3" indent="-157933" defTabSz="913473" fontAlgn="base">
                  <a:spcBef>
                    <a:spcPct val="0"/>
                  </a:spcBef>
                  <a:spcAft>
                    <a:spcPct val="0"/>
                  </a:spcAft>
                  <a:buClr>
                    <a:schemeClr val="accent6"/>
                  </a:buClr>
                  <a:buSzPct val="120000"/>
                  <a:buFont typeface="Arial" charset="0"/>
                  <a:buChar char="▫"/>
                  <a:defRPr lang="ru-RU" sz="1600" baseline="0" dirty="0"/>
                </a:lvl4pPr>
                <a:lvl5pPr marL="763957" lvl="4" indent="-132223" defTabSz="913473" fontAlgn="base">
                  <a:spcBef>
                    <a:spcPct val="0"/>
                  </a:spcBef>
                  <a:spcAft>
                    <a:spcPct val="0"/>
                  </a:spcAft>
                  <a:buClr>
                    <a:schemeClr val="accent6"/>
                  </a:buClr>
                  <a:buSzPct val="89000"/>
                  <a:buFont typeface="Arial" charset="0"/>
                  <a:buChar char="-"/>
                  <a:defRPr lang="ru-RU" sz="1600" baseline="0" dirty="0"/>
                </a:lvl5pPr>
                <a:lvl6pPr marL="1020030" indent="-177089" defTabSz="1218026" fontAlgn="base">
                  <a:spcBef>
                    <a:spcPct val="0"/>
                  </a:spcBef>
                  <a:spcAft>
                    <a:spcPct val="0"/>
                  </a:spcAft>
                  <a:buClr>
                    <a:schemeClr val="tx2"/>
                  </a:buClr>
                  <a:buSzPct val="89000"/>
                  <a:buFont typeface="Arial" charset="0"/>
                  <a:buChar char="-"/>
                  <a:defRPr sz="2100" baseline="0"/>
                </a:lvl6pPr>
                <a:lvl7pPr marL="1020030" indent="-177089" defTabSz="1218026" fontAlgn="base">
                  <a:spcBef>
                    <a:spcPct val="0"/>
                  </a:spcBef>
                  <a:spcAft>
                    <a:spcPct val="0"/>
                  </a:spcAft>
                  <a:buClr>
                    <a:schemeClr val="tx2"/>
                  </a:buClr>
                  <a:buSzPct val="89000"/>
                  <a:buFont typeface="Arial" charset="0"/>
                  <a:buChar char="-"/>
                  <a:defRPr sz="2100" baseline="0"/>
                </a:lvl7pPr>
                <a:lvl8pPr marL="1020030" indent="-177089" defTabSz="1218026" fontAlgn="base">
                  <a:spcBef>
                    <a:spcPct val="0"/>
                  </a:spcBef>
                  <a:spcAft>
                    <a:spcPct val="0"/>
                  </a:spcAft>
                  <a:buClr>
                    <a:schemeClr val="tx2"/>
                  </a:buClr>
                  <a:buSzPct val="89000"/>
                  <a:buFont typeface="Arial" charset="0"/>
                  <a:buChar char="-"/>
                  <a:defRPr sz="2100" baseline="0"/>
                </a:lvl8pPr>
                <a:lvl9pPr marL="1020030" indent="-177089" defTabSz="1218026" fontAlgn="base">
                  <a:spcBef>
                    <a:spcPct val="0"/>
                  </a:spcBef>
                  <a:spcAft>
                    <a:spcPct val="0"/>
                  </a:spcAft>
                  <a:buClr>
                    <a:schemeClr val="tx2"/>
                  </a:buClr>
                  <a:buSzPct val="89000"/>
                  <a:buFont typeface="Arial" charset="0"/>
                  <a:buChar char="-"/>
                  <a:defRPr sz="2100" baseline="0"/>
                </a:lvl9pPr>
              </a:lstStyle>
              <a:p>
                <a:pPr marL="0" marR="0" lvl="0" indent="0" defTabSz="913473" eaLnBrk="1" fontAlgn="base" latinLnBrk="0" hangingPunct="1">
                  <a:lnSpc>
                    <a:spcPct val="100000"/>
                  </a:lnSpc>
                  <a:spcBef>
                    <a:spcPct val="0"/>
                  </a:spcBef>
                  <a:spcAft>
                    <a:spcPct val="0"/>
                  </a:spcAft>
                  <a:buClr>
                    <a:srgbClr val="008080"/>
                  </a:buClr>
                  <a:buSzPct val="100000"/>
                  <a:buFontTx/>
                  <a:buNone/>
                  <a:tabLst/>
                  <a:defRPr/>
                </a:pPr>
                <a:endParaRPr kumimoji="0" lang="ru-RU" sz="800" b="1" i="0" u="none" strike="noStrike" kern="0" cap="none" spc="0" normalizeH="0" baseline="0" noProof="0">
                  <a:ln>
                    <a:noFill/>
                  </a:ln>
                  <a:solidFill>
                    <a:srgbClr val="FFFFFF"/>
                  </a:solidFill>
                  <a:effectLst/>
                  <a:uLnTx/>
                  <a:uFillTx/>
                </a:endParaRPr>
              </a:p>
            </p:txBody>
          </p:sp>
        </p:grpSp>
        <p:sp>
          <p:nvSpPr>
            <p:cNvPr id="40" name="Oval 21">
              <a:extLst>
                <a:ext uri="{FF2B5EF4-FFF2-40B4-BE49-F238E27FC236}">
                  <a16:creationId xmlns:a16="http://schemas.microsoft.com/office/drawing/2014/main" id="{F297F70D-F897-4D89-9DCC-3B6AD33077BF}"/>
                </a:ext>
              </a:extLst>
            </p:cNvPr>
            <p:cNvSpPr>
              <a:spLocks noChangeArrowheads="1"/>
            </p:cNvSpPr>
            <p:nvPr>
              <p:custDataLst>
                <p:tags r:id="rId11"/>
              </p:custDataLst>
            </p:nvPr>
          </p:nvSpPr>
          <p:spPr bwMode="gray">
            <a:xfrm>
              <a:off x="11841338" y="20657"/>
              <a:ext cx="109965" cy="109965"/>
            </a:xfrm>
            <a:prstGeom prst="ellipse">
              <a:avLst/>
            </a:prstGeom>
            <a:solidFill>
              <a:srgbClr val="B2D2D8"/>
            </a:solidFill>
            <a:ln w="9525">
              <a:solidFill>
                <a:srgbClr val="FFFFFF"/>
              </a:solidFill>
              <a:round/>
              <a:headEnd/>
              <a:tailEnd/>
            </a:ln>
          </p:spPr>
          <p:txBody>
            <a:bodyPr wrap="none" lIns="91430" tIns="45715" rIns="91430" bIns="45715" anchor="ctr">
              <a:noAutofit/>
            </a:bodyPr>
            <a:lstStyle/>
            <a:p>
              <a:pPr marL="0" marR="0" lvl="0" indent="0" algn="ctr" defTabSz="913523" eaLnBrk="1" fontAlgn="auto" latinLnBrk="0" hangingPunct="1">
                <a:lnSpc>
                  <a:spcPct val="100000"/>
                </a:lnSpc>
                <a:spcBef>
                  <a:spcPts val="0"/>
                </a:spcBef>
                <a:spcAft>
                  <a:spcPts val="0"/>
                </a:spcAft>
                <a:buClr>
                  <a:srgbClr val="000000"/>
                </a:buClr>
                <a:buSzTx/>
                <a:buFontTx/>
                <a:buNone/>
                <a:tabLst/>
                <a:defRPr/>
              </a:pPr>
              <a:r>
                <a:rPr kumimoji="0" lang="en-US" sz="600" b="1" i="0" u="none" strike="noStrike" kern="0" cap="none" spc="0" normalizeH="0" baseline="0" noProof="0" dirty="0">
                  <a:ln>
                    <a:noFill/>
                  </a:ln>
                  <a:solidFill>
                    <a:srgbClr val="008080"/>
                  </a:solidFill>
                  <a:effectLst/>
                  <a:uLnTx/>
                  <a:uFillTx/>
                </a:rPr>
                <a:t>5</a:t>
              </a:r>
            </a:p>
          </p:txBody>
        </p:sp>
      </p:grpSp>
    </p:spTree>
    <p:extLst>
      <p:ext uri="{BB962C8B-B14F-4D97-AF65-F5344CB8AC3E}">
        <p14:creationId xmlns:p14="http://schemas.microsoft.com/office/powerpoint/2010/main" val="15109959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p:cNvGraphicFramePr>
            <a:graphicFrameLocks noChangeAspect="1"/>
          </p:cNvGraphicFramePr>
          <p:nvPr>
            <p:custDataLst>
              <p:tags r:id="rId1"/>
            </p:custDataLst>
            <p:extLst>
              <p:ext uri="{D42A27DB-BD31-4B8C-83A1-F6EECF244321}">
                <p14:modId xmlns:p14="http://schemas.microsoft.com/office/powerpoint/2010/main" val="141498142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Слайд think-cell" r:id="rId23" imgW="353" imgH="353" progId="TCLayout.ActiveDocument.1">
                  <p:embed/>
                </p:oleObj>
              </mc:Choice>
              <mc:Fallback>
                <p:oleObj name="Слайд think-cell" r:id="rId23" imgW="353" imgH="353" progId="TCLayout.ActiveDocument.1">
                  <p:embed/>
                  <p:pic>
                    <p:nvPicPr>
                      <p:cNvPr id="5" name="think-cell data - do not delete" hidden="1"/>
                      <p:cNvPicPr/>
                      <p:nvPr/>
                    </p:nvPicPr>
                    <p:blipFill>
                      <a:blip r:embed="rId24"/>
                      <a:stretch>
                        <a:fillRect/>
                      </a:stretch>
                    </p:blipFill>
                    <p:spPr>
                      <a:xfrm>
                        <a:off x="1588" y="1588"/>
                        <a:ext cx="1588" cy="1588"/>
                      </a:xfrm>
                      <a:prstGeom prst="rect">
                        <a:avLst/>
                      </a:prstGeom>
                    </p:spPr>
                  </p:pic>
                </p:oleObj>
              </mc:Fallback>
            </mc:AlternateContent>
          </a:graphicData>
        </a:graphic>
      </p:graphicFrame>
      <p:sp>
        <p:nvSpPr>
          <p:cNvPr id="42" name="TextBox 41"/>
          <p:cNvSpPr txBox="1"/>
          <p:nvPr/>
        </p:nvSpPr>
        <p:spPr>
          <a:xfrm>
            <a:off x="197981" y="6012992"/>
            <a:ext cx="10867068" cy="830997"/>
          </a:xfrm>
          <a:prstGeom prst="rect">
            <a:avLst/>
          </a:prstGeom>
          <a:noFill/>
        </p:spPr>
        <p:txBody>
          <a:bodyPr wrap="square" rtlCol="0">
            <a:spAutoFit/>
          </a:bodyPr>
          <a:lstStyle/>
          <a:p>
            <a:r>
              <a:rPr lang="ru-RU" sz="800" baseline="30000" dirty="0">
                <a:solidFill>
                  <a:srgbClr val="00313C"/>
                </a:solidFill>
              </a:rPr>
              <a:t>(1) </a:t>
            </a:r>
            <a:r>
              <a:rPr lang="ru-RU" sz="800" dirty="0">
                <a:solidFill>
                  <a:srgbClr val="00313C"/>
                </a:solidFill>
              </a:rPr>
              <a:t>В рамках повторяемости анализируется любое негативное событие или отклонение, реализовавшиеся более одного раза на горизонте межремонтного периода, но не ограничиваясь этим (при наличии статистики):</a:t>
            </a:r>
          </a:p>
          <a:p>
            <a:r>
              <a:rPr lang="ru-RU" sz="800" dirty="0">
                <a:solidFill>
                  <a:srgbClr val="00313C"/>
                </a:solidFill>
              </a:rPr>
              <a:t>- на одной и той же единице оборудования с одним и тем видом отказа и/или по одной и той же физической причине.</a:t>
            </a:r>
          </a:p>
          <a:p>
            <a:r>
              <a:rPr lang="ru-RU" sz="800" dirty="0">
                <a:solidFill>
                  <a:srgbClr val="00313C"/>
                </a:solidFill>
              </a:rPr>
              <a:t>- на оборудовании одного класса и модели с одной и той же картиной повреждения по одной и той же причине</a:t>
            </a:r>
            <a:r>
              <a:rPr lang="ru-RU" sz="800" baseline="30000" dirty="0">
                <a:solidFill>
                  <a:srgbClr val="00313C"/>
                </a:solidFill>
              </a:rPr>
              <a:t> </a:t>
            </a:r>
          </a:p>
          <a:p>
            <a:pPr algn="just"/>
            <a:r>
              <a:rPr lang="ru-RU" sz="800" baseline="30000" dirty="0">
                <a:solidFill>
                  <a:srgbClr val="00313C"/>
                </a:solidFill>
              </a:rPr>
              <a:t>(2) </a:t>
            </a:r>
            <a:r>
              <a:rPr lang="ru-RU" sz="800" dirty="0">
                <a:solidFill>
                  <a:srgbClr val="00313C"/>
                </a:solidFill>
              </a:rPr>
              <a:t>В накопленном негативном эффекте от повторяющихся событий и отклонений должны быть учтены весь УМД и дополнительные затраты, возникшие в связи с реализацией повторяющихся событий или отклонений.</a:t>
            </a:r>
          </a:p>
          <a:p>
            <a:r>
              <a:rPr lang="ru-RU" sz="800" baseline="30000" dirty="0">
                <a:solidFill>
                  <a:srgbClr val="00313C"/>
                </a:solidFill>
              </a:rPr>
              <a:t>(3) </a:t>
            </a:r>
            <a:r>
              <a:rPr lang="ru-RU" sz="800" dirty="0">
                <a:solidFill>
                  <a:srgbClr val="00313C"/>
                </a:solidFill>
              </a:rPr>
              <a:t>Список ответственных исполнителей базового процесса определяется стандартом,  реестр стандартов по работе с отклонениями размещен по </a:t>
            </a:r>
            <a:r>
              <a:rPr lang="ru-RU" sz="800" dirty="0">
                <a:solidFill>
                  <a:srgbClr val="00313C"/>
                </a:solidFill>
                <a:hlinkClick r:id="rId25"/>
              </a:rPr>
              <a:t>ссылке</a:t>
            </a:r>
            <a:r>
              <a:rPr lang="ru-RU" sz="800" dirty="0">
                <a:solidFill>
                  <a:srgbClr val="00313C"/>
                </a:solidFill>
              </a:rPr>
              <a:t>.</a:t>
            </a:r>
          </a:p>
          <a:p>
            <a:r>
              <a:rPr lang="ru-RU" sz="800" baseline="30000" dirty="0">
                <a:solidFill>
                  <a:srgbClr val="00313C"/>
                </a:solidFill>
              </a:rPr>
              <a:t>(4) </a:t>
            </a:r>
            <a:r>
              <a:rPr lang="ru-RU" sz="800" dirty="0">
                <a:solidFill>
                  <a:srgbClr val="00313C"/>
                </a:solidFill>
              </a:rPr>
              <a:t>Если предприятие не достигает целевого показателя по покрытию расследованиями, внесение базовых анализов в ИС </a:t>
            </a:r>
            <a:r>
              <a:rPr lang="ru-RU" sz="800" dirty="0" err="1">
                <a:solidFill>
                  <a:srgbClr val="00313C"/>
                </a:solidFill>
              </a:rPr>
              <a:t>СУПРА</a:t>
            </a:r>
            <a:r>
              <a:rPr lang="ru-RU" sz="800" dirty="0">
                <a:solidFill>
                  <a:srgbClr val="00313C"/>
                </a:solidFill>
              </a:rPr>
              <a:t> / </a:t>
            </a:r>
            <a:r>
              <a:rPr lang="ru-RU" sz="800" dirty="0" err="1">
                <a:solidFill>
                  <a:srgbClr val="00313C"/>
                </a:solidFill>
              </a:rPr>
              <a:t>Меридиум</a:t>
            </a:r>
            <a:r>
              <a:rPr lang="ru-RU" sz="800" dirty="0">
                <a:solidFill>
                  <a:srgbClr val="00313C"/>
                </a:solidFill>
              </a:rPr>
              <a:t> становится обязательным.</a:t>
            </a:r>
          </a:p>
        </p:txBody>
      </p:sp>
      <p:sp>
        <p:nvSpPr>
          <p:cNvPr id="3" name="Прямоугольник 2"/>
          <p:cNvSpPr/>
          <p:nvPr/>
        </p:nvSpPr>
        <p:spPr>
          <a:xfrm>
            <a:off x="312000" y="513343"/>
            <a:ext cx="11628000" cy="216000"/>
          </a:xfrm>
          <a:prstGeom prst="rect">
            <a:avLst/>
          </a:prstGeom>
          <a:solidFill>
            <a:srgbClr val="008C95"/>
          </a:solidFill>
          <a:ln w="6350" cap="flat" cmpd="sng" algn="ctr">
            <a:solidFill>
              <a:srgbClr val="008C95"/>
            </a:solidFill>
            <a:prstDash val="solid"/>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609600" lvl="1" indent="-609600" fontAlgn="base">
              <a:spcBef>
                <a:spcPct val="0"/>
              </a:spcBef>
              <a:spcAft>
                <a:spcPct val="0"/>
              </a:spcAft>
            </a:pPr>
            <a:r>
              <a:rPr lang="ru-RU" sz="1200" b="1" dirty="0">
                <a:solidFill>
                  <a:schemeClr val="bg1"/>
                </a:solidFill>
                <a:latin typeface="Arial" panose="020B0604020202020204" pitchFamily="34" charset="0"/>
                <a:cs typeface="Arial" panose="020B0604020202020204" pitchFamily="34" charset="0"/>
              </a:rPr>
              <a:t>3.1. Информирование о событии (Этап 1)</a:t>
            </a:r>
            <a:endParaRPr lang="ru-RU" sz="1200" b="1" dirty="0">
              <a:solidFill>
                <a:srgbClr val="E04E39"/>
              </a:solidFill>
              <a:latin typeface="Arial" panose="020B0604020202020204" pitchFamily="34" charset="0"/>
              <a:cs typeface="Arial" panose="020B0604020202020204" pitchFamily="34" charset="0"/>
            </a:endParaRPr>
          </a:p>
        </p:txBody>
      </p:sp>
      <p:sp>
        <p:nvSpPr>
          <p:cNvPr id="67" name="Номер слайда 2"/>
          <p:cNvSpPr txBox="1">
            <a:spLocks/>
          </p:cNvSpPr>
          <p:nvPr/>
        </p:nvSpPr>
        <p:spPr>
          <a:xfrm>
            <a:off x="11509819" y="6438083"/>
            <a:ext cx="540512" cy="446400"/>
          </a:xfrm>
          <a:prstGeom prst="rect">
            <a:avLst/>
          </a:prstGeom>
        </p:spPr>
        <p:txBody>
          <a:bodyPr anchor="ctr"/>
          <a:lstStyle>
            <a:defPPr>
              <a:defRPr lang="ru-RU"/>
            </a:defPPr>
            <a:lvl1pPr algn="r">
              <a:defRPr sz="1050"/>
            </a:lvl1pPr>
          </a:lstStyle>
          <a:p>
            <a:pPr marL="0" marR="0" lvl="0" indent="0" algn="r" defTabSz="913722" rtl="0" eaLnBrk="1" fontAlgn="auto" latinLnBrk="0" hangingPunct="1">
              <a:lnSpc>
                <a:spcPct val="100000"/>
              </a:lnSpc>
              <a:spcBef>
                <a:spcPts val="0"/>
              </a:spcBef>
              <a:spcAft>
                <a:spcPts val="0"/>
              </a:spcAft>
              <a:buClrTx/>
              <a:buSzTx/>
              <a:buFontTx/>
              <a:buNone/>
              <a:tabLst/>
              <a:defRPr/>
            </a:pPr>
            <a:fld id="{31ED88B6-9D2D-479B-ABA6-BAE9EF28FCC0}" type="slidenum">
              <a:rPr kumimoji="0" lang="ru-RU" sz="1050" b="0" i="0" u="none" strike="noStrike" kern="1200" cap="none" spc="0" normalizeH="0" baseline="0" noProof="0">
                <a:ln>
                  <a:noFill/>
                </a:ln>
                <a:solidFill>
                  <a:srgbClr val="00313C"/>
                </a:solidFill>
                <a:effectLst/>
                <a:uLnTx/>
                <a:uFillTx/>
                <a:latin typeface="Arial"/>
                <a:ea typeface="+mn-ea"/>
                <a:cs typeface="+mn-cs"/>
              </a:rPr>
              <a:pPr marL="0" marR="0" lvl="0" indent="0" algn="r" defTabSz="913722" rtl="0" eaLnBrk="1" fontAlgn="auto" latinLnBrk="0" hangingPunct="1">
                <a:lnSpc>
                  <a:spcPct val="100000"/>
                </a:lnSpc>
                <a:spcBef>
                  <a:spcPts val="0"/>
                </a:spcBef>
                <a:spcAft>
                  <a:spcPts val="0"/>
                </a:spcAft>
                <a:buClrTx/>
                <a:buSzTx/>
                <a:buFontTx/>
                <a:buNone/>
                <a:tabLst/>
                <a:defRPr/>
              </a:pPr>
              <a:t>7</a:t>
            </a:fld>
            <a:endParaRPr kumimoji="0" lang="ru-RU" sz="1050" b="0" i="0" u="none" strike="noStrike" kern="1200" cap="none" spc="0" normalizeH="0" baseline="0" noProof="0" dirty="0">
              <a:ln>
                <a:noFill/>
              </a:ln>
              <a:solidFill>
                <a:srgbClr val="00313C"/>
              </a:solidFill>
              <a:effectLst/>
              <a:uLnTx/>
              <a:uFillTx/>
              <a:latin typeface="Arial"/>
              <a:ea typeface="+mn-ea"/>
              <a:cs typeface="+mn-cs"/>
            </a:endParaRPr>
          </a:p>
        </p:txBody>
      </p:sp>
      <p:grpSp>
        <p:nvGrpSpPr>
          <p:cNvPr id="29" name="Группа 28"/>
          <p:cNvGrpSpPr/>
          <p:nvPr/>
        </p:nvGrpSpPr>
        <p:grpSpPr>
          <a:xfrm>
            <a:off x="10045396" y="167263"/>
            <a:ext cx="1836912" cy="270925"/>
            <a:chOff x="10272872" y="20657"/>
            <a:chExt cx="1836912" cy="270925"/>
          </a:xfrm>
        </p:grpSpPr>
        <p:grpSp>
          <p:nvGrpSpPr>
            <p:cNvPr id="30" name="Group 157">
              <a:extLst>
                <a:ext uri="{FF2B5EF4-FFF2-40B4-BE49-F238E27FC236}">
                  <a16:creationId xmlns:a16="http://schemas.microsoft.com/office/drawing/2014/main" id="{4CEEC936-88F2-487F-9301-BBF7EE53302E}"/>
                </a:ext>
              </a:extLst>
            </p:cNvPr>
            <p:cNvGrpSpPr>
              <a:grpSpLocks/>
            </p:cNvGrpSpPr>
            <p:nvPr>
              <p:custDataLst>
                <p:tags r:id="rId2"/>
              </p:custDataLst>
            </p:nvPr>
          </p:nvGrpSpPr>
          <p:grpSpPr>
            <a:xfrm>
              <a:off x="10635114" y="75002"/>
              <a:ext cx="387944" cy="216580"/>
              <a:chOff x="3088884" y="1164709"/>
              <a:chExt cx="2296426" cy="1282037"/>
            </a:xfrm>
            <a:solidFill>
              <a:srgbClr val="B2D2D8"/>
            </a:solidFill>
          </p:grpSpPr>
          <p:sp>
            <p:nvSpPr>
              <p:cNvPr id="50" name="Freeform: Shape 158">
                <a:extLst>
                  <a:ext uri="{FF2B5EF4-FFF2-40B4-BE49-F238E27FC236}">
                    <a16:creationId xmlns:a16="http://schemas.microsoft.com/office/drawing/2014/main" id="{F4F9E692-AE8C-4FC4-A89B-E6184CB74099}"/>
                  </a:ext>
                </a:extLst>
              </p:cNvPr>
              <p:cNvSpPr/>
              <p:nvPr>
                <p:custDataLst>
                  <p:tags r:id="rId20"/>
                </p:custDataLst>
              </p:nvPr>
            </p:nvSpPr>
            <p:spPr>
              <a:xfrm>
                <a:off x="3088884" y="1164709"/>
                <a:ext cx="2296426" cy="1282037"/>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53573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53573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153573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7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7 w 1828800"/>
                  <a:gd name="connsiteY1" fmla="*/ 0 h 914400"/>
                  <a:gd name="connsiteX2" fmla="*/ 1828800 w 1828800"/>
                  <a:gd name="connsiteY2" fmla="*/ 457200 h 914400"/>
                  <a:gd name="connsiteX3" fmla="*/ 1645787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7 w 1828800"/>
                  <a:gd name="connsiteY1" fmla="*/ 0 h 914400"/>
                  <a:gd name="connsiteX2" fmla="*/ 1828800 w 1828800"/>
                  <a:gd name="connsiteY2" fmla="*/ 457200 h 914400"/>
                  <a:gd name="connsiteX3" fmla="*/ 1645787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45787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645025" y="0"/>
                    </a:lnTo>
                    <a:lnTo>
                      <a:pt x="1828800" y="457200"/>
                    </a:lnTo>
                    <a:lnTo>
                      <a:pt x="1645025" y="914400"/>
                    </a:lnTo>
                    <a:lnTo>
                      <a:pt x="0" y="914400"/>
                    </a:lnTo>
                    <a:lnTo>
                      <a:pt x="183775" y="457200"/>
                    </a:lnTo>
                    <a:close/>
                  </a:path>
                </a:pathLst>
              </a:custGeom>
              <a:grpFill/>
              <a:ln w="9525" cap="flat" cmpd="sng" algn="ctr">
                <a:solidFill>
                  <a:srgbClr val="FFFFFF"/>
                </a:solidFill>
                <a:prstDash val="solid"/>
              </a:ln>
              <a:effectLst/>
            </p:spPr>
            <p:txBody>
              <a:bodyPr wrap="square" l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800" b="0" i="0" u="none" strike="noStrike" kern="0" cap="none" spc="0" normalizeH="0" baseline="0" noProof="0" dirty="0" err="1">
                  <a:ln>
                    <a:noFill/>
                  </a:ln>
                  <a:solidFill>
                    <a:srgbClr val="FFFFFF"/>
                  </a:solidFill>
                  <a:effectLst/>
                  <a:uLnTx/>
                  <a:uFillTx/>
                  <a:latin typeface="Arial"/>
                  <a:ea typeface="+mn-ea"/>
                  <a:cs typeface="+mn-cs"/>
                </a:endParaRPr>
              </a:p>
            </p:txBody>
          </p:sp>
          <p:sp>
            <p:nvSpPr>
              <p:cNvPr id="51" name="TextBox 50">
                <a:extLst>
                  <a:ext uri="{FF2B5EF4-FFF2-40B4-BE49-F238E27FC236}">
                    <a16:creationId xmlns:a16="http://schemas.microsoft.com/office/drawing/2014/main" id="{DBD621E5-087B-4D36-BF72-18BE3ACC1830}"/>
                  </a:ext>
                </a:extLst>
              </p:cNvPr>
              <p:cNvSpPr txBox="1"/>
              <p:nvPr>
                <p:custDataLst>
                  <p:tags r:id="rId21"/>
                </p:custDataLst>
              </p:nvPr>
            </p:nvSpPr>
            <p:spPr>
              <a:xfrm>
                <a:off x="3370450" y="1253740"/>
                <a:ext cx="1784092" cy="1103976"/>
              </a:xfrm>
              <a:prstGeom prst="rect">
                <a:avLst/>
              </a:prstGeom>
              <a:grpFill/>
            </p:spPr>
            <p:txBody>
              <a:bodyPr vert="horz" wrap="square" lIns="36000" tIns="0" rIns="0" bIns="0" rtlCol="0" anchor="ctr">
                <a:noAutofit/>
              </a:bodyPr>
              <a:lstStyle>
                <a:lvl1pPr lvl="0" indent="0" defTabSz="913473" fontAlgn="base">
                  <a:spcBef>
                    <a:spcPct val="0"/>
                  </a:spcBef>
                  <a:spcAft>
                    <a:spcPct val="0"/>
                  </a:spcAft>
                  <a:buClr>
                    <a:schemeClr val="tx2"/>
                  </a:buClr>
                  <a:buSzPct val="100000"/>
                  <a:defRPr lang="ru-RU" sz="1600" baseline="0" dirty="0"/>
                </a:lvl1pPr>
                <a:lvl2pPr marL="198335" lvl="1" indent="-194662" defTabSz="913473" fontAlgn="base">
                  <a:spcBef>
                    <a:spcPct val="0"/>
                  </a:spcBef>
                  <a:spcAft>
                    <a:spcPct val="0"/>
                  </a:spcAft>
                  <a:buClr>
                    <a:schemeClr val="accent4"/>
                  </a:buClr>
                  <a:buSzPct val="125000"/>
                  <a:buFont typeface="Arial" charset="0"/>
                  <a:buChar char="▪"/>
                  <a:defRPr lang="ru-RU" sz="1600" baseline="0" dirty="0"/>
                </a:lvl2pPr>
                <a:lvl3pPr marL="455435" lvl="2" indent="-253428" defTabSz="913473" fontAlgn="base">
                  <a:spcBef>
                    <a:spcPct val="0"/>
                  </a:spcBef>
                  <a:spcAft>
                    <a:spcPct val="0"/>
                  </a:spcAft>
                  <a:buClr>
                    <a:schemeClr val="accent6"/>
                  </a:buClr>
                  <a:buSzPct val="120000"/>
                  <a:buFont typeface="Arial" charset="0"/>
                  <a:buChar char="–"/>
                  <a:defRPr lang="ru-RU" sz="1600" baseline="0" dirty="0"/>
                </a:lvl3pPr>
                <a:lvl4pPr marL="628060" lvl="3" indent="-157933" defTabSz="913473" fontAlgn="base">
                  <a:spcBef>
                    <a:spcPct val="0"/>
                  </a:spcBef>
                  <a:spcAft>
                    <a:spcPct val="0"/>
                  </a:spcAft>
                  <a:buClr>
                    <a:schemeClr val="accent6"/>
                  </a:buClr>
                  <a:buSzPct val="120000"/>
                  <a:buFont typeface="Arial" charset="0"/>
                  <a:buChar char="▫"/>
                  <a:defRPr lang="ru-RU" sz="1600" baseline="0" dirty="0"/>
                </a:lvl4pPr>
                <a:lvl5pPr marL="763957" lvl="4" indent="-132223" defTabSz="913473" fontAlgn="base">
                  <a:spcBef>
                    <a:spcPct val="0"/>
                  </a:spcBef>
                  <a:spcAft>
                    <a:spcPct val="0"/>
                  </a:spcAft>
                  <a:buClr>
                    <a:schemeClr val="accent6"/>
                  </a:buClr>
                  <a:buSzPct val="89000"/>
                  <a:buFont typeface="Arial" charset="0"/>
                  <a:buChar char="-"/>
                  <a:defRPr lang="ru-RU" sz="1600" baseline="0" dirty="0"/>
                </a:lvl5pPr>
                <a:lvl6pPr marL="1020030" indent="-177089" defTabSz="1218026" fontAlgn="base">
                  <a:spcBef>
                    <a:spcPct val="0"/>
                  </a:spcBef>
                  <a:spcAft>
                    <a:spcPct val="0"/>
                  </a:spcAft>
                  <a:buClr>
                    <a:schemeClr val="tx2"/>
                  </a:buClr>
                  <a:buSzPct val="89000"/>
                  <a:buFont typeface="Arial" charset="0"/>
                  <a:buChar char="-"/>
                  <a:defRPr sz="2100" baseline="0"/>
                </a:lvl6pPr>
                <a:lvl7pPr marL="1020030" indent="-177089" defTabSz="1218026" fontAlgn="base">
                  <a:spcBef>
                    <a:spcPct val="0"/>
                  </a:spcBef>
                  <a:spcAft>
                    <a:spcPct val="0"/>
                  </a:spcAft>
                  <a:buClr>
                    <a:schemeClr val="tx2"/>
                  </a:buClr>
                  <a:buSzPct val="89000"/>
                  <a:buFont typeface="Arial" charset="0"/>
                  <a:buChar char="-"/>
                  <a:defRPr sz="2100" baseline="0"/>
                </a:lvl7pPr>
                <a:lvl8pPr marL="1020030" indent="-177089" defTabSz="1218026" fontAlgn="base">
                  <a:spcBef>
                    <a:spcPct val="0"/>
                  </a:spcBef>
                  <a:spcAft>
                    <a:spcPct val="0"/>
                  </a:spcAft>
                  <a:buClr>
                    <a:schemeClr val="tx2"/>
                  </a:buClr>
                  <a:buSzPct val="89000"/>
                  <a:buFont typeface="Arial" charset="0"/>
                  <a:buChar char="-"/>
                  <a:defRPr sz="2100" baseline="0"/>
                </a:lvl8pPr>
                <a:lvl9pPr marL="1020030" indent="-177089" defTabSz="1218026" fontAlgn="base">
                  <a:spcBef>
                    <a:spcPct val="0"/>
                  </a:spcBef>
                  <a:spcAft>
                    <a:spcPct val="0"/>
                  </a:spcAft>
                  <a:buClr>
                    <a:schemeClr val="tx2"/>
                  </a:buClr>
                  <a:buSzPct val="89000"/>
                  <a:buFont typeface="Arial" charset="0"/>
                  <a:buChar char="-"/>
                  <a:defRPr sz="2100" baseline="0"/>
                </a:lvl9pPr>
              </a:lstStyle>
              <a:p>
                <a:pPr marL="0" marR="0" lvl="0" indent="0" defTabSz="913473" eaLnBrk="1" fontAlgn="base" latinLnBrk="0" hangingPunct="1">
                  <a:lnSpc>
                    <a:spcPct val="100000"/>
                  </a:lnSpc>
                  <a:spcBef>
                    <a:spcPct val="0"/>
                  </a:spcBef>
                  <a:spcAft>
                    <a:spcPct val="0"/>
                  </a:spcAft>
                  <a:buClr>
                    <a:srgbClr val="008080"/>
                  </a:buClr>
                  <a:buSzPct val="100000"/>
                  <a:buFontTx/>
                  <a:buNone/>
                  <a:tabLst/>
                  <a:defRPr/>
                </a:pPr>
                <a:endParaRPr kumimoji="0" lang="ru-RU" sz="800" b="1" i="0" u="none" strike="noStrike" kern="0" cap="none" spc="0" normalizeH="0" baseline="0" noProof="0">
                  <a:ln>
                    <a:noFill/>
                  </a:ln>
                  <a:solidFill>
                    <a:srgbClr val="FFFFFF"/>
                  </a:solidFill>
                  <a:effectLst/>
                  <a:uLnTx/>
                  <a:uFillTx/>
                </a:endParaRPr>
              </a:p>
            </p:txBody>
          </p:sp>
        </p:grpSp>
        <p:grpSp>
          <p:nvGrpSpPr>
            <p:cNvPr id="31" name="Group 160">
              <a:extLst>
                <a:ext uri="{FF2B5EF4-FFF2-40B4-BE49-F238E27FC236}">
                  <a16:creationId xmlns:a16="http://schemas.microsoft.com/office/drawing/2014/main" id="{04FC4A19-C68D-44AC-BCE4-E0CA3A8AEF16}"/>
                </a:ext>
              </a:extLst>
            </p:cNvPr>
            <p:cNvGrpSpPr/>
            <p:nvPr>
              <p:custDataLst>
                <p:tags r:id="rId3"/>
              </p:custDataLst>
            </p:nvPr>
          </p:nvGrpSpPr>
          <p:grpSpPr>
            <a:xfrm>
              <a:off x="10272872" y="75002"/>
              <a:ext cx="387944" cy="216580"/>
              <a:chOff x="921522" y="1164709"/>
              <a:chExt cx="2296426" cy="1282037"/>
            </a:xfrm>
          </p:grpSpPr>
          <p:sp>
            <p:nvSpPr>
              <p:cNvPr id="48" name="Freeform: Shape 161">
                <a:extLst>
                  <a:ext uri="{FF2B5EF4-FFF2-40B4-BE49-F238E27FC236}">
                    <a16:creationId xmlns:a16="http://schemas.microsoft.com/office/drawing/2014/main" id="{197CF1A7-7FE1-46BA-ACC2-20AA31C51914}"/>
                  </a:ext>
                </a:extLst>
              </p:cNvPr>
              <p:cNvSpPr/>
              <p:nvPr>
                <p:custDataLst>
                  <p:tags r:id="rId18"/>
                </p:custDataLst>
              </p:nvPr>
            </p:nvSpPr>
            <p:spPr>
              <a:xfrm>
                <a:off x="921522" y="1164709"/>
                <a:ext cx="2296426" cy="1282037"/>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83775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83775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0 w 1828800"/>
                  <a:gd name="connsiteY5"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645025" y="0"/>
                    </a:lnTo>
                    <a:lnTo>
                      <a:pt x="1828800" y="457200"/>
                    </a:lnTo>
                    <a:lnTo>
                      <a:pt x="1645025" y="914400"/>
                    </a:lnTo>
                    <a:lnTo>
                      <a:pt x="0" y="914400"/>
                    </a:lnTo>
                    <a:lnTo>
                      <a:pt x="0" y="457200"/>
                    </a:lnTo>
                    <a:close/>
                  </a:path>
                </a:pathLst>
              </a:custGeom>
              <a:solidFill>
                <a:srgbClr val="008080"/>
              </a:solidFill>
              <a:ln w="9525" cap="flat" cmpd="sng" algn="ctr">
                <a:solidFill>
                  <a:srgbClr val="FFFFFF"/>
                </a:solidFill>
                <a:prstDash val="solid"/>
              </a:ln>
              <a:effectLst/>
            </p:spPr>
            <p:txBody>
              <a:bodyPr wrap="square" l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800" b="0" i="0" u="none" strike="noStrike" kern="0" cap="none" spc="0" normalizeH="0" baseline="0" noProof="0" dirty="0" err="1">
                  <a:ln>
                    <a:noFill/>
                  </a:ln>
                  <a:solidFill>
                    <a:srgbClr val="FFFFFF"/>
                  </a:solidFill>
                  <a:effectLst/>
                  <a:uLnTx/>
                  <a:uFillTx/>
                  <a:latin typeface="Arial"/>
                  <a:ea typeface="+mn-ea"/>
                  <a:cs typeface="+mn-cs"/>
                </a:endParaRPr>
              </a:p>
            </p:txBody>
          </p:sp>
          <p:sp>
            <p:nvSpPr>
              <p:cNvPr id="49" name="TextBox 48">
                <a:extLst>
                  <a:ext uri="{FF2B5EF4-FFF2-40B4-BE49-F238E27FC236}">
                    <a16:creationId xmlns:a16="http://schemas.microsoft.com/office/drawing/2014/main" id="{53079148-39E0-4FCB-82CF-F97B48FC81A3}"/>
                  </a:ext>
                </a:extLst>
              </p:cNvPr>
              <p:cNvSpPr txBox="1"/>
              <p:nvPr>
                <p:custDataLst>
                  <p:tags r:id="rId19"/>
                </p:custDataLst>
              </p:nvPr>
            </p:nvSpPr>
            <p:spPr>
              <a:xfrm>
                <a:off x="985022" y="1253740"/>
                <a:ext cx="2002159" cy="1103976"/>
              </a:xfrm>
              <a:prstGeom prst="rect">
                <a:avLst/>
              </a:prstGeom>
              <a:solidFill>
                <a:srgbClr val="008080"/>
              </a:solidFill>
            </p:spPr>
            <p:txBody>
              <a:bodyPr vert="horz" wrap="square" lIns="36000" tIns="0" rIns="0" bIns="0" rtlCol="0" anchor="ctr">
                <a:noAutofit/>
              </a:bodyPr>
              <a:lstStyle>
                <a:lvl1pPr lvl="0" indent="0" defTabSz="913473" fontAlgn="base">
                  <a:spcBef>
                    <a:spcPct val="0"/>
                  </a:spcBef>
                  <a:spcAft>
                    <a:spcPct val="0"/>
                  </a:spcAft>
                  <a:buClr>
                    <a:schemeClr val="tx2"/>
                  </a:buClr>
                  <a:buSzPct val="100000"/>
                  <a:defRPr lang="ru-RU" sz="1600" baseline="0" dirty="0"/>
                </a:lvl1pPr>
                <a:lvl2pPr marL="198335" lvl="1" indent="-194662" defTabSz="913473" fontAlgn="base">
                  <a:spcBef>
                    <a:spcPct val="0"/>
                  </a:spcBef>
                  <a:spcAft>
                    <a:spcPct val="0"/>
                  </a:spcAft>
                  <a:buClr>
                    <a:schemeClr val="accent4"/>
                  </a:buClr>
                  <a:buSzPct val="125000"/>
                  <a:buFont typeface="Arial" charset="0"/>
                  <a:buChar char="▪"/>
                  <a:defRPr lang="ru-RU" sz="1600" baseline="0" dirty="0"/>
                </a:lvl2pPr>
                <a:lvl3pPr marL="455435" lvl="2" indent="-253428" defTabSz="913473" fontAlgn="base">
                  <a:spcBef>
                    <a:spcPct val="0"/>
                  </a:spcBef>
                  <a:spcAft>
                    <a:spcPct val="0"/>
                  </a:spcAft>
                  <a:buClr>
                    <a:schemeClr val="accent6"/>
                  </a:buClr>
                  <a:buSzPct val="120000"/>
                  <a:buFont typeface="Arial" charset="0"/>
                  <a:buChar char="–"/>
                  <a:defRPr lang="ru-RU" sz="1600" baseline="0" dirty="0"/>
                </a:lvl3pPr>
                <a:lvl4pPr marL="628060" lvl="3" indent="-157933" defTabSz="913473" fontAlgn="base">
                  <a:spcBef>
                    <a:spcPct val="0"/>
                  </a:spcBef>
                  <a:spcAft>
                    <a:spcPct val="0"/>
                  </a:spcAft>
                  <a:buClr>
                    <a:schemeClr val="accent6"/>
                  </a:buClr>
                  <a:buSzPct val="120000"/>
                  <a:buFont typeface="Arial" charset="0"/>
                  <a:buChar char="▫"/>
                  <a:defRPr lang="ru-RU" sz="1600" baseline="0" dirty="0"/>
                </a:lvl4pPr>
                <a:lvl5pPr marL="763957" lvl="4" indent="-132223" defTabSz="913473" fontAlgn="base">
                  <a:spcBef>
                    <a:spcPct val="0"/>
                  </a:spcBef>
                  <a:spcAft>
                    <a:spcPct val="0"/>
                  </a:spcAft>
                  <a:buClr>
                    <a:schemeClr val="accent6"/>
                  </a:buClr>
                  <a:buSzPct val="89000"/>
                  <a:buFont typeface="Arial" charset="0"/>
                  <a:buChar char="-"/>
                  <a:defRPr lang="ru-RU" sz="1600" baseline="0" dirty="0"/>
                </a:lvl5pPr>
                <a:lvl6pPr marL="1020030" indent="-177089" defTabSz="1218026" fontAlgn="base">
                  <a:spcBef>
                    <a:spcPct val="0"/>
                  </a:spcBef>
                  <a:spcAft>
                    <a:spcPct val="0"/>
                  </a:spcAft>
                  <a:buClr>
                    <a:schemeClr val="tx2"/>
                  </a:buClr>
                  <a:buSzPct val="89000"/>
                  <a:buFont typeface="Arial" charset="0"/>
                  <a:buChar char="-"/>
                  <a:defRPr sz="2100" baseline="0"/>
                </a:lvl6pPr>
                <a:lvl7pPr marL="1020030" indent="-177089" defTabSz="1218026" fontAlgn="base">
                  <a:spcBef>
                    <a:spcPct val="0"/>
                  </a:spcBef>
                  <a:spcAft>
                    <a:spcPct val="0"/>
                  </a:spcAft>
                  <a:buClr>
                    <a:schemeClr val="tx2"/>
                  </a:buClr>
                  <a:buSzPct val="89000"/>
                  <a:buFont typeface="Arial" charset="0"/>
                  <a:buChar char="-"/>
                  <a:defRPr sz="2100" baseline="0"/>
                </a:lvl7pPr>
                <a:lvl8pPr marL="1020030" indent="-177089" defTabSz="1218026" fontAlgn="base">
                  <a:spcBef>
                    <a:spcPct val="0"/>
                  </a:spcBef>
                  <a:spcAft>
                    <a:spcPct val="0"/>
                  </a:spcAft>
                  <a:buClr>
                    <a:schemeClr val="tx2"/>
                  </a:buClr>
                  <a:buSzPct val="89000"/>
                  <a:buFont typeface="Arial" charset="0"/>
                  <a:buChar char="-"/>
                  <a:defRPr sz="2100" baseline="0"/>
                </a:lvl8pPr>
                <a:lvl9pPr marL="1020030" indent="-177089" defTabSz="1218026" fontAlgn="base">
                  <a:spcBef>
                    <a:spcPct val="0"/>
                  </a:spcBef>
                  <a:spcAft>
                    <a:spcPct val="0"/>
                  </a:spcAft>
                  <a:buClr>
                    <a:schemeClr val="tx2"/>
                  </a:buClr>
                  <a:buSzPct val="89000"/>
                  <a:buFont typeface="Arial" charset="0"/>
                  <a:buChar char="-"/>
                  <a:defRPr sz="2100" baseline="0"/>
                </a:lvl9pPr>
              </a:lstStyle>
              <a:p>
                <a:pPr marL="0" marR="0" lvl="0" indent="0" defTabSz="913473" eaLnBrk="1" fontAlgn="base" latinLnBrk="0" hangingPunct="1">
                  <a:lnSpc>
                    <a:spcPct val="100000"/>
                  </a:lnSpc>
                  <a:spcBef>
                    <a:spcPct val="0"/>
                  </a:spcBef>
                  <a:spcAft>
                    <a:spcPct val="0"/>
                  </a:spcAft>
                  <a:buClr>
                    <a:srgbClr val="008080"/>
                  </a:buClr>
                  <a:buSzPct val="100000"/>
                  <a:buFontTx/>
                  <a:buNone/>
                  <a:tabLst/>
                  <a:defRPr/>
                </a:pPr>
                <a:endParaRPr kumimoji="0" lang="en-US" sz="800" b="1" i="0" u="none" strike="noStrike" kern="0" cap="none" spc="0" normalizeH="0" baseline="0" noProof="0">
                  <a:ln>
                    <a:noFill/>
                  </a:ln>
                  <a:solidFill>
                    <a:srgbClr val="FFFFFF"/>
                  </a:solidFill>
                  <a:effectLst/>
                  <a:uLnTx/>
                  <a:uFillTx/>
                </a:endParaRPr>
              </a:p>
            </p:txBody>
          </p:sp>
        </p:grpSp>
        <p:sp>
          <p:nvSpPr>
            <p:cNvPr id="32" name="Oval 21">
              <a:extLst>
                <a:ext uri="{FF2B5EF4-FFF2-40B4-BE49-F238E27FC236}">
                  <a16:creationId xmlns:a16="http://schemas.microsoft.com/office/drawing/2014/main" id="{CA8C2CDF-DFFA-426A-BAAE-897286934E9F}"/>
                </a:ext>
              </a:extLst>
            </p:cNvPr>
            <p:cNvSpPr>
              <a:spLocks noChangeArrowheads="1"/>
            </p:cNvSpPr>
            <p:nvPr>
              <p:custDataLst>
                <p:tags r:id="rId4"/>
              </p:custDataLst>
            </p:nvPr>
          </p:nvSpPr>
          <p:spPr bwMode="gray">
            <a:xfrm>
              <a:off x="10392370" y="20657"/>
              <a:ext cx="109965" cy="109965"/>
            </a:xfrm>
            <a:prstGeom prst="ellipse">
              <a:avLst/>
            </a:prstGeom>
            <a:solidFill>
              <a:srgbClr val="008080"/>
            </a:solidFill>
            <a:ln w="9525">
              <a:solidFill>
                <a:srgbClr val="FFFFFF"/>
              </a:solidFill>
              <a:round/>
              <a:headEnd/>
              <a:tailEnd/>
            </a:ln>
          </p:spPr>
          <p:txBody>
            <a:bodyPr wrap="none" lIns="91430" tIns="45715" rIns="91430" bIns="45715" anchor="ctr">
              <a:noAutofit/>
            </a:bodyPr>
            <a:lstStyle/>
            <a:p>
              <a:pPr marL="0" marR="0" lvl="0" indent="0" algn="ctr" defTabSz="913523" eaLnBrk="1" fontAlgn="auto" latinLnBrk="0" hangingPunct="1">
                <a:lnSpc>
                  <a:spcPct val="100000"/>
                </a:lnSpc>
                <a:spcBef>
                  <a:spcPts val="0"/>
                </a:spcBef>
                <a:spcAft>
                  <a:spcPts val="0"/>
                </a:spcAft>
                <a:buClr>
                  <a:srgbClr val="000000"/>
                </a:buClr>
                <a:buSzTx/>
                <a:buFontTx/>
                <a:buNone/>
                <a:tabLst/>
                <a:defRPr/>
              </a:pPr>
              <a:r>
                <a:rPr kumimoji="0" lang="en-US" sz="600" b="1" i="0" u="none" strike="noStrike" kern="0" cap="none" spc="0" normalizeH="0" baseline="0" noProof="0" dirty="0">
                  <a:ln>
                    <a:noFill/>
                  </a:ln>
                  <a:solidFill>
                    <a:srgbClr val="FFFFFF"/>
                  </a:solidFill>
                  <a:effectLst/>
                  <a:uLnTx/>
                  <a:uFillTx/>
                </a:rPr>
                <a:t>1</a:t>
              </a:r>
            </a:p>
          </p:txBody>
        </p:sp>
        <p:sp>
          <p:nvSpPr>
            <p:cNvPr id="33" name="Oval 21">
              <a:extLst>
                <a:ext uri="{FF2B5EF4-FFF2-40B4-BE49-F238E27FC236}">
                  <a16:creationId xmlns:a16="http://schemas.microsoft.com/office/drawing/2014/main" id="{24F374FD-1D76-4320-A12C-1FE7B2FD066D}"/>
                </a:ext>
              </a:extLst>
            </p:cNvPr>
            <p:cNvSpPr>
              <a:spLocks noChangeArrowheads="1"/>
            </p:cNvSpPr>
            <p:nvPr>
              <p:custDataLst>
                <p:tags r:id="rId5"/>
              </p:custDataLst>
            </p:nvPr>
          </p:nvSpPr>
          <p:spPr bwMode="gray">
            <a:xfrm>
              <a:off x="10754612" y="20657"/>
              <a:ext cx="109965" cy="109965"/>
            </a:xfrm>
            <a:prstGeom prst="ellipse">
              <a:avLst/>
            </a:prstGeom>
            <a:solidFill>
              <a:srgbClr val="B2D2D8"/>
            </a:solidFill>
            <a:ln w="9525">
              <a:solidFill>
                <a:srgbClr val="FFFFFF"/>
              </a:solidFill>
              <a:round/>
              <a:headEnd/>
              <a:tailEnd/>
            </a:ln>
          </p:spPr>
          <p:txBody>
            <a:bodyPr wrap="none" lIns="91430" tIns="45715" rIns="91430" bIns="45715" anchor="ctr">
              <a:noAutofit/>
            </a:bodyPr>
            <a:lstStyle/>
            <a:p>
              <a:pPr marL="0" marR="0" lvl="0" indent="0" algn="ctr" defTabSz="913523" eaLnBrk="1" fontAlgn="auto" latinLnBrk="0" hangingPunct="1">
                <a:lnSpc>
                  <a:spcPct val="100000"/>
                </a:lnSpc>
                <a:spcBef>
                  <a:spcPts val="0"/>
                </a:spcBef>
                <a:spcAft>
                  <a:spcPts val="0"/>
                </a:spcAft>
                <a:buClr>
                  <a:srgbClr val="000000"/>
                </a:buClr>
                <a:buSzTx/>
                <a:buFontTx/>
                <a:buNone/>
                <a:tabLst/>
                <a:defRPr/>
              </a:pPr>
              <a:r>
                <a:rPr kumimoji="0" lang="en-US" sz="600" b="1" i="0" u="none" strike="noStrike" kern="0" cap="none" spc="0" normalizeH="0" baseline="0" noProof="0" dirty="0">
                  <a:ln>
                    <a:noFill/>
                  </a:ln>
                  <a:solidFill>
                    <a:srgbClr val="008080"/>
                  </a:solidFill>
                  <a:effectLst/>
                  <a:uLnTx/>
                  <a:uFillTx/>
                </a:rPr>
                <a:t>2</a:t>
              </a:r>
            </a:p>
          </p:txBody>
        </p:sp>
        <p:grpSp>
          <p:nvGrpSpPr>
            <p:cNvPr id="34" name="Group 165">
              <a:extLst>
                <a:ext uri="{FF2B5EF4-FFF2-40B4-BE49-F238E27FC236}">
                  <a16:creationId xmlns:a16="http://schemas.microsoft.com/office/drawing/2014/main" id="{6A479927-CF71-4D23-9A1F-AC5ADBA948D7}"/>
                </a:ext>
              </a:extLst>
            </p:cNvPr>
            <p:cNvGrpSpPr>
              <a:grpSpLocks/>
            </p:cNvGrpSpPr>
            <p:nvPr>
              <p:custDataLst>
                <p:tags r:id="rId6"/>
              </p:custDataLst>
            </p:nvPr>
          </p:nvGrpSpPr>
          <p:grpSpPr>
            <a:xfrm>
              <a:off x="10997356" y="75002"/>
              <a:ext cx="387944" cy="216580"/>
              <a:chOff x="5256246" y="1164709"/>
              <a:chExt cx="2296426" cy="1282037"/>
            </a:xfrm>
            <a:solidFill>
              <a:srgbClr val="B2D2D8"/>
            </a:solidFill>
          </p:grpSpPr>
          <p:sp>
            <p:nvSpPr>
              <p:cNvPr id="46" name="Freeform: Shape 166">
                <a:extLst>
                  <a:ext uri="{FF2B5EF4-FFF2-40B4-BE49-F238E27FC236}">
                    <a16:creationId xmlns:a16="http://schemas.microsoft.com/office/drawing/2014/main" id="{22D52BEC-83FC-4511-ADA5-830242BCB184}"/>
                  </a:ext>
                </a:extLst>
              </p:cNvPr>
              <p:cNvSpPr/>
              <p:nvPr>
                <p:custDataLst>
                  <p:tags r:id="rId16"/>
                </p:custDataLst>
              </p:nvPr>
            </p:nvSpPr>
            <p:spPr>
              <a:xfrm>
                <a:off x="5256246" y="1164709"/>
                <a:ext cx="2296426" cy="1282037"/>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53573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53573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153573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183013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183013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3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6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6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6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645025" y="0"/>
                    </a:lnTo>
                    <a:lnTo>
                      <a:pt x="1828800" y="457200"/>
                    </a:lnTo>
                    <a:lnTo>
                      <a:pt x="1645025" y="914400"/>
                    </a:lnTo>
                    <a:lnTo>
                      <a:pt x="0" y="914400"/>
                    </a:lnTo>
                    <a:lnTo>
                      <a:pt x="183775" y="457200"/>
                    </a:lnTo>
                    <a:close/>
                  </a:path>
                </a:pathLst>
              </a:custGeom>
              <a:grpFill/>
              <a:ln w="9525" cap="flat" cmpd="sng" algn="ctr">
                <a:solidFill>
                  <a:srgbClr val="FFFFFF"/>
                </a:solidFill>
                <a:prstDash val="solid"/>
              </a:ln>
              <a:effectLst/>
            </p:spPr>
            <p:txBody>
              <a:bodyPr wrap="square" l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800" b="0" i="0" u="none" strike="noStrike" kern="0" cap="none" spc="0" normalizeH="0" baseline="0" noProof="0" dirty="0" err="1">
                  <a:ln>
                    <a:noFill/>
                  </a:ln>
                  <a:solidFill>
                    <a:srgbClr val="FFFFFF"/>
                  </a:solidFill>
                  <a:effectLst/>
                  <a:uLnTx/>
                  <a:uFillTx/>
                  <a:latin typeface="Arial"/>
                  <a:ea typeface="+mn-ea"/>
                  <a:cs typeface="+mn-cs"/>
                </a:endParaRPr>
              </a:p>
            </p:txBody>
          </p:sp>
          <p:sp>
            <p:nvSpPr>
              <p:cNvPr id="47" name="TextBox 46">
                <a:extLst>
                  <a:ext uri="{FF2B5EF4-FFF2-40B4-BE49-F238E27FC236}">
                    <a16:creationId xmlns:a16="http://schemas.microsoft.com/office/drawing/2014/main" id="{41D6F7D5-7207-4EA6-A00C-094CDCE9741C}"/>
                  </a:ext>
                </a:extLst>
              </p:cNvPr>
              <p:cNvSpPr txBox="1"/>
              <p:nvPr>
                <p:custDataLst>
                  <p:tags r:id="rId17"/>
                </p:custDataLst>
              </p:nvPr>
            </p:nvSpPr>
            <p:spPr>
              <a:xfrm>
                <a:off x="5537812" y="1253740"/>
                <a:ext cx="1784092" cy="1103976"/>
              </a:xfrm>
              <a:prstGeom prst="rect">
                <a:avLst/>
              </a:prstGeom>
              <a:grpFill/>
            </p:spPr>
            <p:txBody>
              <a:bodyPr vert="horz" wrap="square" lIns="36000" tIns="0" rIns="0" bIns="0" rtlCol="0" anchor="ctr">
                <a:noAutofit/>
              </a:bodyPr>
              <a:lstStyle>
                <a:lvl1pPr lvl="0" indent="0" defTabSz="913473" fontAlgn="base">
                  <a:spcBef>
                    <a:spcPct val="0"/>
                  </a:spcBef>
                  <a:spcAft>
                    <a:spcPct val="0"/>
                  </a:spcAft>
                  <a:buClr>
                    <a:schemeClr val="tx2"/>
                  </a:buClr>
                  <a:buSzPct val="100000"/>
                  <a:defRPr lang="ru-RU" sz="1600" baseline="0" dirty="0"/>
                </a:lvl1pPr>
                <a:lvl2pPr marL="198335" lvl="1" indent="-194662" defTabSz="913473" fontAlgn="base">
                  <a:spcBef>
                    <a:spcPct val="0"/>
                  </a:spcBef>
                  <a:spcAft>
                    <a:spcPct val="0"/>
                  </a:spcAft>
                  <a:buClr>
                    <a:schemeClr val="accent4"/>
                  </a:buClr>
                  <a:buSzPct val="125000"/>
                  <a:buFont typeface="Arial" charset="0"/>
                  <a:buChar char="▪"/>
                  <a:defRPr lang="ru-RU" sz="1600" baseline="0" dirty="0"/>
                </a:lvl2pPr>
                <a:lvl3pPr marL="455435" lvl="2" indent="-253428" defTabSz="913473" fontAlgn="base">
                  <a:spcBef>
                    <a:spcPct val="0"/>
                  </a:spcBef>
                  <a:spcAft>
                    <a:spcPct val="0"/>
                  </a:spcAft>
                  <a:buClr>
                    <a:schemeClr val="accent6"/>
                  </a:buClr>
                  <a:buSzPct val="120000"/>
                  <a:buFont typeface="Arial" charset="0"/>
                  <a:buChar char="–"/>
                  <a:defRPr lang="ru-RU" sz="1600" baseline="0" dirty="0"/>
                </a:lvl3pPr>
                <a:lvl4pPr marL="628060" lvl="3" indent="-157933" defTabSz="913473" fontAlgn="base">
                  <a:spcBef>
                    <a:spcPct val="0"/>
                  </a:spcBef>
                  <a:spcAft>
                    <a:spcPct val="0"/>
                  </a:spcAft>
                  <a:buClr>
                    <a:schemeClr val="accent6"/>
                  </a:buClr>
                  <a:buSzPct val="120000"/>
                  <a:buFont typeface="Arial" charset="0"/>
                  <a:buChar char="▫"/>
                  <a:defRPr lang="ru-RU" sz="1600" baseline="0" dirty="0"/>
                </a:lvl4pPr>
                <a:lvl5pPr marL="763957" lvl="4" indent="-132223" defTabSz="913473" fontAlgn="base">
                  <a:spcBef>
                    <a:spcPct val="0"/>
                  </a:spcBef>
                  <a:spcAft>
                    <a:spcPct val="0"/>
                  </a:spcAft>
                  <a:buClr>
                    <a:schemeClr val="accent6"/>
                  </a:buClr>
                  <a:buSzPct val="89000"/>
                  <a:buFont typeface="Arial" charset="0"/>
                  <a:buChar char="-"/>
                  <a:defRPr lang="ru-RU" sz="1600" baseline="0" dirty="0"/>
                </a:lvl5pPr>
                <a:lvl6pPr marL="1020030" indent="-177089" defTabSz="1218026" fontAlgn="base">
                  <a:spcBef>
                    <a:spcPct val="0"/>
                  </a:spcBef>
                  <a:spcAft>
                    <a:spcPct val="0"/>
                  </a:spcAft>
                  <a:buClr>
                    <a:schemeClr val="tx2"/>
                  </a:buClr>
                  <a:buSzPct val="89000"/>
                  <a:buFont typeface="Arial" charset="0"/>
                  <a:buChar char="-"/>
                  <a:defRPr sz="2100" baseline="0"/>
                </a:lvl6pPr>
                <a:lvl7pPr marL="1020030" indent="-177089" defTabSz="1218026" fontAlgn="base">
                  <a:spcBef>
                    <a:spcPct val="0"/>
                  </a:spcBef>
                  <a:spcAft>
                    <a:spcPct val="0"/>
                  </a:spcAft>
                  <a:buClr>
                    <a:schemeClr val="tx2"/>
                  </a:buClr>
                  <a:buSzPct val="89000"/>
                  <a:buFont typeface="Arial" charset="0"/>
                  <a:buChar char="-"/>
                  <a:defRPr sz="2100" baseline="0"/>
                </a:lvl7pPr>
                <a:lvl8pPr marL="1020030" indent="-177089" defTabSz="1218026" fontAlgn="base">
                  <a:spcBef>
                    <a:spcPct val="0"/>
                  </a:spcBef>
                  <a:spcAft>
                    <a:spcPct val="0"/>
                  </a:spcAft>
                  <a:buClr>
                    <a:schemeClr val="tx2"/>
                  </a:buClr>
                  <a:buSzPct val="89000"/>
                  <a:buFont typeface="Arial" charset="0"/>
                  <a:buChar char="-"/>
                  <a:defRPr sz="2100" baseline="0"/>
                </a:lvl8pPr>
                <a:lvl9pPr marL="1020030" indent="-177089" defTabSz="1218026" fontAlgn="base">
                  <a:spcBef>
                    <a:spcPct val="0"/>
                  </a:spcBef>
                  <a:spcAft>
                    <a:spcPct val="0"/>
                  </a:spcAft>
                  <a:buClr>
                    <a:schemeClr val="tx2"/>
                  </a:buClr>
                  <a:buSzPct val="89000"/>
                  <a:buFont typeface="Arial" charset="0"/>
                  <a:buChar char="-"/>
                  <a:defRPr sz="2100" baseline="0"/>
                </a:lvl9pPr>
              </a:lstStyle>
              <a:p>
                <a:pPr marL="0" marR="0" lvl="0" indent="0" defTabSz="913473" eaLnBrk="1" fontAlgn="base" latinLnBrk="0" hangingPunct="1">
                  <a:lnSpc>
                    <a:spcPct val="100000"/>
                  </a:lnSpc>
                  <a:spcBef>
                    <a:spcPct val="0"/>
                  </a:spcBef>
                  <a:spcAft>
                    <a:spcPct val="0"/>
                  </a:spcAft>
                  <a:buClr>
                    <a:srgbClr val="008080"/>
                  </a:buClr>
                  <a:buSzPct val="100000"/>
                  <a:buFontTx/>
                  <a:buNone/>
                  <a:tabLst/>
                  <a:defRPr/>
                </a:pPr>
                <a:endParaRPr kumimoji="0" lang="az-Cyrl-AZ" sz="800" b="1" i="0" u="none" strike="noStrike" kern="0" cap="none" spc="0" normalizeH="0" baseline="0" noProof="0">
                  <a:ln>
                    <a:noFill/>
                  </a:ln>
                  <a:solidFill>
                    <a:srgbClr val="FFFFFF"/>
                  </a:solidFill>
                  <a:effectLst/>
                  <a:uLnTx/>
                  <a:uFillTx/>
                </a:endParaRPr>
              </a:p>
            </p:txBody>
          </p:sp>
        </p:grpSp>
        <p:sp>
          <p:nvSpPr>
            <p:cNvPr id="35" name="Oval 21">
              <a:extLst>
                <a:ext uri="{FF2B5EF4-FFF2-40B4-BE49-F238E27FC236}">
                  <a16:creationId xmlns:a16="http://schemas.microsoft.com/office/drawing/2014/main" id="{534F44EC-FB5F-47D7-BFF8-6E1D0857E593}"/>
                </a:ext>
              </a:extLst>
            </p:cNvPr>
            <p:cNvSpPr>
              <a:spLocks noChangeArrowheads="1"/>
            </p:cNvSpPr>
            <p:nvPr>
              <p:custDataLst>
                <p:tags r:id="rId7"/>
              </p:custDataLst>
            </p:nvPr>
          </p:nvSpPr>
          <p:spPr bwMode="gray">
            <a:xfrm>
              <a:off x="11116853" y="20657"/>
              <a:ext cx="109965" cy="109965"/>
            </a:xfrm>
            <a:prstGeom prst="ellipse">
              <a:avLst/>
            </a:prstGeom>
            <a:solidFill>
              <a:srgbClr val="B2D2D8"/>
            </a:solidFill>
            <a:ln w="9525">
              <a:solidFill>
                <a:srgbClr val="FFFFFF"/>
              </a:solidFill>
              <a:round/>
              <a:headEnd/>
              <a:tailEnd/>
            </a:ln>
          </p:spPr>
          <p:txBody>
            <a:bodyPr wrap="none" lIns="91430" tIns="45715" rIns="91430" bIns="45715" anchor="ctr">
              <a:noAutofit/>
            </a:bodyPr>
            <a:lstStyle/>
            <a:p>
              <a:pPr marL="0" marR="0" lvl="0" indent="0" algn="ctr" defTabSz="913523" eaLnBrk="1" fontAlgn="auto" latinLnBrk="0" hangingPunct="1">
                <a:lnSpc>
                  <a:spcPct val="100000"/>
                </a:lnSpc>
                <a:spcBef>
                  <a:spcPts val="0"/>
                </a:spcBef>
                <a:spcAft>
                  <a:spcPts val="0"/>
                </a:spcAft>
                <a:buClr>
                  <a:srgbClr val="000000"/>
                </a:buClr>
                <a:buSzTx/>
                <a:buFontTx/>
                <a:buNone/>
                <a:tabLst/>
                <a:defRPr/>
              </a:pPr>
              <a:r>
                <a:rPr kumimoji="0" lang="en-US" sz="600" b="1" i="0" u="none" strike="noStrike" kern="0" cap="none" spc="0" normalizeH="0" baseline="0" noProof="0" dirty="0">
                  <a:ln>
                    <a:noFill/>
                  </a:ln>
                  <a:solidFill>
                    <a:srgbClr val="008080"/>
                  </a:solidFill>
                  <a:effectLst/>
                  <a:uLnTx/>
                  <a:uFillTx/>
                </a:rPr>
                <a:t>3</a:t>
              </a:r>
            </a:p>
          </p:txBody>
        </p:sp>
        <p:grpSp>
          <p:nvGrpSpPr>
            <p:cNvPr id="36" name="Group 169">
              <a:extLst>
                <a:ext uri="{FF2B5EF4-FFF2-40B4-BE49-F238E27FC236}">
                  <a16:creationId xmlns:a16="http://schemas.microsoft.com/office/drawing/2014/main" id="{13285675-2FDB-48AB-86DD-E0FA8ABD9726}"/>
                </a:ext>
              </a:extLst>
            </p:cNvPr>
            <p:cNvGrpSpPr>
              <a:grpSpLocks/>
            </p:cNvGrpSpPr>
            <p:nvPr>
              <p:custDataLst>
                <p:tags r:id="rId8"/>
              </p:custDataLst>
            </p:nvPr>
          </p:nvGrpSpPr>
          <p:grpSpPr>
            <a:xfrm>
              <a:off x="11359598" y="75002"/>
              <a:ext cx="387944" cy="216580"/>
              <a:chOff x="7423608" y="1164709"/>
              <a:chExt cx="2296426" cy="1282037"/>
            </a:xfrm>
            <a:solidFill>
              <a:srgbClr val="B2D2D8"/>
            </a:solidFill>
          </p:grpSpPr>
          <p:sp>
            <p:nvSpPr>
              <p:cNvPr id="44" name="Freeform: Shape 170">
                <a:extLst>
                  <a:ext uri="{FF2B5EF4-FFF2-40B4-BE49-F238E27FC236}">
                    <a16:creationId xmlns:a16="http://schemas.microsoft.com/office/drawing/2014/main" id="{9922053E-E6BB-46F5-AFA6-3CD333C80E1D}"/>
                  </a:ext>
                </a:extLst>
              </p:cNvPr>
              <p:cNvSpPr/>
              <p:nvPr>
                <p:custDataLst>
                  <p:tags r:id="rId14"/>
                </p:custDataLst>
              </p:nvPr>
            </p:nvSpPr>
            <p:spPr>
              <a:xfrm>
                <a:off x="7423608" y="1164709"/>
                <a:ext cx="2296426" cy="1282037"/>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53573 w 1828800"/>
                  <a:gd name="connsiteY5" fmla="*/ 457200 h 914400"/>
                  <a:gd name="connsiteX0" fmla="*/ 0 w 1828800"/>
                  <a:gd name="connsiteY0" fmla="*/ 0 h 914400"/>
                  <a:gd name="connsiteX1" fmla="*/ 1675226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53573 w 1828800"/>
                  <a:gd name="connsiteY5" fmla="*/ 457200 h 914400"/>
                  <a:gd name="connsiteX0" fmla="*/ 0 w 1828800"/>
                  <a:gd name="connsiteY0" fmla="*/ 0 h 914400"/>
                  <a:gd name="connsiteX1" fmla="*/ 1675226 w 1828800"/>
                  <a:gd name="connsiteY1" fmla="*/ 0 h 914400"/>
                  <a:gd name="connsiteX2" fmla="*/ 1828800 w 1828800"/>
                  <a:gd name="connsiteY2" fmla="*/ 457200 h 914400"/>
                  <a:gd name="connsiteX3" fmla="*/ 1675226 w 1828800"/>
                  <a:gd name="connsiteY3" fmla="*/ 914400 h 914400"/>
                  <a:gd name="connsiteX4" fmla="*/ 0 w 1828800"/>
                  <a:gd name="connsiteY4" fmla="*/ 914400 h 914400"/>
                  <a:gd name="connsiteX5" fmla="*/ 153573 w 1828800"/>
                  <a:gd name="connsiteY5" fmla="*/ 457200 h 914400"/>
                  <a:gd name="connsiteX0" fmla="*/ 0 w 1828800"/>
                  <a:gd name="connsiteY0" fmla="*/ 0 h 914400"/>
                  <a:gd name="connsiteX1" fmla="*/ 1675226 w 1828800"/>
                  <a:gd name="connsiteY1" fmla="*/ 0 h 914400"/>
                  <a:gd name="connsiteX2" fmla="*/ 1828800 w 1828800"/>
                  <a:gd name="connsiteY2" fmla="*/ 457200 h 914400"/>
                  <a:gd name="connsiteX3" fmla="*/ 1675226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7 w 1828800"/>
                  <a:gd name="connsiteY1" fmla="*/ 0 h 914400"/>
                  <a:gd name="connsiteX2" fmla="*/ 1828800 w 1828800"/>
                  <a:gd name="connsiteY2" fmla="*/ 457200 h 914400"/>
                  <a:gd name="connsiteX3" fmla="*/ 1675226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7 w 1828800"/>
                  <a:gd name="connsiteY1" fmla="*/ 0 h 914400"/>
                  <a:gd name="connsiteX2" fmla="*/ 1828800 w 1828800"/>
                  <a:gd name="connsiteY2" fmla="*/ 457200 h 914400"/>
                  <a:gd name="connsiteX3" fmla="*/ 1645787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7 w 1828800"/>
                  <a:gd name="connsiteY1" fmla="*/ 0 h 914400"/>
                  <a:gd name="connsiteX2" fmla="*/ 1828800 w 1828800"/>
                  <a:gd name="connsiteY2" fmla="*/ 457200 h 914400"/>
                  <a:gd name="connsiteX3" fmla="*/ 1645787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7 w 1828800"/>
                  <a:gd name="connsiteY1" fmla="*/ 0 h 914400"/>
                  <a:gd name="connsiteX2" fmla="*/ 1828800 w 1828800"/>
                  <a:gd name="connsiteY2" fmla="*/ 457200 h 914400"/>
                  <a:gd name="connsiteX3" fmla="*/ 1645787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7 w 1828800"/>
                  <a:gd name="connsiteY1" fmla="*/ 0 h 914400"/>
                  <a:gd name="connsiteX2" fmla="*/ 1828800 w 1828800"/>
                  <a:gd name="connsiteY2" fmla="*/ 457200 h 914400"/>
                  <a:gd name="connsiteX3" fmla="*/ 1645787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7 w 1828800"/>
                  <a:gd name="connsiteY1" fmla="*/ 0 h 914400"/>
                  <a:gd name="connsiteX2" fmla="*/ 1828800 w 1828800"/>
                  <a:gd name="connsiteY2" fmla="*/ 457200 h 914400"/>
                  <a:gd name="connsiteX3" fmla="*/ 1645787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7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645025" y="0"/>
                    </a:lnTo>
                    <a:lnTo>
                      <a:pt x="1828800" y="457200"/>
                    </a:lnTo>
                    <a:lnTo>
                      <a:pt x="1645025" y="914400"/>
                    </a:lnTo>
                    <a:lnTo>
                      <a:pt x="0" y="914400"/>
                    </a:lnTo>
                    <a:lnTo>
                      <a:pt x="183775" y="457200"/>
                    </a:lnTo>
                    <a:close/>
                  </a:path>
                </a:pathLst>
              </a:custGeom>
              <a:grpFill/>
              <a:ln w="9525" cap="flat" cmpd="sng" algn="ctr">
                <a:solidFill>
                  <a:srgbClr val="FFFFFF"/>
                </a:solidFill>
                <a:prstDash val="solid"/>
              </a:ln>
              <a:effectLst/>
            </p:spPr>
            <p:txBody>
              <a:bodyPr wrap="square" l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800" b="0" i="0" u="none" strike="noStrike" kern="0" cap="none" spc="0" normalizeH="0" baseline="0" noProof="0" dirty="0" err="1">
                  <a:ln>
                    <a:noFill/>
                  </a:ln>
                  <a:solidFill>
                    <a:srgbClr val="FFFFFF"/>
                  </a:solidFill>
                  <a:effectLst/>
                  <a:uLnTx/>
                  <a:uFillTx/>
                  <a:latin typeface="Arial"/>
                  <a:ea typeface="+mn-ea"/>
                  <a:cs typeface="+mn-cs"/>
                </a:endParaRPr>
              </a:p>
            </p:txBody>
          </p:sp>
          <p:sp>
            <p:nvSpPr>
              <p:cNvPr id="45" name="TextBox 44">
                <a:extLst>
                  <a:ext uri="{FF2B5EF4-FFF2-40B4-BE49-F238E27FC236}">
                    <a16:creationId xmlns:a16="http://schemas.microsoft.com/office/drawing/2014/main" id="{DACEA2A0-EF26-43D3-9018-518CFBAE9072}"/>
                  </a:ext>
                </a:extLst>
              </p:cNvPr>
              <p:cNvSpPr txBox="1"/>
              <p:nvPr>
                <p:custDataLst>
                  <p:tags r:id="rId15"/>
                </p:custDataLst>
              </p:nvPr>
            </p:nvSpPr>
            <p:spPr>
              <a:xfrm>
                <a:off x="7705175" y="1253740"/>
                <a:ext cx="1784092" cy="1103976"/>
              </a:xfrm>
              <a:prstGeom prst="rect">
                <a:avLst/>
              </a:prstGeom>
              <a:grpFill/>
            </p:spPr>
            <p:txBody>
              <a:bodyPr vert="horz" wrap="square" lIns="36000" tIns="0" rIns="0" bIns="0" rtlCol="0" anchor="ctr">
                <a:noAutofit/>
              </a:bodyPr>
              <a:lstStyle>
                <a:lvl1pPr lvl="0" indent="0" defTabSz="913473" fontAlgn="base">
                  <a:spcBef>
                    <a:spcPct val="0"/>
                  </a:spcBef>
                  <a:spcAft>
                    <a:spcPct val="0"/>
                  </a:spcAft>
                  <a:buClr>
                    <a:schemeClr val="tx2"/>
                  </a:buClr>
                  <a:buSzPct val="100000"/>
                  <a:defRPr lang="ru-RU" sz="1600" baseline="0" dirty="0"/>
                </a:lvl1pPr>
                <a:lvl2pPr marL="198335" lvl="1" indent="-194662" defTabSz="913473" fontAlgn="base">
                  <a:spcBef>
                    <a:spcPct val="0"/>
                  </a:spcBef>
                  <a:spcAft>
                    <a:spcPct val="0"/>
                  </a:spcAft>
                  <a:buClr>
                    <a:schemeClr val="accent4"/>
                  </a:buClr>
                  <a:buSzPct val="125000"/>
                  <a:buFont typeface="Arial" charset="0"/>
                  <a:buChar char="▪"/>
                  <a:defRPr lang="ru-RU" sz="1600" baseline="0" dirty="0"/>
                </a:lvl2pPr>
                <a:lvl3pPr marL="455435" lvl="2" indent="-253428" defTabSz="913473" fontAlgn="base">
                  <a:spcBef>
                    <a:spcPct val="0"/>
                  </a:spcBef>
                  <a:spcAft>
                    <a:spcPct val="0"/>
                  </a:spcAft>
                  <a:buClr>
                    <a:schemeClr val="accent6"/>
                  </a:buClr>
                  <a:buSzPct val="120000"/>
                  <a:buFont typeface="Arial" charset="0"/>
                  <a:buChar char="–"/>
                  <a:defRPr lang="ru-RU" sz="1600" baseline="0" dirty="0"/>
                </a:lvl3pPr>
                <a:lvl4pPr marL="628060" lvl="3" indent="-157933" defTabSz="913473" fontAlgn="base">
                  <a:spcBef>
                    <a:spcPct val="0"/>
                  </a:spcBef>
                  <a:spcAft>
                    <a:spcPct val="0"/>
                  </a:spcAft>
                  <a:buClr>
                    <a:schemeClr val="accent6"/>
                  </a:buClr>
                  <a:buSzPct val="120000"/>
                  <a:buFont typeface="Arial" charset="0"/>
                  <a:buChar char="▫"/>
                  <a:defRPr lang="ru-RU" sz="1600" baseline="0" dirty="0"/>
                </a:lvl4pPr>
                <a:lvl5pPr marL="763957" lvl="4" indent="-132223" defTabSz="913473" fontAlgn="base">
                  <a:spcBef>
                    <a:spcPct val="0"/>
                  </a:spcBef>
                  <a:spcAft>
                    <a:spcPct val="0"/>
                  </a:spcAft>
                  <a:buClr>
                    <a:schemeClr val="accent6"/>
                  </a:buClr>
                  <a:buSzPct val="89000"/>
                  <a:buFont typeface="Arial" charset="0"/>
                  <a:buChar char="-"/>
                  <a:defRPr lang="ru-RU" sz="1600" baseline="0" dirty="0"/>
                </a:lvl5pPr>
                <a:lvl6pPr marL="1020030" indent="-177089" defTabSz="1218026" fontAlgn="base">
                  <a:spcBef>
                    <a:spcPct val="0"/>
                  </a:spcBef>
                  <a:spcAft>
                    <a:spcPct val="0"/>
                  </a:spcAft>
                  <a:buClr>
                    <a:schemeClr val="tx2"/>
                  </a:buClr>
                  <a:buSzPct val="89000"/>
                  <a:buFont typeface="Arial" charset="0"/>
                  <a:buChar char="-"/>
                  <a:defRPr sz="2100" baseline="0"/>
                </a:lvl6pPr>
                <a:lvl7pPr marL="1020030" indent="-177089" defTabSz="1218026" fontAlgn="base">
                  <a:spcBef>
                    <a:spcPct val="0"/>
                  </a:spcBef>
                  <a:spcAft>
                    <a:spcPct val="0"/>
                  </a:spcAft>
                  <a:buClr>
                    <a:schemeClr val="tx2"/>
                  </a:buClr>
                  <a:buSzPct val="89000"/>
                  <a:buFont typeface="Arial" charset="0"/>
                  <a:buChar char="-"/>
                  <a:defRPr sz="2100" baseline="0"/>
                </a:lvl7pPr>
                <a:lvl8pPr marL="1020030" indent="-177089" defTabSz="1218026" fontAlgn="base">
                  <a:spcBef>
                    <a:spcPct val="0"/>
                  </a:spcBef>
                  <a:spcAft>
                    <a:spcPct val="0"/>
                  </a:spcAft>
                  <a:buClr>
                    <a:schemeClr val="tx2"/>
                  </a:buClr>
                  <a:buSzPct val="89000"/>
                  <a:buFont typeface="Arial" charset="0"/>
                  <a:buChar char="-"/>
                  <a:defRPr sz="2100" baseline="0"/>
                </a:lvl8pPr>
                <a:lvl9pPr marL="1020030" indent="-177089" defTabSz="1218026" fontAlgn="base">
                  <a:spcBef>
                    <a:spcPct val="0"/>
                  </a:spcBef>
                  <a:spcAft>
                    <a:spcPct val="0"/>
                  </a:spcAft>
                  <a:buClr>
                    <a:schemeClr val="tx2"/>
                  </a:buClr>
                  <a:buSzPct val="89000"/>
                  <a:buFont typeface="Arial" charset="0"/>
                  <a:buChar char="-"/>
                  <a:defRPr sz="2100" baseline="0"/>
                </a:lvl9pPr>
              </a:lstStyle>
              <a:p>
                <a:pPr marL="0" marR="0" lvl="0" indent="0" defTabSz="913473" eaLnBrk="1" fontAlgn="base" latinLnBrk="0" hangingPunct="1">
                  <a:lnSpc>
                    <a:spcPct val="100000"/>
                  </a:lnSpc>
                  <a:spcBef>
                    <a:spcPct val="0"/>
                  </a:spcBef>
                  <a:spcAft>
                    <a:spcPct val="0"/>
                  </a:spcAft>
                  <a:buClr>
                    <a:srgbClr val="008080"/>
                  </a:buClr>
                  <a:buSzPct val="100000"/>
                  <a:buFontTx/>
                  <a:buNone/>
                  <a:tabLst/>
                  <a:defRPr/>
                </a:pPr>
                <a:endParaRPr kumimoji="0" lang="az-Cyrl-AZ" sz="800" b="1" i="0" u="none" strike="noStrike" kern="0" cap="none" spc="0" normalizeH="0" baseline="0" noProof="0">
                  <a:ln>
                    <a:noFill/>
                  </a:ln>
                  <a:solidFill>
                    <a:srgbClr val="FFFFFF"/>
                  </a:solidFill>
                  <a:effectLst/>
                  <a:uLnTx/>
                  <a:uFillTx/>
                </a:endParaRPr>
              </a:p>
            </p:txBody>
          </p:sp>
        </p:grpSp>
        <p:sp>
          <p:nvSpPr>
            <p:cNvPr id="37" name="Oval 21">
              <a:extLst>
                <a:ext uri="{FF2B5EF4-FFF2-40B4-BE49-F238E27FC236}">
                  <a16:creationId xmlns:a16="http://schemas.microsoft.com/office/drawing/2014/main" id="{C49C3772-49F1-4739-B4E0-3049E64FD491}"/>
                </a:ext>
              </a:extLst>
            </p:cNvPr>
            <p:cNvSpPr>
              <a:spLocks noChangeArrowheads="1"/>
            </p:cNvSpPr>
            <p:nvPr>
              <p:custDataLst>
                <p:tags r:id="rId9"/>
              </p:custDataLst>
            </p:nvPr>
          </p:nvSpPr>
          <p:spPr bwMode="gray">
            <a:xfrm>
              <a:off x="11479095" y="20657"/>
              <a:ext cx="109965" cy="109965"/>
            </a:xfrm>
            <a:prstGeom prst="ellipse">
              <a:avLst/>
            </a:prstGeom>
            <a:solidFill>
              <a:srgbClr val="B2D2D8"/>
            </a:solidFill>
            <a:ln w="9525">
              <a:solidFill>
                <a:srgbClr val="FFFFFF"/>
              </a:solidFill>
              <a:round/>
              <a:headEnd/>
              <a:tailEnd/>
            </a:ln>
          </p:spPr>
          <p:txBody>
            <a:bodyPr wrap="none" lIns="91430" tIns="45715" rIns="91430" bIns="45715" anchor="ctr">
              <a:noAutofit/>
            </a:bodyPr>
            <a:lstStyle/>
            <a:p>
              <a:pPr marL="0" marR="0" lvl="0" indent="0" algn="ctr" defTabSz="913523" eaLnBrk="1" fontAlgn="auto" latinLnBrk="0" hangingPunct="1">
                <a:lnSpc>
                  <a:spcPct val="100000"/>
                </a:lnSpc>
                <a:spcBef>
                  <a:spcPts val="0"/>
                </a:spcBef>
                <a:spcAft>
                  <a:spcPts val="0"/>
                </a:spcAft>
                <a:buClr>
                  <a:srgbClr val="000000"/>
                </a:buClr>
                <a:buSzTx/>
                <a:buFontTx/>
                <a:buNone/>
                <a:tabLst/>
                <a:defRPr/>
              </a:pPr>
              <a:r>
                <a:rPr kumimoji="0" lang="en-US" sz="600" b="1" i="0" u="none" strike="noStrike" kern="0" cap="none" spc="0" normalizeH="0" baseline="0" noProof="0" dirty="0">
                  <a:ln>
                    <a:noFill/>
                  </a:ln>
                  <a:solidFill>
                    <a:srgbClr val="008080"/>
                  </a:solidFill>
                  <a:effectLst/>
                  <a:uLnTx/>
                  <a:uFillTx/>
                </a:rPr>
                <a:t>4</a:t>
              </a:r>
            </a:p>
          </p:txBody>
        </p:sp>
        <p:grpSp>
          <p:nvGrpSpPr>
            <p:cNvPr id="38" name="Group 174">
              <a:extLst>
                <a:ext uri="{FF2B5EF4-FFF2-40B4-BE49-F238E27FC236}">
                  <a16:creationId xmlns:a16="http://schemas.microsoft.com/office/drawing/2014/main" id="{514841D9-CB74-466E-89FC-BB456C7184F2}"/>
                </a:ext>
              </a:extLst>
            </p:cNvPr>
            <p:cNvGrpSpPr>
              <a:grpSpLocks/>
            </p:cNvGrpSpPr>
            <p:nvPr>
              <p:custDataLst>
                <p:tags r:id="rId10"/>
              </p:custDataLst>
            </p:nvPr>
          </p:nvGrpSpPr>
          <p:grpSpPr>
            <a:xfrm>
              <a:off x="11721840" y="75002"/>
              <a:ext cx="387944" cy="216580"/>
              <a:chOff x="9590971" y="1164709"/>
              <a:chExt cx="2296426" cy="1282037"/>
            </a:xfrm>
            <a:solidFill>
              <a:srgbClr val="B2D2D8"/>
            </a:solidFill>
          </p:grpSpPr>
          <p:sp>
            <p:nvSpPr>
              <p:cNvPr id="40" name="Freeform: Shape 175">
                <a:extLst>
                  <a:ext uri="{FF2B5EF4-FFF2-40B4-BE49-F238E27FC236}">
                    <a16:creationId xmlns:a16="http://schemas.microsoft.com/office/drawing/2014/main" id="{6ADF75C3-1BBB-4471-855C-5081288C18F6}"/>
                  </a:ext>
                </a:extLst>
              </p:cNvPr>
              <p:cNvSpPr/>
              <p:nvPr>
                <p:custDataLst>
                  <p:tags r:id="rId12"/>
                </p:custDataLst>
              </p:nvPr>
            </p:nvSpPr>
            <p:spPr>
              <a:xfrm>
                <a:off x="9590971" y="1164709"/>
                <a:ext cx="2296426" cy="1282037"/>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53574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53574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153574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645025" y="0"/>
                    </a:lnTo>
                    <a:lnTo>
                      <a:pt x="1828800" y="457200"/>
                    </a:lnTo>
                    <a:lnTo>
                      <a:pt x="1645025" y="914400"/>
                    </a:lnTo>
                    <a:lnTo>
                      <a:pt x="0" y="914400"/>
                    </a:lnTo>
                    <a:lnTo>
                      <a:pt x="183775" y="457200"/>
                    </a:lnTo>
                    <a:close/>
                  </a:path>
                </a:pathLst>
              </a:custGeom>
              <a:grpFill/>
              <a:ln w="9525" cap="flat" cmpd="sng" algn="ctr">
                <a:solidFill>
                  <a:srgbClr val="FFFFFF"/>
                </a:solidFill>
                <a:prstDash val="solid"/>
              </a:ln>
              <a:effectLst/>
            </p:spPr>
            <p:txBody>
              <a:bodyPr wrap="square" l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800" b="0" i="0" u="none" strike="noStrike" kern="0" cap="none" spc="0" normalizeH="0" baseline="0" noProof="0" dirty="0" err="1">
                  <a:ln>
                    <a:noFill/>
                  </a:ln>
                  <a:solidFill>
                    <a:srgbClr val="FFFFFF"/>
                  </a:solidFill>
                  <a:effectLst/>
                  <a:uLnTx/>
                  <a:uFillTx/>
                  <a:latin typeface="Arial"/>
                  <a:ea typeface="+mn-ea"/>
                  <a:cs typeface="+mn-cs"/>
                </a:endParaRPr>
              </a:p>
            </p:txBody>
          </p:sp>
          <p:sp>
            <p:nvSpPr>
              <p:cNvPr id="41" name="TextBox 40">
                <a:extLst>
                  <a:ext uri="{FF2B5EF4-FFF2-40B4-BE49-F238E27FC236}">
                    <a16:creationId xmlns:a16="http://schemas.microsoft.com/office/drawing/2014/main" id="{2B9CE2EE-E0EE-4848-98FC-7C53D156FDF2}"/>
                  </a:ext>
                </a:extLst>
              </p:cNvPr>
              <p:cNvSpPr txBox="1"/>
              <p:nvPr>
                <p:custDataLst>
                  <p:tags r:id="rId13"/>
                </p:custDataLst>
              </p:nvPr>
            </p:nvSpPr>
            <p:spPr>
              <a:xfrm>
                <a:off x="9872538" y="1253740"/>
                <a:ext cx="1784092" cy="1103976"/>
              </a:xfrm>
              <a:prstGeom prst="rect">
                <a:avLst/>
              </a:prstGeom>
              <a:grpFill/>
            </p:spPr>
            <p:txBody>
              <a:bodyPr vert="horz" wrap="square" lIns="36000" tIns="0" rIns="0" bIns="0" rtlCol="0" anchor="ctr">
                <a:noAutofit/>
              </a:bodyPr>
              <a:lstStyle>
                <a:lvl1pPr lvl="0" indent="0" defTabSz="913473" fontAlgn="base">
                  <a:spcBef>
                    <a:spcPct val="0"/>
                  </a:spcBef>
                  <a:spcAft>
                    <a:spcPct val="0"/>
                  </a:spcAft>
                  <a:buClr>
                    <a:schemeClr val="tx2"/>
                  </a:buClr>
                  <a:buSzPct val="100000"/>
                  <a:defRPr lang="ru-RU" sz="1600" baseline="0" dirty="0"/>
                </a:lvl1pPr>
                <a:lvl2pPr marL="198335" lvl="1" indent="-194662" defTabSz="913473" fontAlgn="base">
                  <a:spcBef>
                    <a:spcPct val="0"/>
                  </a:spcBef>
                  <a:spcAft>
                    <a:spcPct val="0"/>
                  </a:spcAft>
                  <a:buClr>
                    <a:schemeClr val="accent4"/>
                  </a:buClr>
                  <a:buSzPct val="125000"/>
                  <a:buFont typeface="Arial" charset="0"/>
                  <a:buChar char="▪"/>
                  <a:defRPr lang="ru-RU" sz="1600" baseline="0" dirty="0"/>
                </a:lvl2pPr>
                <a:lvl3pPr marL="455435" lvl="2" indent="-253428" defTabSz="913473" fontAlgn="base">
                  <a:spcBef>
                    <a:spcPct val="0"/>
                  </a:spcBef>
                  <a:spcAft>
                    <a:spcPct val="0"/>
                  </a:spcAft>
                  <a:buClr>
                    <a:schemeClr val="accent6"/>
                  </a:buClr>
                  <a:buSzPct val="120000"/>
                  <a:buFont typeface="Arial" charset="0"/>
                  <a:buChar char="–"/>
                  <a:defRPr lang="ru-RU" sz="1600" baseline="0" dirty="0"/>
                </a:lvl3pPr>
                <a:lvl4pPr marL="628060" lvl="3" indent="-157933" defTabSz="913473" fontAlgn="base">
                  <a:spcBef>
                    <a:spcPct val="0"/>
                  </a:spcBef>
                  <a:spcAft>
                    <a:spcPct val="0"/>
                  </a:spcAft>
                  <a:buClr>
                    <a:schemeClr val="accent6"/>
                  </a:buClr>
                  <a:buSzPct val="120000"/>
                  <a:buFont typeface="Arial" charset="0"/>
                  <a:buChar char="▫"/>
                  <a:defRPr lang="ru-RU" sz="1600" baseline="0" dirty="0"/>
                </a:lvl4pPr>
                <a:lvl5pPr marL="763957" lvl="4" indent="-132223" defTabSz="913473" fontAlgn="base">
                  <a:spcBef>
                    <a:spcPct val="0"/>
                  </a:spcBef>
                  <a:spcAft>
                    <a:spcPct val="0"/>
                  </a:spcAft>
                  <a:buClr>
                    <a:schemeClr val="accent6"/>
                  </a:buClr>
                  <a:buSzPct val="89000"/>
                  <a:buFont typeface="Arial" charset="0"/>
                  <a:buChar char="-"/>
                  <a:defRPr lang="ru-RU" sz="1600" baseline="0" dirty="0"/>
                </a:lvl5pPr>
                <a:lvl6pPr marL="1020030" indent="-177089" defTabSz="1218026" fontAlgn="base">
                  <a:spcBef>
                    <a:spcPct val="0"/>
                  </a:spcBef>
                  <a:spcAft>
                    <a:spcPct val="0"/>
                  </a:spcAft>
                  <a:buClr>
                    <a:schemeClr val="tx2"/>
                  </a:buClr>
                  <a:buSzPct val="89000"/>
                  <a:buFont typeface="Arial" charset="0"/>
                  <a:buChar char="-"/>
                  <a:defRPr sz="2100" baseline="0"/>
                </a:lvl6pPr>
                <a:lvl7pPr marL="1020030" indent="-177089" defTabSz="1218026" fontAlgn="base">
                  <a:spcBef>
                    <a:spcPct val="0"/>
                  </a:spcBef>
                  <a:spcAft>
                    <a:spcPct val="0"/>
                  </a:spcAft>
                  <a:buClr>
                    <a:schemeClr val="tx2"/>
                  </a:buClr>
                  <a:buSzPct val="89000"/>
                  <a:buFont typeface="Arial" charset="0"/>
                  <a:buChar char="-"/>
                  <a:defRPr sz="2100" baseline="0"/>
                </a:lvl7pPr>
                <a:lvl8pPr marL="1020030" indent="-177089" defTabSz="1218026" fontAlgn="base">
                  <a:spcBef>
                    <a:spcPct val="0"/>
                  </a:spcBef>
                  <a:spcAft>
                    <a:spcPct val="0"/>
                  </a:spcAft>
                  <a:buClr>
                    <a:schemeClr val="tx2"/>
                  </a:buClr>
                  <a:buSzPct val="89000"/>
                  <a:buFont typeface="Arial" charset="0"/>
                  <a:buChar char="-"/>
                  <a:defRPr sz="2100" baseline="0"/>
                </a:lvl8pPr>
                <a:lvl9pPr marL="1020030" indent="-177089" defTabSz="1218026" fontAlgn="base">
                  <a:spcBef>
                    <a:spcPct val="0"/>
                  </a:spcBef>
                  <a:spcAft>
                    <a:spcPct val="0"/>
                  </a:spcAft>
                  <a:buClr>
                    <a:schemeClr val="tx2"/>
                  </a:buClr>
                  <a:buSzPct val="89000"/>
                  <a:buFont typeface="Arial" charset="0"/>
                  <a:buChar char="-"/>
                  <a:defRPr sz="2100" baseline="0"/>
                </a:lvl9pPr>
              </a:lstStyle>
              <a:p>
                <a:pPr marL="0" marR="0" lvl="0" indent="0" defTabSz="913473" eaLnBrk="1" fontAlgn="base" latinLnBrk="0" hangingPunct="1">
                  <a:lnSpc>
                    <a:spcPct val="100000"/>
                  </a:lnSpc>
                  <a:spcBef>
                    <a:spcPct val="0"/>
                  </a:spcBef>
                  <a:spcAft>
                    <a:spcPct val="0"/>
                  </a:spcAft>
                  <a:buClr>
                    <a:srgbClr val="008080"/>
                  </a:buClr>
                  <a:buSzPct val="100000"/>
                  <a:buFontTx/>
                  <a:buNone/>
                  <a:tabLst/>
                  <a:defRPr/>
                </a:pPr>
                <a:endParaRPr kumimoji="0" lang="ru-RU" sz="800" b="1" i="0" u="none" strike="noStrike" kern="0" cap="none" spc="0" normalizeH="0" baseline="0" noProof="0">
                  <a:ln>
                    <a:noFill/>
                  </a:ln>
                  <a:solidFill>
                    <a:srgbClr val="FFFFFF"/>
                  </a:solidFill>
                  <a:effectLst/>
                  <a:uLnTx/>
                  <a:uFillTx/>
                </a:endParaRPr>
              </a:p>
            </p:txBody>
          </p:sp>
        </p:grpSp>
        <p:sp>
          <p:nvSpPr>
            <p:cNvPr id="39" name="Oval 21">
              <a:extLst>
                <a:ext uri="{FF2B5EF4-FFF2-40B4-BE49-F238E27FC236}">
                  <a16:creationId xmlns:a16="http://schemas.microsoft.com/office/drawing/2014/main" id="{F297F70D-F897-4D89-9DCC-3B6AD33077BF}"/>
                </a:ext>
              </a:extLst>
            </p:cNvPr>
            <p:cNvSpPr>
              <a:spLocks noChangeArrowheads="1"/>
            </p:cNvSpPr>
            <p:nvPr>
              <p:custDataLst>
                <p:tags r:id="rId11"/>
              </p:custDataLst>
            </p:nvPr>
          </p:nvSpPr>
          <p:spPr bwMode="gray">
            <a:xfrm>
              <a:off x="11841338" y="20657"/>
              <a:ext cx="109965" cy="109965"/>
            </a:xfrm>
            <a:prstGeom prst="ellipse">
              <a:avLst/>
            </a:prstGeom>
            <a:solidFill>
              <a:srgbClr val="B2D2D8"/>
            </a:solidFill>
            <a:ln w="9525">
              <a:solidFill>
                <a:srgbClr val="FFFFFF"/>
              </a:solidFill>
              <a:round/>
              <a:headEnd/>
              <a:tailEnd/>
            </a:ln>
          </p:spPr>
          <p:txBody>
            <a:bodyPr wrap="none" lIns="91430" tIns="45715" rIns="91430" bIns="45715" anchor="ctr">
              <a:noAutofit/>
            </a:bodyPr>
            <a:lstStyle/>
            <a:p>
              <a:pPr marL="0" marR="0" lvl="0" indent="0" algn="ctr" defTabSz="913523" eaLnBrk="1" fontAlgn="auto" latinLnBrk="0" hangingPunct="1">
                <a:lnSpc>
                  <a:spcPct val="100000"/>
                </a:lnSpc>
                <a:spcBef>
                  <a:spcPts val="0"/>
                </a:spcBef>
                <a:spcAft>
                  <a:spcPts val="0"/>
                </a:spcAft>
                <a:buClr>
                  <a:srgbClr val="000000"/>
                </a:buClr>
                <a:buSzTx/>
                <a:buFontTx/>
                <a:buNone/>
                <a:tabLst/>
                <a:defRPr/>
              </a:pPr>
              <a:r>
                <a:rPr kumimoji="0" lang="en-US" sz="600" b="1" i="0" u="none" strike="noStrike" kern="0" cap="none" spc="0" normalizeH="0" baseline="0" noProof="0" dirty="0">
                  <a:ln>
                    <a:noFill/>
                  </a:ln>
                  <a:solidFill>
                    <a:srgbClr val="008080"/>
                  </a:solidFill>
                  <a:effectLst/>
                  <a:uLnTx/>
                  <a:uFillTx/>
                </a:rPr>
                <a:t>5</a:t>
              </a:r>
            </a:p>
          </p:txBody>
        </p:sp>
      </p:grpSp>
      <p:sp>
        <p:nvSpPr>
          <p:cNvPr id="52" name="2. Slide Title"/>
          <p:cNvSpPr txBox="1">
            <a:spLocks/>
          </p:cNvSpPr>
          <p:nvPr/>
        </p:nvSpPr>
        <p:spPr bwMode="gray">
          <a:xfrm>
            <a:off x="6195845" y="804498"/>
            <a:ext cx="573764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lvl1pPr algn="l" rtl="0" eaLnBrk="1" fontAlgn="base" hangingPunct="1">
              <a:spcBef>
                <a:spcPct val="0"/>
              </a:spcBef>
              <a:spcAft>
                <a:spcPct val="0"/>
              </a:spcAft>
              <a:defRPr lang="ru-RU" sz="2667" b="1" dirty="0">
                <a:solidFill>
                  <a:srgbClr val="008C95"/>
                </a:solidFill>
                <a:latin typeface="+mj-lt"/>
                <a:ea typeface="+mj-ea"/>
                <a:cs typeface="+mj-cs"/>
              </a:defRPr>
            </a:lvl1pPr>
            <a:lvl2pPr algn="l" rtl="0" eaLnBrk="1" fontAlgn="base" hangingPunct="1">
              <a:spcBef>
                <a:spcPct val="0"/>
              </a:spcBef>
              <a:spcAft>
                <a:spcPct val="0"/>
              </a:spcAft>
              <a:defRPr>
                <a:solidFill>
                  <a:schemeClr val="accent1"/>
                </a:solidFill>
                <a:latin typeface="Arial" charset="0"/>
              </a:defRPr>
            </a:lvl2pPr>
            <a:lvl3pPr algn="l" rtl="0" eaLnBrk="1" fontAlgn="base" hangingPunct="1">
              <a:spcBef>
                <a:spcPct val="0"/>
              </a:spcBef>
              <a:spcAft>
                <a:spcPct val="0"/>
              </a:spcAft>
              <a:defRPr>
                <a:solidFill>
                  <a:schemeClr val="accent1"/>
                </a:solidFill>
                <a:latin typeface="Arial" charset="0"/>
              </a:defRPr>
            </a:lvl3pPr>
            <a:lvl4pPr algn="l" rtl="0" eaLnBrk="1" fontAlgn="base" hangingPunct="1">
              <a:spcBef>
                <a:spcPct val="0"/>
              </a:spcBef>
              <a:spcAft>
                <a:spcPct val="0"/>
              </a:spcAft>
              <a:defRPr>
                <a:solidFill>
                  <a:schemeClr val="accent1"/>
                </a:solidFill>
                <a:latin typeface="Arial" charset="0"/>
              </a:defRPr>
            </a:lvl4pPr>
            <a:lvl5pPr algn="l" rtl="0" eaLnBrk="1" fontAlgn="base" hangingPunct="1">
              <a:spcBef>
                <a:spcPct val="0"/>
              </a:spcBef>
              <a:spcAft>
                <a:spcPct val="0"/>
              </a:spcAft>
              <a:defRPr>
                <a:solidFill>
                  <a:schemeClr val="accent1"/>
                </a:solidFill>
                <a:latin typeface="Arial" charset="0"/>
              </a:defRPr>
            </a:lvl5pPr>
            <a:lvl6pPr marL="519332" algn="l" rtl="0" eaLnBrk="1" fontAlgn="base" hangingPunct="1">
              <a:spcBef>
                <a:spcPct val="0"/>
              </a:spcBef>
              <a:spcAft>
                <a:spcPct val="0"/>
              </a:spcAft>
              <a:defRPr>
                <a:solidFill>
                  <a:schemeClr val="tx1"/>
                </a:solidFill>
                <a:latin typeface="Arial" charset="0"/>
              </a:defRPr>
            </a:lvl6pPr>
            <a:lvl7pPr marL="1038669" algn="l" rtl="0" eaLnBrk="1" fontAlgn="base" hangingPunct="1">
              <a:spcBef>
                <a:spcPct val="0"/>
              </a:spcBef>
              <a:spcAft>
                <a:spcPct val="0"/>
              </a:spcAft>
              <a:defRPr>
                <a:solidFill>
                  <a:schemeClr val="tx1"/>
                </a:solidFill>
                <a:latin typeface="Arial" charset="0"/>
              </a:defRPr>
            </a:lvl7pPr>
            <a:lvl8pPr marL="1558002" algn="l" rtl="0" eaLnBrk="1" fontAlgn="base" hangingPunct="1">
              <a:spcBef>
                <a:spcPct val="0"/>
              </a:spcBef>
              <a:spcAft>
                <a:spcPct val="0"/>
              </a:spcAft>
              <a:defRPr>
                <a:solidFill>
                  <a:schemeClr val="tx1"/>
                </a:solidFill>
                <a:latin typeface="Arial" charset="0"/>
              </a:defRPr>
            </a:lvl8pPr>
            <a:lvl9pPr marL="2077337" algn="l" rtl="0" eaLnBrk="1" fontAlgn="base" hangingPunct="1">
              <a:spcBef>
                <a:spcPct val="0"/>
              </a:spcBef>
              <a:spcAft>
                <a:spcPct val="0"/>
              </a:spcAft>
              <a:defRPr>
                <a:solidFill>
                  <a:schemeClr val="tx1"/>
                </a:solidFill>
                <a:latin typeface="Arial" charset="0"/>
              </a:defRPr>
            </a:lvl9pPr>
          </a:lstStyle>
          <a:p>
            <a:pPr algn="r" defTabSz="914400"/>
            <a:r>
              <a:rPr lang="ru-RU" sz="1200" kern="0" dirty="0">
                <a:solidFill>
                  <a:srgbClr val="008F99"/>
                </a:solidFill>
              </a:rPr>
              <a:t>Процедура информирования о первичных и повторяющихся событиях </a:t>
            </a:r>
          </a:p>
        </p:txBody>
      </p:sp>
      <p:sp>
        <p:nvSpPr>
          <p:cNvPr id="2" name="TextBox 1"/>
          <p:cNvSpPr txBox="1"/>
          <p:nvPr/>
        </p:nvSpPr>
        <p:spPr>
          <a:xfrm>
            <a:off x="9966847" y="1064319"/>
            <a:ext cx="2064989" cy="253916"/>
          </a:xfrm>
          <a:prstGeom prst="rect">
            <a:avLst/>
          </a:prstGeom>
          <a:noFill/>
        </p:spPr>
        <p:txBody>
          <a:bodyPr wrap="none" rtlCol="0">
            <a:spAutoFit/>
          </a:bodyPr>
          <a:lstStyle/>
          <a:p>
            <a:r>
              <a:rPr lang="ru-RU" sz="1050" dirty="0">
                <a:hlinkClick r:id="rId26" action="ppaction://hlinksldjump"/>
              </a:rPr>
              <a:t>Схема с активными ссылками</a:t>
            </a:r>
            <a:endParaRPr lang="ru-RU" sz="1050" dirty="0"/>
          </a:p>
        </p:txBody>
      </p:sp>
      <p:pic>
        <p:nvPicPr>
          <p:cNvPr id="1026" name="Рисунок 4">
            <a:extLst>
              <a:ext uri="{FF2B5EF4-FFF2-40B4-BE49-F238E27FC236}">
                <a16:creationId xmlns:a16="http://schemas.microsoft.com/office/drawing/2014/main" id="{FC3DDB55-7B58-A51A-B7E6-DDE765507600}"/>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312000" y="726140"/>
            <a:ext cx="10868025"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3638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think-cell data - do not delete" hidden="1"/>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Слайд think-cell" r:id="rId24" imgW="530" imgH="531" progId="TCLayout.ActiveDocument.1">
                  <p:embed/>
                </p:oleObj>
              </mc:Choice>
              <mc:Fallback>
                <p:oleObj name="Слайд think-cell" r:id="rId24" imgW="530" imgH="531" progId="TCLayout.ActiveDocument.1">
                  <p:embed/>
                  <p:pic>
                    <p:nvPicPr>
                      <p:cNvPr id="4" name="think-cell data - do not delete" hidden="1"/>
                      <p:cNvPicPr/>
                      <p:nvPr/>
                    </p:nvPicPr>
                    <p:blipFill>
                      <a:blip r:embed="rId25"/>
                      <a:stretch>
                        <a:fillRect/>
                      </a:stretch>
                    </p:blipFill>
                    <p:spPr>
                      <a:xfrm>
                        <a:off x="1588" y="1588"/>
                        <a:ext cx="1588" cy="1588"/>
                      </a:xfrm>
                      <a:prstGeom prst="rect">
                        <a:avLst/>
                      </a:prstGeom>
                    </p:spPr>
                  </p:pic>
                </p:oleObj>
              </mc:Fallback>
            </mc:AlternateContent>
          </a:graphicData>
        </a:graphic>
      </p:graphicFrame>
      <p:sp>
        <p:nvSpPr>
          <p:cNvPr id="44" name="Прямоугольник 43"/>
          <p:cNvSpPr/>
          <p:nvPr/>
        </p:nvSpPr>
        <p:spPr>
          <a:xfrm>
            <a:off x="121169" y="72764"/>
            <a:ext cx="11880000" cy="364116"/>
          </a:xfrm>
          <a:prstGeom prst="rect">
            <a:avLst/>
          </a:prstGeom>
          <a:solidFill>
            <a:srgbClr val="008C95"/>
          </a:solidFill>
          <a:ln w="6350" cap="flat" cmpd="sng" algn="ctr">
            <a:solidFill>
              <a:srgbClr val="008C95"/>
            </a:solidFill>
            <a:prstDash val="solid"/>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609600" marR="0" lvl="1" indent="-609600" algn="l" defTabSz="913722" rtl="0" eaLnBrk="1" fontAlgn="base" latinLnBrk="0" hangingPunct="1">
              <a:lnSpc>
                <a:spcPct val="100000"/>
              </a:lnSpc>
              <a:spcBef>
                <a:spcPct val="0"/>
              </a:spcBef>
              <a:spcAft>
                <a:spcPct val="0"/>
              </a:spcAft>
              <a:buClrTx/>
              <a:buSzTx/>
              <a:buFontTx/>
              <a:buNone/>
              <a:tabLst/>
              <a:defRPr/>
            </a:pPr>
            <a:r>
              <a:rPr kumimoji="0" lang="ru-RU" sz="1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3.1. Информирование о событии (Этап 1)</a:t>
            </a:r>
            <a:endParaRPr kumimoji="0" lang="ru-RU" sz="1200" b="1" i="0" u="none" strike="noStrike" kern="1200" cap="none" spc="0" normalizeH="0" baseline="0" noProof="0" dirty="0">
              <a:ln>
                <a:noFill/>
              </a:ln>
              <a:solidFill>
                <a:srgbClr val="E04E39"/>
              </a:solidFill>
              <a:effectLst/>
              <a:uLnTx/>
              <a:uFillTx/>
              <a:latin typeface="Arial" panose="020B0604020202020204" pitchFamily="34" charset="0"/>
              <a:ea typeface="+mn-ea"/>
              <a:cs typeface="Arial" panose="020B0604020202020204" pitchFamily="34" charset="0"/>
            </a:endParaRPr>
          </a:p>
        </p:txBody>
      </p:sp>
      <p:grpSp>
        <p:nvGrpSpPr>
          <p:cNvPr id="7" name="Группа 6"/>
          <p:cNvGrpSpPr/>
          <p:nvPr/>
        </p:nvGrpSpPr>
        <p:grpSpPr>
          <a:xfrm>
            <a:off x="10069672" y="94435"/>
            <a:ext cx="1836912" cy="270925"/>
            <a:chOff x="10272872" y="20657"/>
            <a:chExt cx="1836912" cy="270925"/>
          </a:xfrm>
        </p:grpSpPr>
        <p:grpSp>
          <p:nvGrpSpPr>
            <p:cNvPr id="24" name="Group 157">
              <a:extLst>
                <a:ext uri="{FF2B5EF4-FFF2-40B4-BE49-F238E27FC236}">
                  <a16:creationId xmlns:a16="http://schemas.microsoft.com/office/drawing/2014/main" id="{4CEEC936-88F2-487F-9301-BBF7EE53302E}"/>
                </a:ext>
              </a:extLst>
            </p:cNvPr>
            <p:cNvGrpSpPr>
              <a:grpSpLocks/>
            </p:cNvGrpSpPr>
            <p:nvPr>
              <p:custDataLst>
                <p:tags r:id="rId2"/>
              </p:custDataLst>
            </p:nvPr>
          </p:nvGrpSpPr>
          <p:grpSpPr>
            <a:xfrm>
              <a:off x="10635114" y="75002"/>
              <a:ext cx="387944" cy="216580"/>
              <a:chOff x="3088884" y="1164709"/>
              <a:chExt cx="2296426" cy="1282037"/>
            </a:xfrm>
            <a:solidFill>
              <a:schemeClr val="accent2"/>
            </a:solidFill>
          </p:grpSpPr>
          <p:sp>
            <p:nvSpPr>
              <p:cNvPr id="25" name="Freeform: Shape 158">
                <a:extLst>
                  <a:ext uri="{FF2B5EF4-FFF2-40B4-BE49-F238E27FC236}">
                    <a16:creationId xmlns:a16="http://schemas.microsoft.com/office/drawing/2014/main" id="{F4F9E692-AE8C-4FC4-A89B-E6184CB74099}"/>
                  </a:ext>
                </a:extLst>
              </p:cNvPr>
              <p:cNvSpPr/>
              <p:nvPr>
                <p:custDataLst>
                  <p:tags r:id="rId20"/>
                </p:custDataLst>
              </p:nvPr>
            </p:nvSpPr>
            <p:spPr>
              <a:xfrm>
                <a:off x="3088884" y="1164709"/>
                <a:ext cx="2296426" cy="1282037"/>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53573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53573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153573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7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7 w 1828800"/>
                  <a:gd name="connsiteY1" fmla="*/ 0 h 914400"/>
                  <a:gd name="connsiteX2" fmla="*/ 1828800 w 1828800"/>
                  <a:gd name="connsiteY2" fmla="*/ 457200 h 914400"/>
                  <a:gd name="connsiteX3" fmla="*/ 1645787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7 w 1828800"/>
                  <a:gd name="connsiteY1" fmla="*/ 0 h 914400"/>
                  <a:gd name="connsiteX2" fmla="*/ 1828800 w 1828800"/>
                  <a:gd name="connsiteY2" fmla="*/ 457200 h 914400"/>
                  <a:gd name="connsiteX3" fmla="*/ 1645787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45787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645025" y="0"/>
                    </a:lnTo>
                    <a:lnTo>
                      <a:pt x="1828800" y="457200"/>
                    </a:lnTo>
                    <a:lnTo>
                      <a:pt x="1645025" y="914400"/>
                    </a:lnTo>
                    <a:lnTo>
                      <a:pt x="0" y="914400"/>
                    </a:lnTo>
                    <a:lnTo>
                      <a:pt x="183775" y="457200"/>
                    </a:lnTo>
                    <a:close/>
                  </a:path>
                </a:pathLst>
              </a:custGeom>
              <a:grp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rtlCol="0" anchor="ctr"/>
              <a:lstStyle/>
              <a:p>
                <a:pPr marL="0" marR="0" lvl="0" indent="0" algn="ctr" defTabSz="913722" rtl="0" eaLnBrk="1" fontAlgn="auto" latinLnBrk="0" hangingPunct="1">
                  <a:lnSpc>
                    <a:spcPct val="100000"/>
                  </a:lnSpc>
                  <a:spcBef>
                    <a:spcPts val="0"/>
                  </a:spcBef>
                  <a:spcAft>
                    <a:spcPts val="0"/>
                  </a:spcAft>
                  <a:buClrTx/>
                  <a:buSzTx/>
                  <a:buFontTx/>
                  <a:buNone/>
                  <a:tabLst/>
                  <a:defRPr/>
                </a:pPr>
                <a:endParaRPr kumimoji="0" lang="ru-RU" sz="800" b="0" i="0" u="none" strike="noStrike" kern="1200" cap="none" spc="0" normalizeH="0" baseline="0" noProof="0" dirty="0" err="1">
                  <a:ln>
                    <a:noFill/>
                  </a:ln>
                  <a:solidFill>
                    <a:srgbClr val="FFFFFF"/>
                  </a:solidFill>
                  <a:effectLst/>
                  <a:uLnTx/>
                  <a:uFillTx/>
                  <a:latin typeface="Arial"/>
                  <a:ea typeface="+mn-ea"/>
                  <a:cs typeface="+mn-cs"/>
                </a:endParaRPr>
              </a:p>
            </p:txBody>
          </p:sp>
          <p:sp>
            <p:nvSpPr>
              <p:cNvPr id="26" name="TextBox 25">
                <a:extLst>
                  <a:ext uri="{FF2B5EF4-FFF2-40B4-BE49-F238E27FC236}">
                    <a16:creationId xmlns:a16="http://schemas.microsoft.com/office/drawing/2014/main" id="{DBD621E5-087B-4D36-BF72-18BE3ACC1830}"/>
                  </a:ext>
                </a:extLst>
              </p:cNvPr>
              <p:cNvSpPr txBox="1"/>
              <p:nvPr>
                <p:custDataLst>
                  <p:tags r:id="rId21"/>
                </p:custDataLst>
              </p:nvPr>
            </p:nvSpPr>
            <p:spPr>
              <a:xfrm>
                <a:off x="3370450" y="1253740"/>
                <a:ext cx="1784092" cy="1103976"/>
              </a:xfrm>
              <a:prstGeom prst="rect">
                <a:avLst/>
              </a:prstGeom>
              <a:grpFill/>
            </p:spPr>
            <p:txBody>
              <a:bodyPr vert="horz" wrap="square" lIns="36000" tIns="0" rIns="0" bIns="0" rtlCol="0" anchor="ctr">
                <a:noAutofit/>
              </a:bodyPr>
              <a:lstStyle>
                <a:lvl1pPr lvl="0" indent="0" defTabSz="913473" fontAlgn="base">
                  <a:spcBef>
                    <a:spcPct val="0"/>
                  </a:spcBef>
                  <a:spcAft>
                    <a:spcPct val="0"/>
                  </a:spcAft>
                  <a:buClr>
                    <a:schemeClr val="tx2"/>
                  </a:buClr>
                  <a:buSzPct val="100000"/>
                  <a:defRPr lang="ru-RU" sz="1600" baseline="0" dirty="0"/>
                </a:lvl1pPr>
                <a:lvl2pPr marL="198335" lvl="1" indent="-194662" defTabSz="913473" fontAlgn="base">
                  <a:spcBef>
                    <a:spcPct val="0"/>
                  </a:spcBef>
                  <a:spcAft>
                    <a:spcPct val="0"/>
                  </a:spcAft>
                  <a:buClr>
                    <a:schemeClr val="accent4"/>
                  </a:buClr>
                  <a:buSzPct val="125000"/>
                  <a:buFont typeface="Arial" charset="0"/>
                  <a:buChar char="▪"/>
                  <a:defRPr lang="ru-RU" sz="1600" baseline="0" dirty="0"/>
                </a:lvl2pPr>
                <a:lvl3pPr marL="455435" lvl="2" indent="-253428" defTabSz="913473" fontAlgn="base">
                  <a:spcBef>
                    <a:spcPct val="0"/>
                  </a:spcBef>
                  <a:spcAft>
                    <a:spcPct val="0"/>
                  </a:spcAft>
                  <a:buClr>
                    <a:schemeClr val="accent6"/>
                  </a:buClr>
                  <a:buSzPct val="120000"/>
                  <a:buFont typeface="Arial" charset="0"/>
                  <a:buChar char="–"/>
                  <a:defRPr lang="ru-RU" sz="1600" baseline="0" dirty="0"/>
                </a:lvl3pPr>
                <a:lvl4pPr marL="628060" lvl="3" indent="-157933" defTabSz="913473" fontAlgn="base">
                  <a:spcBef>
                    <a:spcPct val="0"/>
                  </a:spcBef>
                  <a:spcAft>
                    <a:spcPct val="0"/>
                  </a:spcAft>
                  <a:buClr>
                    <a:schemeClr val="accent6"/>
                  </a:buClr>
                  <a:buSzPct val="120000"/>
                  <a:buFont typeface="Arial" charset="0"/>
                  <a:buChar char="▫"/>
                  <a:defRPr lang="ru-RU" sz="1600" baseline="0" dirty="0"/>
                </a:lvl4pPr>
                <a:lvl5pPr marL="763957" lvl="4" indent="-132223" defTabSz="913473" fontAlgn="base">
                  <a:spcBef>
                    <a:spcPct val="0"/>
                  </a:spcBef>
                  <a:spcAft>
                    <a:spcPct val="0"/>
                  </a:spcAft>
                  <a:buClr>
                    <a:schemeClr val="accent6"/>
                  </a:buClr>
                  <a:buSzPct val="89000"/>
                  <a:buFont typeface="Arial" charset="0"/>
                  <a:buChar char="-"/>
                  <a:defRPr lang="ru-RU" sz="1600" baseline="0" dirty="0"/>
                </a:lvl5pPr>
                <a:lvl6pPr marL="1020030" indent="-177089" defTabSz="1218026" fontAlgn="base">
                  <a:spcBef>
                    <a:spcPct val="0"/>
                  </a:spcBef>
                  <a:spcAft>
                    <a:spcPct val="0"/>
                  </a:spcAft>
                  <a:buClr>
                    <a:schemeClr val="tx2"/>
                  </a:buClr>
                  <a:buSzPct val="89000"/>
                  <a:buFont typeface="Arial" charset="0"/>
                  <a:buChar char="-"/>
                  <a:defRPr sz="2100" baseline="0"/>
                </a:lvl6pPr>
                <a:lvl7pPr marL="1020030" indent="-177089" defTabSz="1218026" fontAlgn="base">
                  <a:spcBef>
                    <a:spcPct val="0"/>
                  </a:spcBef>
                  <a:spcAft>
                    <a:spcPct val="0"/>
                  </a:spcAft>
                  <a:buClr>
                    <a:schemeClr val="tx2"/>
                  </a:buClr>
                  <a:buSzPct val="89000"/>
                  <a:buFont typeface="Arial" charset="0"/>
                  <a:buChar char="-"/>
                  <a:defRPr sz="2100" baseline="0"/>
                </a:lvl7pPr>
                <a:lvl8pPr marL="1020030" indent="-177089" defTabSz="1218026" fontAlgn="base">
                  <a:spcBef>
                    <a:spcPct val="0"/>
                  </a:spcBef>
                  <a:spcAft>
                    <a:spcPct val="0"/>
                  </a:spcAft>
                  <a:buClr>
                    <a:schemeClr val="tx2"/>
                  </a:buClr>
                  <a:buSzPct val="89000"/>
                  <a:buFont typeface="Arial" charset="0"/>
                  <a:buChar char="-"/>
                  <a:defRPr sz="2100" baseline="0"/>
                </a:lvl8pPr>
                <a:lvl9pPr marL="1020030" indent="-177089" defTabSz="1218026" fontAlgn="base">
                  <a:spcBef>
                    <a:spcPct val="0"/>
                  </a:spcBef>
                  <a:spcAft>
                    <a:spcPct val="0"/>
                  </a:spcAft>
                  <a:buClr>
                    <a:schemeClr val="tx2"/>
                  </a:buClr>
                  <a:buSzPct val="89000"/>
                  <a:buFont typeface="Arial" charset="0"/>
                  <a:buChar char="-"/>
                  <a:defRPr sz="2100" baseline="0"/>
                </a:lvl9pPr>
              </a:lstStyle>
              <a:p>
                <a:pPr marL="0" marR="0" lvl="0" indent="0" algn="l" defTabSz="913473" rtl="0" eaLnBrk="1" fontAlgn="base" latinLnBrk="0" hangingPunct="1">
                  <a:lnSpc>
                    <a:spcPct val="100000"/>
                  </a:lnSpc>
                  <a:spcBef>
                    <a:spcPct val="0"/>
                  </a:spcBef>
                  <a:spcAft>
                    <a:spcPct val="0"/>
                  </a:spcAft>
                  <a:buClr>
                    <a:srgbClr val="008080"/>
                  </a:buClr>
                  <a:buSzPct val="100000"/>
                  <a:buFontTx/>
                  <a:buNone/>
                  <a:tabLst/>
                  <a:defRPr/>
                </a:pPr>
                <a:endParaRPr kumimoji="0" lang="ru-RU" sz="800" b="1" i="0" u="none" strike="noStrike" kern="1200" cap="none" spc="0" normalizeH="0" baseline="0" noProof="0" dirty="0">
                  <a:ln>
                    <a:noFill/>
                  </a:ln>
                  <a:solidFill>
                    <a:srgbClr val="FFFFFF"/>
                  </a:solidFill>
                  <a:effectLst/>
                  <a:uLnTx/>
                  <a:uFillTx/>
                  <a:latin typeface="Arial"/>
                  <a:ea typeface="+mn-ea"/>
                  <a:cs typeface="+mn-cs"/>
                </a:endParaRPr>
              </a:p>
            </p:txBody>
          </p:sp>
        </p:grpSp>
        <p:grpSp>
          <p:nvGrpSpPr>
            <p:cNvPr id="27" name="Group 160">
              <a:extLst>
                <a:ext uri="{FF2B5EF4-FFF2-40B4-BE49-F238E27FC236}">
                  <a16:creationId xmlns:a16="http://schemas.microsoft.com/office/drawing/2014/main" id="{04FC4A19-C68D-44AC-BCE4-E0CA3A8AEF16}"/>
                </a:ext>
              </a:extLst>
            </p:cNvPr>
            <p:cNvGrpSpPr/>
            <p:nvPr>
              <p:custDataLst>
                <p:tags r:id="rId3"/>
              </p:custDataLst>
            </p:nvPr>
          </p:nvGrpSpPr>
          <p:grpSpPr>
            <a:xfrm>
              <a:off x="10272872" y="75002"/>
              <a:ext cx="387944" cy="216580"/>
              <a:chOff x="921522" y="1164709"/>
              <a:chExt cx="2296426" cy="1282037"/>
            </a:xfrm>
          </p:grpSpPr>
          <p:sp>
            <p:nvSpPr>
              <p:cNvPr id="28" name="Freeform: Shape 161">
                <a:extLst>
                  <a:ext uri="{FF2B5EF4-FFF2-40B4-BE49-F238E27FC236}">
                    <a16:creationId xmlns:a16="http://schemas.microsoft.com/office/drawing/2014/main" id="{197CF1A7-7FE1-46BA-ACC2-20AA31C51914}"/>
                  </a:ext>
                </a:extLst>
              </p:cNvPr>
              <p:cNvSpPr/>
              <p:nvPr>
                <p:custDataLst>
                  <p:tags r:id="rId18"/>
                </p:custDataLst>
              </p:nvPr>
            </p:nvSpPr>
            <p:spPr>
              <a:xfrm>
                <a:off x="921522" y="1164709"/>
                <a:ext cx="2296426" cy="1282037"/>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83775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83775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0 w 1828800"/>
                  <a:gd name="connsiteY5"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645025" y="0"/>
                    </a:lnTo>
                    <a:lnTo>
                      <a:pt x="1828800" y="457200"/>
                    </a:lnTo>
                    <a:lnTo>
                      <a:pt x="1645025" y="914400"/>
                    </a:lnTo>
                    <a:lnTo>
                      <a:pt x="0" y="914400"/>
                    </a:lnTo>
                    <a:lnTo>
                      <a:pt x="0" y="457200"/>
                    </a:lnTo>
                    <a:close/>
                  </a:path>
                </a:pathLst>
              </a:custGeom>
              <a:solidFill>
                <a:schemeClr val="tx2"/>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rtlCol="0" anchor="ctr"/>
              <a:lstStyle/>
              <a:p>
                <a:pPr marL="0" marR="0" lvl="0" indent="0" algn="ctr" defTabSz="913722" rtl="0" eaLnBrk="1" fontAlgn="auto" latinLnBrk="0" hangingPunct="1">
                  <a:lnSpc>
                    <a:spcPct val="100000"/>
                  </a:lnSpc>
                  <a:spcBef>
                    <a:spcPts val="0"/>
                  </a:spcBef>
                  <a:spcAft>
                    <a:spcPts val="0"/>
                  </a:spcAft>
                  <a:buClrTx/>
                  <a:buSzTx/>
                  <a:buFontTx/>
                  <a:buNone/>
                  <a:tabLst/>
                  <a:defRPr/>
                </a:pPr>
                <a:endParaRPr kumimoji="0" lang="ru-RU" sz="800" b="0" i="0" u="none" strike="noStrike" kern="1200" cap="none" spc="0" normalizeH="0" baseline="0" noProof="0" dirty="0" err="1">
                  <a:ln>
                    <a:noFill/>
                  </a:ln>
                  <a:solidFill>
                    <a:srgbClr val="FFFFFF"/>
                  </a:solidFill>
                  <a:effectLst/>
                  <a:uLnTx/>
                  <a:uFillTx/>
                  <a:latin typeface="Arial"/>
                  <a:ea typeface="+mn-ea"/>
                  <a:cs typeface="+mn-cs"/>
                </a:endParaRPr>
              </a:p>
            </p:txBody>
          </p:sp>
          <p:sp>
            <p:nvSpPr>
              <p:cNvPr id="29" name="TextBox 28">
                <a:extLst>
                  <a:ext uri="{FF2B5EF4-FFF2-40B4-BE49-F238E27FC236}">
                    <a16:creationId xmlns:a16="http://schemas.microsoft.com/office/drawing/2014/main" id="{53079148-39E0-4FCB-82CF-F97B48FC81A3}"/>
                  </a:ext>
                </a:extLst>
              </p:cNvPr>
              <p:cNvSpPr txBox="1"/>
              <p:nvPr>
                <p:custDataLst>
                  <p:tags r:id="rId19"/>
                </p:custDataLst>
              </p:nvPr>
            </p:nvSpPr>
            <p:spPr>
              <a:xfrm>
                <a:off x="985022" y="1253740"/>
                <a:ext cx="2002159" cy="1103976"/>
              </a:xfrm>
              <a:prstGeom prst="rect">
                <a:avLst/>
              </a:prstGeom>
              <a:solidFill>
                <a:schemeClr val="tx2"/>
              </a:solidFill>
            </p:spPr>
            <p:txBody>
              <a:bodyPr vert="horz" wrap="square" lIns="36000" tIns="0" rIns="0" bIns="0" rtlCol="0" anchor="ctr">
                <a:noAutofit/>
              </a:bodyPr>
              <a:lstStyle>
                <a:lvl1pPr lvl="0" indent="0" defTabSz="913473" fontAlgn="base">
                  <a:spcBef>
                    <a:spcPct val="0"/>
                  </a:spcBef>
                  <a:spcAft>
                    <a:spcPct val="0"/>
                  </a:spcAft>
                  <a:buClr>
                    <a:schemeClr val="tx2"/>
                  </a:buClr>
                  <a:buSzPct val="100000"/>
                  <a:defRPr lang="ru-RU" sz="1600" baseline="0" dirty="0"/>
                </a:lvl1pPr>
                <a:lvl2pPr marL="198335" lvl="1" indent="-194662" defTabSz="913473" fontAlgn="base">
                  <a:spcBef>
                    <a:spcPct val="0"/>
                  </a:spcBef>
                  <a:spcAft>
                    <a:spcPct val="0"/>
                  </a:spcAft>
                  <a:buClr>
                    <a:schemeClr val="accent4"/>
                  </a:buClr>
                  <a:buSzPct val="125000"/>
                  <a:buFont typeface="Arial" charset="0"/>
                  <a:buChar char="▪"/>
                  <a:defRPr lang="ru-RU" sz="1600" baseline="0" dirty="0"/>
                </a:lvl2pPr>
                <a:lvl3pPr marL="455435" lvl="2" indent="-253428" defTabSz="913473" fontAlgn="base">
                  <a:spcBef>
                    <a:spcPct val="0"/>
                  </a:spcBef>
                  <a:spcAft>
                    <a:spcPct val="0"/>
                  </a:spcAft>
                  <a:buClr>
                    <a:schemeClr val="accent6"/>
                  </a:buClr>
                  <a:buSzPct val="120000"/>
                  <a:buFont typeface="Arial" charset="0"/>
                  <a:buChar char="–"/>
                  <a:defRPr lang="ru-RU" sz="1600" baseline="0" dirty="0"/>
                </a:lvl3pPr>
                <a:lvl4pPr marL="628060" lvl="3" indent="-157933" defTabSz="913473" fontAlgn="base">
                  <a:spcBef>
                    <a:spcPct val="0"/>
                  </a:spcBef>
                  <a:spcAft>
                    <a:spcPct val="0"/>
                  </a:spcAft>
                  <a:buClr>
                    <a:schemeClr val="accent6"/>
                  </a:buClr>
                  <a:buSzPct val="120000"/>
                  <a:buFont typeface="Arial" charset="0"/>
                  <a:buChar char="▫"/>
                  <a:defRPr lang="ru-RU" sz="1600" baseline="0" dirty="0"/>
                </a:lvl4pPr>
                <a:lvl5pPr marL="763957" lvl="4" indent="-132223" defTabSz="913473" fontAlgn="base">
                  <a:spcBef>
                    <a:spcPct val="0"/>
                  </a:spcBef>
                  <a:spcAft>
                    <a:spcPct val="0"/>
                  </a:spcAft>
                  <a:buClr>
                    <a:schemeClr val="accent6"/>
                  </a:buClr>
                  <a:buSzPct val="89000"/>
                  <a:buFont typeface="Arial" charset="0"/>
                  <a:buChar char="-"/>
                  <a:defRPr lang="ru-RU" sz="1600" baseline="0" dirty="0"/>
                </a:lvl5pPr>
                <a:lvl6pPr marL="1020030" indent="-177089" defTabSz="1218026" fontAlgn="base">
                  <a:spcBef>
                    <a:spcPct val="0"/>
                  </a:spcBef>
                  <a:spcAft>
                    <a:spcPct val="0"/>
                  </a:spcAft>
                  <a:buClr>
                    <a:schemeClr val="tx2"/>
                  </a:buClr>
                  <a:buSzPct val="89000"/>
                  <a:buFont typeface="Arial" charset="0"/>
                  <a:buChar char="-"/>
                  <a:defRPr sz="2100" baseline="0"/>
                </a:lvl6pPr>
                <a:lvl7pPr marL="1020030" indent="-177089" defTabSz="1218026" fontAlgn="base">
                  <a:spcBef>
                    <a:spcPct val="0"/>
                  </a:spcBef>
                  <a:spcAft>
                    <a:spcPct val="0"/>
                  </a:spcAft>
                  <a:buClr>
                    <a:schemeClr val="tx2"/>
                  </a:buClr>
                  <a:buSzPct val="89000"/>
                  <a:buFont typeface="Arial" charset="0"/>
                  <a:buChar char="-"/>
                  <a:defRPr sz="2100" baseline="0"/>
                </a:lvl7pPr>
                <a:lvl8pPr marL="1020030" indent="-177089" defTabSz="1218026" fontAlgn="base">
                  <a:spcBef>
                    <a:spcPct val="0"/>
                  </a:spcBef>
                  <a:spcAft>
                    <a:spcPct val="0"/>
                  </a:spcAft>
                  <a:buClr>
                    <a:schemeClr val="tx2"/>
                  </a:buClr>
                  <a:buSzPct val="89000"/>
                  <a:buFont typeface="Arial" charset="0"/>
                  <a:buChar char="-"/>
                  <a:defRPr sz="2100" baseline="0"/>
                </a:lvl8pPr>
                <a:lvl9pPr marL="1020030" indent="-177089" defTabSz="1218026" fontAlgn="base">
                  <a:spcBef>
                    <a:spcPct val="0"/>
                  </a:spcBef>
                  <a:spcAft>
                    <a:spcPct val="0"/>
                  </a:spcAft>
                  <a:buClr>
                    <a:schemeClr val="tx2"/>
                  </a:buClr>
                  <a:buSzPct val="89000"/>
                  <a:buFont typeface="Arial" charset="0"/>
                  <a:buChar char="-"/>
                  <a:defRPr sz="2100" baseline="0"/>
                </a:lvl9pPr>
              </a:lstStyle>
              <a:p>
                <a:pPr marL="0" marR="0" lvl="0" indent="0" algn="l" defTabSz="913473" rtl="0" eaLnBrk="1" fontAlgn="base" latinLnBrk="0" hangingPunct="1">
                  <a:lnSpc>
                    <a:spcPct val="100000"/>
                  </a:lnSpc>
                  <a:spcBef>
                    <a:spcPct val="0"/>
                  </a:spcBef>
                  <a:spcAft>
                    <a:spcPct val="0"/>
                  </a:spcAft>
                  <a:buClr>
                    <a:srgbClr val="008080"/>
                  </a:buClr>
                  <a:buSzPct val="100000"/>
                  <a:buFontTx/>
                  <a:buNone/>
                  <a:tabLst/>
                  <a:defRPr/>
                </a:pPr>
                <a:endParaRPr kumimoji="0" lang="en-US" sz="800" b="1" i="0" u="none" strike="noStrike" kern="1200" cap="none" spc="0" normalizeH="0" baseline="0" noProof="0" dirty="0">
                  <a:ln>
                    <a:noFill/>
                  </a:ln>
                  <a:solidFill>
                    <a:srgbClr val="FFFFFF"/>
                  </a:solidFill>
                  <a:effectLst/>
                  <a:uLnTx/>
                  <a:uFillTx/>
                  <a:latin typeface="Arial"/>
                  <a:ea typeface="+mn-ea"/>
                  <a:cs typeface="+mn-cs"/>
                </a:endParaRPr>
              </a:p>
            </p:txBody>
          </p:sp>
        </p:grpSp>
        <p:sp>
          <p:nvSpPr>
            <p:cNvPr id="30" name="Oval 21">
              <a:extLst>
                <a:ext uri="{FF2B5EF4-FFF2-40B4-BE49-F238E27FC236}">
                  <a16:creationId xmlns:a16="http://schemas.microsoft.com/office/drawing/2014/main" id="{CA8C2CDF-DFFA-426A-BAAE-897286934E9F}"/>
                </a:ext>
              </a:extLst>
            </p:cNvPr>
            <p:cNvSpPr>
              <a:spLocks noChangeArrowheads="1"/>
            </p:cNvSpPr>
            <p:nvPr>
              <p:custDataLst>
                <p:tags r:id="rId4"/>
              </p:custDataLst>
            </p:nvPr>
          </p:nvSpPr>
          <p:spPr bwMode="gray">
            <a:xfrm>
              <a:off x="10392370" y="20657"/>
              <a:ext cx="109965" cy="109965"/>
            </a:xfrm>
            <a:prstGeom prst="ellipse">
              <a:avLst/>
            </a:prstGeom>
            <a:solidFill>
              <a:schemeClr val="tx2"/>
            </a:solidFill>
            <a:ln w="9525">
              <a:solidFill>
                <a:schemeClr val="bg2"/>
              </a:solidFill>
              <a:round/>
              <a:headEnd/>
              <a:tailEnd/>
            </a:ln>
          </p:spPr>
          <p:txBody>
            <a:bodyPr wrap="none" lIns="91430" tIns="45715" rIns="91430" bIns="45715" anchor="ctr">
              <a:noAutofit/>
            </a:bodyPr>
            <a:lstStyle/>
            <a:p>
              <a:pPr marL="0" marR="0" lvl="0" indent="0" algn="ctr" defTabSz="913523" rtl="0" eaLnBrk="1" fontAlgn="auto" latinLnBrk="0" hangingPunct="1">
                <a:lnSpc>
                  <a:spcPct val="100000"/>
                </a:lnSpc>
                <a:spcBef>
                  <a:spcPts val="0"/>
                </a:spcBef>
                <a:spcAft>
                  <a:spcPts val="0"/>
                </a:spcAft>
                <a:buClr>
                  <a:srgbClr val="000000"/>
                </a:buClr>
                <a:buSzTx/>
                <a:buFontTx/>
                <a:buNone/>
                <a:tabLst/>
                <a:defRPr/>
              </a:pPr>
              <a:r>
                <a:rPr kumimoji="0" lang="en-US" sz="600" b="1" i="0" u="none" strike="noStrike" kern="1200" cap="none" spc="0" normalizeH="0" baseline="0" noProof="0" dirty="0">
                  <a:ln>
                    <a:noFill/>
                  </a:ln>
                  <a:solidFill>
                    <a:srgbClr val="FFFFFF"/>
                  </a:solidFill>
                  <a:effectLst/>
                  <a:uLnTx/>
                  <a:uFillTx/>
                  <a:latin typeface="Arial"/>
                  <a:ea typeface="+mn-ea"/>
                  <a:cs typeface="+mn-cs"/>
                </a:rPr>
                <a:t>1</a:t>
              </a:r>
            </a:p>
          </p:txBody>
        </p:sp>
        <p:sp>
          <p:nvSpPr>
            <p:cNvPr id="31" name="Oval 21">
              <a:extLst>
                <a:ext uri="{FF2B5EF4-FFF2-40B4-BE49-F238E27FC236}">
                  <a16:creationId xmlns:a16="http://schemas.microsoft.com/office/drawing/2014/main" id="{24F374FD-1D76-4320-A12C-1FE7B2FD066D}"/>
                </a:ext>
              </a:extLst>
            </p:cNvPr>
            <p:cNvSpPr>
              <a:spLocks noChangeArrowheads="1"/>
            </p:cNvSpPr>
            <p:nvPr>
              <p:custDataLst>
                <p:tags r:id="rId5"/>
              </p:custDataLst>
            </p:nvPr>
          </p:nvSpPr>
          <p:spPr bwMode="gray">
            <a:xfrm>
              <a:off x="10754612" y="20657"/>
              <a:ext cx="109965" cy="109965"/>
            </a:xfrm>
            <a:prstGeom prst="ellipse">
              <a:avLst/>
            </a:prstGeom>
            <a:solidFill>
              <a:srgbClr val="B2D2D8"/>
            </a:solidFill>
            <a:ln w="9525">
              <a:solidFill>
                <a:schemeClr val="bg2"/>
              </a:solidFill>
              <a:round/>
              <a:headEnd/>
              <a:tailEnd/>
            </a:ln>
          </p:spPr>
          <p:txBody>
            <a:bodyPr wrap="none" lIns="91430" tIns="45715" rIns="91430" bIns="45715" anchor="ctr">
              <a:noAutofit/>
            </a:bodyPr>
            <a:lstStyle/>
            <a:p>
              <a:pPr marL="0" marR="0" lvl="0" indent="0" algn="ctr" defTabSz="913523" rtl="0" eaLnBrk="1" fontAlgn="auto" latinLnBrk="0" hangingPunct="1">
                <a:lnSpc>
                  <a:spcPct val="100000"/>
                </a:lnSpc>
                <a:spcBef>
                  <a:spcPts val="0"/>
                </a:spcBef>
                <a:spcAft>
                  <a:spcPts val="0"/>
                </a:spcAft>
                <a:buClr>
                  <a:srgbClr val="000000"/>
                </a:buClr>
                <a:buSzTx/>
                <a:buFontTx/>
                <a:buNone/>
                <a:tabLst/>
                <a:defRPr/>
              </a:pPr>
              <a:r>
                <a:rPr kumimoji="0" lang="en-US" sz="600" b="1" i="0" u="none" strike="noStrike" kern="1200" cap="none" spc="0" normalizeH="0" baseline="0" noProof="0" dirty="0">
                  <a:ln>
                    <a:noFill/>
                  </a:ln>
                  <a:solidFill>
                    <a:srgbClr val="008080"/>
                  </a:solidFill>
                  <a:effectLst/>
                  <a:uLnTx/>
                  <a:uFillTx/>
                  <a:latin typeface="Arial"/>
                  <a:ea typeface="+mn-ea"/>
                  <a:cs typeface="+mn-cs"/>
                </a:rPr>
                <a:t>2</a:t>
              </a:r>
            </a:p>
          </p:txBody>
        </p:sp>
        <p:grpSp>
          <p:nvGrpSpPr>
            <p:cNvPr id="32" name="Group 165">
              <a:extLst>
                <a:ext uri="{FF2B5EF4-FFF2-40B4-BE49-F238E27FC236}">
                  <a16:creationId xmlns:a16="http://schemas.microsoft.com/office/drawing/2014/main" id="{6A479927-CF71-4D23-9A1F-AC5ADBA948D7}"/>
                </a:ext>
              </a:extLst>
            </p:cNvPr>
            <p:cNvGrpSpPr>
              <a:grpSpLocks/>
            </p:cNvGrpSpPr>
            <p:nvPr>
              <p:custDataLst>
                <p:tags r:id="rId6"/>
              </p:custDataLst>
            </p:nvPr>
          </p:nvGrpSpPr>
          <p:grpSpPr>
            <a:xfrm>
              <a:off x="10997356" y="75002"/>
              <a:ext cx="387944" cy="216580"/>
              <a:chOff x="5256246" y="1164709"/>
              <a:chExt cx="2296426" cy="1282037"/>
            </a:xfrm>
            <a:solidFill>
              <a:schemeClr val="accent2"/>
            </a:solidFill>
          </p:grpSpPr>
          <p:sp>
            <p:nvSpPr>
              <p:cNvPr id="33" name="Freeform: Shape 166">
                <a:extLst>
                  <a:ext uri="{FF2B5EF4-FFF2-40B4-BE49-F238E27FC236}">
                    <a16:creationId xmlns:a16="http://schemas.microsoft.com/office/drawing/2014/main" id="{22D52BEC-83FC-4511-ADA5-830242BCB184}"/>
                  </a:ext>
                </a:extLst>
              </p:cNvPr>
              <p:cNvSpPr/>
              <p:nvPr>
                <p:custDataLst>
                  <p:tags r:id="rId16"/>
                </p:custDataLst>
              </p:nvPr>
            </p:nvSpPr>
            <p:spPr>
              <a:xfrm>
                <a:off x="5256246" y="1164709"/>
                <a:ext cx="2296426" cy="1282037"/>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53573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53573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153573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183013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183013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3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6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6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6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645025" y="0"/>
                    </a:lnTo>
                    <a:lnTo>
                      <a:pt x="1828800" y="457200"/>
                    </a:lnTo>
                    <a:lnTo>
                      <a:pt x="1645025" y="914400"/>
                    </a:lnTo>
                    <a:lnTo>
                      <a:pt x="0" y="914400"/>
                    </a:lnTo>
                    <a:lnTo>
                      <a:pt x="183775" y="457200"/>
                    </a:lnTo>
                    <a:close/>
                  </a:path>
                </a:pathLst>
              </a:custGeom>
              <a:grp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rtlCol="0" anchor="ctr"/>
              <a:lstStyle/>
              <a:p>
                <a:pPr marL="0" marR="0" lvl="0" indent="0" algn="ctr" defTabSz="913722" rtl="0" eaLnBrk="1" fontAlgn="auto" latinLnBrk="0" hangingPunct="1">
                  <a:lnSpc>
                    <a:spcPct val="100000"/>
                  </a:lnSpc>
                  <a:spcBef>
                    <a:spcPts val="0"/>
                  </a:spcBef>
                  <a:spcAft>
                    <a:spcPts val="0"/>
                  </a:spcAft>
                  <a:buClrTx/>
                  <a:buSzTx/>
                  <a:buFontTx/>
                  <a:buNone/>
                  <a:tabLst/>
                  <a:defRPr/>
                </a:pPr>
                <a:endParaRPr kumimoji="0" lang="ru-RU" sz="800" b="0" i="0" u="none" strike="noStrike" kern="1200" cap="none" spc="0" normalizeH="0" baseline="0" noProof="0" dirty="0" err="1">
                  <a:ln>
                    <a:noFill/>
                  </a:ln>
                  <a:solidFill>
                    <a:srgbClr val="FFFFFF"/>
                  </a:solidFill>
                  <a:effectLst/>
                  <a:uLnTx/>
                  <a:uFillTx/>
                  <a:latin typeface="Arial"/>
                  <a:ea typeface="+mn-ea"/>
                  <a:cs typeface="+mn-cs"/>
                </a:endParaRPr>
              </a:p>
            </p:txBody>
          </p:sp>
          <p:sp>
            <p:nvSpPr>
              <p:cNvPr id="34" name="TextBox 33">
                <a:extLst>
                  <a:ext uri="{FF2B5EF4-FFF2-40B4-BE49-F238E27FC236}">
                    <a16:creationId xmlns:a16="http://schemas.microsoft.com/office/drawing/2014/main" id="{41D6F7D5-7207-4EA6-A00C-094CDCE9741C}"/>
                  </a:ext>
                </a:extLst>
              </p:cNvPr>
              <p:cNvSpPr txBox="1"/>
              <p:nvPr>
                <p:custDataLst>
                  <p:tags r:id="rId17"/>
                </p:custDataLst>
              </p:nvPr>
            </p:nvSpPr>
            <p:spPr>
              <a:xfrm>
                <a:off x="5537812" y="1253740"/>
                <a:ext cx="1784092" cy="1103976"/>
              </a:xfrm>
              <a:prstGeom prst="rect">
                <a:avLst/>
              </a:prstGeom>
              <a:grpFill/>
            </p:spPr>
            <p:txBody>
              <a:bodyPr vert="horz" wrap="square" lIns="36000" tIns="0" rIns="0" bIns="0" rtlCol="0" anchor="ctr">
                <a:noAutofit/>
              </a:bodyPr>
              <a:lstStyle>
                <a:lvl1pPr lvl="0" indent="0" defTabSz="913473" fontAlgn="base">
                  <a:spcBef>
                    <a:spcPct val="0"/>
                  </a:spcBef>
                  <a:spcAft>
                    <a:spcPct val="0"/>
                  </a:spcAft>
                  <a:buClr>
                    <a:schemeClr val="tx2"/>
                  </a:buClr>
                  <a:buSzPct val="100000"/>
                  <a:defRPr lang="ru-RU" sz="1600" baseline="0" dirty="0"/>
                </a:lvl1pPr>
                <a:lvl2pPr marL="198335" lvl="1" indent="-194662" defTabSz="913473" fontAlgn="base">
                  <a:spcBef>
                    <a:spcPct val="0"/>
                  </a:spcBef>
                  <a:spcAft>
                    <a:spcPct val="0"/>
                  </a:spcAft>
                  <a:buClr>
                    <a:schemeClr val="accent4"/>
                  </a:buClr>
                  <a:buSzPct val="125000"/>
                  <a:buFont typeface="Arial" charset="0"/>
                  <a:buChar char="▪"/>
                  <a:defRPr lang="ru-RU" sz="1600" baseline="0" dirty="0"/>
                </a:lvl2pPr>
                <a:lvl3pPr marL="455435" lvl="2" indent="-253428" defTabSz="913473" fontAlgn="base">
                  <a:spcBef>
                    <a:spcPct val="0"/>
                  </a:spcBef>
                  <a:spcAft>
                    <a:spcPct val="0"/>
                  </a:spcAft>
                  <a:buClr>
                    <a:schemeClr val="accent6"/>
                  </a:buClr>
                  <a:buSzPct val="120000"/>
                  <a:buFont typeface="Arial" charset="0"/>
                  <a:buChar char="–"/>
                  <a:defRPr lang="ru-RU" sz="1600" baseline="0" dirty="0"/>
                </a:lvl3pPr>
                <a:lvl4pPr marL="628060" lvl="3" indent="-157933" defTabSz="913473" fontAlgn="base">
                  <a:spcBef>
                    <a:spcPct val="0"/>
                  </a:spcBef>
                  <a:spcAft>
                    <a:spcPct val="0"/>
                  </a:spcAft>
                  <a:buClr>
                    <a:schemeClr val="accent6"/>
                  </a:buClr>
                  <a:buSzPct val="120000"/>
                  <a:buFont typeface="Arial" charset="0"/>
                  <a:buChar char="▫"/>
                  <a:defRPr lang="ru-RU" sz="1600" baseline="0" dirty="0"/>
                </a:lvl4pPr>
                <a:lvl5pPr marL="763957" lvl="4" indent="-132223" defTabSz="913473" fontAlgn="base">
                  <a:spcBef>
                    <a:spcPct val="0"/>
                  </a:spcBef>
                  <a:spcAft>
                    <a:spcPct val="0"/>
                  </a:spcAft>
                  <a:buClr>
                    <a:schemeClr val="accent6"/>
                  </a:buClr>
                  <a:buSzPct val="89000"/>
                  <a:buFont typeface="Arial" charset="0"/>
                  <a:buChar char="-"/>
                  <a:defRPr lang="ru-RU" sz="1600" baseline="0" dirty="0"/>
                </a:lvl5pPr>
                <a:lvl6pPr marL="1020030" indent="-177089" defTabSz="1218026" fontAlgn="base">
                  <a:spcBef>
                    <a:spcPct val="0"/>
                  </a:spcBef>
                  <a:spcAft>
                    <a:spcPct val="0"/>
                  </a:spcAft>
                  <a:buClr>
                    <a:schemeClr val="tx2"/>
                  </a:buClr>
                  <a:buSzPct val="89000"/>
                  <a:buFont typeface="Arial" charset="0"/>
                  <a:buChar char="-"/>
                  <a:defRPr sz="2100" baseline="0"/>
                </a:lvl6pPr>
                <a:lvl7pPr marL="1020030" indent="-177089" defTabSz="1218026" fontAlgn="base">
                  <a:spcBef>
                    <a:spcPct val="0"/>
                  </a:spcBef>
                  <a:spcAft>
                    <a:spcPct val="0"/>
                  </a:spcAft>
                  <a:buClr>
                    <a:schemeClr val="tx2"/>
                  </a:buClr>
                  <a:buSzPct val="89000"/>
                  <a:buFont typeface="Arial" charset="0"/>
                  <a:buChar char="-"/>
                  <a:defRPr sz="2100" baseline="0"/>
                </a:lvl7pPr>
                <a:lvl8pPr marL="1020030" indent="-177089" defTabSz="1218026" fontAlgn="base">
                  <a:spcBef>
                    <a:spcPct val="0"/>
                  </a:spcBef>
                  <a:spcAft>
                    <a:spcPct val="0"/>
                  </a:spcAft>
                  <a:buClr>
                    <a:schemeClr val="tx2"/>
                  </a:buClr>
                  <a:buSzPct val="89000"/>
                  <a:buFont typeface="Arial" charset="0"/>
                  <a:buChar char="-"/>
                  <a:defRPr sz="2100" baseline="0"/>
                </a:lvl8pPr>
                <a:lvl9pPr marL="1020030" indent="-177089" defTabSz="1218026" fontAlgn="base">
                  <a:spcBef>
                    <a:spcPct val="0"/>
                  </a:spcBef>
                  <a:spcAft>
                    <a:spcPct val="0"/>
                  </a:spcAft>
                  <a:buClr>
                    <a:schemeClr val="tx2"/>
                  </a:buClr>
                  <a:buSzPct val="89000"/>
                  <a:buFont typeface="Arial" charset="0"/>
                  <a:buChar char="-"/>
                  <a:defRPr sz="2100" baseline="0"/>
                </a:lvl9pPr>
              </a:lstStyle>
              <a:p>
                <a:pPr marL="0" marR="0" lvl="0" indent="0" algn="l" defTabSz="913473" rtl="0" eaLnBrk="1" fontAlgn="base" latinLnBrk="0" hangingPunct="1">
                  <a:lnSpc>
                    <a:spcPct val="100000"/>
                  </a:lnSpc>
                  <a:spcBef>
                    <a:spcPct val="0"/>
                  </a:spcBef>
                  <a:spcAft>
                    <a:spcPct val="0"/>
                  </a:spcAft>
                  <a:buClr>
                    <a:srgbClr val="008080"/>
                  </a:buClr>
                  <a:buSzPct val="100000"/>
                  <a:buFontTx/>
                  <a:buNone/>
                  <a:tabLst/>
                  <a:defRPr/>
                </a:pPr>
                <a:endParaRPr kumimoji="0" lang="az-Cyrl-AZ" sz="800" b="1" i="0" u="none" strike="noStrike" kern="1200" cap="none" spc="0" normalizeH="0" baseline="0" noProof="0" dirty="0">
                  <a:ln>
                    <a:noFill/>
                  </a:ln>
                  <a:solidFill>
                    <a:srgbClr val="FFFFFF"/>
                  </a:solidFill>
                  <a:effectLst/>
                  <a:uLnTx/>
                  <a:uFillTx/>
                  <a:latin typeface="Arial"/>
                  <a:ea typeface="+mn-ea"/>
                  <a:cs typeface="+mn-cs"/>
                </a:endParaRPr>
              </a:p>
            </p:txBody>
          </p:sp>
        </p:grpSp>
        <p:sp>
          <p:nvSpPr>
            <p:cNvPr id="35" name="Oval 21">
              <a:extLst>
                <a:ext uri="{FF2B5EF4-FFF2-40B4-BE49-F238E27FC236}">
                  <a16:creationId xmlns:a16="http://schemas.microsoft.com/office/drawing/2014/main" id="{534F44EC-FB5F-47D7-BFF8-6E1D0857E593}"/>
                </a:ext>
              </a:extLst>
            </p:cNvPr>
            <p:cNvSpPr>
              <a:spLocks noChangeArrowheads="1"/>
            </p:cNvSpPr>
            <p:nvPr>
              <p:custDataLst>
                <p:tags r:id="rId7"/>
              </p:custDataLst>
            </p:nvPr>
          </p:nvSpPr>
          <p:spPr bwMode="gray">
            <a:xfrm>
              <a:off x="11116853" y="20657"/>
              <a:ext cx="109965" cy="109965"/>
            </a:xfrm>
            <a:prstGeom prst="ellipse">
              <a:avLst/>
            </a:prstGeom>
            <a:solidFill>
              <a:srgbClr val="B2D2D8"/>
            </a:solidFill>
            <a:ln w="9525">
              <a:solidFill>
                <a:schemeClr val="bg2"/>
              </a:solidFill>
              <a:round/>
              <a:headEnd/>
              <a:tailEnd/>
            </a:ln>
          </p:spPr>
          <p:txBody>
            <a:bodyPr wrap="none" lIns="91430" tIns="45715" rIns="91430" bIns="45715" anchor="ctr">
              <a:noAutofit/>
            </a:bodyPr>
            <a:lstStyle/>
            <a:p>
              <a:pPr marL="0" marR="0" lvl="0" indent="0" algn="ctr" defTabSz="913523" rtl="0" eaLnBrk="1" fontAlgn="auto" latinLnBrk="0" hangingPunct="1">
                <a:lnSpc>
                  <a:spcPct val="100000"/>
                </a:lnSpc>
                <a:spcBef>
                  <a:spcPts val="0"/>
                </a:spcBef>
                <a:spcAft>
                  <a:spcPts val="0"/>
                </a:spcAft>
                <a:buClr>
                  <a:srgbClr val="000000"/>
                </a:buClr>
                <a:buSzTx/>
                <a:buFontTx/>
                <a:buNone/>
                <a:tabLst/>
                <a:defRPr/>
              </a:pPr>
              <a:r>
                <a:rPr kumimoji="0" lang="en-US" sz="600" b="1" i="0" u="none" strike="noStrike" kern="1200" cap="none" spc="0" normalizeH="0" baseline="0" noProof="0" dirty="0">
                  <a:ln>
                    <a:noFill/>
                  </a:ln>
                  <a:solidFill>
                    <a:srgbClr val="008080"/>
                  </a:solidFill>
                  <a:effectLst/>
                  <a:uLnTx/>
                  <a:uFillTx/>
                  <a:latin typeface="Arial"/>
                  <a:ea typeface="+mn-ea"/>
                  <a:cs typeface="+mn-cs"/>
                </a:rPr>
                <a:t>3</a:t>
              </a:r>
            </a:p>
          </p:txBody>
        </p:sp>
        <p:grpSp>
          <p:nvGrpSpPr>
            <p:cNvPr id="36" name="Group 169">
              <a:extLst>
                <a:ext uri="{FF2B5EF4-FFF2-40B4-BE49-F238E27FC236}">
                  <a16:creationId xmlns:a16="http://schemas.microsoft.com/office/drawing/2014/main" id="{13285675-2FDB-48AB-86DD-E0FA8ABD9726}"/>
                </a:ext>
              </a:extLst>
            </p:cNvPr>
            <p:cNvGrpSpPr>
              <a:grpSpLocks/>
            </p:cNvGrpSpPr>
            <p:nvPr>
              <p:custDataLst>
                <p:tags r:id="rId8"/>
              </p:custDataLst>
            </p:nvPr>
          </p:nvGrpSpPr>
          <p:grpSpPr>
            <a:xfrm>
              <a:off x="11359598" y="75002"/>
              <a:ext cx="387944" cy="216580"/>
              <a:chOff x="7423608" y="1164709"/>
              <a:chExt cx="2296426" cy="1282037"/>
            </a:xfrm>
            <a:solidFill>
              <a:schemeClr val="accent2"/>
            </a:solidFill>
          </p:grpSpPr>
          <p:sp>
            <p:nvSpPr>
              <p:cNvPr id="37" name="Freeform: Shape 170">
                <a:extLst>
                  <a:ext uri="{FF2B5EF4-FFF2-40B4-BE49-F238E27FC236}">
                    <a16:creationId xmlns:a16="http://schemas.microsoft.com/office/drawing/2014/main" id="{9922053E-E6BB-46F5-AFA6-3CD333C80E1D}"/>
                  </a:ext>
                </a:extLst>
              </p:cNvPr>
              <p:cNvSpPr/>
              <p:nvPr>
                <p:custDataLst>
                  <p:tags r:id="rId14"/>
                </p:custDataLst>
              </p:nvPr>
            </p:nvSpPr>
            <p:spPr>
              <a:xfrm>
                <a:off x="7423608" y="1164709"/>
                <a:ext cx="2296426" cy="1282037"/>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53573 w 1828800"/>
                  <a:gd name="connsiteY5" fmla="*/ 457200 h 914400"/>
                  <a:gd name="connsiteX0" fmla="*/ 0 w 1828800"/>
                  <a:gd name="connsiteY0" fmla="*/ 0 h 914400"/>
                  <a:gd name="connsiteX1" fmla="*/ 1675226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53573 w 1828800"/>
                  <a:gd name="connsiteY5" fmla="*/ 457200 h 914400"/>
                  <a:gd name="connsiteX0" fmla="*/ 0 w 1828800"/>
                  <a:gd name="connsiteY0" fmla="*/ 0 h 914400"/>
                  <a:gd name="connsiteX1" fmla="*/ 1675226 w 1828800"/>
                  <a:gd name="connsiteY1" fmla="*/ 0 h 914400"/>
                  <a:gd name="connsiteX2" fmla="*/ 1828800 w 1828800"/>
                  <a:gd name="connsiteY2" fmla="*/ 457200 h 914400"/>
                  <a:gd name="connsiteX3" fmla="*/ 1675226 w 1828800"/>
                  <a:gd name="connsiteY3" fmla="*/ 914400 h 914400"/>
                  <a:gd name="connsiteX4" fmla="*/ 0 w 1828800"/>
                  <a:gd name="connsiteY4" fmla="*/ 914400 h 914400"/>
                  <a:gd name="connsiteX5" fmla="*/ 153573 w 1828800"/>
                  <a:gd name="connsiteY5" fmla="*/ 457200 h 914400"/>
                  <a:gd name="connsiteX0" fmla="*/ 0 w 1828800"/>
                  <a:gd name="connsiteY0" fmla="*/ 0 h 914400"/>
                  <a:gd name="connsiteX1" fmla="*/ 1675226 w 1828800"/>
                  <a:gd name="connsiteY1" fmla="*/ 0 h 914400"/>
                  <a:gd name="connsiteX2" fmla="*/ 1828800 w 1828800"/>
                  <a:gd name="connsiteY2" fmla="*/ 457200 h 914400"/>
                  <a:gd name="connsiteX3" fmla="*/ 1675226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7 w 1828800"/>
                  <a:gd name="connsiteY1" fmla="*/ 0 h 914400"/>
                  <a:gd name="connsiteX2" fmla="*/ 1828800 w 1828800"/>
                  <a:gd name="connsiteY2" fmla="*/ 457200 h 914400"/>
                  <a:gd name="connsiteX3" fmla="*/ 1675226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7 w 1828800"/>
                  <a:gd name="connsiteY1" fmla="*/ 0 h 914400"/>
                  <a:gd name="connsiteX2" fmla="*/ 1828800 w 1828800"/>
                  <a:gd name="connsiteY2" fmla="*/ 457200 h 914400"/>
                  <a:gd name="connsiteX3" fmla="*/ 1645787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7 w 1828800"/>
                  <a:gd name="connsiteY1" fmla="*/ 0 h 914400"/>
                  <a:gd name="connsiteX2" fmla="*/ 1828800 w 1828800"/>
                  <a:gd name="connsiteY2" fmla="*/ 457200 h 914400"/>
                  <a:gd name="connsiteX3" fmla="*/ 1645787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7 w 1828800"/>
                  <a:gd name="connsiteY1" fmla="*/ 0 h 914400"/>
                  <a:gd name="connsiteX2" fmla="*/ 1828800 w 1828800"/>
                  <a:gd name="connsiteY2" fmla="*/ 457200 h 914400"/>
                  <a:gd name="connsiteX3" fmla="*/ 1645787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7 w 1828800"/>
                  <a:gd name="connsiteY1" fmla="*/ 0 h 914400"/>
                  <a:gd name="connsiteX2" fmla="*/ 1828800 w 1828800"/>
                  <a:gd name="connsiteY2" fmla="*/ 457200 h 914400"/>
                  <a:gd name="connsiteX3" fmla="*/ 1645787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7 w 1828800"/>
                  <a:gd name="connsiteY1" fmla="*/ 0 h 914400"/>
                  <a:gd name="connsiteX2" fmla="*/ 1828800 w 1828800"/>
                  <a:gd name="connsiteY2" fmla="*/ 457200 h 914400"/>
                  <a:gd name="connsiteX3" fmla="*/ 1645787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7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645025" y="0"/>
                    </a:lnTo>
                    <a:lnTo>
                      <a:pt x="1828800" y="457200"/>
                    </a:lnTo>
                    <a:lnTo>
                      <a:pt x="1645025" y="914400"/>
                    </a:lnTo>
                    <a:lnTo>
                      <a:pt x="0" y="914400"/>
                    </a:lnTo>
                    <a:lnTo>
                      <a:pt x="183775" y="457200"/>
                    </a:lnTo>
                    <a:close/>
                  </a:path>
                </a:pathLst>
              </a:custGeom>
              <a:grp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rtlCol="0" anchor="ctr"/>
              <a:lstStyle/>
              <a:p>
                <a:pPr marL="0" marR="0" lvl="0" indent="0" algn="ctr" defTabSz="913722" rtl="0" eaLnBrk="1" fontAlgn="auto" latinLnBrk="0" hangingPunct="1">
                  <a:lnSpc>
                    <a:spcPct val="100000"/>
                  </a:lnSpc>
                  <a:spcBef>
                    <a:spcPts val="0"/>
                  </a:spcBef>
                  <a:spcAft>
                    <a:spcPts val="0"/>
                  </a:spcAft>
                  <a:buClrTx/>
                  <a:buSzTx/>
                  <a:buFontTx/>
                  <a:buNone/>
                  <a:tabLst/>
                  <a:defRPr/>
                </a:pPr>
                <a:endParaRPr kumimoji="0" lang="ru-RU" sz="800" b="0" i="0" u="none" strike="noStrike" kern="1200" cap="none" spc="0" normalizeH="0" baseline="0" noProof="0" dirty="0" err="1">
                  <a:ln>
                    <a:noFill/>
                  </a:ln>
                  <a:solidFill>
                    <a:srgbClr val="FFFFFF"/>
                  </a:solidFill>
                  <a:effectLst/>
                  <a:uLnTx/>
                  <a:uFillTx/>
                  <a:latin typeface="Arial"/>
                  <a:ea typeface="+mn-ea"/>
                  <a:cs typeface="+mn-cs"/>
                </a:endParaRPr>
              </a:p>
            </p:txBody>
          </p:sp>
          <p:sp>
            <p:nvSpPr>
              <p:cNvPr id="38" name="TextBox 37">
                <a:extLst>
                  <a:ext uri="{FF2B5EF4-FFF2-40B4-BE49-F238E27FC236}">
                    <a16:creationId xmlns:a16="http://schemas.microsoft.com/office/drawing/2014/main" id="{DACEA2A0-EF26-43D3-9018-518CFBAE9072}"/>
                  </a:ext>
                </a:extLst>
              </p:cNvPr>
              <p:cNvSpPr txBox="1"/>
              <p:nvPr>
                <p:custDataLst>
                  <p:tags r:id="rId15"/>
                </p:custDataLst>
              </p:nvPr>
            </p:nvSpPr>
            <p:spPr>
              <a:xfrm>
                <a:off x="7705175" y="1253740"/>
                <a:ext cx="1784092" cy="1103976"/>
              </a:xfrm>
              <a:prstGeom prst="rect">
                <a:avLst/>
              </a:prstGeom>
              <a:grpFill/>
            </p:spPr>
            <p:txBody>
              <a:bodyPr vert="horz" wrap="square" lIns="36000" tIns="0" rIns="0" bIns="0" rtlCol="0" anchor="ctr">
                <a:noAutofit/>
              </a:bodyPr>
              <a:lstStyle>
                <a:lvl1pPr lvl="0" indent="0" defTabSz="913473" fontAlgn="base">
                  <a:spcBef>
                    <a:spcPct val="0"/>
                  </a:spcBef>
                  <a:spcAft>
                    <a:spcPct val="0"/>
                  </a:spcAft>
                  <a:buClr>
                    <a:schemeClr val="tx2"/>
                  </a:buClr>
                  <a:buSzPct val="100000"/>
                  <a:defRPr lang="ru-RU" sz="1600" baseline="0" dirty="0"/>
                </a:lvl1pPr>
                <a:lvl2pPr marL="198335" lvl="1" indent="-194662" defTabSz="913473" fontAlgn="base">
                  <a:spcBef>
                    <a:spcPct val="0"/>
                  </a:spcBef>
                  <a:spcAft>
                    <a:spcPct val="0"/>
                  </a:spcAft>
                  <a:buClr>
                    <a:schemeClr val="accent4"/>
                  </a:buClr>
                  <a:buSzPct val="125000"/>
                  <a:buFont typeface="Arial" charset="0"/>
                  <a:buChar char="▪"/>
                  <a:defRPr lang="ru-RU" sz="1600" baseline="0" dirty="0"/>
                </a:lvl2pPr>
                <a:lvl3pPr marL="455435" lvl="2" indent="-253428" defTabSz="913473" fontAlgn="base">
                  <a:spcBef>
                    <a:spcPct val="0"/>
                  </a:spcBef>
                  <a:spcAft>
                    <a:spcPct val="0"/>
                  </a:spcAft>
                  <a:buClr>
                    <a:schemeClr val="accent6"/>
                  </a:buClr>
                  <a:buSzPct val="120000"/>
                  <a:buFont typeface="Arial" charset="0"/>
                  <a:buChar char="–"/>
                  <a:defRPr lang="ru-RU" sz="1600" baseline="0" dirty="0"/>
                </a:lvl3pPr>
                <a:lvl4pPr marL="628060" lvl="3" indent="-157933" defTabSz="913473" fontAlgn="base">
                  <a:spcBef>
                    <a:spcPct val="0"/>
                  </a:spcBef>
                  <a:spcAft>
                    <a:spcPct val="0"/>
                  </a:spcAft>
                  <a:buClr>
                    <a:schemeClr val="accent6"/>
                  </a:buClr>
                  <a:buSzPct val="120000"/>
                  <a:buFont typeface="Arial" charset="0"/>
                  <a:buChar char="▫"/>
                  <a:defRPr lang="ru-RU" sz="1600" baseline="0" dirty="0"/>
                </a:lvl4pPr>
                <a:lvl5pPr marL="763957" lvl="4" indent="-132223" defTabSz="913473" fontAlgn="base">
                  <a:spcBef>
                    <a:spcPct val="0"/>
                  </a:spcBef>
                  <a:spcAft>
                    <a:spcPct val="0"/>
                  </a:spcAft>
                  <a:buClr>
                    <a:schemeClr val="accent6"/>
                  </a:buClr>
                  <a:buSzPct val="89000"/>
                  <a:buFont typeface="Arial" charset="0"/>
                  <a:buChar char="-"/>
                  <a:defRPr lang="ru-RU" sz="1600" baseline="0" dirty="0"/>
                </a:lvl5pPr>
                <a:lvl6pPr marL="1020030" indent="-177089" defTabSz="1218026" fontAlgn="base">
                  <a:spcBef>
                    <a:spcPct val="0"/>
                  </a:spcBef>
                  <a:spcAft>
                    <a:spcPct val="0"/>
                  </a:spcAft>
                  <a:buClr>
                    <a:schemeClr val="tx2"/>
                  </a:buClr>
                  <a:buSzPct val="89000"/>
                  <a:buFont typeface="Arial" charset="0"/>
                  <a:buChar char="-"/>
                  <a:defRPr sz="2100" baseline="0"/>
                </a:lvl6pPr>
                <a:lvl7pPr marL="1020030" indent="-177089" defTabSz="1218026" fontAlgn="base">
                  <a:spcBef>
                    <a:spcPct val="0"/>
                  </a:spcBef>
                  <a:spcAft>
                    <a:spcPct val="0"/>
                  </a:spcAft>
                  <a:buClr>
                    <a:schemeClr val="tx2"/>
                  </a:buClr>
                  <a:buSzPct val="89000"/>
                  <a:buFont typeface="Arial" charset="0"/>
                  <a:buChar char="-"/>
                  <a:defRPr sz="2100" baseline="0"/>
                </a:lvl7pPr>
                <a:lvl8pPr marL="1020030" indent="-177089" defTabSz="1218026" fontAlgn="base">
                  <a:spcBef>
                    <a:spcPct val="0"/>
                  </a:spcBef>
                  <a:spcAft>
                    <a:spcPct val="0"/>
                  </a:spcAft>
                  <a:buClr>
                    <a:schemeClr val="tx2"/>
                  </a:buClr>
                  <a:buSzPct val="89000"/>
                  <a:buFont typeface="Arial" charset="0"/>
                  <a:buChar char="-"/>
                  <a:defRPr sz="2100" baseline="0"/>
                </a:lvl8pPr>
                <a:lvl9pPr marL="1020030" indent="-177089" defTabSz="1218026" fontAlgn="base">
                  <a:spcBef>
                    <a:spcPct val="0"/>
                  </a:spcBef>
                  <a:spcAft>
                    <a:spcPct val="0"/>
                  </a:spcAft>
                  <a:buClr>
                    <a:schemeClr val="tx2"/>
                  </a:buClr>
                  <a:buSzPct val="89000"/>
                  <a:buFont typeface="Arial" charset="0"/>
                  <a:buChar char="-"/>
                  <a:defRPr sz="2100" baseline="0"/>
                </a:lvl9pPr>
              </a:lstStyle>
              <a:p>
                <a:pPr marL="0" marR="0" lvl="0" indent="0" algn="l" defTabSz="913473" rtl="0" eaLnBrk="1" fontAlgn="base" latinLnBrk="0" hangingPunct="1">
                  <a:lnSpc>
                    <a:spcPct val="100000"/>
                  </a:lnSpc>
                  <a:spcBef>
                    <a:spcPct val="0"/>
                  </a:spcBef>
                  <a:spcAft>
                    <a:spcPct val="0"/>
                  </a:spcAft>
                  <a:buClr>
                    <a:srgbClr val="008080"/>
                  </a:buClr>
                  <a:buSzPct val="100000"/>
                  <a:buFontTx/>
                  <a:buNone/>
                  <a:tabLst/>
                  <a:defRPr/>
                </a:pPr>
                <a:endParaRPr kumimoji="0" lang="az-Cyrl-AZ" sz="800" b="1" i="0" u="none" strike="noStrike" kern="1200" cap="none" spc="0" normalizeH="0" baseline="0" noProof="0" dirty="0">
                  <a:ln>
                    <a:noFill/>
                  </a:ln>
                  <a:solidFill>
                    <a:srgbClr val="FFFFFF"/>
                  </a:solidFill>
                  <a:effectLst/>
                  <a:uLnTx/>
                  <a:uFillTx/>
                  <a:latin typeface="Arial"/>
                  <a:ea typeface="+mn-ea"/>
                  <a:cs typeface="+mn-cs"/>
                </a:endParaRPr>
              </a:p>
            </p:txBody>
          </p:sp>
        </p:grpSp>
        <p:sp>
          <p:nvSpPr>
            <p:cNvPr id="39" name="Oval 21">
              <a:extLst>
                <a:ext uri="{FF2B5EF4-FFF2-40B4-BE49-F238E27FC236}">
                  <a16:creationId xmlns:a16="http://schemas.microsoft.com/office/drawing/2014/main" id="{C49C3772-49F1-4739-B4E0-3049E64FD491}"/>
                </a:ext>
              </a:extLst>
            </p:cNvPr>
            <p:cNvSpPr>
              <a:spLocks noChangeArrowheads="1"/>
            </p:cNvSpPr>
            <p:nvPr>
              <p:custDataLst>
                <p:tags r:id="rId9"/>
              </p:custDataLst>
            </p:nvPr>
          </p:nvSpPr>
          <p:spPr bwMode="gray">
            <a:xfrm>
              <a:off x="11479095" y="20657"/>
              <a:ext cx="109965" cy="109965"/>
            </a:xfrm>
            <a:prstGeom prst="ellipse">
              <a:avLst/>
            </a:prstGeom>
            <a:solidFill>
              <a:srgbClr val="B2D2D8"/>
            </a:solidFill>
            <a:ln w="9525">
              <a:solidFill>
                <a:schemeClr val="bg2"/>
              </a:solidFill>
              <a:round/>
              <a:headEnd/>
              <a:tailEnd/>
            </a:ln>
          </p:spPr>
          <p:txBody>
            <a:bodyPr wrap="none" lIns="91430" tIns="45715" rIns="91430" bIns="45715" anchor="ctr">
              <a:noAutofit/>
            </a:bodyPr>
            <a:lstStyle/>
            <a:p>
              <a:pPr marL="0" marR="0" lvl="0" indent="0" algn="ctr" defTabSz="913523" rtl="0" eaLnBrk="1" fontAlgn="auto" latinLnBrk="0" hangingPunct="1">
                <a:lnSpc>
                  <a:spcPct val="100000"/>
                </a:lnSpc>
                <a:spcBef>
                  <a:spcPts val="0"/>
                </a:spcBef>
                <a:spcAft>
                  <a:spcPts val="0"/>
                </a:spcAft>
                <a:buClr>
                  <a:srgbClr val="000000"/>
                </a:buClr>
                <a:buSzTx/>
                <a:buFontTx/>
                <a:buNone/>
                <a:tabLst/>
                <a:defRPr/>
              </a:pPr>
              <a:r>
                <a:rPr kumimoji="0" lang="en-US" sz="600" b="1" i="0" u="none" strike="noStrike" kern="1200" cap="none" spc="0" normalizeH="0" baseline="0" noProof="0" dirty="0">
                  <a:ln>
                    <a:noFill/>
                  </a:ln>
                  <a:solidFill>
                    <a:srgbClr val="008080"/>
                  </a:solidFill>
                  <a:effectLst/>
                  <a:uLnTx/>
                  <a:uFillTx/>
                  <a:latin typeface="Arial"/>
                  <a:ea typeface="+mn-ea"/>
                  <a:cs typeface="+mn-cs"/>
                </a:rPr>
                <a:t>4</a:t>
              </a:r>
            </a:p>
          </p:txBody>
        </p:sp>
        <p:grpSp>
          <p:nvGrpSpPr>
            <p:cNvPr id="40" name="Group 174">
              <a:extLst>
                <a:ext uri="{FF2B5EF4-FFF2-40B4-BE49-F238E27FC236}">
                  <a16:creationId xmlns:a16="http://schemas.microsoft.com/office/drawing/2014/main" id="{514841D9-CB74-466E-89FC-BB456C7184F2}"/>
                </a:ext>
              </a:extLst>
            </p:cNvPr>
            <p:cNvGrpSpPr>
              <a:grpSpLocks/>
            </p:cNvGrpSpPr>
            <p:nvPr>
              <p:custDataLst>
                <p:tags r:id="rId10"/>
              </p:custDataLst>
            </p:nvPr>
          </p:nvGrpSpPr>
          <p:grpSpPr>
            <a:xfrm>
              <a:off x="11721840" y="75002"/>
              <a:ext cx="387944" cy="216580"/>
              <a:chOff x="9590971" y="1164709"/>
              <a:chExt cx="2296426" cy="1282037"/>
            </a:xfrm>
            <a:solidFill>
              <a:schemeClr val="accent2"/>
            </a:solidFill>
          </p:grpSpPr>
          <p:sp>
            <p:nvSpPr>
              <p:cNvPr id="41" name="Freeform: Shape 175">
                <a:extLst>
                  <a:ext uri="{FF2B5EF4-FFF2-40B4-BE49-F238E27FC236}">
                    <a16:creationId xmlns:a16="http://schemas.microsoft.com/office/drawing/2014/main" id="{6ADF75C3-1BBB-4471-855C-5081288C18F6}"/>
                  </a:ext>
                </a:extLst>
              </p:cNvPr>
              <p:cNvSpPr/>
              <p:nvPr>
                <p:custDataLst>
                  <p:tags r:id="rId12"/>
                </p:custDataLst>
              </p:nvPr>
            </p:nvSpPr>
            <p:spPr>
              <a:xfrm>
                <a:off x="9590971" y="1164709"/>
                <a:ext cx="2296426" cy="1282037"/>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53574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53574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153574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645025" y="0"/>
                    </a:lnTo>
                    <a:lnTo>
                      <a:pt x="1828800" y="457200"/>
                    </a:lnTo>
                    <a:lnTo>
                      <a:pt x="1645025" y="914400"/>
                    </a:lnTo>
                    <a:lnTo>
                      <a:pt x="0" y="914400"/>
                    </a:lnTo>
                    <a:lnTo>
                      <a:pt x="183775" y="457200"/>
                    </a:lnTo>
                    <a:close/>
                  </a:path>
                </a:pathLst>
              </a:custGeom>
              <a:grp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rtlCol="0" anchor="ctr"/>
              <a:lstStyle/>
              <a:p>
                <a:pPr marL="0" marR="0" lvl="0" indent="0" algn="ctr" defTabSz="913722" rtl="0" eaLnBrk="1" fontAlgn="auto" latinLnBrk="0" hangingPunct="1">
                  <a:lnSpc>
                    <a:spcPct val="100000"/>
                  </a:lnSpc>
                  <a:spcBef>
                    <a:spcPts val="0"/>
                  </a:spcBef>
                  <a:spcAft>
                    <a:spcPts val="0"/>
                  </a:spcAft>
                  <a:buClrTx/>
                  <a:buSzTx/>
                  <a:buFontTx/>
                  <a:buNone/>
                  <a:tabLst/>
                  <a:defRPr/>
                </a:pPr>
                <a:endParaRPr kumimoji="0" lang="ru-RU" sz="800" b="0" i="0" u="none" strike="noStrike" kern="1200" cap="none" spc="0" normalizeH="0" baseline="0" noProof="0" dirty="0" err="1">
                  <a:ln>
                    <a:noFill/>
                  </a:ln>
                  <a:solidFill>
                    <a:srgbClr val="FFFFFF"/>
                  </a:solidFill>
                  <a:effectLst/>
                  <a:uLnTx/>
                  <a:uFillTx/>
                  <a:latin typeface="Arial"/>
                  <a:ea typeface="+mn-ea"/>
                  <a:cs typeface="+mn-cs"/>
                </a:endParaRPr>
              </a:p>
            </p:txBody>
          </p:sp>
          <p:sp>
            <p:nvSpPr>
              <p:cNvPr id="42" name="TextBox 41">
                <a:extLst>
                  <a:ext uri="{FF2B5EF4-FFF2-40B4-BE49-F238E27FC236}">
                    <a16:creationId xmlns:a16="http://schemas.microsoft.com/office/drawing/2014/main" id="{2B9CE2EE-E0EE-4848-98FC-7C53D156FDF2}"/>
                  </a:ext>
                </a:extLst>
              </p:cNvPr>
              <p:cNvSpPr txBox="1"/>
              <p:nvPr>
                <p:custDataLst>
                  <p:tags r:id="rId13"/>
                </p:custDataLst>
              </p:nvPr>
            </p:nvSpPr>
            <p:spPr>
              <a:xfrm>
                <a:off x="9872538" y="1253740"/>
                <a:ext cx="1784092" cy="1103976"/>
              </a:xfrm>
              <a:prstGeom prst="rect">
                <a:avLst/>
              </a:prstGeom>
              <a:grpFill/>
            </p:spPr>
            <p:txBody>
              <a:bodyPr vert="horz" wrap="square" lIns="36000" tIns="0" rIns="0" bIns="0" rtlCol="0" anchor="ctr">
                <a:noAutofit/>
              </a:bodyPr>
              <a:lstStyle>
                <a:lvl1pPr lvl="0" indent="0" defTabSz="913473" fontAlgn="base">
                  <a:spcBef>
                    <a:spcPct val="0"/>
                  </a:spcBef>
                  <a:spcAft>
                    <a:spcPct val="0"/>
                  </a:spcAft>
                  <a:buClr>
                    <a:schemeClr val="tx2"/>
                  </a:buClr>
                  <a:buSzPct val="100000"/>
                  <a:defRPr lang="ru-RU" sz="1600" baseline="0" dirty="0"/>
                </a:lvl1pPr>
                <a:lvl2pPr marL="198335" lvl="1" indent="-194662" defTabSz="913473" fontAlgn="base">
                  <a:spcBef>
                    <a:spcPct val="0"/>
                  </a:spcBef>
                  <a:spcAft>
                    <a:spcPct val="0"/>
                  </a:spcAft>
                  <a:buClr>
                    <a:schemeClr val="accent4"/>
                  </a:buClr>
                  <a:buSzPct val="125000"/>
                  <a:buFont typeface="Arial" charset="0"/>
                  <a:buChar char="▪"/>
                  <a:defRPr lang="ru-RU" sz="1600" baseline="0" dirty="0"/>
                </a:lvl2pPr>
                <a:lvl3pPr marL="455435" lvl="2" indent="-253428" defTabSz="913473" fontAlgn="base">
                  <a:spcBef>
                    <a:spcPct val="0"/>
                  </a:spcBef>
                  <a:spcAft>
                    <a:spcPct val="0"/>
                  </a:spcAft>
                  <a:buClr>
                    <a:schemeClr val="accent6"/>
                  </a:buClr>
                  <a:buSzPct val="120000"/>
                  <a:buFont typeface="Arial" charset="0"/>
                  <a:buChar char="–"/>
                  <a:defRPr lang="ru-RU" sz="1600" baseline="0" dirty="0"/>
                </a:lvl3pPr>
                <a:lvl4pPr marL="628060" lvl="3" indent="-157933" defTabSz="913473" fontAlgn="base">
                  <a:spcBef>
                    <a:spcPct val="0"/>
                  </a:spcBef>
                  <a:spcAft>
                    <a:spcPct val="0"/>
                  </a:spcAft>
                  <a:buClr>
                    <a:schemeClr val="accent6"/>
                  </a:buClr>
                  <a:buSzPct val="120000"/>
                  <a:buFont typeface="Arial" charset="0"/>
                  <a:buChar char="▫"/>
                  <a:defRPr lang="ru-RU" sz="1600" baseline="0" dirty="0"/>
                </a:lvl4pPr>
                <a:lvl5pPr marL="763957" lvl="4" indent="-132223" defTabSz="913473" fontAlgn="base">
                  <a:spcBef>
                    <a:spcPct val="0"/>
                  </a:spcBef>
                  <a:spcAft>
                    <a:spcPct val="0"/>
                  </a:spcAft>
                  <a:buClr>
                    <a:schemeClr val="accent6"/>
                  </a:buClr>
                  <a:buSzPct val="89000"/>
                  <a:buFont typeface="Arial" charset="0"/>
                  <a:buChar char="-"/>
                  <a:defRPr lang="ru-RU" sz="1600" baseline="0" dirty="0"/>
                </a:lvl5pPr>
                <a:lvl6pPr marL="1020030" indent="-177089" defTabSz="1218026" fontAlgn="base">
                  <a:spcBef>
                    <a:spcPct val="0"/>
                  </a:spcBef>
                  <a:spcAft>
                    <a:spcPct val="0"/>
                  </a:spcAft>
                  <a:buClr>
                    <a:schemeClr val="tx2"/>
                  </a:buClr>
                  <a:buSzPct val="89000"/>
                  <a:buFont typeface="Arial" charset="0"/>
                  <a:buChar char="-"/>
                  <a:defRPr sz="2100" baseline="0"/>
                </a:lvl6pPr>
                <a:lvl7pPr marL="1020030" indent="-177089" defTabSz="1218026" fontAlgn="base">
                  <a:spcBef>
                    <a:spcPct val="0"/>
                  </a:spcBef>
                  <a:spcAft>
                    <a:spcPct val="0"/>
                  </a:spcAft>
                  <a:buClr>
                    <a:schemeClr val="tx2"/>
                  </a:buClr>
                  <a:buSzPct val="89000"/>
                  <a:buFont typeface="Arial" charset="0"/>
                  <a:buChar char="-"/>
                  <a:defRPr sz="2100" baseline="0"/>
                </a:lvl7pPr>
                <a:lvl8pPr marL="1020030" indent="-177089" defTabSz="1218026" fontAlgn="base">
                  <a:spcBef>
                    <a:spcPct val="0"/>
                  </a:spcBef>
                  <a:spcAft>
                    <a:spcPct val="0"/>
                  </a:spcAft>
                  <a:buClr>
                    <a:schemeClr val="tx2"/>
                  </a:buClr>
                  <a:buSzPct val="89000"/>
                  <a:buFont typeface="Arial" charset="0"/>
                  <a:buChar char="-"/>
                  <a:defRPr sz="2100" baseline="0"/>
                </a:lvl8pPr>
                <a:lvl9pPr marL="1020030" indent="-177089" defTabSz="1218026" fontAlgn="base">
                  <a:spcBef>
                    <a:spcPct val="0"/>
                  </a:spcBef>
                  <a:spcAft>
                    <a:spcPct val="0"/>
                  </a:spcAft>
                  <a:buClr>
                    <a:schemeClr val="tx2"/>
                  </a:buClr>
                  <a:buSzPct val="89000"/>
                  <a:buFont typeface="Arial" charset="0"/>
                  <a:buChar char="-"/>
                  <a:defRPr sz="2100" baseline="0"/>
                </a:lvl9pPr>
              </a:lstStyle>
              <a:p>
                <a:pPr marL="0" marR="0" lvl="0" indent="0" algn="l" defTabSz="913473" rtl="0" eaLnBrk="1" fontAlgn="base" latinLnBrk="0" hangingPunct="1">
                  <a:lnSpc>
                    <a:spcPct val="100000"/>
                  </a:lnSpc>
                  <a:spcBef>
                    <a:spcPct val="0"/>
                  </a:spcBef>
                  <a:spcAft>
                    <a:spcPct val="0"/>
                  </a:spcAft>
                  <a:buClr>
                    <a:srgbClr val="008080"/>
                  </a:buClr>
                  <a:buSzPct val="100000"/>
                  <a:buFontTx/>
                  <a:buNone/>
                  <a:tabLst/>
                  <a:defRPr/>
                </a:pPr>
                <a:endParaRPr kumimoji="0" lang="ru-RU" sz="800" b="1" i="0" u="none" strike="noStrike" kern="1200" cap="none" spc="0" normalizeH="0" baseline="0" noProof="0" dirty="0">
                  <a:ln>
                    <a:noFill/>
                  </a:ln>
                  <a:solidFill>
                    <a:srgbClr val="FFFFFF"/>
                  </a:solidFill>
                  <a:effectLst/>
                  <a:uLnTx/>
                  <a:uFillTx/>
                  <a:latin typeface="Arial"/>
                  <a:ea typeface="+mn-ea"/>
                  <a:cs typeface="+mn-cs"/>
                </a:endParaRPr>
              </a:p>
            </p:txBody>
          </p:sp>
        </p:grpSp>
        <p:sp>
          <p:nvSpPr>
            <p:cNvPr id="43" name="Oval 21">
              <a:extLst>
                <a:ext uri="{FF2B5EF4-FFF2-40B4-BE49-F238E27FC236}">
                  <a16:creationId xmlns:a16="http://schemas.microsoft.com/office/drawing/2014/main" id="{F297F70D-F897-4D89-9DCC-3B6AD33077BF}"/>
                </a:ext>
              </a:extLst>
            </p:cNvPr>
            <p:cNvSpPr>
              <a:spLocks noChangeArrowheads="1"/>
            </p:cNvSpPr>
            <p:nvPr>
              <p:custDataLst>
                <p:tags r:id="rId11"/>
              </p:custDataLst>
            </p:nvPr>
          </p:nvSpPr>
          <p:spPr bwMode="gray">
            <a:xfrm>
              <a:off x="11841338" y="20657"/>
              <a:ext cx="109965" cy="109965"/>
            </a:xfrm>
            <a:prstGeom prst="ellipse">
              <a:avLst/>
            </a:prstGeom>
            <a:solidFill>
              <a:srgbClr val="B2D2D8"/>
            </a:solidFill>
            <a:ln w="9525">
              <a:solidFill>
                <a:schemeClr val="bg2"/>
              </a:solidFill>
              <a:round/>
              <a:headEnd/>
              <a:tailEnd/>
            </a:ln>
          </p:spPr>
          <p:txBody>
            <a:bodyPr wrap="none" lIns="91430" tIns="45715" rIns="91430" bIns="45715" anchor="ctr">
              <a:noAutofit/>
            </a:bodyPr>
            <a:lstStyle/>
            <a:p>
              <a:pPr marL="0" marR="0" lvl="0" indent="0" algn="ctr" defTabSz="913523" rtl="0" eaLnBrk="1" fontAlgn="auto" latinLnBrk="0" hangingPunct="1">
                <a:lnSpc>
                  <a:spcPct val="100000"/>
                </a:lnSpc>
                <a:spcBef>
                  <a:spcPts val="0"/>
                </a:spcBef>
                <a:spcAft>
                  <a:spcPts val="0"/>
                </a:spcAft>
                <a:buClr>
                  <a:srgbClr val="000000"/>
                </a:buClr>
                <a:buSzTx/>
                <a:buFontTx/>
                <a:buNone/>
                <a:tabLst/>
                <a:defRPr/>
              </a:pPr>
              <a:r>
                <a:rPr kumimoji="0" lang="en-US" sz="600" b="1" i="0" u="none" strike="noStrike" kern="1200" cap="none" spc="0" normalizeH="0" baseline="0" noProof="0" dirty="0">
                  <a:ln>
                    <a:noFill/>
                  </a:ln>
                  <a:solidFill>
                    <a:srgbClr val="008080"/>
                  </a:solidFill>
                  <a:effectLst/>
                  <a:uLnTx/>
                  <a:uFillTx/>
                  <a:latin typeface="Arial"/>
                  <a:ea typeface="+mn-ea"/>
                  <a:cs typeface="+mn-cs"/>
                </a:rPr>
                <a:t>5</a:t>
              </a:r>
            </a:p>
          </p:txBody>
        </p:sp>
      </p:grpSp>
      <p:sp>
        <p:nvSpPr>
          <p:cNvPr id="45" name="Прямоугольник 44"/>
          <p:cNvSpPr/>
          <p:nvPr/>
        </p:nvSpPr>
        <p:spPr>
          <a:xfrm>
            <a:off x="131329" y="439456"/>
            <a:ext cx="11880000" cy="5993428"/>
          </a:xfrm>
          <a:prstGeom prst="rect">
            <a:avLst/>
          </a:prstGeom>
          <a:noFill/>
          <a:ln w="9525">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3722"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err="1">
              <a:ln>
                <a:noFill/>
              </a:ln>
              <a:solidFill>
                <a:srgbClr val="000000"/>
              </a:solidFill>
              <a:effectLst/>
              <a:uLnTx/>
              <a:uFillTx/>
              <a:latin typeface="Arial"/>
              <a:ea typeface="+mn-ea"/>
              <a:cs typeface="+mn-cs"/>
            </a:endParaRPr>
          </a:p>
        </p:txBody>
      </p:sp>
      <p:sp>
        <p:nvSpPr>
          <p:cNvPr id="47" name="Заголовок 1"/>
          <p:cNvSpPr txBox="1">
            <a:spLocks/>
          </p:cNvSpPr>
          <p:nvPr/>
        </p:nvSpPr>
        <p:spPr bwMode="gray">
          <a:xfrm>
            <a:off x="161987" y="443585"/>
            <a:ext cx="11849341"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1218026" rtl="0" eaLnBrk="1" fontAlgn="base" hangingPunct="1">
              <a:spcBef>
                <a:spcPct val="0"/>
              </a:spcBef>
              <a:spcAft>
                <a:spcPct val="0"/>
              </a:spcAft>
              <a:tabLst>
                <a:tab pos="367135" algn="l"/>
              </a:tabLst>
              <a:defRPr sz="2000" b="0" baseline="0">
                <a:solidFill>
                  <a:schemeClr val="accent4"/>
                </a:solidFill>
                <a:latin typeface="+mj-lt"/>
                <a:ea typeface="+mj-ea"/>
                <a:cs typeface="+mj-cs"/>
              </a:defRPr>
            </a:lvl1pPr>
            <a:lvl2pPr algn="l" defTabSz="1218026" rtl="0" eaLnBrk="1" fontAlgn="base" hangingPunct="1">
              <a:spcBef>
                <a:spcPct val="0"/>
              </a:spcBef>
              <a:spcAft>
                <a:spcPct val="0"/>
              </a:spcAft>
              <a:defRPr sz="2500" b="1">
                <a:solidFill>
                  <a:schemeClr val="tx2"/>
                </a:solidFill>
                <a:latin typeface="Arial" charset="0"/>
              </a:defRPr>
            </a:lvl2pPr>
            <a:lvl3pPr algn="l" defTabSz="1218026" rtl="0" eaLnBrk="1" fontAlgn="base" hangingPunct="1">
              <a:spcBef>
                <a:spcPct val="0"/>
              </a:spcBef>
              <a:spcAft>
                <a:spcPct val="0"/>
              </a:spcAft>
              <a:defRPr sz="2500" b="1">
                <a:solidFill>
                  <a:schemeClr val="tx2"/>
                </a:solidFill>
                <a:latin typeface="Arial" charset="0"/>
              </a:defRPr>
            </a:lvl3pPr>
            <a:lvl4pPr algn="l" defTabSz="1218026" rtl="0" eaLnBrk="1" fontAlgn="base" hangingPunct="1">
              <a:spcBef>
                <a:spcPct val="0"/>
              </a:spcBef>
              <a:spcAft>
                <a:spcPct val="0"/>
              </a:spcAft>
              <a:defRPr sz="2500" b="1">
                <a:solidFill>
                  <a:schemeClr val="tx2"/>
                </a:solidFill>
                <a:latin typeface="Arial" charset="0"/>
              </a:defRPr>
            </a:lvl4pPr>
            <a:lvl5pPr algn="l" defTabSz="1218026" rtl="0" eaLnBrk="1" fontAlgn="base" hangingPunct="1">
              <a:spcBef>
                <a:spcPct val="0"/>
              </a:spcBef>
              <a:spcAft>
                <a:spcPct val="0"/>
              </a:spcAft>
              <a:defRPr sz="2500" b="1">
                <a:solidFill>
                  <a:schemeClr val="tx2"/>
                </a:solidFill>
                <a:latin typeface="Arial" charset="0"/>
              </a:defRPr>
            </a:lvl5pPr>
            <a:lvl6pPr marL="621970" algn="l" defTabSz="1218026" rtl="0" eaLnBrk="1" fontAlgn="base" hangingPunct="1">
              <a:spcBef>
                <a:spcPct val="0"/>
              </a:spcBef>
              <a:spcAft>
                <a:spcPct val="0"/>
              </a:spcAft>
              <a:defRPr sz="2500" b="1">
                <a:solidFill>
                  <a:schemeClr val="tx2"/>
                </a:solidFill>
                <a:latin typeface="Arial" charset="0"/>
              </a:defRPr>
            </a:lvl6pPr>
            <a:lvl7pPr marL="1243941" algn="l" defTabSz="1218026" rtl="0" eaLnBrk="1" fontAlgn="base" hangingPunct="1">
              <a:spcBef>
                <a:spcPct val="0"/>
              </a:spcBef>
              <a:spcAft>
                <a:spcPct val="0"/>
              </a:spcAft>
              <a:defRPr sz="2500" b="1">
                <a:solidFill>
                  <a:schemeClr val="tx2"/>
                </a:solidFill>
                <a:latin typeface="Arial" charset="0"/>
              </a:defRPr>
            </a:lvl7pPr>
            <a:lvl8pPr marL="1865909" algn="l" defTabSz="1218026" rtl="0" eaLnBrk="1" fontAlgn="base" hangingPunct="1">
              <a:spcBef>
                <a:spcPct val="0"/>
              </a:spcBef>
              <a:spcAft>
                <a:spcPct val="0"/>
              </a:spcAft>
              <a:defRPr sz="2500" b="1">
                <a:solidFill>
                  <a:schemeClr val="tx2"/>
                </a:solidFill>
                <a:latin typeface="Arial" charset="0"/>
              </a:defRPr>
            </a:lvl8pPr>
            <a:lvl9pPr marL="2487880" algn="l" defTabSz="1218026" rtl="0" eaLnBrk="1" fontAlgn="base" hangingPunct="1">
              <a:spcBef>
                <a:spcPct val="0"/>
              </a:spcBef>
              <a:spcAft>
                <a:spcPct val="0"/>
              </a:spcAft>
              <a:defRPr sz="2500" b="1">
                <a:solidFill>
                  <a:schemeClr val="tx2"/>
                </a:solidFill>
                <a:latin typeface="Arial" charset="0"/>
              </a:defRPr>
            </a:lvl9pPr>
          </a:lstStyle>
          <a:p>
            <a:pPr marL="0" marR="0" lvl="0" indent="0" algn="l" defTabSz="1218026" rtl="0" eaLnBrk="1" fontAlgn="base" latinLnBrk="0" hangingPunct="1">
              <a:lnSpc>
                <a:spcPct val="100000"/>
              </a:lnSpc>
              <a:spcBef>
                <a:spcPct val="0"/>
              </a:spcBef>
              <a:spcAft>
                <a:spcPct val="0"/>
              </a:spcAft>
              <a:buClrTx/>
              <a:buSzTx/>
              <a:buFontTx/>
              <a:buNone/>
              <a:tabLst>
                <a:tab pos="367135" algn="l"/>
              </a:tabLst>
              <a:defRPr/>
            </a:pPr>
            <a:r>
              <a:rPr kumimoji="0" lang="ru-RU" sz="1200" b="0" i="0" u="none" strike="noStrike" kern="1200" cap="none" spc="0" normalizeH="0" baseline="0" noProof="0" dirty="0">
                <a:ln>
                  <a:noFill/>
                </a:ln>
                <a:solidFill>
                  <a:srgbClr val="008F99"/>
                </a:solidFill>
                <a:effectLst/>
                <a:uLnTx/>
                <a:uFillTx/>
                <a:latin typeface="Arial"/>
                <a:ea typeface="+mj-ea"/>
                <a:cs typeface="+mj-cs"/>
              </a:rPr>
              <a:t>П</a:t>
            </a:r>
            <a:r>
              <a:rPr kumimoji="0" lang="ru-RU" sz="1200" b="0" i="0" u="none" strike="noStrike" kern="1200" cap="none" spc="0" normalizeH="0" baseline="0" noProof="0" dirty="0">
                <a:ln>
                  <a:noFill/>
                </a:ln>
                <a:solidFill>
                  <a:srgbClr val="008080"/>
                </a:solidFill>
                <a:effectLst/>
                <a:uLnTx/>
                <a:uFillTx/>
                <a:latin typeface="Arial"/>
                <a:ea typeface="+mj-ea"/>
                <a:cs typeface="+mj-cs"/>
              </a:rPr>
              <a:t>роцедура информирования о первичных и повторяющихся событиях </a:t>
            </a:r>
            <a:endParaRPr kumimoji="0" lang="ru-RU" sz="1200" b="0" i="0" u="none" strike="noStrike" kern="0" cap="none" spc="0" normalizeH="0" baseline="0" noProof="0" dirty="0">
              <a:ln>
                <a:noFill/>
              </a:ln>
              <a:solidFill>
                <a:srgbClr val="008080"/>
              </a:solidFill>
              <a:effectLst/>
              <a:uLnTx/>
              <a:uFillTx/>
              <a:latin typeface="Arial"/>
              <a:ea typeface="+mj-ea"/>
              <a:cs typeface="+mj-cs"/>
            </a:endParaRPr>
          </a:p>
        </p:txBody>
      </p:sp>
      <p:sp>
        <p:nvSpPr>
          <p:cNvPr id="71" name="Rectangle 372">
            <a:extLst>
              <a:ext uri="{FF2B5EF4-FFF2-40B4-BE49-F238E27FC236}">
                <a16:creationId xmlns:a16="http://schemas.microsoft.com/office/drawing/2014/main" id="{F72A6D72-55D3-48BA-9729-9A6F313A7552}"/>
              </a:ext>
            </a:extLst>
          </p:cNvPr>
          <p:cNvSpPr>
            <a:spLocks/>
          </p:cNvSpPr>
          <p:nvPr/>
        </p:nvSpPr>
        <p:spPr bwMode="gray">
          <a:xfrm>
            <a:off x="1952501" y="2008135"/>
            <a:ext cx="1529365" cy="1257542"/>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marL="0" marR="0" lvl="0" indent="0" algn="l" defTabSz="913722" rtl="0" eaLnBrk="1" fontAlgn="auto" latinLnBrk="0" hangingPunct="1">
              <a:lnSpc>
                <a:spcPct val="100000"/>
              </a:lnSpc>
              <a:spcBef>
                <a:spcPts val="0"/>
              </a:spcBef>
              <a:spcAft>
                <a:spcPts val="0"/>
              </a:spcAft>
              <a:buClrTx/>
              <a:buSzTx/>
              <a:buFontTx/>
              <a:buNone/>
              <a:tabLst/>
              <a:defRPr/>
            </a:pPr>
            <a:r>
              <a:rPr kumimoji="0" lang="ru-RU" sz="900" b="0" i="0" u="none" strike="noStrike" kern="1200" cap="none" spc="0" normalizeH="0" baseline="0" noProof="0" dirty="0">
                <a:ln>
                  <a:noFill/>
                </a:ln>
                <a:solidFill>
                  <a:srgbClr val="000000"/>
                </a:solidFill>
                <a:effectLst/>
                <a:uLnTx/>
                <a:uFillTx/>
                <a:latin typeface="Arial"/>
                <a:ea typeface="+mn-ea"/>
                <a:cs typeface="+mn-cs"/>
              </a:rPr>
              <a:t>Анализ повторяемости</a:t>
            </a:r>
            <a:r>
              <a:rPr kumimoji="0" lang="ru-RU" sz="900" b="0" i="0" u="none" strike="noStrike" kern="1200" cap="none" spc="0" normalizeH="0" baseline="30000" noProof="0" dirty="0">
                <a:ln>
                  <a:noFill/>
                </a:ln>
                <a:solidFill>
                  <a:srgbClr val="000000"/>
                </a:solidFill>
                <a:effectLst/>
                <a:uLnTx/>
                <a:uFillTx/>
                <a:latin typeface="Arial"/>
                <a:ea typeface="+mn-ea"/>
                <a:cs typeface="+mn-cs"/>
              </a:rPr>
              <a:t>1</a:t>
            </a:r>
            <a:r>
              <a:rPr kumimoji="0" lang="ru-RU" sz="900" b="0" i="0" u="none" strike="noStrike" kern="1200" cap="none" spc="0" normalizeH="0" baseline="0" noProof="0" dirty="0">
                <a:ln>
                  <a:noFill/>
                </a:ln>
                <a:solidFill>
                  <a:srgbClr val="000000"/>
                </a:solidFill>
                <a:effectLst/>
                <a:uLnTx/>
                <a:uFillTx/>
                <a:latin typeface="Arial"/>
                <a:ea typeface="+mn-ea"/>
                <a:cs typeface="+mn-cs"/>
              </a:rPr>
              <a:t> событий, отклонений и накопленного негативного эффекта</a:t>
            </a:r>
            <a:r>
              <a:rPr kumimoji="0" lang="ru-RU" sz="900" b="0" i="0" u="none" strike="noStrike" kern="1200" cap="none" spc="0" normalizeH="0" baseline="30000" noProof="0" dirty="0">
                <a:ln>
                  <a:noFill/>
                </a:ln>
                <a:solidFill>
                  <a:srgbClr val="000000"/>
                </a:solidFill>
                <a:effectLst/>
                <a:uLnTx/>
                <a:uFillTx/>
                <a:latin typeface="Arial"/>
                <a:ea typeface="+mn-ea"/>
                <a:cs typeface="+mn-cs"/>
              </a:rPr>
              <a:t>2</a:t>
            </a:r>
            <a:r>
              <a:rPr kumimoji="0" lang="ru-RU" sz="900" b="0" i="0" u="none" strike="noStrike" kern="1200" cap="none" spc="0" normalizeH="0" baseline="0" noProof="0" dirty="0">
                <a:ln>
                  <a:noFill/>
                </a:ln>
                <a:solidFill>
                  <a:srgbClr val="000000"/>
                </a:solidFill>
                <a:effectLst/>
                <a:uLnTx/>
                <a:uFillTx/>
                <a:latin typeface="Arial"/>
                <a:ea typeface="+mn-ea"/>
                <a:cs typeface="+mn-cs"/>
              </a:rPr>
              <a:t> в пределах конкретных ЕО, класса оборудования, продуктов, технологических цепочек, видов происшествий или потерь. </a:t>
            </a:r>
          </a:p>
        </p:txBody>
      </p:sp>
      <p:sp>
        <p:nvSpPr>
          <p:cNvPr id="72" name="Oval 83">
            <a:extLst>
              <a:ext uri="{FF2B5EF4-FFF2-40B4-BE49-F238E27FC236}">
                <a16:creationId xmlns:a16="http://schemas.microsoft.com/office/drawing/2014/main" id="{1244C95A-69B0-4DAA-A8EC-7514FECEF06A}"/>
              </a:ext>
            </a:extLst>
          </p:cNvPr>
          <p:cNvSpPr>
            <a:spLocks noChangeArrowheads="1"/>
          </p:cNvSpPr>
          <p:nvPr/>
        </p:nvSpPr>
        <p:spPr bwMode="gray">
          <a:xfrm>
            <a:off x="3324830" y="1984060"/>
            <a:ext cx="179997" cy="179997"/>
          </a:xfrm>
          <a:prstGeom prst="ellipse">
            <a:avLst/>
          </a:prstGeom>
          <a:solidFill>
            <a:schemeClr val="accent4"/>
          </a:solidFill>
          <a:ln w="9525">
            <a:solidFill>
              <a:schemeClr val="bg1"/>
            </a:solidFill>
            <a:round/>
            <a:headEnd/>
            <a:tailEnd/>
          </a:ln>
          <a:effectLst/>
        </p:spPr>
        <p:txBody>
          <a:bodyPr vert="horz" wrap="none" lIns="0" tIns="0" rIns="0" bIns="0" numCol="1" anchor="ctr" anchorCtr="1" compatLnSpc="1">
            <a:prstTxWarp prst="textNoShape">
              <a:avLst/>
            </a:prstTxWarp>
            <a:noAutofit/>
          </a:bodyPr>
          <a:lstStyle/>
          <a:p>
            <a:pPr marL="0" marR="0" lvl="0" indent="0" algn="ctr" defTabSz="896108" rtl="0" eaLnBrk="1" fontAlgn="auto" latinLnBrk="0" hangingPunct="1">
              <a:lnSpc>
                <a:spcPct val="100000"/>
              </a:lnSpc>
              <a:spcBef>
                <a:spcPts val="0"/>
              </a:spcBef>
              <a:spcAft>
                <a:spcPts val="0"/>
              </a:spcAft>
              <a:buClr>
                <a:srgbClr val="FFFFFF"/>
              </a:buClr>
              <a:buSzTx/>
              <a:buFontTx/>
              <a:buNone/>
              <a:tabLst/>
              <a:defRPr/>
            </a:pPr>
            <a:r>
              <a:rPr kumimoji="0" lang="ru-RU" sz="900" b="1" i="0" u="none" strike="noStrike" kern="1200" cap="none" spc="0" normalizeH="0" baseline="0" noProof="0" dirty="0">
                <a:ln>
                  <a:noFill/>
                </a:ln>
                <a:solidFill>
                  <a:srgbClr val="FFFFFF"/>
                </a:solidFill>
                <a:effectLst/>
                <a:uLnTx/>
                <a:uFillTx/>
                <a:latin typeface="Arial"/>
                <a:ea typeface="+mn-ea"/>
                <a:cs typeface="Arial" pitchFamily="34" charset="0"/>
              </a:rPr>
              <a:t>1.2</a:t>
            </a:r>
            <a:endParaRPr kumimoji="0" lang="en-US" sz="900" b="1" i="0" u="none" strike="noStrike" kern="1200" cap="none" spc="0" normalizeH="0" baseline="0" noProof="0" dirty="0">
              <a:ln>
                <a:noFill/>
              </a:ln>
              <a:solidFill>
                <a:srgbClr val="FFFFFF"/>
              </a:solidFill>
              <a:effectLst/>
              <a:uLnTx/>
              <a:uFillTx/>
              <a:latin typeface="Arial"/>
              <a:ea typeface="+mn-ea"/>
              <a:cs typeface="Arial" pitchFamily="34" charset="0"/>
            </a:endParaRPr>
          </a:p>
        </p:txBody>
      </p:sp>
      <p:cxnSp>
        <p:nvCxnSpPr>
          <p:cNvPr id="73" name="Соединительная линия уступом 318"/>
          <p:cNvCxnSpPr>
            <a:cxnSpLocks/>
            <a:stCxn id="71" idx="3"/>
            <a:endCxn id="111" idx="2"/>
          </p:cNvCxnSpPr>
          <p:nvPr/>
        </p:nvCxnSpPr>
        <p:spPr>
          <a:xfrm flipV="1">
            <a:off x="3481866" y="2633166"/>
            <a:ext cx="1000030" cy="3740"/>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74" name="Straight Connector 396">
            <a:extLst>
              <a:ext uri="{FF2B5EF4-FFF2-40B4-BE49-F238E27FC236}">
                <a16:creationId xmlns:a16="http://schemas.microsoft.com/office/drawing/2014/main" id="{F19E3646-A3F1-4D78-A8E5-DE81E1EA55FC}"/>
              </a:ext>
            </a:extLst>
          </p:cNvPr>
          <p:cNvCxnSpPr>
            <a:cxnSpLocks/>
          </p:cNvCxnSpPr>
          <p:nvPr/>
        </p:nvCxnSpPr>
        <p:spPr bwMode="gray">
          <a:xfrm>
            <a:off x="185354" y="1332321"/>
            <a:ext cx="11725311"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5" name="Соединительная линия уступом 74"/>
          <p:cNvCxnSpPr>
            <a:cxnSpLocks/>
            <a:stCxn id="82" idx="2"/>
            <a:endCxn id="155" idx="6"/>
          </p:cNvCxnSpPr>
          <p:nvPr/>
        </p:nvCxnSpPr>
        <p:spPr>
          <a:xfrm rot="5400000">
            <a:off x="2852344" y="752413"/>
            <a:ext cx="368444" cy="1385646"/>
          </a:xfrm>
          <a:prstGeom prst="bentConnector2">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76" name="Rectangle 372">
            <a:extLst>
              <a:ext uri="{FF2B5EF4-FFF2-40B4-BE49-F238E27FC236}">
                <a16:creationId xmlns:a16="http://schemas.microsoft.com/office/drawing/2014/main" id="{F72A6D72-55D3-48BA-9729-9A6F313A7552}"/>
              </a:ext>
            </a:extLst>
          </p:cNvPr>
          <p:cNvSpPr>
            <a:spLocks/>
          </p:cNvSpPr>
          <p:nvPr/>
        </p:nvSpPr>
        <p:spPr bwMode="gray">
          <a:xfrm>
            <a:off x="6939351" y="2806591"/>
            <a:ext cx="2074414" cy="512236"/>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marL="0" marR="0" lvl="0" indent="0" algn="l" defTabSz="913722" rtl="0" eaLnBrk="1" fontAlgn="auto" latinLnBrk="0" hangingPunct="1">
              <a:lnSpc>
                <a:spcPct val="100000"/>
              </a:lnSpc>
              <a:spcBef>
                <a:spcPts val="0"/>
              </a:spcBef>
              <a:spcAft>
                <a:spcPts val="0"/>
              </a:spcAft>
              <a:buClrTx/>
              <a:buSzTx/>
              <a:buFontTx/>
              <a:buNone/>
              <a:tabLst/>
              <a:defRPr/>
            </a:pPr>
            <a:r>
              <a:rPr kumimoji="0" lang="ru-RU" sz="900" b="0" i="0" u="none" strike="noStrike" kern="1200" cap="none" spc="0" normalizeH="0" baseline="0" noProof="0" dirty="0" err="1">
                <a:ln>
                  <a:noFill/>
                </a:ln>
                <a:solidFill>
                  <a:srgbClr val="000000"/>
                </a:solidFill>
                <a:effectLst/>
                <a:uLnTx/>
                <a:uFillTx/>
                <a:latin typeface="Arial"/>
                <a:ea typeface="+mn-ea"/>
                <a:cs typeface="+mn-cs"/>
              </a:rPr>
              <a:t>Представление</a:t>
            </a:r>
            <a:r>
              <a:rPr kumimoji="0" lang="ru-RU" sz="900" b="0" i="0" u="none" strike="noStrike" kern="1200" cap="none" spc="0" normalizeH="0" baseline="0" noProof="0" dirty="0">
                <a:ln>
                  <a:noFill/>
                </a:ln>
                <a:solidFill>
                  <a:srgbClr val="000000"/>
                </a:solidFill>
                <a:effectLst/>
                <a:uLnTx/>
                <a:uFillTx/>
                <a:latin typeface="Arial"/>
                <a:ea typeface="+mn-ea"/>
                <a:cs typeface="+mn-cs"/>
              </a:rPr>
              <a:t> результатов </a:t>
            </a:r>
          </a:p>
          <a:p>
            <a:pPr marL="0" marR="0" lvl="0" indent="0" algn="l" defTabSz="913722" rtl="0" eaLnBrk="1" fontAlgn="auto" latinLnBrk="0" hangingPunct="1">
              <a:lnSpc>
                <a:spcPct val="100000"/>
              </a:lnSpc>
              <a:spcBef>
                <a:spcPts val="0"/>
              </a:spcBef>
              <a:spcAft>
                <a:spcPts val="0"/>
              </a:spcAft>
              <a:buClrTx/>
              <a:buSzTx/>
              <a:buFontTx/>
              <a:buNone/>
              <a:tabLst/>
              <a:defRPr/>
            </a:pPr>
            <a:r>
              <a:rPr kumimoji="0" lang="ru-RU" sz="900" b="0" i="0" u="none" strike="noStrike" kern="1200" cap="none" spc="0" normalizeH="0" baseline="0" noProof="0" dirty="0">
                <a:ln>
                  <a:noFill/>
                </a:ln>
                <a:solidFill>
                  <a:srgbClr val="000000"/>
                </a:solidFill>
                <a:effectLst/>
                <a:uLnTx/>
                <a:uFillTx/>
                <a:latin typeface="Arial"/>
                <a:ea typeface="+mn-ea"/>
                <a:cs typeface="+mn-cs"/>
              </a:rPr>
              <a:t>анализа повторяемости на ритуале «Статус АКП» (</a:t>
            </a:r>
            <a:r>
              <a:rPr kumimoji="0" lang="ru-RU" sz="900" b="0" i="0" u="none" strike="noStrike" kern="1200" cap="none" spc="0" normalizeH="0" baseline="0" noProof="0" dirty="0">
                <a:ln>
                  <a:noFill/>
                </a:ln>
                <a:solidFill>
                  <a:srgbClr val="000000"/>
                </a:solidFill>
                <a:effectLst/>
                <a:uLnTx/>
                <a:uFillTx/>
                <a:latin typeface="Arial"/>
                <a:ea typeface="+mn-ea"/>
                <a:cs typeface="+mn-cs"/>
                <a:hlinkClick r:id="rId26"/>
              </a:rPr>
              <a:t>Приложение СР/</a:t>
            </a:r>
            <a:r>
              <a:rPr kumimoji="0" lang="ru-RU" sz="900" b="0" i="0" u="none" strike="noStrike" kern="1200" cap="none" spc="0" normalizeH="0" baseline="0" noProof="0" dirty="0" err="1">
                <a:ln>
                  <a:noFill/>
                </a:ln>
                <a:solidFill>
                  <a:srgbClr val="000000"/>
                </a:solidFill>
                <a:effectLst/>
                <a:uLnTx/>
                <a:uFillTx/>
                <a:latin typeface="Arial"/>
                <a:ea typeface="+mn-ea"/>
                <a:cs typeface="+mn-cs"/>
                <a:hlinkClick r:id="rId26"/>
              </a:rPr>
              <a:t>НиР</a:t>
            </a:r>
            <a:r>
              <a:rPr kumimoji="0" lang="ru-RU" sz="900" b="0" i="0" u="none" strike="noStrike" kern="1200" cap="none" spc="0" normalizeH="0" baseline="0" noProof="0" dirty="0">
                <a:ln>
                  <a:noFill/>
                </a:ln>
                <a:solidFill>
                  <a:srgbClr val="000000"/>
                </a:solidFill>
                <a:effectLst/>
                <a:uLnTx/>
                <a:uFillTx/>
                <a:latin typeface="Arial"/>
                <a:ea typeface="+mn-ea"/>
                <a:cs typeface="+mn-cs"/>
                <a:hlinkClick r:id="rId26"/>
              </a:rPr>
              <a:t>/ПР07/04</a:t>
            </a:r>
            <a:r>
              <a:rPr kumimoji="0" lang="ru-RU" sz="900" b="0" i="0" u="none" strike="noStrike" kern="1200" cap="none" spc="0" normalizeH="0" baseline="0" noProof="0" dirty="0">
                <a:ln>
                  <a:noFill/>
                </a:ln>
                <a:solidFill>
                  <a:srgbClr val="000000"/>
                </a:solidFill>
                <a:effectLst/>
                <a:uLnTx/>
                <a:uFillTx/>
                <a:latin typeface="Arial"/>
                <a:ea typeface="+mn-ea"/>
                <a:cs typeface="+mn-cs"/>
              </a:rPr>
              <a:t>) </a:t>
            </a:r>
            <a:endParaRPr kumimoji="0" lang="ru-RU" sz="900" b="0" i="0" u="none" strike="sngStrike" kern="1200" cap="none" spc="0" normalizeH="0" baseline="0" noProof="0" dirty="0">
              <a:ln>
                <a:noFill/>
              </a:ln>
              <a:solidFill>
                <a:srgbClr val="FF0000"/>
              </a:solidFill>
              <a:effectLst/>
              <a:uLnTx/>
              <a:uFillTx/>
              <a:latin typeface="Arial"/>
              <a:ea typeface="+mn-ea"/>
              <a:cs typeface="+mn-cs"/>
            </a:endParaRPr>
          </a:p>
        </p:txBody>
      </p:sp>
      <p:grpSp>
        <p:nvGrpSpPr>
          <p:cNvPr id="78" name="Группа 77"/>
          <p:cNvGrpSpPr/>
          <p:nvPr/>
        </p:nvGrpSpPr>
        <p:grpSpPr>
          <a:xfrm>
            <a:off x="4670933" y="4738763"/>
            <a:ext cx="231166" cy="231166"/>
            <a:chOff x="11021002" y="5084123"/>
            <a:chExt cx="231166" cy="231166"/>
          </a:xfrm>
        </p:grpSpPr>
        <p:sp>
          <p:nvSpPr>
            <p:cNvPr id="79" name="Oval 216">
              <a:extLst>
                <a:ext uri="{FF2B5EF4-FFF2-40B4-BE49-F238E27FC236}">
                  <a16:creationId xmlns:a16="http://schemas.microsoft.com/office/drawing/2014/main" id="{A24A9FD2-D07F-44C8-9D2E-1FADEC7693FD}"/>
                </a:ext>
              </a:extLst>
            </p:cNvPr>
            <p:cNvSpPr>
              <a:spLocks/>
            </p:cNvSpPr>
            <p:nvPr/>
          </p:nvSpPr>
          <p:spPr bwMode="gray">
            <a:xfrm>
              <a:off x="11021002" y="5084123"/>
              <a:ext cx="231166" cy="231166"/>
            </a:xfrm>
            <a:prstGeom prst="ellipse">
              <a:avLst/>
            </a:prstGeom>
            <a:solidFill>
              <a:schemeClr val="bg1"/>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ru-RU"/>
              </a:defPPr>
              <a:lvl1pPr marL="0" algn="l" defTabSz="913722" rtl="0" eaLnBrk="1" latinLnBrk="0" hangingPunct="1">
                <a:defRPr sz="1800" kern="1200">
                  <a:solidFill>
                    <a:schemeClr val="lt1"/>
                  </a:solidFill>
                  <a:latin typeface="+mn-lt"/>
                  <a:ea typeface="+mn-ea"/>
                  <a:cs typeface="+mn-cs"/>
                </a:defRPr>
              </a:lvl1pPr>
              <a:lvl2pPr marL="456864" algn="l" defTabSz="913722" rtl="0" eaLnBrk="1" latinLnBrk="0" hangingPunct="1">
                <a:defRPr sz="1800" kern="1200">
                  <a:solidFill>
                    <a:schemeClr val="lt1"/>
                  </a:solidFill>
                  <a:latin typeface="+mn-lt"/>
                  <a:ea typeface="+mn-ea"/>
                  <a:cs typeface="+mn-cs"/>
                </a:defRPr>
              </a:lvl2pPr>
              <a:lvl3pPr marL="913722" algn="l" defTabSz="913722" rtl="0" eaLnBrk="1" latinLnBrk="0" hangingPunct="1">
                <a:defRPr sz="1800" kern="1200">
                  <a:solidFill>
                    <a:schemeClr val="lt1"/>
                  </a:solidFill>
                  <a:latin typeface="+mn-lt"/>
                  <a:ea typeface="+mn-ea"/>
                  <a:cs typeface="+mn-cs"/>
                </a:defRPr>
              </a:lvl3pPr>
              <a:lvl4pPr marL="1370584" algn="l" defTabSz="913722" rtl="0" eaLnBrk="1" latinLnBrk="0" hangingPunct="1">
                <a:defRPr sz="1800" kern="1200">
                  <a:solidFill>
                    <a:schemeClr val="lt1"/>
                  </a:solidFill>
                  <a:latin typeface="+mn-lt"/>
                  <a:ea typeface="+mn-ea"/>
                  <a:cs typeface="+mn-cs"/>
                </a:defRPr>
              </a:lvl4pPr>
              <a:lvl5pPr marL="1827444" algn="l" defTabSz="913722" rtl="0" eaLnBrk="1" latinLnBrk="0" hangingPunct="1">
                <a:defRPr sz="1800" kern="1200">
                  <a:solidFill>
                    <a:schemeClr val="lt1"/>
                  </a:solidFill>
                  <a:latin typeface="+mn-lt"/>
                  <a:ea typeface="+mn-ea"/>
                  <a:cs typeface="+mn-cs"/>
                </a:defRPr>
              </a:lvl5pPr>
              <a:lvl6pPr marL="2284305" algn="l" defTabSz="913722" rtl="0" eaLnBrk="1" latinLnBrk="0" hangingPunct="1">
                <a:defRPr sz="1800" kern="1200">
                  <a:solidFill>
                    <a:schemeClr val="lt1"/>
                  </a:solidFill>
                  <a:latin typeface="+mn-lt"/>
                  <a:ea typeface="+mn-ea"/>
                  <a:cs typeface="+mn-cs"/>
                </a:defRPr>
              </a:lvl6pPr>
              <a:lvl7pPr marL="2741165" algn="l" defTabSz="913722" rtl="0" eaLnBrk="1" latinLnBrk="0" hangingPunct="1">
                <a:defRPr sz="1800" kern="1200">
                  <a:solidFill>
                    <a:schemeClr val="lt1"/>
                  </a:solidFill>
                  <a:latin typeface="+mn-lt"/>
                  <a:ea typeface="+mn-ea"/>
                  <a:cs typeface="+mn-cs"/>
                </a:defRPr>
              </a:lvl7pPr>
              <a:lvl8pPr marL="3198027" algn="l" defTabSz="913722" rtl="0" eaLnBrk="1" latinLnBrk="0" hangingPunct="1">
                <a:defRPr sz="1800" kern="1200">
                  <a:solidFill>
                    <a:schemeClr val="lt1"/>
                  </a:solidFill>
                  <a:latin typeface="+mn-lt"/>
                  <a:ea typeface="+mn-ea"/>
                  <a:cs typeface="+mn-cs"/>
                </a:defRPr>
              </a:lvl8pPr>
              <a:lvl9pPr marL="3654888" algn="l" defTabSz="913722" rtl="0" eaLnBrk="1" latinLnBrk="0" hangingPunct="1">
                <a:defRPr sz="1800" kern="1200">
                  <a:solidFill>
                    <a:schemeClr val="lt1"/>
                  </a:solidFill>
                  <a:latin typeface="+mn-lt"/>
                  <a:ea typeface="+mn-ea"/>
                  <a:cs typeface="+mn-cs"/>
                </a:defRPr>
              </a:lvl9pPr>
            </a:lstStyle>
            <a:p>
              <a:pPr marL="0" marR="0" lvl="0" indent="0" algn="ctr" defTabSz="913722" rtl="0" eaLnBrk="1" fontAlgn="auto" latinLnBrk="0" hangingPunct="1">
                <a:lnSpc>
                  <a:spcPct val="100000"/>
                </a:lnSpc>
                <a:spcBef>
                  <a:spcPts val="0"/>
                </a:spcBef>
                <a:spcAft>
                  <a:spcPts val="0"/>
                </a:spcAft>
                <a:buClrTx/>
                <a:buSzTx/>
                <a:buFontTx/>
                <a:buNone/>
                <a:tabLst/>
                <a:defRPr/>
              </a:pPr>
              <a:endParaRPr kumimoji="0" lang="ru-RU" sz="800" b="0" i="0" u="none" strike="noStrike" kern="1200" cap="none" spc="0" normalizeH="0" baseline="0" noProof="0" dirty="0" err="1">
                <a:ln>
                  <a:noFill/>
                </a:ln>
                <a:solidFill>
                  <a:srgbClr val="000000"/>
                </a:solidFill>
                <a:effectLst/>
                <a:uLnTx/>
                <a:uFillTx/>
                <a:latin typeface="Arial"/>
                <a:ea typeface="+mn-ea"/>
                <a:cs typeface="+mn-cs"/>
              </a:endParaRPr>
            </a:p>
          </p:txBody>
        </p:sp>
        <p:sp>
          <p:nvSpPr>
            <p:cNvPr id="80" name="Oval 217">
              <a:extLst>
                <a:ext uri="{FF2B5EF4-FFF2-40B4-BE49-F238E27FC236}">
                  <a16:creationId xmlns:a16="http://schemas.microsoft.com/office/drawing/2014/main" id="{56A7B1F1-363B-419B-8411-EC8C6DCBFC99}"/>
                </a:ext>
              </a:extLst>
            </p:cNvPr>
            <p:cNvSpPr>
              <a:spLocks/>
            </p:cNvSpPr>
            <p:nvPr/>
          </p:nvSpPr>
          <p:spPr bwMode="gray">
            <a:xfrm>
              <a:off x="11073851" y="5136284"/>
              <a:ext cx="128692" cy="128692"/>
            </a:xfrm>
            <a:prstGeom prst="ellipse">
              <a:avLst/>
            </a:prstGeom>
            <a:solidFill>
              <a:srgbClr val="FF0000"/>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ru-RU"/>
              </a:defPPr>
              <a:lvl1pPr marL="0" algn="l" defTabSz="913722" rtl="0" eaLnBrk="1" latinLnBrk="0" hangingPunct="1">
                <a:defRPr sz="1800" kern="1200">
                  <a:solidFill>
                    <a:schemeClr val="lt1"/>
                  </a:solidFill>
                  <a:latin typeface="+mn-lt"/>
                  <a:ea typeface="+mn-ea"/>
                  <a:cs typeface="+mn-cs"/>
                </a:defRPr>
              </a:lvl1pPr>
              <a:lvl2pPr marL="456864" algn="l" defTabSz="913722" rtl="0" eaLnBrk="1" latinLnBrk="0" hangingPunct="1">
                <a:defRPr sz="1800" kern="1200">
                  <a:solidFill>
                    <a:schemeClr val="lt1"/>
                  </a:solidFill>
                  <a:latin typeface="+mn-lt"/>
                  <a:ea typeface="+mn-ea"/>
                  <a:cs typeface="+mn-cs"/>
                </a:defRPr>
              </a:lvl2pPr>
              <a:lvl3pPr marL="913722" algn="l" defTabSz="913722" rtl="0" eaLnBrk="1" latinLnBrk="0" hangingPunct="1">
                <a:defRPr sz="1800" kern="1200">
                  <a:solidFill>
                    <a:schemeClr val="lt1"/>
                  </a:solidFill>
                  <a:latin typeface="+mn-lt"/>
                  <a:ea typeface="+mn-ea"/>
                  <a:cs typeface="+mn-cs"/>
                </a:defRPr>
              </a:lvl3pPr>
              <a:lvl4pPr marL="1370584" algn="l" defTabSz="913722" rtl="0" eaLnBrk="1" latinLnBrk="0" hangingPunct="1">
                <a:defRPr sz="1800" kern="1200">
                  <a:solidFill>
                    <a:schemeClr val="lt1"/>
                  </a:solidFill>
                  <a:latin typeface="+mn-lt"/>
                  <a:ea typeface="+mn-ea"/>
                  <a:cs typeface="+mn-cs"/>
                </a:defRPr>
              </a:lvl4pPr>
              <a:lvl5pPr marL="1827444" algn="l" defTabSz="913722" rtl="0" eaLnBrk="1" latinLnBrk="0" hangingPunct="1">
                <a:defRPr sz="1800" kern="1200">
                  <a:solidFill>
                    <a:schemeClr val="lt1"/>
                  </a:solidFill>
                  <a:latin typeface="+mn-lt"/>
                  <a:ea typeface="+mn-ea"/>
                  <a:cs typeface="+mn-cs"/>
                </a:defRPr>
              </a:lvl5pPr>
              <a:lvl6pPr marL="2284305" algn="l" defTabSz="913722" rtl="0" eaLnBrk="1" latinLnBrk="0" hangingPunct="1">
                <a:defRPr sz="1800" kern="1200">
                  <a:solidFill>
                    <a:schemeClr val="lt1"/>
                  </a:solidFill>
                  <a:latin typeface="+mn-lt"/>
                  <a:ea typeface="+mn-ea"/>
                  <a:cs typeface="+mn-cs"/>
                </a:defRPr>
              </a:lvl6pPr>
              <a:lvl7pPr marL="2741165" algn="l" defTabSz="913722" rtl="0" eaLnBrk="1" latinLnBrk="0" hangingPunct="1">
                <a:defRPr sz="1800" kern="1200">
                  <a:solidFill>
                    <a:schemeClr val="lt1"/>
                  </a:solidFill>
                  <a:latin typeface="+mn-lt"/>
                  <a:ea typeface="+mn-ea"/>
                  <a:cs typeface="+mn-cs"/>
                </a:defRPr>
              </a:lvl7pPr>
              <a:lvl8pPr marL="3198027" algn="l" defTabSz="913722" rtl="0" eaLnBrk="1" latinLnBrk="0" hangingPunct="1">
                <a:defRPr sz="1800" kern="1200">
                  <a:solidFill>
                    <a:schemeClr val="lt1"/>
                  </a:solidFill>
                  <a:latin typeface="+mn-lt"/>
                  <a:ea typeface="+mn-ea"/>
                  <a:cs typeface="+mn-cs"/>
                </a:defRPr>
              </a:lvl8pPr>
              <a:lvl9pPr marL="3654888" algn="l" defTabSz="913722" rtl="0" eaLnBrk="1" latinLnBrk="0" hangingPunct="1">
                <a:defRPr sz="1800" kern="1200">
                  <a:solidFill>
                    <a:schemeClr val="lt1"/>
                  </a:solidFill>
                  <a:latin typeface="+mn-lt"/>
                  <a:ea typeface="+mn-ea"/>
                  <a:cs typeface="+mn-cs"/>
                </a:defRPr>
              </a:lvl9pPr>
            </a:lstStyle>
            <a:p>
              <a:pPr marL="0" marR="0" lvl="0" indent="0" algn="ctr" defTabSz="913722" rtl="0" eaLnBrk="1" fontAlgn="auto" latinLnBrk="0" hangingPunct="1">
                <a:lnSpc>
                  <a:spcPct val="100000"/>
                </a:lnSpc>
                <a:spcBef>
                  <a:spcPts val="0"/>
                </a:spcBef>
                <a:spcAft>
                  <a:spcPts val="0"/>
                </a:spcAft>
                <a:buClrTx/>
                <a:buSzTx/>
                <a:buFontTx/>
                <a:buNone/>
                <a:tabLst/>
                <a:defRPr/>
              </a:pPr>
              <a:endParaRPr kumimoji="0" lang="ru-RU" sz="800" b="0" i="0" u="none" strike="noStrike" kern="1200" cap="none" spc="0" normalizeH="0" baseline="0" noProof="0" dirty="0" err="1">
                <a:ln>
                  <a:noFill/>
                </a:ln>
                <a:solidFill>
                  <a:srgbClr val="000000"/>
                </a:solidFill>
                <a:effectLst/>
                <a:uLnTx/>
                <a:uFillTx/>
                <a:latin typeface="Arial"/>
                <a:ea typeface="+mn-ea"/>
                <a:cs typeface="+mn-cs"/>
              </a:endParaRPr>
            </a:p>
          </p:txBody>
        </p:sp>
      </p:grpSp>
      <p:sp>
        <p:nvSpPr>
          <p:cNvPr id="81" name="TextBox 80">
            <a:extLst>
              <a:ext uri="{FF2B5EF4-FFF2-40B4-BE49-F238E27FC236}">
                <a16:creationId xmlns:a16="http://schemas.microsoft.com/office/drawing/2014/main" id="{0F226236-7E06-449A-B7B9-321B9F92DB29}"/>
              </a:ext>
            </a:extLst>
          </p:cNvPr>
          <p:cNvSpPr txBox="1">
            <a:spLocks/>
          </p:cNvSpPr>
          <p:nvPr/>
        </p:nvSpPr>
        <p:spPr bwMode="gray">
          <a:xfrm>
            <a:off x="333161" y="764316"/>
            <a:ext cx="870138" cy="492443"/>
          </a:xfrm>
          <a:prstGeom prst="rect">
            <a:avLst/>
          </a:prstGeom>
        </p:spPr>
        <p:txBody>
          <a:bodyPr vert="horz" wrap="square" lIns="0" tIns="0" rIns="0" bIns="0" rtlCol="0">
            <a:spAutoFit/>
          </a:bodyPr>
          <a:lstStyle>
            <a:lvl1pPr lvl="0" indent="0" defTabSz="913473" fontAlgn="base">
              <a:spcBef>
                <a:spcPct val="0"/>
              </a:spcBef>
              <a:spcAft>
                <a:spcPct val="0"/>
              </a:spcAft>
              <a:buClr>
                <a:schemeClr val="tx2"/>
              </a:buClr>
              <a:buSzPct val="100000"/>
              <a:defRPr lang="ru-RU" sz="1600" baseline="0" dirty="0"/>
            </a:lvl1pPr>
            <a:lvl2pPr marL="198335" lvl="1" indent="-194662" defTabSz="913473" fontAlgn="base">
              <a:spcBef>
                <a:spcPct val="0"/>
              </a:spcBef>
              <a:spcAft>
                <a:spcPct val="0"/>
              </a:spcAft>
              <a:buClr>
                <a:schemeClr val="accent4"/>
              </a:buClr>
              <a:buSzPct val="125000"/>
              <a:buFont typeface="Arial" charset="0"/>
              <a:buChar char="▪"/>
              <a:defRPr lang="ru-RU" sz="1600" baseline="0" dirty="0"/>
            </a:lvl2pPr>
            <a:lvl3pPr marL="455435" lvl="2" indent="-253428" defTabSz="913473" fontAlgn="base">
              <a:spcBef>
                <a:spcPct val="0"/>
              </a:spcBef>
              <a:spcAft>
                <a:spcPct val="0"/>
              </a:spcAft>
              <a:buClr>
                <a:schemeClr val="accent6"/>
              </a:buClr>
              <a:buSzPct val="120000"/>
              <a:buFont typeface="Arial" charset="0"/>
              <a:buChar char="–"/>
              <a:defRPr lang="ru-RU" sz="1600" baseline="0" dirty="0"/>
            </a:lvl3pPr>
            <a:lvl4pPr marL="628060" lvl="3" indent="-157933" defTabSz="913473" fontAlgn="base">
              <a:spcBef>
                <a:spcPct val="0"/>
              </a:spcBef>
              <a:spcAft>
                <a:spcPct val="0"/>
              </a:spcAft>
              <a:buClr>
                <a:schemeClr val="accent6"/>
              </a:buClr>
              <a:buSzPct val="120000"/>
              <a:buFont typeface="Arial" charset="0"/>
              <a:buChar char="▫"/>
              <a:defRPr lang="ru-RU" sz="1600" baseline="0" dirty="0"/>
            </a:lvl4pPr>
            <a:lvl5pPr marL="763957" lvl="4" indent="-132223" defTabSz="913473" fontAlgn="base">
              <a:spcBef>
                <a:spcPct val="0"/>
              </a:spcBef>
              <a:spcAft>
                <a:spcPct val="0"/>
              </a:spcAft>
              <a:buClr>
                <a:schemeClr val="accent6"/>
              </a:buClr>
              <a:buSzPct val="89000"/>
              <a:buFont typeface="Arial" charset="0"/>
              <a:buChar char="-"/>
              <a:defRPr lang="ru-RU" sz="1600" baseline="0" dirty="0"/>
            </a:lvl5pPr>
            <a:lvl6pPr marL="1020030" indent="-177089" defTabSz="1218026" fontAlgn="base">
              <a:spcBef>
                <a:spcPct val="0"/>
              </a:spcBef>
              <a:spcAft>
                <a:spcPct val="0"/>
              </a:spcAft>
              <a:buClr>
                <a:schemeClr val="tx2"/>
              </a:buClr>
              <a:buSzPct val="89000"/>
              <a:buFont typeface="Arial" charset="0"/>
              <a:buChar char="-"/>
              <a:defRPr sz="2100" baseline="0"/>
            </a:lvl6pPr>
            <a:lvl7pPr marL="1020030" indent="-177089" defTabSz="1218026" fontAlgn="base">
              <a:spcBef>
                <a:spcPct val="0"/>
              </a:spcBef>
              <a:spcAft>
                <a:spcPct val="0"/>
              </a:spcAft>
              <a:buClr>
                <a:schemeClr val="tx2"/>
              </a:buClr>
              <a:buSzPct val="89000"/>
              <a:buFont typeface="Arial" charset="0"/>
              <a:buChar char="-"/>
              <a:defRPr sz="2100" baseline="0"/>
            </a:lvl7pPr>
            <a:lvl8pPr marL="1020030" indent="-177089" defTabSz="1218026" fontAlgn="base">
              <a:spcBef>
                <a:spcPct val="0"/>
              </a:spcBef>
              <a:spcAft>
                <a:spcPct val="0"/>
              </a:spcAft>
              <a:buClr>
                <a:schemeClr val="tx2"/>
              </a:buClr>
              <a:buSzPct val="89000"/>
              <a:buFont typeface="Arial" charset="0"/>
              <a:buChar char="-"/>
              <a:defRPr sz="2100" baseline="0"/>
            </a:lvl8pPr>
            <a:lvl9pPr marL="1020030" indent="-177089" defTabSz="1218026" fontAlgn="base">
              <a:spcBef>
                <a:spcPct val="0"/>
              </a:spcBef>
              <a:spcAft>
                <a:spcPct val="0"/>
              </a:spcAft>
              <a:buClr>
                <a:schemeClr val="tx2"/>
              </a:buClr>
              <a:buSzPct val="89000"/>
              <a:buFont typeface="Arial" charset="0"/>
              <a:buChar char="-"/>
              <a:defRPr sz="2100" baseline="0"/>
            </a:lvl9pPr>
          </a:lstStyle>
          <a:p>
            <a:pPr marL="0" marR="0" lvl="0" indent="0" algn="l" defTabSz="913473" rtl="0" eaLnBrk="1" fontAlgn="base" latinLnBrk="0" hangingPunct="1">
              <a:lnSpc>
                <a:spcPct val="100000"/>
              </a:lnSpc>
              <a:spcBef>
                <a:spcPct val="0"/>
              </a:spcBef>
              <a:spcAft>
                <a:spcPct val="0"/>
              </a:spcAft>
              <a:buClr>
                <a:srgbClr val="008080"/>
              </a:buClr>
              <a:buSzPct val="100000"/>
              <a:buFontTx/>
              <a:buNone/>
              <a:tabLst/>
              <a:defRPr/>
            </a:pPr>
            <a:r>
              <a:rPr kumimoji="0" lang="ru-RU" sz="800" b="1" i="0" u="none" strike="noStrike" kern="1200" cap="none" spc="0" normalizeH="0" baseline="0" noProof="0" dirty="0">
                <a:ln>
                  <a:noFill/>
                </a:ln>
                <a:solidFill>
                  <a:srgbClr val="008080"/>
                </a:solidFill>
                <a:effectLst/>
                <a:uLnTx/>
                <a:uFillTx/>
                <a:latin typeface="Arial"/>
                <a:ea typeface="+mn-ea"/>
                <a:cs typeface="+mn-cs"/>
              </a:rPr>
              <a:t>Передающие/ принимающие  базовые процессы</a:t>
            </a:r>
          </a:p>
        </p:txBody>
      </p:sp>
      <p:sp>
        <p:nvSpPr>
          <p:cNvPr id="82" name="Скругленный прямоугольник 81"/>
          <p:cNvSpPr>
            <a:spLocks/>
          </p:cNvSpPr>
          <p:nvPr/>
        </p:nvSpPr>
        <p:spPr>
          <a:xfrm>
            <a:off x="3200942" y="758909"/>
            <a:ext cx="1056893" cy="502105"/>
          </a:xfrm>
          <a:prstGeom prst="roundRect">
            <a:avLst/>
          </a:pr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35282" tIns="35282" rIns="35282" bIns="35282" rtlCol="0" anchor="ctr">
            <a:noAutofit/>
          </a:bodyPr>
          <a:lstStyle/>
          <a:p>
            <a:pPr marL="0" marR="0" lvl="0" indent="0" algn="ctr" defTabSz="1775578" rtl="0" eaLnBrk="1" fontAlgn="auto" latinLnBrk="0" hangingPunct="1">
              <a:lnSpc>
                <a:spcPct val="100000"/>
              </a:lnSpc>
              <a:spcBef>
                <a:spcPts val="0"/>
              </a:spcBef>
              <a:spcAft>
                <a:spcPts val="0"/>
              </a:spcAft>
              <a:buClr>
                <a:srgbClr val="FFFFFF"/>
              </a:buClr>
              <a:buSzTx/>
              <a:buFontTx/>
              <a:buNone/>
              <a:tabLst/>
              <a:defRPr/>
            </a:pPr>
            <a:r>
              <a:rPr kumimoji="0" lang="ru-RU" sz="800" b="1" i="0" u="none" strike="noStrike" kern="1200" cap="none" spc="0" normalizeH="0" baseline="0" noProof="0" dirty="0">
                <a:ln>
                  <a:noFill/>
                </a:ln>
                <a:solidFill>
                  <a:srgbClr val="FFFFFF"/>
                </a:solidFill>
                <a:effectLst/>
                <a:uLnTx/>
                <a:uFillTx/>
                <a:latin typeface="Arial"/>
                <a:ea typeface="+mn-ea"/>
                <a:cs typeface="+mn-cs"/>
              </a:rPr>
              <a:t>Отказы оборудования, внеплановые ремонты</a:t>
            </a:r>
          </a:p>
        </p:txBody>
      </p:sp>
      <p:sp>
        <p:nvSpPr>
          <p:cNvPr id="83" name="Скругленный прямоугольник 82"/>
          <p:cNvSpPr>
            <a:spLocks/>
          </p:cNvSpPr>
          <p:nvPr/>
        </p:nvSpPr>
        <p:spPr>
          <a:xfrm>
            <a:off x="1539801" y="756304"/>
            <a:ext cx="1427611" cy="489209"/>
          </a:xfrm>
          <a:prstGeom prst="roundRect">
            <a:avLst/>
          </a:pr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35282" tIns="35282" rIns="35282" bIns="35282" rtlCol="0" anchor="ctr">
            <a:noAutofit/>
          </a:bodyPr>
          <a:lstStyle/>
          <a:p>
            <a:pPr marL="0" marR="0" lvl="0" indent="0" algn="ctr" defTabSz="1775578" rtl="0" eaLnBrk="1" fontAlgn="auto" latinLnBrk="0" hangingPunct="1">
              <a:lnSpc>
                <a:spcPct val="100000"/>
              </a:lnSpc>
              <a:spcBef>
                <a:spcPts val="0"/>
              </a:spcBef>
              <a:spcAft>
                <a:spcPts val="0"/>
              </a:spcAft>
              <a:buClr>
                <a:srgbClr val="FFFFFF"/>
              </a:buClr>
              <a:buSzTx/>
              <a:buFontTx/>
              <a:buNone/>
              <a:tabLst/>
              <a:defRPr/>
            </a:pPr>
            <a:r>
              <a:rPr kumimoji="0" lang="ru-RU" sz="800" b="1" i="0" u="none" strike="noStrike" kern="1200" cap="none" spc="0" normalizeH="0" baseline="0" noProof="0" dirty="0">
                <a:ln>
                  <a:noFill/>
                </a:ln>
                <a:solidFill>
                  <a:srgbClr val="FFFFFF"/>
                </a:solidFill>
                <a:effectLst/>
                <a:uLnTx/>
                <a:uFillTx/>
                <a:latin typeface="Arial"/>
                <a:ea typeface="+mn-ea"/>
                <a:cs typeface="+mn-cs"/>
              </a:rPr>
              <a:t>Учет производственных  потерь и отклонений по качеству готовой продукции </a:t>
            </a:r>
            <a:r>
              <a:rPr kumimoji="0" lang="en-US" sz="800" b="1" i="0" u="none" strike="noStrike" kern="1200" cap="none" spc="0" normalizeH="0" baseline="0" noProof="0" dirty="0">
                <a:ln>
                  <a:noFill/>
                </a:ln>
                <a:solidFill>
                  <a:srgbClr val="FFFFFF"/>
                </a:solidFill>
                <a:effectLst/>
                <a:uLnTx/>
                <a:uFillTx/>
                <a:latin typeface="Arial"/>
                <a:ea typeface="+mn-ea"/>
                <a:cs typeface="+mn-cs"/>
              </a:rPr>
              <a:t>PLA</a:t>
            </a:r>
            <a:endParaRPr kumimoji="0" lang="ru-RU" sz="800" b="1" i="0" u="none" strike="noStrike" kern="1200" cap="none" spc="0" normalizeH="0" baseline="0" noProof="0" dirty="0">
              <a:ln>
                <a:noFill/>
              </a:ln>
              <a:solidFill>
                <a:srgbClr val="FFFFFF"/>
              </a:solidFill>
              <a:effectLst/>
              <a:uLnTx/>
              <a:uFillTx/>
              <a:latin typeface="Arial"/>
              <a:ea typeface="+mn-ea"/>
              <a:cs typeface="+mn-cs"/>
            </a:endParaRPr>
          </a:p>
        </p:txBody>
      </p:sp>
      <p:grpSp>
        <p:nvGrpSpPr>
          <p:cNvPr id="420" name="Группа 419"/>
          <p:cNvGrpSpPr/>
          <p:nvPr/>
        </p:nvGrpSpPr>
        <p:grpSpPr>
          <a:xfrm>
            <a:off x="181037" y="2313264"/>
            <a:ext cx="1065855" cy="615553"/>
            <a:chOff x="181037" y="2222832"/>
            <a:chExt cx="1065855" cy="615553"/>
          </a:xfrm>
        </p:grpSpPr>
        <p:sp>
          <p:nvSpPr>
            <p:cNvPr id="84" name="TextBox 83">
              <a:extLst>
                <a:ext uri="{FF2B5EF4-FFF2-40B4-BE49-F238E27FC236}">
                  <a16:creationId xmlns:a16="http://schemas.microsoft.com/office/drawing/2014/main" id="{0F226236-7E06-449A-B7B9-321B9F92DB29}"/>
                </a:ext>
              </a:extLst>
            </p:cNvPr>
            <p:cNvSpPr txBox="1">
              <a:spLocks/>
            </p:cNvSpPr>
            <p:nvPr/>
          </p:nvSpPr>
          <p:spPr bwMode="gray">
            <a:xfrm>
              <a:off x="352211" y="2222832"/>
              <a:ext cx="894681" cy="615553"/>
            </a:xfrm>
            <a:prstGeom prst="rect">
              <a:avLst/>
            </a:prstGeom>
          </p:spPr>
          <p:txBody>
            <a:bodyPr vert="horz" wrap="square" lIns="0" tIns="0" rIns="0" bIns="0" rtlCol="0">
              <a:spAutoFit/>
            </a:bodyPr>
            <a:lstStyle>
              <a:lvl1pPr lvl="0" indent="0" defTabSz="913473" fontAlgn="base">
                <a:spcBef>
                  <a:spcPct val="0"/>
                </a:spcBef>
                <a:spcAft>
                  <a:spcPct val="0"/>
                </a:spcAft>
                <a:buClr>
                  <a:schemeClr val="tx2"/>
                </a:buClr>
                <a:buSzPct val="100000"/>
                <a:defRPr lang="ru-RU" sz="1600" baseline="0" dirty="0"/>
              </a:lvl1pPr>
              <a:lvl2pPr marL="198335" lvl="1" indent="-194662" defTabSz="913473" fontAlgn="base">
                <a:spcBef>
                  <a:spcPct val="0"/>
                </a:spcBef>
                <a:spcAft>
                  <a:spcPct val="0"/>
                </a:spcAft>
                <a:buClr>
                  <a:schemeClr val="accent4"/>
                </a:buClr>
                <a:buSzPct val="125000"/>
                <a:buFont typeface="Arial" charset="0"/>
                <a:buChar char="▪"/>
                <a:defRPr lang="ru-RU" sz="1600" baseline="0" dirty="0"/>
              </a:lvl2pPr>
              <a:lvl3pPr marL="455435" lvl="2" indent="-253428" defTabSz="913473" fontAlgn="base">
                <a:spcBef>
                  <a:spcPct val="0"/>
                </a:spcBef>
                <a:spcAft>
                  <a:spcPct val="0"/>
                </a:spcAft>
                <a:buClr>
                  <a:schemeClr val="accent6"/>
                </a:buClr>
                <a:buSzPct val="120000"/>
                <a:buFont typeface="Arial" charset="0"/>
                <a:buChar char="–"/>
                <a:defRPr lang="ru-RU" sz="1600" baseline="0" dirty="0"/>
              </a:lvl3pPr>
              <a:lvl4pPr marL="628060" lvl="3" indent="-157933" defTabSz="913473" fontAlgn="base">
                <a:spcBef>
                  <a:spcPct val="0"/>
                </a:spcBef>
                <a:spcAft>
                  <a:spcPct val="0"/>
                </a:spcAft>
                <a:buClr>
                  <a:schemeClr val="accent6"/>
                </a:buClr>
                <a:buSzPct val="120000"/>
                <a:buFont typeface="Arial" charset="0"/>
                <a:buChar char="▫"/>
                <a:defRPr lang="ru-RU" sz="1600" baseline="0" dirty="0"/>
              </a:lvl4pPr>
              <a:lvl5pPr marL="763957" lvl="4" indent="-132223" defTabSz="913473" fontAlgn="base">
                <a:spcBef>
                  <a:spcPct val="0"/>
                </a:spcBef>
                <a:spcAft>
                  <a:spcPct val="0"/>
                </a:spcAft>
                <a:buClr>
                  <a:schemeClr val="accent6"/>
                </a:buClr>
                <a:buSzPct val="89000"/>
                <a:buFont typeface="Arial" charset="0"/>
                <a:buChar char="-"/>
                <a:defRPr lang="ru-RU" sz="1600" baseline="0" dirty="0"/>
              </a:lvl5pPr>
              <a:lvl6pPr marL="1020030" indent="-177089" defTabSz="1218026" fontAlgn="base">
                <a:spcBef>
                  <a:spcPct val="0"/>
                </a:spcBef>
                <a:spcAft>
                  <a:spcPct val="0"/>
                </a:spcAft>
                <a:buClr>
                  <a:schemeClr val="tx2"/>
                </a:buClr>
                <a:buSzPct val="89000"/>
                <a:buFont typeface="Arial" charset="0"/>
                <a:buChar char="-"/>
                <a:defRPr sz="2100" baseline="0"/>
              </a:lvl6pPr>
              <a:lvl7pPr marL="1020030" indent="-177089" defTabSz="1218026" fontAlgn="base">
                <a:spcBef>
                  <a:spcPct val="0"/>
                </a:spcBef>
                <a:spcAft>
                  <a:spcPct val="0"/>
                </a:spcAft>
                <a:buClr>
                  <a:schemeClr val="tx2"/>
                </a:buClr>
                <a:buSzPct val="89000"/>
                <a:buFont typeface="Arial" charset="0"/>
                <a:buChar char="-"/>
                <a:defRPr sz="2100" baseline="0"/>
              </a:lvl7pPr>
              <a:lvl8pPr marL="1020030" indent="-177089" defTabSz="1218026" fontAlgn="base">
                <a:spcBef>
                  <a:spcPct val="0"/>
                </a:spcBef>
                <a:spcAft>
                  <a:spcPct val="0"/>
                </a:spcAft>
                <a:buClr>
                  <a:schemeClr val="tx2"/>
                </a:buClr>
                <a:buSzPct val="89000"/>
                <a:buFont typeface="Arial" charset="0"/>
                <a:buChar char="-"/>
                <a:defRPr sz="2100" baseline="0"/>
              </a:lvl8pPr>
              <a:lvl9pPr marL="1020030" indent="-177089" defTabSz="1218026" fontAlgn="base">
                <a:spcBef>
                  <a:spcPct val="0"/>
                </a:spcBef>
                <a:spcAft>
                  <a:spcPct val="0"/>
                </a:spcAft>
                <a:buClr>
                  <a:schemeClr val="tx2"/>
                </a:buClr>
                <a:buSzPct val="89000"/>
                <a:buFont typeface="Arial" charset="0"/>
                <a:buChar char="-"/>
                <a:defRPr sz="2100" baseline="0"/>
              </a:lvl9pPr>
            </a:lstStyle>
            <a:p>
              <a:pPr marL="0" marR="0" lvl="0" indent="0" algn="l" defTabSz="913473" rtl="0" eaLnBrk="1" fontAlgn="base" latinLnBrk="0" hangingPunct="1">
                <a:lnSpc>
                  <a:spcPct val="100000"/>
                </a:lnSpc>
                <a:spcBef>
                  <a:spcPct val="0"/>
                </a:spcBef>
                <a:spcAft>
                  <a:spcPct val="0"/>
                </a:spcAft>
                <a:buClr>
                  <a:srgbClr val="008080"/>
                </a:buClr>
                <a:buSzPct val="100000"/>
                <a:buFontTx/>
                <a:buNone/>
                <a:tabLst/>
                <a:defRPr/>
              </a:pPr>
              <a:r>
                <a:rPr kumimoji="0" lang="ru-RU" sz="800" b="1" i="0" u="none" strike="noStrike" kern="1200" cap="none" spc="0" normalizeH="0" baseline="0" noProof="0" dirty="0">
                  <a:ln>
                    <a:noFill/>
                  </a:ln>
                  <a:solidFill>
                    <a:srgbClr val="008080"/>
                  </a:solidFill>
                  <a:effectLst/>
                  <a:uLnTx/>
                  <a:uFillTx/>
                  <a:latin typeface="Arial"/>
                  <a:ea typeface="+mn-ea"/>
                  <a:cs typeface="+mn-cs"/>
                </a:rPr>
                <a:t>Ответственный исполнитель базового процесса</a:t>
              </a:r>
              <a:r>
                <a:rPr kumimoji="0" lang="ru-RU" sz="800" b="1" i="0" u="none" strike="noStrike" kern="1200" cap="none" spc="0" normalizeH="0" baseline="30000" noProof="0" dirty="0">
                  <a:ln>
                    <a:noFill/>
                  </a:ln>
                  <a:solidFill>
                    <a:srgbClr val="008080"/>
                  </a:solidFill>
                  <a:effectLst/>
                  <a:uLnTx/>
                  <a:uFillTx/>
                  <a:latin typeface="Arial"/>
                  <a:ea typeface="+mn-ea"/>
                  <a:cs typeface="+mn-cs"/>
                </a:rPr>
                <a:t>3</a:t>
              </a:r>
              <a:endParaRPr kumimoji="0" lang="ru-RU" sz="800" b="1" i="0" u="none" strike="noStrike" kern="1200" cap="none" spc="0" normalizeH="0" baseline="0" noProof="0" dirty="0">
                <a:ln>
                  <a:noFill/>
                </a:ln>
                <a:solidFill>
                  <a:srgbClr val="008080"/>
                </a:solidFill>
                <a:effectLst/>
                <a:uLnTx/>
                <a:uFillTx/>
                <a:latin typeface="Arial"/>
                <a:ea typeface="+mn-ea"/>
                <a:cs typeface="+mn-cs"/>
              </a:endParaRPr>
            </a:p>
            <a:p>
              <a:pPr marL="0" marR="0" lvl="0" indent="0" algn="l" defTabSz="913473" rtl="0" eaLnBrk="1" fontAlgn="base" latinLnBrk="0" hangingPunct="1">
                <a:lnSpc>
                  <a:spcPct val="100000"/>
                </a:lnSpc>
                <a:spcBef>
                  <a:spcPct val="0"/>
                </a:spcBef>
                <a:spcAft>
                  <a:spcPct val="0"/>
                </a:spcAft>
                <a:buClr>
                  <a:srgbClr val="008080"/>
                </a:buClr>
                <a:buSzPct val="100000"/>
                <a:buFontTx/>
                <a:buNone/>
                <a:tabLst/>
                <a:defRPr/>
              </a:pPr>
              <a:endParaRPr kumimoji="0" lang="ru-RU" sz="800" b="1" i="0" u="none" strike="noStrike" kern="1200" cap="none" spc="0" normalizeH="0" baseline="0" noProof="0" dirty="0">
                <a:ln>
                  <a:noFill/>
                </a:ln>
                <a:solidFill>
                  <a:srgbClr val="FF0000"/>
                </a:solidFill>
                <a:effectLst/>
                <a:uLnTx/>
                <a:uFillTx/>
                <a:latin typeface="Arial"/>
                <a:ea typeface="+mn-ea"/>
                <a:cs typeface="+mn-cs"/>
              </a:endParaRPr>
            </a:p>
          </p:txBody>
        </p:sp>
        <p:sp>
          <p:nvSpPr>
            <p:cNvPr id="85" name="Freeform 12">
              <a:extLst>
                <a:ext uri="{FF2B5EF4-FFF2-40B4-BE49-F238E27FC236}">
                  <a16:creationId xmlns:a16="http://schemas.microsoft.com/office/drawing/2014/main" id="{5CEF0D3F-71B1-4F11-BA02-262210C17609}"/>
                </a:ext>
              </a:extLst>
            </p:cNvPr>
            <p:cNvSpPr>
              <a:spLocks noEditPoints="1"/>
            </p:cNvSpPr>
            <p:nvPr/>
          </p:nvSpPr>
          <p:spPr bwMode="gray">
            <a:xfrm>
              <a:off x="181037" y="2261172"/>
              <a:ext cx="98471" cy="268885"/>
            </a:xfrm>
            <a:custGeom>
              <a:avLst/>
              <a:gdLst>
                <a:gd name="T0" fmla="*/ 19 w 97"/>
                <a:gd name="T1" fmla="*/ 197 h 282"/>
                <a:gd name="T2" fmla="*/ 4 w 97"/>
                <a:gd name="T3" fmla="*/ 187 h 282"/>
                <a:gd name="T4" fmla="*/ 0 w 97"/>
                <a:gd name="T5" fmla="*/ 132 h 282"/>
                <a:gd name="T6" fmla="*/ 2 w 97"/>
                <a:gd name="T7" fmla="*/ 87 h 282"/>
                <a:gd name="T8" fmla="*/ 48 w 97"/>
                <a:gd name="T9" fmla="*/ 67 h 282"/>
                <a:gd name="T10" fmla="*/ 94 w 97"/>
                <a:gd name="T11" fmla="*/ 87 h 282"/>
                <a:gd name="T12" fmla="*/ 97 w 97"/>
                <a:gd name="T13" fmla="*/ 132 h 282"/>
                <a:gd name="T14" fmla="*/ 93 w 97"/>
                <a:gd name="T15" fmla="*/ 187 h 282"/>
                <a:gd name="T16" fmla="*/ 78 w 97"/>
                <a:gd name="T17" fmla="*/ 197 h 282"/>
                <a:gd name="T18" fmla="*/ 18 w 97"/>
                <a:gd name="T19" fmla="*/ 95 h 282"/>
                <a:gd name="T20" fmla="*/ 18 w 97"/>
                <a:gd name="T21" fmla="*/ 163 h 282"/>
                <a:gd name="T22" fmla="*/ 27 w 97"/>
                <a:gd name="T23" fmla="*/ 282 h 282"/>
                <a:gd name="T24" fmla="*/ 25 w 97"/>
                <a:gd name="T25" fmla="*/ 17 h 282"/>
                <a:gd name="T26" fmla="*/ 48 w 97"/>
                <a:gd name="T27" fmla="*/ 0 h 282"/>
                <a:gd name="T28" fmla="*/ 71 w 97"/>
                <a:gd name="T29" fmla="*/ 17 h 282"/>
                <a:gd name="T30" fmla="*/ 68 w 97"/>
                <a:gd name="T31" fmla="*/ 43 h 282"/>
                <a:gd name="T32" fmla="*/ 52 w 97"/>
                <a:gd name="T33" fmla="*/ 54 h 282"/>
                <a:gd name="T34" fmla="*/ 45 w 97"/>
                <a:gd name="T35" fmla="*/ 54 h 282"/>
                <a:gd name="T36" fmla="*/ 29 w 97"/>
                <a:gd name="T37" fmla="*/ 43 h 282"/>
                <a:gd name="T38" fmla="*/ 25 w 97"/>
                <a:gd name="T39" fmla="*/ 17 h 282"/>
                <a:gd name="T40" fmla="*/ 48 w 97"/>
                <a:gd name="T41" fmla="*/ 282 h 282"/>
                <a:gd name="T42" fmla="*/ 48 w 97"/>
                <a:gd name="T43" fmla="*/ 177 h 282"/>
                <a:gd name="T44" fmla="*/ 79 w 97"/>
                <a:gd name="T45" fmla="*/ 95 h 282"/>
                <a:gd name="T46" fmla="*/ 79 w 97"/>
                <a:gd name="T47" fmla="*/ 163 h 282"/>
                <a:gd name="T48" fmla="*/ 70 w 97"/>
                <a:gd name="T49" fmla="*/ 282 h 282"/>
                <a:gd name="T50" fmla="*/ 48 w 97"/>
                <a:gd name="T51" fmla="*/ 85 h 282"/>
                <a:gd name="T52" fmla="*/ 48 w 97"/>
                <a:gd name="T53" fmla="*/ 150 h 282"/>
                <a:gd name="T54" fmla="*/ 48 w 97"/>
                <a:gd name="T55" fmla="*/ 67 h 282"/>
                <a:gd name="T56" fmla="*/ 48 w 97"/>
                <a:gd name="T57" fmla="*/ 8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7" h="282">
                  <a:moveTo>
                    <a:pt x="19" y="197"/>
                  </a:moveTo>
                  <a:cubicBezTo>
                    <a:pt x="4" y="187"/>
                    <a:pt x="4" y="187"/>
                    <a:pt x="4" y="187"/>
                  </a:cubicBezTo>
                  <a:cubicBezTo>
                    <a:pt x="0" y="132"/>
                    <a:pt x="0" y="132"/>
                    <a:pt x="0" y="132"/>
                  </a:cubicBezTo>
                  <a:cubicBezTo>
                    <a:pt x="2" y="87"/>
                    <a:pt x="2" y="87"/>
                    <a:pt x="2" y="87"/>
                  </a:cubicBezTo>
                  <a:cubicBezTo>
                    <a:pt x="3" y="72"/>
                    <a:pt x="26" y="68"/>
                    <a:pt x="48" y="67"/>
                  </a:cubicBezTo>
                  <a:cubicBezTo>
                    <a:pt x="71" y="68"/>
                    <a:pt x="94" y="72"/>
                    <a:pt x="94" y="87"/>
                  </a:cubicBezTo>
                  <a:cubicBezTo>
                    <a:pt x="97" y="132"/>
                    <a:pt x="97" y="132"/>
                    <a:pt x="97" y="132"/>
                  </a:cubicBezTo>
                  <a:cubicBezTo>
                    <a:pt x="93" y="187"/>
                    <a:pt x="93" y="187"/>
                    <a:pt x="93" y="187"/>
                  </a:cubicBezTo>
                  <a:cubicBezTo>
                    <a:pt x="78" y="197"/>
                    <a:pt x="78" y="197"/>
                    <a:pt x="78" y="197"/>
                  </a:cubicBezTo>
                  <a:moveTo>
                    <a:pt x="18" y="95"/>
                  </a:moveTo>
                  <a:cubicBezTo>
                    <a:pt x="18" y="163"/>
                    <a:pt x="18" y="163"/>
                    <a:pt x="18" y="163"/>
                  </a:cubicBezTo>
                  <a:cubicBezTo>
                    <a:pt x="27" y="282"/>
                    <a:pt x="27" y="282"/>
                    <a:pt x="27" y="282"/>
                  </a:cubicBezTo>
                  <a:moveTo>
                    <a:pt x="25" y="17"/>
                  </a:moveTo>
                  <a:cubicBezTo>
                    <a:pt x="26" y="6"/>
                    <a:pt x="37" y="0"/>
                    <a:pt x="48" y="0"/>
                  </a:cubicBezTo>
                  <a:cubicBezTo>
                    <a:pt x="60" y="0"/>
                    <a:pt x="70" y="6"/>
                    <a:pt x="71" y="17"/>
                  </a:cubicBezTo>
                  <a:cubicBezTo>
                    <a:pt x="72" y="23"/>
                    <a:pt x="71" y="38"/>
                    <a:pt x="68" y="43"/>
                  </a:cubicBezTo>
                  <a:cubicBezTo>
                    <a:pt x="65" y="48"/>
                    <a:pt x="59" y="53"/>
                    <a:pt x="52" y="54"/>
                  </a:cubicBezTo>
                  <a:cubicBezTo>
                    <a:pt x="49" y="55"/>
                    <a:pt x="48" y="55"/>
                    <a:pt x="45" y="54"/>
                  </a:cubicBezTo>
                  <a:cubicBezTo>
                    <a:pt x="38" y="53"/>
                    <a:pt x="32" y="48"/>
                    <a:pt x="29" y="43"/>
                  </a:cubicBezTo>
                  <a:cubicBezTo>
                    <a:pt x="26" y="38"/>
                    <a:pt x="25" y="23"/>
                    <a:pt x="25" y="17"/>
                  </a:cubicBezTo>
                  <a:close/>
                  <a:moveTo>
                    <a:pt x="48" y="282"/>
                  </a:moveTo>
                  <a:cubicBezTo>
                    <a:pt x="48" y="177"/>
                    <a:pt x="48" y="177"/>
                    <a:pt x="48" y="177"/>
                  </a:cubicBezTo>
                  <a:moveTo>
                    <a:pt x="79" y="95"/>
                  </a:moveTo>
                  <a:cubicBezTo>
                    <a:pt x="79" y="163"/>
                    <a:pt x="79" y="163"/>
                    <a:pt x="79" y="163"/>
                  </a:cubicBezTo>
                  <a:cubicBezTo>
                    <a:pt x="70" y="282"/>
                    <a:pt x="70" y="282"/>
                    <a:pt x="70" y="282"/>
                  </a:cubicBezTo>
                  <a:moveTo>
                    <a:pt x="48" y="85"/>
                  </a:moveTo>
                  <a:cubicBezTo>
                    <a:pt x="48" y="150"/>
                    <a:pt x="48" y="150"/>
                    <a:pt x="48" y="150"/>
                  </a:cubicBezTo>
                  <a:moveTo>
                    <a:pt x="48" y="67"/>
                  </a:moveTo>
                  <a:cubicBezTo>
                    <a:pt x="48" y="80"/>
                    <a:pt x="48" y="80"/>
                    <a:pt x="48" y="80"/>
                  </a:cubicBezTo>
                </a:path>
              </a:pathLst>
            </a:custGeom>
            <a:noFill/>
            <a:ln w="635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38" tIns="45719" rIns="91438" bIns="45719" numCol="1" anchor="t" anchorCtr="0" compatLnSpc="1">
              <a:prstTxWarp prst="textNoShape">
                <a:avLst/>
              </a:prstTxWarp>
              <a:noAutofit/>
            </a:bodyPr>
            <a:lstStyle/>
            <a:p>
              <a:pPr marL="0" marR="0" lvl="0" indent="0" algn="l" defTabSz="913722" rtl="0" eaLnBrk="1" fontAlgn="auto" latinLnBrk="0" hangingPunct="1">
                <a:lnSpc>
                  <a:spcPct val="100000"/>
                </a:lnSpc>
                <a:spcBef>
                  <a:spcPts val="0"/>
                </a:spcBef>
                <a:spcAft>
                  <a:spcPts val="0"/>
                </a:spcAft>
                <a:buClrTx/>
                <a:buSzTx/>
                <a:buFontTx/>
                <a:buNone/>
                <a:tabLst/>
                <a:defRPr/>
              </a:pPr>
              <a:endParaRPr kumimoji="0" lang="ru-RU" sz="900" b="0" i="0" u="none" strike="noStrike" kern="1200" cap="none" spc="0" normalizeH="0" baseline="0" noProof="0">
                <a:ln>
                  <a:noFill/>
                </a:ln>
                <a:solidFill>
                  <a:srgbClr val="000000"/>
                </a:solidFill>
                <a:effectLst/>
                <a:uLnTx/>
                <a:uFillTx/>
                <a:latin typeface="Arial"/>
                <a:ea typeface="+mn-ea"/>
                <a:cs typeface="+mn-cs"/>
              </a:endParaRPr>
            </a:p>
          </p:txBody>
        </p:sp>
      </p:grpSp>
      <p:sp>
        <p:nvSpPr>
          <p:cNvPr id="86" name="Скругленный прямоугольник 85"/>
          <p:cNvSpPr>
            <a:spLocks/>
          </p:cNvSpPr>
          <p:nvPr/>
        </p:nvSpPr>
        <p:spPr>
          <a:xfrm>
            <a:off x="7438292" y="756233"/>
            <a:ext cx="1456435" cy="498102"/>
          </a:xfrm>
          <a:prstGeom prst="roundRect">
            <a:avLst/>
          </a:prstGeom>
          <a:solidFill>
            <a:srgbClr val="008080"/>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35282" tIns="35282" rIns="35282" bIns="35282" rtlCol="0" anchor="ctr">
            <a:noAutofit/>
          </a:bodyPr>
          <a:lstStyle/>
          <a:p>
            <a:pPr marL="0" marR="0" lvl="0" indent="0" algn="ctr" defTabSz="1775578" rtl="0" eaLnBrk="1" fontAlgn="auto" latinLnBrk="0" hangingPunct="1">
              <a:lnSpc>
                <a:spcPct val="100000"/>
              </a:lnSpc>
              <a:spcBef>
                <a:spcPts val="0"/>
              </a:spcBef>
              <a:spcAft>
                <a:spcPts val="0"/>
              </a:spcAft>
              <a:buClr>
                <a:srgbClr val="FFFFFF"/>
              </a:buClr>
              <a:buSzTx/>
              <a:buFontTx/>
              <a:buNone/>
              <a:tabLst/>
              <a:defRPr/>
            </a:pPr>
            <a:r>
              <a:rPr kumimoji="0" lang="ru-RU" sz="800" b="1" i="0" u="none" strike="noStrike" kern="1200" cap="none" spc="0" normalizeH="0" baseline="0" noProof="0" dirty="0">
                <a:ln>
                  <a:noFill/>
                </a:ln>
                <a:solidFill>
                  <a:srgbClr val="FFFFFF"/>
                </a:solidFill>
                <a:effectLst/>
                <a:uLnTx/>
                <a:uFillTx/>
                <a:latin typeface="Arial"/>
                <a:ea typeface="+mn-ea"/>
                <a:cs typeface="+mn-cs"/>
                <a:hlinkClick r:id="rId27"/>
              </a:rPr>
              <a:t>Отклонения в рамках прочих базовых бизнес-процессов 2 и 3 уровня</a:t>
            </a:r>
            <a:r>
              <a:rPr kumimoji="0" lang="ru-RU" sz="800" b="1" i="0" u="none" strike="noStrike" kern="1200" cap="none" spc="0" normalizeH="0" baseline="30000" noProof="0" dirty="0">
                <a:ln>
                  <a:noFill/>
                </a:ln>
                <a:solidFill>
                  <a:srgbClr val="FFFFFF"/>
                </a:solidFill>
                <a:effectLst/>
                <a:uLnTx/>
                <a:uFillTx/>
                <a:latin typeface="Arial"/>
                <a:ea typeface="+mn-ea"/>
                <a:cs typeface="+mn-cs"/>
              </a:rPr>
              <a:t>3</a:t>
            </a:r>
            <a:endParaRPr kumimoji="0" lang="ru-RU" sz="800" b="1" i="0" u="none" strike="noStrike" kern="1200" cap="none" spc="0" normalizeH="0" baseline="0" noProof="0" dirty="0">
              <a:ln>
                <a:noFill/>
              </a:ln>
              <a:solidFill>
                <a:srgbClr val="FFFFFF"/>
              </a:solidFill>
              <a:effectLst/>
              <a:uLnTx/>
              <a:uFillTx/>
              <a:latin typeface="Arial"/>
              <a:ea typeface="+mn-ea"/>
              <a:cs typeface="+mn-cs"/>
            </a:endParaRPr>
          </a:p>
        </p:txBody>
      </p:sp>
      <p:cxnSp>
        <p:nvCxnSpPr>
          <p:cNvPr id="87" name="Соединительная линия уступом 86"/>
          <p:cNvCxnSpPr>
            <a:cxnSpLocks/>
            <a:stCxn id="86" idx="2"/>
            <a:endCxn id="155" idx="6"/>
          </p:cNvCxnSpPr>
          <p:nvPr/>
        </p:nvCxnSpPr>
        <p:spPr>
          <a:xfrm rot="5400000">
            <a:off x="5067566" y="-1469487"/>
            <a:ext cx="375123" cy="5822767"/>
          </a:xfrm>
          <a:prstGeom prst="bentConnector2">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94" name="Скругленный прямоугольник 93"/>
          <p:cNvSpPr>
            <a:spLocks/>
          </p:cNvSpPr>
          <p:nvPr/>
        </p:nvSpPr>
        <p:spPr>
          <a:xfrm>
            <a:off x="5710739" y="767942"/>
            <a:ext cx="1113178" cy="495582"/>
          </a:xfrm>
          <a:prstGeom prst="roundRect">
            <a:avLst/>
          </a:pr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35282" tIns="35282" rIns="35282" bIns="35282" rtlCol="0" anchor="ctr">
            <a:noAutofit/>
          </a:bodyPr>
          <a:lstStyle/>
          <a:p>
            <a:pPr marL="0" marR="0" lvl="0" indent="0" algn="ctr" defTabSz="1775578" rtl="0" eaLnBrk="1" fontAlgn="auto" latinLnBrk="0" hangingPunct="1">
              <a:lnSpc>
                <a:spcPct val="100000"/>
              </a:lnSpc>
              <a:spcBef>
                <a:spcPts val="0"/>
              </a:spcBef>
              <a:spcAft>
                <a:spcPts val="0"/>
              </a:spcAft>
              <a:buClr>
                <a:srgbClr val="FFFFFF"/>
              </a:buClr>
              <a:buSzTx/>
              <a:buFontTx/>
              <a:buNone/>
              <a:tabLst/>
              <a:defRPr/>
            </a:pPr>
            <a:r>
              <a:rPr kumimoji="0" lang="ru-RU" sz="800" b="1" i="0" u="none" strike="noStrike" kern="1200" cap="none" spc="0" normalizeH="0" baseline="0" noProof="0" dirty="0">
                <a:ln>
                  <a:noFill/>
                </a:ln>
                <a:solidFill>
                  <a:srgbClr val="FFFFFF"/>
                </a:solidFill>
                <a:effectLst/>
                <a:uLnTx/>
                <a:uFillTx/>
                <a:latin typeface="Arial"/>
                <a:ea typeface="+mn-ea"/>
                <a:cs typeface="+mn-cs"/>
              </a:rPr>
              <a:t>Нарушения НТР, НАК</a:t>
            </a:r>
          </a:p>
        </p:txBody>
      </p:sp>
      <p:cxnSp>
        <p:nvCxnSpPr>
          <p:cNvPr id="95" name="Соединительная линия уступом 94"/>
          <p:cNvCxnSpPr>
            <a:stCxn id="94" idx="2"/>
            <a:endCxn id="155" idx="6"/>
          </p:cNvCxnSpPr>
          <p:nvPr/>
        </p:nvCxnSpPr>
        <p:spPr>
          <a:xfrm rot="5400000">
            <a:off x="4122569" y="-515301"/>
            <a:ext cx="365934" cy="3923585"/>
          </a:xfrm>
          <a:prstGeom prst="bentConnector2">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96" name="Скругленный прямоугольник 95"/>
          <p:cNvSpPr>
            <a:spLocks/>
          </p:cNvSpPr>
          <p:nvPr/>
        </p:nvSpPr>
        <p:spPr>
          <a:xfrm>
            <a:off x="10670188" y="758996"/>
            <a:ext cx="1278542" cy="474536"/>
          </a:xfrm>
          <a:prstGeom prst="roundRect">
            <a:avLst/>
          </a:pr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35282" tIns="35282" rIns="35282" bIns="35282" rtlCol="0" anchor="ctr">
            <a:noAutofit/>
          </a:bodyPr>
          <a:lstStyle/>
          <a:p>
            <a:pPr marL="0" marR="0" lvl="0" indent="0" algn="ctr" defTabSz="1775578" rtl="0" eaLnBrk="1" fontAlgn="auto" latinLnBrk="0" hangingPunct="1">
              <a:lnSpc>
                <a:spcPct val="100000"/>
              </a:lnSpc>
              <a:spcBef>
                <a:spcPts val="0"/>
              </a:spcBef>
              <a:spcAft>
                <a:spcPts val="0"/>
              </a:spcAft>
              <a:buClr>
                <a:srgbClr val="FFFFFF"/>
              </a:buClr>
              <a:buSzTx/>
              <a:buFontTx/>
              <a:buNone/>
              <a:tabLst/>
              <a:defRPr/>
            </a:pPr>
            <a:r>
              <a:rPr kumimoji="0" lang="ru-RU" sz="800" b="1" i="0" u="none" strike="noStrike" kern="1200" cap="none" spc="0" normalizeH="0" baseline="0" noProof="0" dirty="0">
                <a:ln>
                  <a:noFill/>
                </a:ln>
                <a:solidFill>
                  <a:srgbClr val="FFFFFF"/>
                </a:solidFill>
                <a:effectLst/>
                <a:uLnTx/>
                <a:uFillTx/>
                <a:latin typeface="Arial"/>
                <a:ea typeface="+mn-ea"/>
                <a:cs typeface="+mn-cs"/>
              </a:rPr>
              <a:t>Этап 2. Организация и проведение анализа корневых причин</a:t>
            </a:r>
          </a:p>
        </p:txBody>
      </p:sp>
      <p:cxnSp>
        <p:nvCxnSpPr>
          <p:cNvPr id="97" name="Соединительная линия уступом 96"/>
          <p:cNvCxnSpPr>
            <a:cxnSpLocks/>
            <a:stCxn id="76" idx="2"/>
            <a:endCxn id="105" idx="0"/>
          </p:cNvCxnSpPr>
          <p:nvPr/>
        </p:nvCxnSpPr>
        <p:spPr>
          <a:xfrm rot="5400000">
            <a:off x="7794937" y="3498642"/>
            <a:ext cx="361436" cy="1807"/>
          </a:xfrm>
          <a:prstGeom prst="bentConnector3">
            <a:avLst>
              <a:gd name="adj1" fmla="val 50000"/>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99" name="Прямая со стрелкой 98"/>
          <p:cNvCxnSpPr>
            <a:cxnSpLocks/>
            <a:stCxn id="243" idx="3"/>
            <a:endCxn id="79" idx="2"/>
          </p:cNvCxnSpPr>
          <p:nvPr/>
        </p:nvCxnSpPr>
        <p:spPr>
          <a:xfrm>
            <a:off x="4402132" y="4849385"/>
            <a:ext cx="268801" cy="4961"/>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grpSp>
        <p:nvGrpSpPr>
          <p:cNvPr id="419" name="Группа 418"/>
          <p:cNvGrpSpPr/>
          <p:nvPr/>
        </p:nvGrpSpPr>
        <p:grpSpPr>
          <a:xfrm>
            <a:off x="181037" y="3893277"/>
            <a:ext cx="1288606" cy="369332"/>
            <a:chOff x="181037" y="3853085"/>
            <a:chExt cx="1288606" cy="369332"/>
          </a:xfrm>
        </p:grpSpPr>
        <p:sp>
          <p:nvSpPr>
            <p:cNvPr id="91" name="TextBox 90">
              <a:extLst>
                <a:ext uri="{FF2B5EF4-FFF2-40B4-BE49-F238E27FC236}">
                  <a16:creationId xmlns:a16="http://schemas.microsoft.com/office/drawing/2014/main" id="{0F226236-7E06-449A-B7B9-321B9F92DB29}"/>
                </a:ext>
              </a:extLst>
            </p:cNvPr>
            <p:cNvSpPr txBox="1">
              <a:spLocks/>
            </p:cNvSpPr>
            <p:nvPr/>
          </p:nvSpPr>
          <p:spPr bwMode="gray">
            <a:xfrm>
              <a:off x="363012" y="3853085"/>
              <a:ext cx="1106631" cy="369332"/>
            </a:xfrm>
            <a:prstGeom prst="rect">
              <a:avLst/>
            </a:prstGeom>
          </p:spPr>
          <p:txBody>
            <a:bodyPr vert="horz" wrap="square" lIns="0" tIns="0" rIns="0" bIns="0" rtlCol="0">
              <a:spAutoFit/>
            </a:bodyPr>
            <a:lstStyle>
              <a:lvl1pPr lvl="0" indent="0" defTabSz="913473" fontAlgn="base">
                <a:spcBef>
                  <a:spcPct val="0"/>
                </a:spcBef>
                <a:spcAft>
                  <a:spcPct val="0"/>
                </a:spcAft>
                <a:buClr>
                  <a:schemeClr val="tx2"/>
                </a:buClr>
                <a:buSzPct val="100000"/>
                <a:defRPr lang="ru-RU" sz="1600" baseline="0" dirty="0"/>
              </a:lvl1pPr>
              <a:lvl2pPr marL="198335" lvl="1" indent="-194662" defTabSz="913473" fontAlgn="base">
                <a:spcBef>
                  <a:spcPct val="0"/>
                </a:spcBef>
                <a:spcAft>
                  <a:spcPct val="0"/>
                </a:spcAft>
                <a:buClr>
                  <a:schemeClr val="accent4"/>
                </a:buClr>
                <a:buSzPct val="125000"/>
                <a:buFont typeface="Arial" charset="0"/>
                <a:buChar char="▪"/>
                <a:defRPr lang="ru-RU" sz="1600" baseline="0" dirty="0"/>
              </a:lvl2pPr>
              <a:lvl3pPr marL="455435" lvl="2" indent="-253428" defTabSz="913473" fontAlgn="base">
                <a:spcBef>
                  <a:spcPct val="0"/>
                </a:spcBef>
                <a:spcAft>
                  <a:spcPct val="0"/>
                </a:spcAft>
                <a:buClr>
                  <a:schemeClr val="accent6"/>
                </a:buClr>
                <a:buSzPct val="120000"/>
                <a:buFont typeface="Arial" charset="0"/>
                <a:buChar char="–"/>
                <a:defRPr lang="ru-RU" sz="1600" baseline="0" dirty="0"/>
              </a:lvl3pPr>
              <a:lvl4pPr marL="628060" lvl="3" indent="-157933" defTabSz="913473" fontAlgn="base">
                <a:spcBef>
                  <a:spcPct val="0"/>
                </a:spcBef>
                <a:spcAft>
                  <a:spcPct val="0"/>
                </a:spcAft>
                <a:buClr>
                  <a:schemeClr val="accent6"/>
                </a:buClr>
                <a:buSzPct val="120000"/>
                <a:buFont typeface="Arial" charset="0"/>
                <a:buChar char="▫"/>
                <a:defRPr lang="ru-RU" sz="1600" baseline="0" dirty="0"/>
              </a:lvl4pPr>
              <a:lvl5pPr marL="763957" lvl="4" indent="-132223" defTabSz="913473" fontAlgn="base">
                <a:spcBef>
                  <a:spcPct val="0"/>
                </a:spcBef>
                <a:spcAft>
                  <a:spcPct val="0"/>
                </a:spcAft>
                <a:buClr>
                  <a:schemeClr val="accent6"/>
                </a:buClr>
                <a:buSzPct val="89000"/>
                <a:buFont typeface="Arial" charset="0"/>
                <a:buChar char="-"/>
                <a:defRPr lang="ru-RU" sz="1600" baseline="0" dirty="0"/>
              </a:lvl5pPr>
              <a:lvl6pPr marL="1020030" indent="-177089" defTabSz="1218026" fontAlgn="base">
                <a:spcBef>
                  <a:spcPct val="0"/>
                </a:spcBef>
                <a:spcAft>
                  <a:spcPct val="0"/>
                </a:spcAft>
                <a:buClr>
                  <a:schemeClr val="tx2"/>
                </a:buClr>
                <a:buSzPct val="89000"/>
                <a:buFont typeface="Arial" charset="0"/>
                <a:buChar char="-"/>
                <a:defRPr sz="2100" baseline="0"/>
              </a:lvl6pPr>
              <a:lvl7pPr marL="1020030" indent="-177089" defTabSz="1218026" fontAlgn="base">
                <a:spcBef>
                  <a:spcPct val="0"/>
                </a:spcBef>
                <a:spcAft>
                  <a:spcPct val="0"/>
                </a:spcAft>
                <a:buClr>
                  <a:schemeClr val="tx2"/>
                </a:buClr>
                <a:buSzPct val="89000"/>
                <a:buFont typeface="Arial" charset="0"/>
                <a:buChar char="-"/>
                <a:defRPr sz="2100" baseline="0"/>
              </a:lvl7pPr>
              <a:lvl8pPr marL="1020030" indent="-177089" defTabSz="1218026" fontAlgn="base">
                <a:spcBef>
                  <a:spcPct val="0"/>
                </a:spcBef>
                <a:spcAft>
                  <a:spcPct val="0"/>
                </a:spcAft>
                <a:buClr>
                  <a:schemeClr val="tx2"/>
                </a:buClr>
                <a:buSzPct val="89000"/>
                <a:buFont typeface="Arial" charset="0"/>
                <a:buChar char="-"/>
                <a:defRPr sz="2100" baseline="0"/>
              </a:lvl8pPr>
              <a:lvl9pPr marL="1020030" indent="-177089" defTabSz="1218026" fontAlgn="base">
                <a:spcBef>
                  <a:spcPct val="0"/>
                </a:spcBef>
                <a:spcAft>
                  <a:spcPct val="0"/>
                </a:spcAft>
                <a:buClr>
                  <a:schemeClr val="tx2"/>
                </a:buClr>
                <a:buSzPct val="89000"/>
                <a:buFont typeface="Arial" charset="0"/>
                <a:buChar char="-"/>
                <a:defRPr sz="2100" baseline="0"/>
              </a:lvl9pPr>
            </a:lstStyle>
            <a:p>
              <a:pPr marL="0" marR="0" lvl="0" indent="0" algn="l" defTabSz="913473" rtl="0" eaLnBrk="1" fontAlgn="base" latinLnBrk="0" hangingPunct="1">
                <a:lnSpc>
                  <a:spcPct val="100000"/>
                </a:lnSpc>
                <a:spcBef>
                  <a:spcPct val="0"/>
                </a:spcBef>
                <a:spcAft>
                  <a:spcPct val="0"/>
                </a:spcAft>
                <a:buClr>
                  <a:srgbClr val="008080"/>
                </a:buClr>
                <a:buSzPct val="100000"/>
                <a:buFontTx/>
                <a:buNone/>
                <a:tabLst/>
                <a:defRPr/>
              </a:pPr>
              <a:r>
                <a:rPr kumimoji="0" lang="ru-RU" sz="800" b="1" i="0" u="none" strike="noStrike" kern="1200" cap="none" spc="0" normalizeH="0" baseline="0" noProof="0" dirty="0">
                  <a:ln>
                    <a:noFill/>
                  </a:ln>
                  <a:solidFill>
                    <a:srgbClr val="008080"/>
                  </a:solidFill>
                  <a:effectLst/>
                  <a:uLnTx/>
                  <a:uFillTx/>
                  <a:latin typeface="Arial"/>
                  <a:ea typeface="+mn-ea"/>
                  <a:cs typeface="+mn-cs"/>
                </a:rPr>
                <a:t>Руководитель структурного подразделения</a:t>
              </a:r>
            </a:p>
          </p:txBody>
        </p:sp>
        <p:sp>
          <p:nvSpPr>
            <p:cNvPr id="102" name="Freeform 12">
              <a:extLst>
                <a:ext uri="{FF2B5EF4-FFF2-40B4-BE49-F238E27FC236}">
                  <a16:creationId xmlns:a16="http://schemas.microsoft.com/office/drawing/2014/main" id="{5CEF0D3F-71B1-4F11-BA02-262210C17609}"/>
                </a:ext>
              </a:extLst>
            </p:cNvPr>
            <p:cNvSpPr>
              <a:spLocks noEditPoints="1"/>
            </p:cNvSpPr>
            <p:nvPr/>
          </p:nvSpPr>
          <p:spPr bwMode="gray">
            <a:xfrm>
              <a:off x="181037" y="3913569"/>
              <a:ext cx="98471" cy="268885"/>
            </a:xfrm>
            <a:custGeom>
              <a:avLst/>
              <a:gdLst>
                <a:gd name="T0" fmla="*/ 19 w 97"/>
                <a:gd name="T1" fmla="*/ 197 h 282"/>
                <a:gd name="T2" fmla="*/ 4 w 97"/>
                <a:gd name="T3" fmla="*/ 187 h 282"/>
                <a:gd name="T4" fmla="*/ 0 w 97"/>
                <a:gd name="T5" fmla="*/ 132 h 282"/>
                <a:gd name="T6" fmla="*/ 2 w 97"/>
                <a:gd name="T7" fmla="*/ 87 h 282"/>
                <a:gd name="T8" fmla="*/ 48 w 97"/>
                <a:gd name="T9" fmla="*/ 67 h 282"/>
                <a:gd name="T10" fmla="*/ 94 w 97"/>
                <a:gd name="T11" fmla="*/ 87 h 282"/>
                <a:gd name="T12" fmla="*/ 97 w 97"/>
                <a:gd name="T13" fmla="*/ 132 h 282"/>
                <a:gd name="T14" fmla="*/ 93 w 97"/>
                <a:gd name="T15" fmla="*/ 187 h 282"/>
                <a:gd name="T16" fmla="*/ 78 w 97"/>
                <a:gd name="T17" fmla="*/ 197 h 282"/>
                <a:gd name="T18" fmla="*/ 18 w 97"/>
                <a:gd name="T19" fmla="*/ 95 h 282"/>
                <a:gd name="T20" fmla="*/ 18 w 97"/>
                <a:gd name="T21" fmla="*/ 163 h 282"/>
                <a:gd name="T22" fmla="*/ 27 w 97"/>
                <a:gd name="T23" fmla="*/ 282 h 282"/>
                <a:gd name="T24" fmla="*/ 25 w 97"/>
                <a:gd name="T25" fmla="*/ 17 h 282"/>
                <a:gd name="T26" fmla="*/ 48 w 97"/>
                <a:gd name="T27" fmla="*/ 0 h 282"/>
                <a:gd name="T28" fmla="*/ 71 w 97"/>
                <a:gd name="T29" fmla="*/ 17 h 282"/>
                <a:gd name="T30" fmla="*/ 68 w 97"/>
                <a:gd name="T31" fmla="*/ 43 h 282"/>
                <a:gd name="T32" fmla="*/ 52 w 97"/>
                <a:gd name="T33" fmla="*/ 54 h 282"/>
                <a:gd name="T34" fmla="*/ 45 w 97"/>
                <a:gd name="T35" fmla="*/ 54 h 282"/>
                <a:gd name="T36" fmla="*/ 29 w 97"/>
                <a:gd name="T37" fmla="*/ 43 h 282"/>
                <a:gd name="T38" fmla="*/ 25 w 97"/>
                <a:gd name="T39" fmla="*/ 17 h 282"/>
                <a:gd name="T40" fmla="*/ 48 w 97"/>
                <a:gd name="T41" fmla="*/ 282 h 282"/>
                <a:gd name="T42" fmla="*/ 48 w 97"/>
                <a:gd name="T43" fmla="*/ 177 h 282"/>
                <a:gd name="T44" fmla="*/ 79 w 97"/>
                <a:gd name="T45" fmla="*/ 95 h 282"/>
                <a:gd name="T46" fmla="*/ 79 w 97"/>
                <a:gd name="T47" fmla="*/ 163 h 282"/>
                <a:gd name="T48" fmla="*/ 70 w 97"/>
                <a:gd name="T49" fmla="*/ 282 h 282"/>
                <a:gd name="T50" fmla="*/ 48 w 97"/>
                <a:gd name="T51" fmla="*/ 85 h 282"/>
                <a:gd name="T52" fmla="*/ 48 w 97"/>
                <a:gd name="T53" fmla="*/ 150 h 282"/>
                <a:gd name="T54" fmla="*/ 48 w 97"/>
                <a:gd name="T55" fmla="*/ 67 h 282"/>
                <a:gd name="T56" fmla="*/ 48 w 97"/>
                <a:gd name="T57" fmla="*/ 8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7" h="282">
                  <a:moveTo>
                    <a:pt x="19" y="197"/>
                  </a:moveTo>
                  <a:cubicBezTo>
                    <a:pt x="4" y="187"/>
                    <a:pt x="4" y="187"/>
                    <a:pt x="4" y="187"/>
                  </a:cubicBezTo>
                  <a:cubicBezTo>
                    <a:pt x="0" y="132"/>
                    <a:pt x="0" y="132"/>
                    <a:pt x="0" y="132"/>
                  </a:cubicBezTo>
                  <a:cubicBezTo>
                    <a:pt x="2" y="87"/>
                    <a:pt x="2" y="87"/>
                    <a:pt x="2" y="87"/>
                  </a:cubicBezTo>
                  <a:cubicBezTo>
                    <a:pt x="3" y="72"/>
                    <a:pt x="26" y="68"/>
                    <a:pt x="48" y="67"/>
                  </a:cubicBezTo>
                  <a:cubicBezTo>
                    <a:pt x="71" y="68"/>
                    <a:pt x="94" y="72"/>
                    <a:pt x="94" y="87"/>
                  </a:cubicBezTo>
                  <a:cubicBezTo>
                    <a:pt x="97" y="132"/>
                    <a:pt x="97" y="132"/>
                    <a:pt x="97" y="132"/>
                  </a:cubicBezTo>
                  <a:cubicBezTo>
                    <a:pt x="93" y="187"/>
                    <a:pt x="93" y="187"/>
                    <a:pt x="93" y="187"/>
                  </a:cubicBezTo>
                  <a:cubicBezTo>
                    <a:pt x="78" y="197"/>
                    <a:pt x="78" y="197"/>
                    <a:pt x="78" y="197"/>
                  </a:cubicBezTo>
                  <a:moveTo>
                    <a:pt x="18" y="95"/>
                  </a:moveTo>
                  <a:cubicBezTo>
                    <a:pt x="18" y="163"/>
                    <a:pt x="18" y="163"/>
                    <a:pt x="18" y="163"/>
                  </a:cubicBezTo>
                  <a:cubicBezTo>
                    <a:pt x="27" y="282"/>
                    <a:pt x="27" y="282"/>
                    <a:pt x="27" y="282"/>
                  </a:cubicBezTo>
                  <a:moveTo>
                    <a:pt x="25" y="17"/>
                  </a:moveTo>
                  <a:cubicBezTo>
                    <a:pt x="26" y="6"/>
                    <a:pt x="37" y="0"/>
                    <a:pt x="48" y="0"/>
                  </a:cubicBezTo>
                  <a:cubicBezTo>
                    <a:pt x="60" y="0"/>
                    <a:pt x="70" y="6"/>
                    <a:pt x="71" y="17"/>
                  </a:cubicBezTo>
                  <a:cubicBezTo>
                    <a:pt x="72" y="23"/>
                    <a:pt x="71" y="38"/>
                    <a:pt x="68" y="43"/>
                  </a:cubicBezTo>
                  <a:cubicBezTo>
                    <a:pt x="65" y="48"/>
                    <a:pt x="59" y="53"/>
                    <a:pt x="52" y="54"/>
                  </a:cubicBezTo>
                  <a:cubicBezTo>
                    <a:pt x="49" y="55"/>
                    <a:pt x="48" y="55"/>
                    <a:pt x="45" y="54"/>
                  </a:cubicBezTo>
                  <a:cubicBezTo>
                    <a:pt x="38" y="53"/>
                    <a:pt x="32" y="48"/>
                    <a:pt x="29" y="43"/>
                  </a:cubicBezTo>
                  <a:cubicBezTo>
                    <a:pt x="26" y="38"/>
                    <a:pt x="25" y="23"/>
                    <a:pt x="25" y="17"/>
                  </a:cubicBezTo>
                  <a:close/>
                  <a:moveTo>
                    <a:pt x="48" y="282"/>
                  </a:moveTo>
                  <a:cubicBezTo>
                    <a:pt x="48" y="177"/>
                    <a:pt x="48" y="177"/>
                    <a:pt x="48" y="177"/>
                  </a:cubicBezTo>
                  <a:moveTo>
                    <a:pt x="79" y="95"/>
                  </a:moveTo>
                  <a:cubicBezTo>
                    <a:pt x="79" y="163"/>
                    <a:pt x="79" y="163"/>
                    <a:pt x="79" y="163"/>
                  </a:cubicBezTo>
                  <a:cubicBezTo>
                    <a:pt x="70" y="282"/>
                    <a:pt x="70" y="282"/>
                    <a:pt x="70" y="282"/>
                  </a:cubicBezTo>
                  <a:moveTo>
                    <a:pt x="48" y="85"/>
                  </a:moveTo>
                  <a:cubicBezTo>
                    <a:pt x="48" y="150"/>
                    <a:pt x="48" y="150"/>
                    <a:pt x="48" y="150"/>
                  </a:cubicBezTo>
                  <a:moveTo>
                    <a:pt x="48" y="67"/>
                  </a:moveTo>
                  <a:cubicBezTo>
                    <a:pt x="48" y="80"/>
                    <a:pt x="48" y="80"/>
                    <a:pt x="48" y="80"/>
                  </a:cubicBezTo>
                </a:path>
              </a:pathLst>
            </a:custGeom>
            <a:noFill/>
            <a:ln w="635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38" tIns="45719" rIns="91438" bIns="45719" numCol="1" anchor="t" anchorCtr="0" compatLnSpc="1">
              <a:prstTxWarp prst="textNoShape">
                <a:avLst/>
              </a:prstTxWarp>
              <a:noAutofit/>
            </a:bodyPr>
            <a:lstStyle/>
            <a:p>
              <a:pPr marL="0" marR="0" lvl="0" indent="0" algn="l" defTabSz="913722" rtl="0" eaLnBrk="1" fontAlgn="auto" latinLnBrk="0" hangingPunct="1">
                <a:lnSpc>
                  <a:spcPct val="100000"/>
                </a:lnSpc>
                <a:spcBef>
                  <a:spcPts val="0"/>
                </a:spcBef>
                <a:spcAft>
                  <a:spcPts val="0"/>
                </a:spcAft>
                <a:buClrTx/>
                <a:buSzTx/>
                <a:buFontTx/>
                <a:buNone/>
                <a:tabLst/>
                <a:defRPr/>
              </a:pPr>
              <a:endParaRPr kumimoji="0" lang="ru-RU" sz="900" b="0" i="0" u="none" strike="noStrike" kern="1200" cap="none" spc="0" normalizeH="0" baseline="0" noProof="0">
                <a:ln>
                  <a:noFill/>
                </a:ln>
                <a:solidFill>
                  <a:srgbClr val="000000"/>
                </a:solidFill>
                <a:effectLst/>
                <a:uLnTx/>
                <a:uFillTx/>
                <a:latin typeface="Arial"/>
                <a:ea typeface="+mn-ea"/>
                <a:cs typeface="+mn-cs"/>
              </a:endParaRPr>
            </a:p>
          </p:txBody>
        </p:sp>
      </p:grpSp>
      <p:sp>
        <p:nvSpPr>
          <p:cNvPr id="105" name="Rectangle 372">
            <a:extLst>
              <a:ext uri="{FF2B5EF4-FFF2-40B4-BE49-F238E27FC236}">
                <a16:creationId xmlns:a16="http://schemas.microsoft.com/office/drawing/2014/main" id="{F72A6D72-55D3-48BA-9729-9A6F313A7552}"/>
              </a:ext>
            </a:extLst>
          </p:cNvPr>
          <p:cNvSpPr>
            <a:spLocks/>
          </p:cNvSpPr>
          <p:nvPr/>
        </p:nvSpPr>
        <p:spPr bwMode="gray">
          <a:xfrm>
            <a:off x="6938149" y="3680263"/>
            <a:ext cx="2073203" cy="587518"/>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marL="0" marR="0" lvl="0" indent="0" algn="l" defTabSz="913722" rtl="0" eaLnBrk="1" fontAlgn="auto" latinLnBrk="0" hangingPunct="1">
              <a:lnSpc>
                <a:spcPct val="100000"/>
              </a:lnSpc>
              <a:spcBef>
                <a:spcPts val="0"/>
              </a:spcBef>
              <a:spcAft>
                <a:spcPts val="0"/>
              </a:spcAft>
              <a:buClrTx/>
              <a:buSzTx/>
              <a:buFontTx/>
              <a:buNone/>
              <a:tabLst/>
              <a:defRPr/>
            </a:pPr>
            <a:r>
              <a:rPr kumimoji="0" lang="ru-RU" sz="900" b="0" i="0" u="none" strike="noStrike" kern="1200" cap="none" spc="0" normalizeH="0" baseline="0" noProof="0" dirty="0">
                <a:ln>
                  <a:noFill/>
                </a:ln>
                <a:solidFill>
                  <a:srgbClr val="000000"/>
                </a:solidFill>
                <a:effectLst/>
                <a:uLnTx/>
                <a:uFillTx/>
                <a:latin typeface="Arial"/>
                <a:ea typeface="+mn-ea"/>
                <a:cs typeface="+mn-cs"/>
              </a:rPr>
              <a:t>Информирование ГД, ГИ, ДП, ГТ руководителя СУН о событии и инициирование расследования.</a:t>
            </a:r>
          </a:p>
          <a:p>
            <a:pPr marL="0" marR="0" lvl="0" indent="0" algn="l" defTabSz="913722" rtl="0" eaLnBrk="1" fontAlgn="auto" latinLnBrk="0" hangingPunct="1">
              <a:lnSpc>
                <a:spcPct val="100000"/>
              </a:lnSpc>
              <a:spcBef>
                <a:spcPts val="0"/>
              </a:spcBef>
              <a:spcAft>
                <a:spcPts val="0"/>
              </a:spcAft>
              <a:buClrTx/>
              <a:buSzTx/>
              <a:buFontTx/>
              <a:buNone/>
              <a:tabLst/>
              <a:defRPr/>
            </a:pPr>
            <a:r>
              <a:rPr kumimoji="0" lang="ru-RU" sz="900" b="0" i="0" u="none" strike="noStrike" kern="1200" cap="none" spc="0" normalizeH="0" baseline="0" noProof="0" dirty="0">
                <a:ln>
                  <a:noFill/>
                </a:ln>
                <a:solidFill>
                  <a:srgbClr val="000000"/>
                </a:solidFill>
                <a:effectLst/>
                <a:uLnTx/>
                <a:uFillTx/>
                <a:latin typeface="Arial"/>
                <a:ea typeface="+mn-ea"/>
                <a:cs typeface="+mn-cs"/>
              </a:rPr>
              <a:t>Формирование </a:t>
            </a:r>
            <a:r>
              <a:rPr kumimoji="0" lang="ru-RU" sz="900" b="0" i="0" u="none" strike="noStrike" kern="1200" cap="none" spc="0" normalizeH="0" baseline="0" noProof="0" dirty="0">
                <a:ln>
                  <a:noFill/>
                </a:ln>
                <a:solidFill>
                  <a:srgbClr val="000000"/>
                </a:solidFill>
                <a:effectLst/>
                <a:uLnTx/>
                <a:uFillTx/>
                <a:latin typeface="Arial"/>
                <a:ea typeface="+mn-ea"/>
                <a:cs typeface="+mn-cs"/>
                <a:hlinkClick r:id="rId28"/>
              </a:rPr>
              <a:t>карточки события</a:t>
            </a:r>
            <a:endParaRPr kumimoji="0" lang="ru-RU" sz="900" b="0" i="0" u="none" strike="noStrike" kern="1200" cap="none" spc="0" normalizeH="0" baseline="0" noProof="0" dirty="0">
              <a:ln>
                <a:noFill/>
              </a:ln>
              <a:solidFill>
                <a:srgbClr val="000000"/>
              </a:solidFill>
              <a:effectLst/>
              <a:uLnTx/>
              <a:uFillTx/>
              <a:latin typeface="Arial"/>
              <a:ea typeface="+mn-ea"/>
              <a:cs typeface="+mn-cs"/>
            </a:endParaRPr>
          </a:p>
        </p:txBody>
      </p:sp>
      <p:sp>
        <p:nvSpPr>
          <p:cNvPr id="106" name="Oval 83">
            <a:extLst>
              <a:ext uri="{FF2B5EF4-FFF2-40B4-BE49-F238E27FC236}">
                <a16:creationId xmlns:a16="http://schemas.microsoft.com/office/drawing/2014/main" id="{1244C95A-69B0-4DAA-A8EC-7514FECEF06A}"/>
              </a:ext>
            </a:extLst>
          </p:cNvPr>
          <p:cNvSpPr>
            <a:spLocks noChangeArrowheads="1"/>
          </p:cNvSpPr>
          <p:nvPr/>
        </p:nvSpPr>
        <p:spPr bwMode="gray">
          <a:xfrm>
            <a:off x="8825542" y="2765127"/>
            <a:ext cx="179997" cy="179997"/>
          </a:xfrm>
          <a:prstGeom prst="ellipse">
            <a:avLst/>
          </a:prstGeom>
          <a:solidFill>
            <a:schemeClr val="accent4"/>
          </a:solidFill>
          <a:ln w="9525">
            <a:solidFill>
              <a:schemeClr val="bg1"/>
            </a:solidFill>
            <a:round/>
            <a:headEnd/>
            <a:tailEnd/>
          </a:ln>
          <a:effectLst/>
        </p:spPr>
        <p:txBody>
          <a:bodyPr vert="horz" wrap="none" lIns="0" tIns="0" rIns="0" bIns="0" numCol="1" anchor="ctr" anchorCtr="1" compatLnSpc="1">
            <a:prstTxWarp prst="textNoShape">
              <a:avLst/>
            </a:prstTxWarp>
            <a:noAutofit/>
          </a:bodyPr>
          <a:lstStyle/>
          <a:p>
            <a:pPr marL="0" marR="0" lvl="0" indent="0" algn="ctr" defTabSz="896108" rtl="0" eaLnBrk="1" fontAlgn="auto" latinLnBrk="0" hangingPunct="1">
              <a:lnSpc>
                <a:spcPct val="100000"/>
              </a:lnSpc>
              <a:spcBef>
                <a:spcPts val="0"/>
              </a:spcBef>
              <a:spcAft>
                <a:spcPts val="0"/>
              </a:spcAft>
              <a:buClr>
                <a:srgbClr val="FFFFFF"/>
              </a:buClr>
              <a:buSzTx/>
              <a:buFontTx/>
              <a:buNone/>
              <a:tabLst/>
              <a:defRPr/>
            </a:pPr>
            <a:r>
              <a:rPr kumimoji="0" lang="ru-RU" sz="900" b="1" i="0" u="none" strike="noStrike" kern="1200" cap="none" spc="0" normalizeH="0" baseline="0" noProof="0" dirty="0">
                <a:ln>
                  <a:noFill/>
                </a:ln>
                <a:solidFill>
                  <a:srgbClr val="FFFFFF"/>
                </a:solidFill>
                <a:effectLst/>
                <a:uLnTx/>
                <a:uFillTx/>
                <a:latin typeface="Arial"/>
                <a:ea typeface="+mn-ea"/>
                <a:cs typeface="Arial" pitchFamily="34" charset="0"/>
              </a:rPr>
              <a:t>2</a:t>
            </a:r>
            <a:endParaRPr kumimoji="0" lang="en-US" sz="900" b="1" i="0" u="none" strike="noStrike" kern="1200" cap="none" spc="0" normalizeH="0" baseline="0" noProof="0" dirty="0">
              <a:ln>
                <a:noFill/>
              </a:ln>
              <a:solidFill>
                <a:srgbClr val="FFFFFF"/>
              </a:solidFill>
              <a:effectLst/>
              <a:uLnTx/>
              <a:uFillTx/>
              <a:latin typeface="Arial"/>
              <a:ea typeface="+mn-ea"/>
              <a:cs typeface="Arial" pitchFamily="34" charset="0"/>
            </a:endParaRPr>
          </a:p>
        </p:txBody>
      </p:sp>
      <p:sp>
        <p:nvSpPr>
          <p:cNvPr id="108" name="Скругленный прямоугольник 107"/>
          <p:cNvSpPr>
            <a:spLocks/>
          </p:cNvSpPr>
          <p:nvPr/>
        </p:nvSpPr>
        <p:spPr>
          <a:xfrm>
            <a:off x="4402132" y="766181"/>
            <a:ext cx="1148908" cy="502102"/>
          </a:xfrm>
          <a:prstGeom prst="roundRect">
            <a:avLst/>
          </a:pr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35282" tIns="35282" rIns="35282" bIns="35282" rtlCol="0" anchor="ctr">
            <a:noAutofit/>
          </a:bodyPr>
          <a:lstStyle/>
          <a:p>
            <a:pPr marL="0" marR="0" lvl="0" indent="0" algn="ctr" defTabSz="1775578" rtl="0" eaLnBrk="1" fontAlgn="auto" latinLnBrk="0" hangingPunct="1">
              <a:lnSpc>
                <a:spcPct val="100000"/>
              </a:lnSpc>
              <a:spcBef>
                <a:spcPts val="0"/>
              </a:spcBef>
              <a:spcAft>
                <a:spcPts val="0"/>
              </a:spcAft>
              <a:buClr>
                <a:srgbClr val="FFFFFF"/>
              </a:buClr>
              <a:buSzTx/>
              <a:buFontTx/>
              <a:buNone/>
              <a:tabLst/>
              <a:defRPr/>
            </a:pPr>
            <a:r>
              <a:rPr kumimoji="0" lang="ru-RU" sz="800" b="1" i="0" u="none" strike="noStrike" kern="1200" cap="none" spc="0" normalizeH="0" baseline="0" noProof="0" dirty="0">
                <a:ln>
                  <a:noFill/>
                </a:ln>
                <a:solidFill>
                  <a:srgbClr val="FFFFFF"/>
                </a:solidFill>
                <a:effectLst/>
                <a:uLnTx/>
                <a:uFillTx/>
                <a:latin typeface="Arial"/>
                <a:ea typeface="+mn-ea"/>
                <a:cs typeface="+mn-cs"/>
              </a:rPr>
              <a:t>Отклонения по эффективности (ВПР, ИТЭ. ИЭ, РН)</a:t>
            </a:r>
          </a:p>
        </p:txBody>
      </p:sp>
      <p:cxnSp>
        <p:nvCxnSpPr>
          <p:cNvPr id="109" name="Соединительная линия уступом 108"/>
          <p:cNvCxnSpPr>
            <a:stCxn id="108" idx="2"/>
            <a:endCxn id="155" idx="6"/>
          </p:cNvCxnSpPr>
          <p:nvPr/>
        </p:nvCxnSpPr>
        <p:spPr>
          <a:xfrm rot="5400000">
            <a:off x="3479578" y="132449"/>
            <a:ext cx="361175" cy="2632843"/>
          </a:xfrm>
          <a:prstGeom prst="bentConnector2">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11" name="Блок-схема: узел суммирования 110"/>
          <p:cNvSpPr>
            <a:spLocks/>
          </p:cNvSpPr>
          <p:nvPr/>
        </p:nvSpPr>
        <p:spPr>
          <a:xfrm>
            <a:off x="4481896" y="2535879"/>
            <a:ext cx="189821" cy="194573"/>
          </a:xfrm>
          <a:prstGeom prst="flowChartSummingJunction">
            <a:avLst/>
          </a:prstGeom>
          <a:solidFill>
            <a:schemeClr val="accent3"/>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3722" rtl="0" eaLnBrk="1" fontAlgn="auto" latinLnBrk="0" hangingPunct="1">
              <a:lnSpc>
                <a:spcPct val="100000"/>
              </a:lnSpc>
              <a:spcBef>
                <a:spcPts val="0"/>
              </a:spcBef>
              <a:spcAft>
                <a:spcPts val="0"/>
              </a:spcAft>
              <a:buClrTx/>
              <a:buSzTx/>
              <a:buFontTx/>
              <a:buNone/>
              <a:tabLst/>
              <a:defRPr/>
            </a:pPr>
            <a:endParaRPr kumimoji="0" lang="ru-RU" sz="800" b="0" i="0" u="none" strike="noStrike" kern="1200" cap="none" spc="0" normalizeH="0" baseline="0" noProof="0" dirty="0" err="1">
              <a:ln>
                <a:noFill/>
              </a:ln>
              <a:solidFill>
                <a:srgbClr val="000000"/>
              </a:solidFill>
              <a:effectLst/>
              <a:uLnTx/>
              <a:uFillTx/>
              <a:latin typeface="Arial"/>
              <a:ea typeface="+mn-ea"/>
              <a:cs typeface="+mn-cs"/>
            </a:endParaRPr>
          </a:p>
        </p:txBody>
      </p:sp>
      <p:sp>
        <p:nvSpPr>
          <p:cNvPr id="112" name="TextBox 111">
            <a:extLst>
              <a:ext uri="{FF2B5EF4-FFF2-40B4-BE49-F238E27FC236}">
                <a16:creationId xmlns:a16="http://schemas.microsoft.com/office/drawing/2014/main" id="{1E421157-2442-4C8B-B212-B91E0B4D96FE}"/>
              </a:ext>
            </a:extLst>
          </p:cNvPr>
          <p:cNvSpPr txBox="1">
            <a:spLocks/>
          </p:cNvSpPr>
          <p:nvPr/>
        </p:nvSpPr>
        <p:spPr>
          <a:xfrm>
            <a:off x="3527024" y="2657903"/>
            <a:ext cx="1134685" cy="421421"/>
          </a:xfrm>
          <a:prstGeom prst="rect">
            <a:avLst/>
          </a:prstGeom>
          <a:noFill/>
        </p:spPr>
        <p:txBody>
          <a:bodyPr vert="horz" wrap="square" lIns="0" tIns="0" rIns="0" bIns="0" rtlCol="0" anchor="t" anchorCtr="0">
            <a:noAutofit/>
          </a:bodyPr>
          <a:lstStyle>
            <a:lvl1pPr lvl="0" indent="0" defTabSz="913473" fontAlgn="base">
              <a:spcBef>
                <a:spcPct val="0"/>
              </a:spcBef>
              <a:spcAft>
                <a:spcPct val="0"/>
              </a:spcAft>
              <a:buClr>
                <a:schemeClr val="tx2"/>
              </a:buClr>
              <a:buSzPct val="100000"/>
              <a:defRPr lang="ru-RU" sz="1600" baseline="0" dirty="0"/>
            </a:lvl1pPr>
            <a:lvl2pPr marL="198335" lvl="1" indent="-194662" defTabSz="913473" fontAlgn="base">
              <a:spcBef>
                <a:spcPct val="0"/>
              </a:spcBef>
              <a:spcAft>
                <a:spcPct val="0"/>
              </a:spcAft>
              <a:buClr>
                <a:schemeClr val="accent4"/>
              </a:buClr>
              <a:buSzPct val="125000"/>
              <a:buFont typeface="Arial" charset="0"/>
              <a:buChar char="▪"/>
              <a:defRPr lang="ru-RU" sz="1600" baseline="0" dirty="0"/>
            </a:lvl2pPr>
            <a:lvl3pPr marL="455435" lvl="2" indent="-253428" defTabSz="913473" fontAlgn="base">
              <a:spcBef>
                <a:spcPct val="0"/>
              </a:spcBef>
              <a:spcAft>
                <a:spcPct val="0"/>
              </a:spcAft>
              <a:buClr>
                <a:schemeClr val="accent6"/>
              </a:buClr>
              <a:buSzPct val="120000"/>
              <a:buFont typeface="Arial" charset="0"/>
              <a:buChar char="–"/>
              <a:defRPr lang="ru-RU" sz="1600" baseline="0" dirty="0"/>
            </a:lvl3pPr>
            <a:lvl4pPr marL="628060" lvl="3" indent="-157933" defTabSz="913473" fontAlgn="base">
              <a:spcBef>
                <a:spcPct val="0"/>
              </a:spcBef>
              <a:spcAft>
                <a:spcPct val="0"/>
              </a:spcAft>
              <a:buClr>
                <a:schemeClr val="accent6"/>
              </a:buClr>
              <a:buSzPct val="120000"/>
              <a:buFont typeface="Arial" charset="0"/>
              <a:buChar char="▫"/>
              <a:defRPr lang="ru-RU" sz="1600" baseline="0" dirty="0"/>
            </a:lvl4pPr>
            <a:lvl5pPr marL="763957" lvl="4" indent="-132223" defTabSz="913473" fontAlgn="base">
              <a:spcBef>
                <a:spcPct val="0"/>
              </a:spcBef>
              <a:spcAft>
                <a:spcPct val="0"/>
              </a:spcAft>
              <a:buClr>
                <a:schemeClr val="accent6"/>
              </a:buClr>
              <a:buSzPct val="89000"/>
              <a:buFont typeface="Arial" charset="0"/>
              <a:buChar char="-"/>
              <a:defRPr lang="ru-RU" sz="1600" baseline="0" dirty="0"/>
            </a:lvl5pPr>
            <a:lvl6pPr marL="1020030" indent="-177089" defTabSz="1218026" fontAlgn="base">
              <a:spcBef>
                <a:spcPct val="0"/>
              </a:spcBef>
              <a:spcAft>
                <a:spcPct val="0"/>
              </a:spcAft>
              <a:buClr>
                <a:schemeClr val="tx2"/>
              </a:buClr>
              <a:buSzPct val="89000"/>
              <a:buFont typeface="Arial" charset="0"/>
              <a:buChar char="-"/>
              <a:defRPr sz="2100" baseline="0"/>
            </a:lvl6pPr>
            <a:lvl7pPr marL="1020030" indent="-177089" defTabSz="1218026" fontAlgn="base">
              <a:spcBef>
                <a:spcPct val="0"/>
              </a:spcBef>
              <a:spcAft>
                <a:spcPct val="0"/>
              </a:spcAft>
              <a:buClr>
                <a:schemeClr val="tx2"/>
              </a:buClr>
              <a:buSzPct val="89000"/>
              <a:buFont typeface="Arial" charset="0"/>
              <a:buChar char="-"/>
              <a:defRPr sz="2100" baseline="0"/>
            </a:lvl7pPr>
            <a:lvl8pPr marL="1020030" indent="-177089" defTabSz="1218026" fontAlgn="base">
              <a:spcBef>
                <a:spcPct val="0"/>
              </a:spcBef>
              <a:spcAft>
                <a:spcPct val="0"/>
              </a:spcAft>
              <a:buClr>
                <a:schemeClr val="tx2"/>
              </a:buClr>
              <a:buSzPct val="89000"/>
              <a:buFont typeface="Arial" charset="0"/>
              <a:buChar char="-"/>
              <a:defRPr sz="2100" baseline="0"/>
            </a:lvl8pPr>
            <a:lvl9pPr marL="1020030" indent="-177089" defTabSz="1218026" fontAlgn="base">
              <a:spcBef>
                <a:spcPct val="0"/>
              </a:spcBef>
              <a:spcAft>
                <a:spcPct val="0"/>
              </a:spcAft>
              <a:buClr>
                <a:schemeClr val="tx2"/>
              </a:buClr>
              <a:buSzPct val="89000"/>
              <a:buFont typeface="Arial" charset="0"/>
              <a:buChar char="-"/>
              <a:defRPr sz="2100" baseline="0"/>
            </a:lvl9pPr>
          </a:lstStyle>
          <a:p>
            <a:pPr marL="0" marR="0" lvl="0" indent="0" algn="l" defTabSz="913473" rtl="0" eaLnBrk="1" fontAlgn="base" latinLnBrk="0" hangingPunct="1">
              <a:lnSpc>
                <a:spcPct val="100000"/>
              </a:lnSpc>
              <a:spcBef>
                <a:spcPct val="0"/>
              </a:spcBef>
              <a:spcAft>
                <a:spcPct val="0"/>
              </a:spcAft>
              <a:buClr>
                <a:srgbClr val="008080"/>
              </a:buClr>
              <a:buSzPct val="100000"/>
              <a:buFontTx/>
              <a:buNone/>
              <a:tabLst/>
              <a:defRPr/>
            </a:pPr>
            <a:r>
              <a:rPr kumimoji="0" lang="ru-RU" sz="9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Повторяемость</a:t>
            </a:r>
            <a:r>
              <a:rPr kumimoji="0" lang="ru-RU" sz="900" b="0" i="1" u="none" strike="noStrike" kern="1200" cap="none" spc="0" normalizeH="0" baseline="30000" noProof="0" dirty="0">
                <a:ln>
                  <a:noFill/>
                </a:ln>
                <a:solidFill>
                  <a:srgbClr val="000000"/>
                </a:solidFill>
                <a:effectLst/>
                <a:uLnTx/>
                <a:uFillTx/>
                <a:latin typeface="Arial" panose="020B0604020202020204" pitchFamily="34" charset="0"/>
                <a:ea typeface="+mn-ea"/>
                <a:cs typeface="Arial" panose="020B0604020202020204" pitchFamily="34" charset="0"/>
              </a:rPr>
              <a:t>1</a:t>
            </a:r>
            <a:r>
              <a:rPr kumimoji="0" lang="ru-RU" sz="9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события подтверждена?</a:t>
            </a:r>
            <a:endParaRPr kumimoji="0" lang="en-US" sz="9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13" name="TextBox 112">
            <a:extLst>
              <a:ext uri="{FF2B5EF4-FFF2-40B4-BE49-F238E27FC236}">
                <a16:creationId xmlns:a16="http://schemas.microsoft.com/office/drawing/2014/main" id="{1E421157-2442-4C8B-B212-B91E0B4D96FE}"/>
              </a:ext>
            </a:extLst>
          </p:cNvPr>
          <p:cNvSpPr txBox="1">
            <a:spLocks/>
          </p:cNvSpPr>
          <p:nvPr/>
        </p:nvSpPr>
        <p:spPr>
          <a:xfrm>
            <a:off x="4614133" y="2899863"/>
            <a:ext cx="427002" cy="123111"/>
          </a:xfrm>
          <a:prstGeom prst="rect">
            <a:avLst/>
          </a:prstGeom>
          <a:noFill/>
        </p:spPr>
        <p:txBody>
          <a:bodyPr vert="horz" wrap="square" lIns="0" tIns="0" rIns="0" bIns="0" rtlCol="0" anchor="ctr" anchorCtr="0">
            <a:spAutoFit/>
          </a:bodyPr>
          <a:lstStyle>
            <a:lvl1pPr lvl="0" indent="0" defTabSz="913473" fontAlgn="base">
              <a:spcBef>
                <a:spcPct val="0"/>
              </a:spcBef>
              <a:spcAft>
                <a:spcPct val="0"/>
              </a:spcAft>
              <a:buClr>
                <a:schemeClr val="tx2"/>
              </a:buClr>
              <a:buSzPct val="100000"/>
              <a:defRPr lang="ru-RU" sz="1600" baseline="0" dirty="0"/>
            </a:lvl1pPr>
            <a:lvl2pPr marL="198335" lvl="1" indent="-194662" defTabSz="913473" fontAlgn="base">
              <a:spcBef>
                <a:spcPct val="0"/>
              </a:spcBef>
              <a:spcAft>
                <a:spcPct val="0"/>
              </a:spcAft>
              <a:buClr>
                <a:schemeClr val="accent4"/>
              </a:buClr>
              <a:buSzPct val="125000"/>
              <a:buFont typeface="Arial" charset="0"/>
              <a:buChar char="▪"/>
              <a:defRPr lang="ru-RU" sz="1600" baseline="0" dirty="0"/>
            </a:lvl2pPr>
            <a:lvl3pPr marL="455435" lvl="2" indent="-253428" defTabSz="913473" fontAlgn="base">
              <a:spcBef>
                <a:spcPct val="0"/>
              </a:spcBef>
              <a:spcAft>
                <a:spcPct val="0"/>
              </a:spcAft>
              <a:buClr>
                <a:schemeClr val="accent6"/>
              </a:buClr>
              <a:buSzPct val="120000"/>
              <a:buFont typeface="Arial" charset="0"/>
              <a:buChar char="–"/>
              <a:defRPr lang="ru-RU" sz="1600" baseline="0" dirty="0"/>
            </a:lvl3pPr>
            <a:lvl4pPr marL="628060" lvl="3" indent="-157933" defTabSz="913473" fontAlgn="base">
              <a:spcBef>
                <a:spcPct val="0"/>
              </a:spcBef>
              <a:spcAft>
                <a:spcPct val="0"/>
              </a:spcAft>
              <a:buClr>
                <a:schemeClr val="accent6"/>
              </a:buClr>
              <a:buSzPct val="120000"/>
              <a:buFont typeface="Arial" charset="0"/>
              <a:buChar char="▫"/>
              <a:defRPr lang="ru-RU" sz="1600" baseline="0" dirty="0"/>
            </a:lvl4pPr>
            <a:lvl5pPr marL="763957" lvl="4" indent="-132223" defTabSz="913473" fontAlgn="base">
              <a:spcBef>
                <a:spcPct val="0"/>
              </a:spcBef>
              <a:spcAft>
                <a:spcPct val="0"/>
              </a:spcAft>
              <a:buClr>
                <a:schemeClr val="accent6"/>
              </a:buClr>
              <a:buSzPct val="89000"/>
              <a:buFont typeface="Arial" charset="0"/>
              <a:buChar char="-"/>
              <a:defRPr lang="ru-RU" sz="1600" baseline="0" dirty="0"/>
            </a:lvl5pPr>
            <a:lvl6pPr marL="1020030" indent="-177089" defTabSz="1218026" fontAlgn="base">
              <a:spcBef>
                <a:spcPct val="0"/>
              </a:spcBef>
              <a:spcAft>
                <a:spcPct val="0"/>
              </a:spcAft>
              <a:buClr>
                <a:schemeClr val="tx2"/>
              </a:buClr>
              <a:buSzPct val="89000"/>
              <a:buFont typeface="Arial" charset="0"/>
              <a:buChar char="-"/>
              <a:defRPr sz="2100" baseline="0"/>
            </a:lvl6pPr>
            <a:lvl7pPr marL="1020030" indent="-177089" defTabSz="1218026" fontAlgn="base">
              <a:spcBef>
                <a:spcPct val="0"/>
              </a:spcBef>
              <a:spcAft>
                <a:spcPct val="0"/>
              </a:spcAft>
              <a:buClr>
                <a:schemeClr val="tx2"/>
              </a:buClr>
              <a:buSzPct val="89000"/>
              <a:buFont typeface="Arial" charset="0"/>
              <a:buChar char="-"/>
              <a:defRPr sz="2100" baseline="0"/>
            </a:lvl7pPr>
            <a:lvl8pPr marL="1020030" indent="-177089" defTabSz="1218026" fontAlgn="base">
              <a:spcBef>
                <a:spcPct val="0"/>
              </a:spcBef>
              <a:spcAft>
                <a:spcPct val="0"/>
              </a:spcAft>
              <a:buClr>
                <a:schemeClr val="tx2"/>
              </a:buClr>
              <a:buSzPct val="89000"/>
              <a:buFont typeface="Arial" charset="0"/>
              <a:buChar char="-"/>
              <a:defRPr sz="2100" baseline="0"/>
            </a:lvl8pPr>
            <a:lvl9pPr marL="1020030" indent="-177089" defTabSz="1218026" fontAlgn="base">
              <a:spcBef>
                <a:spcPct val="0"/>
              </a:spcBef>
              <a:spcAft>
                <a:spcPct val="0"/>
              </a:spcAft>
              <a:buClr>
                <a:schemeClr val="tx2"/>
              </a:buClr>
              <a:buSzPct val="89000"/>
              <a:buFont typeface="Arial" charset="0"/>
              <a:buChar char="-"/>
              <a:defRPr sz="2100" baseline="0"/>
            </a:lvl9pPr>
          </a:lstStyle>
          <a:p>
            <a:pPr marL="0" marR="0" lvl="0" indent="0" algn="l" defTabSz="913473" rtl="0" eaLnBrk="1" fontAlgn="base" latinLnBrk="0" hangingPunct="1">
              <a:lnSpc>
                <a:spcPct val="100000"/>
              </a:lnSpc>
              <a:spcBef>
                <a:spcPct val="0"/>
              </a:spcBef>
              <a:spcAft>
                <a:spcPct val="0"/>
              </a:spcAft>
              <a:buClr>
                <a:srgbClr val="008080"/>
              </a:buClr>
              <a:buSzPct val="100000"/>
              <a:buFontTx/>
              <a:buNone/>
              <a:tabLst/>
              <a:defRPr/>
            </a:pPr>
            <a:r>
              <a:rPr kumimoji="0" lang="ru-RU" sz="800" b="0" i="0" u="none" strike="noStrike" kern="1200" cap="none" spc="0" normalizeH="0" baseline="0" noProof="0" dirty="0">
                <a:ln>
                  <a:noFill/>
                </a:ln>
                <a:solidFill>
                  <a:srgbClr val="000000"/>
                </a:solidFill>
                <a:effectLst/>
                <a:uLnTx/>
                <a:uFillTx/>
                <a:latin typeface="Arial"/>
                <a:ea typeface="+mn-ea"/>
                <a:cs typeface="+mn-cs"/>
              </a:rPr>
              <a:t>Да</a:t>
            </a:r>
            <a:endParaRPr kumimoji="0" lang="en-US" sz="800" b="0" i="0" u="none" strike="noStrike" kern="1200" cap="none" spc="0" normalizeH="0" baseline="0" noProof="0" dirty="0">
              <a:ln>
                <a:noFill/>
              </a:ln>
              <a:solidFill>
                <a:srgbClr val="000000"/>
              </a:solidFill>
              <a:effectLst/>
              <a:uLnTx/>
              <a:uFillTx/>
              <a:latin typeface="Arial"/>
              <a:ea typeface="+mn-ea"/>
              <a:cs typeface="+mn-cs"/>
            </a:endParaRPr>
          </a:p>
        </p:txBody>
      </p:sp>
      <p:sp>
        <p:nvSpPr>
          <p:cNvPr id="114" name="TextBox 113">
            <a:extLst>
              <a:ext uri="{FF2B5EF4-FFF2-40B4-BE49-F238E27FC236}">
                <a16:creationId xmlns:a16="http://schemas.microsoft.com/office/drawing/2014/main" id="{1E421157-2442-4C8B-B212-B91E0B4D96FE}"/>
              </a:ext>
            </a:extLst>
          </p:cNvPr>
          <p:cNvSpPr txBox="1">
            <a:spLocks/>
          </p:cNvSpPr>
          <p:nvPr/>
        </p:nvSpPr>
        <p:spPr>
          <a:xfrm>
            <a:off x="4596658" y="2136288"/>
            <a:ext cx="353400" cy="123111"/>
          </a:xfrm>
          <a:prstGeom prst="rect">
            <a:avLst/>
          </a:prstGeom>
          <a:noFill/>
        </p:spPr>
        <p:txBody>
          <a:bodyPr vert="horz" wrap="square" lIns="0" tIns="0" rIns="0" bIns="0" rtlCol="0" anchor="ctr" anchorCtr="0">
            <a:spAutoFit/>
          </a:bodyPr>
          <a:lstStyle>
            <a:lvl1pPr lvl="0" indent="0" defTabSz="913473" fontAlgn="base">
              <a:spcBef>
                <a:spcPct val="0"/>
              </a:spcBef>
              <a:spcAft>
                <a:spcPct val="0"/>
              </a:spcAft>
              <a:buClr>
                <a:schemeClr val="tx2"/>
              </a:buClr>
              <a:buSzPct val="100000"/>
              <a:defRPr lang="ru-RU" sz="1600" baseline="0" dirty="0"/>
            </a:lvl1pPr>
            <a:lvl2pPr marL="198335" lvl="1" indent="-194662" defTabSz="913473" fontAlgn="base">
              <a:spcBef>
                <a:spcPct val="0"/>
              </a:spcBef>
              <a:spcAft>
                <a:spcPct val="0"/>
              </a:spcAft>
              <a:buClr>
                <a:schemeClr val="accent4"/>
              </a:buClr>
              <a:buSzPct val="125000"/>
              <a:buFont typeface="Arial" charset="0"/>
              <a:buChar char="▪"/>
              <a:defRPr lang="ru-RU" sz="1600" baseline="0" dirty="0"/>
            </a:lvl2pPr>
            <a:lvl3pPr marL="455435" lvl="2" indent="-253428" defTabSz="913473" fontAlgn="base">
              <a:spcBef>
                <a:spcPct val="0"/>
              </a:spcBef>
              <a:spcAft>
                <a:spcPct val="0"/>
              </a:spcAft>
              <a:buClr>
                <a:schemeClr val="accent6"/>
              </a:buClr>
              <a:buSzPct val="120000"/>
              <a:buFont typeface="Arial" charset="0"/>
              <a:buChar char="–"/>
              <a:defRPr lang="ru-RU" sz="1600" baseline="0" dirty="0"/>
            </a:lvl3pPr>
            <a:lvl4pPr marL="628060" lvl="3" indent="-157933" defTabSz="913473" fontAlgn="base">
              <a:spcBef>
                <a:spcPct val="0"/>
              </a:spcBef>
              <a:spcAft>
                <a:spcPct val="0"/>
              </a:spcAft>
              <a:buClr>
                <a:schemeClr val="accent6"/>
              </a:buClr>
              <a:buSzPct val="120000"/>
              <a:buFont typeface="Arial" charset="0"/>
              <a:buChar char="▫"/>
              <a:defRPr lang="ru-RU" sz="1600" baseline="0" dirty="0"/>
            </a:lvl4pPr>
            <a:lvl5pPr marL="763957" lvl="4" indent="-132223" defTabSz="913473" fontAlgn="base">
              <a:spcBef>
                <a:spcPct val="0"/>
              </a:spcBef>
              <a:spcAft>
                <a:spcPct val="0"/>
              </a:spcAft>
              <a:buClr>
                <a:schemeClr val="accent6"/>
              </a:buClr>
              <a:buSzPct val="89000"/>
              <a:buFont typeface="Arial" charset="0"/>
              <a:buChar char="-"/>
              <a:defRPr lang="ru-RU" sz="1600" baseline="0" dirty="0"/>
            </a:lvl5pPr>
            <a:lvl6pPr marL="1020030" indent="-177089" defTabSz="1218026" fontAlgn="base">
              <a:spcBef>
                <a:spcPct val="0"/>
              </a:spcBef>
              <a:spcAft>
                <a:spcPct val="0"/>
              </a:spcAft>
              <a:buClr>
                <a:schemeClr val="tx2"/>
              </a:buClr>
              <a:buSzPct val="89000"/>
              <a:buFont typeface="Arial" charset="0"/>
              <a:buChar char="-"/>
              <a:defRPr sz="2100" baseline="0"/>
            </a:lvl6pPr>
            <a:lvl7pPr marL="1020030" indent="-177089" defTabSz="1218026" fontAlgn="base">
              <a:spcBef>
                <a:spcPct val="0"/>
              </a:spcBef>
              <a:spcAft>
                <a:spcPct val="0"/>
              </a:spcAft>
              <a:buClr>
                <a:schemeClr val="tx2"/>
              </a:buClr>
              <a:buSzPct val="89000"/>
              <a:buFont typeface="Arial" charset="0"/>
              <a:buChar char="-"/>
              <a:defRPr sz="2100" baseline="0"/>
            </a:lvl7pPr>
            <a:lvl8pPr marL="1020030" indent="-177089" defTabSz="1218026" fontAlgn="base">
              <a:spcBef>
                <a:spcPct val="0"/>
              </a:spcBef>
              <a:spcAft>
                <a:spcPct val="0"/>
              </a:spcAft>
              <a:buClr>
                <a:schemeClr val="tx2"/>
              </a:buClr>
              <a:buSzPct val="89000"/>
              <a:buFont typeface="Arial" charset="0"/>
              <a:buChar char="-"/>
              <a:defRPr sz="2100" baseline="0"/>
            </a:lvl8pPr>
            <a:lvl9pPr marL="1020030" indent="-177089" defTabSz="1218026" fontAlgn="base">
              <a:spcBef>
                <a:spcPct val="0"/>
              </a:spcBef>
              <a:spcAft>
                <a:spcPct val="0"/>
              </a:spcAft>
              <a:buClr>
                <a:schemeClr val="tx2"/>
              </a:buClr>
              <a:buSzPct val="89000"/>
              <a:buFont typeface="Arial" charset="0"/>
              <a:buChar char="-"/>
              <a:defRPr sz="2100" baseline="0"/>
            </a:lvl9pPr>
          </a:lstStyle>
          <a:p>
            <a:pPr marL="0" marR="0" lvl="0" indent="0" algn="l" defTabSz="913473" rtl="0" eaLnBrk="1" fontAlgn="base" latinLnBrk="0" hangingPunct="1">
              <a:lnSpc>
                <a:spcPct val="100000"/>
              </a:lnSpc>
              <a:spcBef>
                <a:spcPct val="0"/>
              </a:spcBef>
              <a:spcAft>
                <a:spcPct val="0"/>
              </a:spcAft>
              <a:buClr>
                <a:srgbClr val="008080"/>
              </a:buClr>
              <a:buSzPct val="100000"/>
              <a:buFontTx/>
              <a:buNone/>
              <a:tabLst/>
              <a:defRPr/>
            </a:pPr>
            <a:r>
              <a:rPr kumimoji="0" lang="ru-RU" sz="800" b="0" i="0" u="none" strike="noStrike" kern="1200" cap="none" spc="0" normalizeH="0" baseline="0" noProof="0" dirty="0">
                <a:ln>
                  <a:noFill/>
                </a:ln>
                <a:solidFill>
                  <a:srgbClr val="000000"/>
                </a:solidFill>
                <a:effectLst/>
                <a:uLnTx/>
                <a:uFillTx/>
                <a:latin typeface="Arial"/>
                <a:ea typeface="+mn-ea"/>
                <a:cs typeface="+mn-cs"/>
              </a:rPr>
              <a:t>Нет</a:t>
            </a:r>
            <a:endParaRPr kumimoji="0" lang="en-US" sz="800" b="0" i="0" u="none" strike="noStrike" kern="1200" cap="none" spc="0" normalizeH="0" baseline="0" noProof="0" dirty="0">
              <a:ln>
                <a:noFill/>
              </a:ln>
              <a:solidFill>
                <a:srgbClr val="000000"/>
              </a:solidFill>
              <a:effectLst/>
              <a:uLnTx/>
              <a:uFillTx/>
              <a:latin typeface="Arial"/>
              <a:ea typeface="+mn-ea"/>
              <a:cs typeface="+mn-cs"/>
            </a:endParaRPr>
          </a:p>
        </p:txBody>
      </p:sp>
      <p:cxnSp>
        <p:nvCxnSpPr>
          <p:cNvPr id="115" name="Соединительная линия уступом 114"/>
          <p:cNvCxnSpPr>
            <a:stCxn id="111" idx="0"/>
            <a:endCxn id="122" idx="2"/>
          </p:cNvCxnSpPr>
          <p:nvPr/>
        </p:nvCxnSpPr>
        <p:spPr>
          <a:xfrm rot="5400000" flipH="1" flipV="1">
            <a:off x="5371645" y="1508021"/>
            <a:ext cx="233020" cy="1822697"/>
          </a:xfrm>
          <a:prstGeom prst="bentConnector2">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grpSp>
        <p:nvGrpSpPr>
          <p:cNvPr id="116" name="Группа 115"/>
          <p:cNvGrpSpPr/>
          <p:nvPr/>
        </p:nvGrpSpPr>
        <p:grpSpPr>
          <a:xfrm>
            <a:off x="9446436" y="2191596"/>
            <a:ext cx="231166" cy="231166"/>
            <a:chOff x="11021002" y="5084123"/>
            <a:chExt cx="231166" cy="231166"/>
          </a:xfrm>
        </p:grpSpPr>
        <p:sp>
          <p:nvSpPr>
            <p:cNvPr id="117" name="Oval 216">
              <a:extLst>
                <a:ext uri="{FF2B5EF4-FFF2-40B4-BE49-F238E27FC236}">
                  <a16:creationId xmlns:a16="http://schemas.microsoft.com/office/drawing/2014/main" id="{A24A9FD2-D07F-44C8-9D2E-1FADEC7693FD}"/>
                </a:ext>
              </a:extLst>
            </p:cNvPr>
            <p:cNvSpPr>
              <a:spLocks/>
            </p:cNvSpPr>
            <p:nvPr/>
          </p:nvSpPr>
          <p:spPr bwMode="gray">
            <a:xfrm>
              <a:off x="11021002" y="5084123"/>
              <a:ext cx="231166" cy="231166"/>
            </a:xfrm>
            <a:prstGeom prst="ellipse">
              <a:avLst/>
            </a:prstGeom>
            <a:solidFill>
              <a:schemeClr val="bg1"/>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ru-RU"/>
              </a:defPPr>
              <a:lvl1pPr marL="0" algn="l" defTabSz="913722" rtl="0" eaLnBrk="1" latinLnBrk="0" hangingPunct="1">
                <a:defRPr sz="1800" kern="1200">
                  <a:solidFill>
                    <a:schemeClr val="lt1"/>
                  </a:solidFill>
                  <a:latin typeface="+mn-lt"/>
                  <a:ea typeface="+mn-ea"/>
                  <a:cs typeface="+mn-cs"/>
                </a:defRPr>
              </a:lvl1pPr>
              <a:lvl2pPr marL="456864" algn="l" defTabSz="913722" rtl="0" eaLnBrk="1" latinLnBrk="0" hangingPunct="1">
                <a:defRPr sz="1800" kern="1200">
                  <a:solidFill>
                    <a:schemeClr val="lt1"/>
                  </a:solidFill>
                  <a:latin typeface="+mn-lt"/>
                  <a:ea typeface="+mn-ea"/>
                  <a:cs typeface="+mn-cs"/>
                </a:defRPr>
              </a:lvl2pPr>
              <a:lvl3pPr marL="913722" algn="l" defTabSz="913722" rtl="0" eaLnBrk="1" latinLnBrk="0" hangingPunct="1">
                <a:defRPr sz="1800" kern="1200">
                  <a:solidFill>
                    <a:schemeClr val="lt1"/>
                  </a:solidFill>
                  <a:latin typeface="+mn-lt"/>
                  <a:ea typeface="+mn-ea"/>
                  <a:cs typeface="+mn-cs"/>
                </a:defRPr>
              </a:lvl3pPr>
              <a:lvl4pPr marL="1370584" algn="l" defTabSz="913722" rtl="0" eaLnBrk="1" latinLnBrk="0" hangingPunct="1">
                <a:defRPr sz="1800" kern="1200">
                  <a:solidFill>
                    <a:schemeClr val="lt1"/>
                  </a:solidFill>
                  <a:latin typeface="+mn-lt"/>
                  <a:ea typeface="+mn-ea"/>
                  <a:cs typeface="+mn-cs"/>
                </a:defRPr>
              </a:lvl4pPr>
              <a:lvl5pPr marL="1827444" algn="l" defTabSz="913722" rtl="0" eaLnBrk="1" latinLnBrk="0" hangingPunct="1">
                <a:defRPr sz="1800" kern="1200">
                  <a:solidFill>
                    <a:schemeClr val="lt1"/>
                  </a:solidFill>
                  <a:latin typeface="+mn-lt"/>
                  <a:ea typeface="+mn-ea"/>
                  <a:cs typeface="+mn-cs"/>
                </a:defRPr>
              </a:lvl5pPr>
              <a:lvl6pPr marL="2284305" algn="l" defTabSz="913722" rtl="0" eaLnBrk="1" latinLnBrk="0" hangingPunct="1">
                <a:defRPr sz="1800" kern="1200">
                  <a:solidFill>
                    <a:schemeClr val="lt1"/>
                  </a:solidFill>
                  <a:latin typeface="+mn-lt"/>
                  <a:ea typeface="+mn-ea"/>
                  <a:cs typeface="+mn-cs"/>
                </a:defRPr>
              </a:lvl6pPr>
              <a:lvl7pPr marL="2741165" algn="l" defTabSz="913722" rtl="0" eaLnBrk="1" latinLnBrk="0" hangingPunct="1">
                <a:defRPr sz="1800" kern="1200">
                  <a:solidFill>
                    <a:schemeClr val="lt1"/>
                  </a:solidFill>
                  <a:latin typeface="+mn-lt"/>
                  <a:ea typeface="+mn-ea"/>
                  <a:cs typeface="+mn-cs"/>
                </a:defRPr>
              </a:lvl7pPr>
              <a:lvl8pPr marL="3198027" algn="l" defTabSz="913722" rtl="0" eaLnBrk="1" latinLnBrk="0" hangingPunct="1">
                <a:defRPr sz="1800" kern="1200">
                  <a:solidFill>
                    <a:schemeClr val="lt1"/>
                  </a:solidFill>
                  <a:latin typeface="+mn-lt"/>
                  <a:ea typeface="+mn-ea"/>
                  <a:cs typeface="+mn-cs"/>
                </a:defRPr>
              </a:lvl8pPr>
              <a:lvl9pPr marL="3654888" algn="l" defTabSz="913722" rtl="0" eaLnBrk="1" latinLnBrk="0" hangingPunct="1">
                <a:defRPr sz="1800" kern="1200">
                  <a:solidFill>
                    <a:schemeClr val="lt1"/>
                  </a:solidFill>
                  <a:latin typeface="+mn-lt"/>
                  <a:ea typeface="+mn-ea"/>
                  <a:cs typeface="+mn-cs"/>
                </a:defRPr>
              </a:lvl9pPr>
            </a:lstStyle>
            <a:p>
              <a:pPr marL="0" marR="0" lvl="0" indent="0" algn="ctr" defTabSz="913722" rtl="0" eaLnBrk="1" fontAlgn="auto" latinLnBrk="0" hangingPunct="1">
                <a:lnSpc>
                  <a:spcPct val="100000"/>
                </a:lnSpc>
                <a:spcBef>
                  <a:spcPts val="0"/>
                </a:spcBef>
                <a:spcAft>
                  <a:spcPts val="0"/>
                </a:spcAft>
                <a:buClrTx/>
                <a:buSzTx/>
                <a:buFontTx/>
                <a:buNone/>
                <a:tabLst/>
                <a:defRPr/>
              </a:pPr>
              <a:endParaRPr kumimoji="0" lang="ru-RU" sz="800" b="0" i="0" u="none" strike="noStrike" kern="1200" cap="none" spc="0" normalizeH="0" baseline="0" noProof="0" dirty="0" err="1">
                <a:ln>
                  <a:noFill/>
                </a:ln>
                <a:solidFill>
                  <a:srgbClr val="000000"/>
                </a:solidFill>
                <a:effectLst/>
                <a:uLnTx/>
                <a:uFillTx/>
                <a:latin typeface="Arial"/>
                <a:ea typeface="+mn-ea"/>
                <a:cs typeface="+mn-cs"/>
              </a:endParaRPr>
            </a:p>
          </p:txBody>
        </p:sp>
        <p:sp>
          <p:nvSpPr>
            <p:cNvPr id="118" name="Oval 217">
              <a:extLst>
                <a:ext uri="{FF2B5EF4-FFF2-40B4-BE49-F238E27FC236}">
                  <a16:creationId xmlns:a16="http://schemas.microsoft.com/office/drawing/2014/main" id="{56A7B1F1-363B-419B-8411-EC8C6DCBFC99}"/>
                </a:ext>
              </a:extLst>
            </p:cNvPr>
            <p:cNvSpPr>
              <a:spLocks/>
            </p:cNvSpPr>
            <p:nvPr/>
          </p:nvSpPr>
          <p:spPr bwMode="gray">
            <a:xfrm>
              <a:off x="11072235" y="5135360"/>
              <a:ext cx="128692" cy="128692"/>
            </a:xfrm>
            <a:prstGeom prst="ellipse">
              <a:avLst/>
            </a:prstGeom>
            <a:solidFill>
              <a:srgbClr val="FF0000"/>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ru-RU"/>
              </a:defPPr>
              <a:lvl1pPr marL="0" algn="l" defTabSz="913722" rtl="0" eaLnBrk="1" latinLnBrk="0" hangingPunct="1">
                <a:defRPr sz="1800" kern="1200">
                  <a:solidFill>
                    <a:schemeClr val="lt1"/>
                  </a:solidFill>
                  <a:latin typeface="+mn-lt"/>
                  <a:ea typeface="+mn-ea"/>
                  <a:cs typeface="+mn-cs"/>
                </a:defRPr>
              </a:lvl1pPr>
              <a:lvl2pPr marL="456864" algn="l" defTabSz="913722" rtl="0" eaLnBrk="1" latinLnBrk="0" hangingPunct="1">
                <a:defRPr sz="1800" kern="1200">
                  <a:solidFill>
                    <a:schemeClr val="lt1"/>
                  </a:solidFill>
                  <a:latin typeface="+mn-lt"/>
                  <a:ea typeface="+mn-ea"/>
                  <a:cs typeface="+mn-cs"/>
                </a:defRPr>
              </a:lvl2pPr>
              <a:lvl3pPr marL="913722" algn="l" defTabSz="913722" rtl="0" eaLnBrk="1" latinLnBrk="0" hangingPunct="1">
                <a:defRPr sz="1800" kern="1200">
                  <a:solidFill>
                    <a:schemeClr val="lt1"/>
                  </a:solidFill>
                  <a:latin typeface="+mn-lt"/>
                  <a:ea typeface="+mn-ea"/>
                  <a:cs typeface="+mn-cs"/>
                </a:defRPr>
              </a:lvl3pPr>
              <a:lvl4pPr marL="1370584" algn="l" defTabSz="913722" rtl="0" eaLnBrk="1" latinLnBrk="0" hangingPunct="1">
                <a:defRPr sz="1800" kern="1200">
                  <a:solidFill>
                    <a:schemeClr val="lt1"/>
                  </a:solidFill>
                  <a:latin typeface="+mn-lt"/>
                  <a:ea typeface="+mn-ea"/>
                  <a:cs typeface="+mn-cs"/>
                </a:defRPr>
              </a:lvl4pPr>
              <a:lvl5pPr marL="1827444" algn="l" defTabSz="913722" rtl="0" eaLnBrk="1" latinLnBrk="0" hangingPunct="1">
                <a:defRPr sz="1800" kern="1200">
                  <a:solidFill>
                    <a:schemeClr val="lt1"/>
                  </a:solidFill>
                  <a:latin typeface="+mn-lt"/>
                  <a:ea typeface="+mn-ea"/>
                  <a:cs typeface="+mn-cs"/>
                </a:defRPr>
              </a:lvl5pPr>
              <a:lvl6pPr marL="2284305" algn="l" defTabSz="913722" rtl="0" eaLnBrk="1" latinLnBrk="0" hangingPunct="1">
                <a:defRPr sz="1800" kern="1200">
                  <a:solidFill>
                    <a:schemeClr val="lt1"/>
                  </a:solidFill>
                  <a:latin typeface="+mn-lt"/>
                  <a:ea typeface="+mn-ea"/>
                  <a:cs typeface="+mn-cs"/>
                </a:defRPr>
              </a:lvl6pPr>
              <a:lvl7pPr marL="2741165" algn="l" defTabSz="913722" rtl="0" eaLnBrk="1" latinLnBrk="0" hangingPunct="1">
                <a:defRPr sz="1800" kern="1200">
                  <a:solidFill>
                    <a:schemeClr val="lt1"/>
                  </a:solidFill>
                  <a:latin typeface="+mn-lt"/>
                  <a:ea typeface="+mn-ea"/>
                  <a:cs typeface="+mn-cs"/>
                </a:defRPr>
              </a:lvl7pPr>
              <a:lvl8pPr marL="3198027" algn="l" defTabSz="913722" rtl="0" eaLnBrk="1" latinLnBrk="0" hangingPunct="1">
                <a:defRPr sz="1800" kern="1200">
                  <a:solidFill>
                    <a:schemeClr val="lt1"/>
                  </a:solidFill>
                  <a:latin typeface="+mn-lt"/>
                  <a:ea typeface="+mn-ea"/>
                  <a:cs typeface="+mn-cs"/>
                </a:defRPr>
              </a:lvl8pPr>
              <a:lvl9pPr marL="3654888" algn="l" defTabSz="913722" rtl="0" eaLnBrk="1" latinLnBrk="0" hangingPunct="1">
                <a:defRPr sz="1800" kern="1200">
                  <a:solidFill>
                    <a:schemeClr val="lt1"/>
                  </a:solidFill>
                  <a:latin typeface="+mn-lt"/>
                  <a:ea typeface="+mn-ea"/>
                  <a:cs typeface="+mn-cs"/>
                </a:defRPr>
              </a:lvl9pPr>
            </a:lstStyle>
            <a:p>
              <a:pPr marL="0" marR="0" lvl="0" indent="0" algn="ctr" defTabSz="913722" rtl="0" eaLnBrk="1" fontAlgn="auto" latinLnBrk="0" hangingPunct="1">
                <a:lnSpc>
                  <a:spcPct val="100000"/>
                </a:lnSpc>
                <a:spcBef>
                  <a:spcPts val="0"/>
                </a:spcBef>
                <a:spcAft>
                  <a:spcPts val="0"/>
                </a:spcAft>
                <a:buClrTx/>
                <a:buSzTx/>
                <a:buFontTx/>
                <a:buNone/>
                <a:tabLst/>
                <a:defRPr/>
              </a:pPr>
              <a:endParaRPr kumimoji="0" lang="ru-RU" sz="800" b="0" i="0" u="none" strike="noStrike" kern="1200" cap="none" spc="0" normalizeH="0" baseline="0" noProof="0" dirty="0" err="1">
                <a:ln>
                  <a:noFill/>
                </a:ln>
                <a:solidFill>
                  <a:srgbClr val="000000"/>
                </a:solidFill>
                <a:effectLst/>
                <a:uLnTx/>
                <a:uFillTx/>
                <a:latin typeface="Arial"/>
                <a:ea typeface="+mn-ea"/>
                <a:cs typeface="+mn-cs"/>
              </a:endParaRPr>
            </a:p>
          </p:txBody>
        </p:sp>
      </p:grpSp>
      <p:sp>
        <p:nvSpPr>
          <p:cNvPr id="119" name="TextBox 118">
            <a:extLst>
              <a:ext uri="{FF2B5EF4-FFF2-40B4-BE49-F238E27FC236}">
                <a16:creationId xmlns:a16="http://schemas.microsoft.com/office/drawing/2014/main" id="{1E421157-2442-4C8B-B212-B91E0B4D96FE}"/>
              </a:ext>
            </a:extLst>
          </p:cNvPr>
          <p:cNvSpPr txBox="1">
            <a:spLocks/>
          </p:cNvSpPr>
          <p:nvPr/>
        </p:nvSpPr>
        <p:spPr>
          <a:xfrm>
            <a:off x="9556941" y="2458320"/>
            <a:ext cx="1724106" cy="353742"/>
          </a:xfrm>
          <a:prstGeom prst="rect">
            <a:avLst/>
          </a:prstGeom>
          <a:noFill/>
        </p:spPr>
        <p:txBody>
          <a:bodyPr vert="horz" wrap="square" lIns="0" tIns="0" rIns="0" bIns="0" rtlCol="0" anchor="t" anchorCtr="0">
            <a:noAutofit/>
          </a:bodyPr>
          <a:lstStyle>
            <a:lvl1pPr lvl="0" indent="0" defTabSz="913473" fontAlgn="base">
              <a:spcBef>
                <a:spcPct val="0"/>
              </a:spcBef>
              <a:spcAft>
                <a:spcPct val="0"/>
              </a:spcAft>
              <a:buClr>
                <a:schemeClr val="tx2"/>
              </a:buClr>
              <a:buSzPct val="100000"/>
              <a:defRPr lang="ru-RU" sz="1600" baseline="0" dirty="0"/>
            </a:lvl1pPr>
            <a:lvl2pPr marL="198335" lvl="1" indent="-194662" defTabSz="913473" fontAlgn="base">
              <a:spcBef>
                <a:spcPct val="0"/>
              </a:spcBef>
              <a:spcAft>
                <a:spcPct val="0"/>
              </a:spcAft>
              <a:buClr>
                <a:schemeClr val="accent4"/>
              </a:buClr>
              <a:buSzPct val="125000"/>
              <a:buFont typeface="Arial" charset="0"/>
              <a:buChar char="▪"/>
              <a:defRPr lang="ru-RU" sz="1600" baseline="0" dirty="0"/>
            </a:lvl2pPr>
            <a:lvl3pPr marL="455435" lvl="2" indent="-253428" defTabSz="913473" fontAlgn="base">
              <a:spcBef>
                <a:spcPct val="0"/>
              </a:spcBef>
              <a:spcAft>
                <a:spcPct val="0"/>
              </a:spcAft>
              <a:buClr>
                <a:schemeClr val="accent6"/>
              </a:buClr>
              <a:buSzPct val="120000"/>
              <a:buFont typeface="Arial" charset="0"/>
              <a:buChar char="–"/>
              <a:defRPr lang="ru-RU" sz="1600" baseline="0" dirty="0"/>
            </a:lvl3pPr>
            <a:lvl4pPr marL="628060" lvl="3" indent="-157933" defTabSz="913473" fontAlgn="base">
              <a:spcBef>
                <a:spcPct val="0"/>
              </a:spcBef>
              <a:spcAft>
                <a:spcPct val="0"/>
              </a:spcAft>
              <a:buClr>
                <a:schemeClr val="accent6"/>
              </a:buClr>
              <a:buSzPct val="120000"/>
              <a:buFont typeface="Arial" charset="0"/>
              <a:buChar char="▫"/>
              <a:defRPr lang="ru-RU" sz="1600" baseline="0" dirty="0"/>
            </a:lvl4pPr>
            <a:lvl5pPr marL="763957" lvl="4" indent="-132223" defTabSz="913473" fontAlgn="base">
              <a:spcBef>
                <a:spcPct val="0"/>
              </a:spcBef>
              <a:spcAft>
                <a:spcPct val="0"/>
              </a:spcAft>
              <a:buClr>
                <a:schemeClr val="accent6"/>
              </a:buClr>
              <a:buSzPct val="89000"/>
              <a:buFont typeface="Arial" charset="0"/>
              <a:buChar char="-"/>
              <a:defRPr lang="ru-RU" sz="1600" baseline="0" dirty="0"/>
            </a:lvl5pPr>
            <a:lvl6pPr marL="1020030" indent="-177089" defTabSz="1218026" fontAlgn="base">
              <a:spcBef>
                <a:spcPct val="0"/>
              </a:spcBef>
              <a:spcAft>
                <a:spcPct val="0"/>
              </a:spcAft>
              <a:buClr>
                <a:schemeClr val="tx2"/>
              </a:buClr>
              <a:buSzPct val="89000"/>
              <a:buFont typeface="Arial" charset="0"/>
              <a:buChar char="-"/>
              <a:defRPr sz="2100" baseline="0"/>
            </a:lvl6pPr>
            <a:lvl7pPr marL="1020030" indent="-177089" defTabSz="1218026" fontAlgn="base">
              <a:spcBef>
                <a:spcPct val="0"/>
              </a:spcBef>
              <a:spcAft>
                <a:spcPct val="0"/>
              </a:spcAft>
              <a:buClr>
                <a:schemeClr val="tx2"/>
              </a:buClr>
              <a:buSzPct val="89000"/>
              <a:buFont typeface="Arial" charset="0"/>
              <a:buChar char="-"/>
              <a:defRPr sz="2100" baseline="0"/>
            </a:lvl7pPr>
            <a:lvl8pPr marL="1020030" indent="-177089" defTabSz="1218026" fontAlgn="base">
              <a:spcBef>
                <a:spcPct val="0"/>
              </a:spcBef>
              <a:spcAft>
                <a:spcPct val="0"/>
              </a:spcAft>
              <a:buClr>
                <a:schemeClr val="tx2"/>
              </a:buClr>
              <a:buSzPct val="89000"/>
              <a:buFont typeface="Arial" charset="0"/>
              <a:buChar char="-"/>
              <a:defRPr sz="2100" baseline="0"/>
            </a:lvl8pPr>
            <a:lvl9pPr marL="1020030" indent="-177089" defTabSz="1218026" fontAlgn="base">
              <a:spcBef>
                <a:spcPct val="0"/>
              </a:spcBef>
              <a:spcAft>
                <a:spcPct val="0"/>
              </a:spcAft>
              <a:buClr>
                <a:schemeClr val="tx2"/>
              </a:buClr>
              <a:buSzPct val="89000"/>
              <a:buFont typeface="Arial" charset="0"/>
              <a:buChar char="-"/>
              <a:defRPr sz="2100" baseline="0"/>
            </a:lvl9pPr>
          </a:lstStyle>
          <a:p>
            <a:pPr marL="0" marR="0" lvl="0" indent="0" algn="l" defTabSz="913473" rtl="0" eaLnBrk="1" fontAlgn="base" latinLnBrk="0" hangingPunct="1">
              <a:lnSpc>
                <a:spcPct val="100000"/>
              </a:lnSpc>
              <a:spcBef>
                <a:spcPct val="0"/>
              </a:spcBef>
              <a:spcAft>
                <a:spcPct val="0"/>
              </a:spcAft>
              <a:buClr>
                <a:srgbClr val="008080"/>
              </a:buClr>
              <a:buSzPct val="100000"/>
              <a:buFontTx/>
              <a:buNone/>
              <a:tabLst/>
              <a:defRPr/>
            </a:pPr>
            <a:r>
              <a:rPr kumimoji="0" lang="ru-RU" sz="9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Причины определены, мероприятия разработаны в рамках базового процесса</a:t>
            </a:r>
            <a:endParaRPr kumimoji="0" lang="en-US" sz="9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cxnSp>
        <p:nvCxnSpPr>
          <p:cNvPr id="120" name="Соединительная линия уступом 119"/>
          <p:cNvCxnSpPr>
            <a:stCxn id="111" idx="4"/>
            <a:endCxn id="320" idx="2"/>
          </p:cNvCxnSpPr>
          <p:nvPr/>
        </p:nvCxnSpPr>
        <p:spPr>
          <a:xfrm rot="16200000" flipH="1">
            <a:off x="5321824" y="1985434"/>
            <a:ext cx="330231" cy="1820265"/>
          </a:xfrm>
          <a:prstGeom prst="bentConnector2">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22" name="Блок-схема: узел суммирования 121"/>
          <p:cNvSpPr>
            <a:spLocks/>
          </p:cNvSpPr>
          <p:nvPr/>
        </p:nvSpPr>
        <p:spPr>
          <a:xfrm>
            <a:off x="6399504" y="2205572"/>
            <a:ext cx="189821" cy="194573"/>
          </a:xfrm>
          <a:prstGeom prst="flowChartSummingJunction">
            <a:avLst/>
          </a:prstGeom>
          <a:solidFill>
            <a:schemeClr val="accent3"/>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3722" rtl="0" eaLnBrk="1" fontAlgn="auto" latinLnBrk="0" hangingPunct="1">
              <a:lnSpc>
                <a:spcPct val="100000"/>
              </a:lnSpc>
              <a:spcBef>
                <a:spcPts val="0"/>
              </a:spcBef>
              <a:spcAft>
                <a:spcPts val="0"/>
              </a:spcAft>
              <a:buClrTx/>
              <a:buSzTx/>
              <a:buFontTx/>
              <a:buNone/>
              <a:tabLst/>
              <a:defRPr/>
            </a:pPr>
            <a:endParaRPr kumimoji="0" lang="ru-RU" sz="800" b="0" i="0" u="none" strike="noStrike" kern="1200" cap="none" spc="0" normalizeH="0" baseline="0" noProof="0" dirty="0" err="1">
              <a:ln>
                <a:noFill/>
              </a:ln>
              <a:solidFill>
                <a:srgbClr val="000000"/>
              </a:solidFill>
              <a:effectLst/>
              <a:uLnTx/>
              <a:uFillTx/>
              <a:latin typeface="Arial"/>
              <a:ea typeface="+mn-ea"/>
              <a:cs typeface="+mn-cs"/>
            </a:endParaRPr>
          </a:p>
        </p:txBody>
      </p:sp>
      <p:sp>
        <p:nvSpPr>
          <p:cNvPr id="125" name="TextBox 124">
            <a:extLst>
              <a:ext uri="{FF2B5EF4-FFF2-40B4-BE49-F238E27FC236}">
                <a16:creationId xmlns:a16="http://schemas.microsoft.com/office/drawing/2014/main" id="{1E421157-2442-4C8B-B212-B91E0B4D96FE}"/>
              </a:ext>
            </a:extLst>
          </p:cNvPr>
          <p:cNvSpPr txBox="1">
            <a:spLocks/>
          </p:cNvSpPr>
          <p:nvPr/>
        </p:nvSpPr>
        <p:spPr>
          <a:xfrm>
            <a:off x="6627572" y="2117240"/>
            <a:ext cx="353400" cy="123111"/>
          </a:xfrm>
          <a:prstGeom prst="rect">
            <a:avLst/>
          </a:prstGeom>
          <a:noFill/>
        </p:spPr>
        <p:txBody>
          <a:bodyPr vert="horz" wrap="square" lIns="0" tIns="0" rIns="0" bIns="0" rtlCol="0" anchor="ctr" anchorCtr="0">
            <a:spAutoFit/>
          </a:bodyPr>
          <a:lstStyle>
            <a:lvl1pPr lvl="0" indent="0" defTabSz="913473" fontAlgn="base">
              <a:spcBef>
                <a:spcPct val="0"/>
              </a:spcBef>
              <a:spcAft>
                <a:spcPct val="0"/>
              </a:spcAft>
              <a:buClr>
                <a:schemeClr val="tx2"/>
              </a:buClr>
              <a:buSzPct val="100000"/>
              <a:defRPr lang="ru-RU" sz="1600" baseline="0" dirty="0"/>
            </a:lvl1pPr>
            <a:lvl2pPr marL="198335" lvl="1" indent="-194662" defTabSz="913473" fontAlgn="base">
              <a:spcBef>
                <a:spcPct val="0"/>
              </a:spcBef>
              <a:spcAft>
                <a:spcPct val="0"/>
              </a:spcAft>
              <a:buClr>
                <a:schemeClr val="accent4"/>
              </a:buClr>
              <a:buSzPct val="125000"/>
              <a:buFont typeface="Arial" charset="0"/>
              <a:buChar char="▪"/>
              <a:defRPr lang="ru-RU" sz="1600" baseline="0" dirty="0"/>
            </a:lvl2pPr>
            <a:lvl3pPr marL="455435" lvl="2" indent="-253428" defTabSz="913473" fontAlgn="base">
              <a:spcBef>
                <a:spcPct val="0"/>
              </a:spcBef>
              <a:spcAft>
                <a:spcPct val="0"/>
              </a:spcAft>
              <a:buClr>
                <a:schemeClr val="accent6"/>
              </a:buClr>
              <a:buSzPct val="120000"/>
              <a:buFont typeface="Arial" charset="0"/>
              <a:buChar char="–"/>
              <a:defRPr lang="ru-RU" sz="1600" baseline="0" dirty="0"/>
            </a:lvl3pPr>
            <a:lvl4pPr marL="628060" lvl="3" indent="-157933" defTabSz="913473" fontAlgn="base">
              <a:spcBef>
                <a:spcPct val="0"/>
              </a:spcBef>
              <a:spcAft>
                <a:spcPct val="0"/>
              </a:spcAft>
              <a:buClr>
                <a:schemeClr val="accent6"/>
              </a:buClr>
              <a:buSzPct val="120000"/>
              <a:buFont typeface="Arial" charset="0"/>
              <a:buChar char="▫"/>
              <a:defRPr lang="ru-RU" sz="1600" baseline="0" dirty="0"/>
            </a:lvl4pPr>
            <a:lvl5pPr marL="763957" lvl="4" indent="-132223" defTabSz="913473" fontAlgn="base">
              <a:spcBef>
                <a:spcPct val="0"/>
              </a:spcBef>
              <a:spcAft>
                <a:spcPct val="0"/>
              </a:spcAft>
              <a:buClr>
                <a:schemeClr val="accent6"/>
              </a:buClr>
              <a:buSzPct val="89000"/>
              <a:buFont typeface="Arial" charset="0"/>
              <a:buChar char="-"/>
              <a:defRPr lang="ru-RU" sz="1600" baseline="0" dirty="0"/>
            </a:lvl5pPr>
            <a:lvl6pPr marL="1020030" indent="-177089" defTabSz="1218026" fontAlgn="base">
              <a:spcBef>
                <a:spcPct val="0"/>
              </a:spcBef>
              <a:spcAft>
                <a:spcPct val="0"/>
              </a:spcAft>
              <a:buClr>
                <a:schemeClr val="tx2"/>
              </a:buClr>
              <a:buSzPct val="89000"/>
              <a:buFont typeface="Arial" charset="0"/>
              <a:buChar char="-"/>
              <a:defRPr sz="2100" baseline="0"/>
            </a:lvl6pPr>
            <a:lvl7pPr marL="1020030" indent="-177089" defTabSz="1218026" fontAlgn="base">
              <a:spcBef>
                <a:spcPct val="0"/>
              </a:spcBef>
              <a:spcAft>
                <a:spcPct val="0"/>
              </a:spcAft>
              <a:buClr>
                <a:schemeClr val="tx2"/>
              </a:buClr>
              <a:buSzPct val="89000"/>
              <a:buFont typeface="Arial" charset="0"/>
              <a:buChar char="-"/>
              <a:defRPr sz="2100" baseline="0"/>
            </a:lvl7pPr>
            <a:lvl8pPr marL="1020030" indent="-177089" defTabSz="1218026" fontAlgn="base">
              <a:spcBef>
                <a:spcPct val="0"/>
              </a:spcBef>
              <a:spcAft>
                <a:spcPct val="0"/>
              </a:spcAft>
              <a:buClr>
                <a:schemeClr val="tx2"/>
              </a:buClr>
              <a:buSzPct val="89000"/>
              <a:buFont typeface="Arial" charset="0"/>
              <a:buChar char="-"/>
              <a:defRPr sz="2100" baseline="0"/>
            </a:lvl8pPr>
            <a:lvl9pPr marL="1020030" indent="-177089" defTabSz="1218026" fontAlgn="base">
              <a:spcBef>
                <a:spcPct val="0"/>
              </a:spcBef>
              <a:spcAft>
                <a:spcPct val="0"/>
              </a:spcAft>
              <a:buClr>
                <a:schemeClr val="tx2"/>
              </a:buClr>
              <a:buSzPct val="89000"/>
              <a:buFont typeface="Arial" charset="0"/>
              <a:buChar char="-"/>
              <a:defRPr sz="2100" baseline="0"/>
            </a:lvl9pPr>
          </a:lstStyle>
          <a:p>
            <a:pPr marL="0" marR="0" lvl="0" indent="0" algn="l" defTabSz="913473" rtl="0" eaLnBrk="1" fontAlgn="base" latinLnBrk="0" hangingPunct="1">
              <a:lnSpc>
                <a:spcPct val="100000"/>
              </a:lnSpc>
              <a:spcBef>
                <a:spcPct val="0"/>
              </a:spcBef>
              <a:spcAft>
                <a:spcPct val="0"/>
              </a:spcAft>
              <a:buClr>
                <a:srgbClr val="008080"/>
              </a:buClr>
              <a:buSzPct val="100000"/>
              <a:buFontTx/>
              <a:buNone/>
              <a:tabLst/>
              <a:defRPr/>
            </a:pPr>
            <a:r>
              <a:rPr kumimoji="0" lang="ru-RU" sz="800" b="0" i="0" u="none" strike="noStrike" kern="1200" cap="none" spc="0" normalizeH="0" baseline="0" noProof="0" dirty="0">
                <a:ln>
                  <a:noFill/>
                </a:ln>
                <a:solidFill>
                  <a:srgbClr val="000000"/>
                </a:solidFill>
                <a:effectLst/>
                <a:uLnTx/>
                <a:uFillTx/>
                <a:latin typeface="Arial"/>
                <a:ea typeface="+mn-ea"/>
                <a:cs typeface="+mn-cs"/>
              </a:rPr>
              <a:t>Нет</a:t>
            </a:r>
            <a:endParaRPr kumimoji="0" lang="en-US" sz="800" b="0" i="0" u="none" strike="noStrike" kern="1200" cap="none" spc="0" normalizeH="0" baseline="0" noProof="0" dirty="0">
              <a:ln>
                <a:noFill/>
              </a:ln>
              <a:solidFill>
                <a:srgbClr val="000000"/>
              </a:solidFill>
              <a:effectLst/>
              <a:uLnTx/>
              <a:uFillTx/>
              <a:latin typeface="Arial"/>
              <a:ea typeface="+mn-ea"/>
              <a:cs typeface="+mn-cs"/>
            </a:endParaRPr>
          </a:p>
        </p:txBody>
      </p:sp>
      <p:sp>
        <p:nvSpPr>
          <p:cNvPr id="126" name="TextBox 125">
            <a:extLst>
              <a:ext uri="{FF2B5EF4-FFF2-40B4-BE49-F238E27FC236}">
                <a16:creationId xmlns:a16="http://schemas.microsoft.com/office/drawing/2014/main" id="{1E421157-2442-4C8B-B212-B91E0B4D96FE}"/>
              </a:ext>
            </a:extLst>
          </p:cNvPr>
          <p:cNvSpPr txBox="1">
            <a:spLocks/>
          </p:cNvSpPr>
          <p:nvPr/>
        </p:nvSpPr>
        <p:spPr>
          <a:xfrm>
            <a:off x="6639986" y="1806833"/>
            <a:ext cx="427002" cy="123111"/>
          </a:xfrm>
          <a:prstGeom prst="rect">
            <a:avLst/>
          </a:prstGeom>
          <a:noFill/>
        </p:spPr>
        <p:txBody>
          <a:bodyPr vert="horz" wrap="square" lIns="0" tIns="0" rIns="0" bIns="0" rtlCol="0" anchor="ctr" anchorCtr="0">
            <a:spAutoFit/>
          </a:bodyPr>
          <a:lstStyle>
            <a:lvl1pPr lvl="0" indent="0" defTabSz="913473" fontAlgn="base">
              <a:spcBef>
                <a:spcPct val="0"/>
              </a:spcBef>
              <a:spcAft>
                <a:spcPct val="0"/>
              </a:spcAft>
              <a:buClr>
                <a:schemeClr val="tx2"/>
              </a:buClr>
              <a:buSzPct val="100000"/>
              <a:defRPr lang="ru-RU" sz="1600" baseline="0" dirty="0"/>
            </a:lvl1pPr>
            <a:lvl2pPr marL="198335" lvl="1" indent="-194662" defTabSz="913473" fontAlgn="base">
              <a:spcBef>
                <a:spcPct val="0"/>
              </a:spcBef>
              <a:spcAft>
                <a:spcPct val="0"/>
              </a:spcAft>
              <a:buClr>
                <a:schemeClr val="accent4"/>
              </a:buClr>
              <a:buSzPct val="125000"/>
              <a:buFont typeface="Arial" charset="0"/>
              <a:buChar char="▪"/>
              <a:defRPr lang="ru-RU" sz="1600" baseline="0" dirty="0"/>
            </a:lvl2pPr>
            <a:lvl3pPr marL="455435" lvl="2" indent="-253428" defTabSz="913473" fontAlgn="base">
              <a:spcBef>
                <a:spcPct val="0"/>
              </a:spcBef>
              <a:spcAft>
                <a:spcPct val="0"/>
              </a:spcAft>
              <a:buClr>
                <a:schemeClr val="accent6"/>
              </a:buClr>
              <a:buSzPct val="120000"/>
              <a:buFont typeface="Arial" charset="0"/>
              <a:buChar char="–"/>
              <a:defRPr lang="ru-RU" sz="1600" baseline="0" dirty="0"/>
            </a:lvl3pPr>
            <a:lvl4pPr marL="628060" lvl="3" indent="-157933" defTabSz="913473" fontAlgn="base">
              <a:spcBef>
                <a:spcPct val="0"/>
              </a:spcBef>
              <a:spcAft>
                <a:spcPct val="0"/>
              </a:spcAft>
              <a:buClr>
                <a:schemeClr val="accent6"/>
              </a:buClr>
              <a:buSzPct val="120000"/>
              <a:buFont typeface="Arial" charset="0"/>
              <a:buChar char="▫"/>
              <a:defRPr lang="ru-RU" sz="1600" baseline="0" dirty="0"/>
            </a:lvl4pPr>
            <a:lvl5pPr marL="763957" lvl="4" indent="-132223" defTabSz="913473" fontAlgn="base">
              <a:spcBef>
                <a:spcPct val="0"/>
              </a:spcBef>
              <a:spcAft>
                <a:spcPct val="0"/>
              </a:spcAft>
              <a:buClr>
                <a:schemeClr val="accent6"/>
              </a:buClr>
              <a:buSzPct val="89000"/>
              <a:buFont typeface="Arial" charset="0"/>
              <a:buChar char="-"/>
              <a:defRPr lang="ru-RU" sz="1600" baseline="0" dirty="0"/>
            </a:lvl5pPr>
            <a:lvl6pPr marL="1020030" indent="-177089" defTabSz="1218026" fontAlgn="base">
              <a:spcBef>
                <a:spcPct val="0"/>
              </a:spcBef>
              <a:spcAft>
                <a:spcPct val="0"/>
              </a:spcAft>
              <a:buClr>
                <a:schemeClr val="tx2"/>
              </a:buClr>
              <a:buSzPct val="89000"/>
              <a:buFont typeface="Arial" charset="0"/>
              <a:buChar char="-"/>
              <a:defRPr sz="2100" baseline="0"/>
            </a:lvl6pPr>
            <a:lvl7pPr marL="1020030" indent="-177089" defTabSz="1218026" fontAlgn="base">
              <a:spcBef>
                <a:spcPct val="0"/>
              </a:spcBef>
              <a:spcAft>
                <a:spcPct val="0"/>
              </a:spcAft>
              <a:buClr>
                <a:schemeClr val="tx2"/>
              </a:buClr>
              <a:buSzPct val="89000"/>
              <a:buFont typeface="Arial" charset="0"/>
              <a:buChar char="-"/>
              <a:defRPr sz="2100" baseline="0"/>
            </a:lvl7pPr>
            <a:lvl8pPr marL="1020030" indent="-177089" defTabSz="1218026" fontAlgn="base">
              <a:spcBef>
                <a:spcPct val="0"/>
              </a:spcBef>
              <a:spcAft>
                <a:spcPct val="0"/>
              </a:spcAft>
              <a:buClr>
                <a:schemeClr val="tx2"/>
              </a:buClr>
              <a:buSzPct val="89000"/>
              <a:buFont typeface="Arial" charset="0"/>
              <a:buChar char="-"/>
              <a:defRPr sz="2100" baseline="0"/>
            </a:lvl8pPr>
            <a:lvl9pPr marL="1020030" indent="-177089" defTabSz="1218026" fontAlgn="base">
              <a:spcBef>
                <a:spcPct val="0"/>
              </a:spcBef>
              <a:spcAft>
                <a:spcPct val="0"/>
              </a:spcAft>
              <a:buClr>
                <a:schemeClr val="tx2"/>
              </a:buClr>
              <a:buSzPct val="89000"/>
              <a:buFont typeface="Arial" charset="0"/>
              <a:buChar char="-"/>
              <a:defRPr sz="2100" baseline="0"/>
            </a:lvl9pPr>
          </a:lstStyle>
          <a:p>
            <a:pPr marL="0" marR="0" lvl="0" indent="0" algn="l" defTabSz="913473" rtl="0" eaLnBrk="1" fontAlgn="base" latinLnBrk="0" hangingPunct="1">
              <a:lnSpc>
                <a:spcPct val="100000"/>
              </a:lnSpc>
              <a:spcBef>
                <a:spcPct val="0"/>
              </a:spcBef>
              <a:spcAft>
                <a:spcPct val="0"/>
              </a:spcAft>
              <a:buClr>
                <a:srgbClr val="008080"/>
              </a:buClr>
              <a:buSzPct val="100000"/>
              <a:buFontTx/>
              <a:buNone/>
              <a:tabLst/>
              <a:defRPr/>
            </a:pPr>
            <a:r>
              <a:rPr kumimoji="0" lang="ru-RU" sz="800" b="0" i="0" u="none" strike="noStrike" kern="1200" cap="none" spc="0" normalizeH="0" baseline="0" noProof="0" dirty="0">
                <a:ln>
                  <a:noFill/>
                </a:ln>
                <a:solidFill>
                  <a:srgbClr val="000000"/>
                </a:solidFill>
                <a:effectLst/>
                <a:uLnTx/>
                <a:uFillTx/>
                <a:latin typeface="Arial"/>
                <a:ea typeface="+mn-ea"/>
                <a:cs typeface="+mn-cs"/>
              </a:rPr>
              <a:t>Да</a:t>
            </a:r>
            <a:endParaRPr kumimoji="0" lang="en-US" sz="800" b="0" i="0" u="none" strike="noStrike" kern="1200" cap="none" spc="0" normalizeH="0" baseline="0" noProof="0" dirty="0">
              <a:ln>
                <a:noFill/>
              </a:ln>
              <a:solidFill>
                <a:srgbClr val="000000"/>
              </a:solidFill>
              <a:effectLst/>
              <a:uLnTx/>
              <a:uFillTx/>
              <a:latin typeface="Arial"/>
              <a:ea typeface="+mn-ea"/>
              <a:cs typeface="+mn-cs"/>
            </a:endParaRPr>
          </a:p>
        </p:txBody>
      </p:sp>
      <p:cxnSp>
        <p:nvCxnSpPr>
          <p:cNvPr id="127" name="Соединительная линия уступом 126"/>
          <p:cNvCxnSpPr>
            <a:stCxn id="122" idx="0"/>
            <a:endCxn id="76" idx="3"/>
          </p:cNvCxnSpPr>
          <p:nvPr/>
        </p:nvCxnSpPr>
        <p:spPr>
          <a:xfrm rot="16200000" flipH="1">
            <a:off x="7325521" y="1374465"/>
            <a:ext cx="857137" cy="2519350"/>
          </a:xfrm>
          <a:prstGeom prst="bentConnector4">
            <a:avLst>
              <a:gd name="adj1" fmla="val -26670"/>
              <a:gd name="adj2" fmla="val 109074"/>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29" name="Блок-схема: ИЛИ 128"/>
          <p:cNvSpPr>
            <a:spLocks/>
          </p:cNvSpPr>
          <p:nvPr/>
        </p:nvSpPr>
        <p:spPr>
          <a:xfrm>
            <a:off x="9309758" y="3882778"/>
            <a:ext cx="214947" cy="194573"/>
          </a:xfrm>
          <a:prstGeom prst="flowChartOr">
            <a:avLst/>
          </a:prstGeom>
          <a:solidFill>
            <a:schemeClr val="accent3"/>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3722" rtl="0" eaLnBrk="1" fontAlgn="auto" latinLnBrk="0" hangingPunct="1">
              <a:lnSpc>
                <a:spcPct val="100000"/>
              </a:lnSpc>
              <a:spcBef>
                <a:spcPts val="0"/>
              </a:spcBef>
              <a:spcAft>
                <a:spcPts val="0"/>
              </a:spcAft>
              <a:buClrTx/>
              <a:buSzTx/>
              <a:buFontTx/>
              <a:buNone/>
              <a:tabLst/>
              <a:defRPr/>
            </a:pPr>
            <a:endParaRPr kumimoji="0" lang="ru-RU" sz="800" b="0" i="0" u="none" strike="noStrike" kern="1200" cap="none" spc="0" normalizeH="0" baseline="0" noProof="0" dirty="0" err="1">
              <a:ln>
                <a:noFill/>
              </a:ln>
              <a:solidFill>
                <a:srgbClr val="000000"/>
              </a:solidFill>
              <a:effectLst/>
              <a:uLnTx/>
              <a:uFillTx/>
              <a:latin typeface="Arial"/>
              <a:ea typeface="+mn-ea"/>
              <a:cs typeface="+mn-cs"/>
            </a:endParaRPr>
          </a:p>
        </p:txBody>
      </p:sp>
      <p:grpSp>
        <p:nvGrpSpPr>
          <p:cNvPr id="130" name="Group 28">
            <a:extLst>
              <a:ext uri="{FF2B5EF4-FFF2-40B4-BE49-F238E27FC236}">
                <a16:creationId xmlns:a16="http://schemas.microsoft.com/office/drawing/2014/main" id="{6CA4308D-7937-405A-B8A3-F1C18C21C6A9}"/>
              </a:ext>
            </a:extLst>
          </p:cNvPr>
          <p:cNvGrpSpPr/>
          <p:nvPr/>
        </p:nvGrpSpPr>
        <p:grpSpPr>
          <a:xfrm>
            <a:off x="8175343" y="5444082"/>
            <a:ext cx="3707839" cy="870545"/>
            <a:chOff x="7650039" y="242633"/>
            <a:chExt cx="3707893" cy="870558"/>
          </a:xfrm>
        </p:grpSpPr>
        <p:grpSp>
          <p:nvGrpSpPr>
            <p:cNvPr id="131" name="Group 23">
              <a:extLst>
                <a:ext uri="{FF2B5EF4-FFF2-40B4-BE49-F238E27FC236}">
                  <a16:creationId xmlns:a16="http://schemas.microsoft.com/office/drawing/2014/main" id="{FC36C116-2AEB-4AD9-A324-74BDBD493C10}"/>
                </a:ext>
              </a:extLst>
            </p:cNvPr>
            <p:cNvGrpSpPr/>
            <p:nvPr/>
          </p:nvGrpSpPr>
          <p:grpSpPr>
            <a:xfrm>
              <a:off x="9405937" y="242633"/>
              <a:ext cx="1951995" cy="870558"/>
              <a:chOff x="9405937" y="242633"/>
              <a:chExt cx="1951995" cy="870558"/>
            </a:xfrm>
          </p:grpSpPr>
          <p:sp>
            <p:nvSpPr>
              <p:cNvPr id="139" name="TextBox 138">
                <a:extLst>
                  <a:ext uri="{FF2B5EF4-FFF2-40B4-BE49-F238E27FC236}">
                    <a16:creationId xmlns:a16="http://schemas.microsoft.com/office/drawing/2014/main" id="{7F2FA652-9C9F-414D-ACE6-DE5DF8B992D4}"/>
                  </a:ext>
                </a:extLst>
              </p:cNvPr>
              <p:cNvSpPr txBox="1">
                <a:spLocks/>
              </p:cNvSpPr>
              <p:nvPr/>
            </p:nvSpPr>
            <p:spPr bwMode="gray">
              <a:xfrm>
                <a:off x="9730584" y="581815"/>
                <a:ext cx="1223419" cy="125613"/>
              </a:xfrm>
              <a:prstGeom prst="rect">
                <a:avLst/>
              </a:prstGeom>
            </p:spPr>
            <p:txBody>
              <a:bodyPr vert="horz" wrap="none" lIns="0" tIns="0" rIns="0" bIns="0" rtlCol="0">
                <a:spAutoFit/>
              </a:bodyPr>
              <a:lstStyle>
                <a:lvl1pPr lvl="0" indent="0" defTabSz="913473" fontAlgn="base">
                  <a:spcBef>
                    <a:spcPct val="0"/>
                  </a:spcBef>
                  <a:spcAft>
                    <a:spcPct val="0"/>
                  </a:spcAft>
                  <a:buClr>
                    <a:schemeClr val="tx2"/>
                  </a:buClr>
                  <a:buSzPct val="100000"/>
                  <a:defRPr lang="ru-RU" sz="1600" baseline="0" dirty="0"/>
                </a:lvl1pPr>
                <a:lvl2pPr marL="198335" lvl="1" indent="-194662" defTabSz="913473" fontAlgn="base">
                  <a:spcBef>
                    <a:spcPct val="0"/>
                  </a:spcBef>
                  <a:spcAft>
                    <a:spcPct val="0"/>
                  </a:spcAft>
                  <a:buClr>
                    <a:schemeClr val="accent4"/>
                  </a:buClr>
                  <a:buSzPct val="125000"/>
                  <a:buFont typeface="Arial" charset="0"/>
                  <a:buChar char="▪"/>
                  <a:defRPr lang="ru-RU" sz="1600" baseline="0" dirty="0"/>
                </a:lvl2pPr>
                <a:lvl3pPr marL="455435" lvl="2" indent="-253428" defTabSz="913473" fontAlgn="base">
                  <a:spcBef>
                    <a:spcPct val="0"/>
                  </a:spcBef>
                  <a:spcAft>
                    <a:spcPct val="0"/>
                  </a:spcAft>
                  <a:buClr>
                    <a:schemeClr val="accent6"/>
                  </a:buClr>
                  <a:buSzPct val="120000"/>
                  <a:buFont typeface="Arial" charset="0"/>
                  <a:buChar char="–"/>
                  <a:defRPr lang="ru-RU" sz="1600" baseline="0" dirty="0"/>
                </a:lvl3pPr>
                <a:lvl4pPr marL="628060" lvl="3" indent="-157933" defTabSz="913473" fontAlgn="base">
                  <a:spcBef>
                    <a:spcPct val="0"/>
                  </a:spcBef>
                  <a:spcAft>
                    <a:spcPct val="0"/>
                  </a:spcAft>
                  <a:buClr>
                    <a:schemeClr val="accent6"/>
                  </a:buClr>
                  <a:buSzPct val="120000"/>
                  <a:buFont typeface="Arial" charset="0"/>
                  <a:buChar char="▫"/>
                  <a:defRPr lang="ru-RU" sz="1600" baseline="0" dirty="0"/>
                </a:lvl4pPr>
                <a:lvl5pPr marL="763957" lvl="4" indent="-132223" defTabSz="913473" fontAlgn="base">
                  <a:spcBef>
                    <a:spcPct val="0"/>
                  </a:spcBef>
                  <a:spcAft>
                    <a:spcPct val="0"/>
                  </a:spcAft>
                  <a:buClr>
                    <a:schemeClr val="accent6"/>
                  </a:buClr>
                  <a:buSzPct val="89000"/>
                  <a:buFont typeface="Arial" charset="0"/>
                  <a:buChar char="-"/>
                  <a:defRPr lang="ru-RU" sz="1600" baseline="0" dirty="0"/>
                </a:lvl5pPr>
                <a:lvl6pPr marL="1020030" indent="-177089" defTabSz="1218026" fontAlgn="base">
                  <a:spcBef>
                    <a:spcPct val="0"/>
                  </a:spcBef>
                  <a:spcAft>
                    <a:spcPct val="0"/>
                  </a:spcAft>
                  <a:buClr>
                    <a:schemeClr val="tx2"/>
                  </a:buClr>
                  <a:buSzPct val="89000"/>
                  <a:buFont typeface="Arial" charset="0"/>
                  <a:buChar char="-"/>
                  <a:defRPr sz="2100" baseline="0"/>
                </a:lvl6pPr>
                <a:lvl7pPr marL="1020030" indent="-177089" defTabSz="1218026" fontAlgn="base">
                  <a:spcBef>
                    <a:spcPct val="0"/>
                  </a:spcBef>
                  <a:spcAft>
                    <a:spcPct val="0"/>
                  </a:spcAft>
                  <a:buClr>
                    <a:schemeClr val="tx2"/>
                  </a:buClr>
                  <a:buSzPct val="89000"/>
                  <a:buFont typeface="Arial" charset="0"/>
                  <a:buChar char="-"/>
                  <a:defRPr sz="2100" baseline="0"/>
                </a:lvl7pPr>
                <a:lvl8pPr marL="1020030" indent="-177089" defTabSz="1218026" fontAlgn="base">
                  <a:spcBef>
                    <a:spcPct val="0"/>
                  </a:spcBef>
                  <a:spcAft>
                    <a:spcPct val="0"/>
                  </a:spcAft>
                  <a:buClr>
                    <a:schemeClr val="tx2"/>
                  </a:buClr>
                  <a:buSzPct val="89000"/>
                  <a:buFont typeface="Arial" charset="0"/>
                  <a:buChar char="-"/>
                  <a:defRPr sz="2100" baseline="0"/>
                </a:lvl8pPr>
                <a:lvl9pPr marL="1020030" indent="-177089" defTabSz="1218026" fontAlgn="base">
                  <a:spcBef>
                    <a:spcPct val="0"/>
                  </a:spcBef>
                  <a:spcAft>
                    <a:spcPct val="0"/>
                  </a:spcAft>
                  <a:buClr>
                    <a:schemeClr val="tx2"/>
                  </a:buClr>
                  <a:buSzPct val="89000"/>
                  <a:buFont typeface="Arial" charset="0"/>
                  <a:buChar char="-"/>
                  <a:defRPr sz="2100" baseline="0"/>
                </a:lvl9pPr>
              </a:lstStyle>
              <a:p>
                <a:pPr marL="0" marR="0" lvl="0" indent="0" algn="l" defTabSz="913473" rtl="0" eaLnBrk="1" fontAlgn="base" latinLnBrk="0" hangingPunct="1">
                  <a:lnSpc>
                    <a:spcPct val="100000"/>
                  </a:lnSpc>
                  <a:spcBef>
                    <a:spcPct val="0"/>
                  </a:spcBef>
                  <a:spcAft>
                    <a:spcPct val="0"/>
                  </a:spcAft>
                  <a:buClr>
                    <a:srgbClr val="008080"/>
                  </a:buClr>
                  <a:buSzPct val="100000"/>
                  <a:buFontTx/>
                  <a:buNone/>
                  <a:tabLst/>
                  <a:defRPr/>
                </a:pPr>
                <a:r>
                  <a:rPr kumimoji="0" lang="ru-RU" sz="800" b="0" i="0" u="none" strike="noStrike" kern="1200" cap="none" spc="0" normalizeH="0" baseline="0" noProof="0" dirty="0">
                    <a:ln>
                      <a:noFill/>
                    </a:ln>
                    <a:solidFill>
                      <a:srgbClr val="000000"/>
                    </a:solidFill>
                    <a:effectLst/>
                    <a:uLnTx/>
                    <a:uFillTx/>
                    <a:latin typeface="Arial"/>
                    <a:ea typeface="+mn-ea"/>
                    <a:cs typeface="+mn-cs"/>
                  </a:rPr>
                  <a:t>Промежуточное событие</a:t>
                </a:r>
              </a:p>
            </p:txBody>
          </p:sp>
          <p:sp>
            <p:nvSpPr>
              <p:cNvPr id="140" name="TextBox 139">
                <a:extLst>
                  <a:ext uri="{FF2B5EF4-FFF2-40B4-BE49-F238E27FC236}">
                    <a16:creationId xmlns:a16="http://schemas.microsoft.com/office/drawing/2014/main" id="{216268E4-C73D-4DBC-B82B-9E4338B290FE}"/>
                  </a:ext>
                </a:extLst>
              </p:cNvPr>
              <p:cNvSpPr txBox="1"/>
              <p:nvPr/>
            </p:nvSpPr>
            <p:spPr>
              <a:xfrm>
                <a:off x="9730584" y="296662"/>
                <a:ext cx="978081" cy="125613"/>
              </a:xfrm>
              <a:prstGeom prst="rect">
                <a:avLst/>
              </a:prstGeom>
            </p:spPr>
            <p:txBody>
              <a:bodyPr vert="horz" wrap="none" lIns="0" tIns="0" rIns="0" bIns="0" rtlCol="0" anchor="t" anchorCtr="0">
                <a:spAutoFit/>
              </a:bodyPr>
              <a:lstStyle>
                <a:lvl1pPr lvl="0" indent="0" defTabSz="913473" fontAlgn="base">
                  <a:spcBef>
                    <a:spcPct val="0"/>
                  </a:spcBef>
                  <a:spcAft>
                    <a:spcPct val="0"/>
                  </a:spcAft>
                  <a:buClr>
                    <a:schemeClr val="tx2"/>
                  </a:buClr>
                  <a:buSzPct val="100000"/>
                  <a:defRPr lang="ru-RU" sz="1600" baseline="0" dirty="0"/>
                </a:lvl1pPr>
                <a:lvl2pPr marL="198335" lvl="1" indent="-194662" defTabSz="913473" fontAlgn="base">
                  <a:spcBef>
                    <a:spcPct val="0"/>
                  </a:spcBef>
                  <a:spcAft>
                    <a:spcPct val="0"/>
                  </a:spcAft>
                  <a:buClr>
                    <a:schemeClr val="accent4"/>
                  </a:buClr>
                  <a:buSzPct val="125000"/>
                  <a:buFont typeface="Arial" charset="0"/>
                  <a:buChar char="▪"/>
                  <a:defRPr lang="ru-RU" sz="1600" baseline="0" dirty="0"/>
                </a:lvl2pPr>
                <a:lvl3pPr marL="455435" lvl="2" indent="-253428" defTabSz="913473" fontAlgn="base">
                  <a:spcBef>
                    <a:spcPct val="0"/>
                  </a:spcBef>
                  <a:spcAft>
                    <a:spcPct val="0"/>
                  </a:spcAft>
                  <a:buClr>
                    <a:schemeClr val="accent6"/>
                  </a:buClr>
                  <a:buSzPct val="120000"/>
                  <a:buFont typeface="Arial" charset="0"/>
                  <a:buChar char="–"/>
                  <a:defRPr lang="ru-RU" sz="1600" baseline="0" dirty="0"/>
                </a:lvl3pPr>
                <a:lvl4pPr marL="628060" lvl="3" indent="-157933" defTabSz="913473" fontAlgn="base">
                  <a:spcBef>
                    <a:spcPct val="0"/>
                  </a:spcBef>
                  <a:spcAft>
                    <a:spcPct val="0"/>
                  </a:spcAft>
                  <a:buClr>
                    <a:schemeClr val="accent6"/>
                  </a:buClr>
                  <a:buSzPct val="120000"/>
                  <a:buFont typeface="Arial" charset="0"/>
                  <a:buChar char="▫"/>
                  <a:defRPr lang="ru-RU" sz="1600" baseline="0" dirty="0"/>
                </a:lvl4pPr>
                <a:lvl5pPr marL="763957" lvl="4" indent="-132223" defTabSz="913473" fontAlgn="base">
                  <a:spcBef>
                    <a:spcPct val="0"/>
                  </a:spcBef>
                  <a:spcAft>
                    <a:spcPct val="0"/>
                  </a:spcAft>
                  <a:buClr>
                    <a:schemeClr val="accent6"/>
                  </a:buClr>
                  <a:buSzPct val="89000"/>
                  <a:buFont typeface="Arial" charset="0"/>
                  <a:buChar char="-"/>
                  <a:defRPr lang="ru-RU" sz="1600" baseline="0" dirty="0"/>
                </a:lvl5pPr>
                <a:lvl6pPr marL="1020030" indent="-177089" defTabSz="1218026" fontAlgn="base">
                  <a:spcBef>
                    <a:spcPct val="0"/>
                  </a:spcBef>
                  <a:spcAft>
                    <a:spcPct val="0"/>
                  </a:spcAft>
                  <a:buClr>
                    <a:schemeClr val="tx2"/>
                  </a:buClr>
                  <a:buSzPct val="89000"/>
                  <a:buFont typeface="Arial" charset="0"/>
                  <a:buChar char="-"/>
                  <a:defRPr sz="2100" baseline="0"/>
                </a:lvl6pPr>
                <a:lvl7pPr marL="1020030" indent="-177089" defTabSz="1218026" fontAlgn="base">
                  <a:spcBef>
                    <a:spcPct val="0"/>
                  </a:spcBef>
                  <a:spcAft>
                    <a:spcPct val="0"/>
                  </a:spcAft>
                  <a:buClr>
                    <a:schemeClr val="tx2"/>
                  </a:buClr>
                  <a:buSzPct val="89000"/>
                  <a:buFont typeface="Arial" charset="0"/>
                  <a:buChar char="-"/>
                  <a:defRPr sz="2100" baseline="0"/>
                </a:lvl7pPr>
                <a:lvl8pPr marL="1020030" indent="-177089" defTabSz="1218026" fontAlgn="base">
                  <a:spcBef>
                    <a:spcPct val="0"/>
                  </a:spcBef>
                  <a:spcAft>
                    <a:spcPct val="0"/>
                  </a:spcAft>
                  <a:buClr>
                    <a:schemeClr val="tx2"/>
                  </a:buClr>
                  <a:buSzPct val="89000"/>
                  <a:buFont typeface="Arial" charset="0"/>
                  <a:buChar char="-"/>
                  <a:defRPr sz="2100" baseline="0"/>
                </a:lvl8pPr>
                <a:lvl9pPr marL="1020030" indent="-177089" defTabSz="1218026" fontAlgn="base">
                  <a:spcBef>
                    <a:spcPct val="0"/>
                  </a:spcBef>
                  <a:spcAft>
                    <a:spcPct val="0"/>
                  </a:spcAft>
                  <a:buClr>
                    <a:schemeClr val="tx2"/>
                  </a:buClr>
                  <a:buSzPct val="89000"/>
                  <a:buFont typeface="Arial" charset="0"/>
                  <a:buChar char="-"/>
                  <a:defRPr sz="2100" baseline="0"/>
                </a:lvl9pPr>
              </a:lstStyle>
              <a:p>
                <a:pPr marL="0" marR="0" lvl="0" indent="0" algn="l" defTabSz="913473" rtl="0" eaLnBrk="1" fontAlgn="base" latinLnBrk="0" hangingPunct="1">
                  <a:lnSpc>
                    <a:spcPct val="100000"/>
                  </a:lnSpc>
                  <a:spcBef>
                    <a:spcPct val="0"/>
                  </a:spcBef>
                  <a:spcAft>
                    <a:spcPct val="0"/>
                  </a:spcAft>
                  <a:buClr>
                    <a:srgbClr val="008080"/>
                  </a:buClr>
                  <a:buSzPct val="100000"/>
                  <a:buFontTx/>
                  <a:buNone/>
                  <a:tabLst/>
                  <a:defRPr/>
                </a:pPr>
                <a:r>
                  <a:rPr kumimoji="0" lang="ru-RU" sz="800" b="0" i="0" u="none" strike="noStrike" kern="1200" cap="none" spc="0" normalizeH="0" baseline="0" noProof="0" dirty="0">
                    <a:ln>
                      <a:noFill/>
                    </a:ln>
                    <a:solidFill>
                      <a:srgbClr val="000000"/>
                    </a:solidFill>
                    <a:effectLst/>
                    <a:uLnTx/>
                    <a:uFillTx/>
                    <a:latin typeface="Arial"/>
                    <a:ea typeface="+mn-ea"/>
                    <a:cs typeface="+mn-cs"/>
                  </a:rPr>
                  <a:t>Начальное событие</a:t>
                </a:r>
              </a:p>
            </p:txBody>
          </p:sp>
          <p:sp>
            <p:nvSpPr>
              <p:cNvPr id="141" name="TextBox 140">
                <a:extLst>
                  <a:ext uri="{FF2B5EF4-FFF2-40B4-BE49-F238E27FC236}">
                    <a16:creationId xmlns:a16="http://schemas.microsoft.com/office/drawing/2014/main" id="{7F2FA652-9C9F-414D-ACE6-DE5DF8B992D4}"/>
                  </a:ext>
                </a:extLst>
              </p:cNvPr>
              <p:cNvSpPr txBox="1">
                <a:spLocks/>
              </p:cNvSpPr>
              <p:nvPr/>
            </p:nvSpPr>
            <p:spPr bwMode="gray">
              <a:xfrm>
                <a:off x="9730586" y="866968"/>
                <a:ext cx="1627346" cy="246223"/>
              </a:xfrm>
              <a:prstGeom prst="rect">
                <a:avLst/>
              </a:prstGeom>
            </p:spPr>
            <p:txBody>
              <a:bodyPr vert="horz" wrap="square" lIns="0" tIns="0" rIns="0" bIns="0" rtlCol="0">
                <a:spAutoFit/>
              </a:bodyPr>
              <a:lstStyle>
                <a:lvl1pPr lvl="0" indent="0" defTabSz="913473" fontAlgn="base">
                  <a:spcBef>
                    <a:spcPct val="0"/>
                  </a:spcBef>
                  <a:spcAft>
                    <a:spcPct val="0"/>
                  </a:spcAft>
                  <a:buClr>
                    <a:schemeClr val="tx2"/>
                  </a:buClr>
                  <a:buSzPct val="100000"/>
                  <a:defRPr lang="ru-RU" sz="1600" baseline="0" dirty="0"/>
                </a:lvl1pPr>
                <a:lvl2pPr marL="198335" lvl="1" indent="-194662" defTabSz="913473" fontAlgn="base">
                  <a:spcBef>
                    <a:spcPct val="0"/>
                  </a:spcBef>
                  <a:spcAft>
                    <a:spcPct val="0"/>
                  </a:spcAft>
                  <a:buClr>
                    <a:schemeClr val="accent4"/>
                  </a:buClr>
                  <a:buSzPct val="125000"/>
                  <a:buFont typeface="Arial" charset="0"/>
                  <a:buChar char="▪"/>
                  <a:defRPr lang="ru-RU" sz="1600" baseline="0" dirty="0"/>
                </a:lvl2pPr>
                <a:lvl3pPr marL="455435" lvl="2" indent="-253428" defTabSz="913473" fontAlgn="base">
                  <a:spcBef>
                    <a:spcPct val="0"/>
                  </a:spcBef>
                  <a:spcAft>
                    <a:spcPct val="0"/>
                  </a:spcAft>
                  <a:buClr>
                    <a:schemeClr val="accent6"/>
                  </a:buClr>
                  <a:buSzPct val="120000"/>
                  <a:buFont typeface="Arial" charset="0"/>
                  <a:buChar char="–"/>
                  <a:defRPr lang="ru-RU" sz="1600" baseline="0" dirty="0"/>
                </a:lvl3pPr>
                <a:lvl4pPr marL="628060" lvl="3" indent="-157933" defTabSz="913473" fontAlgn="base">
                  <a:spcBef>
                    <a:spcPct val="0"/>
                  </a:spcBef>
                  <a:spcAft>
                    <a:spcPct val="0"/>
                  </a:spcAft>
                  <a:buClr>
                    <a:schemeClr val="accent6"/>
                  </a:buClr>
                  <a:buSzPct val="120000"/>
                  <a:buFont typeface="Arial" charset="0"/>
                  <a:buChar char="▫"/>
                  <a:defRPr lang="ru-RU" sz="1600" baseline="0" dirty="0"/>
                </a:lvl4pPr>
                <a:lvl5pPr marL="763957" lvl="4" indent="-132223" defTabSz="913473" fontAlgn="base">
                  <a:spcBef>
                    <a:spcPct val="0"/>
                  </a:spcBef>
                  <a:spcAft>
                    <a:spcPct val="0"/>
                  </a:spcAft>
                  <a:buClr>
                    <a:schemeClr val="accent6"/>
                  </a:buClr>
                  <a:buSzPct val="89000"/>
                  <a:buFont typeface="Arial" charset="0"/>
                  <a:buChar char="-"/>
                  <a:defRPr lang="ru-RU" sz="1600" baseline="0" dirty="0"/>
                </a:lvl5pPr>
                <a:lvl6pPr marL="1020030" indent="-177089" defTabSz="1218026" fontAlgn="base">
                  <a:spcBef>
                    <a:spcPct val="0"/>
                  </a:spcBef>
                  <a:spcAft>
                    <a:spcPct val="0"/>
                  </a:spcAft>
                  <a:buClr>
                    <a:schemeClr val="tx2"/>
                  </a:buClr>
                  <a:buSzPct val="89000"/>
                  <a:buFont typeface="Arial" charset="0"/>
                  <a:buChar char="-"/>
                  <a:defRPr sz="2100" baseline="0"/>
                </a:lvl6pPr>
                <a:lvl7pPr marL="1020030" indent="-177089" defTabSz="1218026" fontAlgn="base">
                  <a:spcBef>
                    <a:spcPct val="0"/>
                  </a:spcBef>
                  <a:spcAft>
                    <a:spcPct val="0"/>
                  </a:spcAft>
                  <a:buClr>
                    <a:schemeClr val="tx2"/>
                  </a:buClr>
                  <a:buSzPct val="89000"/>
                  <a:buFont typeface="Arial" charset="0"/>
                  <a:buChar char="-"/>
                  <a:defRPr sz="2100" baseline="0"/>
                </a:lvl7pPr>
                <a:lvl8pPr marL="1020030" indent="-177089" defTabSz="1218026" fontAlgn="base">
                  <a:spcBef>
                    <a:spcPct val="0"/>
                  </a:spcBef>
                  <a:spcAft>
                    <a:spcPct val="0"/>
                  </a:spcAft>
                  <a:buClr>
                    <a:schemeClr val="tx2"/>
                  </a:buClr>
                  <a:buSzPct val="89000"/>
                  <a:buFont typeface="Arial" charset="0"/>
                  <a:buChar char="-"/>
                  <a:defRPr sz="2100" baseline="0"/>
                </a:lvl8pPr>
                <a:lvl9pPr marL="1020030" indent="-177089" defTabSz="1218026" fontAlgn="base">
                  <a:spcBef>
                    <a:spcPct val="0"/>
                  </a:spcBef>
                  <a:spcAft>
                    <a:spcPct val="0"/>
                  </a:spcAft>
                  <a:buClr>
                    <a:schemeClr val="tx2"/>
                  </a:buClr>
                  <a:buSzPct val="89000"/>
                  <a:buFont typeface="Arial" charset="0"/>
                  <a:buChar char="-"/>
                  <a:defRPr sz="2100" baseline="0"/>
                </a:lvl9pPr>
              </a:lstStyle>
              <a:p>
                <a:pPr marL="0" marR="0" lvl="0" indent="0" algn="l" defTabSz="913473" rtl="0" eaLnBrk="1" fontAlgn="base" latinLnBrk="0" hangingPunct="1">
                  <a:lnSpc>
                    <a:spcPct val="100000"/>
                  </a:lnSpc>
                  <a:spcBef>
                    <a:spcPct val="0"/>
                  </a:spcBef>
                  <a:spcAft>
                    <a:spcPct val="0"/>
                  </a:spcAft>
                  <a:buClr>
                    <a:srgbClr val="008080"/>
                  </a:buClr>
                  <a:buSzPct val="100000"/>
                  <a:buFontTx/>
                  <a:buNone/>
                  <a:tabLst/>
                  <a:defRPr/>
                </a:pPr>
                <a:r>
                  <a:rPr kumimoji="0" lang="ru-RU" sz="800" b="0" i="0" u="none" strike="noStrike" kern="1200" cap="none" spc="0" normalizeH="0" baseline="0" noProof="0" dirty="0">
                    <a:ln>
                      <a:noFill/>
                    </a:ln>
                    <a:solidFill>
                      <a:srgbClr val="000000"/>
                    </a:solidFill>
                    <a:effectLst/>
                    <a:uLnTx/>
                    <a:uFillTx/>
                    <a:latin typeface="Arial"/>
                    <a:ea typeface="+mn-ea"/>
                    <a:cs typeface="+mn-cs"/>
                  </a:rPr>
                  <a:t>Событие, которым завершается выполнение процесса</a:t>
                </a:r>
              </a:p>
            </p:txBody>
          </p:sp>
          <p:grpSp>
            <p:nvGrpSpPr>
              <p:cNvPr id="142" name="Group 5">
                <a:extLst>
                  <a:ext uri="{FF2B5EF4-FFF2-40B4-BE49-F238E27FC236}">
                    <a16:creationId xmlns:a16="http://schemas.microsoft.com/office/drawing/2014/main" id="{5E50DB49-9F4C-4078-B226-EAB1AB49DEE9}"/>
                  </a:ext>
                </a:extLst>
              </p:cNvPr>
              <p:cNvGrpSpPr>
                <a:grpSpLocks/>
              </p:cNvGrpSpPr>
              <p:nvPr/>
            </p:nvGrpSpPr>
            <p:grpSpPr>
              <a:xfrm>
                <a:off x="9405937" y="812938"/>
                <a:ext cx="231169" cy="231169"/>
                <a:chOff x="11260222" y="3084475"/>
                <a:chExt cx="216000" cy="216000"/>
              </a:xfrm>
            </p:grpSpPr>
            <p:sp>
              <p:nvSpPr>
                <p:cNvPr id="145" name="Oval 216">
                  <a:extLst>
                    <a:ext uri="{FF2B5EF4-FFF2-40B4-BE49-F238E27FC236}">
                      <a16:creationId xmlns:a16="http://schemas.microsoft.com/office/drawing/2014/main" id="{A24A9FD2-D07F-44C8-9D2E-1FADEC7693FD}"/>
                    </a:ext>
                  </a:extLst>
                </p:cNvPr>
                <p:cNvSpPr>
                  <a:spLocks/>
                </p:cNvSpPr>
                <p:nvPr/>
              </p:nvSpPr>
              <p:spPr bwMode="gray">
                <a:xfrm>
                  <a:off x="11260222" y="3084475"/>
                  <a:ext cx="216000" cy="216000"/>
                </a:xfrm>
                <a:prstGeom prst="ellipse">
                  <a:avLst/>
                </a:prstGeom>
                <a:solidFill>
                  <a:schemeClr val="bg1"/>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ru-RU"/>
                  </a:defPPr>
                  <a:lvl1pPr marL="0" algn="l" defTabSz="913722" rtl="0" eaLnBrk="1" latinLnBrk="0" hangingPunct="1">
                    <a:defRPr sz="1800" kern="1200">
                      <a:solidFill>
                        <a:schemeClr val="lt1"/>
                      </a:solidFill>
                      <a:latin typeface="+mn-lt"/>
                      <a:ea typeface="+mn-ea"/>
                      <a:cs typeface="+mn-cs"/>
                    </a:defRPr>
                  </a:lvl1pPr>
                  <a:lvl2pPr marL="456864" algn="l" defTabSz="913722" rtl="0" eaLnBrk="1" latinLnBrk="0" hangingPunct="1">
                    <a:defRPr sz="1800" kern="1200">
                      <a:solidFill>
                        <a:schemeClr val="lt1"/>
                      </a:solidFill>
                      <a:latin typeface="+mn-lt"/>
                      <a:ea typeface="+mn-ea"/>
                      <a:cs typeface="+mn-cs"/>
                    </a:defRPr>
                  </a:lvl2pPr>
                  <a:lvl3pPr marL="913722" algn="l" defTabSz="913722" rtl="0" eaLnBrk="1" latinLnBrk="0" hangingPunct="1">
                    <a:defRPr sz="1800" kern="1200">
                      <a:solidFill>
                        <a:schemeClr val="lt1"/>
                      </a:solidFill>
                      <a:latin typeface="+mn-lt"/>
                      <a:ea typeface="+mn-ea"/>
                      <a:cs typeface="+mn-cs"/>
                    </a:defRPr>
                  </a:lvl3pPr>
                  <a:lvl4pPr marL="1370584" algn="l" defTabSz="913722" rtl="0" eaLnBrk="1" latinLnBrk="0" hangingPunct="1">
                    <a:defRPr sz="1800" kern="1200">
                      <a:solidFill>
                        <a:schemeClr val="lt1"/>
                      </a:solidFill>
                      <a:latin typeface="+mn-lt"/>
                      <a:ea typeface="+mn-ea"/>
                      <a:cs typeface="+mn-cs"/>
                    </a:defRPr>
                  </a:lvl4pPr>
                  <a:lvl5pPr marL="1827444" algn="l" defTabSz="913722" rtl="0" eaLnBrk="1" latinLnBrk="0" hangingPunct="1">
                    <a:defRPr sz="1800" kern="1200">
                      <a:solidFill>
                        <a:schemeClr val="lt1"/>
                      </a:solidFill>
                      <a:latin typeface="+mn-lt"/>
                      <a:ea typeface="+mn-ea"/>
                      <a:cs typeface="+mn-cs"/>
                    </a:defRPr>
                  </a:lvl5pPr>
                  <a:lvl6pPr marL="2284305" algn="l" defTabSz="913722" rtl="0" eaLnBrk="1" latinLnBrk="0" hangingPunct="1">
                    <a:defRPr sz="1800" kern="1200">
                      <a:solidFill>
                        <a:schemeClr val="lt1"/>
                      </a:solidFill>
                      <a:latin typeface="+mn-lt"/>
                      <a:ea typeface="+mn-ea"/>
                      <a:cs typeface="+mn-cs"/>
                    </a:defRPr>
                  </a:lvl6pPr>
                  <a:lvl7pPr marL="2741165" algn="l" defTabSz="913722" rtl="0" eaLnBrk="1" latinLnBrk="0" hangingPunct="1">
                    <a:defRPr sz="1800" kern="1200">
                      <a:solidFill>
                        <a:schemeClr val="lt1"/>
                      </a:solidFill>
                      <a:latin typeface="+mn-lt"/>
                      <a:ea typeface="+mn-ea"/>
                      <a:cs typeface="+mn-cs"/>
                    </a:defRPr>
                  </a:lvl7pPr>
                  <a:lvl8pPr marL="3198027" algn="l" defTabSz="913722" rtl="0" eaLnBrk="1" latinLnBrk="0" hangingPunct="1">
                    <a:defRPr sz="1800" kern="1200">
                      <a:solidFill>
                        <a:schemeClr val="lt1"/>
                      </a:solidFill>
                      <a:latin typeface="+mn-lt"/>
                      <a:ea typeface="+mn-ea"/>
                      <a:cs typeface="+mn-cs"/>
                    </a:defRPr>
                  </a:lvl8pPr>
                  <a:lvl9pPr marL="3654888" algn="l" defTabSz="913722" rtl="0" eaLnBrk="1" latinLnBrk="0" hangingPunct="1">
                    <a:defRPr sz="1800" kern="1200">
                      <a:solidFill>
                        <a:schemeClr val="lt1"/>
                      </a:solidFill>
                      <a:latin typeface="+mn-lt"/>
                      <a:ea typeface="+mn-ea"/>
                      <a:cs typeface="+mn-cs"/>
                    </a:defRPr>
                  </a:lvl9pPr>
                </a:lstStyle>
                <a:p>
                  <a:pPr marL="0" marR="0" lvl="0" indent="0" algn="ctr" defTabSz="913722" rtl="0" eaLnBrk="1" fontAlgn="auto" latinLnBrk="0" hangingPunct="1">
                    <a:lnSpc>
                      <a:spcPct val="100000"/>
                    </a:lnSpc>
                    <a:spcBef>
                      <a:spcPts val="0"/>
                    </a:spcBef>
                    <a:spcAft>
                      <a:spcPts val="0"/>
                    </a:spcAft>
                    <a:buClrTx/>
                    <a:buSzTx/>
                    <a:buFontTx/>
                    <a:buNone/>
                    <a:tabLst/>
                    <a:defRPr/>
                  </a:pPr>
                  <a:endParaRPr kumimoji="0" lang="ru-RU" sz="800" b="0" i="0" u="none" strike="noStrike" kern="1200" cap="none" spc="0" normalizeH="0" baseline="0" noProof="0" dirty="0" err="1">
                    <a:ln>
                      <a:noFill/>
                    </a:ln>
                    <a:solidFill>
                      <a:srgbClr val="000000"/>
                    </a:solidFill>
                    <a:effectLst/>
                    <a:uLnTx/>
                    <a:uFillTx/>
                    <a:latin typeface="Arial"/>
                    <a:ea typeface="+mn-ea"/>
                    <a:cs typeface="+mn-cs"/>
                  </a:endParaRPr>
                </a:p>
              </p:txBody>
            </p:sp>
            <p:sp>
              <p:nvSpPr>
                <p:cNvPr id="146" name="Oval 217">
                  <a:extLst>
                    <a:ext uri="{FF2B5EF4-FFF2-40B4-BE49-F238E27FC236}">
                      <a16:creationId xmlns:a16="http://schemas.microsoft.com/office/drawing/2014/main" id="{56A7B1F1-363B-419B-8411-EC8C6DCBFC99}"/>
                    </a:ext>
                  </a:extLst>
                </p:cNvPr>
                <p:cNvSpPr>
                  <a:spLocks/>
                </p:cNvSpPr>
                <p:nvPr/>
              </p:nvSpPr>
              <p:spPr bwMode="gray">
                <a:xfrm>
                  <a:off x="11308094" y="3132352"/>
                  <a:ext cx="120249" cy="120249"/>
                </a:xfrm>
                <a:prstGeom prst="ellipse">
                  <a:avLst/>
                </a:prstGeom>
                <a:solidFill>
                  <a:srgbClr val="FF0000"/>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ru-RU"/>
                  </a:defPPr>
                  <a:lvl1pPr marL="0" algn="l" defTabSz="913722" rtl="0" eaLnBrk="1" latinLnBrk="0" hangingPunct="1">
                    <a:defRPr sz="1800" kern="1200">
                      <a:solidFill>
                        <a:schemeClr val="lt1"/>
                      </a:solidFill>
                      <a:latin typeface="+mn-lt"/>
                      <a:ea typeface="+mn-ea"/>
                      <a:cs typeface="+mn-cs"/>
                    </a:defRPr>
                  </a:lvl1pPr>
                  <a:lvl2pPr marL="456864" algn="l" defTabSz="913722" rtl="0" eaLnBrk="1" latinLnBrk="0" hangingPunct="1">
                    <a:defRPr sz="1800" kern="1200">
                      <a:solidFill>
                        <a:schemeClr val="lt1"/>
                      </a:solidFill>
                      <a:latin typeface="+mn-lt"/>
                      <a:ea typeface="+mn-ea"/>
                      <a:cs typeface="+mn-cs"/>
                    </a:defRPr>
                  </a:lvl2pPr>
                  <a:lvl3pPr marL="913722" algn="l" defTabSz="913722" rtl="0" eaLnBrk="1" latinLnBrk="0" hangingPunct="1">
                    <a:defRPr sz="1800" kern="1200">
                      <a:solidFill>
                        <a:schemeClr val="lt1"/>
                      </a:solidFill>
                      <a:latin typeface="+mn-lt"/>
                      <a:ea typeface="+mn-ea"/>
                      <a:cs typeface="+mn-cs"/>
                    </a:defRPr>
                  </a:lvl3pPr>
                  <a:lvl4pPr marL="1370584" algn="l" defTabSz="913722" rtl="0" eaLnBrk="1" latinLnBrk="0" hangingPunct="1">
                    <a:defRPr sz="1800" kern="1200">
                      <a:solidFill>
                        <a:schemeClr val="lt1"/>
                      </a:solidFill>
                      <a:latin typeface="+mn-lt"/>
                      <a:ea typeface="+mn-ea"/>
                      <a:cs typeface="+mn-cs"/>
                    </a:defRPr>
                  </a:lvl4pPr>
                  <a:lvl5pPr marL="1827444" algn="l" defTabSz="913722" rtl="0" eaLnBrk="1" latinLnBrk="0" hangingPunct="1">
                    <a:defRPr sz="1800" kern="1200">
                      <a:solidFill>
                        <a:schemeClr val="lt1"/>
                      </a:solidFill>
                      <a:latin typeface="+mn-lt"/>
                      <a:ea typeface="+mn-ea"/>
                      <a:cs typeface="+mn-cs"/>
                    </a:defRPr>
                  </a:lvl5pPr>
                  <a:lvl6pPr marL="2284305" algn="l" defTabSz="913722" rtl="0" eaLnBrk="1" latinLnBrk="0" hangingPunct="1">
                    <a:defRPr sz="1800" kern="1200">
                      <a:solidFill>
                        <a:schemeClr val="lt1"/>
                      </a:solidFill>
                      <a:latin typeface="+mn-lt"/>
                      <a:ea typeface="+mn-ea"/>
                      <a:cs typeface="+mn-cs"/>
                    </a:defRPr>
                  </a:lvl6pPr>
                  <a:lvl7pPr marL="2741165" algn="l" defTabSz="913722" rtl="0" eaLnBrk="1" latinLnBrk="0" hangingPunct="1">
                    <a:defRPr sz="1800" kern="1200">
                      <a:solidFill>
                        <a:schemeClr val="lt1"/>
                      </a:solidFill>
                      <a:latin typeface="+mn-lt"/>
                      <a:ea typeface="+mn-ea"/>
                      <a:cs typeface="+mn-cs"/>
                    </a:defRPr>
                  </a:lvl7pPr>
                  <a:lvl8pPr marL="3198027" algn="l" defTabSz="913722" rtl="0" eaLnBrk="1" latinLnBrk="0" hangingPunct="1">
                    <a:defRPr sz="1800" kern="1200">
                      <a:solidFill>
                        <a:schemeClr val="lt1"/>
                      </a:solidFill>
                      <a:latin typeface="+mn-lt"/>
                      <a:ea typeface="+mn-ea"/>
                      <a:cs typeface="+mn-cs"/>
                    </a:defRPr>
                  </a:lvl8pPr>
                  <a:lvl9pPr marL="3654888" algn="l" defTabSz="913722" rtl="0" eaLnBrk="1" latinLnBrk="0" hangingPunct="1">
                    <a:defRPr sz="1800" kern="1200">
                      <a:solidFill>
                        <a:schemeClr val="lt1"/>
                      </a:solidFill>
                      <a:latin typeface="+mn-lt"/>
                      <a:ea typeface="+mn-ea"/>
                      <a:cs typeface="+mn-cs"/>
                    </a:defRPr>
                  </a:lvl9pPr>
                </a:lstStyle>
                <a:p>
                  <a:pPr marL="0" marR="0" lvl="0" indent="0" algn="ctr" defTabSz="913722" rtl="0" eaLnBrk="1" fontAlgn="auto" latinLnBrk="0" hangingPunct="1">
                    <a:lnSpc>
                      <a:spcPct val="100000"/>
                    </a:lnSpc>
                    <a:spcBef>
                      <a:spcPts val="0"/>
                    </a:spcBef>
                    <a:spcAft>
                      <a:spcPts val="0"/>
                    </a:spcAft>
                    <a:buClrTx/>
                    <a:buSzTx/>
                    <a:buFontTx/>
                    <a:buNone/>
                    <a:tabLst/>
                    <a:defRPr/>
                  </a:pPr>
                  <a:endParaRPr kumimoji="0" lang="ru-RU" sz="800" b="0" i="0" u="none" strike="noStrike" kern="1200" cap="none" spc="0" normalizeH="0" baseline="0" noProof="0" dirty="0" err="1">
                    <a:ln>
                      <a:noFill/>
                    </a:ln>
                    <a:solidFill>
                      <a:srgbClr val="000000"/>
                    </a:solidFill>
                    <a:effectLst/>
                    <a:uLnTx/>
                    <a:uFillTx/>
                    <a:latin typeface="Arial"/>
                    <a:ea typeface="+mn-ea"/>
                    <a:cs typeface="+mn-cs"/>
                  </a:endParaRPr>
                </a:p>
              </p:txBody>
            </p:sp>
          </p:grpSp>
          <p:sp>
            <p:nvSpPr>
              <p:cNvPr id="143" name="Oval 53">
                <a:extLst>
                  <a:ext uri="{FF2B5EF4-FFF2-40B4-BE49-F238E27FC236}">
                    <a16:creationId xmlns:a16="http://schemas.microsoft.com/office/drawing/2014/main" id="{E52BB870-CF06-4378-A410-3B19EC659736}"/>
                  </a:ext>
                </a:extLst>
              </p:cNvPr>
              <p:cNvSpPr>
                <a:spLocks/>
              </p:cNvSpPr>
              <p:nvPr/>
            </p:nvSpPr>
            <p:spPr bwMode="gray">
              <a:xfrm>
                <a:off x="9405937" y="527786"/>
                <a:ext cx="231169" cy="231169"/>
              </a:xfrm>
              <a:prstGeom prst="ellipse">
                <a:avLst/>
              </a:prstGeom>
              <a:solidFill>
                <a:schemeClr val="bg1"/>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3722" rtl="0" eaLnBrk="1" fontAlgn="auto" latinLnBrk="0" hangingPunct="1">
                  <a:lnSpc>
                    <a:spcPct val="100000"/>
                  </a:lnSpc>
                  <a:spcBef>
                    <a:spcPts val="0"/>
                  </a:spcBef>
                  <a:spcAft>
                    <a:spcPts val="0"/>
                  </a:spcAft>
                  <a:buClrTx/>
                  <a:buSzTx/>
                  <a:buFontTx/>
                  <a:buNone/>
                  <a:tabLst/>
                  <a:defRPr/>
                </a:pPr>
                <a:endParaRPr kumimoji="0" lang="ru-RU" sz="800" b="0" i="0" u="none" strike="noStrike" kern="1200" cap="none" spc="0" normalizeH="0" baseline="0" noProof="0" dirty="0" err="1">
                  <a:ln>
                    <a:noFill/>
                  </a:ln>
                  <a:solidFill>
                    <a:srgbClr val="000000"/>
                  </a:solidFill>
                  <a:effectLst/>
                  <a:uLnTx/>
                  <a:uFillTx/>
                  <a:latin typeface="Arial"/>
                  <a:ea typeface="+mn-ea"/>
                  <a:cs typeface="+mn-cs"/>
                </a:endParaRPr>
              </a:p>
            </p:txBody>
          </p:sp>
          <p:sp>
            <p:nvSpPr>
              <p:cNvPr id="144" name="Oval 53">
                <a:extLst>
                  <a:ext uri="{FF2B5EF4-FFF2-40B4-BE49-F238E27FC236}">
                    <a16:creationId xmlns:a16="http://schemas.microsoft.com/office/drawing/2014/main" id="{E52BB870-CF06-4378-A410-3B19EC659736}"/>
                  </a:ext>
                </a:extLst>
              </p:cNvPr>
              <p:cNvSpPr>
                <a:spLocks/>
              </p:cNvSpPr>
              <p:nvPr/>
            </p:nvSpPr>
            <p:spPr bwMode="gray">
              <a:xfrm>
                <a:off x="9405937" y="242633"/>
                <a:ext cx="231169" cy="231169"/>
              </a:xfrm>
              <a:prstGeom prst="ellipse">
                <a:avLst/>
              </a:prstGeom>
              <a:solidFill>
                <a:schemeClr val="bg1"/>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3722" rtl="0" eaLnBrk="1" fontAlgn="auto" latinLnBrk="0" hangingPunct="1">
                  <a:lnSpc>
                    <a:spcPct val="100000"/>
                  </a:lnSpc>
                  <a:spcBef>
                    <a:spcPts val="0"/>
                  </a:spcBef>
                  <a:spcAft>
                    <a:spcPts val="0"/>
                  </a:spcAft>
                  <a:buClrTx/>
                  <a:buSzTx/>
                  <a:buFontTx/>
                  <a:buNone/>
                  <a:tabLst/>
                  <a:defRPr/>
                </a:pPr>
                <a:endParaRPr kumimoji="0" lang="ru-RU" sz="800" b="0" i="0" u="none" strike="noStrike" kern="1200" cap="none" spc="0" normalizeH="0" baseline="0" noProof="0" dirty="0" err="1">
                  <a:ln>
                    <a:noFill/>
                  </a:ln>
                  <a:solidFill>
                    <a:srgbClr val="000000"/>
                  </a:solidFill>
                  <a:effectLst/>
                  <a:uLnTx/>
                  <a:uFillTx/>
                  <a:latin typeface="Arial"/>
                  <a:ea typeface="+mn-ea"/>
                  <a:cs typeface="+mn-cs"/>
                </a:endParaRPr>
              </a:p>
            </p:txBody>
          </p:sp>
        </p:grpSp>
        <p:grpSp>
          <p:nvGrpSpPr>
            <p:cNvPr id="132" name="Group 26">
              <a:extLst>
                <a:ext uri="{FF2B5EF4-FFF2-40B4-BE49-F238E27FC236}">
                  <a16:creationId xmlns:a16="http://schemas.microsoft.com/office/drawing/2014/main" id="{85AD137A-308D-4A3A-A158-7ADC818EA964}"/>
                </a:ext>
              </a:extLst>
            </p:cNvPr>
            <p:cNvGrpSpPr/>
            <p:nvPr/>
          </p:nvGrpSpPr>
          <p:grpSpPr>
            <a:xfrm>
              <a:off x="7650039" y="242633"/>
              <a:ext cx="1604043" cy="801480"/>
              <a:chOff x="6949407" y="242633"/>
              <a:chExt cx="1604043" cy="801480"/>
            </a:xfrm>
          </p:grpSpPr>
          <p:grpSp>
            <p:nvGrpSpPr>
              <p:cNvPr id="133" name="Group 24">
                <a:extLst>
                  <a:ext uri="{FF2B5EF4-FFF2-40B4-BE49-F238E27FC236}">
                    <a16:creationId xmlns:a16="http://schemas.microsoft.com/office/drawing/2014/main" id="{E05F3C5C-B6F7-4D24-8F1E-07D132F87390}"/>
                  </a:ext>
                </a:extLst>
              </p:cNvPr>
              <p:cNvGrpSpPr/>
              <p:nvPr/>
            </p:nvGrpSpPr>
            <p:grpSpPr>
              <a:xfrm>
                <a:off x="6949407" y="242633"/>
                <a:ext cx="1604043" cy="376840"/>
                <a:chOff x="6949407" y="242633"/>
                <a:chExt cx="1604043" cy="376840"/>
              </a:xfrm>
            </p:grpSpPr>
            <p:sp>
              <p:nvSpPr>
                <p:cNvPr id="137" name="TextBox 136">
                  <a:extLst>
                    <a:ext uri="{FF2B5EF4-FFF2-40B4-BE49-F238E27FC236}">
                      <a16:creationId xmlns:a16="http://schemas.microsoft.com/office/drawing/2014/main" id="{B3611BAF-D772-4301-8732-4FE4CB956688}"/>
                    </a:ext>
                  </a:extLst>
                </p:cNvPr>
                <p:cNvSpPr txBox="1">
                  <a:spLocks/>
                </p:cNvSpPr>
                <p:nvPr/>
              </p:nvSpPr>
              <p:spPr bwMode="gray">
                <a:xfrm>
                  <a:off x="7203815" y="242633"/>
                  <a:ext cx="1349635" cy="376840"/>
                </a:xfrm>
                <a:prstGeom prst="rect">
                  <a:avLst/>
                </a:prstGeom>
              </p:spPr>
              <p:txBody>
                <a:bodyPr vert="horz" wrap="square" lIns="0" tIns="0" rIns="0" bIns="0" rtlCol="0">
                  <a:spAutoFit/>
                </a:bodyPr>
                <a:lstStyle>
                  <a:lvl1pPr lvl="0" indent="0" defTabSz="913473" fontAlgn="base">
                    <a:spcBef>
                      <a:spcPct val="0"/>
                    </a:spcBef>
                    <a:spcAft>
                      <a:spcPct val="0"/>
                    </a:spcAft>
                    <a:buClr>
                      <a:schemeClr val="tx2"/>
                    </a:buClr>
                    <a:buSzPct val="100000"/>
                    <a:defRPr lang="ru-RU" sz="1600" baseline="0" dirty="0"/>
                  </a:lvl1pPr>
                  <a:lvl2pPr marL="198335" lvl="1" indent="-194662" defTabSz="913473" fontAlgn="base">
                    <a:spcBef>
                      <a:spcPct val="0"/>
                    </a:spcBef>
                    <a:spcAft>
                      <a:spcPct val="0"/>
                    </a:spcAft>
                    <a:buClr>
                      <a:schemeClr val="accent4"/>
                    </a:buClr>
                    <a:buSzPct val="125000"/>
                    <a:buFont typeface="Arial" charset="0"/>
                    <a:buChar char="▪"/>
                    <a:defRPr lang="ru-RU" sz="1600" baseline="0" dirty="0"/>
                  </a:lvl2pPr>
                  <a:lvl3pPr marL="455435" lvl="2" indent="-253428" defTabSz="913473" fontAlgn="base">
                    <a:spcBef>
                      <a:spcPct val="0"/>
                    </a:spcBef>
                    <a:spcAft>
                      <a:spcPct val="0"/>
                    </a:spcAft>
                    <a:buClr>
                      <a:schemeClr val="accent6"/>
                    </a:buClr>
                    <a:buSzPct val="120000"/>
                    <a:buFont typeface="Arial" charset="0"/>
                    <a:buChar char="–"/>
                    <a:defRPr lang="ru-RU" sz="1600" baseline="0" dirty="0"/>
                  </a:lvl3pPr>
                  <a:lvl4pPr marL="628060" lvl="3" indent="-157933" defTabSz="913473" fontAlgn="base">
                    <a:spcBef>
                      <a:spcPct val="0"/>
                    </a:spcBef>
                    <a:spcAft>
                      <a:spcPct val="0"/>
                    </a:spcAft>
                    <a:buClr>
                      <a:schemeClr val="accent6"/>
                    </a:buClr>
                    <a:buSzPct val="120000"/>
                    <a:buFont typeface="Arial" charset="0"/>
                    <a:buChar char="▫"/>
                    <a:defRPr lang="ru-RU" sz="1600" baseline="0" dirty="0"/>
                  </a:lvl4pPr>
                  <a:lvl5pPr marL="763957" lvl="4" indent="-132223" defTabSz="913473" fontAlgn="base">
                    <a:spcBef>
                      <a:spcPct val="0"/>
                    </a:spcBef>
                    <a:spcAft>
                      <a:spcPct val="0"/>
                    </a:spcAft>
                    <a:buClr>
                      <a:schemeClr val="accent6"/>
                    </a:buClr>
                    <a:buSzPct val="89000"/>
                    <a:buFont typeface="Arial" charset="0"/>
                    <a:buChar char="-"/>
                    <a:defRPr lang="ru-RU" sz="1600" baseline="0" dirty="0"/>
                  </a:lvl5pPr>
                  <a:lvl6pPr marL="1020030" indent="-177089" defTabSz="1218026" fontAlgn="base">
                    <a:spcBef>
                      <a:spcPct val="0"/>
                    </a:spcBef>
                    <a:spcAft>
                      <a:spcPct val="0"/>
                    </a:spcAft>
                    <a:buClr>
                      <a:schemeClr val="tx2"/>
                    </a:buClr>
                    <a:buSzPct val="89000"/>
                    <a:buFont typeface="Arial" charset="0"/>
                    <a:buChar char="-"/>
                    <a:defRPr sz="2100" baseline="0"/>
                  </a:lvl6pPr>
                  <a:lvl7pPr marL="1020030" indent="-177089" defTabSz="1218026" fontAlgn="base">
                    <a:spcBef>
                      <a:spcPct val="0"/>
                    </a:spcBef>
                    <a:spcAft>
                      <a:spcPct val="0"/>
                    </a:spcAft>
                    <a:buClr>
                      <a:schemeClr val="tx2"/>
                    </a:buClr>
                    <a:buSzPct val="89000"/>
                    <a:buFont typeface="Arial" charset="0"/>
                    <a:buChar char="-"/>
                    <a:defRPr sz="2100" baseline="0"/>
                  </a:lvl7pPr>
                  <a:lvl8pPr marL="1020030" indent="-177089" defTabSz="1218026" fontAlgn="base">
                    <a:spcBef>
                      <a:spcPct val="0"/>
                    </a:spcBef>
                    <a:spcAft>
                      <a:spcPct val="0"/>
                    </a:spcAft>
                    <a:buClr>
                      <a:schemeClr val="tx2"/>
                    </a:buClr>
                    <a:buSzPct val="89000"/>
                    <a:buFont typeface="Arial" charset="0"/>
                    <a:buChar char="-"/>
                    <a:defRPr sz="2100" baseline="0"/>
                  </a:lvl8pPr>
                  <a:lvl9pPr marL="1020030" indent="-177089" defTabSz="1218026" fontAlgn="base">
                    <a:spcBef>
                      <a:spcPct val="0"/>
                    </a:spcBef>
                    <a:spcAft>
                      <a:spcPct val="0"/>
                    </a:spcAft>
                    <a:buClr>
                      <a:schemeClr val="tx2"/>
                    </a:buClr>
                    <a:buSzPct val="89000"/>
                    <a:buFont typeface="Arial" charset="0"/>
                    <a:buChar char="-"/>
                    <a:defRPr sz="2100" baseline="0"/>
                  </a:lvl9pPr>
                </a:lstStyle>
                <a:p>
                  <a:pPr marL="0" marR="0" lvl="0" indent="0" algn="l" defTabSz="913473" rtl="0" eaLnBrk="1" fontAlgn="base" latinLnBrk="0" hangingPunct="1">
                    <a:lnSpc>
                      <a:spcPct val="100000"/>
                    </a:lnSpc>
                    <a:spcBef>
                      <a:spcPct val="0"/>
                    </a:spcBef>
                    <a:spcAft>
                      <a:spcPct val="0"/>
                    </a:spcAft>
                    <a:buClr>
                      <a:srgbClr val="008080"/>
                    </a:buClr>
                    <a:buSzPct val="100000"/>
                    <a:buFontTx/>
                    <a:buNone/>
                    <a:tabLst/>
                    <a:defRPr/>
                  </a:pPr>
                  <a:r>
                    <a:rPr kumimoji="0" lang="ru-RU" sz="800" b="0" i="0" u="none" strike="noStrike" kern="1200" cap="none" spc="0" normalizeH="0" baseline="0" noProof="0" dirty="0">
                      <a:ln>
                        <a:noFill/>
                      </a:ln>
                      <a:solidFill>
                        <a:srgbClr val="000000"/>
                      </a:solidFill>
                      <a:effectLst/>
                      <a:uLnTx/>
                      <a:uFillTx/>
                      <a:latin typeface="Arial"/>
                      <a:ea typeface="+mn-ea"/>
                      <a:cs typeface="+mn-cs"/>
                    </a:rPr>
                    <a:t>"Исключающее ИЛИ" </a:t>
                  </a:r>
                  <a:br>
                    <a:rPr kumimoji="0" lang="ru-RU" sz="800" b="0" i="0" u="none" strike="noStrike" kern="1200" cap="none" spc="0" normalizeH="0" baseline="0" noProof="0" dirty="0">
                      <a:ln>
                        <a:noFill/>
                      </a:ln>
                      <a:solidFill>
                        <a:srgbClr val="000000"/>
                      </a:solidFill>
                      <a:effectLst/>
                      <a:uLnTx/>
                      <a:uFillTx/>
                      <a:latin typeface="Arial"/>
                      <a:ea typeface="+mn-ea"/>
                      <a:cs typeface="+mn-cs"/>
                    </a:rPr>
                  </a:br>
                  <a:r>
                    <a:rPr kumimoji="0" lang="ru-RU" sz="800" b="0" i="0" u="none" strike="noStrike" kern="1200" cap="none" spc="0" normalizeH="0" baseline="0" noProof="0" dirty="0">
                      <a:ln>
                        <a:noFill/>
                      </a:ln>
                      <a:solidFill>
                        <a:srgbClr val="000000"/>
                      </a:solidFill>
                      <a:effectLst/>
                      <a:uLnTx/>
                      <a:uFillTx/>
                      <a:latin typeface="Arial"/>
                      <a:ea typeface="+mn-ea"/>
                      <a:cs typeface="+mn-cs"/>
                    </a:rPr>
                    <a:t>Возможно выполнение только одного из условий</a:t>
                  </a:r>
                </a:p>
              </p:txBody>
            </p:sp>
            <p:sp>
              <p:nvSpPr>
                <p:cNvPr id="138" name="Блок-схема: узел суммирования 137"/>
                <p:cNvSpPr>
                  <a:spLocks/>
                </p:cNvSpPr>
                <p:nvPr/>
              </p:nvSpPr>
              <p:spPr>
                <a:xfrm>
                  <a:off x="6949407" y="242633"/>
                  <a:ext cx="189824" cy="194576"/>
                </a:xfrm>
                <a:prstGeom prst="flowChartSummingJunction">
                  <a:avLst/>
                </a:prstGeom>
                <a:solidFill>
                  <a:schemeClr val="accent3"/>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3722" rtl="0" eaLnBrk="1" fontAlgn="auto" latinLnBrk="0" hangingPunct="1">
                    <a:lnSpc>
                      <a:spcPct val="100000"/>
                    </a:lnSpc>
                    <a:spcBef>
                      <a:spcPts val="0"/>
                    </a:spcBef>
                    <a:spcAft>
                      <a:spcPts val="0"/>
                    </a:spcAft>
                    <a:buClrTx/>
                    <a:buSzTx/>
                    <a:buFontTx/>
                    <a:buNone/>
                    <a:tabLst/>
                    <a:defRPr/>
                  </a:pPr>
                  <a:endParaRPr kumimoji="0" lang="ru-RU" sz="800" b="0" i="0" u="none" strike="noStrike" kern="1200" cap="none" spc="0" normalizeH="0" baseline="0" noProof="0" dirty="0" err="1">
                    <a:ln>
                      <a:noFill/>
                    </a:ln>
                    <a:solidFill>
                      <a:srgbClr val="000000"/>
                    </a:solidFill>
                    <a:effectLst/>
                    <a:uLnTx/>
                    <a:uFillTx/>
                    <a:latin typeface="Arial"/>
                    <a:ea typeface="+mn-ea"/>
                    <a:cs typeface="+mn-cs"/>
                  </a:endParaRPr>
                </a:p>
              </p:txBody>
            </p:sp>
          </p:grpSp>
          <p:grpSp>
            <p:nvGrpSpPr>
              <p:cNvPr id="134" name="Group 25">
                <a:extLst>
                  <a:ext uri="{FF2B5EF4-FFF2-40B4-BE49-F238E27FC236}">
                    <a16:creationId xmlns:a16="http://schemas.microsoft.com/office/drawing/2014/main" id="{E0FDDF0A-DC81-4498-B0EC-4496790ECF05}"/>
                  </a:ext>
                </a:extLst>
              </p:cNvPr>
              <p:cNvGrpSpPr/>
              <p:nvPr/>
            </p:nvGrpSpPr>
            <p:grpSpPr>
              <a:xfrm>
                <a:off x="6949407" y="674775"/>
                <a:ext cx="1604043" cy="369338"/>
                <a:chOff x="6949407" y="674775"/>
                <a:chExt cx="1604043" cy="369338"/>
              </a:xfrm>
            </p:grpSpPr>
            <p:sp>
              <p:nvSpPr>
                <p:cNvPr id="135" name="TextBox 134">
                  <a:extLst>
                    <a:ext uri="{FF2B5EF4-FFF2-40B4-BE49-F238E27FC236}">
                      <a16:creationId xmlns:a16="http://schemas.microsoft.com/office/drawing/2014/main" id="{10C74D45-5FA9-4594-ABDC-512C7D261EFF}"/>
                    </a:ext>
                  </a:extLst>
                </p:cNvPr>
                <p:cNvSpPr txBox="1">
                  <a:spLocks/>
                </p:cNvSpPr>
                <p:nvPr/>
              </p:nvSpPr>
              <p:spPr bwMode="gray">
                <a:xfrm>
                  <a:off x="7203815" y="674775"/>
                  <a:ext cx="1349635" cy="369338"/>
                </a:xfrm>
                <a:prstGeom prst="rect">
                  <a:avLst/>
                </a:prstGeom>
              </p:spPr>
              <p:txBody>
                <a:bodyPr vert="horz" wrap="square" lIns="0" tIns="0" rIns="0" bIns="0" rtlCol="0">
                  <a:spAutoFit/>
                </a:bodyPr>
                <a:lstStyle>
                  <a:lvl1pPr lvl="0" indent="0" defTabSz="913473" fontAlgn="base">
                    <a:spcBef>
                      <a:spcPct val="0"/>
                    </a:spcBef>
                    <a:spcAft>
                      <a:spcPct val="0"/>
                    </a:spcAft>
                    <a:buClr>
                      <a:schemeClr val="tx2"/>
                    </a:buClr>
                    <a:buSzPct val="100000"/>
                    <a:defRPr lang="ru-RU" sz="1600" baseline="0" dirty="0"/>
                  </a:lvl1pPr>
                  <a:lvl2pPr marL="198335" lvl="1" indent="-194662" defTabSz="913473" fontAlgn="base">
                    <a:spcBef>
                      <a:spcPct val="0"/>
                    </a:spcBef>
                    <a:spcAft>
                      <a:spcPct val="0"/>
                    </a:spcAft>
                    <a:buClr>
                      <a:schemeClr val="accent4"/>
                    </a:buClr>
                    <a:buSzPct val="125000"/>
                    <a:buFont typeface="Arial" charset="0"/>
                    <a:buChar char="▪"/>
                    <a:defRPr lang="ru-RU" sz="1600" baseline="0" dirty="0"/>
                  </a:lvl2pPr>
                  <a:lvl3pPr marL="455435" lvl="2" indent="-253428" defTabSz="913473" fontAlgn="base">
                    <a:spcBef>
                      <a:spcPct val="0"/>
                    </a:spcBef>
                    <a:spcAft>
                      <a:spcPct val="0"/>
                    </a:spcAft>
                    <a:buClr>
                      <a:schemeClr val="accent6"/>
                    </a:buClr>
                    <a:buSzPct val="120000"/>
                    <a:buFont typeface="Arial" charset="0"/>
                    <a:buChar char="–"/>
                    <a:defRPr lang="ru-RU" sz="1600" baseline="0" dirty="0"/>
                  </a:lvl3pPr>
                  <a:lvl4pPr marL="628060" lvl="3" indent="-157933" defTabSz="913473" fontAlgn="base">
                    <a:spcBef>
                      <a:spcPct val="0"/>
                    </a:spcBef>
                    <a:spcAft>
                      <a:spcPct val="0"/>
                    </a:spcAft>
                    <a:buClr>
                      <a:schemeClr val="accent6"/>
                    </a:buClr>
                    <a:buSzPct val="120000"/>
                    <a:buFont typeface="Arial" charset="0"/>
                    <a:buChar char="▫"/>
                    <a:defRPr lang="ru-RU" sz="1600" baseline="0" dirty="0"/>
                  </a:lvl4pPr>
                  <a:lvl5pPr marL="763957" lvl="4" indent="-132223" defTabSz="913473" fontAlgn="base">
                    <a:spcBef>
                      <a:spcPct val="0"/>
                    </a:spcBef>
                    <a:spcAft>
                      <a:spcPct val="0"/>
                    </a:spcAft>
                    <a:buClr>
                      <a:schemeClr val="accent6"/>
                    </a:buClr>
                    <a:buSzPct val="89000"/>
                    <a:buFont typeface="Arial" charset="0"/>
                    <a:buChar char="-"/>
                    <a:defRPr lang="ru-RU" sz="1600" baseline="0" dirty="0"/>
                  </a:lvl5pPr>
                  <a:lvl6pPr marL="1020030" indent="-177089" defTabSz="1218026" fontAlgn="base">
                    <a:spcBef>
                      <a:spcPct val="0"/>
                    </a:spcBef>
                    <a:spcAft>
                      <a:spcPct val="0"/>
                    </a:spcAft>
                    <a:buClr>
                      <a:schemeClr val="tx2"/>
                    </a:buClr>
                    <a:buSzPct val="89000"/>
                    <a:buFont typeface="Arial" charset="0"/>
                    <a:buChar char="-"/>
                    <a:defRPr sz="2100" baseline="0"/>
                  </a:lvl6pPr>
                  <a:lvl7pPr marL="1020030" indent="-177089" defTabSz="1218026" fontAlgn="base">
                    <a:spcBef>
                      <a:spcPct val="0"/>
                    </a:spcBef>
                    <a:spcAft>
                      <a:spcPct val="0"/>
                    </a:spcAft>
                    <a:buClr>
                      <a:schemeClr val="tx2"/>
                    </a:buClr>
                    <a:buSzPct val="89000"/>
                    <a:buFont typeface="Arial" charset="0"/>
                    <a:buChar char="-"/>
                    <a:defRPr sz="2100" baseline="0"/>
                  </a:lvl7pPr>
                  <a:lvl8pPr marL="1020030" indent="-177089" defTabSz="1218026" fontAlgn="base">
                    <a:spcBef>
                      <a:spcPct val="0"/>
                    </a:spcBef>
                    <a:spcAft>
                      <a:spcPct val="0"/>
                    </a:spcAft>
                    <a:buClr>
                      <a:schemeClr val="tx2"/>
                    </a:buClr>
                    <a:buSzPct val="89000"/>
                    <a:buFont typeface="Arial" charset="0"/>
                    <a:buChar char="-"/>
                    <a:defRPr sz="2100" baseline="0"/>
                  </a:lvl8pPr>
                  <a:lvl9pPr marL="1020030" indent="-177089" defTabSz="1218026" fontAlgn="base">
                    <a:spcBef>
                      <a:spcPct val="0"/>
                    </a:spcBef>
                    <a:spcAft>
                      <a:spcPct val="0"/>
                    </a:spcAft>
                    <a:buClr>
                      <a:schemeClr val="tx2"/>
                    </a:buClr>
                    <a:buSzPct val="89000"/>
                    <a:buFont typeface="Arial" charset="0"/>
                    <a:buChar char="-"/>
                    <a:defRPr sz="2100" baseline="0"/>
                  </a:lvl9pPr>
                </a:lstStyle>
                <a:p>
                  <a:pPr marL="0" marR="0" lvl="0" indent="0" algn="l" defTabSz="913473" rtl="0" eaLnBrk="1" fontAlgn="base" latinLnBrk="0" hangingPunct="1">
                    <a:lnSpc>
                      <a:spcPct val="100000"/>
                    </a:lnSpc>
                    <a:spcBef>
                      <a:spcPct val="0"/>
                    </a:spcBef>
                    <a:spcAft>
                      <a:spcPct val="0"/>
                    </a:spcAft>
                    <a:buClr>
                      <a:srgbClr val="008080"/>
                    </a:buClr>
                    <a:buSzPct val="100000"/>
                    <a:buFontTx/>
                    <a:buNone/>
                    <a:tabLst/>
                    <a:defRPr/>
                  </a:pPr>
                  <a:r>
                    <a:rPr kumimoji="0" lang="ru-RU" sz="800" b="0" i="0" u="none" strike="noStrike" kern="1200" cap="none" spc="0" normalizeH="0" baseline="0" noProof="0" dirty="0">
                      <a:ln>
                        <a:noFill/>
                      </a:ln>
                      <a:solidFill>
                        <a:srgbClr val="000000"/>
                      </a:solidFill>
                      <a:effectLst/>
                      <a:uLnTx/>
                      <a:uFillTx/>
                      <a:latin typeface="Arial"/>
                      <a:ea typeface="+mn-ea"/>
                      <a:cs typeface="+mn-cs"/>
                    </a:rPr>
                    <a:t>"И" </a:t>
                  </a:r>
                  <a:br>
                    <a:rPr kumimoji="0" lang="ru-RU" sz="800" b="0" i="0" u="none" strike="noStrike" kern="1200" cap="none" spc="0" normalizeH="0" baseline="0" noProof="0" dirty="0">
                      <a:ln>
                        <a:noFill/>
                      </a:ln>
                      <a:solidFill>
                        <a:srgbClr val="000000"/>
                      </a:solidFill>
                      <a:effectLst/>
                      <a:uLnTx/>
                      <a:uFillTx/>
                      <a:latin typeface="Arial"/>
                      <a:ea typeface="+mn-ea"/>
                      <a:cs typeface="+mn-cs"/>
                    </a:rPr>
                  </a:br>
                  <a:r>
                    <a:rPr kumimoji="0" lang="ru-RU" sz="800" b="0" i="0" u="none" strike="noStrike" kern="1200" cap="none" spc="0" normalizeH="0" baseline="0" noProof="0" dirty="0">
                      <a:ln>
                        <a:noFill/>
                      </a:ln>
                      <a:solidFill>
                        <a:srgbClr val="000000"/>
                      </a:solidFill>
                      <a:effectLst/>
                      <a:uLnTx/>
                      <a:uFillTx/>
                      <a:latin typeface="Arial"/>
                      <a:ea typeface="+mn-ea"/>
                      <a:cs typeface="+mn-cs"/>
                    </a:rPr>
                    <a:t>Необходимо выполнение всех условий одновременно</a:t>
                  </a:r>
                </a:p>
              </p:txBody>
            </p:sp>
            <p:sp>
              <p:nvSpPr>
                <p:cNvPr id="136" name="Блок-схема: ИЛИ 135"/>
                <p:cNvSpPr>
                  <a:spLocks/>
                </p:cNvSpPr>
                <p:nvPr/>
              </p:nvSpPr>
              <p:spPr>
                <a:xfrm>
                  <a:off x="6949407" y="674775"/>
                  <a:ext cx="189824" cy="194576"/>
                </a:xfrm>
                <a:prstGeom prst="flowChartOr">
                  <a:avLst/>
                </a:prstGeom>
                <a:solidFill>
                  <a:schemeClr val="accent3"/>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3722" rtl="0" eaLnBrk="1" fontAlgn="auto" latinLnBrk="0" hangingPunct="1">
                    <a:lnSpc>
                      <a:spcPct val="100000"/>
                    </a:lnSpc>
                    <a:spcBef>
                      <a:spcPts val="0"/>
                    </a:spcBef>
                    <a:spcAft>
                      <a:spcPts val="0"/>
                    </a:spcAft>
                    <a:buClrTx/>
                    <a:buSzTx/>
                    <a:buFontTx/>
                    <a:buNone/>
                    <a:tabLst/>
                    <a:defRPr/>
                  </a:pPr>
                  <a:endParaRPr kumimoji="0" lang="ru-RU" sz="800" b="0" i="0" u="none" strike="noStrike" kern="1200" cap="none" spc="0" normalizeH="0" baseline="0" noProof="0" dirty="0" err="1">
                    <a:ln>
                      <a:noFill/>
                    </a:ln>
                    <a:solidFill>
                      <a:srgbClr val="000000"/>
                    </a:solidFill>
                    <a:effectLst/>
                    <a:uLnTx/>
                    <a:uFillTx/>
                    <a:latin typeface="Arial"/>
                    <a:ea typeface="+mn-ea"/>
                    <a:cs typeface="+mn-cs"/>
                  </a:endParaRPr>
                </a:p>
              </p:txBody>
            </p:sp>
          </p:grpSp>
        </p:grpSp>
      </p:grpSp>
      <p:sp>
        <p:nvSpPr>
          <p:cNvPr id="147" name="Oval 53">
            <a:extLst>
              <a:ext uri="{FF2B5EF4-FFF2-40B4-BE49-F238E27FC236}">
                <a16:creationId xmlns:a16="http://schemas.microsoft.com/office/drawing/2014/main" id="{E52BB870-CF06-4378-A410-3B19EC659736}"/>
              </a:ext>
            </a:extLst>
          </p:cNvPr>
          <p:cNvSpPr>
            <a:spLocks/>
          </p:cNvSpPr>
          <p:nvPr/>
        </p:nvSpPr>
        <p:spPr bwMode="gray">
          <a:xfrm>
            <a:off x="1480554" y="1800555"/>
            <a:ext cx="231166" cy="231166"/>
          </a:xfrm>
          <a:prstGeom prst="ellipse">
            <a:avLst/>
          </a:prstGeom>
          <a:solidFill>
            <a:schemeClr val="bg1"/>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3722" rtl="0" eaLnBrk="1" fontAlgn="auto" latinLnBrk="0" hangingPunct="1">
              <a:lnSpc>
                <a:spcPct val="100000"/>
              </a:lnSpc>
              <a:spcBef>
                <a:spcPts val="0"/>
              </a:spcBef>
              <a:spcAft>
                <a:spcPts val="0"/>
              </a:spcAft>
              <a:buClrTx/>
              <a:buSzTx/>
              <a:buFontTx/>
              <a:buNone/>
              <a:tabLst/>
              <a:defRPr/>
            </a:pPr>
            <a:endParaRPr kumimoji="0" lang="ru-RU" sz="800" b="0" i="0" u="none" strike="noStrike" kern="1200" cap="none" spc="0" normalizeH="0" baseline="0" noProof="0" dirty="0" err="1">
              <a:ln>
                <a:noFill/>
              </a:ln>
              <a:solidFill>
                <a:srgbClr val="000000"/>
              </a:solidFill>
              <a:effectLst/>
              <a:uLnTx/>
              <a:uFillTx/>
              <a:latin typeface="Arial"/>
              <a:ea typeface="+mn-ea"/>
              <a:cs typeface="+mn-cs"/>
            </a:endParaRPr>
          </a:p>
        </p:txBody>
      </p:sp>
      <p:cxnSp>
        <p:nvCxnSpPr>
          <p:cNvPr id="148" name="Straight Connector 396">
            <a:extLst>
              <a:ext uri="{FF2B5EF4-FFF2-40B4-BE49-F238E27FC236}">
                <a16:creationId xmlns:a16="http://schemas.microsoft.com/office/drawing/2014/main" id="{F19E3646-A3F1-4D78-A8E5-DE81E1EA55FC}"/>
              </a:ext>
            </a:extLst>
          </p:cNvPr>
          <p:cNvCxnSpPr>
            <a:cxnSpLocks/>
          </p:cNvCxnSpPr>
          <p:nvPr/>
        </p:nvCxnSpPr>
        <p:spPr bwMode="gray">
          <a:xfrm>
            <a:off x="125684" y="3599833"/>
            <a:ext cx="11725484" cy="0"/>
          </a:xfrm>
          <a:prstGeom prst="line">
            <a:avLst/>
          </a:prstGeom>
          <a:ln>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149" name="Straight Connector 396">
            <a:extLst>
              <a:ext uri="{FF2B5EF4-FFF2-40B4-BE49-F238E27FC236}">
                <a16:creationId xmlns:a16="http://schemas.microsoft.com/office/drawing/2014/main" id="{F19E3646-A3F1-4D78-A8E5-DE81E1EA55FC}"/>
              </a:ext>
            </a:extLst>
          </p:cNvPr>
          <p:cNvCxnSpPr>
            <a:cxnSpLocks/>
          </p:cNvCxnSpPr>
          <p:nvPr/>
        </p:nvCxnSpPr>
        <p:spPr bwMode="gray">
          <a:xfrm flipH="1">
            <a:off x="1295104" y="708956"/>
            <a:ext cx="55789" cy="5153873"/>
          </a:xfrm>
          <a:prstGeom prst="line">
            <a:avLst/>
          </a:prstGeom>
          <a:ln>
            <a:solidFill>
              <a:schemeClr val="accent2"/>
            </a:solidFill>
            <a:prstDash val="dash"/>
          </a:ln>
        </p:spPr>
        <p:style>
          <a:lnRef idx="1">
            <a:schemeClr val="accent1"/>
          </a:lnRef>
          <a:fillRef idx="0">
            <a:schemeClr val="accent1"/>
          </a:fillRef>
          <a:effectRef idx="0">
            <a:schemeClr val="accent1"/>
          </a:effectRef>
          <a:fontRef idx="minor">
            <a:schemeClr val="tx1"/>
          </a:fontRef>
        </p:style>
      </p:cxnSp>
      <p:sp>
        <p:nvSpPr>
          <p:cNvPr id="103" name="TextBox 102"/>
          <p:cNvSpPr txBox="1"/>
          <p:nvPr/>
        </p:nvSpPr>
        <p:spPr>
          <a:xfrm>
            <a:off x="150944" y="5082622"/>
            <a:ext cx="8015567" cy="1338828"/>
          </a:xfrm>
          <a:prstGeom prst="rect">
            <a:avLst/>
          </a:prstGeom>
          <a:solidFill>
            <a:schemeClr val="bg1">
              <a:lumMod val="95000"/>
            </a:schemeClr>
          </a:solidFill>
        </p:spPr>
        <p:txBody>
          <a:bodyPr wrap="square" rtlCol="0">
            <a:spAutoFit/>
          </a:bodyPr>
          <a:lstStyle/>
          <a:p>
            <a:pPr marL="0" marR="0" lvl="0" indent="0" algn="l" defTabSz="913722" rtl="0" eaLnBrk="1" fontAlgn="auto" latinLnBrk="0" hangingPunct="1">
              <a:lnSpc>
                <a:spcPct val="100000"/>
              </a:lnSpc>
              <a:spcBef>
                <a:spcPts val="0"/>
              </a:spcBef>
              <a:spcAft>
                <a:spcPts val="0"/>
              </a:spcAft>
              <a:buClrTx/>
              <a:buSzTx/>
              <a:buFontTx/>
              <a:buNone/>
              <a:tabLst/>
              <a:defRPr/>
            </a:pPr>
            <a:r>
              <a:rPr kumimoji="0" lang="ru-RU" sz="900" b="0" i="0" u="none" strike="noStrike" kern="1200" cap="none" spc="0" normalizeH="0" baseline="30000" noProof="0" dirty="0">
                <a:ln>
                  <a:noFill/>
                </a:ln>
                <a:solidFill>
                  <a:srgbClr val="000000"/>
                </a:solidFill>
                <a:effectLst/>
                <a:uLnTx/>
                <a:uFillTx/>
                <a:latin typeface="Arial"/>
                <a:ea typeface="+mn-ea"/>
                <a:cs typeface="+mn-cs"/>
              </a:rPr>
              <a:t>1 </a:t>
            </a:r>
            <a:r>
              <a:rPr kumimoji="0" lang="ru-RU" sz="900" b="0" i="0" u="none" strike="noStrike" kern="1200" cap="none" spc="0" normalizeH="0" baseline="0" noProof="0" dirty="0">
                <a:ln>
                  <a:noFill/>
                </a:ln>
                <a:solidFill>
                  <a:srgbClr val="000000"/>
                </a:solidFill>
                <a:effectLst/>
                <a:uLnTx/>
                <a:uFillTx/>
                <a:latin typeface="Arial"/>
                <a:ea typeface="+mn-ea"/>
                <a:cs typeface="+mn-cs"/>
              </a:rPr>
              <a:t>В рамках повторяемости анализируется любое негативное событие или отклонение, реализовавшиеся более одного раза на горизонте межремонтного периода, но не ограничиваясь этим (при наличии статистики):</a:t>
            </a:r>
          </a:p>
          <a:p>
            <a:pPr marL="0" marR="0" lvl="0" indent="0" algn="l" defTabSz="913722" rtl="0" eaLnBrk="1" fontAlgn="auto" latinLnBrk="0" hangingPunct="1">
              <a:lnSpc>
                <a:spcPct val="100000"/>
              </a:lnSpc>
              <a:spcBef>
                <a:spcPts val="0"/>
              </a:spcBef>
              <a:spcAft>
                <a:spcPts val="0"/>
              </a:spcAft>
              <a:buClrTx/>
              <a:buSzTx/>
              <a:buFontTx/>
              <a:buNone/>
              <a:tabLst/>
              <a:defRPr/>
            </a:pPr>
            <a:r>
              <a:rPr kumimoji="0" lang="ru-RU" sz="900" b="0" i="0" u="none" strike="noStrike" kern="1200" cap="none" spc="0" normalizeH="0" baseline="0" noProof="0" dirty="0">
                <a:ln>
                  <a:noFill/>
                </a:ln>
                <a:solidFill>
                  <a:srgbClr val="000000"/>
                </a:solidFill>
                <a:effectLst/>
                <a:uLnTx/>
                <a:uFillTx/>
                <a:latin typeface="Arial"/>
                <a:ea typeface="+mn-ea"/>
                <a:cs typeface="+mn-cs"/>
              </a:rPr>
              <a:t>- на одной и той же единице оборудования с одним и тем видом отказа и/или по одной и той же физической причине.</a:t>
            </a:r>
          </a:p>
          <a:p>
            <a:pPr marL="0" marR="0" lvl="0" indent="0" algn="l" defTabSz="913722" rtl="0" eaLnBrk="1" fontAlgn="auto" latinLnBrk="0" hangingPunct="1">
              <a:lnSpc>
                <a:spcPct val="100000"/>
              </a:lnSpc>
              <a:spcBef>
                <a:spcPts val="0"/>
              </a:spcBef>
              <a:spcAft>
                <a:spcPts val="0"/>
              </a:spcAft>
              <a:buClrTx/>
              <a:buSzTx/>
              <a:buFontTx/>
              <a:buNone/>
              <a:tabLst/>
              <a:defRPr/>
            </a:pPr>
            <a:r>
              <a:rPr kumimoji="0" lang="ru-RU" sz="900" b="0" i="0" u="none" strike="noStrike" kern="1200" cap="none" spc="0" normalizeH="0" baseline="0" noProof="0" dirty="0">
                <a:ln>
                  <a:noFill/>
                </a:ln>
                <a:solidFill>
                  <a:srgbClr val="000000"/>
                </a:solidFill>
                <a:effectLst/>
                <a:uLnTx/>
                <a:uFillTx/>
                <a:latin typeface="Arial"/>
                <a:ea typeface="+mn-ea"/>
                <a:cs typeface="+mn-cs"/>
              </a:rPr>
              <a:t>- на оборудовании одного класса и модели с одной и той же картиной повреждения по одной и той же причине</a:t>
            </a:r>
            <a:r>
              <a:rPr kumimoji="0" lang="ru-RU" sz="900" b="0" i="0" u="none" strike="noStrike" kern="1200" cap="none" spc="0" normalizeH="0" baseline="30000" noProof="0" dirty="0">
                <a:ln>
                  <a:noFill/>
                </a:ln>
                <a:solidFill>
                  <a:srgbClr val="000000"/>
                </a:solidFill>
                <a:effectLst/>
                <a:uLnTx/>
                <a:uFillTx/>
                <a:latin typeface="Arial"/>
                <a:ea typeface="+mn-ea"/>
                <a:cs typeface="+mn-cs"/>
              </a:rPr>
              <a:t> </a:t>
            </a:r>
          </a:p>
          <a:p>
            <a:pPr marL="0" marR="0" lvl="0" indent="0" algn="l" defTabSz="913722" rtl="0" eaLnBrk="1" fontAlgn="auto" latinLnBrk="0" hangingPunct="1">
              <a:lnSpc>
                <a:spcPct val="100000"/>
              </a:lnSpc>
              <a:spcBef>
                <a:spcPts val="0"/>
              </a:spcBef>
              <a:spcAft>
                <a:spcPts val="0"/>
              </a:spcAft>
              <a:buClrTx/>
              <a:buSzTx/>
              <a:buFontTx/>
              <a:buNone/>
              <a:tabLst/>
              <a:defRPr/>
            </a:pPr>
            <a:r>
              <a:rPr kumimoji="0" lang="ru-RU" sz="900" b="0" i="0" u="none" strike="noStrike" kern="1200" cap="none" spc="0" normalizeH="0" baseline="30000" noProof="0" dirty="0">
                <a:ln>
                  <a:noFill/>
                </a:ln>
                <a:solidFill>
                  <a:srgbClr val="000000"/>
                </a:solidFill>
                <a:effectLst/>
                <a:uLnTx/>
                <a:uFillTx/>
                <a:latin typeface="Arial"/>
                <a:ea typeface="+mn-ea"/>
                <a:cs typeface="+mn-cs"/>
              </a:rPr>
              <a:t>2 </a:t>
            </a:r>
            <a:r>
              <a:rPr kumimoji="0" lang="ru-RU" sz="900" b="0" i="0" u="none" strike="noStrike" kern="1200" cap="none" spc="0" normalizeH="0" baseline="0" noProof="0" dirty="0">
                <a:ln>
                  <a:noFill/>
                </a:ln>
                <a:solidFill>
                  <a:srgbClr val="000000"/>
                </a:solidFill>
                <a:effectLst/>
                <a:uLnTx/>
                <a:uFillTx/>
                <a:latin typeface="Arial"/>
                <a:ea typeface="+mn-ea"/>
                <a:cs typeface="+mn-cs"/>
              </a:rPr>
              <a:t>В накопленном негативном эффекте от повторяющихся событий и отклонений должны быть учтены весь УМД и дополнительные затраты, возникшие в связи с реализацией повторяющихся событий или отклонений.</a:t>
            </a:r>
          </a:p>
          <a:p>
            <a:pPr marL="0" marR="0" lvl="0" indent="0" algn="l" defTabSz="913722" rtl="0" eaLnBrk="1" fontAlgn="auto" latinLnBrk="0" hangingPunct="1">
              <a:lnSpc>
                <a:spcPct val="100000"/>
              </a:lnSpc>
              <a:spcBef>
                <a:spcPts val="0"/>
              </a:spcBef>
              <a:spcAft>
                <a:spcPts val="0"/>
              </a:spcAft>
              <a:buClrTx/>
              <a:buSzTx/>
              <a:buFontTx/>
              <a:buNone/>
              <a:tabLst/>
              <a:defRPr/>
            </a:pPr>
            <a:r>
              <a:rPr kumimoji="0" lang="ru-RU" sz="900" b="0" i="0" u="none" strike="noStrike" kern="1200" cap="none" spc="0" normalizeH="0" baseline="30000" noProof="0" dirty="0">
                <a:ln>
                  <a:noFill/>
                </a:ln>
                <a:solidFill>
                  <a:srgbClr val="000000"/>
                </a:solidFill>
                <a:effectLst/>
                <a:uLnTx/>
                <a:uFillTx/>
                <a:latin typeface="Arial"/>
                <a:ea typeface="+mn-ea"/>
                <a:cs typeface="+mn-cs"/>
              </a:rPr>
              <a:t>3</a:t>
            </a:r>
            <a:r>
              <a:rPr kumimoji="0" lang="ru-RU" sz="900" b="0" i="0" u="none" strike="noStrike" kern="1200" cap="none" spc="0" normalizeH="0" baseline="0" noProof="0" dirty="0">
                <a:ln>
                  <a:noFill/>
                </a:ln>
                <a:solidFill>
                  <a:srgbClr val="000000"/>
                </a:solidFill>
                <a:effectLst/>
                <a:uLnTx/>
                <a:uFillTx/>
                <a:latin typeface="Arial"/>
                <a:ea typeface="+mn-ea"/>
                <a:cs typeface="+mn-cs"/>
              </a:rPr>
              <a:t>Список ответственных исполнителей базового процесса определяется стандартами, реестр </a:t>
            </a:r>
            <a:r>
              <a:rPr kumimoji="0" lang="ru-RU" sz="900" b="0" i="0" u="none" strike="noStrike" kern="1200" cap="none" spc="0" normalizeH="0" baseline="0" noProof="0" dirty="0" err="1">
                <a:ln>
                  <a:noFill/>
                </a:ln>
                <a:solidFill>
                  <a:srgbClr val="000000"/>
                </a:solidFill>
                <a:effectLst/>
                <a:uLnTx/>
                <a:uFillTx/>
                <a:latin typeface="Arial"/>
                <a:ea typeface="+mn-ea"/>
                <a:cs typeface="+mn-cs"/>
              </a:rPr>
              <a:t>СТП</a:t>
            </a:r>
            <a:r>
              <a:rPr kumimoji="0" lang="ru-RU" sz="900" b="0" i="0" u="none" strike="noStrike" kern="1200" cap="none" spc="0" normalizeH="0" baseline="0" noProof="0" dirty="0">
                <a:ln>
                  <a:noFill/>
                </a:ln>
                <a:solidFill>
                  <a:srgbClr val="000000"/>
                </a:solidFill>
                <a:effectLst/>
                <a:uLnTx/>
                <a:uFillTx/>
                <a:latin typeface="Arial"/>
                <a:ea typeface="+mn-ea"/>
                <a:cs typeface="+mn-cs"/>
              </a:rPr>
              <a:t> по работе с отклонениями см. по </a:t>
            </a:r>
            <a:r>
              <a:rPr kumimoji="0" lang="ru-RU" sz="900" b="0" i="0" u="none" strike="noStrike" kern="1200" cap="none" spc="0" normalizeH="0" baseline="0" noProof="0" dirty="0">
                <a:ln>
                  <a:noFill/>
                </a:ln>
                <a:solidFill>
                  <a:srgbClr val="000000"/>
                </a:solidFill>
                <a:effectLst/>
                <a:uLnTx/>
                <a:uFillTx/>
                <a:latin typeface="Arial"/>
                <a:ea typeface="+mn-ea"/>
                <a:cs typeface="+mn-cs"/>
                <a:hlinkClick r:id="rId26"/>
              </a:rPr>
              <a:t>ссылке</a:t>
            </a:r>
            <a:r>
              <a:rPr kumimoji="0" lang="ru-RU" sz="900" b="0" i="0" u="none" strike="noStrike" kern="1200" cap="none" spc="0" normalizeH="0" baseline="0" noProof="0" dirty="0">
                <a:ln>
                  <a:noFill/>
                </a:ln>
                <a:solidFill>
                  <a:srgbClr val="000000"/>
                </a:solidFill>
                <a:effectLst/>
                <a:uLnTx/>
                <a:uFillTx/>
                <a:latin typeface="Arial"/>
                <a:ea typeface="+mn-ea"/>
                <a:cs typeface="+mn-cs"/>
              </a:rPr>
              <a:t>.</a:t>
            </a:r>
          </a:p>
          <a:p>
            <a:pPr marL="0" marR="0" lvl="0" indent="0" algn="l" defTabSz="913722" rtl="0" eaLnBrk="1" fontAlgn="auto" latinLnBrk="0" hangingPunct="1">
              <a:lnSpc>
                <a:spcPct val="100000"/>
              </a:lnSpc>
              <a:spcBef>
                <a:spcPts val="0"/>
              </a:spcBef>
              <a:spcAft>
                <a:spcPts val="0"/>
              </a:spcAft>
              <a:buClrTx/>
              <a:buSzTx/>
              <a:buFontTx/>
              <a:buNone/>
              <a:tabLst/>
              <a:defRPr/>
            </a:pPr>
            <a:r>
              <a:rPr lang="ru-RU" sz="900" baseline="30000" dirty="0">
                <a:solidFill>
                  <a:srgbClr val="000000"/>
                </a:solidFill>
                <a:latin typeface="Arial"/>
              </a:rPr>
              <a:t>4</a:t>
            </a:r>
            <a:r>
              <a:rPr lang="ru-RU" sz="900" dirty="0">
                <a:solidFill>
                  <a:srgbClr val="000000"/>
                </a:solidFill>
                <a:latin typeface="Arial"/>
              </a:rPr>
              <a:t> Если предприятие не достигает целевого показателя по покрытию расследованиями, внесение базовых анализов в ИС </a:t>
            </a:r>
            <a:r>
              <a:rPr lang="ru-RU" sz="900" dirty="0" err="1">
                <a:solidFill>
                  <a:srgbClr val="000000"/>
                </a:solidFill>
                <a:latin typeface="Arial"/>
              </a:rPr>
              <a:t>СУПРА</a:t>
            </a:r>
            <a:r>
              <a:rPr lang="ru-RU" sz="900" dirty="0">
                <a:solidFill>
                  <a:srgbClr val="000000"/>
                </a:solidFill>
                <a:latin typeface="Arial"/>
              </a:rPr>
              <a:t> / </a:t>
            </a:r>
            <a:r>
              <a:rPr lang="ru-RU" sz="900" dirty="0" err="1">
                <a:solidFill>
                  <a:srgbClr val="000000"/>
                </a:solidFill>
                <a:latin typeface="Arial"/>
              </a:rPr>
              <a:t>Меридиум</a:t>
            </a:r>
            <a:r>
              <a:rPr lang="ru-RU" sz="900" dirty="0">
                <a:solidFill>
                  <a:srgbClr val="000000"/>
                </a:solidFill>
                <a:latin typeface="Arial"/>
              </a:rPr>
              <a:t> становится обязательным.</a:t>
            </a:r>
          </a:p>
        </p:txBody>
      </p:sp>
      <p:cxnSp>
        <p:nvCxnSpPr>
          <p:cNvPr id="150" name="Прямая соединительная линия 149"/>
          <p:cNvCxnSpPr/>
          <p:nvPr/>
        </p:nvCxnSpPr>
        <p:spPr>
          <a:xfrm flipV="1">
            <a:off x="206705" y="615369"/>
            <a:ext cx="11677480" cy="39951"/>
          </a:xfrm>
          <a:prstGeom prst="line">
            <a:avLst/>
          </a:prstGeom>
          <a:noFill/>
          <a:ln w="6350" cap="flat" cmpd="sng" algn="ctr">
            <a:solidFill>
              <a:schemeClr val="accent6"/>
            </a:solidFill>
            <a:prstDash val="solid"/>
            <a:miter lim="800000"/>
          </a:ln>
          <a:effectLst/>
        </p:spPr>
      </p:cxnSp>
      <p:cxnSp>
        <p:nvCxnSpPr>
          <p:cNvPr id="168" name="Прямая соединительная линия 167"/>
          <p:cNvCxnSpPr>
            <a:endCxn id="188" idx="2"/>
          </p:cNvCxnSpPr>
          <p:nvPr/>
        </p:nvCxnSpPr>
        <p:spPr>
          <a:xfrm flipV="1">
            <a:off x="3927200" y="1679131"/>
            <a:ext cx="5541879" cy="10804"/>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70" name="Прямая со стрелкой 169"/>
          <p:cNvCxnSpPr/>
          <p:nvPr/>
        </p:nvCxnSpPr>
        <p:spPr>
          <a:xfrm flipV="1">
            <a:off x="3927200" y="1245513"/>
            <a:ext cx="0" cy="444422"/>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77" name="Прямая со стрелкой 176"/>
          <p:cNvCxnSpPr>
            <a:stCxn id="117" idx="0"/>
            <a:endCxn id="188" idx="4"/>
          </p:cNvCxnSpPr>
          <p:nvPr/>
        </p:nvCxnSpPr>
        <p:spPr>
          <a:xfrm flipV="1">
            <a:off x="9562019" y="1776417"/>
            <a:ext cx="1971" cy="415179"/>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82" name="Прямая со стрелкой 181"/>
          <p:cNvCxnSpPr>
            <a:stCxn id="153" idx="3"/>
            <a:endCxn id="117" idx="2"/>
          </p:cNvCxnSpPr>
          <p:nvPr/>
        </p:nvCxnSpPr>
        <p:spPr>
          <a:xfrm flipV="1">
            <a:off x="8856302" y="2307179"/>
            <a:ext cx="590134" cy="554"/>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88" name="Блок-схема: ИЛИ 187"/>
          <p:cNvSpPr>
            <a:spLocks/>
          </p:cNvSpPr>
          <p:nvPr/>
        </p:nvSpPr>
        <p:spPr>
          <a:xfrm>
            <a:off x="9469079" y="1581844"/>
            <a:ext cx="189821" cy="194573"/>
          </a:xfrm>
          <a:prstGeom prst="flowChartOr">
            <a:avLst/>
          </a:prstGeom>
          <a:solidFill>
            <a:schemeClr val="accent3"/>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3722" rtl="0" eaLnBrk="1" fontAlgn="auto" latinLnBrk="0" hangingPunct="1">
              <a:lnSpc>
                <a:spcPct val="100000"/>
              </a:lnSpc>
              <a:spcBef>
                <a:spcPts val="0"/>
              </a:spcBef>
              <a:spcAft>
                <a:spcPts val="0"/>
              </a:spcAft>
              <a:buClrTx/>
              <a:buSzTx/>
              <a:buFontTx/>
              <a:buNone/>
              <a:tabLst/>
              <a:defRPr/>
            </a:pPr>
            <a:endParaRPr kumimoji="0" lang="ru-RU" sz="800" b="0" i="0" u="none" strike="noStrike" kern="1200" cap="none" spc="0" normalizeH="0" baseline="0" noProof="0" dirty="0" err="1">
              <a:ln>
                <a:noFill/>
              </a:ln>
              <a:solidFill>
                <a:srgbClr val="000000"/>
              </a:solidFill>
              <a:effectLst/>
              <a:uLnTx/>
              <a:uFillTx/>
              <a:latin typeface="Arial"/>
              <a:ea typeface="+mn-ea"/>
              <a:cs typeface="+mn-cs"/>
            </a:endParaRPr>
          </a:p>
        </p:txBody>
      </p:sp>
      <p:sp>
        <p:nvSpPr>
          <p:cNvPr id="189" name="TextBox 188">
            <a:extLst>
              <a:ext uri="{FF2B5EF4-FFF2-40B4-BE49-F238E27FC236}">
                <a16:creationId xmlns:a16="http://schemas.microsoft.com/office/drawing/2014/main" id="{1E421157-2442-4C8B-B212-B91E0B4D96FE}"/>
              </a:ext>
            </a:extLst>
          </p:cNvPr>
          <p:cNvSpPr txBox="1">
            <a:spLocks/>
          </p:cNvSpPr>
          <p:nvPr/>
        </p:nvSpPr>
        <p:spPr>
          <a:xfrm flipH="1">
            <a:off x="9694064" y="1708041"/>
            <a:ext cx="1292645" cy="369332"/>
          </a:xfrm>
          <a:prstGeom prst="rect">
            <a:avLst/>
          </a:prstGeom>
          <a:noFill/>
        </p:spPr>
        <p:txBody>
          <a:bodyPr vert="horz" wrap="square" lIns="0" tIns="0" rIns="0" bIns="0" rtlCol="0" anchor="ctr" anchorCtr="0">
            <a:spAutoFit/>
          </a:bodyPr>
          <a:lstStyle>
            <a:lvl1pPr lvl="0" indent="0" defTabSz="913473" fontAlgn="base">
              <a:spcBef>
                <a:spcPct val="0"/>
              </a:spcBef>
              <a:spcAft>
                <a:spcPct val="0"/>
              </a:spcAft>
              <a:buClr>
                <a:schemeClr val="tx2"/>
              </a:buClr>
              <a:buSzPct val="100000"/>
              <a:defRPr lang="ru-RU" sz="1600" baseline="0" dirty="0"/>
            </a:lvl1pPr>
            <a:lvl2pPr marL="198335" lvl="1" indent="-194662" defTabSz="913473" fontAlgn="base">
              <a:spcBef>
                <a:spcPct val="0"/>
              </a:spcBef>
              <a:spcAft>
                <a:spcPct val="0"/>
              </a:spcAft>
              <a:buClr>
                <a:schemeClr val="accent4"/>
              </a:buClr>
              <a:buSzPct val="125000"/>
              <a:buFont typeface="Arial" charset="0"/>
              <a:buChar char="▪"/>
              <a:defRPr lang="ru-RU" sz="1600" baseline="0" dirty="0"/>
            </a:lvl2pPr>
            <a:lvl3pPr marL="455435" lvl="2" indent="-253428" defTabSz="913473" fontAlgn="base">
              <a:spcBef>
                <a:spcPct val="0"/>
              </a:spcBef>
              <a:spcAft>
                <a:spcPct val="0"/>
              </a:spcAft>
              <a:buClr>
                <a:schemeClr val="accent6"/>
              </a:buClr>
              <a:buSzPct val="120000"/>
              <a:buFont typeface="Arial" charset="0"/>
              <a:buChar char="–"/>
              <a:defRPr lang="ru-RU" sz="1600" baseline="0" dirty="0"/>
            </a:lvl3pPr>
            <a:lvl4pPr marL="628060" lvl="3" indent="-157933" defTabSz="913473" fontAlgn="base">
              <a:spcBef>
                <a:spcPct val="0"/>
              </a:spcBef>
              <a:spcAft>
                <a:spcPct val="0"/>
              </a:spcAft>
              <a:buClr>
                <a:schemeClr val="accent6"/>
              </a:buClr>
              <a:buSzPct val="120000"/>
              <a:buFont typeface="Arial" charset="0"/>
              <a:buChar char="▫"/>
              <a:defRPr lang="ru-RU" sz="1600" baseline="0" dirty="0"/>
            </a:lvl4pPr>
            <a:lvl5pPr marL="763957" lvl="4" indent="-132223" defTabSz="913473" fontAlgn="base">
              <a:spcBef>
                <a:spcPct val="0"/>
              </a:spcBef>
              <a:spcAft>
                <a:spcPct val="0"/>
              </a:spcAft>
              <a:buClr>
                <a:schemeClr val="accent6"/>
              </a:buClr>
              <a:buSzPct val="89000"/>
              <a:buFont typeface="Arial" charset="0"/>
              <a:buChar char="-"/>
              <a:defRPr lang="ru-RU" sz="1600" baseline="0" dirty="0"/>
            </a:lvl5pPr>
            <a:lvl6pPr marL="1020030" indent="-177089" defTabSz="1218026" fontAlgn="base">
              <a:spcBef>
                <a:spcPct val="0"/>
              </a:spcBef>
              <a:spcAft>
                <a:spcPct val="0"/>
              </a:spcAft>
              <a:buClr>
                <a:schemeClr val="tx2"/>
              </a:buClr>
              <a:buSzPct val="89000"/>
              <a:buFont typeface="Arial" charset="0"/>
              <a:buChar char="-"/>
              <a:defRPr sz="2100" baseline="0"/>
            </a:lvl6pPr>
            <a:lvl7pPr marL="1020030" indent="-177089" defTabSz="1218026" fontAlgn="base">
              <a:spcBef>
                <a:spcPct val="0"/>
              </a:spcBef>
              <a:spcAft>
                <a:spcPct val="0"/>
              </a:spcAft>
              <a:buClr>
                <a:schemeClr val="tx2"/>
              </a:buClr>
              <a:buSzPct val="89000"/>
              <a:buFont typeface="Arial" charset="0"/>
              <a:buChar char="-"/>
              <a:defRPr sz="2100" baseline="0"/>
            </a:lvl7pPr>
            <a:lvl8pPr marL="1020030" indent="-177089" defTabSz="1218026" fontAlgn="base">
              <a:spcBef>
                <a:spcPct val="0"/>
              </a:spcBef>
              <a:spcAft>
                <a:spcPct val="0"/>
              </a:spcAft>
              <a:buClr>
                <a:schemeClr val="tx2"/>
              </a:buClr>
              <a:buSzPct val="89000"/>
              <a:buFont typeface="Arial" charset="0"/>
              <a:buChar char="-"/>
              <a:defRPr sz="2100" baseline="0"/>
            </a:lvl8pPr>
            <a:lvl9pPr marL="1020030" indent="-177089" defTabSz="1218026" fontAlgn="base">
              <a:spcBef>
                <a:spcPct val="0"/>
              </a:spcBef>
              <a:spcAft>
                <a:spcPct val="0"/>
              </a:spcAft>
              <a:buClr>
                <a:schemeClr val="tx2"/>
              </a:buClr>
              <a:buSzPct val="89000"/>
              <a:buFont typeface="Arial" charset="0"/>
              <a:buChar char="-"/>
              <a:defRPr sz="2100" baseline="0"/>
            </a:lvl9pPr>
          </a:lstStyle>
          <a:p>
            <a:pPr marL="0" marR="0" lvl="0" indent="0" algn="ctr" defTabSz="913473" rtl="0" eaLnBrk="1" fontAlgn="base" latinLnBrk="0" hangingPunct="1">
              <a:lnSpc>
                <a:spcPct val="100000"/>
              </a:lnSpc>
              <a:spcBef>
                <a:spcPct val="0"/>
              </a:spcBef>
              <a:spcAft>
                <a:spcPct val="0"/>
              </a:spcAft>
              <a:buClr>
                <a:srgbClr val="008080"/>
              </a:buClr>
              <a:buSzPct val="100000"/>
              <a:buFontTx/>
              <a:buNone/>
              <a:tabLst/>
              <a:defRPr/>
            </a:pPr>
            <a:r>
              <a:rPr kumimoji="0" lang="ru-RU" sz="800" b="0" i="1" u="none" strike="noStrike" kern="1200" cap="none" spc="0" normalizeH="0" baseline="0" noProof="0" dirty="0">
                <a:ln>
                  <a:noFill/>
                </a:ln>
                <a:solidFill>
                  <a:srgbClr val="000000"/>
                </a:solidFill>
                <a:effectLst/>
                <a:uLnTx/>
                <a:uFillTx/>
                <a:latin typeface="Arial"/>
                <a:ea typeface="+mn-ea"/>
                <a:cs typeface="+mn-cs"/>
              </a:rPr>
              <a:t>КМ требуют доп. затрат или срок завершения более 1 мес.?</a:t>
            </a:r>
          </a:p>
        </p:txBody>
      </p:sp>
      <p:sp>
        <p:nvSpPr>
          <p:cNvPr id="193" name="Скругленный прямоугольник 192"/>
          <p:cNvSpPr>
            <a:spLocks/>
          </p:cNvSpPr>
          <p:nvPr/>
        </p:nvSpPr>
        <p:spPr>
          <a:xfrm>
            <a:off x="9732191" y="753732"/>
            <a:ext cx="850594" cy="489603"/>
          </a:xfrm>
          <a:prstGeom prst="roundRect">
            <a:avLst/>
          </a:pr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35282" tIns="35282" rIns="35282" bIns="35282" rtlCol="0" anchor="ctr">
            <a:noAutofit/>
          </a:bodyPr>
          <a:lstStyle/>
          <a:p>
            <a:pPr marL="0" marR="0" lvl="0" indent="0" algn="ctr" defTabSz="1775578" rtl="0" eaLnBrk="1" fontAlgn="auto" latinLnBrk="0" hangingPunct="1">
              <a:lnSpc>
                <a:spcPct val="100000"/>
              </a:lnSpc>
              <a:spcBef>
                <a:spcPts val="0"/>
              </a:spcBef>
              <a:spcAft>
                <a:spcPts val="0"/>
              </a:spcAft>
              <a:buClr>
                <a:srgbClr val="FFFFFF"/>
              </a:buClr>
              <a:buSzTx/>
              <a:buFontTx/>
              <a:buNone/>
              <a:tabLst/>
              <a:defRPr/>
            </a:pPr>
            <a:r>
              <a:rPr kumimoji="0" lang="ru-RU" sz="800" b="1" i="0" u="none" strike="noStrike" kern="1200" cap="none" spc="0" normalizeH="0" baseline="0" noProof="0" dirty="0">
                <a:ln>
                  <a:noFill/>
                </a:ln>
                <a:solidFill>
                  <a:srgbClr val="FFFFFF"/>
                </a:solidFill>
                <a:effectLst/>
                <a:uLnTx/>
                <a:uFillTx/>
                <a:latin typeface="Arial"/>
                <a:ea typeface="+mn-ea"/>
                <a:cs typeface="+mn-cs"/>
              </a:rPr>
              <a:t>Управление рисками</a:t>
            </a:r>
          </a:p>
        </p:txBody>
      </p:sp>
      <p:cxnSp>
        <p:nvCxnSpPr>
          <p:cNvPr id="196" name="Соединительная линия уступом 195"/>
          <p:cNvCxnSpPr>
            <a:stCxn id="188" idx="6"/>
            <a:endCxn id="193" idx="2"/>
          </p:cNvCxnSpPr>
          <p:nvPr/>
        </p:nvCxnSpPr>
        <p:spPr>
          <a:xfrm flipV="1">
            <a:off x="9658900" y="1243335"/>
            <a:ext cx="498588" cy="435796"/>
          </a:xfrm>
          <a:prstGeom prst="bentConnector2">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203" name="Rectangle 372">
            <a:extLst>
              <a:ext uri="{FF2B5EF4-FFF2-40B4-BE49-F238E27FC236}">
                <a16:creationId xmlns:a16="http://schemas.microsoft.com/office/drawing/2014/main" id="{F72A6D72-55D3-48BA-9729-9A6F313A7552}"/>
              </a:ext>
            </a:extLst>
          </p:cNvPr>
          <p:cNvSpPr>
            <a:spLocks/>
          </p:cNvSpPr>
          <p:nvPr/>
        </p:nvSpPr>
        <p:spPr bwMode="gray">
          <a:xfrm>
            <a:off x="1948417" y="3868859"/>
            <a:ext cx="2348020" cy="381366"/>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marL="0" marR="0" lvl="0" indent="0" algn="l" defTabSz="913722" rtl="0" eaLnBrk="1" fontAlgn="auto" latinLnBrk="0" hangingPunct="1">
              <a:lnSpc>
                <a:spcPct val="100000"/>
              </a:lnSpc>
              <a:spcBef>
                <a:spcPts val="0"/>
              </a:spcBef>
              <a:spcAft>
                <a:spcPts val="0"/>
              </a:spcAft>
              <a:buClrTx/>
              <a:buSzTx/>
              <a:buFontTx/>
              <a:buNone/>
              <a:tabLst/>
              <a:defRPr/>
            </a:pPr>
            <a:r>
              <a:rPr kumimoji="0" lang="ru-RU" sz="900" b="0" i="0" u="none" strike="noStrike" kern="1200" cap="none" spc="0" normalizeH="0" baseline="0" noProof="0" dirty="0">
                <a:ln>
                  <a:noFill/>
                </a:ln>
                <a:solidFill>
                  <a:srgbClr val="000000"/>
                </a:solidFill>
                <a:effectLst/>
                <a:uLnTx/>
                <a:uFillTx/>
                <a:latin typeface="Arial"/>
                <a:ea typeface="+mn-ea"/>
                <a:cs typeface="+mn-cs"/>
              </a:rPr>
              <a:t>Анализ фактических и прогнозируемых потерь от события (УМД + доп. затраты)</a:t>
            </a:r>
          </a:p>
        </p:txBody>
      </p:sp>
      <p:sp>
        <p:nvSpPr>
          <p:cNvPr id="205" name="Блок-схема: узел суммирования 204"/>
          <p:cNvSpPr>
            <a:spLocks/>
          </p:cNvSpPr>
          <p:nvPr/>
        </p:nvSpPr>
        <p:spPr>
          <a:xfrm>
            <a:off x="5282384" y="3966535"/>
            <a:ext cx="189821" cy="194573"/>
          </a:xfrm>
          <a:prstGeom prst="flowChartSummingJunction">
            <a:avLst/>
          </a:prstGeom>
          <a:solidFill>
            <a:schemeClr val="accent3"/>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3722" rtl="0" eaLnBrk="1" fontAlgn="auto" latinLnBrk="0" hangingPunct="1">
              <a:lnSpc>
                <a:spcPct val="100000"/>
              </a:lnSpc>
              <a:spcBef>
                <a:spcPts val="0"/>
              </a:spcBef>
              <a:spcAft>
                <a:spcPts val="0"/>
              </a:spcAft>
              <a:buClrTx/>
              <a:buSzTx/>
              <a:buFontTx/>
              <a:buNone/>
              <a:tabLst/>
              <a:defRPr/>
            </a:pPr>
            <a:endParaRPr kumimoji="0" lang="ru-RU" sz="800" b="0" i="0" u="none" strike="noStrike" kern="1200" cap="none" spc="0" normalizeH="0" baseline="0" noProof="0" dirty="0" err="1">
              <a:ln>
                <a:noFill/>
              </a:ln>
              <a:solidFill>
                <a:srgbClr val="000000"/>
              </a:solidFill>
              <a:effectLst/>
              <a:uLnTx/>
              <a:uFillTx/>
              <a:latin typeface="Arial"/>
              <a:ea typeface="+mn-ea"/>
              <a:cs typeface="+mn-cs"/>
            </a:endParaRPr>
          </a:p>
        </p:txBody>
      </p:sp>
      <p:sp>
        <p:nvSpPr>
          <p:cNvPr id="206" name="TextBox 205">
            <a:extLst>
              <a:ext uri="{FF2B5EF4-FFF2-40B4-BE49-F238E27FC236}">
                <a16:creationId xmlns:a16="http://schemas.microsoft.com/office/drawing/2014/main" id="{1E421157-2442-4C8B-B212-B91E0B4D96FE}"/>
              </a:ext>
            </a:extLst>
          </p:cNvPr>
          <p:cNvSpPr txBox="1">
            <a:spLocks/>
          </p:cNvSpPr>
          <p:nvPr/>
        </p:nvSpPr>
        <p:spPr>
          <a:xfrm>
            <a:off x="4301025" y="4135896"/>
            <a:ext cx="1226611" cy="316621"/>
          </a:xfrm>
          <a:prstGeom prst="rect">
            <a:avLst/>
          </a:prstGeom>
          <a:noFill/>
        </p:spPr>
        <p:txBody>
          <a:bodyPr vert="horz" wrap="square" lIns="0" tIns="0" rIns="0" bIns="0" rtlCol="0" anchor="t" anchorCtr="0">
            <a:noAutofit/>
          </a:bodyPr>
          <a:lstStyle>
            <a:lvl1pPr lvl="0" indent="0" defTabSz="913473" fontAlgn="base">
              <a:spcBef>
                <a:spcPct val="0"/>
              </a:spcBef>
              <a:spcAft>
                <a:spcPct val="0"/>
              </a:spcAft>
              <a:buClr>
                <a:schemeClr val="tx2"/>
              </a:buClr>
              <a:buSzPct val="100000"/>
              <a:defRPr lang="ru-RU" sz="1600" baseline="0" dirty="0"/>
            </a:lvl1pPr>
            <a:lvl2pPr marL="198335" lvl="1" indent="-194662" defTabSz="913473" fontAlgn="base">
              <a:spcBef>
                <a:spcPct val="0"/>
              </a:spcBef>
              <a:spcAft>
                <a:spcPct val="0"/>
              </a:spcAft>
              <a:buClr>
                <a:schemeClr val="accent4"/>
              </a:buClr>
              <a:buSzPct val="125000"/>
              <a:buFont typeface="Arial" charset="0"/>
              <a:buChar char="▪"/>
              <a:defRPr lang="ru-RU" sz="1600" baseline="0" dirty="0"/>
            </a:lvl2pPr>
            <a:lvl3pPr marL="455435" lvl="2" indent="-253428" defTabSz="913473" fontAlgn="base">
              <a:spcBef>
                <a:spcPct val="0"/>
              </a:spcBef>
              <a:spcAft>
                <a:spcPct val="0"/>
              </a:spcAft>
              <a:buClr>
                <a:schemeClr val="accent6"/>
              </a:buClr>
              <a:buSzPct val="120000"/>
              <a:buFont typeface="Arial" charset="0"/>
              <a:buChar char="–"/>
              <a:defRPr lang="ru-RU" sz="1600" baseline="0" dirty="0"/>
            </a:lvl3pPr>
            <a:lvl4pPr marL="628060" lvl="3" indent="-157933" defTabSz="913473" fontAlgn="base">
              <a:spcBef>
                <a:spcPct val="0"/>
              </a:spcBef>
              <a:spcAft>
                <a:spcPct val="0"/>
              </a:spcAft>
              <a:buClr>
                <a:schemeClr val="accent6"/>
              </a:buClr>
              <a:buSzPct val="120000"/>
              <a:buFont typeface="Arial" charset="0"/>
              <a:buChar char="▫"/>
              <a:defRPr lang="ru-RU" sz="1600" baseline="0" dirty="0"/>
            </a:lvl4pPr>
            <a:lvl5pPr marL="763957" lvl="4" indent="-132223" defTabSz="913473" fontAlgn="base">
              <a:spcBef>
                <a:spcPct val="0"/>
              </a:spcBef>
              <a:spcAft>
                <a:spcPct val="0"/>
              </a:spcAft>
              <a:buClr>
                <a:schemeClr val="accent6"/>
              </a:buClr>
              <a:buSzPct val="89000"/>
              <a:buFont typeface="Arial" charset="0"/>
              <a:buChar char="-"/>
              <a:defRPr lang="ru-RU" sz="1600" baseline="0" dirty="0"/>
            </a:lvl5pPr>
            <a:lvl6pPr marL="1020030" indent="-177089" defTabSz="1218026" fontAlgn="base">
              <a:spcBef>
                <a:spcPct val="0"/>
              </a:spcBef>
              <a:spcAft>
                <a:spcPct val="0"/>
              </a:spcAft>
              <a:buClr>
                <a:schemeClr val="tx2"/>
              </a:buClr>
              <a:buSzPct val="89000"/>
              <a:buFont typeface="Arial" charset="0"/>
              <a:buChar char="-"/>
              <a:defRPr sz="2100" baseline="0"/>
            </a:lvl6pPr>
            <a:lvl7pPr marL="1020030" indent="-177089" defTabSz="1218026" fontAlgn="base">
              <a:spcBef>
                <a:spcPct val="0"/>
              </a:spcBef>
              <a:spcAft>
                <a:spcPct val="0"/>
              </a:spcAft>
              <a:buClr>
                <a:schemeClr val="tx2"/>
              </a:buClr>
              <a:buSzPct val="89000"/>
              <a:buFont typeface="Arial" charset="0"/>
              <a:buChar char="-"/>
              <a:defRPr sz="2100" baseline="0"/>
            </a:lvl7pPr>
            <a:lvl8pPr marL="1020030" indent="-177089" defTabSz="1218026" fontAlgn="base">
              <a:spcBef>
                <a:spcPct val="0"/>
              </a:spcBef>
              <a:spcAft>
                <a:spcPct val="0"/>
              </a:spcAft>
              <a:buClr>
                <a:schemeClr val="tx2"/>
              </a:buClr>
              <a:buSzPct val="89000"/>
              <a:buFont typeface="Arial" charset="0"/>
              <a:buChar char="-"/>
              <a:defRPr sz="2100" baseline="0"/>
            </a:lvl8pPr>
            <a:lvl9pPr marL="1020030" indent="-177089" defTabSz="1218026" fontAlgn="base">
              <a:spcBef>
                <a:spcPct val="0"/>
              </a:spcBef>
              <a:spcAft>
                <a:spcPct val="0"/>
              </a:spcAft>
              <a:buClr>
                <a:schemeClr val="tx2"/>
              </a:buClr>
              <a:buSzPct val="89000"/>
              <a:buFont typeface="Arial" charset="0"/>
              <a:buChar char="-"/>
              <a:defRPr sz="2100" baseline="0"/>
            </a:lvl9pPr>
          </a:lstStyle>
          <a:p>
            <a:pPr marL="0" marR="0" lvl="0" indent="0" algn="l" defTabSz="913473" rtl="0" eaLnBrk="1" fontAlgn="base" latinLnBrk="0" hangingPunct="1">
              <a:lnSpc>
                <a:spcPct val="100000"/>
              </a:lnSpc>
              <a:spcBef>
                <a:spcPct val="0"/>
              </a:spcBef>
              <a:spcAft>
                <a:spcPct val="0"/>
              </a:spcAft>
              <a:buClr>
                <a:srgbClr val="008080"/>
              </a:buClr>
              <a:buSzPct val="100000"/>
              <a:buFontTx/>
              <a:buNone/>
              <a:tabLst/>
              <a:defRPr/>
            </a:pPr>
            <a:r>
              <a:rPr kumimoji="0" lang="ru-RU" sz="9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Потери от события </a:t>
            </a:r>
            <a:r>
              <a:rPr kumimoji="0" lang="en-US" sz="900" b="0" i="0" u="none" strike="noStrike" kern="1200" cap="none" spc="0" normalizeH="0" baseline="0" noProof="0" dirty="0">
                <a:ln>
                  <a:noFill/>
                </a:ln>
                <a:solidFill>
                  <a:srgbClr val="000000"/>
                </a:solidFill>
                <a:effectLst/>
                <a:uLnTx/>
                <a:uFillTx/>
                <a:latin typeface="Arial"/>
                <a:ea typeface="+mn-ea"/>
                <a:cs typeface="+mn-cs"/>
              </a:rPr>
              <a:t>≥</a:t>
            </a:r>
            <a:r>
              <a:rPr kumimoji="0" lang="ru-RU" sz="9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5 млн. </a:t>
            </a:r>
            <a:r>
              <a:rPr kumimoji="0" lang="ru-RU" sz="900" b="0" i="1"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руб</a:t>
            </a:r>
            <a:r>
              <a:rPr kumimoji="0" lang="ru-RU" sz="9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a:r>
            <a:endParaRPr kumimoji="0" lang="en-US" sz="9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cxnSp>
        <p:nvCxnSpPr>
          <p:cNvPr id="219" name="Соединительная линия уступом 218"/>
          <p:cNvCxnSpPr>
            <a:stCxn id="129" idx="6"/>
            <a:endCxn id="96" idx="2"/>
          </p:cNvCxnSpPr>
          <p:nvPr/>
        </p:nvCxnSpPr>
        <p:spPr>
          <a:xfrm flipV="1">
            <a:off x="9524705" y="1233532"/>
            <a:ext cx="1784754" cy="2746533"/>
          </a:xfrm>
          <a:prstGeom prst="bentConnector2">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23" name="Соединительная линия уступом 222"/>
          <p:cNvCxnSpPr>
            <a:stCxn id="205" idx="0"/>
            <a:endCxn id="160" idx="4"/>
          </p:cNvCxnSpPr>
          <p:nvPr/>
        </p:nvCxnSpPr>
        <p:spPr>
          <a:xfrm rot="16200000" flipV="1">
            <a:off x="3892791" y="2482030"/>
            <a:ext cx="313071" cy="2655939"/>
          </a:xfrm>
          <a:prstGeom prst="bentConnector3">
            <a:avLst>
              <a:gd name="adj1" fmla="val 50000"/>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33" name="Straight Connector 396">
            <a:extLst>
              <a:ext uri="{FF2B5EF4-FFF2-40B4-BE49-F238E27FC236}">
                <a16:creationId xmlns:a16="http://schemas.microsoft.com/office/drawing/2014/main" id="{F19E3646-A3F1-4D78-A8E5-DE81E1EA55FC}"/>
              </a:ext>
            </a:extLst>
          </p:cNvPr>
          <p:cNvCxnSpPr>
            <a:cxnSpLocks/>
          </p:cNvCxnSpPr>
          <p:nvPr/>
        </p:nvCxnSpPr>
        <p:spPr bwMode="gray">
          <a:xfrm>
            <a:off x="198427" y="4602503"/>
            <a:ext cx="11725484" cy="0"/>
          </a:xfrm>
          <a:prstGeom prst="line">
            <a:avLst/>
          </a:prstGeom>
          <a:ln>
            <a:solidFill>
              <a:schemeClr val="accent2"/>
            </a:solidFill>
            <a:prstDash val="dash"/>
          </a:ln>
        </p:spPr>
        <p:style>
          <a:lnRef idx="1">
            <a:schemeClr val="accent1"/>
          </a:lnRef>
          <a:fillRef idx="0">
            <a:schemeClr val="accent1"/>
          </a:fillRef>
          <a:effectRef idx="0">
            <a:schemeClr val="accent1"/>
          </a:effectRef>
          <a:fontRef idx="minor">
            <a:schemeClr val="tx1"/>
          </a:fontRef>
        </p:style>
      </p:cxnSp>
      <p:grpSp>
        <p:nvGrpSpPr>
          <p:cNvPr id="236" name="Группа 235"/>
          <p:cNvGrpSpPr/>
          <p:nvPr/>
        </p:nvGrpSpPr>
        <p:grpSpPr>
          <a:xfrm>
            <a:off x="161987" y="4707286"/>
            <a:ext cx="1098630" cy="369332"/>
            <a:chOff x="154576" y="3835009"/>
            <a:chExt cx="1098630" cy="369332"/>
          </a:xfrm>
        </p:grpSpPr>
        <p:sp>
          <p:nvSpPr>
            <p:cNvPr id="237" name="Freeform 12">
              <a:extLst>
                <a:ext uri="{FF2B5EF4-FFF2-40B4-BE49-F238E27FC236}">
                  <a16:creationId xmlns:a16="http://schemas.microsoft.com/office/drawing/2014/main" id="{5CEF0D3F-71B1-4F11-BA02-262210C17609}"/>
                </a:ext>
              </a:extLst>
            </p:cNvPr>
            <p:cNvSpPr>
              <a:spLocks noEditPoints="1"/>
            </p:cNvSpPr>
            <p:nvPr/>
          </p:nvSpPr>
          <p:spPr bwMode="gray">
            <a:xfrm>
              <a:off x="200956" y="3846697"/>
              <a:ext cx="98471" cy="268885"/>
            </a:xfrm>
            <a:custGeom>
              <a:avLst/>
              <a:gdLst>
                <a:gd name="T0" fmla="*/ 19 w 97"/>
                <a:gd name="T1" fmla="*/ 197 h 282"/>
                <a:gd name="T2" fmla="*/ 4 w 97"/>
                <a:gd name="T3" fmla="*/ 187 h 282"/>
                <a:gd name="T4" fmla="*/ 0 w 97"/>
                <a:gd name="T5" fmla="*/ 132 h 282"/>
                <a:gd name="T6" fmla="*/ 2 w 97"/>
                <a:gd name="T7" fmla="*/ 87 h 282"/>
                <a:gd name="T8" fmla="*/ 48 w 97"/>
                <a:gd name="T9" fmla="*/ 67 h 282"/>
                <a:gd name="T10" fmla="*/ 94 w 97"/>
                <a:gd name="T11" fmla="*/ 87 h 282"/>
                <a:gd name="T12" fmla="*/ 97 w 97"/>
                <a:gd name="T13" fmla="*/ 132 h 282"/>
                <a:gd name="T14" fmla="*/ 93 w 97"/>
                <a:gd name="T15" fmla="*/ 187 h 282"/>
                <a:gd name="T16" fmla="*/ 78 w 97"/>
                <a:gd name="T17" fmla="*/ 197 h 282"/>
                <a:gd name="T18" fmla="*/ 18 w 97"/>
                <a:gd name="T19" fmla="*/ 95 h 282"/>
                <a:gd name="T20" fmla="*/ 18 w 97"/>
                <a:gd name="T21" fmla="*/ 163 h 282"/>
                <a:gd name="T22" fmla="*/ 27 w 97"/>
                <a:gd name="T23" fmla="*/ 282 h 282"/>
                <a:gd name="T24" fmla="*/ 25 w 97"/>
                <a:gd name="T25" fmla="*/ 17 h 282"/>
                <a:gd name="T26" fmla="*/ 48 w 97"/>
                <a:gd name="T27" fmla="*/ 0 h 282"/>
                <a:gd name="T28" fmla="*/ 71 w 97"/>
                <a:gd name="T29" fmla="*/ 17 h 282"/>
                <a:gd name="T30" fmla="*/ 68 w 97"/>
                <a:gd name="T31" fmla="*/ 43 h 282"/>
                <a:gd name="T32" fmla="*/ 52 w 97"/>
                <a:gd name="T33" fmla="*/ 54 h 282"/>
                <a:gd name="T34" fmla="*/ 45 w 97"/>
                <a:gd name="T35" fmla="*/ 54 h 282"/>
                <a:gd name="T36" fmla="*/ 29 w 97"/>
                <a:gd name="T37" fmla="*/ 43 h 282"/>
                <a:gd name="T38" fmla="*/ 25 w 97"/>
                <a:gd name="T39" fmla="*/ 17 h 282"/>
                <a:gd name="T40" fmla="*/ 48 w 97"/>
                <a:gd name="T41" fmla="*/ 282 h 282"/>
                <a:gd name="T42" fmla="*/ 48 w 97"/>
                <a:gd name="T43" fmla="*/ 177 h 282"/>
                <a:gd name="T44" fmla="*/ 79 w 97"/>
                <a:gd name="T45" fmla="*/ 95 h 282"/>
                <a:gd name="T46" fmla="*/ 79 w 97"/>
                <a:gd name="T47" fmla="*/ 163 h 282"/>
                <a:gd name="T48" fmla="*/ 70 w 97"/>
                <a:gd name="T49" fmla="*/ 282 h 282"/>
                <a:gd name="T50" fmla="*/ 48 w 97"/>
                <a:gd name="T51" fmla="*/ 85 h 282"/>
                <a:gd name="T52" fmla="*/ 48 w 97"/>
                <a:gd name="T53" fmla="*/ 150 h 282"/>
                <a:gd name="T54" fmla="*/ 48 w 97"/>
                <a:gd name="T55" fmla="*/ 67 h 282"/>
                <a:gd name="T56" fmla="*/ 48 w 97"/>
                <a:gd name="T57" fmla="*/ 8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7" h="282">
                  <a:moveTo>
                    <a:pt x="19" y="197"/>
                  </a:moveTo>
                  <a:cubicBezTo>
                    <a:pt x="4" y="187"/>
                    <a:pt x="4" y="187"/>
                    <a:pt x="4" y="187"/>
                  </a:cubicBezTo>
                  <a:cubicBezTo>
                    <a:pt x="0" y="132"/>
                    <a:pt x="0" y="132"/>
                    <a:pt x="0" y="132"/>
                  </a:cubicBezTo>
                  <a:cubicBezTo>
                    <a:pt x="2" y="87"/>
                    <a:pt x="2" y="87"/>
                    <a:pt x="2" y="87"/>
                  </a:cubicBezTo>
                  <a:cubicBezTo>
                    <a:pt x="3" y="72"/>
                    <a:pt x="26" y="68"/>
                    <a:pt x="48" y="67"/>
                  </a:cubicBezTo>
                  <a:cubicBezTo>
                    <a:pt x="71" y="68"/>
                    <a:pt x="94" y="72"/>
                    <a:pt x="94" y="87"/>
                  </a:cubicBezTo>
                  <a:cubicBezTo>
                    <a:pt x="97" y="132"/>
                    <a:pt x="97" y="132"/>
                    <a:pt x="97" y="132"/>
                  </a:cubicBezTo>
                  <a:cubicBezTo>
                    <a:pt x="93" y="187"/>
                    <a:pt x="93" y="187"/>
                    <a:pt x="93" y="187"/>
                  </a:cubicBezTo>
                  <a:cubicBezTo>
                    <a:pt x="78" y="197"/>
                    <a:pt x="78" y="197"/>
                    <a:pt x="78" y="197"/>
                  </a:cubicBezTo>
                  <a:moveTo>
                    <a:pt x="18" y="95"/>
                  </a:moveTo>
                  <a:cubicBezTo>
                    <a:pt x="18" y="163"/>
                    <a:pt x="18" y="163"/>
                    <a:pt x="18" y="163"/>
                  </a:cubicBezTo>
                  <a:cubicBezTo>
                    <a:pt x="27" y="282"/>
                    <a:pt x="27" y="282"/>
                    <a:pt x="27" y="282"/>
                  </a:cubicBezTo>
                  <a:moveTo>
                    <a:pt x="25" y="17"/>
                  </a:moveTo>
                  <a:cubicBezTo>
                    <a:pt x="26" y="6"/>
                    <a:pt x="37" y="0"/>
                    <a:pt x="48" y="0"/>
                  </a:cubicBezTo>
                  <a:cubicBezTo>
                    <a:pt x="60" y="0"/>
                    <a:pt x="70" y="6"/>
                    <a:pt x="71" y="17"/>
                  </a:cubicBezTo>
                  <a:cubicBezTo>
                    <a:pt x="72" y="23"/>
                    <a:pt x="71" y="38"/>
                    <a:pt x="68" y="43"/>
                  </a:cubicBezTo>
                  <a:cubicBezTo>
                    <a:pt x="65" y="48"/>
                    <a:pt x="59" y="53"/>
                    <a:pt x="52" y="54"/>
                  </a:cubicBezTo>
                  <a:cubicBezTo>
                    <a:pt x="49" y="55"/>
                    <a:pt x="48" y="55"/>
                    <a:pt x="45" y="54"/>
                  </a:cubicBezTo>
                  <a:cubicBezTo>
                    <a:pt x="38" y="53"/>
                    <a:pt x="32" y="48"/>
                    <a:pt x="29" y="43"/>
                  </a:cubicBezTo>
                  <a:cubicBezTo>
                    <a:pt x="26" y="38"/>
                    <a:pt x="25" y="23"/>
                    <a:pt x="25" y="17"/>
                  </a:cubicBezTo>
                  <a:close/>
                  <a:moveTo>
                    <a:pt x="48" y="282"/>
                  </a:moveTo>
                  <a:cubicBezTo>
                    <a:pt x="48" y="177"/>
                    <a:pt x="48" y="177"/>
                    <a:pt x="48" y="177"/>
                  </a:cubicBezTo>
                  <a:moveTo>
                    <a:pt x="79" y="95"/>
                  </a:moveTo>
                  <a:cubicBezTo>
                    <a:pt x="79" y="163"/>
                    <a:pt x="79" y="163"/>
                    <a:pt x="79" y="163"/>
                  </a:cubicBezTo>
                  <a:cubicBezTo>
                    <a:pt x="70" y="282"/>
                    <a:pt x="70" y="282"/>
                    <a:pt x="70" y="282"/>
                  </a:cubicBezTo>
                  <a:moveTo>
                    <a:pt x="48" y="85"/>
                  </a:moveTo>
                  <a:cubicBezTo>
                    <a:pt x="48" y="150"/>
                    <a:pt x="48" y="150"/>
                    <a:pt x="48" y="150"/>
                  </a:cubicBezTo>
                  <a:moveTo>
                    <a:pt x="48" y="67"/>
                  </a:moveTo>
                  <a:cubicBezTo>
                    <a:pt x="48" y="80"/>
                    <a:pt x="48" y="80"/>
                    <a:pt x="48" y="80"/>
                  </a:cubicBezTo>
                </a:path>
              </a:pathLst>
            </a:custGeom>
            <a:noFill/>
            <a:ln w="635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38" tIns="45719" rIns="91438" bIns="45719" numCol="1" anchor="t" anchorCtr="0" compatLnSpc="1">
              <a:prstTxWarp prst="textNoShape">
                <a:avLst/>
              </a:prstTxWarp>
              <a:noAutofit/>
            </a:bodyPr>
            <a:lstStyle/>
            <a:p>
              <a:pPr marL="0" marR="0" lvl="0" indent="0" algn="l" defTabSz="913722" rtl="0" eaLnBrk="1" fontAlgn="auto" latinLnBrk="0" hangingPunct="1">
                <a:lnSpc>
                  <a:spcPct val="100000"/>
                </a:lnSpc>
                <a:spcBef>
                  <a:spcPts val="0"/>
                </a:spcBef>
                <a:spcAft>
                  <a:spcPts val="0"/>
                </a:spcAft>
                <a:buClrTx/>
                <a:buSzTx/>
                <a:buFontTx/>
                <a:buNone/>
                <a:tabLst/>
                <a:defRPr/>
              </a:pPr>
              <a:endParaRPr kumimoji="0" lang="ru-RU" sz="900" b="0" i="0" u="none" strike="noStrike" kern="1200" cap="none" spc="0" normalizeH="0" baseline="0" noProof="0">
                <a:ln>
                  <a:noFill/>
                </a:ln>
                <a:solidFill>
                  <a:srgbClr val="000000"/>
                </a:solidFill>
                <a:effectLst/>
                <a:uLnTx/>
                <a:uFillTx/>
                <a:latin typeface="Arial"/>
                <a:ea typeface="+mn-ea"/>
                <a:cs typeface="+mn-cs"/>
              </a:endParaRPr>
            </a:p>
          </p:txBody>
        </p:sp>
        <p:sp>
          <p:nvSpPr>
            <p:cNvPr id="238" name="TextBox 237">
              <a:extLst>
                <a:ext uri="{FF2B5EF4-FFF2-40B4-BE49-F238E27FC236}">
                  <a16:creationId xmlns:a16="http://schemas.microsoft.com/office/drawing/2014/main" id="{0F226236-7E06-449A-B7B9-321B9F92DB29}"/>
                </a:ext>
              </a:extLst>
            </p:cNvPr>
            <p:cNvSpPr txBox="1">
              <a:spLocks/>
            </p:cNvSpPr>
            <p:nvPr/>
          </p:nvSpPr>
          <p:spPr bwMode="gray">
            <a:xfrm>
              <a:off x="420913" y="3835009"/>
              <a:ext cx="832293" cy="369332"/>
            </a:xfrm>
            <a:prstGeom prst="rect">
              <a:avLst/>
            </a:prstGeom>
          </p:spPr>
          <p:txBody>
            <a:bodyPr vert="horz" wrap="square" lIns="0" tIns="0" rIns="0" bIns="0" rtlCol="0" anchor="ctr">
              <a:noAutofit/>
            </a:bodyPr>
            <a:lstStyle>
              <a:lvl1pPr lvl="0" indent="0" defTabSz="913473" fontAlgn="base">
                <a:spcBef>
                  <a:spcPct val="0"/>
                </a:spcBef>
                <a:spcAft>
                  <a:spcPct val="0"/>
                </a:spcAft>
                <a:buClr>
                  <a:schemeClr val="tx2"/>
                </a:buClr>
                <a:buSzPct val="100000"/>
                <a:defRPr lang="ru-RU" sz="1600" baseline="0" dirty="0"/>
              </a:lvl1pPr>
              <a:lvl2pPr marL="198335" lvl="1" indent="-194662" defTabSz="913473" fontAlgn="base">
                <a:spcBef>
                  <a:spcPct val="0"/>
                </a:spcBef>
                <a:spcAft>
                  <a:spcPct val="0"/>
                </a:spcAft>
                <a:buClr>
                  <a:schemeClr val="accent4"/>
                </a:buClr>
                <a:buSzPct val="125000"/>
                <a:buFont typeface="Arial" charset="0"/>
                <a:buChar char="▪"/>
                <a:defRPr lang="ru-RU" sz="1600" baseline="0" dirty="0"/>
              </a:lvl2pPr>
              <a:lvl3pPr marL="455435" lvl="2" indent="-253428" defTabSz="913473" fontAlgn="base">
                <a:spcBef>
                  <a:spcPct val="0"/>
                </a:spcBef>
                <a:spcAft>
                  <a:spcPct val="0"/>
                </a:spcAft>
                <a:buClr>
                  <a:schemeClr val="accent6"/>
                </a:buClr>
                <a:buSzPct val="120000"/>
                <a:buFont typeface="Arial" charset="0"/>
                <a:buChar char="–"/>
                <a:defRPr lang="ru-RU" sz="1600" baseline="0" dirty="0"/>
              </a:lvl3pPr>
              <a:lvl4pPr marL="628060" lvl="3" indent="-157933" defTabSz="913473" fontAlgn="base">
                <a:spcBef>
                  <a:spcPct val="0"/>
                </a:spcBef>
                <a:spcAft>
                  <a:spcPct val="0"/>
                </a:spcAft>
                <a:buClr>
                  <a:schemeClr val="accent6"/>
                </a:buClr>
                <a:buSzPct val="120000"/>
                <a:buFont typeface="Arial" charset="0"/>
                <a:buChar char="▫"/>
                <a:defRPr lang="ru-RU" sz="1600" baseline="0" dirty="0"/>
              </a:lvl4pPr>
              <a:lvl5pPr marL="763957" lvl="4" indent="-132223" defTabSz="913473" fontAlgn="base">
                <a:spcBef>
                  <a:spcPct val="0"/>
                </a:spcBef>
                <a:spcAft>
                  <a:spcPct val="0"/>
                </a:spcAft>
                <a:buClr>
                  <a:schemeClr val="accent6"/>
                </a:buClr>
                <a:buSzPct val="89000"/>
                <a:buFont typeface="Arial" charset="0"/>
                <a:buChar char="-"/>
                <a:defRPr lang="ru-RU" sz="1600" baseline="0" dirty="0"/>
              </a:lvl5pPr>
              <a:lvl6pPr marL="1020030" indent="-177089" defTabSz="1218026" fontAlgn="base">
                <a:spcBef>
                  <a:spcPct val="0"/>
                </a:spcBef>
                <a:spcAft>
                  <a:spcPct val="0"/>
                </a:spcAft>
                <a:buClr>
                  <a:schemeClr val="tx2"/>
                </a:buClr>
                <a:buSzPct val="89000"/>
                <a:buFont typeface="Arial" charset="0"/>
                <a:buChar char="-"/>
                <a:defRPr sz="2100" baseline="0"/>
              </a:lvl6pPr>
              <a:lvl7pPr marL="1020030" indent="-177089" defTabSz="1218026" fontAlgn="base">
                <a:spcBef>
                  <a:spcPct val="0"/>
                </a:spcBef>
                <a:spcAft>
                  <a:spcPct val="0"/>
                </a:spcAft>
                <a:buClr>
                  <a:schemeClr val="tx2"/>
                </a:buClr>
                <a:buSzPct val="89000"/>
                <a:buFont typeface="Arial" charset="0"/>
                <a:buChar char="-"/>
                <a:defRPr sz="2100" baseline="0"/>
              </a:lvl7pPr>
              <a:lvl8pPr marL="1020030" indent="-177089" defTabSz="1218026" fontAlgn="base">
                <a:spcBef>
                  <a:spcPct val="0"/>
                </a:spcBef>
                <a:spcAft>
                  <a:spcPct val="0"/>
                </a:spcAft>
                <a:buClr>
                  <a:schemeClr val="tx2"/>
                </a:buClr>
                <a:buSzPct val="89000"/>
                <a:buFont typeface="Arial" charset="0"/>
                <a:buChar char="-"/>
                <a:defRPr sz="2100" baseline="0"/>
              </a:lvl8pPr>
              <a:lvl9pPr marL="1020030" indent="-177089" defTabSz="1218026" fontAlgn="base">
                <a:spcBef>
                  <a:spcPct val="0"/>
                </a:spcBef>
                <a:spcAft>
                  <a:spcPct val="0"/>
                </a:spcAft>
                <a:buClr>
                  <a:schemeClr val="tx2"/>
                </a:buClr>
                <a:buSzPct val="89000"/>
                <a:buFont typeface="Arial" charset="0"/>
                <a:buChar char="-"/>
                <a:defRPr sz="2100" baseline="0"/>
              </a:lvl9pPr>
            </a:lstStyle>
            <a:p>
              <a:pPr marL="0" marR="0" lvl="0" indent="0" algn="l" defTabSz="913473" rtl="0" eaLnBrk="1" fontAlgn="base" latinLnBrk="0" hangingPunct="1">
                <a:lnSpc>
                  <a:spcPct val="100000"/>
                </a:lnSpc>
                <a:spcBef>
                  <a:spcPct val="0"/>
                </a:spcBef>
                <a:spcAft>
                  <a:spcPct val="0"/>
                </a:spcAft>
                <a:buClr>
                  <a:srgbClr val="008080"/>
                </a:buClr>
                <a:buSzPct val="100000"/>
                <a:buFontTx/>
                <a:buNone/>
                <a:tabLst/>
                <a:defRPr/>
              </a:pPr>
              <a:r>
                <a:rPr kumimoji="0" lang="ru-RU" sz="800" b="1" i="0" u="none" strike="noStrike" kern="1200" cap="none" spc="0" normalizeH="0" baseline="0" noProof="0" dirty="0">
                  <a:ln>
                    <a:noFill/>
                  </a:ln>
                  <a:solidFill>
                    <a:srgbClr val="008080"/>
                  </a:solidFill>
                  <a:effectLst/>
                  <a:uLnTx/>
                  <a:uFillTx/>
                  <a:latin typeface="Arial"/>
                  <a:ea typeface="+mn-ea"/>
                  <a:cs typeface="+mn-cs"/>
                </a:rPr>
                <a:t>ГД, ГИ, ДП, ГТ </a:t>
              </a:r>
            </a:p>
            <a:p>
              <a:pPr marL="0" marR="0" lvl="0" indent="0" algn="l" defTabSz="913473" rtl="0" eaLnBrk="1" fontAlgn="base" latinLnBrk="0" hangingPunct="1">
                <a:lnSpc>
                  <a:spcPct val="100000"/>
                </a:lnSpc>
                <a:spcBef>
                  <a:spcPct val="0"/>
                </a:spcBef>
                <a:spcAft>
                  <a:spcPct val="0"/>
                </a:spcAft>
                <a:buClr>
                  <a:srgbClr val="008080"/>
                </a:buClr>
                <a:buSzPct val="100000"/>
                <a:buFontTx/>
                <a:buNone/>
                <a:tabLst/>
                <a:defRPr/>
              </a:pPr>
              <a:r>
                <a:rPr kumimoji="0" lang="ru-RU" sz="800" b="1" i="0" u="none" strike="noStrike" kern="1200" cap="none" spc="0" normalizeH="0" baseline="0" noProof="0" dirty="0">
                  <a:ln>
                    <a:noFill/>
                  </a:ln>
                  <a:solidFill>
                    <a:srgbClr val="008080"/>
                  </a:solidFill>
                  <a:effectLst/>
                  <a:uLnTx/>
                  <a:uFillTx/>
                  <a:latin typeface="Arial"/>
                  <a:ea typeface="+mn-ea"/>
                  <a:cs typeface="+mn-cs"/>
                </a:rPr>
                <a:t>Руководитель СУН</a:t>
              </a:r>
            </a:p>
          </p:txBody>
        </p:sp>
        <p:sp>
          <p:nvSpPr>
            <p:cNvPr id="239" name="Freeform 12">
              <a:extLst>
                <a:ext uri="{FF2B5EF4-FFF2-40B4-BE49-F238E27FC236}">
                  <a16:creationId xmlns:a16="http://schemas.microsoft.com/office/drawing/2014/main" id="{5CEF0D3F-71B1-4F11-BA02-262210C17609}"/>
                </a:ext>
              </a:extLst>
            </p:cNvPr>
            <p:cNvSpPr>
              <a:spLocks noEditPoints="1"/>
            </p:cNvSpPr>
            <p:nvPr/>
          </p:nvSpPr>
          <p:spPr bwMode="gray">
            <a:xfrm>
              <a:off x="154576" y="3880842"/>
              <a:ext cx="98471" cy="268885"/>
            </a:xfrm>
            <a:custGeom>
              <a:avLst/>
              <a:gdLst>
                <a:gd name="T0" fmla="*/ 19 w 97"/>
                <a:gd name="T1" fmla="*/ 197 h 282"/>
                <a:gd name="T2" fmla="*/ 4 w 97"/>
                <a:gd name="T3" fmla="*/ 187 h 282"/>
                <a:gd name="T4" fmla="*/ 0 w 97"/>
                <a:gd name="T5" fmla="*/ 132 h 282"/>
                <a:gd name="T6" fmla="*/ 2 w 97"/>
                <a:gd name="T7" fmla="*/ 87 h 282"/>
                <a:gd name="T8" fmla="*/ 48 w 97"/>
                <a:gd name="T9" fmla="*/ 67 h 282"/>
                <a:gd name="T10" fmla="*/ 94 w 97"/>
                <a:gd name="T11" fmla="*/ 87 h 282"/>
                <a:gd name="T12" fmla="*/ 97 w 97"/>
                <a:gd name="T13" fmla="*/ 132 h 282"/>
                <a:gd name="T14" fmla="*/ 93 w 97"/>
                <a:gd name="T15" fmla="*/ 187 h 282"/>
                <a:gd name="T16" fmla="*/ 78 w 97"/>
                <a:gd name="T17" fmla="*/ 197 h 282"/>
                <a:gd name="T18" fmla="*/ 18 w 97"/>
                <a:gd name="T19" fmla="*/ 95 h 282"/>
                <a:gd name="T20" fmla="*/ 18 w 97"/>
                <a:gd name="T21" fmla="*/ 163 h 282"/>
                <a:gd name="T22" fmla="*/ 27 w 97"/>
                <a:gd name="T23" fmla="*/ 282 h 282"/>
                <a:gd name="T24" fmla="*/ 25 w 97"/>
                <a:gd name="T25" fmla="*/ 17 h 282"/>
                <a:gd name="T26" fmla="*/ 48 w 97"/>
                <a:gd name="T27" fmla="*/ 0 h 282"/>
                <a:gd name="T28" fmla="*/ 71 w 97"/>
                <a:gd name="T29" fmla="*/ 17 h 282"/>
                <a:gd name="T30" fmla="*/ 68 w 97"/>
                <a:gd name="T31" fmla="*/ 43 h 282"/>
                <a:gd name="T32" fmla="*/ 52 w 97"/>
                <a:gd name="T33" fmla="*/ 54 h 282"/>
                <a:gd name="T34" fmla="*/ 45 w 97"/>
                <a:gd name="T35" fmla="*/ 54 h 282"/>
                <a:gd name="T36" fmla="*/ 29 w 97"/>
                <a:gd name="T37" fmla="*/ 43 h 282"/>
                <a:gd name="T38" fmla="*/ 25 w 97"/>
                <a:gd name="T39" fmla="*/ 17 h 282"/>
                <a:gd name="T40" fmla="*/ 48 w 97"/>
                <a:gd name="T41" fmla="*/ 282 h 282"/>
                <a:gd name="T42" fmla="*/ 48 w 97"/>
                <a:gd name="T43" fmla="*/ 177 h 282"/>
                <a:gd name="T44" fmla="*/ 79 w 97"/>
                <a:gd name="T45" fmla="*/ 95 h 282"/>
                <a:gd name="T46" fmla="*/ 79 w 97"/>
                <a:gd name="T47" fmla="*/ 163 h 282"/>
                <a:gd name="T48" fmla="*/ 70 w 97"/>
                <a:gd name="T49" fmla="*/ 282 h 282"/>
                <a:gd name="T50" fmla="*/ 48 w 97"/>
                <a:gd name="T51" fmla="*/ 85 h 282"/>
                <a:gd name="T52" fmla="*/ 48 w 97"/>
                <a:gd name="T53" fmla="*/ 150 h 282"/>
                <a:gd name="T54" fmla="*/ 48 w 97"/>
                <a:gd name="T55" fmla="*/ 67 h 282"/>
                <a:gd name="T56" fmla="*/ 48 w 97"/>
                <a:gd name="T57" fmla="*/ 8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7" h="282">
                  <a:moveTo>
                    <a:pt x="19" y="197"/>
                  </a:moveTo>
                  <a:cubicBezTo>
                    <a:pt x="4" y="187"/>
                    <a:pt x="4" y="187"/>
                    <a:pt x="4" y="187"/>
                  </a:cubicBezTo>
                  <a:cubicBezTo>
                    <a:pt x="0" y="132"/>
                    <a:pt x="0" y="132"/>
                    <a:pt x="0" y="132"/>
                  </a:cubicBezTo>
                  <a:cubicBezTo>
                    <a:pt x="2" y="87"/>
                    <a:pt x="2" y="87"/>
                    <a:pt x="2" y="87"/>
                  </a:cubicBezTo>
                  <a:cubicBezTo>
                    <a:pt x="3" y="72"/>
                    <a:pt x="26" y="68"/>
                    <a:pt x="48" y="67"/>
                  </a:cubicBezTo>
                  <a:cubicBezTo>
                    <a:pt x="71" y="68"/>
                    <a:pt x="94" y="72"/>
                    <a:pt x="94" y="87"/>
                  </a:cubicBezTo>
                  <a:cubicBezTo>
                    <a:pt x="97" y="132"/>
                    <a:pt x="97" y="132"/>
                    <a:pt x="97" y="132"/>
                  </a:cubicBezTo>
                  <a:cubicBezTo>
                    <a:pt x="93" y="187"/>
                    <a:pt x="93" y="187"/>
                    <a:pt x="93" y="187"/>
                  </a:cubicBezTo>
                  <a:cubicBezTo>
                    <a:pt x="78" y="197"/>
                    <a:pt x="78" y="197"/>
                    <a:pt x="78" y="197"/>
                  </a:cubicBezTo>
                  <a:moveTo>
                    <a:pt x="18" y="95"/>
                  </a:moveTo>
                  <a:cubicBezTo>
                    <a:pt x="18" y="163"/>
                    <a:pt x="18" y="163"/>
                    <a:pt x="18" y="163"/>
                  </a:cubicBezTo>
                  <a:cubicBezTo>
                    <a:pt x="27" y="282"/>
                    <a:pt x="27" y="282"/>
                    <a:pt x="27" y="282"/>
                  </a:cubicBezTo>
                  <a:moveTo>
                    <a:pt x="25" y="17"/>
                  </a:moveTo>
                  <a:cubicBezTo>
                    <a:pt x="26" y="6"/>
                    <a:pt x="37" y="0"/>
                    <a:pt x="48" y="0"/>
                  </a:cubicBezTo>
                  <a:cubicBezTo>
                    <a:pt x="60" y="0"/>
                    <a:pt x="70" y="6"/>
                    <a:pt x="71" y="17"/>
                  </a:cubicBezTo>
                  <a:cubicBezTo>
                    <a:pt x="72" y="23"/>
                    <a:pt x="71" y="38"/>
                    <a:pt x="68" y="43"/>
                  </a:cubicBezTo>
                  <a:cubicBezTo>
                    <a:pt x="65" y="48"/>
                    <a:pt x="59" y="53"/>
                    <a:pt x="52" y="54"/>
                  </a:cubicBezTo>
                  <a:cubicBezTo>
                    <a:pt x="49" y="55"/>
                    <a:pt x="48" y="55"/>
                    <a:pt x="45" y="54"/>
                  </a:cubicBezTo>
                  <a:cubicBezTo>
                    <a:pt x="38" y="53"/>
                    <a:pt x="32" y="48"/>
                    <a:pt x="29" y="43"/>
                  </a:cubicBezTo>
                  <a:cubicBezTo>
                    <a:pt x="26" y="38"/>
                    <a:pt x="25" y="23"/>
                    <a:pt x="25" y="17"/>
                  </a:cubicBezTo>
                  <a:close/>
                  <a:moveTo>
                    <a:pt x="48" y="282"/>
                  </a:moveTo>
                  <a:cubicBezTo>
                    <a:pt x="48" y="177"/>
                    <a:pt x="48" y="177"/>
                    <a:pt x="48" y="177"/>
                  </a:cubicBezTo>
                  <a:moveTo>
                    <a:pt x="79" y="95"/>
                  </a:moveTo>
                  <a:cubicBezTo>
                    <a:pt x="79" y="163"/>
                    <a:pt x="79" y="163"/>
                    <a:pt x="79" y="163"/>
                  </a:cubicBezTo>
                  <a:cubicBezTo>
                    <a:pt x="70" y="282"/>
                    <a:pt x="70" y="282"/>
                    <a:pt x="70" y="282"/>
                  </a:cubicBezTo>
                  <a:moveTo>
                    <a:pt x="48" y="85"/>
                  </a:moveTo>
                  <a:cubicBezTo>
                    <a:pt x="48" y="150"/>
                    <a:pt x="48" y="150"/>
                    <a:pt x="48" y="150"/>
                  </a:cubicBezTo>
                  <a:moveTo>
                    <a:pt x="48" y="67"/>
                  </a:moveTo>
                  <a:cubicBezTo>
                    <a:pt x="48" y="80"/>
                    <a:pt x="48" y="80"/>
                    <a:pt x="48" y="80"/>
                  </a:cubicBezTo>
                </a:path>
              </a:pathLst>
            </a:custGeom>
            <a:noFill/>
            <a:ln w="635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38" tIns="45719" rIns="91438" bIns="45719" numCol="1" anchor="t" anchorCtr="0" compatLnSpc="1">
              <a:prstTxWarp prst="textNoShape">
                <a:avLst/>
              </a:prstTxWarp>
              <a:noAutofit/>
            </a:bodyPr>
            <a:lstStyle/>
            <a:p>
              <a:pPr marL="0" marR="0" lvl="0" indent="0" algn="l" defTabSz="913722" rtl="0" eaLnBrk="1" fontAlgn="auto" latinLnBrk="0" hangingPunct="1">
                <a:lnSpc>
                  <a:spcPct val="100000"/>
                </a:lnSpc>
                <a:spcBef>
                  <a:spcPts val="0"/>
                </a:spcBef>
                <a:spcAft>
                  <a:spcPts val="0"/>
                </a:spcAft>
                <a:buClrTx/>
                <a:buSzTx/>
                <a:buFontTx/>
                <a:buNone/>
                <a:tabLst/>
                <a:defRPr/>
              </a:pPr>
              <a:endParaRPr kumimoji="0" lang="ru-RU" sz="900" b="0" i="0" u="none" strike="noStrike" kern="1200" cap="none" spc="0" normalizeH="0" baseline="0" noProof="0">
                <a:ln>
                  <a:noFill/>
                </a:ln>
                <a:solidFill>
                  <a:srgbClr val="000000"/>
                </a:solidFill>
                <a:effectLst/>
                <a:uLnTx/>
                <a:uFillTx/>
                <a:latin typeface="Arial"/>
                <a:ea typeface="+mn-ea"/>
                <a:cs typeface="+mn-cs"/>
              </a:endParaRPr>
            </a:p>
          </p:txBody>
        </p:sp>
        <p:sp>
          <p:nvSpPr>
            <p:cNvPr id="240" name="Freeform 12">
              <a:extLst>
                <a:ext uri="{FF2B5EF4-FFF2-40B4-BE49-F238E27FC236}">
                  <a16:creationId xmlns:a16="http://schemas.microsoft.com/office/drawing/2014/main" id="{5CEF0D3F-71B1-4F11-BA02-262210C17609}"/>
                </a:ext>
              </a:extLst>
            </p:cNvPr>
            <p:cNvSpPr>
              <a:spLocks noEditPoints="1"/>
            </p:cNvSpPr>
            <p:nvPr/>
          </p:nvSpPr>
          <p:spPr bwMode="gray">
            <a:xfrm>
              <a:off x="267220" y="3894096"/>
              <a:ext cx="98471" cy="268885"/>
            </a:xfrm>
            <a:custGeom>
              <a:avLst/>
              <a:gdLst>
                <a:gd name="T0" fmla="*/ 19 w 97"/>
                <a:gd name="T1" fmla="*/ 197 h 282"/>
                <a:gd name="T2" fmla="*/ 4 w 97"/>
                <a:gd name="T3" fmla="*/ 187 h 282"/>
                <a:gd name="T4" fmla="*/ 0 w 97"/>
                <a:gd name="T5" fmla="*/ 132 h 282"/>
                <a:gd name="T6" fmla="*/ 2 w 97"/>
                <a:gd name="T7" fmla="*/ 87 h 282"/>
                <a:gd name="T8" fmla="*/ 48 w 97"/>
                <a:gd name="T9" fmla="*/ 67 h 282"/>
                <a:gd name="T10" fmla="*/ 94 w 97"/>
                <a:gd name="T11" fmla="*/ 87 h 282"/>
                <a:gd name="T12" fmla="*/ 97 w 97"/>
                <a:gd name="T13" fmla="*/ 132 h 282"/>
                <a:gd name="T14" fmla="*/ 93 w 97"/>
                <a:gd name="T15" fmla="*/ 187 h 282"/>
                <a:gd name="T16" fmla="*/ 78 w 97"/>
                <a:gd name="T17" fmla="*/ 197 h 282"/>
                <a:gd name="T18" fmla="*/ 18 w 97"/>
                <a:gd name="T19" fmla="*/ 95 h 282"/>
                <a:gd name="T20" fmla="*/ 18 w 97"/>
                <a:gd name="T21" fmla="*/ 163 h 282"/>
                <a:gd name="T22" fmla="*/ 27 w 97"/>
                <a:gd name="T23" fmla="*/ 282 h 282"/>
                <a:gd name="T24" fmla="*/ 25 w 97"/>
                <a:gd name="T25" fmla="*/ 17 h 282"/>
                <a:gd name="T26" fmla="*/ 48 w 97"/>
                <a:gd name="T27" fmla="*/ 0 h 282"/>
                <a:gd name="T28" fmla="*/ 71 w 97"/>
                <a:gd name="T29" fmla="*/ 17 h 282"/>
                <a:gd name="T30" fmla="*/ 68 w 97"/>
                <a:gd name="T31" fmla="*/ 43 h 282"/>
                <a:gd name="T32" fmla="*/ 52 w 97"/>
                <a:gd name="T33" fmla="*/ 54 h 282"/>
                <a:gd name="T34" fmla="*/ 45 w 97"/>
                <a:gd name="T35" fmla="*/ 54 h 282"/>
                <a:gd name="T36" fmla="*/ 29 w 97"/>
                <a:gd name="T37" fmla="*/ 43 h 282"/>
                <a:gd name="T38" fmla="*/ 25 w 97"/>
                <a:gd name="T39" fmla="*/ 17 h 282"/>
                <a:gd name="T40" fmla="*/ 48 w 97"/>
                <a:gd name="T41" fmla="*/ 282 h 282"/>
                <a:gd name="T42" fmla="*/ 48 w 97"/>
                <a:gd name="T43" fmla="*/ 177 h 282"/>
                <a:gd name="T44" fmla="*/ 79 w 97"/>
                <a:gd name="T45" fmla="*/ 95 h 282"/>
                <a:gd name="T46" fmla="*/ 79 w 97"/>
                <a:gd name="T47" fmla="*/ 163 h 282"/>
                <a:gd name="T48" fmla="*/ 70 w 97"/>
                <a:gd name="T49" fmla="*/ 282 h 282"/>
                <a:gd name="T50" fmla="*/ 48 w 97"/>
                <a:gd name="T51" fmla="*/ 85 h 282"/>
                <a:gd name="T52" fmla="*/ 48 w 97"/>
                <a:gd name="T53" fmla="*/ 150 h 282"/>
                <a:gd name="T54" fmla="*/ 48 w 97"/>
                <a:gd name="T55" fmla="*/ 67 h 282"/>
                <a:gd name="T56" fmla="*/ 48 w 97"/>
                <a:gd name="T57" fmla="*/ 80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7" h="282">
                  <a:moveTo>
                    <a:pt x="19" y="197"/>
                  </a:moveTo>
                  <a:cubicBezTo>
                    <a:pt x="4" y="187"/>
                    <a:pt x="4" y="187"/>
                    <a:pt x="4" y="187"/>
                  </a:cubicBezTo>
                  <a:cubicBezTo>
                    <a:pt x="0" y="132"/>
                    <a:pt x="0" y="132"/>
                    <a:pt x="0" y="132"/>
                  </a:cubicBezTo>
                  <a:cubicBezTo>
                    <a:pt x="2" y="87"/>
                    <a:pt x="2" y="87"/>
                    <a:pt x="2" y="87"/>
                  </a:cubicBezTo>
                  <a:cubicBezTo>
                    <a:pt x="3" y="72"/>
                    <a:pt x="26" y="68"/>
                    <a:pt x="48" y="67"/>
                  </a:cubicBezTo>
                  <a:cubicBezTo>
                    <a:pt x="71" y="68"/>
                    <a:pt x="94" y="72"/>
                    <a:pt x="94" y="87"/>
                  </a:cubicBezTo>
                  <a:cubicBezTo>
                    <a:pt x="97" y="132"/>
                    <a:pt x="97" y="132"/>
                    <a:pt x="97" y="132"/>
                  </a:cubicBezTo>
                  <a:cubicBezTo>
                    <a:pt x="93" y="187"/>
                    <a:pt x="93" y="187"/>
                    <a:pt x="93" y="187"/>
                  </a:cubicBezTo>
                  <a:cubicBezTo>
                    <a:pt x="78" y="197"/>
                    <a:pt x="78" y="197"/>
                    <a:pt x="78" y="197"/>
                  </a:cubicBezTo>
                  <a:moveTo>
                    <a:pt x="18" y="95"/>
                  </a:moveTo>
                  <a:cubicBezTo>
                    <a:pt x="18" y="163"/>
                    <a:pt x="18" y="163"/>
                    <a:pt x="18" y="163"/>
                  </a:cubicBezTo>
                  <a:cubicBezTo>
                    <a:pt x="27" y="282"/>
                    <a:pt x="27" y="282"/>
                    <a:pt x="27" y="282"/>
                  </a:cubicBezTo>
                  <a:moveTo>
                    <a:pt x="25" y="17"/>
                  </a:moveTo>
                  <a:cubicBezTo>
                    <a:pt x="26" y="6"/>
                    <a:pt x="37" y="0"/>
                    <a:pt x="48" y="0"/>
                  </a:cubicBezTo>
                  <a:cubicBezTo>
                    <a:pt x="60" y="0"/>
                    <a:pt x="70" y="6"/>
                    <a:pt x="71" y="17"/>
                  </a:cubicBezTo>
                  <a:cubicBezTo>
                    <a:pt x="72" y="23"/>
                    <a:pt x="71" y="38"/>
                    <a:pt x="68" y="43"/>
                  </a:cubicBezTo>
                  <a:cubicBezTo>
                    <a:pt x="65" y="48"/>
                    <a:pt x="59" y="53"/>
                    <a:pt x="52" y="54"/>
                  </a:cubicBezTo>
                  <a:cubicBezTo>
                    <a:pt x="49" y="55"/>
                    <a:pt x="48" y="55"/>
                    <a:pt x="45" y="54"/>
                  </a:cubicBezTo>
                  <a:cubicBezTo>
                    <a:pt x="38" y="53"/>
                    <a:pt x="32" y="48"/>
                    <a:pt x="29" y="43"/>
                  </a:cubicBezTo>
                  <a:cubicBezTo>
                    <a:pt x="26" y="38"/>
                    <a:pt x="25" y="23"/>
                    <a:pt x="25" y="17"/>
                  </a:cubicBezTo>
                  <a:close/>
                  <a:moveTo>
                    <a:pt x="48" y="282"/>
                  </a:moveTo>
                  <a:cubicBezTo>
                    <a:pt x="48" y="177"/>
                    <a:pt x="48" y="177"/>
                    <a:pt x="48" y="177"/>
                  </a:cubicBezTo>
                  <a:moveTo>
                    <a:pt x="79" y="95"/>
                  </a:moveTo>
                  <a:cubicBezTo>
                    <a:pt x="79" y="163"/>
                    <a:pt x="79" y="163"/>
                    <a:pt x="79" y="163"/>
                  </a:cubicBezTo>
                  <a:cubicBezTo>
                    <a:pt x="70" y="282"/>
                    <a:pt x="70" y="282"/>
                    <a:pt x="70" y="282"/>
                  </a:cubicBezTo>
                  <a:moveTo>
                    <a:pt x="48" y="85"/>
                  </a:moveTo>
                  <a:cubicBezTo>
                    <a:pt x="48" y="150"/>
                    <a:pt x="48" y="150"/>
                    <a:pt x="48" y="150"/>
                  </a:cubicBezTo>
                  <a:moveTo>
                    <a:pt x="48" y="67"/>
                  </a:moveTo>
                  <a:cubicBezTo>
                    <a:pt x="48" y="80"/>
                    <a:pt x="48" y="80"/>
                    <a:pt x="48" y="80"/>
                  </a:cubicBezTo>
                </a:path>
              </a:pathLst>
            </a:custGeom>
            <a:noFill/>
            <a:ln w="6350"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38" tIns="45719" rIns="91438" bIns="45719" numCol="1" anchor="t" anchorCtr="0" compatLnSpc="1">
              <a:prstTxWarp prst="textNoShape">
                <a:avLst/>
              </a:prstTxWarp>
              <a:noAutofit/>
            </a:bodyPr>
            <a:lstStyle/>
            <a:p>
              <a:pPr marL="0" marR="0" lvl="0" indent="0" algn="l" defTabSz="913722" rtl="0" eaLnBrk="1" fontAlgn="auto" latinLnBrk="0" hangingPunct="1">
                <a:lnSpc>
                  <a:spcPct val="100000"/>
                </a:lnSpc>
                <a:spcBef>
                  <a:spcPts val="0"/>
                </a:spcBef>
                <a:spcAft>
                  <a:spcPts val="0"/>
                </a:spcAft>
                <a:buClrTx/>
                <a:buSzTx/>
                <a:buFontTx/>
                <a:buNone/>
                <a:tabLst/>
                <a:defRPr/>
              </a:pPr>
              <a:endParaRPr kumimoji="0" lang="ru-RU" sz="900" b="0" i="0" u="none" strike="noStrike" kern="1200" cap="none" spc="0" normalizeH="0" baseline="0" noProof="0">
                <a:ln>
                  <a:noFill/>
                </a:ln>
                <a:solidFill>
                  <a:srgbClr val="000000"/>
                </a:solidFill>
                <a:effectLst/>
                <a:uLnTx/>
                <a:uFillTx/>
                <a:latin typeface="Arial"/>
                <a:ea typeface="+mn-ea"/>
                <a:cs typeface="+mn-cs"/>
              </a:endParaRPr>
            </a:p>
          </p:txBody>
        </p:sp>
      </p:grpSp>
      <p:sp>
        <p:nvSpPr>
          <p:cNvPr id="243" name="Rectangle 372">
            <a:extLst>
              <a:ext uri="{FF2B5EF4-FFF2-40B4-BE49-F238E27FC236}">
                <a16:creationId xmlns:a16="http://schemas.microsoft.com/office/drawing/2014/main" id="{F72A6D72-55D3-48BA-9729-9A6F313A7552}"/>
              </a:ext>
            </a:extLst>
          </p:cNvPr>
          <p:cNvSpPr>
            <a:spLocks/>
          </p:cNvSpPr>
          <p:nvPr/>
        </p:nvSpPr>
        <p:spPr bwMode="gray">
          <a:xfrm>
            <a:off x="1949579" y="4648946"/>
            <a:ext cx="2452553" cy="40087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oAutofit/>
          </a:bodyPr>
          <a:lstStyle/>
          <a:p>
            <a:pPr marL="0" marR="0" lvl="0" indent="0" algn="l" defTabSz="913722" rtl="0" eaLnBrk="1" fontAlgn="auto" latinLnBrk="0" hangingPunct="1">
              <a:lnSpc>
                <a:spcPct val="100000"/>
              </a:lnSpc>
              <a:spcBef>
                <a:spcPts val="0"/>
              </a:spcBef>
              <a:spcAft>
                <a:spcPts val="0"/>
              </a:spcAft>
              <a:buClrTx/>
              <a:buSzTx/>
              <a:buFontTx/>
              <a:buNone/>
              <a:tabLst/>
              <a:defRPr/>
            </a:pPr>
            <a:r>
              <a:rPr kumimoji="0" lang="ru-RU" sz="900" b="0" i="0" u="none" strike="noStrike" kern="1200" cap="none" spc="0" normalizeH="0" baseline="0" noProof="0" dirty="0">
                <a:ln>
                  <a:noFill/>
                </a:ln>
                <a:solidFill>
                  <a:srgbClr val="000000"/>
                </a:solidFill>
                <a:effectLst/>
                <a:uLnTx/>
                <a:uFillTx/>
                <a:latin typeface="Arial"/>
                <a:ea typeface="+mn-ea"/>
                <a:cs typeface="+mn-cs"/>
              </a:rPr>
              <a:t>Информирование руководителей ФЭП КЦ</a:t>
            </a:r>
          </a:p>
        </p:txBody>
      </p:sp>
      <p:sp>
        <p:nvSpPr>
          <p:cNvPr id="151" name="TextBox 150">
            <a:extLst>
              <a:ext uri="{FF2B5EF4-FFF2-40B4-BE49-F238E27FC236}">
                <a16:creationId xmlns:a16="http://schemas.microsoft.com/office/drawing/2014/main" id="{1E421157-2442-4C8B-B212-B91E0B4D96FE}"/>
              </a:ext>
            </a:extLst>
          </p:cNvPr>
          <p:cNvSpPr txBox="1">
            <a:spLocks/>
          </p:cNvSpPr>
          <p:nvPr/>
        </p:nvSpPr>
        <p:spPr>
          <a:xfrm>
            <a:off x="5001030" y="4701273"/>
            <a:ext cx="1624304" cy="324196"/>
          </a:xfrm>
          <a:prstGeom prst="rect">
            <a:avLst/>
          </a:prstGeom>
          <a:noFill/>
        </p:spPr>
        <p:txBody>
          <a:bodyPr vert="horz" wrap="square" lIns="0" tIns="0" rIns="0" bIns="0" rtlCol="0" anchor="t" anchorCtr="0">
            <a:noAutofit/>
          </a:bodyPr>
          <a:lstStyle>
            <a:lvl1pPr lvl="0" indent="0" defTabSz="913473" fontAlgn="base">
              <a:spcBef>
                <a:spcPct val="0"/>
              </a:spcBef>
              <a:spcAft>
                <a:spcPct val="0"/>
              </a:spcAft>
              <a:buClr>
                <a:schemeClr val="tx2"/>
              </a:buClr>
              <a:buSzPct val="100000"/>
              <a:defRPr lang="ru-RU" sz="1600" baseline="0" dirty="0"/>
            </a:lvl1pPr>
            <a:lvl2pPr marL="198335" lvl="1" indent="-194662" defTabSz="913473" fontAlgn="base">
              <a:spcBef>
                <a:spcPct val="0"/>
              </a:spcBef>
              <a:spcAft>
                <a:spcPct val="0"/>
              </a:spcAft>
              <a:buClr>
                <a:schemeClr val="accent4"/>
              </a:buClr>
              <a:buSzPct val="125000"/>
              <a:buFont typeface="Arial" charset="0"/>
              <a:buChar char="▪"/>
              <a:defRPr lang="ru-RU" sz="1600" baseline="0" dirty="0"/>
            </a:lvl2pPr>
            <a:lvl3pPr marL="455435" lvl="2" indent="-253428" defTabSz="913473" fontAlgn="base">
              <a:spcBef>
                <a:spcPct val="0"/>
              </a:spcBef>
              <a:spcAft>
                <a:spcPct val="0"/>
              </a:spcAft>
              <a:buClr>
                <a:schemeClr val="accent6"/>
              </a:buClr>
              <a:buSzPct val="120000"/>
              <a:buFont typeface="Arial" charset="0"/>
              <a:buChar char="–"/>
              <a:defRPr lang="ru-RU" sz="1600" baseline="0" dirty="0"/>
            </a:lvl3pPr>
            <a:lvl4pPr marL="628060" lvl="3" indent="-157933" defTabSz="913473" fontAlgn="base">
              <a:spcBef>
                <a:spcPct val="0"/>
              </a:spcBef>
              <a:spcAft>
                <a:spcPct val="0"/>
              </a:spcAft>
              <a:buClr>
                <a:schemeClr val="accent6"/>
              </a:buClr>
              <a:buSzPct val="120000"/>
              <a:buFont typeface="Arial" charset="0"/>
              <a:buChar char="▫"/>
              <a:defRPr lang="ru-RU" sz="1600" baseline="0" dirty="0"/>
            </a:lvl4pPr>
            <a:lvl5pPr marL="763957" lvl="4" indent="-132223" defTabSz="913473" fontAlgn="base">
              <a:spcBef>
                <a:spcPct val="0"/>
              </a:spcBef>
              <a:spcAft>
                <a:spcPct val="0"/>
              </a:spcAft>
              <a:buClr>
                <a:schemeClr val="accent6"/>
              </a:buClr>
              <a:buSzPct val="89000"/>
              <a:buFont typeface="Arial" charset="0"/>
              <a:buChar char="-"/>
              <a:defRPr lang="ru-RU" sz="1600" baseline="0" dirty="0"/>
            </a:lvl5pPr>
            <a:lvl6pPr marL="1020030" indent="-177089" defTabSz="1218026" fontAlgn="base">
              <a:spcBef>
                <a:spcPct val="0"/>
              </a:spcBef>
              <a:spcAft>
                <a:spcPct val="0"/>
              </a:spcAft>
              <a:buClr>
                <a:schemeClr val="tx2"/>
              </a:buClr>
              <a:buSzPct val="89000"/>
              <a:buFont typeface="Arial" charset="0"/>
              <a:buChar char="-"/>
              <a:defRPr sz="2100" baseline="0"/>
            </a:lvl6pPr>
            <a:lvl7pPr marL="1020030" indent="-177089" defTabSz="1218026" fontAlgn="base">
              <a:spcBef>
                <a:spcPct val="0"/>
              </a:spcBef>
              <a:spcAft>
                <a:spcPct val="0"/>
              </a:spcAft>
              <a:buClr>
                <a:schemeClr val="tx2"/>
              </a:buClr>
              <a:buSzPct val="89000"/>
              <a:buFont typeface="Arial" charset="0"/>
              <a:buChar char="-"/>
              <a:defRPr sz="2100" baseline="0"/>
            </a:lvl7pPr>
            <a:lvl8pPr marL="1020030" indent="-177089" defTabSz="1218026" fontAlgn="base">
              <a:spcBef>
                <a:spcPct val="0"/>
              </a:spcBef>
              <a:spcAft>
                <a:spcPct val="0"/>
              </a:spcAft>
              <a:buClr>
                <a:schemeClr val="tx2"/>
              </a:buClr>
              <a:buSzPct val="89000"/>
              <a:buFont typeface="Arial" charset="0"/>
              <a:buChar char="-"/>
              <a:defRPr sz="2100" baseline="0"/>
            </a:lvl8pPr>
            <a:lvl9pPr marL="1020030" indent="-177089" defTabSz="1218026" fontAlgn="base">
              <a:spcBef>
                <a:spcPct val="0"/>
              </a:spcBef>
              <a:spcAft>
                <a:spcPct val="0"/>
              </a:spcAft>
              <a:buClr>
                <a:schemeClr val="tx2"/>
              </a:buClr>
              <a:buSzPct val="89000"/>
              <a:buFont typeface="Arial" charset="0"/>
              <a:buChar char="-"/>
              <a:defRPr sz="2100" baseline="0"/>
            </a:lvl9pPr>
          </a:lstStyle>
          <a:p>
            <a:pPr marL="0" marR="0" lvl="0" indent="0" algn="l" defTabSz="913473" rtl="0" eaLnBrk="1" fontAlgn="base" latinLnBrk="0" hangingPunct="1">
              <a:lnSpc>
                <a:spcPct val="100000"/>
              </a:lnSpc>
              <a:spcBef>
                <a:spcPct val="0"/>
              </a:spcBef>
              <a:spcAft>
                <a:spcPct val="0"/>
              </a:spcAft>
              <a:buClr>
                <a:srgbClr val="008080"/>
              </a:buClr>
              <a:buSzPct val="100000"/>
              <a:buFontTx/>
              <a:buNone/>
              <a:tabLst/>
              <a:defRPr/>
            </a:pPr>
            <a:r>
              <a:rPr kumimoji="0" lang="ru-RU" sz="9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Руководители ФЭП КЦ проинформированы</a:t>
            </a:r>
            <a:endParaRPr kumimoji="0" lang="en-US" sz="9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cxnSp>
        <p:nvCxnSpPr>
          <p:cNvPr id="161" name="Соединительная линия уступом 160"/>
          <p:cNvCxnSpPr>
            <a:cxnSpLocks/>
            <a:stCxn id="155" idx="2"/>
            <a:endCxn id="147" idx="0"/>
          </p:cNvCxnSpPr>
          <p:nvPr/>
        </p:nvCxnSpPr>
        <p:spPr>
          <a:xfrm rot="10800000" flipV="1">
            <a:off x="1596138" y="1629457"/>
            <a:ext cx="557785" cy="171097"/>
          </a:xfrm>
          <a:prstGeom prst="bentConnector2">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79" name="Блок-схема: ИЛИ 178"/>
          <p:cNvSpPr>
            <a:spLocks/>
          </p:cNvSpPr>
          <p:nvPr/>
        </p:nvSpPr>
        <p:spPr>
          <a:xfrm>
            <a:off x="1504627" y="3450650"/>
            <a:ext cx="189821" cy="194573"/>
          </a:xfrm>
          <a:prstGeom prst="flowChartOr">
            <a:avLst/>
          </a:prstGeom>
          <a:solidFill>
            <a:schemeClr val="accent3"/>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3722" rtl="0" eaLnBrk="1" fontAlgn="auto" latinLnBrk="0" hangingPunct="1">
              <a:lnSpc>
                <a:spcPct val="100000"/>
              </a:lnSpc>
              <a:spcBef>
                <a:spcPts val="0"/>
              </a:spcBef>
              <a:spcAft>
                <a:spcPts val="0"/>
              </a:spcAft>
              <a:buClrTx/>
              <a:buSzTx/>
              <a:buFontTx/>
              <a:buNone/>
              <a:tabLst/>
              <a:defRPr/>
            </a:pPr>
            <a:endParaRPr kumimoji="0" lang="ru-RU" sz="800" b="0" i="0" u="none" strike="noStrike" kern="1200" cap="none" spc="0" normalizeH="0" baseline="0" noProof="0" dirty="0" err="1">
              <a:ln>
                <a:noFill/>
              </a:ln>
              <a:solidFill>
                <a:srgbClr val="000000"/>
              </a:solidFill>
              <a:effectLst/>
              <a:uLnTx/>
              <a:uFillTx/>
              <a:latin typeface="Arial"/>
              <a:ea typeface="+mn-ea"/>
              <a:cs typeface="+mn-cs"/>
            </a:endParaRPr>
          </a:p>
        </p:txBody>
      </p:sp>
      <p:cxnSp>
        <p:nvCxnSpPr>
          <p:cNvPr id="257" name="Соединительная линия уступом 256"/>
          <p:cNvCxnSpPr>
            <a:cxnSpLocks/>
            <a:stCxn id="179" idx="4"/>
            <a:endCxn id="203" idx="1"/>
          </p:cNvCxnSpPr>
          <p:nvPr/>
        </p:nvCxnSpPr>
        <p:spPr>
          <a:xfrm rot="16200000" flipH="1">
            <a:off x="1566818" y="3677942"/>
            <a:ext cx="414319" cy="348879"/>
          </a:xfrm>
          <a:prstGeom prst="bentConnector2">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288" name="Соединительная линия уступом 287"/>
          <p:cNvCxnSpPr>
            <a:cxnSpLocks/>
            <a:stCxn id="129" idx="4"/>
            <a:endCxn id="243" idx="1"/>
          </p:cNvCxnSpPr>
          <p:nvPr/>
        </p:nvCxnSpPr>
        <p:spPr>
          <a:xfrm rot="5400000">
            <a:off x="5297389" y="729542"/>
            <a:ext cx="772034" cy="7467653"/>
          </a:xfrm>
          <a:prstGeom prst="bentConnector4">
            <a:avLst>
              <a:gd name="adj1" fmla="val 45147"/>
              <a:gd name="adj2" fmla="val 10306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309" name="Прямая со стрелкой 308"/>
          <p:cNvCxnSpPr>
            <a:cxnSpLocks/>
            <a:stCxn id="105" idx="3"/>
            <a:endCxn id="129" idx="2"/>
          </p:cNvCxnSpPr>
          <p:nvPr/>
        </p:nvCxnSpPr>
        <p:spPr>
          <a:xfrm>
            <a:off x="9011352" y="3974022"/>
            <a:ext cx="298406" cy="6043"/>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316" name="TextBox 315">
            <a:extLst>
              <a:ext uri="{FF2B5EF4-FFF2-40B4-BE49-F238E27FC236}">
                <a16:creationId xmlns:a16="http://schemas.microsoft.com/office/drawing/2014/main" id="{1E421157-2442-4C8B-B212-B91E0B4D96FE}"/>
              </a:ext>
            </a:extLst>
          </p:cNvPr>
          <p:cNvSpPr txBox="1">
            <a:spLocks/>
          </p:cNvSpPr>
          <p:nvPr/>
        </p:nvSpPr>
        <p:spPr>
          <a:xfrm>
            <a:off x="5533202" y="3971647"/>
            <a:ext cx="427002" cy="123111"/>
          </a:xfrm>
          <a:prstGeom prst="rect">
            <a:avLst/>
          </a:prstGeom>
          <a:noFill/>
        </p:spPr>
        <p:txBody>
          <a:bodyPr vert="horz" wrap="square" lIns="0" tIns="0" rIns="0" bIns="0" rtlCol="0" anchor="ctr" anchorCtr="0">
            <a:spAutoFit/>
          </a:bodyPr>
          <a:lstStyle>
            <a:lvl1pPr lvl="0" indent="0" defTabSz="913473" fontAlgn="base">
              <a:spcBef>
                <a:spcPct val="0"/>
              </a:spcBef>
              <a:spcAft>
                <a:spcPct val="0"/>
              </a:spcAft>
              <a:buClr>
                <a:schemeClr val="tx2"/>
              </a:buClr>
              <a:buSzPct val="100000"/>
              <a:defRPr lang="ru-RU" sz="1600" baseline="0" dirty="0"/>
            </a:lvl1pPr>
            <a:lvl2pPr marL="198335" lvl="1" indent="-194662" defTabSz="913473" fontAlgn="base">
              <a:spcBef>
                <a:spcPct val="0"/>
              </a:spcBef>
              <a:spcAft>
                <a:spcPct val="0"/>
              </a:spcAft>
              <a:buClr>
                <a:schemeClr val="accent4"/>
              </a:buClr>
              <a:buSzPct val="125000"/>
              <a:buFont typeface="Arial" charset="0"/>
              <a:buChar char="▪"/>
              <a:defRPr lang="ru-RU" sz="1600" baseline="0" dirty="0"/>
            </a:lvl2pPr>
            <a:lvl3pPr marL="455435" lvl="2" indent="-253428" defTabSz="913473" fontAlgn="base">
              <a:spcBef>
                <a:spcPct val="0"/>
              </a:spcBef>
              <a:spcAft>
                <a:spcPct val="0"/>
              </a:spcAft>
              <a:buClr>
                <a:schemeClr val="accent6"/>
              </a:buClr>
              <a:buSzPct val="120000"/>
              <a:buFont typeface="Arial" charset="0"/>
              <a:buChar char="–"/>
              <a:defRPr lang="ru-RU" sz="1600" baseline="0" dirty="0"/>
            </a:lvl3pPr>
            <a:lvl4pPr marL="628060" lvl="3" indent="-157933" defTabSz="913473" fontAlgn="base">
              <a:spcBef>
                <a:spcPct val="0"/>
              </a:spcBef>
              <a:spcAft>
                <a:spcPct val="0"/>
              </a:spcAft>
              <a:buClr>
                <a:schemeClr val="accent6"/>
              </a:buClr>
              <a:buSzPct val="120000"/>
              <a:buFont typeface="Arial" charset="0"/>
              <a:buChar char="▫"/>
              <a:defRPr lang="ru-RU" sz="1600" baseline="0" dirty="0"/>
            </a:lvl4pPr>
            <a:lvl5pPr marL="763957" lvl="4" indent="-132223" defTabSz="913473" fontAlgn="base">
              <a:spcBef>
                <a:spcPct val="0"/>
              </a:spcBef>
              <a:spcAft>
                <a:spcPct val="0"/>
              </a:spcAft>
              <a:buClr>
                <a:schemeClr val="accent6"/>
              </a:buClr>
              <a:buSzPct val="89000"/>
              <a:buFont typeface="Arial" charset="0"/>
              <a:buChar char="-"/>
              <a:defRPr lang="ru-RU" sz="1600" baseline="0" dirty="0"/>
            </a:lvl5pPr>
            <a:lvl6pPr marL="1020030" indent="-177089" defTabSz="1218026" fontAlgn="base">
              <a:spcBef>
                <a:spcPct val="0"/>
              </a:spcBef>
              <a:spcAft>
                <a:spcPct val="0"/>
              </a:spcAft>
              <a:buClr>
                <a:schemeClr val="tx2"/>
              </a:buClr>
              <a:buSzPct val="89000"/>
              <a:buFont typeface="Arial" charset="0"/>
              <a:buChar char="-"/>
              <a:defRPr sz="2100" baseline="0"/>
            </a:lvl6pPr>
            <a:lvl7pPr marL="1020030" indent="-177089" defTabSz="1218026" fontAlgn="base">
              <a:spcBef>
                <a:spcPct val="0"/>
              </a:spcBef>
              <a:spcAft>
                <a:spcPct val="0"/>
              </a:spcAft>
              <a:buClr>
                <a:schemeClr val="tx2"/>
              </a:buClr>
              <a:buSzPct val="89000"/>
              <a:buFont typeface="Arial" charset="0"/>
              <a:buChar char="-"/>
              <a:defRPr sz="2100" baseline="0"/>
            </a:lvl7pPr>
            <a:lvl8pPr marL="1020030" indent="-177089" defTabSz="1218026" fontAlgn="base">
              <a:spcBef>
                <a:spcPct val="0"/>
              </a:spcBef>
              <a:spcAft>
                <a:spcPct val="0"/>
              </a:spcAft>
              <a:buClr>
                <a:schemeClr val="tx2"/>
              </a:buClr>
              <a:buSzPct val="89000"/>
              <a:buFont typeface="Arial" charset="0"/>
              <a:buChar char="-"/>
              <a:defRPr sz="2100" baseline="0"/>
            </a:lvl8pPr>
            <a:lvl9pPr marL="1020030" indent="-177089" defTabSz="1218026" fontAlgn="base">
              <a:spcBef>
                <a:spcPct val="0"/>
              </a:spcBef>
              <a:spcAft>
                <a:spcPct val="0"/>
              </a:spcAft>
              <a:buClr>
                <a:schemeClr val="tx2"/>
              </a:buClr>
              <a:buSzPct val="89000"/>
              <a:buFont typeface="Arial" charset="0"/>
              <a:buChar char="-"/>
              <a:defRPr sz="2100" baseline="0"/>
            </a:lvl9pPr>
          </a:lstStyle>
          <a:p>
            <a:pPr marL="0" marR="0" lvl="0" indent="0" algn="l" defTabSz="913473" rtl="0" eaLnBrk="1" fontAlgn="base" latinLnBrk="0" hangingPunct="1">
              <a:lnSpc>
                <a:spcPct val="100000"/>
              </a:lnSpc>
              <a:spcBef>
                <a:spcPct val="0"/>
              </a:spcBef>
              <a:spcAft>
                <a:spcPct val="0"/>
              </a:spcAft>
              <a:buClr>
                <a:srgbClr val="008080"/>
              </a:buClr>
              <a:buSzPct val="100000"/>
              <a:buFontTx/>
              <a:buNone/>
              <a:tabLst/>
              <a:defRPr/>
            </a:pPr>
            <a:r>
              <a:rPr kumimoji="0" lang="ru-RU" sz="800" b="0" i="0" u="none" strike="noStrike" kern="1200" cap="none" spc="0" normalizeH="0" baseline="0" noProof="0" dirty="0">
                <a:ln>
                  <a:noFill/>
                </a:ln>
                <a:solidFill>
                  <a:srgbClr val="000000"/>
                </a:solidFill>
                <a:effectLst/>
                <a:uLnTx/>
                <a:uFillTx/>
                <a:latin typeface="Arial"/>
                <a:ea typeface="+mn-ea"/>
                <a:cs typeface="+mn-cs"/>
              </a:rPr>
              <a:t>Да</a:t>
            </a:r>
            <a:endParaRPr kumimoji="0" lang="en-US" sz="800" b="0" i="0" u="none" strike="noStrike" kern="1200" cap="none" spc="0" normalizeH="0" baseline="0" noProof="0" dirty="0">
              <a:ln>
                <a:noFill/>
              </a:ln>
              <a:solidFill>
                <a:srgbClr val="000000"/>
              </a:solidFill>
              <a:effectLst/>
              <a:uLnTx/>
              <a:uFillTx/>
              <a:latin typeface="Arial"/>
              <a:ea typeface="+mn-ea"/>
              <a:cs typeface="+mn-cs"/>
            </a:endParaRPr>
          </a:p>
        </p:txBody>
      </p:sp>
      <p:sp>
        <p:nvSpPr>
          <p:cNvPr id="317" name="TextBox 316">
            <a:extLst>
              <a:ext uri="{FF2B5EF4-FFF2-40B4-BE49-F238E27FC236}">
                <a16:creationId xmlns:a16="http://schemas.microsoft.com/office/drawing/2014/main" id="{1E421157-2442-4C8B-B212-B91E0B4D96FE}"/>
              </a:ext>
            </a:extLst>
          </p:cNvPr>
          <p:cNvSpPr txBox="1">
            <a:spLocks/>
          </p:cNvSpPr>
          <p:nvPr/>
        </p:nvSpPr>
        <p:spPr>
          <a:xfrm>
            <a:off x="5164188" y="3830190"/>
            <a:ext cx="353400" cy="123111"/>
          </a:xfrm>
          <a:prstGeom prst="rect">
            <a:avLst/>
          </a:prstGeom>
          <a:noFill/>
        </p:spPr>
        <p:txBody>
          <a:bodyPr vert="horz" wrap="square" lIns="0" tIns="0" rIns="0" bIns="0" rtlCol="0" anchor="ctr" anchorCtr="0">
            <a:spAutoFit/>
          </a:bodyPr>
          <a:lstStyle>
            <a:lvl1pPr lvl="0" indent="0" defTabSz="913473" fontAlgn="base">
              <a:spcBef>
                <a:spcPct val="0"/>
              </a:spcBef>
              <a:spcAft>
                <a:spcPct val="0"/>
              </a:spcAft>
              <a:buClr>
                <a:schemeClr val="tx2"/>
              </a:buClr>
              <a:buSzPct val="100000"/>
              <a:defRPr lang="ru-RU" sz="1600" baseline="0" dirty="0"/>
            </a:lvl1pPr>
            <a:lvl2pPr marL="198335" lvl="1" indent="-194662" defTabSz="913473" fontAlgn="base">
              <a:spcBef>
                <a:spcPct val="0"/>
              </a:spcBef>
              <a:spcAft>
                <a:spcPct val="0"/>
              </a:spcAft>
              <a:buClr>
                <a:schemeClr val="accent4"/>
              </a:buClr>
              <a:buSzPct val="125000"/>
              <a:buFont typeface="Arial" charset="0"/>
              <a:buChar char="▪"/>
              <a:defRPr lang="ru-RU" sz="1600" baseline="0" dirty="0"/>
            </a:lvl2pPr>
            <a:lvl3pPr marL="455435" lvl="2" indent="-253428" defTabSz="913473" fontAlgn="base">
              <a:spcBef>
                <a:spcPct val="0"/>
              </a:spcBef>
              <a:spcAft>
                <a:spcPct val="0"/>
              </a:spcAft>
              <a:buClr>
                <a:schemeClr val="accent6"/>
              </a:buClr>
              <a:buSzPct val="120000"/>
              <a:buFont typeface="Arial" charset="0"/>
              <a:buChar char="–"/>
              <a:defRPr lang="ru-RU" sz="1600" baseline="0" dirty="0"/>
            </a:lvl3pPr>
            <a:lvl4pPr marL="628060" lvl="3" indent="-157933" defTabSz="913473" fontAlgn="base">
              <a:spcBef>
                <a:spcPct val="0"/>
              </a:spcBef>
              <a:spcAft>
                <a:spcPct val="0"/>
              </a:spcAft>
              <a:buClr>
                <a:schemeClr val="accent6"/>
              </a:buClr>
              <a:buSzPct val="120000"/>
              <a:buFont typeface="Arial" charset="0"/>
              <a:buChar char="▫"/>
              <a:defRPr lang="ru-RU" sz="1600" baseline="0" dirty="0"/>
            </a:lvl4pPr>
            <a:lvl5pPr marL="763957" lvl="4" indent="-132223" defTabSz="913473" fontAlgn="base">
              <a:spcBef>
                <a:spcPct val="0"/>
              </a:spcBef>
              <a:spcAft>
                <a:spcPct val="0"/>
              </a:spcAft>
              <a:buClr>
                <a:schemeClr val="accent6"/>
              </a:buClr>
              <a:buSzPct val="89000"/>
              <a:buFont typeface="Arial" charset="0"/>
              <a:buChar char="-"/>
              <a:defRPr lang="ru-RU" sz="1600" baseline="0" dirty="0"/>
            </a:lvl5pPr>
            <a:lvl6pPr marL="1020030" indent="-177089" defTabSz="1218026" fontAlgn="base">
              <a:spcBef>
                <a:spcPct val="0"/>
              </a:spcBef>
              <a:spcAft>
                <a:spcPct val="0"/>
              </a:spcAft>
              <a:buClr>
                <a:schemeClr val="tx2"/>
              </a:buClr>
              <a:buSzPct val="89000"/>
              <a:buFont typeface="Arial" charset="0"/>
              <a:buChar char="-"/>
              <a:defRPr sz="2100" baseline="0"/>
            </a:lvl6pPr>
            <a:lvl7pPr marL="1020030" indent="-177089" defTabSz="1218026" fontAlgn="base">
              <a:spcBef>
                <a:spcPct val="0"/>
              </a:spcBef>
              <a:spcAft>
                <a:spcPct val="0"/>
              </a:spcAft>
              <a:buClr>
                <a:schemeClr val="tx2"/>
              </a:buClr>
              <a:buSzPct val="89000"/>
              <a:buFont typeface="Arial" charset="0"/>
              <a:buChar char="-"/>
              <a:defRPr sz="2100" baseline="0"/>
            </a:lvl7pPr>
            <a:lvl8pPr marL="1020030" indent="-177089" defTabSz="1218026" fontAlgn="base">
              <a:spcBef>
                <a:spcPct val="0"/>
              </a:spcBef>
              <a:spcAft>
                <a:spcPct val="0"/>
              </a:spcAft>
              <a:buClr>
                <a:schemeClr val="tx2"/>
              </a:buClr>
              <a:buSzPct val="89000"/>
              <a:buFont typeface="Arial" charset="0"/>
              <a:buChar char="-"/>
              <a:defRPr sz="2100" baseline="0"/>
            </a:lvl8pPr>
            <a:lvl9pPr marL="1020030" indent="-177089" defTabSz="1218026" fontAlgn="base">
              <a:spcBef>
                <a:spcPct val="0"/>
              </a:spcBef>
              <a:spcAft>
                <a:spcPct val="0"/>
              </a:spcAft>
              <a:buClr>
                <a:schemeClr val="tx2"/>
              </a:buClr>
              <a:buSzPct val="89000"/>
              <a:buFont typeface="Arial" charset="0"/>
              <a:buChar char="-"/>
              <a:defRPr sz="2100" baseline="0"/>
            </a:lvl9pPr>
          </a:lstStyle>
          <a:p>
            <a:pPr marL="0" marR="0" lvl="0" indent="0" algn="l" defTabSz="913473" rtl="0" eaLnBrk="1" fontAlgn="base" latinLnBrk="0" hangingPunct="1">
              <a:lnSpc>
                <a:spcPct val="100000"/>
              </a:lnSpc>
              <a:spcBef>
                <a:spcPct val="0"/>
              </a:spcBef>
              <a:spcAft>
                <a:spcPct val="0"/>
              </a:spcAft>
              <a:buClr>
                <a:srgbClr val="008080"/>
              </a:buClr>
              <a:buSzPct val="100000"/>
              <a:buFontTx/>
              <a:buNone/>
              <a:tabLst/>
              <a:defRPr/>
            </a:pPr>
            <a:r>
              <a:rPr kumimoji="0" lang="ru-RU" sz="800" b="0" i="0" u="none" strike="noStrike" kern="1200" cap="none" spc="0" normalizeH="0" baseline="0" noProof="0" dirty="0">
                <a:ln>
                  <a:noFill/>
                </a:ln>
                <a:solidFill>
                  <a:srgbClr val="000000"/>
                </a:solidFill>
                <a:effectLst/>
                <a:uLnTx/>
                <a:uFillTx/>
                <a:latin typeface="Arial"/>
                <a:ea typeface="+mn-ea"/>
                <a:cs typeface="+mn-cs"/>
              </a:rPr>
              <a:t>Нет</a:t>
            </a:r>
            <a:endParaRPr kumimoji="0" lang="en-US" sz="800" b="0" i="0" u="none" strike="noStrike" kern="1200" cap="none" spc="0" normalizeH="0" baseline="0" noProof="0" dirty="0">
              <a:ln>
                <a:noFill/>
              </a:ln>
              <a:solidFill>
                <a:srgbClr val="000000"/>
              </a:solidFill>
              <a:effectLst/>
              <a:uLnTx/>
              <a:uFillTx/>
              <a:latin typeface="Arial"/>
              <a:ea typeface="+mn-ea"/>
              <a:cs typeface="+mn-cs"/>
            </a:endParaRPr>
          </a:p>
        </p:txBody>
      </p:sp>
      <p:sp>
        <p:nvSpPr>
          <p:cNvPr id="320" name="Блок-схема: узел суммирования 319"/>
          <p:cNvSpPr>
            <a:spLocks/>
          </p:cNvSpPr>
          <p:nvPr/>
        </p:nvSpPr>
        <p:spPr>
          <a:xfrm>
            <a:off x="6397072" y="2963396"/>
            <a:ext cx="189821" cy="194573"/>
          </a:xfrm>
          <a:prstGeom prst="flowChartSummingJunction">
            <a:avLst/>
          </a:prstGeom>
          <a:solidFill>
            <a:schemeClr val="accent3"/>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3722" rtl="0" eaLnBrk="1" fontAlgn="auto" latinLnBrk="0" hangingPunct="1">
              <a:lnSpc>
                <a:spcPct val="100000"/>
              </a:lnSpc>
              <a:spcBef>
                <a:spcPts val="0"/>
              </a:spcBef>
              <a:spcAft>
                <a:spcPts val="0"/>
              </a:spcAft>
              <a:buClrTx/>
              <a:buSzTx/>
              <a:buFontTx/>
              <a:buNone/>
              <a:tabLst/>
              <a:defRPr/>
            </a:pPr>
            <a:endParaRPr kumimoji="0" lang="ru-RU" sz="800" b="0" i="0" u="none" strike="noStrike" kern="1200" cap="none" spc="0" normalizeH="0" baseline="0" noProof="0" dirty="0" err="1">
              <a:ln>
                <a:noFill/>
              </a:ln>
              <a:solidFill>
                <a:srgbClr val="000000"/>
              </a:solidFill>
              <a:effectLst/>
              <a:uLnTx/>
              <a:uFillTx/>
              <a:latin typeface="Arial"/>
              <a:ea typeface="+mn-ea"/>
              <a:cs typeface="+mn-cs"/>
            </a:endParaRPr>
          </a:p>
        </p:txBody>
      </p:sp>
      <p:cxnSp>
        <p:nvCxnSpPr>
          <p:cNvPr id="322" name="Соединительная линия уступом 321"/>
          <p:cNvCxnSpPr>
            <a:stCxn id="320" idx="6"/>
            <a:endCxn id="76" idx="1"/>
          </p:cNvCxnSpPr>
          <p:nvPr/>
        </p:nvCxnSpPr>
        <p:spPr>
          <a:xfrm>
            <a:off x="6586893" y="3060683"/>
            <a:ext cx="352458" cy="2026"/>
          </a:xfrm>
          <a:prstGeom prst="bentConnector3">
            <a:avLst>
              <a:gd name="adj1" fmla="val 50000"/>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335" name="TextBox 334">
            <a:extLst>
              <a:ext uri="{FF2B5EF4-FFF2-40B4-BE49-F238E27FC236}">
                <a16:creationId xmlns:a16="http://schemas.microsoft.com/office/drawing/2014/main" id="{1E421157-2442-4C8B-B212-B91E0B4D96FE}"/>
              </a:ext>
            </a:extLst>
          </p:cNvPr>
          <p:cNvSpPr txBox="1">
            <a:spLocks/>
          </p:cNvSpPr>
          <p:nvPr/>
        </p:nvSpPr>
        <p:spPr>
          <a:xfrm>
            <a:off x="5231165" y="3157006"/>
            <a:ext cx="1449946" cy="318726"/>
          </a:xfrm>
          <a:prstGeom prst="rect">
            <a:avLst/>
          </a:prstGeom>
          <a:noFill/>
        </p:spPr>
        <p:txBody>
          <a:bodyPr vert="horz" wrap="square" lIns="0" tIns="0" rIns="0" bIns="0" rtlCol="0" anchor="t" anchorCtr="0">
            <a:noAutofit/>
          </a:bodyPr>
          <a:lstStyle>
            <a:lvl1pPr lvl="0" indent="0" defTabSz="913473" fontAlgn="base">
              <a:spcBef>
                <a:spcPct val="0"/>
              </a:spcBef>
              <a:spcAft>
                <a:spcPct val="0"/>
              </a:spcAft>
              <a:buClr>
                <a:schemeClr val="tx2"/>
              </a:buClr>
              <a:buSzPct val="100000"/>
              <a:defRPr lang="ru-RU" sz="1600" baseline="0" dirty="0"/>
            </a:lvl1pPr>
            <a:lvl2pPr marL="198335" lvl="1" indent="-194662" defTabSz="913473" fontAlgn="base">
              <a:spcBef>
                <a:spcPct val="0"/>
              </a:spcBef>
              <a:spcAft>
                <a:spcPct val="0"/>
              </a:spcAft>
              <a:buClr>
                <a:schemeClr val="accent4"/>
              </a:buClr>
              <a:buSzPct val="125000"/>
              <a:buFont typeface="Arial" charset="0"/>
              <a:buChar char="▪"/>
              <a:defRPr lang="ru-RU" sz="1600" baseline="0" dirty="0"/>
            </a:lvl2pPr>
            <a:lvl3pPr marL="455435" lvl="2" indent="-253428" defTabSz="913473" fontAlgn="base">
              <a:spcBef>
                <a:spcPct val="0"/>
              </a:spcBef>
              <a:spcAft>
                <a:spcPct val="0"/>
              </a:spcAft>
              <a:buClr>
                <a:schemeClr val="accent6"/>
              </a:buClr>
              <a:buSzPct val="120000"/>
              <a:buFont typeface="Arial" charset="0"/>
              <a:buChar char="–"/>
              <a:defRPr lang="ru-RU" sz="1600" baseline="0" dirty="0"/>
            </a:lvl3pPr>
            <a:lvl4pPr marL="628060" lvl="3" indent="-157933" defTabSz="913473" fontAlgn="base">
              <a:spcBef>
                <a:spcPct val="0"/>
              </a:spcBef>
              <a:spcAft>
                <a:spcPct val="0"/>
              </a:spcAft>
              <a:buClr>
                <a:schemeClr val="accent6"/>
              </a:buClr>
              <a:buSzPct val="120000"/>
              <a:buFont typeface="Arial" charset="0"/>
              <a:buChar char="▫"/>
              <a:defRPr lang="ru-RU" sz="1600" baseline="0" dirty="0"/>
            </a:lvl4pPr>
            <a:lvl5pPr marL="763957" lvl="4" indent="-132223" defTabSz="913473" fontAlgn="base">
              <a:spcBef>
                <a:spcPct val="0"/>
              </a:spcBef>
              <a:spcAft>
                <a:spcPct val="0"/>
              </a:spcAft>
              <a:buClr>
                <a:schemeClr val="accent6"/>
              </a:buClr>
              <a:buSzPct val="89000"/>
              <a:buFont typeface="Arial" charset="0"/>
              <a:buChar char="-"/>
              <a:defRPr lang="ru-RU" sz="1600" baseline="0" dirty="0"/>
            </a:lvl5pPr>
            <a:lvl6pPr marL="1020030" indent="-177089" defTabSz="1218026" fontAlgn="base">
              <a:spcBef>
                <a:spcPct val="0"/>
              </a:spcBef>
              <a:spcAft>
                <a:spcPct val="0"/>
              </a:spcAft>
              <a:buClr>
                <a:schemeClr val="tx2"/>
              </a:buClr>
              <a:buSzPct val="89000"/>
              <a:buFont typeface="Arial" charset="0"/>
              <a:buChar char="-"/>
              <a:defRPr sz="2100" baseline="0"/>
            </a:lvl6pPr>
            <a:lvl7pPr marL="1020030" indent="-177089" defTabSz="1218026" fontAlgn="base">
              <a:spcBef>
                <a:spcPct val="0"/>
              </a:spcBef>
              <a:spcAft>
                <a:spcPct val="0"/>
              </a:spcAft>
              <a:buClr>
                <a:schemeClr val="tx2"/>
              </a:buClr>
              <a:buSzPct val="89000"/>
              <a:buFont typeface="Arial" charset="0"/>
              <a:buChar char="-"/>
              <a:defRPr sz="2100" baseline="0"/>
            </a:lvl7pPr>
            <a:lvl8pPr marL="1020030" indent="-177089" defTabSz="1218026" fontAlgn="base">
              <a:spcBef>
                <a:spcPct val="0"/>
              </a:spcBef>
              <a:spcAft>
                <a:spcPct val="0"/>
              </a:spcAft>
              <a:buClr>
                <a:schemeClr val="tx2"/>
              </a:buClr>
              <a:buSzPct val="89000"/>
              <a:buFont typeface="Arial" charset="0"/>
              <a:buChar char="-"/>
              <a:defRPr sz="2100" baseline="0"/>
            </a:lvl8pPr>
            <a:lvl9pPr marL="1020030" indent="-177089" defTabSz="1218026" fontAlgn="base">
              <a:spcBef>
                <a:spcPct val="0"/>
              </a:spcBef>
              <a:spcAft>
                <a:spcPct val="0"/>
              </a:spcAft>
              <a:buClr>
                <a:schemeClr val="tx2"/>
              </a:buClr>
              <a:buSzPct val="89000"/>
              <a:buFont typeface="Arial" charset="0"/>
              <a:buChar char="-"/>
              <a:defRPr sz="2100" baseline="0"/>
            </a:lvl9pPr>
          </a:lstStyle>
          <a:p>
            <a:pPr marL="0" marR="0" lvl="0" indent="0" algn="l" defTabSz="913473" rtl="0" eaLnBrk="1" fontAlgn="base" latinLnBrk="0" hangingPunct="1">
              <a:lnSpc>
                <a:spcPct val="100000"/>
              </a:lnSpc>
              <a:spcBef>
                <a:spcPct val="0"/>
              </a:spcBef>
              <a:spcAft>
                <a:spcPct val="0"/>
              </a:spcAft>
              <a:buClr>
                <a:srgbClr val="008080"/>
              </a:buClr>
              <a:buSzPct val="100000"/>
              <a:buFontTx/>
              <a:buNone/>
              <a:tabLst/>
              <a:defRPr/>
            </a:pPr>
            <a:r>
              <a:rPr kumimoji="0" lang="ru-RU" sz="9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Накопленный эффект</a:t>
            </a:r>
            <a:r>
              <a:rPr kumimoji="0" lang="ru-RU" sz="900" b="0" i="1" u="none" strike="noStrike" kern="1200" cap="none" spc="0" normalizeH="0" baseline="30000" noProof="0" dirty="0">
                <a:ln>
                  <a:noFill/>
                </a:ln>
                <a:solidFill>
                  <a:srgbClr val="000000"/>
                </a:solidFill>
                <a:effectLst/>
                <a:uLnTx/>
                <a:uFillTx/>
                <a:latin typeface="Arial" panose="020B0604020202020204" pitchFamily="34" charset="0"/>
                <a:ea typeface="+mn-ea"/>
                <a:cs typeface="Arial" panose="020B0604020202020204" pitchFamily="34" charset="0"/>
              </a:rPr>
              <a:t>2</a:t>
            </a:r>
            <a:r>
              <a:rPr kumimoji="0" lang="ru-RU" sz="9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потерь </a:t>
            </a:r>
            <a:r>
              <a:rPr kumimoji="0" lang="en-US" sz="900" b="0" i="1" u="none" strike="noStrike" kern="1200" cap="none" spc="0" normalizeH="0" baseline="0" noProof="0" dirty="0">
                <a:ln>
                  <a:noFill/>
                </a:ln>
                <a:solidFill>
                  <a:srgbClr val="000000"/>
                </a:solidFill>
                <a:effectLst/>
                <a:uLnTx/>
                <a:uFillTx/>
                <a:latin typeface="Arial"/>
                <a:ea typeface="+mn-ea"/>
                <a:cs typeface="+mn-cs"/>
              </a:rPr>
              <a:t>≥</a:t>
            </a:r>
            <a:r>
              <a:rPr kumimoji="0" lang="ru-RU" sz="9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1,0 млн. </a:t>
            </a:r>
            <a:r>
              <a:rPr kumimoji="0" lang="ru-RU" sz="900" b="0" i="1"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руб</a:t>
            </a:r>
            <a:r>
              <a:rPr kumimoji="0" lang="ru-RU" sz="9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a:r>
            <a:endParaRPr kumimoji="0" lang="en-US" sz="9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3473" rtl="0" eaLnBrk="1" fontAlgn="base" latinLnBrk="0" hangingPunct="1">
              <a:lnSpc>
                <a:spcPct val="100000"/>
              </a:lnSpc>
              <a:spcBef>
                <a:spcPct val="0"/>
              </a:spcBef>
              <a:spcAft>
                <a:spcPct val="0"/>
              </a:spcAft>
              <a:buClr>
                <a:srgbClr val="008080"/>
              </a:buClr>
              <a:buSzPct val="100000"/>
              <a:buFontTx/>
              <a:buNone/>
              <a:tabLst/>
              <a:defRPr/>
            </a:pPr>
            <a:endParaRPr kumimoji="0" lang="en-US" sz="9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cxnSp>
        <p:nvCxnSpPr>
          <p:cNvPr id="336" name="Соединительная линия уступом 335"/>
          <p:cNvCxnSpPr>
            <a:stCxn id="320" idx="0"/>
          </p:cNvCxnSpPr>
          <p:nvPr/>
        </p:nvCxnSpPr>
        <p:spPr>
          <a:xfrm rot="5400000" flipH="1" flipV="1">
            <a:off x="6292534" y="2523365"/>
            <a:ext cx="639480" cy="240583"/>
          </a:xfrm>
          <a:prstGeom prst="bentConnector3">
            <a:avLst>
              <a:gd name="adj1" fmla="val 50000"/>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339" name="TextBox 338">
            <a:extLst>
              <a:ext uri="{FF2B5EF4-FFF2-40B4-BE49-F238E27FC236}">
                <a16:creationId xmlns:a16="http://schemas.microsoft.com/office/drawing/2014/main" id="{1E421157-2442-4C8B-B212-B91E0B4D96FE}"/>
              </a:ext>
            </a:extLst>
          </p:cNvPr>
          <p:cNvSpPr txBox="1">
            <a:spLocks/>
          </p:cNvSpPr>
          <p:nvPr/>
        </p:nvSpPr>
        <p:spPr>
          <a:xfrm>
            <a:off x="6511524" y="2516656"/>
            <a:ext cx="353400" cy="123111"/>
          </a:xfrm>
          <a:prstGeom prst="rect">
            <a:avLst/>
          </a:prstGeom>
          <a:noFill/>
        </p:spPr>
        <p:txBody>
          <a:bodyPr vert="horz" wrap="square" lIns="0" tIns="0" rIns="0" bIns="0" rtlCol="0" anchor="ctr" anchorCtr="0">
            <a:spAutoFit/>
          </a:bodyPr>
          <a:lstStyle>
            <a:lvl1pPr lvl="0" indent="0" defTabSz="913473" fontAlgn="base">
              <a:spcBef>
                <a:spcPct val="0"/>
              </a:spcBef>
              <a:spcAft>
                <a:spcPct val="0"/>
              </a:spcAft>
              <a:buClr>
                <a:schemeClr val="tx2"/>
              </a:buClr>
              <a:buSzPct val="100000"/>
              <a:defRPr lang="ru-RU" sz="1600" baseline="0" dirty="0"/>
            </a:lvl1pPr>
            <a:lvl2pPr marL="198335" lvl="1" indent="-194662" defTabSz="913473" fontAlgn="base">
              <a:spcBef>
                <a:spcPct val="0"/>
              </a:spcBef>
              <a:spcAft>
                <a:spcPct val="0"/>
              </a:spcAft>
              <a:buClr>
                <a:schemeClr val="accent4"/>
              </a:buClr>
              <a:buSzPct val="125000"/>
              <a:buFont typeface="Arial" charset="0"/>
              <a:buChar char="▪"/>
              <a:defRPr lang="ru-RU" sz="1600" baseline="0" dirty="0"/>
            </a:lvl2pPr>
            <a:lvl3pPr marL="455435" lvl="2" indent="-253428" defTabSz="913473" fontAlgn="base">
              <a:spcBef>
                <a:spcPct val="0"/>
              </a:spcBef>
              <a:spcAft>
                <a:spcPct val="0"/>
              </a:spcAft>
              <a:buClr>
                <a:schemeClr val="accent6"/>
              </a:buClr>
              <a:buSzPct val="120000"/>
              <a:buFont typeface="Arial" charset="0"/>
              <a:buChar char="–"/>
              <a:defRPr lang="ru-RU" sz="1600" baseline="0" dirty="0"/>
            </a:lvl3pPr>
            <a:lvl4pPr marL="628060" lvl="3" indent="-157933" defTabSz="913473" fontAlgn="base">
              <a:spcBef>
                <a:spcPct val="0"/>
              </a:spcBef>
              <a:spcAft>
                <a:spcPct val="0"/>
              </a:spcAft>
              <a:buClr>
                <a:schemeClr val="accent6"/>
              </a:buClr>
              <a:buSzPct val="120000"/>
              <a:buFont typeface="Arial" charset="0"/>
              <a:buChar char="▫"/>
              <a:defRPr lang="ru-RU" sz="1600" baseline="0" dirty="0"/>
            </a:lvl4pPr>
            <a:lvl5pPr marL="763957" lvl="4" indent="-132223" defTabSz="913473" fontAlgn="base">
              <a:spcBef>
                <a:spcPct val="0"/>
              </a:spcBef>
              <a:spcAft>
                <a:spcPct val="0"/>
              </a:spcAft>
              <a:buClr>
                <a:schemeClr val="accent6"/>
              </a:buClr>
              <a:buSzPct val="89000"/>
              <a:buFont typeface="Arial" charset="0"/>
              <a:buChar char="-"/>
              <a:defRPr lang="ru-RU" sz="1600" baseline="0" dirty="0"/>
            </a:lvl5pPr>
            <a:lvl6pPr marL="1020030" indent="-177089" defTabSz="1218026" fontAlgn="base">
              <a:spcBef>
                <a:spcPct val="0"/>
              </a:spcBef>
              <a:spcAft>
                <a:spcPct val="0"/>
              </a:spcAft>
              <a:buClr>
                <a:schemeClr val="tx2"/>
              </a:buClr>
              <a:buSzPct val="89000"/>
              <a:buFont typeface="Arial" charset="0"/>
              <a:buChar char="-"/>
              <a:defRPr sz="2100" baseline="0"/>
            </a:lvl6pPr>
            <a:lvl7pPr marL="1020030" indent="-177089" defTabSz="1218026" fontAlgn="base">
              <a:spcBef>
                <a:spcPct val="0"/>
              </a:spcBef>
              <a:spcAft>
                <a:spcPct val="0"/>
              </a:spcAft>
              <a:buClr>
                <a:schemeClr val="tx2"/>
              </a:buClr>
              <a:buSzPct val="89000"/>
              <a:buFont typeface="Arial" charset="0"/>
              <a:buChar char="-"/>
              <a:defRPr sz="2100" baseline="0"/>
            </a:lvl7pPr>
            <a:lvl8pPr marL="1020030" indent="-177089" defTabSz="1218026" fontAlgn="base">
              <a:spcBef>
                <a:spcPct val="0"/>
              </a:spcBef>
              <a:spcAft>
                <a:spcPct val="0"/>
              </a:spcAft>
              <a:buClr>
                <a:schemeClr val="tx2"/>
              </a:buClr>
              <a:buSzPct val="89000"/>
              <a:buFont typeface="Arial" charset="0"/>
              <a:buChar char="-"/>
              <a:defRPr sz="2100" baseline="0"/>
            </a:lvl8pPr>
            <a:lvl9pPr marL="1020030" indent="-177089" defTabSz="1218026" fontAlgn="base">
              <a:spcBef>
                <a:spcPct val="0"/>
              </a:spcBef>
              <a:spcAft>
                <a:spcPct val="0"/>
              </a:spcAft>
              <a:buClr>
                <a:schemeClr val="tx2"/>
              </a:buClr>
              <a:buSzPct val="89000"/>
              <a:buFont typeface="Arial" charset="0"/>
              <a:buChar char="-"/>
              <a:defRPr sz="2100" baseline="0"/>
            </a:lvl9pPr>
          </a:lstStyle>
          <a:p>
            <a:pPr marL="0" marR="0" lvl="0" indent="0" algn="l" defTabSz="913473" rtl="0" eaLnBrk="1" fontAlgn="base" latinLnBrk="0" hangingPunct="1">
              <a:lnSpc>
                <a:spcPct val="100000"/>
              </a:lnSpc>
              <a:spcBef>
                <a:spcPct val="0"/>
              </a:spcBef>
              <a:spcAft>
                <a:spcPct val="0"/>
              </a:spcAft>
              <a:buClr>
                <a:srgbClr val="008080"/>
              </a:buClr>
              <a:buSzPct val="100000"/>
              <a:buFontTx/>
              <a:buNone/>
              <a:tabLst/>
              <a:defRPr/>
            </a:pPr>
            <a:r>
              <a:rPr kumimoji="0" lang="ru-RU" sz="800" b="0" i="0" u="none" strike="noStrike" kern="1200" cap="none" spc="0" normalizeH="0" baseline="0" noProof="0" dirty="0">
                <a:ln>
                  <a:noFill/>
                </a:ln>
                <a:solidFill>
                  <a:srgbClr val="000000"/>
                </a:solidFill>
                <a:effectLst/>
                <a:uLnTx/>
                <a:uFillTx/>
                <a:latin typeface="Arial"/>
                <a:ea typeface="+mn-ea"/>
                <a:cs typeface="+mn-cs"/>
              </a:rPr>
              <a:t>Нет</a:t>
            </a:r>
            <a:endParaRPr kumimoji="0" lang="en-US" sz="800" b="0" i="0" u="none" strike="noStrike" kern="1200" cap="none" spc="0" normalizeH="0" baseline="0" noProof="0" dirty="0">
              <a:ln>
                <a:noFill/>
              </a:ln>
              <a:solidFill>
                <a:srgbClr val="000000"/>
              </a:solidFill>
              <a:effectLst/>
              <a:uLnTx/>
              <a:uFillTx/>
              <a:latin typeface="Arial"/>
              <a:ea typeface="+mn-ea"/>
              <a:cs typeface="+mn-cs"/>
            </a:endParaRPr>
          </a:p>
        </p:txBody>
      </p:sp>
      <p:sp>
        <p:nvSpPr>
          <p:cNvPr id="340" name="TextBox 339">
            <a:extLst>
              <a:ext uri="{FF2B5EF4-FFF2-40B4-BE49-F238E27FC236}">
                <a16:creationId xmlns:a16="http://schemas.microsoft.com/office/drawing/2014/main" id="{1E421157-2442-4C8B-B212-B91E0B4D96FE}"/>
              </a:ext>
            </a:extLst>
          </p:cNvPr>
          <p:cNvSpPr txBox="1">
            <a:spLocks/>
          </p:cNvSpPr>
          <p:nvPr/>
        </p:nvSpPr>
        <p:spPr>
          <a:xfrm>
            <a:off x="6639986" y="2862839"/>
            <a:ext cx="427002" cy="123111"/>
          </a:xfrm>
          <a:prstGeom prst="rect">
            <a:avLst/>
          </a:prstGeom>
          <a:noFill/>
        </p:spPr>
        <p:txBody>
          <a:bodyPr vert="horz" wrap="square" lIns="0" tIns="0" rIns="0" bIns="0" rtlCol="0" anchor="ctr" anchorCtr="0">
            <a:spAutoFit/>
          </a:bodyPr>
          <a:lstStyle>
            <a:lvl1pPr lvl="0" indent="0" defTabSz="913473" fontAlgn="base">
              <a:spcBef>
                <a:spcPct val="0"/>
              </a:spcBef>
              <a:spcAft>
                <a:spcPct val="0"/>
              </a:spcAft>
              <a:buClr>
                <a:schemeClr val="tx2"/>
              </a:buClr>
              <a:buSzPct val="100000"/>
              <a:defRPr lang="ru-RU" sz="1600" baseline="0" dirty="0"/>
            </a:lvl1pPr>
            <a:lvl2pPr marL="198335" lvl="1" indent="-194662" defTabSz="913473" fontAlgn="base">
              <a:spcBef>
                <a:spcPct val="0"/>
              </a:spcBef>
              <a:spcAft>
                <a:spcPct val="0"/>
              </a:spcAft>
              <a:buClr>
                <a:schemeClr val="accent4"/>
              </a:buClr>
              <a:buSzPct val="125000"/>
              <a:buFont typeface="Arial" charset="0"/>
              <a:buChar char="▪"/>
              <a:defRPr lang="ru-RU" sz="1600" baseline="0" dirty="0"/>
            </a:lvl2pPr>
            <a:lvl3pPr marL="455435" lvl="2" indent="-253428" defTabSz="913473" fontAlgn="base">
              <a:spcBef>
                <a:spcPct val="0"/>
              </a:spcBef>
              <a:spcAft>
                <a:spcPct val="0"/>
              </a:spcAft>
              <a:buClr>
                <a:schemeClr val="accent6"/>
              </a:buClr>
              <a:buSzPct val="120000"/>
              <a:buFont typeface="Arial" charset="0"/>
              <a:buChar char="–"/>
              <a:defRPr lang="ru-RU" sz="1600" baseline="0" dirty="0"/>
            </a:lvl3pPr>
            <a:lvl4pPr marL="628060" lvl="3" indent="-157933" defTabSz="913473" fontAlgn="base">
              <a:spcBef>
                <a:spcPct val="0"/>
              </a:spcBef>
              <a:spcAft>
                <a:spcPct val="0"/>
              </a:spcAft>
              <a:buClr>
                <a:schemeClr val="accent6"/>
              </a:buClr>
              <a:buSzPct val="120000"/>
              <a:buFont typeface="Arial" charset="0"/>
              <a:buChar char="▫"/>
              <a:defRPr lang="ru-RU" sz="1600" baseline="0" dirty="0"/>
            </a:lvl4pPr>
            <a:lvl5pPr marL="763957" lvl="4" indent="-132223" defTabSz="913473" fontAlgn="base">
              <a:spcBef>
                <a:spcPct val="0"/>
              </a:spcBef>
              <a:spcAft>
                <a:spcPct val="0"/>
              </a:spcAft>
              <a:buClr>
                <a:schemeClr val="accent6"/>
              </a:buClr>
              <a:buSzPct val="89000"/>
              <a:buFont typeface="Arial" charset="0"/>
              <a:buChar char="-"/>
              <a:defRPr lang="ru-RU" sz="1600" baseline="0" dirty="0"/>
            </a:lvl5pPr>
            <a:lvl6pPr marL="1020030" indent="-177089" defTabSz="1218026" fontAlgn="base">
              <a:spcBef>
                <a:spcPct val="0"/>
              </a:spcBef>
              <a:spcAft>
                <a:spcPct val="0"/>
              </a:spcAft>
              <a:buClr>
                <a:schemeClr val="tx2"/>
              </a:buClr>
              <a:buSzPct val="89000"/>
              <a:buFont typeface="Arial" charset="0"/>
              <a:buChar char="-"/>
              <a:defRPr sz="2100" baseline="0"/>
            </a:lvl6pPr>
            <a:lvl7pPr marL="1020030" indent="-177089" defTabSz="1218026" fontAlgn="base">
              <a:spcBef>
                <a:spcPct val="0"/>
              </a:spcBef>
              <a:spcAft>
                <a:spcPct val="0"/>
              </a:spcAft>
              <a:buClr>
                <a:schemeClr val="tx2"/>
              </a:buClr>
              <a:buSzPct val="89000"/>
              <a:buFont typeface="Arial" charset="0"/>
              <a:buChar char="-"/>
              <a:defRPr sz="2100" baseline="0"/>
            </a:lvl7pPr>
            <a:lvl8pPr marL="1020030" indent="-177089" defTabSz="1218026" fontAlgn="base">
              <a:spcBef>
                <a:spcPct val="0"/>
              </a:spcBef>
              <a:spcAft>
                <a:spcPct val="0"/>
              </a:spcAft>
              <a:buClr>
                <a:schemeClr val="tx2"/>
              </a:buClr>
              <a:buSzPct val="89000"/>
              <a:buFont typeface="Arial" charset="0"/>
              <a:buChar char="-"/>
              <a:defRPr sz="2100" baseline="0"/>
            </a:lvl8pPr>
            <a:lvl9pPr marL="1020030" indent="-177089" defTabSz="1218026" fontAlgn="base">
              <a:spcBef>
                <a:spcPct val="0"/>
              </a:spcBef>
              <a:spcAft>
                <a:spcPct val="0"/>
              </a:spcAft>
              <a:buClr>
                <a:schemeClr val="tx2"/>
              </a:buClr>
              <a:buSzPct val="89000"/>
              <a:buFont typeface="Arial" charset="0"/>
              <a:buChar char="-"/>
              <a:defRPr sz="2100" baseline="0"/>
            </a:lvl9pPr>
          </a:lstStyle>
          <a:p>
            <a:pPr marL="0" marR="0" lvl="0" indent="0" algn="l" defTabSz="913473" rtl="0" eaLnBrk="1" fontAlgn="base" latinLnBrk="0" hangingPunct="1">
              <a:lnSpc>
                <a:spcPct val="100000"/>
              </a:lnSpc>
              <a:spcBef>
                <a:spcPct val="0"/>
              </a:spcBef>
              <a:spcAft>
                <a:spcPct val="0"/>
              </a:spcAft>
              <a:buClr>
                <a:srgbClr val="008080"/>
              </a:buClr>
              <a:buSzPct val="100000"/>
              <a:buFontTx/>
              <a:buNone/>
              <a:tabLst/>
              <a:defRPr/>
            </a:pPr>
            <a:r>
              <a:rPr kumimoji="0" lang="ru-RU" sz="800" b="0" i="0" u="none" strike="noStrike" kern="1200" cap="none" spc="0" normalizeH="0" baseline="0" noProof="0" dirty="0">
                <a:ln>
                  <a:noFill/>
                </a:ln>
                <a:solidFill>
                  <a:srgbClr val="000000"/>
                </a:solidFill>
                <a:effectLst/>
                <a:uLnTx/>
                <a:uFillTx/>
                <a:latin typeface="Arial"/>
                <a:ea typeface="+mn-ea"/>
                <a:cs typeface="+mn-cs"/>
              </a:rPr>
              <a:t>Да</a:t>
            </a:r>
            <a:endParaRPr kumimoji="0" lang="en-US" sz="800" b="0" i="0" u="none" strike="noStrike" kern="1200" cap="none" spc="0" normalizeH="0" baseline="0" noProof="0" dirty="0">
              <a:ln>
                <a:noFill/>
              </a:ln>
              <a:solidFill>
                <a:srgbClr val="000000"/>
              </a:solidFill>
              <a:effectLst/>
              <a:uLnTx/>
              <a:uFillTx/>
              <a:latin typeface="Arial"/>
              <a:ea typeface="+mn-ea"/>
              <a:cs typeface="+mn-cs"/>
            </a:endParaRPr>
          </a:p>
        </p:txBody>
      </p:sp>
      <p:sp>
        <p:nvSpPr>
          <p:cNvPr id="343" name="Oval 83">
            <a:extLst>
              <a:ext uri="{FF2B5EF4-FFF2-40B4-BE49-F238E27FC236}">
                <a16:creationId xmlns:a16="http://schemas.microsoft.com/office/drawing/2014/main" id="{1244C95A-69B0-4DAA-A8EC-7514FECEF06A}"/>
              </a:ext>
            </a:extLst>
          </p:cNvPr>
          <p:cNvSpPr>
            <a:spLocks noChangeArrowheads="1"/>
          </p:cNvSpPr>
          <p:nvPr/>
        </p:nvSpPr>
        <p:spPr bwMode="gray">
          <a:xfrm>
            <a:off x="4128653" y="3855100"/>
            <a:ext cx="179997" cy="179997"/>
          </a:xfrm>
          <a:prstGeom prst="ellipse">
            <a:avLst/>
          </a:prstGeom>
          <a:solidFill>
            <a:schemeClr val="accent4"/>
          </a:solidFill>
          <a:ln w="9525">
            <a:solidFill>
              <a:schemeClr val="bg1"/>
            </a:solidFill>
            <a:round/>
            <a:headEnd/>
            <a:tailEnd/>
          </a:ln>
          <a:effectLst/>
        </p:spPr>
        <p:txBody>
          <a:bodyPr vert="horz" wrap="none" lIns="0" tIns="0" rIns="0" bIns="0" numCol="1" anchor="ctr" anchorCtr="1" compatLnSpc="1">
            <a:prstTxWarp prst="textNoShape">
              <a:avLst/>
            </a:prstTxWarp>
            <a:noAutofit/>
          </a:bodyPr>
          <a:lstStyle/>
          <a:p>
            <a:pPr marL="0" marR="0" lvl="0" indent="0" algn="ctr" defTabSz="896108" rtl="0" eaLnBrk="1" fontAlgn="auto" latinLnBrk="0" hangingPunct="1">
              <a:lnSpc>
                <a:spcPct val="100000"/>
              </a:lnSpc>
              <a:spcBef>
                <a:spcPts val="0"/>
              </a:spcBef>
              <a:spcAft>
                <a:spcPts val="0"/>
              </a:spcAft>
              <a:buClr>
                <a:srgbClr val="FFFFFF"/>
              </a:buClr>
              <a:buSzTx/>
              <a:buFontTx/>
              <a:buNone/>
              <a:tabLst/>
              <a:defRPr/>
            </a:pPr>
            <a:r>
              <a:rPr kumimoji="0" lang="ru-RU" sz="900" b="1" i="0" u="none" strike="noStrike" kern="1200" cap="none" spc="0" normalizeH="0" baseline="0" noProof="0" dirty="0">
                <a:ln>
                  <a:noFill/>
                </a:ln>
                <a:solidFill>
                  <a:srgbClr val="FFFFFF"/>
                </a:solidFill>
                <a:effectLst/>
                <a:uLnTx/>
                <a:uFillTx/>
                <a:latin typeface="Arial"/>
                <a:ea typeface="+mn-ea"/>
                <a:cs typeface="Arial" pitchFamily="34" charset="0"/>
              </a:rPr>
              <a:t>1.1</a:t>
            </a:r>
            <a:endParaRPr kumimoji="0" lang="en-US" sz="900" b="1" i="0" u="none" strike="noStrike" kern="1200" cap="none" spc="0" normalizeH="0" baseline="0" noProof="0" dirty="0">
              <a:ln>
                <a:noFill/>
              </a:ln>
              <a:solidFill>
                <a:srgbClr val="FFFFFF"/>
              </a:solidFill>
              <a:effectLst/>
              <a:uLnTx/>
              <a:uFillTx/>
              <a:latin typeface="Arial"/>
              <a:ea typeface="+mn-ea"/>
              <a:cs typeface="Arial" pitchFamily="34" charset="0"/>
            </a:endParaRPr>
          </a:p>
        </p:txBody>
      </p:sp>
      <p:sp>
        <p:nvSpPr>
          <p:cNvPr id="93" name="Oval 83">
            <a:extLst>
              <a:ext uri="{FF2B5EF4-FFF2-40B4-BE49-F238E27FC236}">
                <a16:creationId xmlns:a16="http://schemas.microsoft.com/office/drawing/2014/main" id="{1244C95A-69B0-4DAA-A8EC-7514FECEF06A}"/>
              </a:ext>
            </a:extLst>
          </p:cNvPr>
          <p:cNvSpPr>
            <a:spLocks noChangeArrowheads="1"/>
          </p:cNvSpPr>
          <p:nvPr/>
        </p:nvSpPr>
        <p:spPr bwMode="gray">
          <a:xfrm>
            <a:off x="8810938" y="3655561"/>
            <a:ext cx="179997" cy="179997"/>
          </a:xfrm>
          <a:prstGeom prst="ellipse">
            <a:avLst/>
          </a:prstGeom>
          <a:solidFill>
            <a:schemeClr val="accent4"/>
          </a:solidFill>
          <a:ln w="9525">
            <a:solidFill>
              <a:schemeClr val="bg1"/>
            </a:solidFill>
            <a:round/>
            <a:headEnd/>
            <a:tailEnd/>
          </a:ln>
          <a:effectLst/>
        </p:spPr>
        <p:txBody>
          <a:bodyPr vert="horz" wrap="none" lIns="0" tIns="0" rIns="0" bIns="0" numCol="1" anchor="ctr" anchorCtr="1" compatLnSpc="1">
            <a:prstTxWarp prst="textNoShape">
              <a:avLst/>
            </a:prstTxWarp>
            <a:noAutofit/>
          </a:bodyPr>
          <a:lstStyle/>
          <a:p>
            <a:pPr marL="0" marR="0" lvl="0" indent="0" algn="ctr" defTabSz="896108" rtl="0" eaLnBrk="1" fontAlgn="auto" latinLnBrk="0" hangingPunct="1">
              <a:lnSpc>
                <a:spcPct val="100000"/>
              </a:lnSpc>
              <a:spcBef>
                <a:spcPts val="0"/>
              </a:spcBef>
              <a:spcAft>
                <a:spcPts val="0"/>
              </a:spcAft>
              <a:buClr>
                <a:srgbClr val="FFFFFF"/>
              </a:buClr>
              <a:buSzTx/>
              <a:buFontTx/>
              <a:buNone/>
              <a:tabLst/>
              <a:defRPr/>
            </a:pPr>
            <a:r>
              <a:rPr kumimoji="0" lang="ru-RU" sz="900" b="1" i="0" u="none" strike="noStrike" kern="1200" cap="none" spc="0" normalizeH="0" baseline="0" noProof="0" dirty="0">
                <a:ln>
                  <a:noFill/>
                </a:ln>
                <a:solidFill>
                  <a:srgbClr val="FFFFFF"/>
                </a:solidFill>
                <a:effectLst/>
                <a:uLnTx/>
                <a:uFillTx/>
                <a:latin typeface="Arial"/>
                <a:ea typeface="+mn-ea"/>
                <a:cs typeface="Arial" pitchFamily="34" charset="0"/>
              </a:rPr>
              <a:t>3</a:t>
            </a:r>
            <a:endParaRPr kumimoji="0" lang="en-US" sz="900" b="1" i="0" u="none" strike="noStrike" kern="1200" cap="none" spc="0" normalizeH="0" baseline="0" noProof="0" dirty="0">
              <a:ln>
                <a:noFill/>
              </a:ln>
              <a:solidFill>
                <a:srgbClr val="FFFFFF"/>
              </a:solidFill>
              <a:effectLst/>
              <a:uLnTx/>
              <a:uFillTx/>
              <a:latin typeface="Arial"/>
              <a:ea typeface="+mn-ea"/>
              <a:cs typeface="Arial" pitchFamily="34" charset="0"/>
            </a:endParaRPr>
          </a:p>
        </p:txBody>
      </p:sp>
      <p:sp>
        <p:nvSpPr>
          <p:cNvPr id="90" name="Oval 83">
            <a:extLst>
              <a:ext uri="{FF2B5EF4-FFF2-40B4-BE49-F238E27FC236}">
                <a16:creationId xmlns:a16="http://schemas.microsoft.com/office/drawing/2014/main" id="{1244C95A-69B0-4DAA-A8EC-7514FECEF06A}"/>
              </a:ext>
            </a:extLst>
          </p:cNvPr>
          <p:cNvSpPr>
            <a:spLocks noChangeArrowheads="1"/>
          </p:cNvSpPr>
          <p:nvPr/>
        </p:nvSpPr>
        <p:spPr bwMode="gray">
          <a:xfrm>
            <a:off x="4227620" y="4652269"/>
            <a:ext cx="179997" cy="179997"/>
          </a:xfrm>
          <a:prstGeom prst="ellipse">
            <a:avLst/>
          </a:prstGeom>
          <a:solidFill>
            <a:schemeClr val="accent4"/>
          </a:solidFill>
          <a:ln w="9525">
            <a:solidFill>
              <a:schemeClr val="bg1"/>
            </a:solidFill>
            <a:round/>
            <a:headEnd/>
            <a:tailEnd/>
          </a:ln>
          <a:effectLst/>
        </p:spPr>
        <p:txBody>
          <a:bodyPr vert="horz" wrap="none" lIns="0" tIns="0" rIns="0" bIns="0" numCol="1" anchor="ctr" anchorCtr="1" compatLnSpc="1">
            <a:prstTxWarp prst="textNoShape">
              <a:avLst/>
            </a:prstTxWarp>
            <a:noAutofit/>
          </a:bodyPr>
          <a:lstStyle/>
          <a:p>
            <a:pPr marL="0" marR="0" lvl="0" indent="0" algn="ctr" defTabSz="896108" rtl="0" eaLnBrk="1" fontAlgn="auto" latinLnBrk="0" hangingPunct="1">
              <a:lnSpc>
                <a:spcPct val="100000"/>
              </a:lnSpc>
              <a:spcBef>
                <a:spcPts val="0"/>
              </a:spcBef>
              <a:spcAft>
                <a:spcPts val="0"/>
              </a:spcAft>
              <a:buClr>
                <a:srgbClr val="FFFFFF"/>
              </a:buClr>
              <a:buSzTx/>
              <a:buFontTx/>
              <a:buNone/>
              <a:tabLst/>
              <a:defRPr/>
            </a:pPr>
            <a:r>
              <a:rPr kumimoji="0" lang="ru-RU" sz="900" b="1" i="0" u="none" strike="noStrike" kern="1200" cap="none" spc="0" normalizeH="0" baseline="0" noProof="0" dirty="0">
                <a:ln>
                  <a:noFill/>
                </a:ln>
                <a:solidFill>
                  <a:srgbClr val="FFFFFF"/>
                </a:solidFill>
                <a:effectLst/>
                <a:uLnTx/>
                <a:uFillTx/>
                <a:latin typeface="Arial"/>
                <a:ea typeface="+mn-ea"/>
                <a:cs typeface="Arial" pitchFamily="34" charset="0"/>
              </a:rPr>
              <a:t>4</a:t>
            </a:r>
            <a:endParaRPr kumimoji="0" lang="en-US" sz="900" b="1" i="0" u="none" strike="noStrike" kern="1200" cap="none" spc="0" normalizeH="0" baseline="0" noProof="0" dirty="0">
              <a:ln>
                <a:noFill/>
              </a:ln>
              <a:solidFill>
                <a:srgbClr val="FFFFFF"/>
              </a:solidFill>
              <a:effectLst/>
              <a:uLnTx/>
              <a:uFillTx/>
              <a:latin typeface="Arial"/>
              <a:ea typeface="+mn-ea"/>
              <a:cs typeface="Arial" pitchFamily="34" charset="0"/>
            </a:endParaRPr>
          </a:p>
        </p:txBody>
      </p:sp>
      <p:cxnSp>
        <p:nvCxnSpPr>
          <p:cNvPr id="362" name="Прямая со стрелкой 361"/>
          <p:cNvCxnSpPr>
            <a:cxnSpLocks/>
            <a:stCxn id="205" idx="6"/>
          </p:cNvCxnSpPr>
          <p:nvPr/>
        </p:nvCxnSpPr>
        <p:spPr>
          <a:xfrm flipV="1">
            <a:off x="5472205" y="4063672"/>
            <a:ext cx="1465944" cy="150"/>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376" name="Прямая со стрелкой 375"/>
          <p:cNvCxnSpPr>
            <a:stCxn id="203" idx="3"/>
            <a:endCxn id="205" idx="2"/>
          </p:cNvCxnSpPr>
          <p:nvPr/>
        </p:nvCxnSpPr>
        <p:spPr>
          <a:xfrm>
            <a:off x="4296437" y="4059542"/>
            <a:ext cx="985947" cy="4280"/>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385" name="Прямая со стрелкой 384"/>
          <p:cNvCxnSpPr/>
          <p:nvPr/>
        </p:nvCxnSpPr>
        <p:spPr>
          <a:xfrm flipV="1">
            <a:off x="5204350" y="1254664"/>
            <a:ext cx="0" cy="444422"/>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386" name="Прямая со стрелкой 385"/>
          <p:cNvCxnSpPr/>
          <p:nvPr/>
        </p:nvCxnSpPr>
        <p:spPr>
          <a:xfrm flipV="1">
            <a:off x="6494414" y="1245513"/>
            <a:ext cx="0" cy="444422"/>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391" name="TextBox 390">
            <a:extLst>
              <a:ext uri="{FF2B5EF4-FFF2-40B4-BE49-F238E27FC236}">
                <a16:creationId xmlns:a16="http://schemas.microsoft.com/office/drawing/2014/main" id="{1E421157-2442-4C8B-B212-B91E0B4D96FE}"/>
              </a:ext>
            </a:extLst>
          </p:cNvPr>
          <p:cNvSpPr txBox="1">
            <a:spLocks/>
          </p:cNvSpPr>
          <p:nvPr/>
        </p:nvSpPr>
        <p:spPr>
          <a:xfrm>
            <a:off x="5214219" y="2312210"/>
            <a:ext cx="1202394" cy="345975"/>
          </a:xfrm>
          <a:prstGeom prst="rect">
            <a:avLst/>
          </a:prstGeom>
          <a:noFill/>
        </p:spPr>
        <p:txBody>
          <a:bodyPr vert="horz" wrap="square" lIns="0" tIns="0" rIns="0" bIns="0" rtlCol="0" anchor="t" anchorCtr="0">
            <a:noAutofit/>
          </a:bodyPr>
          <a:lstStyle>
            <a:lvl1pPr lvl="0" indent="0" defTabSz="913473" fontAlgn="base">
              <a:spcBef>
                <a:spcPct val="0"/>
              </a:spcBef>
              <a:spcAft>
                <a:spcPct val="0"/>
              </a:spcAft>
              <a:buClr>
                <a:schemeClr val="tx2"/>
              </a:buClr>
              <a:buSzPct val="100000"/>
              <a:defRPr lang="ru-RU" sz="1600" baseline="0" dirty="0"/>
            </a:lvl1pPr>
            <a:lvl2pPr marL="198335" lvl="1" indent="-194662" defTabSz="913473" fontAlgn="base">
              <a:spcBef>
                <a:spcPct val="0"/>
              </a:spcBef>
              <a:spcAft>
                <a:spcPct val="0"/>
              </a:spcAft>
              <a:buClr>
                <a:schemeClr val="accent4"/>
              </a:buClr>
              <a:buSzPct val="125000"/>
              <a:buFont typeface="Arial" charset="0"/>
              <a:buChar char="▪"/>
              <a:defRPr lang="ru-RU" sz="1600" baseline="0" dirty="0"/>
            </a:lvl2pPr>
            <a:lvl3pPr marL="455435" lvl="2" indent="-253428" defTabSz="913473" fontAlgn="base">
              <a:spcBef>
                <a:spcPct val="0"/>
              </a:spcBef>
              <a:spcAft>
                <a:spcPct val="0"/>
              </a:spcAft>
              <a:buClr>
                <a:schemeClr val="accent6"/>
              </a:buClr>
              <a:buSzPct val="120000"/>
              <a:buFont typeface="Arial" charset="0"/>
              <a:buChar char="–"/>
              <a:defRPr lang="ru-RU" sz="1600" baseline="0" dirty="0"/>
            </a:lvl3pPr>
            <a:lvl4pPr marL="628060" lvl="3" indent="-157933" defTabSz="913473" fontAlgn="base">
              <a:spcBef>
                <a:spcPct val="0"/>
              </a:spcBef>
              <a:spcAft>
                <a:spcPct val="0"/>
              </a:spcAft>
              <a:buClr>
                <a:schemeClr val="accent6"/>
              </a:buClr>
              <a:buSzPct val="120000"/>
              <a:buFont typeface="Arial" charset="0"/>
              <a:buChar char="▫"/>
              <a:defRPr lang="ru-RU" sz="1600" baseline="0" dirty="0"/>
            </a:lvl4pPr>
            <a:lvl5pPr marL="763957" lvl="4" indent="-132223" defTabSz="913473" fontAlgn="base">
              <a:spcBef>
                <a:spcPct val="0"/>
              </a:spcBef>
              <a:spcAft>
                <a:spcPct val="0"/>
              </a:spcAft>
              <a:buClr>
                <a:schemeClr val="accent6"/>
              </a:buClr>
              <a:buSzPct val="89000"/>
              <a:buFont typeface="Arial" charset="0"/>
              <a:buChar char="-"/>
              <a:defRPr lang="ru-RU" sz="1600" baseline="0" dirty="0"/>
            </a:lvl5pPr>
            <a:lvl6pPr marL="1020030" indent="-177089" defTabSz="1218026" fontAlgn="base">
              <a:spcBef>
                <a:spcPct val="0"/>
              </a:spcBef>
              <a:spcAft>
                <a:spcPct val="0"/>
              </a:spcAft>
              <a:buClr>
                <a:schemeClr val="tx2"/>
              </a:buClr>
              <a:buSzPct val="89000"/>
              <a:buFont typeface="Arial" charset="0"/>
              <a:buChar char="-"/>
              <a:defRPr sz="2100" baseline="0"/>
            </a:lvl6pPr>
            <a:lvl7pPr marL="1020030" indent="-177089" defTabSz="1218026" fontAlgn="base">
              <a:spcBef>
                <a:spcPct val="0"/>
              </a:spcBef>
              <a:spcAft>
                <a:spcPct val="0"/>
              </a:spcAft>
              <a:buClr>
                <a:schemeClr val="tx2"/>
              </a:buClr>
              <a:buSzPct val="89000"/>
              <a:buFont typeface="Arial" charset="0"/>
              <a:buChar char="-"/>
              <a:defRPr sz="2100" baseline="0"/>
            </a:lvl7pPr>
            <a:lvl8pPr marL="1020030" indent="-177089" defTabSz="1218026" fontAlgn="base">
              <a:spcBef>
                <a:spcPct val="0"/>
              </a:spcBef>
              <a:spcAft>
                <a:spcPct val="0"/>
              </a:spcAft>
              <a:buClr>
                <a:schemeClr val="tx2"/>
              </a:buClr>
              <a:buSzPct val="89000"/>
              <a:buFont typeface="Arial" charset="0"/>
              <a:buChar char="-"/>
              <a:defRPr sz="2100" baseline="0"/>
            </a:lvl8pPr>
            <a:lvl9pPr marL="1020030" indent="-177089" defTabSz="1218026" fontAlgn="base">
              <a:spcBef>
                <a:spcPct val="0"/>
              </a:spcBef>
              <a:spcAft>
                <a:spcPct val="0"/>
              </a:spcAft>
              <a:buClr>
                <a:schemeClr val="tx2"/>
              </a:buClr>
              <a:buSzPct val="89000"/>
              <a:buFont typeface="Arial" charset="0"/>
              <a:buChar char="-"/>
              <a:defRPr sz="2100" baseline="0"/>
            </a:lvl9pPr>
          </a:lstStyle>
          <a:p>
            <a:pPr marL="0" marR="0" lvl="0" indent="0" algn="l" defTabSz="913473" rtl="0" eaLnBrk="1" fontAlgn="base" latinLnBrk="0" hangingPunct="1">
              <a:lnSpc>
                <a:spcPct val="100000"/>
              </a:lnSpc>
              <a:spcBef>
                <a:spcPct val="0"/>
              </a:spcBef>
              <a:spcAft>
                <a:spcPct val="0"/>
              </a:spcAft>
              <a:buClr>
                <a:srgbClr val="008080"/>
              </a:buClr>
              <a:buSzPct val="100000"/>
              <a:buFontTx/>
              <a:buNone/>
              <a:tabLst/>
              <a:defRPr/>
            </a:pPr>
            <a:r>
              <a:rPr kumimoji="0" lang="ru-RU" sz="9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Потери от события </a:t>
            </a:r>
            <a:r>
              <a:rPr kumimoji="0" lang="en-US" sz="900" b="0" i="0" u="none" strike="noStrike" kern="1200" cap="none" spc="0" normalizeH="0" baseline="0" noProof="0" dirty="0">
                <a:ln>
                  <a:noFill/>
                </a:ln>
                <a:solidFill>
                  <a:srgbClr val="000000"/>
                </a:solidFill>
                <a:effectLst/>
                <a:uLnTx/>
                <a:uFillTx/>
                <a:latin typeface="Arial"/>
                <a:ea typeface="+mn-ea"/>
                <a:cs typeface="+mn-cs"/>
              </a:rPr>
              <a:t>≥</a:t>
            </a:r>
            <a:r>
              <a:rPr kumimoji="0" lang="ru-RU" sz="9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5 млн. </a:t>
            </a:r>
            <a:r>
              <a:rPr kumimoji="0" lang="ru-RU" sz="900" b="0" i="1"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руб</a:t>
            </a:r>
            <a:r>
              <a:rPr kumimoji="0" lang="ru-RU" sz="9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t>
            </a:r>
            <a:r>
              <a:rPr kumimoji="0" lang="en-US" sz="900" b="0" i="1"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p>
        </p:txBody>
      </p:sp>
      <p:sp>
        <p:nvSpPr>
          <p:cNvPr id="152" name="TextBox 151">
            <a:extLst>
              <a:ext uri="{FF2B5EF4-FFF2-40B4-BE49-F238E27FC236}">
                <a16:creationId xmlns:a16="http://schemas.microsoft.com/office/drawing/2014/main" id="{86B933E7-7FCC-4517-B1CB-CC998E895F2F}"/>
              </a:ext>
            </a:extLst>
          </p:cNvPr>
          <p:cNvSpPr txBox="1"/>
          <p:nvPr/>
        </p:nvSpPr>
        <p:spPr>
          <a:xfrm>
            <a:off x="1430323" y="1364472"/>
            <a:ext cx="704246" cy="246221"/>
          </a:xfrm>
          <a:prstGeom prst="rect">
            <a:avLst/>
          </a:prstGeom>
        </p:spPr>
        <p:txBody>
          <a:bodyPr vert="horz" wrap="square" lIns="0" tIns="0" rIns="0" bIns="0" rtlCol="0" anchor="ctr" anchorCtr="0">
            <a:spAutoFit/>
          </a:bodyPr>
          <a:lstStyle>
            <a:lvl1pPr lvl="0" indent="0" defTabSz="913473" fontAlgn="base">
              <a:spcBef>
                <a:spcPct val="0"/>
              </a:spcBef>
              <a:spcAft>
                <a:spcPct val="0"/>
              </a:spcAft>
              <a:buClr>
                <a:schemeClr val="tx2"/>
              </a:buClr>
              <a:buSzPct val="100000"/>
              <a:defRPr lang="ru-RU" sz="1600" baseline="0" dirty="0"/>
            </a:lvl1pPr>
            <a:lvl2pPr marL="198335" lvl="1" indent="-194662" defTabSz="913473" fontAlgn="base">
              <a:spcBef>
                <a:spcPct val="0"/>
              </a:spcBef>
              <a:spcAft>
                <a:spcPct val="0"/>
              </a:spcAft>
              <a:buClr>
                <a:schemeClr val="accent4"/>
              </a:buClr>
              <a:buSzPct val="125000"/>
              <a:buFont typeface="Arial" charset="0"/>
              <a:buChar char="▪"/>
              <a:defRPr lang="ru-RU" sz="1600" baseline="0" dirty="0"/>
            </a:lvl2pPr>
            <a:lvl3pPr marL="455435" lvl="2" indent="-253428" defTabSz="913473" fontAlgn="base">
              <a:spcBef>
                <a:spcPct val="0"/>
              </a:spcBef>
              <a:spcAft>
                <a:spcPct val="0"/>
              </a:spcAft>
              <a:buClr>
                <a:schemeClr val="accent6"/>
              </a:buClr>
              <a:buSzPct val="120000"/>
              <a:buFont typeface="Arial" charset="0"/>
              <a:buChar char="–"/>
              <a:defRPr lang="ru-RU" sz="1600" baseline="0" dirty="0"/>
            </a:lvl3pPr>
            <a:lvl4pPr marL="628060" lvl="3" indent="-157933" defTabSz="913473" fontAlgn="base">
              <a:spcBef>
                <a:spcPct val="0"/>
              </a:spcBef>
              <a:spcAft>
                <a:spcPct val="0"/>
              </a:spcAft>
              <a:buClr>
                <a:schemeClr val="accent6"/>
              </a:buClr>
              <a:buSzPct val="120000"/>
              <a:buFont typeface="Arial" charset="0"/>
              <a:buChar char="▫"/>
              <a:defRPr lang="ru-RU" sz="1600" baseline="0" dirty="0"/>
            </a:lvl4pPr>
            <a:lvl5pPr marL="763957" lvl="4" indent="-132223" defTabSz="913473" fontAlgn="base">
              <a:spcBef>
                <a:spcPct val="0"/>
              </a:spcBef>
              <a:spcAft>
                <a:spcPct val="0"/>
              </a:spcAft>
              <a:buClr>
                <a:schemeClr val="accent6"/>
              </a:buClr>
              <a:buSzPct val="89000"/>
              <a:buFont typeface="Arial" charset="0"/>
              <a:buChar char="-"/>
              <a:defRPr lang="ru-RU" sz="1600" baseline="0" dirty="0"/>
            </a:lvl5pPr>
            <a:lvl6pPr marL="1020030" indent="-177089" defTabSz="1218026" fontAlgn="base">
              <a:spcBef>
                <a:spcPct val="0"/>
              </a:spcBef>
              <a:spcAft>
                <a:spcPct val="0"/>
              </a:spcAft>
              <a:buClr>
                <a:schemeClr val="tx2"/>
              </a:buClr>
              <a:buSzPct val="89000"/>
              <a:buFont typeface="Arial" charset="0"/>
              <a:buChar char="-"/>
              <a:defRPr sz="2100" baseline="0"/>
            </a:lvl6pPr>
            <a:lvl7pPr marL="1020030" indent="-177089" defTabSz="1218026" fontAlgn="base">
              <a:spcBef>
                <a:spcPct val="0"/>
              </a:spcBef>
              <a:spcAft>
                <a:spcPct val="0"/>
              </a:spcAft>
              <a:buClr>
                <a:schemeClr val="tx2"/>
              </a:buClr>
              <a:buSzPct val="89000"/>
              <a:buFont typeface="Arial" charset="0"/>
              <a:buChar char="-"/>
              <a:defRPr sz="2100" baseline="0"/>
            </a:lvl7pPr>
            <a:lvl8pPr marL="1020030" indent="-177089" defTabSz="1218026" fontAlgn="base">
              <a:spcBef>
                <a:spcPct val="0"/>
              </a:spcBef>
              <a:spcAft>
                <a:spcPct val="0"/>
              </a:spcAft>
              <a:buClr>
                <a:schemeClr val="tx2"/>
              </a:buClr>
              <a:buSzPct val="89000"/>
              <a:buFont typeface="Arial" charset="0"/>
              <a:buChar char="-"/>
              <a:defRPr sz="2100" baseline="0"/>
            </a:lvl8pPr>
            <a:lvl9pPr marL="1020030" indent="-177089" defTabSz="1218026" fontAlgn="base">
              <a:spcBef>
                <a:spcPct val="0"/>
              </a:spcBef>
              <a:spcAft>
                <a:spcPct val="0"/>
              </a:spcAft>
              <a:buClr>
                <a:schemeClr val="tx2"/>
              </a:buClr>
              <a:buSzPct val="89000"/>
              <a:buFont typeface="Arial" charset="0"/>
              <a:buChar char="-"/>
              <a:defRPr sz="2100" baseline="0"/>
            </a:lvl9pPr>
          </a:lstStyle>
          <a:p>
            <a:pPr marL="0" marR="0" lvl="0" indent="0" algn="l" defTabSz="913473" rtl="0" eaLnBrk="1" fontAlgn="base" latinLnBrk="0" hangingPunct="1">
              <a:lnSpc>
                <a:spcPct val="100000"/>
              </a:lnSpc>
              <a:spcBef>
                <a:spcPct val="0"/>
              </a:spcBef>
              <a:spcAft>
                <a:spcPct val="0"/>
              </a:spcAft>
              <a:buClr>
                <a:srgbClr val="008080"/>
              </a:buClr>
              <a:buSzPct val="100000"/>
              <a:buFontTx/>
              <a:buNone/>
              <a:tabLst/>
              <a:defRPr/>
            </a:pPr>
            <a:r>
              <a:rPr kumimoji="0" lang="ru-RU" sz="800" b="0" i="0" u="none" strike="noStrike" kern="1200" cap="none" spc="0" normalizeH="0" baseline="0" noProof="0" dirty="0">
                <a:ln>
                  <a:noFill/>
                </a:ln>
                <a:solidFill>
                  <a:srgbClr val="000000"/>
                </a:solidFill>
                <a:effectLst/>
                <a:uLnTx/>
                <a:uFillTx/>
                <a:latin typeface="Arial"/>
                <a:ea typeface="+mn-ea"/>
                <a:cs typeface="+mn-cs"/>
              </a:rPr>
              <a:t>Событие с потерями</a:t>
            </a:r>
          </a:p>
        </p:txBody>
      </p:sp>
      <p:sp>
        <p:nvSpPr>
          <p:cNvPr id="153" name="Скругленный прямоугольник 152"/>
          <p:cNvSpPr>
            <a:spLocks/>
          </p:cNvSpPr>
          <p:nvPr/>
        </p:nvSpPr>
        <p:spPr>
          <a:xfrm>
            <a:off x="7148121" y="2058935"/>
            <a:ext cx="1708181" cy="497595"/>
          </a:xfrm>
          <a:prstGeom prst="roundRect">
            <a:avLst/>
          </a:pr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35282" tIns="35282" rIns="35282" bIns="35282" rtlCol="0" anchor="ctr">
            <a:noAutofit/>
          </a:bodyPr>
          <a:lstStyle/>
          <a:p>
            <a:pPr marL="0" marR="0" lvl="0" indent="0" algn="ctr" defTabSz="1775578" rtl="0" eaLnBrk="1" fontAlgn="auto" latinLnBrk="0" hangingPunct="1">
              <a:lnSpc>
                <a:spcPct val="100000"/>
              </a:lnSpc>
              <a:spcBef>
                <a:spcPts val="0"/>
              </a:spcBef>
              <a:spcAft>
                <a:spcPts val="0"/>
              </a:spcAft>
              <a:buClr>
                <a:srgbClr val="FFFFFF"/>
              </a:buClr>
              <a:buSzTx/>
              <a:buFontTx/>
              <a:buNone/>
              <a:tabLst/>
              <a:defRPr/>
            </a:pPr>
            <a:r>
              <a:rPr kumimoji="0" lang="ru-RU" sz="800" b="1" i="0" u="none" strike="noStrike" kern="1200" cap="none" spc="0" normalizeH="0" baseline="0" noProof="0" dirty="0">
                <a:ln>
                  <a:noFill/>
                </a:ln>
                <a:solidFill>
                  <a:srgbClr val="FFFFFF"/>
                </a:solidFill>
                <a:effectLst/>
                <a:uLnTx/>
                <a:uFillTx/>
                <a:latin typeface="Arial"/>
                <a:ea typeface="+mn-ea"/>
                <a:cs typeface="+mn-cs"/>
              </a:rPr>
              <a:t>Поиск </a:t>
            </a:r>
            <a:r>
              <a:rPr lang="ru-RU" sz="800" b="1" dirty="0">
                <a:solidFill>
                  <a:srgbClr val="FFFFFF"/>
                </a:solidFill>
                <a:latin typeface="Arial"/>
              </a:rPr>
              <a:t>коренных причин и разработка корректирующих </a:t>
            </a:r>
            <a:r>
              <a:rPr kumimoji="0" lang="ru-RU" sz="800" b="1" i="0" u="none" strike="noStrike" kern="1200" cap="none" spc="0" normalizeH="0" baseline="0" noProof="0" dirty="0">
                <a:ln>
                  <a:noFill/>
                </a:ln>
                <a:solidFill>
                  <a:srgbClr val="FFFFFF"/>
                </a:solidFill>
                <a:effectLst/>
                <a:uLnTx/>
                <a:uFillTx/>
                <a:latin typeface="Arial"/>
                <a:ea typeface="+mn-ea"/>
                <a:cs typeface="+mn-cs"/>
              </a:rPr>
              <a:t>мероприятий (КМ) в рамках базового процесса</a:t>
            </a:r>
            <a:r>
              <a:rPr kumimoji="0" lang="ru-RU" sz="800" b="1" i="0" u="none" strike="noStrike" kern="1200" cap="none" spc="0" normalizeH="0" baseline="30000" noProof="0" dirty="0">
                <a:ln>
                  <a:noFill/>
                </a:ln>
                <a:solidFill>
                  <a:srgbClr val="FFFFFF"/>
                </a:solidFill>
                <a:effectLst/>
                <a:uLnTx/>
                <a:uFillTx/>
                <a:latin typeface="Arial"/>
                <a:ea typeface="+mn-ea"/>
                <a:cs typeface="+mn-cs"/>
              </a:rPr>
              <a:t>4</a:t>
            </a:r>
            <a:endParaRPr kumimoji="0" lang="ru-RU" sz="800" b="1" i="0" u="none" strike="noStrike" kern="1200" cap="none" spc="0" normalizeH="0" baseline="0" noProof="0" dirty="0">
              <a:ln>
                <a:noFill/>
              </a:ln>
              <a:solidFill>
                <a:srgbClr val="FFFFFF"/>
              </a:solidFill>
              <a:effectLst/>
              <a:uLnTx/>
              <a:uFillTx/>
              <a:latin typeface="Arial"/>
              <a:ea typeface="+mn-ea"/>
              <a:cs typeface="+mn-cs"/>
            </a:endParaRPr>
          </a:p>
        </p:txBody>
      </p:sp>
      <p:cxnSp>
        <p:nvCxnSpPr>
          <p:cNvPr id="8" name="Прямая со стрелкой 7"/>
          <p:cNvCxnSpPr>
            <a:stCxn id="122" idx="6"/>
            <a:endCxn id="153" idx="1"/>
          </p:cNvCxnSpPr>
          <p:nvPr/>
        </p:nvCxnSpPr>
        <p:spPr>
          <a:xfrm>
            <a:off x="6589325" y="2302859"/>
            <a:ext cx="558796" cy="4874"/>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54" name="Скругленный прямоугольник 153"/>
          <p:cNvSpPr>
            <a:spLocks/>
          </p:cNvSpPr>
          <p:nvPr/>
        </p:nvSpPr>
        <p:spPr>
          <a:xfrm>
            <a:off x="9977952" y="5074703"/>
            <a:ext cx="1829218" cy="295618"/>
          </a:xfrm>
          <a:prstGeom prst="roundRect">
            <a:avLst/>
          </a:prstGeom>
          <a:solidFill>
            <a:schemeClr val="accent4"/>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35282" tIns="35282" rIns="35282" bIns="35282" rtlCol="0" anchor="ctr">
            <a:noAutofit/>
          </a:bodyPr>
          <a:lstStyle/>
          <a:p>
            <a:pPr marL="0" marR="0" lvl="0" indent="0" algn="ctr" defTabSz="1775578" rtl="0" eaLnBrk="1" fontAlgn="auto" latinLnBrk="0" hangingPunct="1">
              <a:lnSpc>
                <a:spcPct val="100000"/>
              </a:lnSpc>
              <a:spcBef>
                <a:spcPts val="0"/>
              </a:spcBef>
              <a:spcAft>
                <a:spcPts val="0"/>
              </a:spcAft>
              <a:buClr>
                <a:srgbClr val="FFFFFF"/>
              </a:buClr>
              <a:buSzTx/>
              <a:buFontTx/>
              <a:buNone/>
              <a:tabLst/>
              <a:defRPr/>
            </a:pPr>
            <a:r>
              <a:rPr kumimoji="0" lang="ru-RU" sz="800" b="1" i="0" u="none" strike="noStrike" kern="1200" cap="none" spc="0" normalizeH="0" baseline="0" noProof="0" dirty="0">
                <a:ln>
                  <a:noFill/>
                </a:ln>
                <a:solidFill>
                  <a:srgbClr val="FFFFFF"/>
                </a:solidFill>
                <a:effectLst/>
                <a:uLnTx/>
                <a:uFillTx/>
                <a:latin typeface="Arial"/>
                <a:ea typeface="+mn-ea"/>
                <a:cs typeface="+mn-cs"/>
              </a:rPr>
              <a:t>Передающие / принимающие базовые процессы</a:t>
            </a:r>
          </a:p>
        </p:txBody>
      </p:sp>
      <p:cxnSp>
        <p:nvCxnSpPr>
          <p:cNvPr id="9" name="Прямая со стрелкой 8"/>
          <p:cNvCxnSpPr>
            <a:stCxn id="83" idx="2"/>
            <a:endCxn id="155" idx="0"/>
          </p:cNvCxnSpPr>
          <p:nvPr/>
        </p:nvCxnSpPr>
        <p:spPr>
          <a:xfrm flipH="1">
            <a:off x="2248833" y="1245513"/>
            <a:ext cx="4774" cy="286658"/>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3" name="Соединительная линия уступом 2"/>
          <p:cNvCxnSpPr>
            <a:stCxn id="188" idx="0"/>
            <a:endCxn id="86" idx="3"/>
          </p:cNvCxnSpPr>
          <p:nvPr/>
        </p:nvCxnSpPr>
        <p:spPr>
          <a:xfrm rot="16200000" flipV="1">
            <a:off x="8941079" y="958932"/>
            <a:ext cx="576560" cy="669263"/>
          </a:xfrm>
          <a:prstGeom prst="bentConnector2">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55" name="Блок-схема: ИЛИ 154"/>
          <p:cNvSpPr>
            <a:spLocks/>
          </p:cNvSpPr>
          <p:nvPr/>
        </p:nvSpPr>
        <p:spPr>
          <a:xfrm>
            <a:off x="2153922" y="1532171"/>
            <a:ext cx="189821" cy="194573"/>
          </a:xfrm>
          <a:prstGeom prst="flowChartOr">
            <a:avLst/>
          </a:prstGeom>
          <a:solidFill>
            <a:schemeClr val="accent3"/>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3722" rtl="0" eaLnBrk="1" fontAlgn="auto" latinLnBrk="0" hangingPunct="1">
              <a:lnSpc>
                <a:spcPct val="100000"/>
              </a:lnSpc>
              <a:spcBef>
                <a:spcPts val="0"/>
              </a:spcBef>
              <a:spcAft>
                <a:spcPts val="0"/>
              </a:spcAft>
              <a:buClrTx/>
              <a:buSzTx/>
              <a:buFontTx/>
              <a:buNone/>
              <a:tabLst/>
              <a:defRPr/>
            </a:pPr>
            <a:endParaRPr kumimoji="0" lang="ru-RU" sz="800" b="0" i="0" u="none" strike="noStrike" kern="1200" cap="none" spc="0" normalizeH="0" baseline="0" noProof="0" dirty="0" err="1">
              <a:ln>
                <a:noFill/>
              </a:ln>
              <a:solidFill>
                <a:srgbClr val="000000"/>
              </a:solidFill>
              <a:effectLst/>
              <a:uLnTx/>
              <a:uFillTx/>
              <a:latin typeface="Arial"/>
              <a:ea typeface="+mn-ea"/>
              <a:cs typeface="+mn-cs"/>
            </a:endParaRPr>
          </a:p>
        </p:txBody>
      </p:sp>
      <p:cxnSp>
        <p:nvCxnSpPr>
          <p:cNvPr id="23" name="Прямая со стрелкой 22"/>
          <p:cNvCxnSpPr>
            <a:stCxn id="147" idx="4"/>
            <a:endCxn id="179" idx="0"/>
          </p:cNvCxnSpPr>
          <p:nvPr/>
        </p:nvCxnSpPr>
        <p:spPr>
          <a:xfrm>
            <a:off x="1596137" y="2031721"/>
            <a:ext cx="3401" cy="1418929"/>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60" name="Блок-схема: ИЛИ 159"/>
          <p:cNvSpPr>
            <a:spLocks/>
          </p:cNvSpPr>
          <p:nvPr/>
        </p:nvSpPr>
        <p:spPr>
          <a:xfrm>
            <a:off x="2626445" y="3458891"/>
            <a:ext cx="189821" cy="194573"/>
          </a:xfrm>
          <a:prstGeom prst="flowChartOr">
            <a:avLst/>
          </a:prstGeom>
          <a:solidFill>
            <a:schemeClr val="accent3"/>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3722" rtl="0" eaLnBrk="1" fontAlgn="auto" latinLnBrk="0" hangingPunct="1">
              <a:lnSpc>
                <a:spcPct val="100000"/>
              </a:lnSpc>
              <a:spcBef>
                <a:spcPts val="0"/>
              </a:spcBef>
              <a:spcAft>
                <a:spcPts val="0"/>
              </a:spcAft>
              <a:buClrTx/>
              <a:buSzTx/>
              <a:buFontTx/>
              <a:buNone/>
              <a:tabLst/>
              <a:defRPr/>
            </a:pPr>
            <a:endParaRPr kumimoji="0" lang="ru-RU" sz="800" b="0" i="0" u="none" strike="noStrike" kern="1200" cap="none" spc="0" normalizeH="0" baseline="0" noProof="0" dirty="0" err="1">
              <a:ln>
                <a:noFill/>
              </a:ln>
              <a:solidFill>
                <a:srgbClr val="000000"/>
              </a:solidFill>
              <a:effectLst/>
              <a:uLnTx/>
              <a:uFillTx/>
              <a:latin typeface="Arial"/>
              <a:ea typeface="+mn-ea"/>
              <a:cs typeface="+mn-cs"/>
            </a:endParaRPr>
          </a:p>
        </p:txBody>
      </p:sp>
      <p:cxnSp>
        <p:nvCxnSpPr>
          <p:cNvPr id="50" name="Прямая со стрелкой 49"/>
          <p:cNvCxnSpPr>
            <a:stCxn id="179" idx="6"/>
            <a:endCxn id="160" idx="2"/>
          </p:cNvCxnSpPr>
          <p:nvPr/>
        </p:nvCxnSpPr>
        <p:spPr>
          <a:xfrm>
            <a:off x="1694448" y="3547937"/>
            <a:ext cx="931997" cy="8241"/>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52" name="Прямая со стрелкой 51"/>
          <p:cNvCxnSpPr>
            <a:stCxn id="160" idx="0"/>
            <a:endCxn id="71" idx="2"/>
          </p:cNvCxnSpPr>
          <p:nvPr/>
        </p:nvCxnSpPr>
        <p:spPr>
          <a:xfrm flipH="1" flipV="1">
            <a:off x="2717184" y="3265677"/>
            <a:ext cx="4172" cy="193214"/>
          </a:xfrm>
          <a:prstGeom prst="straightConnector1">
            <a:avLst/>
          </a:prstGeom>
          <a:ln>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56" name="Пятиугольник 155"/>
          <p:cNvSpPr/>
          <p:nvPr/>
        </p:nvSpPr>
        <p:spPr bwMode="auto">
          <a:xfrm flipH="1">
            <a:off x="9587149" y="6513874"/>
            <a:ext cx="831484" cy="287866"/>
          </a:xfrm>
          <a:prstGeom prst="homePlate">
            <a:avLst/>
          </a:prstGeom>
          <a:solidFill>
            <a:sysClr val="window" lastClr="FFFFFF">
              <a:lumMod val="65000"/>
            </a:sysClr>
          </a:solidFill>
          <a:ln w="9525" cap="flat" cmpd="sng" algn="ctr">
            <a:solidFill>
              <a:sysClr val="window" lastClr="FFFFFF">
                <a:lumMod val="75000"/>
              </a:sys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ru-RU" sz="1000" b="1" i="0" u="none" strike="noStrike" kern="0" cap="none" spc="0" normalizeH="0" baseline="0" noProof="0" dirty="0">
                <a:ln>
                  <a:noFill/>
                </a:ln>
                <a:solidFill>
                  <a:srgbClr val="003D4C"/>
                </a:solidFill>
                <a:effectLst/>
                <a:uLnTx/>
                <a:uFillTx/>
                <a:hlinkClick r:id="rId29" action="ppaction://hlinksldjump"/>
              </a:rPr>
              <a:t>Назад</a:t>
            </a:r>
            <a:endParaRPr kumimoji="0" lang="ru-RU" sz="1000" b="1" i="0" u="none" strike="noStrike" kern="0" cap="none" spc="0" normalizeH="0" baseline="0" noProof="0" dirty="0">
              <a:ln>
                <a:solidFill>
                  <a:prstClr val="white">
                    <a:lumMod val="75000"/>
                  </a:prstClr>
                </a:solidFill>
              </a:ln>
              <a:solidFill>
                <a:prstClr val="white">
                  <a:lumMod val="65000"/>
                </a:prstClr>
              </a:solidFill>
              <a:effectLst/>
              <a:uLnTx/>
              <a:uFillTx/>
            </a:endParaRPr>
          </a:p>
        </p:txBody>
      </p:sp>
      <p:sp>
        <p:nvSpPr>
          <p:cNvPr id="2" name="TextBox 1">
            <a:extLst>
              <a:ext uri="{FF2B5EF4-FFF2-40B4-BE49-F238E27FC236}">
                <a16:creationId xmlns:a16="http://schemas.microsoft.com/office/drawing/2014/main" id="{95FC70AD-7F12-5433-63BC-0B0BD83C2CA8}"/>
              </a:ext>
            </a:extLst>
          </p:cNvPr>
          <p:cNvSpPr txBox="1">
            <a:spLocks/>
          </p:cNvSpPr>
          <p:nvPr/>
        </p:nvSpPr>
        <p:spPr>
          <a:xfrm>
            <a:off x="9451809" y="4200968"/>
            <a:ext cx="1709249" cy="316621"/>
          </a:xfrm>
          <a:prstGeom prst="rect">
            <a:avLst/>
          </a:prstGeom>
          <a:noFill/>
        </p:spPr>
        <p:txBody>
          <a:bodyPr vert="horz" wrap="square" lIns="0" tIns="0" rIns="0" bIns="0" rtlCol="0" anchor="t" anchorCtr="0">
            <a:noAutofit/>
          </a:bodyPr>
          <a:lstStyle>
            <a:lvl1pPr lvl="0" indent="0" defTabSz="913473" fontAlgn="base">
              <a:spcBef>
                <a:spcPct val="0"/>
              </a:spcBef>
              <a:spcAft>
                <a:spcPct val="0"/>
              </a:spcAft>
              <a:buClr>
                <a:schemeClr val="tx2"/>
              </a:buClr>
              <a:buSzPct val="100000"/>
              <a:defRPr lang="ru-RU" sz="1600" baseline="0" dirty="0"/>
            </a:lvl1pPr>
            <a:lvl2pPr marL="198335" lvl="1" indent="-194662" defTabSz="913473" fontAlgn="base">
              <a:spcBef>
                <a:spcPct val="0"/>
              </a:spcBef>
              <a:spcAft>
                <a:spcPct val="0"/>
              </a:spcAft>
              <a:buClr>
                <a:schemeClr val="accent4"/>
              </a:buClr>
              <a:buSzPct val="125000"/>
              <a:buFont typeface="Arial" charset="0"/>
              <a:buChar char="▪"/>
              <a:defRPr lang="ru-RU" sz="1600" baseline="0" dirty="0"/>
            </a:lvl2pPr>
            <a:lvl3pPr marL="455435" lvl="2" indent="-253428" defTabSz="913473" fontAlgn="base">
              <a:spcBef>
                <a:spcPct val="0"/>
              </a:spcBef>
              <a:spcAft>
                <a:spcPct val="0"/>
              </a:spcAft>
              <a:buClr>
                <a:schemeClr val="accent6"/>
              </a:buClr>
              <a:buSzPct val="120000"/>
              <a:buFont typeface="Arial" charset="0"/>
              <a:buChar char="–"/>
              <a:defRPr lang="ru-RU" sz="1600" baseline="0" dirty="0"/>
            </a:lvl3pPr>
            <a:lvl4pPr marL="628060" lvl="3" indent="-157933" defTabSz="913473" fontAlgn="base">
              <a:spcBef>
                <a:spcPct val="0"/>
              </a:spcBef>
              <a:spcAft>
                <a:spcPct val="0"/>
              </a:spcAft>
              <a:buClr>
                <a:schemeClr val="accent6"/>
              </a:buClr>
              <a:buSzPct val="120000"/>
              <a:buFont typeface="Arial" charset="0"/>
              <a:buChar char="▫"/>
              <a:defRPr lang="ru-RU" sz="1600" baseline="0" dirty="0"/>
            </a:lvl4pPr>
            <a:lvl5pPr marL="763957" lvl="4" indent="-132223" defTabSz="913473" fontAlgn="base">
              <a:spcBef>
                <a:spcPct val="0"/>
              </a:spcBef>
              <a:spcAft>
                <a:spcPct val="0"/>
              </a:spcAft>
              <a:buClr>
                <a:schemeClr val="accent6"/>
              </a:buClr>
              <a:buSzPct val="89000"/>
              <a:buFont typeface="Arial" charset="0"/>
              <a:buChar char="-"/>
              <a:defRPr lang="ru-RU" sz="1600" baseline="0" dirty="0"/>
            </a:lvl5pPr>
            <a:lvl6pPr marL="1020030" indent="-177089" defTabSz="1218026" fontAlgn="base">
              <a:spcBef>
                <a:spcPct val="0"/>
              </a:spcBef>
              <a:spcAft>
                <a:spcPct val="0"/>
              </a:spcAft>
              <a:buClr>
                <a:schemeClr val="tx2"/>
              </a:buClr>
              <a:buSzPct val="89000"/>
              <a:buFont typeface="Arial" charset="0"/>
              <a:buChar char="-"/>
              <a:defRPr sz="2100" baseline="0"/>
            </a:lvl6pPr>
            <a:lvl7pPr marL="1020030" indent="-177089" defTabSz="1218026" fontAlgn="base">
              <a:spcBef>
                <a:spcPct val="0"/>
              </a:spcBef>
              <a:spcAft>
                <a:spcPct val="0"/>
              </a:spcAft>
              <a:buClr>
                <a:schemeClr val="tx2"/>
              </a:buClr>
              <a:buSzPct val="89000"/>
              <a:buFont typeface="Arial" charset="0"/>
              <a:buChar char="-"/>
              <a:defRPr sz="2100" baseline="0"/>
            </a:lvl7pPr>
            <a:lvl8pPr marL="1020030" indent="-177089" defTabSz="1218026" fontAlgn="base">
              <a:spcBef>
                <a:spcPct val="0"/>
              </a:spcBef>
              <a:spcAft>
                <a:spcPct val="0"/>
              </a:spcAft>
              <a:buClr>
                <a:schemeClr val="tx2"/>
              </a:buClr>
              <a:buSzPct val="89000"/>
              <a:buFont typeface="Arial" charset="0"/>
              <a:buChar char="-"/>
              <a:defRPr sz="2100" baseline="0"/>
            </a:lvl8pPr>
            <a:lvl9pPr marL="1020030" indent="-177089" defTabSz="1218026" fontAlgn="base">
              <a:spcBef>
                <a:spcPct val="0"/>
              </a:spcBef>
              <a:spcAft>
                <a:spcPct val="0"/>
              </a:spcAft>
              <a:buClr>
                <a:schemeClr val="tx2"/>
              </a:buClr>
              <a:buSzPct val="89000"/>
              <a:buFont typeface="Arial" charset="0"/>
              <a:buChar char="-"/>
              <a:defRPr sz="2100" baseline="0"/>
            </a:lvl9pPr>
          </a:lstStyle>
          <a:p>
            <a:pPr marL="0" marR="0" lvl="0" indent="0" algn="l" defTabSz="913473" rtl="0" eaLnBrk="1" fontAlgn="base" latinLnBrk="0" hangingPunct="1">
              <a:lnSpc>
                <a:spcPct val="100000"/>
              </a:lnSpc>
              <a:spcBef>
                <a:spcPct val="0"/>
              </a:spcBef>
              <a:spcAft>
                <a:spcPct val="0"/>
              </a:spcAft>
              <a:buClr>
                <a:srgbClr val="008080"/>
              </a:buClr>
              <a:buSzPct val="100000"/>
              <a:buFontTx/>
              <a:buNone/>
              <a:tabLst/>
              <a:defRPr/>
            </a:pPr>
            <a:r>
              <a:rPr lang="ru-RU" sz="900" i="1" dirty="0">
                <a:solidFill>
                  <a:srgbClr val="000000"/>
                </a:solidFill>
                <a:latin typeface="Arial" panose="020B0604020202020204" pitchFamily="34" charset="0"/>
                <a:cs typeface="Arial" panose="020B0604020202020204" pitchFamily="34" charset="0"/>
              </a:rPr>
              <a:t>Для события с потерями &gt;100 млн руб. или &gt;50 млн руб. для повторяющегося события</a:t>
            </a:r>
          </a:p>
        </p:txBody>
      </p:sp>
    </p:spTree>
    <p:extLst>
      <p:ext uri="{BB962C8B-B14F-4D97-AF65-F5344CB8AC3E}">
        <p14:creationId xmlns:p14="http://schemas.microsoft.com/office/powerpoint/2010/main" val="25261231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EF1B44E9-BB7F-4C8D-8FDC-F2B70018AE6D}"/>
              </a:ext>
            </a:extLst>
          </p:cNvPr>
          <p:cNvGraphicFramePr>
            <a:graphicFrameLocks noChangeAspect="1"/>
          </p:cNvGraphicFramePr>
          <p:nvPr>
            <p:custDataLst>
              <p:tags r:id="rId1"/>
            </p:custDataLst>
            <p:extLst>
              <p:ext uri="{D42A27DB-BD31-4B8C-83A1-F6EECF244321}">
                <p14:modId xmlns:p14="http://schemas.microsoft.com/office/powerpoint/2010/main" val="1811112259"/>
              </p:ext>
            </p:extLst>
          </p:nvPr>
        </p:nvGraphicFramePr>
        <p:xfrm>
          <a:off x="1678" y="1639"/>
          <a:ext cx="1588" cy="1588"/>
        </p:xfrm>
        <a:graphic>
          <a:graphicData uri="http://schemas.openxmlformats.org/presentationml/2006/ole">
            <mc:AlternateContent xmlns:mc="http://schemas.openxmlformats.org/markup-compatibility/2006">
              <mc:Choice xmlns:v="urn:schemas-microsoft-com:vml" Requires="v">
                <p:oleObj name="Слайд think-cell" r:id="rId25" imgW="360" imgH="360" progId="TCLayout.ActiveDocument.1">
                  <p:embed/>
                </p:oleObj>
              </mc:Choice>
              <mc:Fallback>
                <p:oleObj name="Слайд think-cell" r:id="rId25" imgW="360" imgH="360" progId="TCLayout.ActiveDocument.1">
                  <p:embed/>
                  <p:pic>
                    <p:nvPicPr>
                      <p:cNvPr id="5" name="Object 4" hidden="1">
                        <a:extLst>
                          <a:ext uri="{FF2B5EF4-FFF2-40B4-BE49-F238E27FC236}">
                            <a16:creationId xmlns:a16="http://schemas.microsoft.com/office/drawing/2014/main" id="{EF1B44E9-BB7F-4C8D-8FDC-F2B70018AE6D}"/>
                          </a:ext>
                        </a:extLst>
                      </p:cNvPr>
                      <p:cNvPicPr/>
                      <p:nvPr/>
                    </p:nvPicPr>
                    <p:blipFill>
                      <a:blip r:embed="rId26"/>
                      <a:stretch>
                        <a:fillRect/>
                      </a:stretch>
                    </p:blipFill>
                    <p:spPr>
                      <a:xfrm>
                        <a:off x="1678" y="1639"/>
                        <a:ext cx="1588" cy="1588"/>
                      </a:xfrm>
                      <a:prstGeom prst="rect">
                        <a:avLst/>
                      </a:prstGeom>
                    </p:spPr>
                  </p:pic>
                </p:oleObj>
              </mc:Fallback>
            </mc:AlternateContent>
          </a:graphicData>
        </a:graphic>
      </p:graphicFrame>
      <p:sp>
        <p:nvSpPr>
          <p:cNvPr id="237" name="Прямоугольник 236"/>
          <p:cNvSpPr/>
          <p:nvPr/>
        </p:nvSpPr>
        <p:spPr>
          <a:xfrm>
            <a:off x="329366" y="1258299"/>
            <a:ext cx="11677653" cy="3158059"/>
          </a:xfrm>
          <a:prstGeom prst="rect">
            <a:avLst/>
          </a:prstGeom>
          <a:noFill/>
          <a:ln w="9525">
            <a:solidFill>
              <a:srgbClr val="0080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err="1">
              <a:solidFill>
                <a:schemeClr val="tx1"/>
              </a:solidFill>
            </a:endParaRPr>
          </a:p>
        </p:txBody>
      </p:sp>
      <p:sp>
        <p:nvSpPr>
          <p:cNvPr id="4" name="Rectangle 3" hidden="1">
            <a:extLst>
              <a:ext uri="{FF2B5EF4-FFF2-40B4-BE49-F238E27FC236}">
                <a16:creationId xmlns:a16="http://schemas.microsoft.com/office/drawing/2014/main" id="{06BA875D-7140-4FEC-85D8-CF81D04B7539}"/>
              </a:ext>
            </a:extLst>
          </p:cNvPr>
          <p:cNvSpPr/>
          <p:nvPr>
            <p:custDataLst>
              <p:tags r:id="rId2"/>
            </p:custDataLst>
          </p:nvPr>
        </p:nvSpPr>
        <p:spPr>
          <a:xfrm>
            <a:off x="91" y="51"/>
            <a:ext cx="158747" cy="158747"/>
          </a:xfrm>
          <a:prstGeom prst="rect">
            <a:avLst/>
          </a:prstGeom>
          <a:solidFill>
            <a:schemeClr val="accent1"/>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913722"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sym typeface="Arial" panose="020B0604020202020204" pitchFamily="34" charset="0"/>
            </a:endParaRPr>
          </a:p>
        </p:txBody>
      </p:sp>
      <p:sp>
        <p:nvSpPr>
          <p:cNvPr id="2" name="2. Slide Title">
            <a:extLst>
              <a:ext uri="{FF2B5EF4-FFF2-40B4-BE49-F238E27FC236}">
                <a16:creationId xmlns:a16="http://schemas.microsoft.com/office/drawing/2014/main" id="{EA297A0C-69DE-4332-886D-CB6715E49AF8}"/>
              </a:ext>
            </a:extLst>
          </p:cNvPr>
          <p:cNvSpPr>
            <a:spLocks noGrp="1"/>
          </p:cNvSpPr>
          <p:nvPr>
            <p:ph type="title" idx="4294967295"/>
          </p:nvPr>
        </p:nvSpPr>
        <p:spPr bwMode="gray">
          <a:xfrm>
            <a:off x="326324" y="979013"/>
            <a:ext cx="10255250" cy="185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defTabSz="913473">
              <a:buClr>
                <a:srgbClr val="008080"/>
              </a:buClr>
              <a:buSzPct val="100000"/>
              <a:tabLst/>
              <a:defRPr/>
            </a:pPr>
            <a:r>
              <a:rPr lang="ru-RU" sz="1200" b="1" dirty="0"/>
              <a:t>Матрица </a:t>
            </a:r>
            <a:r>
              <a:rPr lang="en-US" sz="1200" b="1" dirty="0"/>
              <a:t>RACI</a:t>
            </a:r>
            <a:r>
              <a:rPr lang="ru-RU" sz="1200" b="1" dirty="0"/>
              <a:t> процедуры информирования о первичных и повторяющихся событиях</a:t>
            </a:r>
          </a:p>
        </p:txBody>
      </p:sp>
      <p:sp>
        <p:nvSpPr>
          <p:cNvPr id="236" name="Прямоугольник 235"/>
          <p:cNvSpPr/>
          <p:nvPr/>
        </p:nvSpPr>
        <p:spPr>
          <a:xfrm>
            <a:off x="329367" y="581569"/>
            <a:ext cx="11628000" cy="216000"/>
          </a:xfrm>
          <a:prstGeom prst="rect">
            <a:avLst/>
          </a:prstGeom>
          <a:solidFill>
            <a:srgbClr val="008C95"/>
          </a:solidFill>
          <a:ln w="6350" cap="flat" cmpd="sng" algn="ctr">
            <a:solidFill>
              <a:srgbClr val="008C95"/>
            </a:solidFill>
            <a:prstDash val="solid"/>
            <a:headEnd type="none" w="med" len="med"/>
            <a:tailEnd type="none" w="med" len="me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609600" lvl="1" indent="-609600" fontAlgn="base">
              <a:spcBef>
                <a:spcPct val="0"/>
              </a:spcBef>
              <a:spcAft>
                <a:spcPct val="0"/>
              </a:spcAft>
            </a:pPr>
            <a:r>
              <a:rPr lang="ru-RU" sz="1200" b="1" dirty="0">
                <a:solidFill>
                  <a:schemeClr val="bg1"/>
                </a:solidFill>
                <a:latin typeface="Arial" panose="020B0604020202020204" pitchFamily="34" charset="0"/>
                <a:cs typeface="Arial" panose="020B0604020202020204" pitchFamily="34" charset="0"/>
              </a:rPr>
              <a:t>3.1. Информирование о событии (Этап 1)</a:t>
            </a:r>
            <a:endParaRPr lang="ru-RU" sz="1200" b="1" dirty="0">
              <a:solidFill>
                <a:srgbClr val="E04E39"/>
              </a:solidFill>
              <a:latin typeface="Arial" panose="020B0604020202020204" pitchFamily="34" charset="0"/>
              <a:cs typeface="Arial" panose="020B0604020202020204" pitchFamily="34" charset="0"/>
            </a:endParaRPr>
          </a:p>
        </p:txBody>
      </p:sp>
      <p:sp>
        <p:nvSpPr>
          <p:cNvPr id="119" name="Номер слайда 2"/>
          <p:cNvSpPr txBox="1">
            <a:spLocks/>
          </p:cNvSpPr>
          <p:nvPr/>
        </p:nvSpPr>
        <p:spPr>
          <a:xfrm>
            <a:off x="11509819" y="6438083"/>
            <a:ext cx="540512" cy="446400"/>
          </a:xfrm>
          <a:prstGeom prst="rect">
            <a:avLst/>
          </a:prstGeom>
        </p:spPr>
        <p:txBody>
          <a:bodyPr anchor="ctr"/>
          <a:lstStyle>
            <a:defPPr>
              <a:defRPr lang="ru-RU"/>
            </a:defPPr>
            <a:lvl1pPr algn="r">
              <a:defRPr sz="1050"/>
            </a:lvl1pPr>
          </a:lstStyle>
          <a:p>
            <a:pPr marL="0" marR="0" lvl="0" indent="0" algn="r" defTabSz="913722" rtl="0" eaLnBrk="1" fontAlgn="auto" latinLnBrk="0" hangingPunct="1">
              <a:lnSpc>
                <a:spcPct val="100000"/>
              </a:lnSpc>
              <a:spcBef>
                <a:spcPts val="0"/>
              </a:spcBef>
              <a:spcAft>
                <a:spcPts val="0"/>
              </a:spcAft>
              <a:buClrTx/>
              <a:buSzTx/>
              <a:buFontTx/>
              <a:buNone/>
              <a:tabLst/>
              <a:defRPr/>
            </a:pPr>
            <a:fld id="{31ED88B6-9D2D-479B-ABA6-BAE9EF28FCC0}" type="slidenum">
              <a:rPr kumimoji="0" lang="ru-RU" sz="1050" b="0" i="0" u="none" strike="noStrike" kern="1200" cap="none" spc="0" normalizeH="0" baseline="0" noProof="0">
                <a:ln>
                  <a:noFill/>
                </a:ln>
                <a:solidFill>
                  <a:srgbClr val="00313C"/>
                </a:solidFill>
                <a:effectLst/>
                <a:uLnTx/>
                <a:uFillTx/>
                <a:latin typeface="Arial"/>
                <a:ea typeface="+mn-ea"/>
                <a:cs typeface="+mn-cs"/>
              </a:rPr>
              <a:pPr marL="0" marR="0" lvl="0" indent="0" algn="r" defTabSz="913722" rtl="0" eaLnBrk="1" fontAlgn="auto" latinLnBrk="0" hangingPunct="1">
                <a:lnSpc>
                  <a:spcPct val="100000"/>
                </a:lnSpc>
                <a:spcBef>
                  <a:spcPts val="0"/>
                </a:spcBef>
                <a:spcAft>
                  <a:spcPts val="0"/>
                </a:spcAft>
                <a:buClrTx/>
                <a:buSzTx/>
                <a:buFontTx/>
                <a:buNone/>
                <a:tabLst/>
                <a:defRPr/>
              </a:pPr>
              <a:t>9</a:t>
            </a:fld>
            <a:endParaRPr kumimoji="0" lang="ru-RU" sz="1050" b="0" i="0" u="none" strike="noStrike" kern="1200" cap="none" spc="0" normalizeH="0" baseline="0" noProof="0" dirty="0">
              <a:ln>
                <a:noFill/>
              </a:ln>
              <a:solidFill>
                <a:srgbClr val="00313C"/>
              </a:solidFill>
              <a:effectLst/>
              <a:uLnTx/>
              <a:uFillTx/>
              <a:latin typeface="Arial"/>
              <a:ea typeface="+mn-ea"/>
              <a:cs typeface="+mn-cs"/>
            </a:endParaRPr>
          </a:p>
        </p:txBody>
      </p:sp>
      <p:sp>
        <p:nvSpPr>
          <p:cNvPr id="121" name="TextBox 120"/>
          <p:cNvSpPr txBox="1"/>
          <p:nvPr/>
        </p:nvSpPr>
        <p:spPr>
          <a:xfrm>
            <a:off x="326324" y="4487327"/>
            <a:ext cx="10922000" cy="338554"/>
          </a:xfrm>
          <a:prstGeom prst="rect">
            <a:avLst/>
          </a:prstGeom>
          <a:noFill/>
        </p:spPr>
        <p:txBody>
          <a:bodyPr wrap="square" rtlCol="0">
            <a:spAutoFit/>
          </a:bodyPr>
          <a:lstStyle/>
          <a:p>
            <a:r>
              <a:rPr lang="en-US" sz="800" b="1" dirty="0"/>
              <a:t>R</a:t>
            </a:r>
            <a:r>
              <a:rPr lang="en-US" sz="800" dirty="0"/>
              <a:t> -Responsible </a:t>
            </a:r>
            <a:r>
              <a:rPr lang="ru-RU" sz="800" dirty="0"/>
              <a:t>Ответственный исполнитель</a:t>
            </a:r>
            <a:r>
              <a:rPr lang="en-US" sz="800" dirty="0"/>
              <a:t>, </a:t>
            </a:r>
            <a:r>
              <a:rPr lang="en-US" sz="800" b="1" dirty="0"/>
              <a:t>A</a:t>
            </a:r>
            <a:r>
              <a:rPr lang="en-US" sz="800" dirty="0"/>
              <a:t>- </a:t>
            </a:r>
            <a:r>
              <a:rPr lang="ru-RU" sz="800" dirty="0" err="1"/>
              <a:t>Accountable</a:t>
            </a:r>
            <a:r>
              <a:rPr lang="en-US" sz="800" dirty="0"/>
              <a:t> </a:t>
            </a:r>
            <a:r>
              <a:rPr lang="ru-RU" sz="800" dirty="0"/>
              <a:t>Отвечает за результат, принимает решения</a:t>
            </a:r>
            <a:r>
              <a:rPr lang="en-US" sz="800" dirty="0"/>
              <a:t>, </a:t>
            </a:r>
            <a:r>
              <a:rPr lang="en-US" sz="800" b="1" dirty="0"/>
              <a:t>C</a:t>
            </a:r>
            <a:r>
              <a:rPr lang="en-US" sz="800" dirty="0"/>
              <a:t> –Consult </a:t>
            </a:r>
            <a:r>
              <a:rPr lang="ru-RU" sz="800" dirty="0"/>
              <a:t>Консультирует до выполнения</a:t>
            </a:r>
            <a:r>
              <a:rPr lang="en-US" sz="800" dirty="0"/>
              <a:t>, </a:t>
            </a:r>
            <a:r>
              <a:rPr lang="en-US" sz="800" b="1" dirty="0"/>
              <a:t>I</a:t>
            </a:r>
            <a:r>
              <a:rPr lang="en-US" sz="800" dirty="0"/>
              <a:t> – Informed </a:t>
            </a:r>
            <a:r>
              <a:rPr lang="ru-RU" sz="800" dirty="0"/>
              <a:t>Информируется после выполнения</a:t>
            </a:r>
          </a:p>
          <a:p>
            <a:endParaRPr lang="ru-RU" sz="800" dirty="0"/>
          </a:p>
        </p:txBody>
      </p:sp>
      <p:sp>
        <p:nvSpPr>
          <p:cNvPr id="122" name="Пятиугольник 121"/>
          <p:cNvSpPr/>
          <p:nvPr/>
        </p:nvSpPr>
        <p:spPr bwMode="auto">
          <a:xfrm flipH="1">
            <a:off x="9762066" y="6319089"/>
            <a:ext cx="876660" cy="287866"/>
          </a:xfrm>
          <a:prstGeom prst="homePlate">
            <a:avLst/>
          </a:prstGeom>
          <a:solidFill>
            <a:schemeClr val="bg1">
              <a:lumMod val="65000"/>
            </a:schemeClr>
          </a:solid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ru-RU" sz="1000" b="1" u="sng" dirty="0">
                <a:solidFill>
                  <a:srgbClr val="008C95"/>
                </a:solidFill>
                <a:hlinkClick r:id="rId27" action="ppaction://hlinksldjump"/>
              </a:rPr>
              <a:t>Начало</a:t>
            </a:r>
            <a:endParaRPr lang="ru-RU" sz="1000" b="1" u="sng" dirty="0">
              <a:solidFill>
                <a:srgbClr val="008C95"/>
              </a:solidFill>
            </a:endParaRPr>
          </a:p>
        </p:txBody>
      </p:sp>
      <p:graphicFrame>
        <p:nvGraphicFramePr>
          <p:cNvPr id="232" name="Таблица 231"/>
          <p:cNvGraphicFramePr>
            <a:graphicFrameLocks noGrp="1"/>
          </p:cNvGraphicFramePr>
          <p:nvPr>
            <p:extLst>
              <p:ext uri="{D42A27DB-BD31-4B8C-83A1-F6EECF244321}">
                <p14:modId xmlns:p14="http://schemas.microsoft.com/office/powerpoint/2010/main" val="1684007334"/>
              </p:ext>
            </p:extLst>
          </p:nvPr>
        </p:nvGraphicFramePr>
        <p:xfrm>
          <a:off x="378606" y="1396434"/>
          <a:ext cx="11580323" cy="2451876"/>
        </p:xfrm>
        <a:graphic>
          <a:graphicData uri="http://schemas.openxmlformats.org/drawingml/2006/table">
            <a:tbl>
              <a:tblPr firstRow="1" bandRow="1">
                <a:tableStyleId>{5C22544A-7EE6-4342-B048-85BDC9FD1C3A}</a:tableStyleId>
              </a:tblPr>
              <a:tblGrid>
                <a:gridCol w="468061">
                  <a:extLst>
                    <a:ext uri="{9D8B030D-6E8A-4147-A177-3AD203B41FA5}">
                      <a16:colId xmlns:a16="http://schemas.microsoft.com/office/drawing/2014/main" val="2643106042"/>
                    </a:ext>
                  </a:extLst>
                </a:gridCol>
                <a:gridCol w="5706534">
                  <a:extLst>
                    <a:ext uri="{9D8B030D-6E8A-4147-A177-3AD203B41FA5}">
                      <a16:colId xmlns:a16="http://schemas.microsoft.com/office/drawing/2014/main" val="3535429378"/>
                    </a:ext>
                  </a:extLst>
                </a:gridCol>
                <a:gridCol w="922867">
                  <a:extLst>
                    <a:ext uri="{9D8B030D-6E8A-4147-A177-3AD203B41FA5}">
                      <a16:colId xmlns:a16="http://schemas.microsoft.com/office/drawing/2014/main" val="3116499508"/>
                    </a:ext>
                  </a:extLst>
                </a:gridCol>
                <a:gridCol w="1007533">
                  <a:extLst>
                    <a:ext uri="{9D8B030D-6E8A-4147-A177-3AD203B41FA5}">
                      <a16:colId xmlns:a16="http://schemas.microsoft.com/office/drawing/2014/main" val="267411896"/>
                    </a:ext>
                  </a:extLst>
                </a:gridCol>
                <a:gridCol w="1007533">
                  <a:extLst>
                    <a:ext uri="{9D8B030D-6E8A-4147-A177-3AD203B41FA5}">
                      <a16:colId xmlns:a16="http://schemas.microsoft.com/office/drawing/2014/main" val="737296773"/>
                    </a:ext>
                  </a:extLst>
                </a:gridCol>
                <a:gridCol w="897467">
                  <a:extLst>
                    <a:ext uri="{9D8B030D-6E8A-4147-A177-3AD203B41FA5}">
                      <a16:colId xmlns:a16="http://schemas.microsoft.com/office/drawing/2014/main" val="915600361"/>
                    </a:ext>
                  </a:extLst>
                </a:gridCol>
                <a:gridCol w="668867">
                  <a:extLst>
                    <a:ext uri="{9D8B030D-6E8A-4147-A177-3AD203B41FA5}">
                      <a16:colId xmlns:a16="http://schemas.microsoft.com/office/drawing/2014/main" val="3523282733"/>
                    </a:ext>
                  </a:extLst>
                </a:gridCol>
                <a:gridCol w="901461">
                  <a:extLst>
                    <a:ext uri="{9D8B030D-6E8A-4147-A177-3AD203B41FA5}">
                      <a16:colId xmlns:a16="http://schemas.microsoft.com/office/drawing/2014/main" val="642013555"/>
                    </a:ext>
                  </a:extLst>
                </a:gridCol>
              </a:tblGrid>
              <a:tr h="343905">
                <a:tc>
                  <a:txBody>
                    <a:bodyPr/>
                    <a:lstStyle/>
                    <a:p>
                      <a:pPr algn="ctr"/>
                      <a:r>
                        <a:rPr lang="ru-RU" sz="1000" dirty="0">
                          <a:solidFill>
                            <a:schemeClr val="bg1"/>
                          </a:solidFill>
                        </a:rPr>
                        <a:t>Шаг</a:t>
                      </a:r>
                    </a:p>
                  </a:txBody>
                  <a:tcPr anchor="ctr"/>
                </a:tc>
                <a:tc>
                  <a:txBody>
                    <a:bodyPr/>
                    <a:lstStyle/>
                    <a:p>
                      <a:pPr algn="ctr"/>
                      <a:r>
                        <a:rPr lang="ru-RU" sz="1000" dirty="0">
                          <a:solidFill>
                            <a:schemeClr val="bg1"/>
                          </a:solidFill>
                        </a:rPr>
                        <a:t>Описание процесса</a:t>
                      </a:r>
                    </a:p>
                  </a:txBody>
                  <a:tcPr anchor="ctr"/>
                </a:tc>
                <a:tc>
                  <a:txBody>
                    <a:bodyPr/>
                    <a:lstStyle/>
                    <a:p>
                      <a:pPr marL="0" marR="0" lvl="0" indent="0" algn="ctr" defTabSz="913722" rtl="0" eaLnBrk="1" fontAlgn="auto" latinLnBrk="0" hangingPunct="1">
                        <a:lnSpc>
                          <a:spcPct val="100000"/>
                        </a:lnSpc>
                        <a:spcBef>
                          <a:spcPts val="0"/>
                        </a:spcBef>
                        <a:spcAft>
                          <a:spcPts val="0"/>
                        </a:spcAft>
                        <a:buClrTx/>
                        <a:buSzTx/>
                        <a:buFontTx/>
                        <a:buNone/>
                        <a:tabLst/>
                        <a:defRPr/>
                      </a:pPr>
                      <a:r>
                        <a:rPr lang="ru-RU" sz="800" b="1" dirty="0">
                          <a:solidFill>
                            <a:schemeClr val="bg1"/>
                          </a:solidFill>
                          <a:latin typeface="+mn-lt"/>
                        </a:rPr>
                        <a:t>Руководитель СУН</a:t>
                      </a:r>
                    </a:p>
                  </a:txBody>
                  <a:tcPr anchor="ctr"/>
                </a:tc>
                <a:tc>
                  <a:txBody>
                    <a:bodyPr/>
                    <a:lstStyle/>
                    <a:p>
                      <a:pPr marL="0" marR="0" lvl="0" indent="0" algn="ctr" defTabSz="932905" rtl="0" eaLnBrk="1" fontAlgn="auto" latinLnBrk="0" hangingPunct="1">
                        <a:lnSpc>
                          <a:spcPct val="100000"/>
                        </a:lnSpc>
                        <a:spcBef>
                          <a:spcPts val="0"/>
                        </a:spcBef>
                        <a:spcAft>
                          <a:spcPts val="0"/>
                        </a:spcAft>
                        <a:buClrTx/>
                        <a:buSzTx/>
                        <a:buFontTx/>
                        <a:buNone/>
                        <a:tabLst/>
                        <a:defRPr/>
                      </a:pPr>
                      <a:r>
                        <a:rPr kumimoji="0" lang="ru-RU" sz="800" b="1" i="0" u="none" strike="noStrike" kern="1200" cap="none" spc="0" normalizeH="0" baseline="0" noProof="0" dirty="0">
                          <a:ln>
                            <a:noFill/>
                          </a:ln>
                          <a:solidFill>
                            <a:schemeClr val="bg1"/>
                          </a:solidFill>
                          <a:effectLst/>
                          <a:uLnTx/>
                          <a:uFillTx/>
                          <a:latin typeface="+mn-lt"/>
                          <a:ea typeface="+mn-ea"/>
                          <a:cs typeface="+mn-cs"/>
                        </a:rPr>
                        <a:t>Руководитель структурного подразделения</a:t>
                      </a:r>
                    </a:p>
                  </a:txBody>
                  <a:tcPr anchor="ctr"/>
                </a:tc>
                <a:tc>
                  <a:txBody>
                    <a:bodyPr/>
                    <a:lstStyle/>
                    <a:p>
                      <a:pPr marL="0" marR="0" lvl="0" indent="0" algn="ctr" defTabSz="1243941" rtl="0" eaLnBrk="1" fontAlgn="auto" latinLnBrk="0" hangingPunct="1">
                        <a:lnSpc>
                          <a:spcPct val="100000"/>
                        </a:lnSpc>
                        <a:spcBef>
                          <a:spcPts val="0"/>
                        </a:spcBef>
                        <a:spcAft>
                          <a:spcPts val="0"/>
                        </a:spcAft>
                        <a:buClrTx/>
                        <a:buSzTx/>
                        <a:buFontTx/>
                        <a:buNone/>
                        <a:tabLst/>
                        <a:defRPr/>
                      </a:pPr>
                      <a:r>
                        <a:rPr kumimoji="0" lang="ru-RU" sz="800" b="1" i="0" u="none" strike="noStrike" kern="1200" cap="none" spc="0" normalizeH="0" baseline="0" noProof="0" dirty="0">
                          <a:ln>
                            <a:noFill/>
                          </a:ln>
                          <a:solidFill>
                            <a:schemeClr val="bg1"/>
                          </a:solidFill>
                          <a:effectLst/>
                          <a:uLnTx/>
                          <a:uFillTx/>
                          <a:latin typeface="+mn-lt"/>
                          <a:ea typeface="+mn-ea"/>
                          <a:cs typeface="+mn-cs"/>
                        </a:rPr>
                        <a:t>Ответственный исполнитель базового процесса</a:t>
                      </a:r>
                    </a:p>
                  </a:txBody>
                  <a:tcPr anchor="ctr"/>
                </a:tc>
                <a:tc>
                  <a:txBody>
                    <a:bodyPr/>
                    <a:lstStyle/>
                    <a:p>
                      <a:pPr marL="0" marR="0" lvl="0" indent="0" algn="ctr" defTabSz="913473" rtl="0" eaLnBrk="1" fontAlgn="base" latinLnBrk="0" hangingPunct="1">
                        <a:lnSpc>
                          <a:spcPct val="100000"/>
                        </a:lnSpc>
                        <a:spcBef>
                          <a:spcPct val="0"/>
                        </a:spcBef>
                        <a:spcAft>
                          <a:spcPct val="0"/>
                        </a:spcAft>
                        <a:buClr>
                          <a:srgbClr val="008080"/>
                        </a:buClr>
                        <a:buSzPct val="100000"/>
                        <a:buFontTx/>
                        <a:buNone/>
                        <a:tabLst/>
                        <a:defRPr/>
                      </a:pPr>
                      <a:r>
                        <a:rPr kumimoji="0" lang="ru-RU" sz="800" b="1" i="0" u="none" strike="noStrike" kern="1200" cap="none" spc="0" normalizeH="0" baseline="0" noProof="0" dirty="0">
                          <a:ln>
                            <a:noFill/>
                          </a:ln>
                          <a:solidFill>
                            <a:schemeClr val="bg1"/>
                          </a:solidFill>
                          <a:effectLst/>
                          <a:uLnTx/>
                          <a:uFillTx/>
                          <a:latin typeface="+mn-lt"/>
                          <a:ea typeface="+mn-ea"/>
                          <a:cs typeface="+mn-cs"/>
                        </a:rPr>
                        <a:t>Генеральный директор</a:t>
                      </a:r>
                    </a:p>
                  </a:txBody>
                  <a:tcPr anchor="ctr"/>
                </a:tc>
                <a:tc>
                  <a:txBody>
                    <a:bodyPr/>
                    <a:lstStyle/>
                    <a:p>
                      <a:pPr marL="0" marR="0" lvl="0" indent="0" algn="ctr" defTabSz="913473" rtl="0" eaLnBrk="1" fontAlgn="base" latinLnBrk="0" hangingPunct="1">
                        <a:lnSpc>
                          <a:spcPct val="100000"/>
                        </a:lnSpc>
                        <a:spcBef>
                          <a:spcPct val="0"/>
                        </a:spcBef>
                        <a:spcAft>
                          <a:spcPct val="0"/>
                        </a:spcAft>
                        <a:buClr>
                          <a:srgbClr val="008080"/>
                        </a:buClr>
                        <a:buSzPct val="100000"/>
                        <a:buFontTx/>
                        <a:buNone/>
                        <a:tabLst/>
                        <a:defRPr/>
                      </a:pPr>
                      <a:r>
                        <a:rPr kumimoji="0" lang="ru-RU" sz="800" b="1" i="0" u="none" strike="noStrike" kern="1200" cap="none" spc="0" normalizeH="0" baseline="0" noProof="0" dirty="0">
                          <a:ln>
                            <a:noFill/>
                          </a:ln>
                          <a:solidFill>
                            <a:schemeClr val="bg1"/>
                          </a:solidFill>
                          <a:effectLst/>
                          <a:uLnTx/>
                          <a:uFillTx/>
                          <a:latin typeface="+mn-lt"/>
                          <a:ea typeface="+mn-ea"/>
                          <a:cs typeface="+mn-cs"/>
                        </a:rPr>
                        <a:t>Главный инженер</a:t>
                      </a:r>
                    </a:p>
                  </a:txBody>
                  <a:tcPr anchor="ctr"/>
                </a:tc>
                <a:tc>
                  <a:txBody>
                    <a:bodyPr/>
                    <a:lstStyle/>
                    <a:p>
                      <a:pPr marL="0" marR="0" lvl="0" indent="0" algn="ctr" defTabSz="913473" rtl="0" eaLnBrk="1" fontAlgn="base" latinLnBrk="0" hangingPunct="1">
                        <a:lnSpc>
                          <a:spcPct val="100000"/>
                        </a:lnSpc>
                        <a:spcBef>
                          <a:spcPct val="0"/>
                        </a:spcBef>
                        <a:spcAft>
                          <a:spcPct val="0"/>
                        </a:spcAft>
                        <a:buClr>
                          <a:srgbClr val="008080"/>
                        </a:buClr>
                        <a:buSzPct val="100000"/>
                        <a:buFontTx/>
                        <a:buNone/>
                        <a:tabLst/>
                        <a:defRPr/>
                      </a:pPr>
                      <a:r>
                        <a:rPr kumimoji="0" lang="ru-RU" sz="800" b="1" i="0" u="none" strike="noStrike" kern="1200" cap="none" spc="0" normalizeH="0" baseline="0" noProof="0" dirty="0">
                          <a:ln>
                            <a:noFill/>
                          </a:ln>
                          <a:solidFill>
                            <a:schemeClr val="bg1"/>
                          </a:solidFill>
                          <a:effectLst/>
                          <a:uLnTx/>
                          <a:uFillTx/>
                          <a:latin typeface="+mn-lt"/>
                          <a:ea typeface="+mn-ea"/>
                          <a:cs typeface="+mn-cs"/>
                        </a:rPr>
                        <a:t>Директор по производству</a:t>
                      </a:r>
                    </a:p>
                  </a:txBody>
                  <a:tcPr anchor="ctr"/>
                </a:tc>
                <a:extLst>
                  <a:ext uri="{0D108BD9-81ED-4DB2-BD59-A6C34878D82A}">
                    <a16:rowId xmlns:a16="http://schemas.microsoft.com/office/drawing/2014/main" val="242712021"/>
                  </a:ext>
                </a:extLst>
              </a:tr>
              <a:tr h="265818">
                <a:tc>
                  <a:txBody>
                    <a:bodyPr/>
                    <a:lstStyle/>
                    <a:p>
                      <a:pPr algn="ctr"/>
                      <a:r>
                        <a:rPr lang="en-US" sz="1000" b="1" dirty="0">
                          <a:solidFill>
                            <a:schemeClr val="bg1"/>
                          </a:solidFill>
                        </a:rPr>
                        <a:t>1</a:t>
                      </a:r>
                      <a:r>
                        <a:rPr lang="ru-RU" sz="1000" b="1" dirty="0">
                          <a:solidFill>
                            <a:schemeClr val="bg1"/>
                          </a:solidFill>
                        </a:rPr>
                        <a:t>.1</a:t>
                      </a:r>
                    </a:p>
                  </a:txBody>
                  <a:tcPr anchor="ctr">
                    <a:solidFill>
                      <a:srgbClr val="008C95"/>
                    </a:solidFill>
                  </a:tcPr>
                </a:tc>
                <a:tc>
                  <a:txBody>
                    <a:bodyPr/>
                    <a:lstStyle/>
                    <a:p>
                      <a:pPr lvl="0" defTabSz="913722" fontAlgn="auto">
                        <a:spcBef>
                          <a:spcPts val="0"/>
                        </a:spcBef>
                        <a:spcAft>
                          <a:spcPts val="0"/>
                        </a:spcAft>
                        <a:buClrTx/>
                        <a:buSzTx/>
                        <a:defRPr/>
                      </a:pPr>
                      <a:r>
                        <a:rPr lang="ru-RU" sz="1000" dirty="0">
                          <a:solidFill>
                            <a:srgbClr val="00313C"/>
                          </a:solidFill>
                        </a:rPr>
                        <a:t>Анализ фактических и прогнозируемых потерь от события (УМД + доп. затраты)</a:t>
                      </a:r>
                    </a:p>
                  </a:txBody>
                  <a:tcPr anchor="ctr"/>
                </a:tc>
                <a:tc>
                  <a:txBody>
                    <a:bodyPr/>
                    <a:lstStyle/>
                    <a:p>
                      <a:pPr algn="ctr"/>
                      <a:r>
                        <a:rPr lang="en-US" sz="1000" b="1" dirty="0">
                          <a:solidFill>
                            <a:srgbClr val="008C95"/>
                          </a:solidFill>
                        </a:rPr>
                        <a:t>I,</a:t>
                      </a:r>
                      <a:r>
                        <a:rPr lang="ru-RU" sz="1000" b="1" dirty="0">
                          <a:solidFill>
                            <a:srgbClr val="008C95"/>
                          </a:solidFill>
                        </a:rPr>
                        <a:t> </a:t>
                      </a:r>
                      <a:r>
                        <a:rPr lang="en-US" sz="1000" b="1" dirty="0">
                          <a:solidFill>
                            <a:srgbClr val="008C95"/>
                          </a:solidFill>
                        </a:rPr>
                        <a:t>C</a:t>
                      </a:r>
                    </a:p>
                  </a:txBody>
                  <a:tcPr anchor="ctr">
                    <a:solidFill>
                      <a:srgbClr val="E5F2F2"/>
                    </a:solidFill>
                  </a:tcPr>
                </a:tc>
                <a:tc>
                  <a:txBody>
                    <a:bodyPr/>
                    <a:lstStyle/>
                    <a:p>
                      <a:pPr marL="0" marR="0" lvl="0" indent="0" algn="ctr" defTabSz="1243941" rtl="0" eaLnBrk="1" fontAlgn="auto" latinLnBrk="0" hangingPunct="1">
                        <a:lnSpc>
                          <a:spcPct val="100000"/>
                        </a:lnSpc>
                        <a:spcBef>
                          <a:spcPts val="0"/>
                        </a:spcBef>
                        <a:spcAft>
                          <a:spcPts val="0"/>
                        </a:spcAft>
                        <a:buClrTx/>
                        <a:buSzTx/>
                        <a:buFontTx/>
                        <a:buNone/>
                        <a:tabLst/>
                        <a:defRPr/>
                      </a:pPr>
                      <a:r>
                        <a:rPr lang="en-US" sz="1000" b="1" dirty="0">
                          <a:solidFill>
                            <a:schemeClr val="bg1"/>
                          </a:solidFill>
                        </a:rPr>
                        <a:t>A, R</a:t>
                      </a:r>
                    </a:p>
                  </a:txBody>
                  <a:tcPr anchor="ctr">
                    <a:solidFill>
                      <a:srgbClr val="008C95"/>
                    </a:solidFill>
                  </a:tcPr>
                </a:tc>
                <a:tc>
                  <a:txBody>
                    <a:bodyPr/>
                    <a:lstStyle/>
                    <a:p>
                      <a:pPr marL="0" marR="0" lvl="0" indent="0" algn="ctr" defTabSz="1243941" rtl="0" eaLnBrk="1" fontAlgn="auto" latinLnBrk="0" hangingPunct="1">
                        <a:lnSpc>
                          <a:spcPct val="100000"/>
                        </a:lnSpc>
                        <a:spcBef>
                          <a:spcPts val="0"/>
                        </a:spcBef>
                        <a:spcAft>
                          <a:spcPts val="0"/>
                        </a:spcAft>
                        <a:buClrTx/>
                        <a:buSzTx/>
                        <a:buFontTx/>
                        <a:buNone/>
                        <a:tabLst/>
                        <a:defRPr/>
                      </a:pPr>
                      <a:r>
                        <a:rPr lang="en-US" sz="1000" b="1" dirty="0">
                          <a:solidFill>
                            <a:srgbClr val="008C95"/>
                          </a:solidFill>
                        </a:rPr>
                        <a:t>C</a:t>
                      </a:r>
                      <a:endParaRPr lang="ru-RU" sz="1000" b="1" dirty="0">
                        <a:solidFill>
                          <a:srgbClr val="008C95"/>
                        </a:solidFill>
                      </a:endParaRPr>
                    </a:p>
                  </a:txBody>
                  <a:tcPr anchor="ctr">
                    <a:solidFill>
                      <a:srgbClr val="E5F2F2"/>
                    </a:solidFill>
                  </a:tcPr>
                </a:tc>
                <a:tc>
                  <a:txBody>
                    <a:bodyPr/>
                    <a:lstStyle/>
                    <a:p>
                      <a:pPr marL="0" marR="0" lvl="0" indent="0" algn="ctr" defTabSz="1243941" rtl="0" eaLnBrk="1" fontAlgn="auto" latinLnBrk="0" hangingPunct="1">
                        <a:lnSpc>
                          <a:spcPct val="100000"/>
                        </a:lnSpc>
                        <a:spcBef>
                          <a:spcPts val="0"/>
                        </a:spcBef>
                        <a:spcAft>
                          <a:spcPts val="0"/>
                        </a:spcAft>
                        <a:buClrTx/>
                        <a:buSzTx/>
                        <a:buFontTx/>
                        <a:buNone/>
                        <a:tabLst/>
                        <a:defRPr/>
                      </a:pPr>
                      <a:endParaRPr lang="ru-RU" sz="1000" b="1" dirty="0">
                        <a:solidFill>
                          <a:srgbClr val="D9D9D9"/>
                        </a:solidFill>
                      </a:endParaRPr>
                    </a:p>
                  </a:txBody>
                  <a:tcPr anchor="ctr">
                    <a:solidFill>
                      <a:srgbClr val="D9D9D9"/>
                    </a:solidFill>
                  </a:tcPr>
                </a:tc>
                <a:tc>
                  <a:txBody>
                    <a:bodyPr/>
                    <a:lstStyle/>
                    <a:p>
                      <a:pPr marL="0" marR="0" lvl="0" indent="0" algn="ctr" defTabSz="1243941" rtl="0" eaLnBrk="1" fontAlgn="auto" latinLnBrk="0" hangingPunct="1">
                        <a:lnSpc>
                          <a:spcPct val="100000"/>
                        </a:lnSpc>
                        <a:spcBef>
                          <a:spcPts val="0"/>
                        </a:spcBef>
                        <a:spcAft>
                          <a:spcPts val="0"/>
                        </a:spcAft>
                        <a:buClrTx/>
                        <a:buSzTx/>
                        <a:buFontTx/>
                        <a:buNone/>
                        <a:tabLst/>
                        <a:defRPr/>
                      </a:pPr>
                      <a:endParaRPr lang="ru-RU" sz="1000" b="1" dirty="0">
                        <a:solidFill>
                          <a:srgbClr val="D9D9D9"/>
                        </a:solidFill>
                      </a:endParaRPr>
                    </a:p>
                  </a:txBody>
                  <a:tcPr anchor="ctr">
                    <a:solidFill>
                      <a:srgbClr val="D9D9D9"/>
                    </a:solidFill>
                  </a:tcPr>
                </a:tc>
                <a:tc>
                  <a:txBody>
                    <a:bodyPr/>
                    <a:lstStyle/>
                    <a:p>
                      <a:pPr marL="0" marR="0" lvl="0" indent="0" algn="ctr" defTabSz="1243941" rtl="0" eaLnBrk="1" fontAlgn="auto" latinLnBrk="0" hangingPunct="1">
                        <a:lnSpc>
                          <a:spcPct val="100000"/>
                        </a:lnSpc>
                        <a:spcBef>
                          <a:spcPts val="0"/>
                        </a:spcBef>
                        <a:spcAft>
                          <a:spcPts val="0"/>
                        </a:spcAft>
                        <a:buClrTx/>
                        <a:buSzTx/>
                        <a:buFontTx/>
                        <a:buNone/>
                        <a:tabLst/>
                        <a:defRPr/>
                      </a:pPr>
                      <a:endParaRPr lang="ru-RU" sz="1000" b="1" dirty="0">
                        <a:solidFill>
                          <a:srgbClr val="D9D9D9"/>
                        </a:solidFill>
                      </a:endParaRPr>
                    </a:p>
                  </a:txBody>
                  <a:tcPr anchor="ctr">
                    <a:solidFill>
                      <a:srgbClr val="D9D9D9"/>
                    </a:solidFill>
                  </a:tcPr>
                </a:tc>
                <a:extLst>
                  <a:ext uri="{0D108BD9-81ED-4DB2-BD59-A6C34878D82A}">
                    <a16:rowId xmlns:a16="http://schemas.microsoft.com/office/drawing/2014/main" val="3982167008"/>
                  </a:ext>
                </a:extLst>
              </a:tr>
              <a:tr h="265818">
                <a:tc>
                  <a:txBody>
                    <a:bodyPr/>
                    <a:lstStyle/>
                    <a:p>
                      <a:pPr algn="ctr"/>
                      <a:r>
                        <a:rPr lang="ru-RU" sz="1000" b="1" dirty="0">
                          <a:solidFill>
                            <a:schemeClr val="bg1"/>
                          </a:solidFill>
                        </a:rPr>
                        <a:t>1.</a:t>
                      </a:r>
                      <a:r>
                        <a:rPr lang="en-US" sz="1000" b="1" dirty="0">
                          <a:solidFill>
                            <a:schemeClr val="bg1"/>
                          </a:solidFill>
                        </a:rPr>
                        <a:t>2</a:t>
                      </a:r>
                      <a:endParaRPr lang="ru-RU" sz="1000" b="1" dirty="0">
                        <a:solidFill>
                          <a:schemeClr val="bg1"/>
                        </a:solidFill>
                      </a:endParaRPr>
                    </a:p>
                  </a:txBody>
                  <a:tcPr anchor="ctr">
                    <a:solidFill>
                      <a:srgbClr val="008C95"/>
                    </a:solidFill>
                  </a:tcPr>
                </a:tc>
                <a:tc>
                  <a:txBody>
                    <a:bodyPr/>
                    <a:lstStyle/>
                    <a:p>
                      <a:pPr lvl="0" defTabSz="913722" fontAlgn="auto">
                        <a:spcBef>
                          <a:spcPts val="0"/>
                        </a:spcBef>
                        <a:spcAft>
                          <a:spcPts val="0"/>
                        </a:spcAft>
                        <a:buClrTx/>
                        <a:buSzTx/>
                        <a:defRPr/>
                      </a:pPr>
                      <a:r>
                        <a:rPr lang="ru-RU" sz="1000" dirty="0">
                          <a:solidFill>
                            <a:srgbClr val="00313C"/>
                          </a:solidFill>
                        </a:rPr>
                        <a:t>Анализ повторяемости и накопленного негативного эффекта в пределах конкретных ЕО, класса оборудования, продуктов, технологических цепочек, видов происшествий или потерь. </a:t>
                      </a:r>
                    </a:p>
                  </a:txBody>
                  <a:tcPr anchor="ctr"/>
                </a:tc>
                <a:tc>
                  <a:txBody>
                    <a:bodyPr/>
                    <a:lstStyle/>
                    <a:p>
                      <a:pPr marL="0" marR="0" lvl="0" indent="0" algn="ctr" defTabSz="1243941" rtl="0" eaLnBrk="1" fontAlgn="auto" latinLnBrk="0" hangingPunct="1">
                        <a:lnSpc>
                          <a:spcPct val="100000"/>
                        </a:lnSpc>
                        <a:spcBef>
                          <a:spcPts val="0"/>
                        </a:spcBef>
                        <a:spcAft>
                          <a:spcPts val="0"/>
                        </a:spcAft>
                        <a:buClrTx/>
                        <a:buSzTx/>
                        <a:buFontTx/>
                        <a:buNone/>
                        <a:tabLst/>
                        <a:defRPr/>
                      </a:pPr>
                      <a:r>
                        <a:rPr lang="en-US" sz="1000" b="1" dirty="0">
                          <a:solidFill>
                            <a:srgbClr val="008C95"/>
                          </a:solidFill>
                        </a:rPr>
                        <a:t>I, C</a:t>
                      </a:r>
                    </a:p>
                  </a:txBody>
                  <a:tcPr anchor="ctr">
                    <a:solidFill>
                      <a:srgbClr val="E5F2F2"/>
                    </a:solidFill>
                  </a:tcPr>
                </a:tc>
                <a:tc>
                  <a:txBody>
                    <a:bodyPr/>
                    <a:lstStyle/>
                    <a:p>
                      <a:pPr marL="0" marR="0" lvl="0" indent="0" algn="ctr" defTabSz="1243941" rtl="0" eaLnBrk="1" fontAlgn="auto" latinLnBrk="0" hangingPunct="1">
                        <a:lnSpc>
                          <a:spcPct val="100000"/>
                        </a:lnSpc>
                        <a:spcBef>
                          <a:spcPts val="0"/>
                        </a:spcBef>
                        <a:spcAft>
                          <a:spcPts val="0"/>
                        </a:spcAft>
                        <a:buClrTx/>
                        <a:buSzTx/>
                        <a:buFontTx/>
                        <a:buNone/>
                        <a:tabLst/>
                        <a:defRPr/>
                      </a:pPr>
                      <a:r>
                        <a:rPr lang="en-US" sz="1000" b="1" dirty="0">
                          <a:solidFill>
                            <a:srgbClr val="008C95"/>
                          </a:solidFill>
                        </a:rPr>
                        <a:t>A</a:t>
                      </a:r>
                      <a:endParaRPr lang="ru-RU" sz="1000" b="1" dirty="0">
                        <a:solidFill>
                          <a:srgbClr val="008C95"/>
                        </a:solidFill>
                      </a:endParaRPr>
                    </a:p>
                  </a:txBody>
                  <a:tcPr anchor="ctr">
                    <a:solidFill>
                      <a:srgbClr val="E5F2F2"/>
                    </a:solidFill>
                  </a:tcPr>
                </a:tc>
                <a:tc>
                  <a:txBody>
                    <a:bodyPr/>
                    <a:lstStyle/>
                    <a:p>
                      <a:pPr marL="0" marR="0" lvl="0" indent="0" algn="ctr" defTabSz="1243941" rtl="0" eaLnBrk="1" fontAlgn="auto" latinLnBrk="0" hangingPunct="1">
                        <a:lnSpc>
                          <a:spcPct val="100000"/>
                        </a:lnSpc>
                        <a:spcBef>
                          <a:spcPts val="0"/>
                        </a:spcBef>
                        <a:spcAft>
                          <a:spcPts val="0"/>
                        </a:spcAft>
                        <a:buClrTx/>
                        <a:buSzTx/>
                        <a:buFontTx/>
                        <a:buNone/>
                        <a:tabLst/>
                        <a:defRPr/>
                      </a:pPr>
                      <a:r>
                        <a:rPr lang="en-US" sz="1000" b="1" dirty="0">
                          <a:solidFill>
                            <a:schemeClr val="bg1"/>
                          </a:solidFill>
                        </a:rPr>
                        <a:t>R</a:t>
                      </a:r>
                      <a:endParaRPr lang="ru-RU" sz="1000" b="1" dirty="0">
                        <a:solidFill>
                          <a:schemeClr val="bg1"/>
                        </a:solidFill>
                      </a:endParaRPr>
                    </a:p>
                  </a:txBody>
                  <a:tcPr anchor="ctr">
                    <a:solidFill>
                      <a:srgbClr val="008C95"/>
                    </a:solidFill>
                  </a:tcPr>
                </a:tc>
                <a:tc>
                  <a:txBody>
                    <a:bodyPr/>
                    <a:lstStyle/>
                    <a:p>
                      <a:pPr algn="ctr"/>
                      <a:endParaRPr lang="ru-RU" sz="1000" b="1" dirty="0">
                        <a:solidFill>
                          <a:srgbClr val="D9D9D9"/>
                        </a:solidFill>
                      </a:endParaRPr>
                    </a:p>
                  </a:txBody>
                  <a:tcPr anchor="ctr">
                    <a:solidFill>
                      <a:srgbClr val="D9D9D9"/>
                    </a:solidFill>
                  </a:tcPr>
                </a:tc>
                <a:tc>
                  <a:txBody>
                    <a:bodyPr/>
                    <a:lstStyle/>
                    <a:p>
                      <a:pPr algn="ctr"/>
                      <a:endParaRPr lang="ru-RU" sz="1000" b="1" dirty="0">
                        <a:solidFill>
                          <a:srgbClr val="D9D9D9"/>
                        </a:solidFill>
                      </a:endParaRPr>
                    </a:p>
                  </a:txBody>
                  <a:tcPr anchor="ctr">
                    <a:solidFill>
                      <a:srgbClr val="D9D9D9"/>
                    </a:solidFill>
                  </a:tcPr>
                </a:tc>
                <a:tc>
                  <a:txBody>
                    <a:bodyPr/>
                    <a:lstStyle/>
                    <a:p>
                      <a:pPr algn="ctr"/>
                      <a:endParaRPr lang="ru-RU" sz="1000" b="1" dirty="0">
                        <a:solidFill>
                          <a:srgbClr val="D9D9D9"/>
                        </a:solidFill>
                      </a:endParaRPr>
                    </a:p>
                  </a:txBody>
                  <a:tcPr anchor="ctr">
                    <a:solidFill>
                      <a:srgbClr val="D9D9D9"/>
                    </a:solidFill>
                  </a:tcPr>
                </a:tc>
                <a:extLst>
                  <a:ext uri="{0D108BD9-81ED-4DB2-BD59-A6C34878D82A}">
                    <a16:rowId xmlns:a16="http://schemas.microsoft.com/office/drawing/2014/main" val="2966422411"/>
                  </a:ext>
                </a:extLst>
              </a:tr>
              <a:tr h="265818">
                <a:tc>
                  <a:txBody>
                    <a:bodyPr/>
                    <a:lstStyle/>
                    <a:p>
                      <a:pPr algn="ctr"/>
                      <a:r>
                        <a:rPr lang="ru-RU" sz="1000" b="1" dirty="0">
                          <a:solidFill>
                            <a:schemeClr val="bg1"/>
                          </a:solidFill>
                        </a:rPr>
                        <a:t>2</a:t>
                      </a:r>
                    </a:p>
                  </a:txBody>
                  <a:tcPr anchor="ctr">
                    <a:solidFill>
                      <a:srgbClr val="008C95"/>
                    </a:solidFill>
                  </a:tcPr>
                </a:tc>
                <a:tc>
                  <a:txBody>
                    <a:bodyPr/>
                    <a:lstStyle/>
                    <a:p>
                      <a:pPr>
                        <a:defRPr/>
                      </a:pPr>
                      <a:r>
                        <a:rPr lang="ru-RU" sz="1000" dirty="0">
                          <a:solidFill>
                            <a:srgbClr val="00313C"/>
                          </a:solidFill>
                        </a:rPr>
                        <a:t>Представление результатов анализа повторяемости на </a:t>
                      </a:r>
                      <a:r>
                        <a:rPr lang="ru-RU" sz="1000" dirty="0">
                          <a:solidFill>
                            <a:srgbClr val="00313C"/>
                          </a:solidFill>
                          <a:hlinkClick r:id="rId28"/>
                        </a:rPr>
                        <a:t>ритуале «Статус АКП» </a:t>
                      </a:r>
                      <a:r>
                        <a:rPr lang="ru-RU" sz="1000" dirty="0">
                          <a:solidFill>
                            <a:srgbClr val="00313C"/>
                          </a:solidFill>
                        </a:rPr>
                        <a:t>и обоснование целесообразности расследования повторяющегося события</a:t>
                      </a:r>
                    </a:p>
                  </a:txBody>
                  <a:tcPr anchor="ctr"/>
                </a:tc>
                <a:tc>
                  <a:txBody>
                    <a:bodyPr/>
                    <a:lstStyle/>
                    <a:p>
                      <a:pPr algn="ctr"/>
                      <a:endParaRPr lang="ru-RU" sz="1000" b="1" dirty="0">
                        <a:solidFill>
                          <a:srgbClr val="008C95"/>
                        </a:solidFill>
                      </a:endParaRPr>
                    </a:p>
                  </a:txBody>
                  <a:tcPr anchor="ctr">
                    <a:solidFill>
                      <a:srgbClr val="D9D9D9"/>
                    </a:solidFill>
                  </a:tcPr>
                </a:tc>
                <a:tc>
                  <a:txBody>
                    <a:bodyPr/>
                    <a:lstStyle/>
                    <a:p>
                      <a:pPr marL="0" marR="0" lvl="0" indent="0" algn="ctr" defTabSz="1243941" rtl="0" eaLnBrk="1" fontAlgn="auto" latinLnBrk="0" hangingPunct="1">
                        <a:lnSpc>
                          <a:spcPct val="100000"/>
                        </a:lnSpc>
                        <a:spcBef>
                          <a:spcPts val="0"/>
                        </a:spcBef>
                        <a:spcAft>
                          <a:spcPts val="0"/>
                        </a:spcAft>
                        <a:buClrTx/>
                        <a:buSzTx/>
                        <a:buFontTx/>
                        <a:buNone/>
                        <a:tabLst/>
                        <a:defRPr/>
                      </a:pPr>
                      <a:r>
                        <a:rPr lang="en-US" sz="1000" b="1" dirty="0">
                          <a:solidFill>
                            <a:srgbClr val="008C95"/>
                          </a:solidFill>
                        </a:rPr>
                        <a:t>I</a:t>
                      </a:r>
                      <a:endParaRPr lang="ru-RU" sz="1000" b="1" dirty="0">
                        <a:solidFill>
                          <a:srgbClr val="008C95"/>
                        </a:solidFill>
                      </a:endParaRPr>
                    </a:p>
                  </a:txBody>
                  <a:tcPr anchor="ctr">
                    <a:solidFill>
                      <a:srgbClr val="E5F2F2"/>
                    </a:solidFill>
                  </a:tcPr>
                </a:tc>
                <a:tc>
                  <a:txBody>
                    <a:bodyPr/>
                    <a:lstStyle/>
                    <a:p>
                      <a:pPr algn="ctr"/>
                      <a:r>
                        <a:rPr lang="en-US" sz="1000" b="1" dirty="0">
                          <a:solidFill>
                            <a:schemeClr val="bg1"/>
                          </a:solidFill>
                        </a:rPr>
                        <a:t>A, R</a:t>
                      </a:r>
                      <a:endParaRPr lang="ru-RU" sz="1000" b="1" dirty="0">
                        <a:solidFill>
                          <a:schemeClr val="bg1"/>
                        </a:solidFill>
                      </a:endParaRPr>
                    </a:p>
                  </a:txBody>
                  <a:tcPr anchor="ctr">
                    <a:solidFill>
                      <a:srgbClr val="008C95"/>
                    </a:solidFill>
                  </a:tcPr>
                </a:tc>
                <a:tc>
                  <a:txBody>
                    <a:bodyPr/>
                    <a:lstStyle/>
                    <a:p>
                      <a:pPr algn="ctr"/>
                      <a:endParaRPr lang="ru-RU" sz="1000" b="1" dirty="0">
                        <a:solidFill>
                          <a:srgbClr val="D9D9D9"/>
                        </a:solidFill>
                      </a:endParaRPr>
                    </a:p>
                  </a:txBody>
                  <a:tcPr anchor="ctr">
                    <a:solidFill>
                      <a:srgbClr val="D9D9D9"/>
                    </a:solidFill>
                  </a:tcPr>
                </a:tc>
                <a:tc>
                  <a:txBody>
                    <a:bodyPr/>
                    <a:lstStyle/>
                    <a:p>
                      <a:pPr algn="ctr"/>
                      <a:endParaRPr lang="ru-RU" sz="1000" b="1" dirty="0">
                        <a:solidFill>
                          <a:srgbClr val="D9D9D9"/>
                        </a:solidFill>
                      </a:endParaRPr>
                    </a:p>
                  </a:txBody>
                  <a:tcPr anchor="ctr">
                    <a:solidFill>
                      <a:srgbClr val="D9D9D9"/>
                    </a:solidFill>
                  </a:tcPr>
                </a:tc>
                <a:tc>
                  <a:txBody>
                    <a:bodyPr/>
                    <a:lstStyle/>
                    <a:p>
                      <a:pPr algn="ctr"/>
                      <a:endParaRPr lang="ru-RU" sz="1000" b="1" dirty="0">
                        <a:solidFill>
                          <a:srgbClr val="D9D9D9"/>
                        </a:solidFill>
                      </a:endParaRPr>
                    </a:p>
                  </a:txBody>
                  <a:tcPr anchor="ctr">
                    <a:solidFill>
                      <a:srgbClr val="D9D9D9"/>
                    </a:solidFill>
                  </a:tcPr>
                </a:tc>
                <a:extLst>
                  <a:ext uri="{0D108BD9-81ED-4DB2-BD59-A6C34878D82A}">
                    <a16:rowId xmlns:a16="http://schemas.microsoft.com/office/drawing/2014/main" val="808606769"/>
                  </a:ext>
                </a:extLst>
              </a:tr>
              <a:tr h="265818">
                <a:tc>
                  <a:txBody>
                    <a:bodyPr/>
                    <a:lstStyle/>
                    <a:p>
                      <a:pPr algn="ctr"/>
                      <a:r>
                        <a:rPr lang="ru-RU" sz="1000" b="1" dirty="0">
                          <a:solidFill>
                            <a:schemeClr val="bg1"/>
                          </a:solidFill>
                        </a:rPr>
                        <a:t>3</a:t>
                      </a:r>
                    </a:p>
                  </a:txBody>
                  <a:tcPr anchor="ctr">
                    <a:solidFill>
                      <a:srgbClr val="008C95"/>
                    </a:solidFill>
                  </a:tcPr>
                </a:tc>
                <a:tc>
                  <a:txBody>
                    <a:bodyPr/>
                    <a:lstStyle/>
                    <a:p>
                      <a:pPr lvl="0">
                        <a:defRPr/>
                      </a:pPr>
                      <a:r>
                        <a:rPr lang="ru-RU" sz="1000" dirty="0">
                          <a:solidFill>
                            <a:srgbClr val="00313C"/>
                          </a:solidFill>
                        </a:rPr>
                        <a:t>Информирование ГД, ГИ, ДП, руководителя СУН о событии и инициирование расследования. Формирование </a:t>
                      </a:r>
                      <a:r>
                        <a:rPr lang="ru-RU" sz="1000" dirty="0">
                          <a:solidFill>
                            <a:srgbClr val="00313C"/>
                          </a:solidFill>
                          <a:hlinkClick r:id="rId29"/>
                        </a:rPr>
                        <a:t>карточки события</a:t>
                      </a:r>
                      <a:endParaRPr lang="ru-RU" sz="1000" dirty="0">
                        <a:solidFill>
                          <a:srgbClr val="00313C"/>
                        </a:solidFill>
                      </a:endParaRPr>
                    </a:p>
                  </a:txBody>
                  <a:tcPr anchor="ctr"/>
                </a:tc>
                <a:tc>
                  <a:txBody>
                    <a:bodyPr/>
                    <a:lstStyle/>
                    <a:p>
                      <a:pPr marL="0" marR="0" lvl="0" indent="0" algn="ctr" defTabSz="913473" rtl="0" eaLnBrk="1" fontAlgn="base" latinLnBrk="0" hangingPunct="1">
                        <a:lnSpc>
                          <a:spcPct val="100000"/>
                        </a:lnSpc>
                        <a:spcBef>
                          <a:spcPct val="0"/>
                        </a:spcBef>
                        <a:spcAft>
                          <a:spcPct val="0"/>
                        </a:spcAft>
                        <a:buClr>
                          <a:srgbClr val="008080"/>
                        </a:buClr>
                        <a:buSzPct val="100000"/>
                        <a:buFontTx/>
                        <a:buNone/>
                        <a:tabLst/>
                        <a:defRPr/>
                      </a:pPr>
                      <a:r>
                        <a:rPr lang="en-US" sz="1000" b="1" dirty="0">
                          <a:solidFill>
                            <a:srgbClr val="008C95"/>
                          </a:solidFill>
                          <a:latin typeface="+mn-lt"/>
                        </a:rPr>
                        <a:t>I, C</a:t>
                      </a:r>
                    </a:p>
                  </a:txBody>
                  <a:tcPr anchor="ctr">
                    <a:solidFill>
                      <a:srgbClr val="E5F2F2"/>
                    </a:solidFill>
                  </a:tcPr>
                </a:tc>
                <a:tc>
                  <a:txBody>
                    <a:bodyPr/>
                    <a:lstStyle/>
                    <a:p>
                      <a:pPr algn="ctr"/>
                      <a:r>
                        <a:rPr lang="en-US" sz="1000" b="1" dirty="0">
                          <a:solidFill>
                            <a:schemeClr val="bg1"/>
                          </a:solidFill>
                        </a:rPr>
                        <a:t>A,</a:t>
                      </a:r>
                      <a:r>
                        <a:rPr lang="en-US" sz="1000" b="1" baseline="0" dirty="0">
                          <a:solidFill>
                            <a:schemeClr val="bg1"/>
                          </a:solidFill>
                        </a:rPr>
                        <a:t> R</a:t>
                      </a:r>
                      <a:endParaRPr lang="ru-RU" sz="1000" b="1" dirty="0">
                        <a:solidFill>
                          <a:schemeClr val="bg1"/>
                        </a:solidFill>
                      </a:endParaRPr>
                    </a:p>
                  </a:txBody>
                  <a:tcPr anchor="ctr">
                    <a:solidFill>
                      <a:srgbClr val="008C95"/>
                    </a:solidFill>
                  </a:tcPr>
                </a:tc>
                <a:tc>
                  <a:txBody>
                    <a:bodyPr/>
                    <a:lstStyle/>
                    <a:p>
                      <a:pPr marL="0" marR="0" lvl="0" indent="0" algn="ctr" defTabSz="1243941" rtl="0" eaLnBrk="1" fontAlgn="auto" latinLnBrk="0" hangingPunct="1">
                        <a:lnSpc>
                          <a:spcPct val="100000"/>
                        </a:lnSpc>
                        <a:spcBef>
                          <a:spcPts val="0"/>
                        </a:spcBef>
                        <a:spcAft>
                          <a:spcPts val="0"/>
                        </a:spcAft>
                        <a:buClrTx/>
                        <a:buSzTx/>
                        <a:buFontTx/>
                        <a:buNone/>
                        <a:tabLst/>
                        <a:defRPr/>
                      </a:pPr>
                      <a:r>
                        <a:rPr lang="en-US" sz="1000" b="1" dirty="0">
                          <a:solidFill>
                            <a:srgbClr val="008C95"/>
                          </a:solidFill>
                        </a:rPr>
                        <a:t>C</a:t>
                      </a:r>
                      <a:endParaRPr lang="ru-RU" sz="1000" b="1" dirty="0">
                        <a:solidFill>
                          <a:srgbClr val="008C95"/>
                        </a:solidFill>
                      </a:endParaRPr>
                    </a:p>
                  </a:txBody>
                  <a:tcPr anchor="ctr">
                    <a:solidFill>
                      <a:srgbClr val="E5F2F2"/>
                    </a:solidFill>
                  </a:tcPr>
                </a:tc>
                <a:tc>
                  <a:txBody>
                    <a:bodyPr/>
                    <a:lstStyle/>
                    <a:p>
                      <a:pPr algn="ctr"/>
                      <a:r>
                        <a:rPr lang="en-US" sz="1000" b="1" dirty="0">
                          <a:solidFill>
                            <a:srgbClr val="008C95"/>
                          </a:solidFill>
                        </a:rPr>
                        <a:t>I</a:t>
                      </a:r>
                      <a:endParaRPr lang="ru-RU" sz="1000" b="1" dirty="0">
                        <a:solidFill>
                          <a:srgbClr val="008C95"/>
                        </a:solidFill>
                      </a:endParaRPr>
                    </a:p>
                  </a:txBody>
                  <a:tcPr anchor="ctr">
                    <a:solidFill>
                      <a:srgbClr val="E5F2F2"/>
                    </a:solidFill>
                  </a:tcPr>
                </a:tc>
                <a:tc>
                  <a:txBody>
                    <a:bodyPr/>
                    <a:lstStyle/>
                    <a:p>
                      <a:pPr algn="ctr"/>
                      <a:r>
                        <a:rPr lang="en-US" sz="1000" b="1" dirty="0">
                          <a:solidFill>
                            <a:srgbClr val="008C95"/>
                          </a:solidFill>
                        </a:rPr>
                        <a:t>I</a:t>
                      </a:r>
                      <a:endParaRPr lang="ru-RU" sz="1000" b="1" dirty="0">
                        <a:solidFill>
                          <a:srgbClr val="008C95"/>
                        </a:solidFill>
                      </a:endParaRPr>
                    </a:p>
                  </a:txBody>
                  <a:tcPr anchor="ctr">
                    <a:solidFill>
                      <a:srgbClr val="E5F2F2"/>
                    </a:solidFill>
                  </a:tcPr>
                </a:tc>
                <a:tc>
                  <a:txBody>
                    <a:bodyPr/>
                    <a:lstStyle/>
                    <a:p>
                      <a:pPr algn="ctr"/>
                      <a:r>
                        <a:rPr lang="en-US" sz="1000" b="1" dirty="0">
                          <a:solidFill>
                            <a:srgbClr val="008C95"/>
                          </a:solidFill>
                        </a:rPr>
                        <a:t>I</a:t>
                      </a:r>
                      <a:endParaRPr lang="ru-RU" sz="1000" b="1" dirty="0">
                        <a:solidFill>
                          <a:srgbClr val="008C95"/>
                        </a:solidFill>
                      </a:endParaRPr>
                    </a:p>
                  </a:txBody>
                  <a:tcPr anchor="ctr">
                    <a:solidFill>
                      <a:srgbClr val="E5F2F2"/>
                    </a:solidFill>
                  </a:tcPr>
                </a:tc>
                <a:extLst>
                  <a:ext uri="{0D108BD9-81ED-4DB2-BD59-A6C34878D82A}">
                    <a16:rowId xmlns:a16="http://schemas.microsoft.com/office/drawing/2014/main" val="2583893656"/>
                  </a:ext>
                </a:extLst>
              </a:tr>
              <a:tr h="265818">
                <a:tc>
                  <a:txBody>
                    <a:bodyPr/>
                    <a:lstStyle/>
                    <a:p>
                      <a:pPr algn="ctr"/>
                      <a:r>
                        <a:rPr lang="ru-RU" sz="1000" b="1" dirty="0">
                          <a:solidFill>
                            <a:schemeClr val="bg1"/>
                          </a:solidFill>
                        </a:rPr>
                        <a:t>4</a:t>
                      </a:r>
                    </a:p>
                  </a:txBody>
                  <a:tcPr anchor="ctr">
                    <a:solidFill>
                      <a:srgbClr val="008C95"/>
                    </a:solidFill>
                  </a:tcPr>
                </a:tc>
                <a:tc>
                  <a:txBody>
                    <a:bodyPr/>
                    <a:lstStyle/>
                    <a:p>
                      <a:pPr lvl="0">
                        <a:defRPr/>
                      </a:pPr>
                      <a:r>
                        <a:rPr lang="ru-RU" sz="1000" dirty="0">
                          <a:solidFill>
                            <a:srgbClr val="00313C"/>
                          </a:solidFill>
                        </a:rPr>
                        <a:t>Информирование руководителей ФЭП КЦ согласно схемы оперативного информирования</a:t>
                      </a:r>
                    </a:p>
                  </a:txBody>
                  <a:tcPr anchor="ctr"/>
                </a:tc>
                <a:tc>
                  <a:txBody>
                    <a:bodyPr/>
                    <a:lstStyle/>
                    <a:p>
                      <a:pPr algn="ctr"/>
                      <a:r>
                        <a:rPr lang="en-US" sz="1000" b="1" dirty="0">
                          <a:solidFill>
                            <a:schemeClr val="bg1"/>
                          </a:solidFill>
                        </a:rPr>
                        <a:t>R, C</a:t>
                      </a:r>
                    </a:p>
                  </a:txBody>
                  <a:tcPr anchor="ctr">
                    <a:solidFill>
                      <a:srgbClr val="008C95"/>
                    </a:solidFill>
                  </a:tcPr>
                </a:tc>
                <a:tc>
                  <a:txBody>
                    <a:bodyPr/>
                    <a:lstStyle/>
                    <a:p>
                      <a:pPr algn="ctr"/>
                      <a:r>
                        <a:rPr lang="en-US" sz="1000" b="1" dirty="0">
                          <a:solidFill>
                            <a:srgbClr val="008C95"/>
                          </a:solidFill>
                        </a:rPr>
                        <a:t>C</a:t>
                      </a:r>
                      <a:endParaRPr lang="ru-RU" sz="1000" b="1" dirty="0">
                        <a:solidFill>
                          <a:srgbClr val="008C95"/>
                        </a:solidFill>
                      </a:endParaRPr>
                    </a:p>
                  </a:txBody>
                  <a:tcPr anchor="ctr">
                    <a:solidFill>
                      <a:srgbClr val="E5F2F2"/>
                    </a:solidFill>
                  </a:tcPr>
                </a:tc>
                <a:tc>
                  <a:txBody>
                    <a:bodyPr/>
                    <a:lstStyle/>
                    <a:p>
                      <a:pPr marL="0" marR="0" lvl="0" indent="0" algn="ctr" defTabSz="1243941" rtl="0" eaLnBrk="1" fontAlgn="auto" latinLnBrk="0" hangingPunct="1">
                        <a:lnSpc>
                          <a:spcPct val="100000"/>
                        </a:lnSpc>
                        <a:spcBef>
                          <a:spcPts val="0"/>
                        </a:spcBef>
                        <a:spcAft>
                          <a:spcPts val="0"/>
                        </a:spcAft>
                        <a:buClrTx/>
                        <a:buSzTx/>
                        <a:buFontTx/>
                        <a:buNone/>
                        <a:tabLst/>
                        <a:defRPr/>
                      </a:pPr>
                      <a:r>
                        <a:rPr lang="en-US" sz="1000" b="1" dirty="0">
                          <a:solidFill>
                            <a:srgbClr val="008C95"/>
                          </a:solidFill>
                        </a:rPr>
                        <a:t>C</a:t>
                      </a:r>
                      <a:endParaRPr lang="ru-RU" sz="1000" b="1" dirty="0">
                        <a:solidFill>
                          <a:srgbClr val="008C95"/>
                        </a:solidFill>
                      </a:endParaRPr>
                    </a:p>
                  </a:txBody>
                  <a:tcPr anchor="ctr">
                    <a:solidFill>
                      <a:srgbClr val="E5F2F2"/>
                    </a:solidFill>
                  </a:tcPr>
                </a:tc>
                <a:tc>
                  <a:txBody>
                    <a:bodyPr/>
                    <a:lstStyle/>
                    <a:p>
                      <a:pPr marL="0" marR="0" lvl="0" indent="0" algn="ctr" defTabSz="1243941" rtl="0" eaLnBrk="1" fontAlgn="auto" latinLnBrk="0" hangingPunct="1">
                        <a:lnSpc>
                          <a:spcPct val="100000"/>
                        </a:lnSpc>
                        <a:spcBef>
                          <a:spcPts val="0"/>
                        </a:spcBef>
                        <a:spcAft>
                          <a:spcPts val="0"/>
                        </a:spcAft>
                        <a:buClrTx/>
                        <a:buSzTx/>
                        <a:buFontTx/>
                        <a:buNone/>
                        <a:tabLst/>
                        <a:defRPr/>
                      </a:pPr>
                      <a:r>
                        <a:rPr lang="en-US" sz="1000" b="1" dirty="0">
                          <a:solidFill>
                            <a:schemeClr val="bg1"/>
                          </a:solidFill>
                        </a:rPr>
                        <a:t>A,</a:t>
                      </a:r>
                      <a:r>
                        <a:rPr lang="en-US" sz="1000" b="1" baseline="0" dirty="0">
                          <a:solidFill>
                            <a:schemeClr val="bg1"/>
                          </a:solidFill>
                        </a:rPr>
                        <a:t> R</a:t>
                      </a:r>
                      <a:endParaRPr lang="ru-RU" sz="1000" b="1" dirty="0">
                        <a:solidFill>
                          <a:schemeClr val="bg1"/>
                        </a:solidFill>
                      </a:endParaRPr>
                    </a:p>
                  </a:txBody>
                  <a:tcPr anchor="ctr">
                    <a:solidFill>
                      <a:srgbClr val="008C95"/>
                    </a:solidFill>
                  </a:tcPr>
                </a:tc>
                <a:tc>
                  <a:txBody>
                    <a:bodyPr/>
                    <a:lstStyle/>
                    <a:p>
                      <a:pPr marL="0" marR="0" lvl="0" indent="0" algn="ctr" defTabSz="1243941" rtl="0" eaLnBrk="1" fontAlgn="auto" latinLnBrk="0" hangingPunct="1">
                        <a:lnSpc>
                          <a:spcPct val="100000"/>
                        </a:lnSpc>
                        <a:spcBef>
                          <a:spcPts val="0"/>
                        </a:spcBef>
                        <a:spcAft>
                          <a:spcPts val="0"/>
                        </a:spcAft>
                        <a:buClrTx/>
                        <a:buSzTx/>
                        <a:buFontTx/>
                        <a:buNone/>
                        <a:tabLst/>
                        <a:defRPr/>
                      </a:pPr>
                      <a:r>
                        <a:rPr lang="en-US" sz="1000" b="1" dirty="0">
                          <a:solidFill>
                            <a:schemeClr val="bg1"/>
                          </a:solidFill>
                        </a:rPr>
                        <a:t>R</a:t>
                      </a:r>
                      <a:endParaRPr lang="ru-RU" sz="1000" b="1" dirty="0">
                        <a:solidFill>
                          <a:schemeClr val="bg1"/>
                        </a:solidFill>
                      </a:endParaRPr>
                    </a:p>
                  </a:txBody>
                  <a:tcPr anchor="ctr">
                    <a:solidFill>
                      <a:srgbClr val="008C95"/>
                    </a:solidFill>
                  </a:tcPr>
                </a:tc>
                <a:tc>
                  <a:txBody>
                    <a:bodyPr/>
                    <a:lstStyle/>
                    <a:p>
                      <a:pPr marL="0" marR="0" lvl="0" indent="0" algn="ctr" defTabSz="1243941" rtl="0" eaLnBrk="1" fontAlgn="auto" latinLnBrk="0" hangingPunct="1">
                        <a:lnSpc>
                          <a:spcPct val="100000"/>
                        </a:lnSpc>
                        <a:spcBef>
                          <a:spcPts val="0"/>
                        </a:spcBef>
                        <a:spcAft>
                          <a:spcPts val="0"/>
                        </a:spcAft>
                        <a:buClrTx/>
                        <a:buSzTx/>
                        <a:buFontTx/>
                        <a:buNone/>
                        <a:tabLst/>
                        <a:defRPr/>
                      </a:pPr>
                      <a:r>
                        <a:rPr lang="en-US" sz="1000" b="1" dirty="0">
                          <a:solidFill>
                            <a:schemeClr val="bg1"/>
                          </a:solidFill>
                        </a:rPr>
                        <a:t>R</a:t>
                      </a:r>
                      <a:endParaRPr lang="ru-RU" sz="1000" b="1" dirty="0">
                        <a:solidFill>
                          <a:schemeClr val="bg1"/>
                        </a:solidFill>
                      </a:endParaRPr>
                    </a:p>
                  </a:txBody>
                  <a:tcPr anchor="ctr">
                    <a:solidFill>
                      <a:srgbClr val="008C95"/>
                    </a:solidFill>
                  </a:tcPr>
                </a:tc>
                <a:extLst>
                  <a:ext uri="{0D108BD9-81ED-4DB2-BD59-A6C34878D82A}">
                    <a16:rowId xmlns:a16="http://schemas.microsoft.com/office/drawing/2014/main" val="2952688311"/>
                  </a:ext>
                </a:extLst>
              </a:tr>
            </a:tbl>
          </a:graphicData>
        </a:graphic>
      </p:graphicFrame>
      <p:grpSp>
        <p:nvGrpSpPr>
          <p:cNvPr id="53" name="Группа 52"/>
          <p:cNvGrpSpPr/>
          <p:nvPr/>
        </p:nvGrpSpPr>
        <p:grpSpPr>
          <a:xfrm>
            <a:off x="10053488" y="240091"/>
            <a:ext cx="1836912" cy="270925"/>
            <a:chOff x="10272872" y="20657"/>
            <a:chExt cx="1836912" cy="270925"/>
          </a:xfrm>
        </p:grpSpPr>
        <p:grpSp>
          <p:nvGrpSpPr>
            <p:cNvPr id="54" name="Group 157">
              <a:extLst>
                <a:ext uri="{FF2B5EF4-FFF2-40B4-BE49-F238E27FC236}">
                  <a16:creationId xmlns:a16="http://schemas.microsoft.com/office/drawing/2014/main" id="{4CEEC936-88F2-487F-9301-BBF7EE53302E}"/>
                </a:ext>
              </a:extLst>
            </p:cNvPr>
            <p:cNvGrpSpPr>
              <a:grpSpLocks/>
            </p:cNvGrpSpPr>
            <p:nvPr>
              <p:custDataLst>
                <p:tags r:id="rId3"/>
              </p:custDataLst>
            </p:nvPr>
          </p:nvGrpSpPr>
          <p:grpSpPr>
            <a:xfrm>
              <a:off x="10635114" y="75002"/>
              <a:ext cx="387944" cy="216580"/>
              <a:chOff x="3088884" y="1164709"/>
              <a:chExt cx="2296426" cy="1282037"/>
            </a:xfrm>
            <a:solidFill>
              <a:srgbClr val="B2D2D8"/>
            </a:solidFill>
          </p:grpSpPr>
          <p:sp>
            <p:nvSpPr>
              <p:cNvPr id="72" name="Freeform: Shape 158">
                <a:extLst>
                  <a:ext uri="{FF2B5EF4-FFF2-40B4-BE49-F238E27FC236}">
                    <a16:creationId xmlns:a16="http://schemas.microsoft.com/office/drawing/2014/main" id="{F4F9E692-AE8C-4FC4-A89B-E6184CB74099}"/>
                  </a:ext>
                </a:extLst>
              </p:cNvPr>
              <p:cNvSpPr/>
              <p:nvPr>
                <p:custDataLst>
                  <p:tags r:id="rId21"/>
                </p:custDataLst>
              </p:nvPr>
            </p:nvSpPr>
            <p:spPr>
              <a:xfrm>
                <a:off x="3088884" y="1164709"/>
                <a:ext cx="2296426" cy="1282037"/>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53573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53573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153573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7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7 w 1828800"/>
                  <a:gd name="connsiteY1" fmla="*/ 0 h 914400"/>
                  <a:gd name="connsiteX2" fmla="*/ 1828800 w 1828800"/>
                  <a:gd name="connsiteY2" fmla="*/ 457200 h 914400"/>
                  <a:gd name="connsiteX3" fmla="*/ 1645787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7 w 1828800"/>
                  <a:gd name="connsiteY1" fmla="*/ 0 h 914400"/>
                  <a:gd name="connsiteX2" fmla="*/ 1828800 w 1828800"/>
                  <a:gd name="connsiteY2" fmla="*/ 457200 h 914400"/>
                  <a:gd name="connsiteX3" fmla="*/ 1645787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45787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645025" y="0"/>
                    </a:lnTo>
                    <a:lnTo>
                      <a:pt x="1828800" y="457200"/>
                    </a:lnTo>
                    <a:lnTo>
                      <a:pt x="1645025" y="914400"/>
                    </a:lnTo>
                    <a:lnTo>
                      <a:pt x="0" y="914400"/>
                    </a:lnTo>
                    <a:lnTo>
                      <a:pt x="183775" y="457200"/>
                    </a:lnTo>
                    <a:close/>
                  </a:path>
                </a:pathLst>
              </a:custGeom>
              <a:grpFill/>
              <a:ln w="9525" cap="flat" cmpd="sng" algn="ctr">
                <a:solidFill>
                  <a:srgbClr val="FFFFFF"/>
                </a:solidFill>
                <a:prstDash val="solid"/>
              </a:ln>
              <a:effectLst/>
            </p:spPr>
            <p:txBody>
              <a:bodyPr wrap="square" l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800" b="0" i="0" u="none" strike="noStrike" kern="0" cap="none" spc="0" normalizeH="0" baseline="0" noProof="0" dirty="0" err="1">
                  <a:ln>
                    <a:noFill/>
                  </a:ln>
                  <a:solidFill>
                    <a:srgbClr val="FFFFFF"/>
                  </a:solidFill>
                  <a:effectLst/>
                  <a:uLnTx/>
                  <a:uFillTx/>
                  <a:latin typeface="Arial"/>
                  <a:ea typeface="+mn-ea"/>
                  <a:cs typeface="+mn-cs"/>
                </a:endParaRPr>
              </a:p>
            </p:txBody>
          </p:sp>
          <p:sp>
            <p:nvSpPr>
              <p:cNvPr id="73" name="TextBox 72">
                <a:extLst>
                  <a:ext uri="{FF2B5EF4-FFF2-40B4-BE49-F238E27FC236}">
                    <a16:creationId xmlns:a16="http://schemas.microsoft.com/office/drawing/2014/main" id="{DBD621E5-087B-4D36-BF72-18BE3ACC1830}"/>
                  </a:ext>
                </a:extLst>
              </p:cNvPr>
              <p:cNvSpPr txBox="1"/>
              <p:nvPr>
                <p:custDataLst>
                  <p:tags r:id="rId22"/>
                </p:custDataLst>
              </p:nvPr>
            </p:nvSpPr>
            <p:spPr>
              <a:xfrm>
                <a:off x="3370450" y="1253740"/>
                <a:ext cx="1784092" cy="1103976"/>
              </a:xfrm>
              <a:prstGeom prst="rect">
                <a:avLst/>
              </a:prstGeom>
              <a:grpFill/>
            </p:spPr>
            <p:txBody>
              <a:bodyPr vert="horz" wrap="square" lIns="36000" tIns="0" rIns="0" bIns="0" rtlCol="0" anchor="ctr">
                <a:noAutofit/>
              </a:bodyPr>
              <a:lstStyle>
                <a:lvl1pPr lvl="0" indent="0" defTabSz="913473" fontAlgn="base">
                  <a:spcBef>
                    <a:spcPct val="0"/>
                  </a:spcBef>
                  <a:spcAft>
                    <a:spcPct val="0"/>
                  </a:spcAft>
                  <a:buClr>
                    <a:schemeClr val="tx2"/>
                  </a:buClr>
                  <a:buSzPct val="100000"/>
                  <a:defRPr lang="ru-RU" sz="1600" baseline="0" dirty="0"/>
                </a:lvl1pPr>
                <a:lvl2pPr marL="198335" lvl="1" indent="-194662" defTabSz="913473" fontAlgn="base">
                  <a:spcBef>
                    <a:spcPct val="0"/>
                  </a:spcBef>
                  <a:spcAft>
                    <a:spcPct val="0"/>
                  </a:spcAft>
                  <a:buClr>
                    <a:schemeClr val="accent4"/>
                  </a:buClr>
                  <a:buSzPct val="125000"/>
                  <a:buFont typeface="Arial" charset="0"/>
                  <a:buChar char="▪"/>
                  <a:defRPr lang="ru-RU" sz="1600" baseline="0" dirty="0"/>
                </a:lvl2pPr>
                <a:lvl3pPr marL="455435" lvl="2" indent="-253428" defTabSz="913473" fontAlgn="base">
                  <a:spcBef>
                    <a:spcPct val="0"/>
                  </a:spcBef>
                  <a:spcAft>
                    <a:spcPct val="0"/>
                  </a:spcAft>
                  <a:buClr>
                    <a:schemeClr val="accent6"/>
                  </a:buClr>
                  <a:buSzPct val="120000"/>
                  <a:buFont typeface="Arial" charset="0"/>
                  <a:buChar char="–"/>
                  <a:defRPr lang="ru-RU" sz="1600" baseline="0" dirty="0"/>
                </a:lvl3pPr>
                <a:lvl4pPr marL="628060" lvl="3" indent="-157933" defTabSz="913473" fontAlgn="base">
                  <a:spcBef>
                    <a:spcPct val="0"/>
                  </a:spcBef>
                  <a:spcAft>
                    <a:spcPct val="0"/>
                  </a:spcAft>
                  <a:buClr>
                    <a:schemeClr val="accent6"/>
                  </a:buClr>
                  <a:buSzPct val="120000"/>
                  <a:buFont typeface="Arial" charset="0"/>
                  <a:buChar char="▫"/>
                  <a:defRPr lang="ru-RU" sz="1600" baseline="0" dirty="0"/>
                </a:lvl4pPr>
                <a:lvl5pPr marL="763957" lvl="4" indent="-132223" defTabSz="913473" fontAlgn="base">
                  <a:spcBef>
                    <a:spcPct val="0"/>
                  </a:spcBef>
                  <a:spcAft>
                    <a:spcPct val="0"/>
                  </a:spcAft>
                  <a:buClr>
                    <a:schemeClr val="accent6"/>
                  </a:buClr>
                  <a:buSzPct val="89000"/>
                  <a:buFont typeface="Arial" charset="0"/>
                  <a:buChar char="-"/>
                  <a:defRPr lang="ru-RU" sz="1600" baseline="0" dirty="0"/>
                </a:lvl5pPr>
                <a:lvl6pPr marL="1020030" indent="-177089" defTabSz="1218026" fontAlgn="base">
                  <a:spcBef>
                    <a:spcPct val="0"/>
                  </a:spcBef>
                  <a:spcAft>
                    <a:spcPct val="0"/>
                  </a:spcAft>
                  <a:buClr>
                    <a:schemeClr val="tx2"/>
                  </a:buClr>
                  <a:buSzPct val="89000"/>
                  <a:buFont typeface="Arial" charset="0"/>
                  <a:buChar char="-"/>
                  <a:defRPr sz="2100" baseline="0"/>
                </a:lvl6pPr>
                <a:lvl7pPr marL="1020030" indent="-177089" defTabSz="1218026" fontAlgn="base">
                  <a:spcBef>
                    <a:spcPct val="0"/>
                  </a:spcBef>
                  <a:spcAft>
                    <a:spcPct val="0"/>
                  </a:spcAft>
                  <a:buClr>
                    <a:schemeClr val="tx2"/>
                  </a:buClr>
                  <a:buSzPct val="89000"/>
                  <a:buFont typeface="Arial" charset="0"/>
                  <a:buChar char="-"/>
                  <a:defRPr sz="2100" baseline="0"/>
                </a:lvl7pPr>
                <a:lvl8pPr marL="1020030" indent="-177089" defTabSz="1218026" fontAlgn="base">
                  <a:spcBef>
                    <a:spcPct val="0"/>
                  </a:spcBef>
                  <a:spcAft>
                    <a:spcPct val="0"/>
                  </a:spcAft>
                  <a:buClr>
                    <a:schemeClr val="tx2"/>
                  </a:buClr>
                  <a:buSzPct val="89000"/>
                  <a:buFont typeface="Arial" charset="0"/>
                  <a:buChar char="-"/>
                  <a:defRPr sz="2100" baseline="0"/>
                </a:lvl8pPr>
                <a:lvl9pPr marL="1020030" indent="-177089" defTabSz="1218026" fontAlgn="base">
                  <a:spcBef>
                    <a:spcPct val="0"/>
                  </a:spcBef>
                  <a:spcAft>
                    <a:spcPct val="0"/>
                  </a:spcAft>
                  <a:buClr>
                    <a:schemeClr val="tx2"/>
                  </a:buClr>
                  <a:buSzPct val="89000"/>
                  <a:buFont typeface="Arial" charset="0"/>
                  <a:buChar char="-"/>
                  <a:defRPr sz="2100" baseline="0"/>
                </a:lvl9pPr>
              </a:lstStyle>
              <a:p>
                <a:pPr marL="0" marR="0" lvl="0" indent="0" defTabSz="913473" eaLnBrk="1" fontAlgn="base" latinLnBrk="0" hangingPunct="1">
                  <a:lnSpc>
                    <a:spcPct val="100000"/>
                  </a:lnSpc>
                  <a:spcBef>
                    <a:spcPct val="0"/>
                  </a:spcBef>
                  <a:spcAft>
                    <a:spcPct val="0"/>
                  </a:spcAft>
                  <a:buClr>
                    <a:srgbClr val="008080"/>
                  </a:buClr>
                  <a:buSzPct val="100000"/>
                  <a:buFontTx/>
                  <a:buNone/>
                  <a:tabLst/>
                  <a:defRPr/>
                </a:pPr>
                <a:endParaRPr kumimoji="0" lang="ru-RU" sz="800" b="1" i="0" u="none" strike="noStrike" kern="0" cap="none" spc="0" normalizeH="0" baseline="0" noProof="0">
                  <a:ln>
                    <a:noFill/>
                  </a:ln>
                  <a:solidFill>
                    <a:srgbClr val="FFFFFF"/>
                  </a:solidFill>
                  <a:effectLst/>
                  <a:uLnTx/>
                  <a:uFillTx/>
                </a:endParaRPr>
              </a:p>
            </p:txBody>
          </p:sp>
        </p:grpSp>
        <p:grpSp>
          <p:nvGrpSpPr>
            <p:cNvPr id="55" name="Group 160">
              <a:extLst>
                <a:ext uri="{FF2B5EF4-FFF2-40B4-BE49-F238E27FC236}">
                  <a16:creationId xmlns:a16="http://schemas.microsoft.com/office/drawing/2014/main" id="{04FC4A19-C68D-44AC-BCE4-E0CA3A8AEF16}"/>
                </a:ext>
              </a:extLst>
            </p:cNvPr>
            <p:cNvGrpSpPr/>
            <p:nvPr>
              <p:custDataLst>
                <p:tags r:id="rId4"/>
              </p:custDataLst>
            </p:nvPr>
          </p:nvGrpSpPr>
          <p:grpSpPr>
            <a:xfrm>
              <a:off x="10272872" y="75002"/>
              <a:ext cx="387944" cy="216580"/>
              <a:chOff x="921522" y="1164709"/>
              <a:chExt cx="2296426" cy="1282037"/>
            </a:xfrm>
          </p:grpSpPr>
          <p:sp>
            <p:nvSpPr>
              <p:cNvPr id="70" name="Freeform: Shape 161">
                <a:extLst>
                  <a:ext uri="{FF2B5EF4-FFF2-40B4-BE49-F238E27FC236}">
                    <a16:creationId xmlns:a16="http://schemas.microsoft.com/office/drawing/2014/main" id="{197CF1A7-7FE1-46BA-ACC2-20AA31C51914}"/>
                  </a:ext>
                </a:extLst>
              </p:cNvPr>
              <p:cNvSpPr/>
              <p:nvPr>
                <p:custDataLst>
                  <p:tags r:id="rId19"/>
                </p:custDataLst>
              </p:nvPr>
            </p:nvSpPr>
            <p:spPr>
              <a:xfrm>
                <a:off x="921522" y="1164709"/>
                <a:ext cx="2296426" cy="1282037"/>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185591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83775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83775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0 w 1828800"/>
                  <a:gd name="connsiteY5"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645025" y="0"/>
                    </a:lnTo>
                    <a:lnTo>
                      <a:pt x="1828800" y="457200"/>
                    </a:lnTo>
                    <a:lnTo>
                      <a:pt x="1645025" y="914400"/>
                    </a:lnTo>
                    <a:lnTo>
                      <a:pt x="0" y="914400"/>
                    </a:lnTo>
                    <a:lnTo>
                      <a:pt x="0" y="457200"/>
                    </a:lnTo>
                    <a:close/>
                  </a:path>
                </a:pathLst>
              </a:custGeom>
              <a:solidFill>
                <a:srgbClr val="008080"/>
              </a:solidFill>
              <a:ln w="9525" cap="flat" cmpd="sng" algn="ctr">
                <a:solidFill>
                  <a:srgbClr val="FFFFFF"/>
                </a:solidFill>
                <a:prstDash val="solid"/>
              </a:ln>
              <a:effectLst/>
            </p:spPr>
            <p:txBody>
              <a:bodyPr wrap="square" l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800" b="0" i="0" u="none" strike="noStrike" kern="0" cap="none" spc="0" normalizeH="0" baseline="0" noProof="0" dirty="0" err="1">
                  <a:ln>
                    <a:noFill/>
                  </a:ln>
                  <a:solidFill>
                    <a:srgbClr val="FFFFFF"/>
                  </a:solidFill>
                  <a:effectLst/>
                  <a:uLnTx/>
                  <a:uFillTx/>
                  <a:latin typeface="Arial"/>
                  <a:ea typeface="+mn-ea"/>
                  <a:cs typeface="+mn-cs"/>
                </a:endParaRPr>
              </a:p>
            </p:txBody>
          </p:sp>
          <p:sp>
            <p:nvSpPr>
              <p:cNvPr id="71" name="TextBox 70">
                <a:extLst>
                  <a:ext uri="{FF2B5EF4-FFF2-40B4-BE49-F238E27FC236}">
                    <a16:creationId xmlns:a16="http://schemas.microsoft.com/office/drawing/2014/main" id="{53079148-39E0-4FCB-82CF-F97B48FC81A3}"/>
                  </a:ext>
                </a:extLst>
              </p:cNvPr>
              <p:cNvSpPr txBox="1"/>
              <p:nvPr>
                <p:custDataLst>
                  <p:tags r:id="rId20"/>
                </p:custDataLst>
              </p:nvPr>
            </p:nvSpPr>
            <p:spPr>
              <a:xfrm>
                <a:off x="985022" y="1253740"/>
                <a:ext cx="2002159" cy="1103976"/>
              </a:xfrm>
              <a:prstGeom prst="rect">
                <a:avLst/>
              </a:prstGeom>
              <a:solidFill>
                <a:srgbClr val="008080"/>
              </a:solidFill>
            </p:spPr>
            <p:txBody>
              <a:bodyPr vert="horz" wrap="square" lIns="36000" tIns="0" rIns="0" bIns="0" rtlCol="0" anchor="ctr">
                <a:noAutofit/>
              </a:bodyPr>
              <a:lstStyle>
                <a:lvl1pPr lvl="0" indent="0" defTabSz="913473" fontAlgn="base">
                  <a:spcBef>
                    <a:spcPct val="0"/>
                  </a:spcBef>
                  <a:spcAft>
                    <a:spcPct val="0"/>
                  </a:spcAft>
                  <a:buClr>
                    <a:schemeClr val="tx2"/>
                  </a:buClr>
                  <a:buSzPct val="100000"/>
                  <a:defRPr lang="ru-RU" sz="1600" baseline="0" dirty="0"/>
                </a:lvl1pPr>
                <a:lvl2pPr marL="198335" lvl="1" indent="-194662" defTabSz="913473" fontAlgn="base">
                  <a:spcBef>
                    <a:spcPct val="0"/>
                  </a:spcBef>
                  <a:spcAft>
                    <a:spcPct val="0"/>
                  </a:spcAft>
                  <a:buClr>
                    <a:schemeClr val="accent4"/>
                  </a:buClr>
                  <a:buSzPct val="125000"/>
                  <a:buFont typeface="Arial" charset="0"/>
                  <a:buChar char="▪"/>
                  <a:defRPr lang="ru-RU" sz="1600" baseline="0" dirty="0"/>
                </a:lvl2pPr>
                <a:lvl3pPr marL="455435" lvl="2" indent="-253428" defTabSz="913473" fontAlgn="base">
                  <a:spcBef>
                    <a:spcPct val="0"/>
                  </a:spcBef>
                  <a:spcAft>
                    <a:spcPct val="0"/>
                  </a:spcAft>
                  <a:buClr>
                    <a:schemeClr val="accent6"/>
                  </a:buClr>
                  <a:buSzPct val="120000"/>
                  <a:buFont typeface="Arial" charset="0"/>
                  <a:buChar char="–"/>
                  <a:defRPr lang="ru-RU" sz="1600" baseline="0" dirty="0"/>
                </a:lvl3pPr>
                <a:lvl4pPr marL="628060" lvl="3" indent="-157933" defTabSz="913473" fontAlgn="base">
                  <a:spcBef>
                    <a:spcPct val="0"/>
                  </a:spcBef>
                  <a:spcAft>
                    <a:spcPct val="0"/>
                  </a:spcAft>
                  <a:buClr>
                    <a:schemeClr val="accent6"/>
                  </a:buClr>
                  <a:buSzPct val="120000"/>
                  <a:buFont typeface="Arial" charset="0"/>
                  <a:buChar char="▫"/>
                  <a:defRPr lang="ru-RU" sz="1600" baseline="0" dirty="0"/>
                </a:lvl4pPr>
                <a:lvl5pPr marL="763957" lvl="4" indent="-132223" defTabSz="913473" fontAlgn="base">
                  <a:spcBef>
                    <a:spcPct val="0"/>
                  </a:spcBef>
                  <a:spcAft>
                    <a:spcPct val="0"/>
                  </a:spcAft>
                  <a:buClr>
                    <a:schemeClr val="accent6"/>
                  </a:buClr>
                  <a:buSzPct val="89000"/>
                  <a:buFont typeface="Arial" charset="0"/>
                  <a:buChar char="-"/>
                  <a:defRPr lang="ru-RU" sz="1600" baseline="0" dirty="0"/>
                </a:lvl5pPr>
                <a:lvl6pPr marL="1020030" indent="-177089" defTabSz="1218026" fontAlgn="base">
                  <a:spcBef>
                    <a:spcPct val="0"/>
                  </a:spcBef>
                  <a:spcAft>
                    <a:spcPct val="0"/>
                  </a:spcAft>
                  <a:buClr>
                    <a:schemeClr val="tx2"/>
                  </a:buClr>
                  <a:buSzPct val="89000"/>
                  <a:buFont typeface="Arial" charset="0"/>
                  <a:buChar char="-"/>
                  <a:defRPr sz="2100" baseline="0"/>
                </a:lvl6pPr>
                <a:lvl7pPr marL="1020030" indent="-177089" defTabSz="1218026" fontAlgn="base">
                  <a:spcBef>
                    <a:spcPct val="0"/>
                  </a:spcBef>
                  <a:spcAft>
                    <a:spcPct val="0"/>
                  </a:spcAft>
                  <a:buClr>
                    <a:schemeClr val="tx2"/>
                  </a:buClr>
                  <a:buSzPct val="89000"/>
                  <a:buFont typeface="Arial" charset="0"/>
                  <a:buChar char="-"/>
                  <a:defRPr sz="2100" baseline="0"/>
                </a:lvl7pPr>
                <a:lvl8pPr marL="1020030" indent="-177089" defTabSz="1218026" fontAlgn="base">
                  <a:spcBef>
                    <a:spcPct val="0"/>
                  </a:spcBef>
                  <a:spcAft>
                    <a:spcPct val="0"/>
                  </a:spcAft>
                  <a:buClr>
                    <a:schemeClr val="tx2"/>
                  </a:buClr>
                  <a:buSzPct val="89000"/>
                  <a:buFont typeface="Arial" charset="0"/>
                  <a:buChar char="-"/>
                  <a:defRPr sz="2100" baseline="0"/>
                </a:lvl8pPr>
                <a:lvl9pPr marL="1020030" indent="-177089" defTabSz="1218026" fontAlgn="base">
                  <a:spcBef>
                    <a:spcPct val="0"/>
                  </a:spcBef>
                  <a:spcAft>
                    <a:spcPct val="0"/>
                  </a:spcAft>
                  <a:buClr>
                    <a:schemeClr val="tx2"/>
                  </a:buClr>
                  <a:buSzPct val="89000"/>
                  <a:buFont typeface="Arial" charset="0"/>
                  <a:buChar char="-"/>
                  <a:defRPr sz="2100" baseline="0"/>
                </a:lvl9pPr>
              </a:lstStyle>
              <a:p>
                <a:pPr marL="0" marR="0" lvl="0" indent="0" defTabSz="913473" eaLnBrk="1" fontAlgn="base" latinLnBrk="0" hangingPunct="1">
                  <a:lnSpc>
                    <a:spcPct val="100000"/>
                  </a:lnSpc>
                  <a:spcBef>
                    <a:spcPct val="0"/>
                  </a:spcBef>
                  <a:spcAft>
                    <a:spcPct val="0"/>
                  </a:spcAft>
                  <a:buClr>
                    <a:srgbClr val="008080"/>
                  </a:buClr>
                  <a:buSzPct val="100000"/>
                  <a:buFontTx/>
                  <a:buNone/>
                  <a:tabLst/>
                  <a:defRPr/>
                </a:pPr>
                <a:endParaRPr kumimoji="0" lang="en-US" sz="800" b="1" i="0" u="none" strike="noStrike" kern="0" cap="none" spc="0" normalizeH="0" baseline="0" noProof="0">
                  <a:ln>
                    <a:noFill/>
                  </a:ln>
                  <a:solidFill>
                    <a:srgbClr val="FFFFFF"/>
                  </a:solidFill>
                  <a:effectLst/>
                  <a:uLnTx/>
                  <a:uFillTx/>
                </a:endParaRPr>
              </a:p>
            </p:txBody>
          </p:sp>
        </p:grpSp>
        <p:sp>
          <p:nvSpPr>
            <p:cNvPr id="56" name="Oval 21">
              <a:extLst>
                <a:ext uri="{FF2B5EF4-FFF2-40B4-BE49-F238E27FC236}">
                  <a16:creationId xmlns:a16="http://schemas.microsoft.com/office/drawing/2014/main" id="{CA8C2CDF-DFFA-426A-BAAE-897286934E9F}"/>
                </a:ext>
              </a:extLst>
            </p:cNvPr>
            <p:cNvSpPr>
              <a:spLocks noChangeArrowheads="1"/>
            </p:cNvSpPr>
            <p:nvPr>
              <p:custDataLst>
                <p:tags r:id="rId5"/>
              </p:custDataLst>
            </p:nvPr>
          </p:nvSpPr>
          <p:spPr bwMode="gray">
            <a:xfrm>
              <a:off x="10392370" y="20657"/>
              <a:ext cx="109965" cy="109965"/>
            </a:xfrm>
            <a:prstGeom prst="ellipse">
              <a:avLst/>
            </a:prstGeom>
            <a:solidFill>
              <a:srgbClr val="008080"/>
            </a:solidFill>
            <a:ln w="9525">
              <a:solidFill>
                <a:srgbClr val="FFFFFF"/>
              </a:solidFill>
              <a:round/>
              <a:headEnd/>
              <a:tailEnd/>
            </a:ln>
          </p:spPr>
          <p:txBody>
            <a:bodyPr wrap="none" lIns="91430" tIns="45715" rIns="91430" bIns="45715" anchor="ctr">
              <a:noAutofit/>
            </a:bodyPr>
            <a:lstStyle/>
            <a:p>
              <a:pPr marL="0" marR="0" lvl="0" indent="0" algn="ctr" defTabSz="913523" eaLnBrk="1" fontAlgn="auto" latinLnBrk="0" hangingPunct="1">
                <a:lnSpc>
                  <a:spcPct val="100000"/>
                </a:lnSpc>
                <a:spcBef>
                  <a:spcPts val="0"/>
                </a:spcBef>
                <a:spcAft>
                  <a:spcPts val="0"/>
                </a:spcAft>
                <a:buClr>
                  <a:srgbClr val="000000"/>
                </a:buClr>
                <a:buSzTx/>
                <a:buFontTx/>
                <a:buNone/>
                <a:tabLst/>
                <a:defRPr/>
              </a:pPr>
              <a:r>
                <a:rPr kumimoji="0" lang="en-US" sz="600" b="1" i="0" u="none" strike="noStrike" kern="0" cap="none" spc="0" normalizeH="0" baseline="0" noProof="0" dirty="0">
                  <a:ln>
                    <a:noFill/>
                  </a:ln>
                  <a:solidFill>
                    <a:srgbClr val="FFFFFF"/>
                  </a:solidFill>
                  <a:effectLst/>
                  <a:uLnTx/>
                  <a:uFillTx/>
                </a:rPr>
                <a:t>1</a:t>
              </a:r>
            </a:p>
          </p:txBody>
        </p:sp>
        <p:sp>
          <p:nvSpPr>
            <p:cNvPr id="57" name="Oval 21">
              <a:extLst>
                <a:ext uri="{FF2B5EF4-FFF2-40B4-BE49-F238E27FC236}">
                  <a16:creationId xmlns:a16="http://schemas.microsoft.com/office/drawing/2014/main" id="{24F374FD-1D76-4320-A12C-1FE7B2FD066D}"/>
                </a:ext>
              </a:extLst>
            </p:cNvPr>
            <p:cNvSpPr>
              <a:spLocks noChangeArrowheads="1"/>
            </p:cNvSpPr>
            <p:nvPr>
              <p:custDataLst>
                <p:tags r:id="rId6"/>
              </p:custDataLst>
            </p:nvPr>
          </p:nvSpPr>
          <p:spPr bwMode="gray">
            <a:xfrm>
              <a:off x="10754612" y="20657"/>
              <a:ext cx="109965" cy="109965"/>
            </a:xfrm>
            <a:prstGeom prst="ellipse">
              <a:avLst/>
            </a:prstGeom>
            <a:solidFill>
              <a:srgbClr val="B2D2D8"/>
            </a:solidFill>
            <a:ln w="9525">
              <a:solidFill>
                <a:srgbClr val="FFFFFF"/>
              </a:solidFill>
              <a:round/>
              <a:headEnd/>
              <a:tailEnd/>
            </a:ln>
          </p:spPr>
          <p:txBody>
            <a:bodyPr wrap="none" lIns="91430" tIns="45715" rIns="91430" bIns="45715" anchor="ctr">
              <a:noAutofit/>
            </a:bodyPr>
            <a:lstStyle/>
            <a:p>
              <a:pPr marL="0" marR="0" lvl="0" indent="0" algn="ctr" defTabSz="913523" eaLnBrk="1" fontAlgn="auto" latinLnBrk="0" hangingPunct="1">
                <a:lnSpc>
                  <a:spcPct val="100000"/>
                </a:lnSpc>
                <a:spcBef>
                  <a:spcPts val="0"/>
                </a:spcBef>
                <a:spcAft>
                  <a:spcPts val="0"/>
                </a:spcAft>
                <a:buClr>
                  <a:srgbClr val="000000"/>
                </a:buClr>
                <a:buSzTx/>
                <a:buFontTx/>
                <a:buNone/>
                <a:tabLst/>
                <a:defRPr/>
              </a:pPr>
              <a:r>
                <a:rPr kumimoji="0" lang="en-US" sz="600" b="1" i="0" u="none" strike="noStrike" kern="0" cap="none" spc="0" normalizeH="0" baseline="0" noProof="0" dirty="0">
                  <a:ln>
                    <a:noFill/>
                  </a:ln>
                  <a:solidFill>
                    <a:srgbClr val="008080"/>
                  </a:solidFill>
                  <a:effectLst/>
                  <a:uLnTx/>
                  <a:uFillTx/>
                </a:rPr>
                <a:t>2</a:t>
              </a:r>
            </a:p>
          </p:txBody>
        </p:sp>
        <p:grpSp>
          <p:nvGrpSpPr>
            <p:cNvPr id="58" name="Group 165">
              <a:extLst>
                <a:ext uri="{FF2B5EF4-FFF2-40B4-BE49-F238E27FC236}">
                  <a16:creationId xmlns:a16="http://schemas.microsoft.com/office/drawing/2014/main" id="{6A479927-CF71-4D23-9A1F-AC5ADBA948D7}"/>
                </a:ext>
              </a:extLst>
            </p:cNvPr>
            <p:cNvGrpSpPr>
              <a:grpSpLocks/>
            </p:cNvGrpSpPr>
            <p:nvPr>
              <p:custDataLst>
                <p:tags r:id="rId7"/>
              </p:custDataLst>
            </p:nvPr>
          </p:nvGrpSpPr>
          <p:grpSpPr>
            <a:xfrm>
              <a:off x="10997356" y="75002"/>
              <a:ext cx="387944" cy="216580"/>
              <a:chOff x="5256246" y="1164709"/>
              <a:chExt cx="2296426" cy="1282037"/>
            </a:xfrm>
            <a:solidFill>
              <a:srgbClr val="B2D2D8"/>
            </a:solidFill>
          </p:grpSpPr>
          <p:sp>
            <p:nvSpPr>
              <p:cNvPr id="68" name="Freeform: Shape 166">
                <a:extLst>
                  <a:ext uri="{FF2B5EF4-FFF2-40B4-BE49-F238E27FC236}">
                    <a16:creationId xmlns:a16="http://schemas.microsoft.com/office/drawing/2014/main" id="{22D52BEC-83FC-4511-ADA5-830242BCB184}"/>
                  </a:ext>
                </a:extLst>
              </p:cNvPr>
              <p:cNvSpPr/>
              <p:nvPr>
                <p:custDataLst>
                  <p:tags r:id="rId17"/>
                </p:custDataLst>
              </p:nvPr>
            </p:nvSpPr>
            <p:spPr>
              <a:xfrm>
                <a:off x="5256246" y="1164709"/>
                <a:ext cx="2296426" cy="1282037"/>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53573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53573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153573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183013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183013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3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6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6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6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09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43209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177289 w 1828800"/>
                  <a:gd name="connsiteY5" fmla="*/ 457200 h 914400"/>
                  <a:gd name="connsiteX0" fmla="*/ 0 w 1828800"/>
                  <a:gd name="connsiteY0" fmla="*/ 0 h 914400"/>
                  <a:gd name="connsiteX1" fmla="*/ 1651512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5151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645025" y="0"/>
                    </a:lnTo>
                    <a:lnTo>
                      <a:pt x="1828800" y="457200"/>
                    </a:lnTo>
                    <a:lnTo>
                      <a:pt x="1645025" y="914400"/>
                    </a:lnTo>
                    <a:lnTo>
                      <a:pt x="0" y="914400"/>
                    </a:lnTo>
                    <a:lnTo>
                      <a:pt x="183775" y="457200"/>
                    </a:lnTo>
                    <a:close/>
                  </a:path>
                </a:pathLst>
              </a:custGeom>
              <a:grpFill/>
              <a:ln w="9525" cap="flat" cmpd="sng" algn="ctr">
                <a:solidFill>
                  <a:srgbClr val="FFFFFF"/>
                </a:solidFill>
                <a:prstDash val="solid"/>
              </a:ln>
              <a:effectLst/>
            </p:spPr>
            <p:txBody>
              <a:bodyPr wrap="square" l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800" b="0" i="0" u="none" strike="noStrike" kern="0" cap="none" spc="0" normalizeH="0" baseline="0" noProof="0" dirty="0" err="1">
                  <a:ln>
                    <a:noFill/>
                  </a:ln>
                  <a:solidFill>
                    <a:srgbClr val="FFFFFF"/>
                  </a:solidFill>
                  <a:effectLst/>
                  <a:uLnTx/>
                  <a:uFillTx/>
                  <a:latin typeface="Arial"/>
                  <a:ea typeface="+mn-ea"/>
                  <a:cs typeface="+mn-cs"/>
                </a:endParaRPr>
              </a:p>
            </p:txBody>
          </p:sp>
          <p:sp>
            <p:nvSpPr>
              <p:cNvPr id="69" name="TextBox 68">
                <a:extLst>
                  <a:ext uri="{FF2B5EF4-FFF2-40B4-BE49-F238E27FC236}">
                    <a16:creationId xmlns:a16="http://schemas.microsoft.com/office/drawing/2014/main" id="{41D6F7D5-7207-4EA6-A00C-094CDCE9741C}"/>
                  </a:ext>
                </a:extLst>
              </p:cNvPr>
              <p:cNvSpPr txBox="1"/>
              <p:nvPr>
                <p:custDataLst>
                  <p:tags r:id="rId18"/>
                </p:custDataLst>
              </p:nvPr>
            </p:nvSpPr>
            <p:spPr>
              <a:xfrm>
                <a:off x="5537812" y="1253740"/>
                <a:ext cx="1784092" cy="1103976"/>
              </a:xfrm>
              <a:prstGeom prst="rect">
                <a:avLst/>
              </a:prstGeom>
              <a:grpFill/>
            </p:spPr>
            <p:txBody>
              <a:bodyPr vert="horz" wrap="square" lIns="36000" tIns="0" rIns="0" bIns="0" rtlCol="0" anchor="ctr">
                <a:noAutofit/>
              </a:bodyPr>
              <a:lstStyle>
                <a:lvl1pPr lvl="0" indent="0" defTabSz="913473" fontAlgn="base">
                  <a:spcBef>
                    <a:spcPct val="0"/>
                  </a:spcBef>
                  <a:spcAft>
                    <a:spcPct val="0"/>
                  </a:spcAft>
                  <a:buClr>
                    <a:schemeClr val="tx2"/>
                  </a:buClr>
                  <a:buSzPct val="100000"/>
                  <a:defRPr lang="ru-RU" sz="1600" baseline="0" dirty="0"/>
                </a:lvl1pPr>
                <a:lvl2pPr marL="198335" lvl="1" indent="-194662" defTabSz="913473" fontAlgn="base">
                  <a:spcBef>
                    <a:spcPct val="0"/>
                  </a:spcBef>
                  <a:spcAft>
                    <a:spcPct val="0"/>
                  </a:spcAft>
                  <a:buClr>
                    <a:schemeClr val="accent4"/>
                  </a:buClr>
                  <a:buSzPct val="125000"/>
                  <a:buFont typeface="Arial" charset="0"/>
                  <a:buChar char="▪"/>
                  <a:defRPr lang="ru-RU" sz="1600" baseline="0" dirty="0"/>
                </a:lvl2pPr>
                <a:lvl3pPr marL="455435" lvl="2" indent="-253428" defTabSz="913473" fontAlgn="base">
                  <a:spcBef>
                    <a:spcPct val="0"/>
                  </a:spcBef>
                  <a:spcAft>
                    <a:spcPct val="0"/>
                  </a:spcAft>
                  <a:buClr>
                    <a:schemeClr val="accent6"/>
                  </a:buClr>
                  <a:buSzPct val="120000"/>
                  <a:buFont typeface="Arial" charset="0"/>
                  <a:buChar char="–"/>
                  <a:defRPr lang="ru-RU" sz="1600" baseline="0" dirty="0"/>
                </a:lvl3pPr>
                <a:lvl4pPr marL="628060" lvl="3" indent="-157933" defTabSz="913473" fontAlgn="base">
                  <a:spcBef>
                    <a:spcPct val="0"/>
                  </a:spcBef>
                  <a:spcAft>
                    <a:spcPct val="0"/>
                  </a:spcAft>
                  <a:buClr>
                    <a:schemeClr val="accent6"/>
                  </a:buClr>
                  <a:buSzPct val="120000"/>
                  <a:buFont typeface="Arial" charset="0"/>
                  <a:buChar char="▫"/>
                  <a:defRPr lang="ru-RU" sz="1600" baseline="0" dirty="0"/>
                </a:lvl4pPr>
                <a:lvl5pPr marL="763957" lvl="4" indent="-132223" defTabSz="913473" fontAlgn="base">
                  <a:spcBef>
                    <a:spcPct val="0"/>
                  </a:spcBef>
                  <a:spcAft>
                    <a:spcPct val="0"/>
                  </a:spcAft>
                  <a:buClr>
                    <a:schemeClr val="accent6"/>
                  </a:buClr>
                  <a:buSzPct val="89000"/>
                  <a:buFont typeface="Arial" charset="0"/>
                  <a:buChar char="-"/>
                  <a:defRPr lang="ru-RU" sz="1600" baseline="0" dirty="0"/>
                </a:lvl5pPr>
                <a:lvl6pPr marL="1020030" indent="-177089" defTabSz="1218026" fontAlgn="base">
                  <a:spcBef>
                    <a:spcPct val="0"/>
                  </a:spcBef>
                  <a:spcAft>
                    <a:spcPct val="0"/>
                  </a:spcAft>
                  <a:buClr>
                    <a:schemeClr val="tx2"/>
                  </a:buClr>
                  <a:buSzPct val="89000"/>
                  <a:buFont typeface="Arial" charset="0"/>
                  <a:buChar char="-"/>
                  <a:defRPr sz="2100" baseline="0"/>
                </a:lvl6pPr>
                <a:lvl7pPr marL="1020030" indent="-177089" defTabSz="1218026" fontAlgn="base">
                  <a:spcBef>
                    <a:spcPct val="0"/>
                  </a:spcBef>
                  <a:spcAft>
                    <a:spcPct val="0"/>
                  </a:spcAft>
                  <a:buClr>
                    <a:schemeClr val="tx2"/>
                  </a:buClr>
                  <a:buSzPct val="89000"/>
                  <a:buFont typeface="Arial" charset="0"/>
                  <a:buChar char="-"/>
                  <a:defRPr sz="2100" baseline="0"/>
                </a:lvl7pPr>
                <a:lvl8pPr marL="1020030" indent="-177089" defTabSz="1218026" fontAlgn="base">
                  <a:spcBef>
                    <a:spcPct val="0"/>
                  </a:spcBef>
                  <a:spcAft>
                    <a:spcPct val="0"/>
                  </a:spcAft>
                  <a:buClr>
                    <a:schemeClr val="tx2"/>
                  </a:buClr>
                  <a:buSzPct val="89000"/>
                  <a:buFont typeface="Arial" charset="0"/>
                  <a:buChar char="-"/>
                  <a:defRPr sz="2100" baseline="0"/>
                </a:lvl8pPr>
                <a:lvl9pPr marL="1020030" indent="-177089" defTabSz="1218026" fontAlgn="base">
                  <a:spcBef>
                    <a:spcPct val="0"/>
                  </a:spcBef>
                  <a:spcAft>
                    <a:spcPct val="0"/>
                  </a:spcAft>
                  <a:buClr>
                    <a:schemeClr val="tx2"/>
                  </a:buClr>
                  <a:buSzPct val="89000"/>
                  <a:buFont typeface="Arial" charset="0"/>
                  <a:buChar char="-"/>
                  <a:defRPr sz="2100" baseline="0"/>
                </a:lvl9pPr>
              </a:lstStyle>
              <a:p>
                <a:pPr marL="0" marR="0" lvl="0" indent="0" defTabSz="913473" eaLnBrk="1" fontAlgn="base" latinLnBrk="0" hangingPunct="1">
                  <a:lnSpc>
                    <a:spcPct val="100000"/>
                  </a:lnSpc>
                  <a:spcBef>
                    <a:spcPct val="0"/>
                  </a:spcBef>
                  <a:spcAft>
                    <a:spcPct val="0"/>
                  </a:spcAft>
                  <a:buClr>
                    <a:srgbClr val="008080"/>
                  </a:buClr>
                  <a:buSzPct val="100000"/>
                  <a:buFontTx/>
                  <a:buNone/>
                  <a:tabLst/>
                  <a:defRPr/>
                </a:pPr>
                <a:endParaRPr kumimoji="0" lang="az-Cyrl-AZ" sz="800" b="1" i="0" u="none" strike="noStrike" kern="0" cap="none" spc="0" normalizeH="0" baseline="0" noProof="0">
                  <a:ln>
                    <a:noFill/>
                  </a:ln>
                  <a:solidFill>
                    <a:srgbClr val="FFFFFF"/>
                  </a:solidFill>
                  <a:effectLst/>
                  <a:uLnTx/>
                  <a:uFillTx/>
                </a:endParaRPr>
              </a:p>
            </p:txBody>
          </p:sp>
        </p:grpSp>
        <p:sp>
          <p:nvSpPr>
            <p:cNvPr id="59" name="Oval 21">
              <a:extLst>
                <a:ext uri="{FF2B5EF4-FFF2-40B4-BE49-F238E27FC236}">
                  <a16:creationId xmlns:a16="http://schemas.microsoft.com/office/drawing/2014/main" id="{534F44EC-FB5F-47D7-BFF8-6E1D0857E593}"/>
                </a:ext>
              </a:extLst>
            </p:cNvPr>
            <p:cNvSpPr>
              <a:spLocks noChangeArrowheads="1"/>
            </p:cNvSpPr>
            <p:nvPr>
              <p:custDataLst>
                <p:tags r:id="rId8"/>
              </p:custDataLst>
            </p:nvPr>
          </p:nvSpPr>
          <p:spPr bwMode="gray">
            <a:xfrm>
              <a:off x="11116853" y="20657"/>
              <a:ext cx="109965" cy="109965"/>
            </a:xfrm>
            <a:prstGeom prst="ellipse">
              <a:avLst/>
            </a:prstGeom>
            <a:solidFill>
              <a:srgbClr val="B2D2D8"/>
            </a:solidFill>
            <a:ln w="9525">
              <a:solidFill>
                <a:srgbClr val="FFFFFF"/>
              </a:solidFill>
              <a:round/>
              <a:headEnd/>
              <a:tailEnd/>
            </a:ln>
          </p:spPr>
          <p:txBody>
            <a:bodyPr wrap="none" lIns="91430" tIns="45715" rIns="91430" bIns="45715" anchor="ctr">
              <a:noAutofit/>
            </a:bodyPr>
            <a:lstStyle/>
            <a:p>
              <a:pPr marL="0" marR="0" lvl="0" indent="0" algn="ctr" defTabSz="913523" eaLnBrk="1" fontAlgn="auto" latinLnBrk="0" hangingPunct="1">
                <a:lnSpc>
                  <a:spcPct val="100000"/>
                </a:lnSpc>
                <a:spcBef>
                  <a:spcPts val="0"/>
                </a:spcBef>
                <a:spcAft>
                  <a:spcPts val="0"/>
                </a:spcAft>
                <a:buClr>
                  <a:srgbClr val="000000"/>
                </a:buClr>
                <a:buSzTx/>
                <a:buFontTx/>
                <a:buNone/>
                <a:tabLst/>
                <a:defRPr/>
              </a:pPr>
              <a:r>
                <a:rPr kumimoji="0" lang="en-US" sz="600" b="1" i="0" u="none" strike="noStrike" kern="0" cap="none" spc="0" normalizeH="0" baseline="0" noProof="0" dirty="0">
                  <a:ln>
                    <a:noFill/>
                  </a:ln>
                  <a:solidFill>
                    <a:srgbClr val="008080"/>
                  </a:solidFill>
                  <a:effectLst/>
                  <a:uLnTx/>
                  <a:uFillTx/>
                </a:rPr>
                <a:t>3</a:t>
              </a:r>
            </a:p>
          </p:txBody>
        </p:sp>
        <p:grpSp>
          <p:nvGrpSpPr>
            <p:cNvPr id="60" name="Group 169">
              <a:extLst>
                <a:ext uri="{FF2B5EF4-FFF2-40B4-BE49-F238E27FC236}">
                  <a16:creationId xmlns:a16="http://schemas.microsoft.com/office/drawing/2014/main" id="{13285675-2FDB-48AB-86DD-E0FA8ABD9726}"/>
                </a:ext>
              </a:extLst>
            </p:cNvPr>
            <p:cNvGrpSpPr>
              <a:grpSpLocks/>
            </p:cNvGrpSpPr>
            <p:nvPr>
              <p:custDataLst>
                <p:tags r:id="rId9"/>
              </p:custDataLst>
            </p:nvPr>
          </p:nvGrpSpPr>
          <p:grpSpPr>
            <a:xfrm>
              <a:off x="11359598" y="75002"/>
              <a:ext cx="387944" cy="216580"/>
              <a:chOff x="7423608" y="1164709"/>
              <a:chExt cx="2296426" cy="1282037"/>
            </a:xfrm>
            <a:solidFill>
              <a:srgbClr val="B2D2D8"/>
            </a:solidFill>
          </p:grpSpPr>
          <p:sp>
            <p:nvSpPr>
              <p:cNvPr id="66" name="Freeform: Shape 170">
                <a:extLst>
                  <a:ext uri="{FF2B5EF4-FFF2-40B4-BE49-F238E27FC236}">
                    <a16:creationId xmlns:a16="http://schemas.microsoft.com/office/drawing/2014/main" id="{9922053E-E6BB-46F5-AFA6-3CD333C80E1D}"/>
                  </a:ext>
                </a:extLst>
              </p:cNvPr>
              <p:cNvSpPr/>
              <p:nvPr>
                <p:custDataLst>
                  <p:tags r:id="rId15"/>
                </p:custDataLst>
              </p:nvPr>
            </p:nvSpPr>
            <p:spPr>
              <a:xfrm>
                <a:off x="7423608" y="1164709"/>
                <a:ext cx="2296426" cy="1282037"/>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53573 w 1828800"/>
                  <a:gd name="connsiteY5" fmla="*/ 457200 h 914400"/>
                  <a:gd name="connsiteX0" fmla="*/ 0 w 1828800"/>
                  <a:gd name="connsiteY0" fmla="*/ 0 h 914400"/>
                  <a:gd name="connsiteX1" fmla="*/ 1675226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53573 w 1828800"/>
                  <a:gd name="connsiteY5" fmla="*/ 457200 h 914400"/>
                  <a:gd name="connsiteX0" fmla="*/ 0 w 1828800"/>
                  <a:gd name="connsiteY0" fmla="*/ 0 h 914400"/>
                  <a:gd name="connsiteX1" fmla="*/ 1675226 w 1828800"/>
                  <a:gd name="connsiteY1" fmla="*/ 0 h 914400"/>
                  <a:gd name="connsiteX2" fmla="*/ 1828800 w 1828800"/>
                  <a:gd name="connsiteY2" fmla="*/ 457200 h 914400"/>
                  <a:gd name="connsiteX3" fmla="*/ 1675226 w 1828800"/>
                  <a:gd name="connsiteY3" fmla="*/ 914400 h 914400"/>
                  <a:gd name="connsiteX4" fmla="*/ 0 w 1828800"/>
                  <a:gd name="connsiteY4" fmla="*/ 914400 h 914400"/>
                  <a:gd name="connsiteX5" fmla="*/ 153573 w 1828800"/>
                  <a:gd name="connsiteY5" fmla="*/ 457200 h 914400"/>
                  <a:gd name="connsiteX0" fmla="*/ 0 w 1828800"/>
                  <a:gd name="connsiteY0" fmla="*/ 0 h 914400"/>
                  <a:gd name="connsiteX1" fmla="*/ 1675226 w 1828800"/>
                  <a:gd name="connsiteY1" fmla="*/ 0 h 914400"/>
                  <a:gd name="connsiteX2" fmla="*/ 1828800 w 1828800"/>
                  <a:gd name="connsiteY2" fmla="*/ 457200 h 914400"/>
                  <a:gd name="connsiteX3" fmla="*/ 1675226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7 w 1828800"/>
                  <a:gd name="connsiteY1" fmla="*/ 0 h 914400"/>
                  <a:gd name="connsiteX2" fmla="*/ 1828800 w 1828800"/>
                  <a:gd name="connsiteY2" fmla="*/ 457200 h 914400"/>
                  <a:gd name="connsiteX3" fmla="*/ 1675226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7 w 1828800"/>
                  <a:gd name="connsiteY1" fmla="*/ 0 h 914400"/>
                  <a:gd name="connsiteX2" fmla="*/ 1828800 w 1828800"/>
                  <a:gd name="connsiteY2" fmla="*/ 457200 h 914400"/>
                  <a:gd name="connsiteX3" fmla="*/ 1645787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7 w 1828800"/>
                  <a:gd name="connsiteY1" fmla="*/ 0 h 914400"/>
                  <a:gd name="connsiteX2" fmla="*/ 1828800 w 1828800"/>
                  <a:gd name="connsiteY2" fmla="*/ 457200 h 914400"/>
                  <a:gd name="connsiteX3" fmla="*/ 1645787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7 w 1828800"/>
                  <a:gd name="connsiteY1" fmla="*/ 0 h 914400"/>
                  <a:gd name="connsiteX2" fmla="*/ 1828800 w 1828800"/>
                  <a:gd name="connsiteY2" fmla="*/ 457200 h 914400"/>
                  <a:gd name="connsiteX3" fmla="*/ 1645787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7 w 1828800"/>
                  <a:gd name="connsiteY1" fmla="*/ 0 h 914400"/>
                  <a:gd name="connsiteX2" fmla="*/ 1828800 w 1828800"/>
                  <a:gd name="connsiteY2" fmla="*/ 457200 h 914400"/>
                  <a:gd name="connsiteX3" fmla="*/ 1645787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7 w 1828800"/>
                  <a:gd name="connsiteY1" fmla="*/ 0 h 914400"/>
                  <a:gd name="connsiteX2" fmla="*/ 1828800 w 1828800"/>
                  <a:gd name="connsiteY2" fmla="*/ 457200 h 914400"/>
                  <a:gd name="connsiteX3" fmla="*/ 1645787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7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645025" y="0"/>
                    </a:lnTo>
                    <a:lnTo>
                      <a:pt x="1828800" y="457200"/>
                    </a:lnTo>
                    <a:lnTo>
                      <a:pt x="1645025" y="914400"/>
                    </a:lnTo>
                    <a:lnTo>
                      <a:pt x="0" y="914400"/>
                    </a:lnTo>
                    <a:lnTo>
                      <a:pt x="183775" y="457200"/>
                    </a:lnTo>
                    <a:close/>
                  </a:path>
                </a:pathLst>
              </a:custGeom>
              <a:grpFill/>
              <a:ln w="9525" cap="flat" cmpd="sng" algn="ctr">
                <a:solidFill>
                  <a:srgbClr val="FFFFFF"/>
                </a:solidFill>
                <a:prstDash val="solid"/>
              </a:ln>
              <a:effectLst/>
            </p:spPr>
            <p:txBody>
              <a:bodyPr wrap="square" l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800" b="0" i="0" u="none" strike="noStrike" kern="0" cap="none" spc="0" normalizeH="0" baseline="0" noProof="0" dirty="0" err="1">
                  <a:ln>
                    <a:noFill/>
                  </a:ln>
                  <a:solidFill>
                    <a:srgbClr val="FFFFFF"/>
                  </a:solidFill>
                  <a:effectLst/>
                  <a:uLnTx/>
                  <a:uFillTx/>
                  <a:latin typeface="Arial"/>
                  <a:ea typeface="+mn-ea"/>
                  <a:cs typeface="+mn-cs"/>
                </a:endParaRPr>
              </a:p>
            </p:txBody>
          </p:sp>
          <p:sp>
            <p:nvSpPr>
              <p:cNvPr id="67" name="TextBox 66">
                <a:extLst>
                  <a:ext uri="{FF2B5EF4-FFF2-40B4-BE49-F238E27FC236}">
                    <a16:creationId xmlns:a16="http://schemas.microsoft.com/office/drawing/2014/main" id="{DACEA2A0-EF26-43D3-9018-518CFBAE9072}"/>
                  </a:ext>
                </a:extLst>
              </p:cNvPr>
              <p:cNvSpPr txBox="1"/>
              <p:nvPr>
                <p:custDataLst>
                  <p:tags r:id="rId16"/>
                </p:custDataLst>
              </p:nvPr>
            </p:nvSpPr>
            <p:spPr>
              <a:xfrm>
                <a:off x="7705175" y="1253740"/>
                <a:ext cx="1784092" cy="1103976"/>
              </a:xfrm>
              <a:prstGeom prst="rect">
                <a:avLst/>
              </a:prstGeom>
              <a:grpFill/>
            </p:spPr>
            <p:txBody>
              <a:bodyPr vert="horz" wrap="square" lIns="36000" tIns="0" rIns="0" bIns="0" rtlCol="0" anchor="ctr">
                <a:noAutofit/>
              </a:bodyPr>
              <a:lstStyle>
                <a:lvl1pPr lvl="0" indent="0" defTabSz="913473" fontAlgn="base">
                  <a:spcBef>
                    <a:spcPct val="0"/>
                  </a:spcBef>
                  <a:spcAft>
                    <a:spcPct val="0"/>
                  </a:spcAft>
                  <a:buClr>
                    <a:schemeClr val="tx2"/>
                  </a:buClr>
                  <a:buSzPct val="100000"/>
                  <a:defRPr lang="ru-RU" sz="1600" baseline="0" dirty="0"/>
                </a:lvl1pPr>
                <a:lvl2pPr marL="198335" lvl="1" indent="-194662" defTabSz="913473" fontAlgn="base">
                  <a:spcBef>
                    <a:spcPct val="0"/>
                  </a:spcBef>
                  <a:spcAft>
                    <a:spcPct val="0"/>
                  </a:spcAft>
                  <a:buClr>
                    <a:schemeClr val="accent4"/>
                  </a:buClr>
                  <a:buSzPct val="125000"/>
                  <a:buFont typeface="Arial" charset="0"/>
                  <a:buChar char="▪"/>
                  <a:defRPr lang="ru-RU" sz="1600" baseline="0" dirty="0"/>
                </a:lvl2pPr>
                <a:lvl3pPr marL="455435" lvl="2" indent="-253428" defTabSz="913473" fontAlgn="base">
                  <a:spcBef>
                    <a:spcPct val="0"/>
                  </a:spcBef>
                  <a:spcAft>
                    <a:spcPct val="0"/>
                  </a:spcAft>
                  <a:buClr>
                    <a:schemeClr val="accent6"/>
                  </a:buClr>
                  <a:buSzPct val="120000"/>
                  <a:buFont typeface="Arial" charset="0"/>
                  <a:buChar char="–"/>
                  <a:defRPr lang="ru-RU" sz="1600" baseline="0" dirty="0"/>
                </a:lvl3pPr>
                <a:lvl4pPr marL="628060" lvl="3" indent="-157933" defTabSz="913473" fontAlgn="base">
                  <a:spcBef>
                    <a:spcPct val="0"/>
                  </a:spcBef>
                  <a:spcAft>
                    <a:spcPct val="0"/>
                  </a:spcAft>
                  <a:buClr>
                    <a:schemeClr val="accent6"/>
                  </a:buClr>
                  <a:buSzPct val="120000"/>
                  <a:buFont typeface="Arial" charset="0"/>
                  <a:buChar char="▫"/>
                  <a:defRPr lang="ru-RU" sz="1600" baseline="0" dirty="0"/>
                </a:lvl4pPr>
                <a:lvl5pPr marL="763957" lvl="4" indent="-132223" defTabSz="913473" fontAlgn="base">
                  <a:spcBef>
                    <a:spcPct val="0"/>
                  </a:spcBef>
                  <a:spcAft>
                    <a:spcPct val="0"/>
                  </a:spcAft>
                  <a:buClr>
                    <a:schemeClr val="accent6"/>
                  </a:buClr>
                  <a:buSzPct val="89000"/>
                  <a:buFont typeface="Arial" charset="0"/>
                  <a:buChar char="-"/>
                  <a:defRPr lang="ru-RU" sz="1600" baseline="0" dirty="0"/>
                </a:lvl5pPr>
                <a:lvl6pPr marL="1020030" indent="-177089" defTabSz="1218026" fontAlgn="base">
                  <a:spcBef>
                    <a:spcPct val="0"/>
                  </a:spcBef>
                  <a:spcAft>
                    <a:spcPct val="0"/>
                  </a:spcAft>
                  <a:buClr>
                    <a:schemeClr val="tx2"/>
                  </a:buClr>
                  <a:buSzPct val="89000"/>
                  <a:buFont typeface="Arial" charset="0"/>
                  <a:buChar char="-"/>
                  <a:defRPr sz="2100" baseline="0"/>
                </a:lvl6pPr>
                <a:lvl7pPr marL="1020030" indent="-177089" defTabSz="1218026" fontAlgn="base">
                  <a:spcBef>
                    <a:spcPct val="0"/>
                  </a:spcBef>
                  <a:spcAft>
                    <a:spcPct val="0"/>
                  </a:spcAft>
                  <a:buClr>
                    <a:schemeClr val="tx2"/>
                  </a:buClr>
                  <a:buSzPct val="89000"/>
                  <a:buFont typeface="Arial" charset="0"/>
                  <a:buChar char="-"/>
                  <a:defRPr sz="2100" baseline="0"/>
                </a:lvl7pPr>
                <a:lvl8pPr marL="1020030" indent="-177089" defTabSz="1218026" fontAlgn="base">
                  <a:spcBef>
                    <a:spcPct val="0"/>
                  </a:spcBef>
                  <a:spcAft>
                    <a:spcPct val="0"/>
                  </a:spcAft>
                  <a:buClr>
                    <a:schemeClr val="tx2"/>
                  </a:buClr>
                  <a:buSzPct val="89000"/>
                  <a:buFont typeface="Arial" charset="0"/>
                  <a:buChar char="-"/>
                  <a:defRPr sz="2100" baseline="0"/>
                </a:lvl8pPr>
                <a:lvl9pPr marL="1020030" indent="-177089" defTabSz="1218026" fontAlgn="base">
                  <a:spcBef>
                    <a:spcPct val="0"/>
                  </a:spcBef>
                  <a:spcAft>
                    <a:spcPct val="0"/>
                  </a:spcAft>
                  <a:buClr>
                    <a:schemeClr val="tx2"/>
                  </a:buClr>
                  <a:buSzPct val="89000"/>
                  <a:buFont typeface="Arial" charset="0"/>
                  <a:buChar char="-"/>
                  <a:defRPr sz="2100" baseline="0"/>
                </a:lvl9pPr>
              </a:lstStyle>
              <a:p>
                <a:pPr marL="0" marR="0" lvl="0" indent="0" defTabSz="913473" eaLnBrk="1" fontAlgn="base" latinLnBrk="0" hangingPunct="1">
                  <a:lnSpc>
                    <a:spcPct val="100000"/>
                  </a:lnSpc>
                  <a:spcBef>
                    <a:spcPct val="0"/>
                  </a:spcBef>
                  <a:spcAft>
                    <a:spcPct val="0"/>
                  </a:spcAft>
                  <a:buClr>
                    <a:srgbClr val="008080"/>
                  </a:buClr>
                  <a:buSzPct val="100000"/>
                  <a:buFontTx/>
                  <a:buNone/>
                  <a:tabLst/>
                  <a:defRPr/>
                </a:pPr>
                <a:endParaRPr kumimoji="0" lang="az-Cyrl-AZ" sz="800" b="1" i="0" u="none" strike="noStrike" kern="0" cap="none" spc="0" normalizeH="0" baseline="0" noProof="0">
                  <a:ln>
                    <a:noFill/>
                  </a:ln>
                  <a:solidFill>
                    <a:srgbClr val="FFFFFF"/>
                  </a:solidFill>
                  <a:effectLst/>
                  <a:uLnTx/>
                  <a:uFillTx/>
                </a:endParaRPr>
              </a:p>
            </p:txBody>
          </p:sp>
        </p:grpSp>
        <p:sp>
          <p:nvSpPr>
            <p:cNvPr id="61" name="Oval 21">
              <a:extLst>
                <a:ext uri="{FF2B5EF4-FFF2-40B4-BE49-F238E27FC236}">
                  <a16:creationId xmlns:a16="http://schemas.microsoft.com/office/drawing/2014/main" id="{C49C3772-49F1-4739-B4E0-3049E64FD491}"/>
                </a:ext>
              </a:extLst>
            </p:cNvPr>
            <p:cNvSpPr>
              <a:spLocks noChangeArrowheads="1"/>
            </p:cNvSpPr>
            <p:nvPr>
              <p:custDataLst>
                <p:tags r:id="rId10"/>
              </p:custDataLst>
            </p:nvPr>
          </p:nvSpPr>
          <p:spPr bwMode="gray">
            <a:xfrm>
              <a:off x="11479095" y="20657"/>
              <a:ext cx="109965" cy="109965"/>
            </a:xfrm>
            <a:prstGeom prst="ellipse">
              <a:avLst/>
            </a:prstGeom>
            <a:solidFill>
              <a:srgbClr val="B2D2D8"/>
            </a:solidFill>
            <a:ln w="9525">
              <a:solidFill>
                <a:srgbClr val="FFFFFF"/>
              </a:solidFill>
              <a:round/>
              <a:headEnd/>
              <a:tailEnd/>
            </a:ln>
          </p:spPr>
          <p:txBody>
            <a:bodyPr wrap="none" lIns="91430" tIns="45715" rIns="91430" bIns="45715" anchor="ctr">
              <a:noAutofit/>
            </a:bodyPr>
            <a:lstStyle/>
            <a:p>
              <a:pPr marL="0" marR="0" lvl="0" indent="0" algn="ctr" defTabSz="913523" eaLnBrk="1" fontAlgn="auto" latinLnBrk="0" hangingPunct="1">
                <a:lnSpc>
                  <a:spcPct val="100000"/>
                </a:lnSpc>
                <a:spcBef>
                  <a:spcPts val="0"/>
                </a:spcBef>
                <a:spcAft>
                  <a:spcPts val="0"/>
                </a:spcAft>
                <a:buClr>
                  <a:srgbClr val="000000"/>
                </a:buClr>
                <a:buSzTx/>
                <a:buFontTx/>
                <a:buNone/>
                <a:tabLst/>
                <a:defRPr/>
              </a:pPr>
              <a:r>
                <a:rPr kumimoji="0" lang="en-US" sz="600" b="1" i="0" u="none" strike="noStrike" kern="0" cap="none" spc="0" normalizeH="0" baseline="0" noProof="0" dirty="0">
                  <a:ln>
                    <a:noFill/>
                  </a:ln>
                  <a:solidFill>
                    <a:srgbClr val="008080"/>
                  </a:solidFill>
                  <a:effectLst/>
                  <a:uLnTx/>
                  <a:uFillTx/>
                </a:rPr>
                <a:t>4</a:t>
              </a:r>
            </a:p>
          </p:txBody>
        </p:sp>
        <p:grpSp>
          <p:nvGrpSpPr>
            <p:cNvPr id="62" name="Group 174">
              <a:extLst>
                <a:ext uri="{FF2B5EF4-FFF2-40B4-BE49-F238E27FC236}">
                  <a16:creationId xmlns:a16="http://schemas.microsoft.com/office/drawing/2014/main" id="{514841D9-CB74-466E-89FC-BB456C7184F2}"/>
                </a:ext>
              </a:extLst>
            </p:cNvPr>
            <p:cNvGrpSpPr>
              <a:grpSpLocks/>
            </p:cNvGrpSpPr>
            <p:nvPr>
              <p:custDataLst>
                <p:tags r:id="rId11"/>
              </p:custDataLst>
            </p:nvPr>
          </p:nvGrpSpPr>
          <p:grpSpPr>
            <a:xfrm>
              <a:off x="11721840" y="75002"/>
              <a:ext cx="387944" cy="216580"/>
              <a:chOff x="9590971" y="1164709"/>
              <a:chExt cx="2296426" cy="1282037"/>
            </a:xfrm>
            <a:solidFill>
              <a:srgbClr val="B2D2D8"/>
            </a:solidFill>
          </p:grpSpPr>
          <p:sp>
            <p:nvSpPr>
              <p:cNvPr id="64" name="Freeform: Shape 175">
                <a:extLst>
                  <a:ext uri="{FF2B5EF4-FFF2-40B4-BE49-F238E27FC236}">
                    <a16:creationId xmlns:a16="http://schemas.microsoft.com/office/drawing/2014/main" id="{6ADF75C3-1BBB-4471-855C-5081288C18F6}"/>
                  </a:ext>
                </a:extLst>
              </p:cNvPr>
              <p:cNvSpPr/>
              <p:nvPr>
                <p:custDataLst>
                  <p:tags r:id="rId13"/>
                </p:custDataLst>
              </p:nvPr>
            </p:nvSpPr>
            <p:spPr>
              <a:xfrm>
                <a:off x="9590971" y="1164709"/>
                <a:ext cx="2296426" cy="1282037"/>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64592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53574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153574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153574 w 1828800"/>
                  <a:gd name="connsiteY5" fmla="*/ 457200 h 914400"/>
                  <a:gd name="connsiteX0" fmla="*/ 0 w 1828800"/>
                  <a:gd name="connsiteY0" fmla="*/ 0 h 914400"/>
                  <a:gd name="connsiteX1" fmla="*/ 1675227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75227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83012 w 1828800"/>
                  <a:gd name="connsiteY5" fmla="*/ 457200 h 914400"/>
                  <a:gd name="connsiteX0" fmla="*/ 0 w 1828800"/>
                  <a:gd name="connsiteY0" fmla="*/ 0 h 914400"/>
                  <a:gd name="connsiteX1" fmla="*/ 1645788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45788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152239 w 1828800"/>
                  <a:gd name="connsiteY5" fmla="*/ 457200 h 914400"/>
                  <a:gd name="connsiteX0" fmla="*/ 0 w 1828800"/>
                  <a:gd name="connsiteY0" fmla="*/ 0 h 914400"/>
                  <a:gd name="connsiteX1" fmla="*/ 1676561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656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57745 w 1828800"/>
                  <a:gd name="connsiteY5" fmla="*/ 457200 h 914400"/>
                  <a:gd name="connsiteX0" fmla="*/ 0 w 1828800"/>
                  <a:gd name="connsiteY0" fmla="*/ 0 h 914400"/>
                  <a:gd name="connsiteX1" fmla="*/ 1671055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71055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85590 w 1828800"/>
                  <a:gd name="connsiteY5" fmla="*/ 457200 h 914400"/>
                  <a:gd name="connsiteX0" fmla="*/ 0 w 1828800"/>
                  <a:gd name="connsiteY0" fmla="*/ 0 h 914400"/>
                  <a:gd name="connsiteX1" fmla="*/ 1643210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43210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177288 w 1828800"/>
                  <a:gd name="connsiteY5" fmla="*/ 457200 h 914400"/>
                  <a:gd name="connsiteX0" fmla="*/ 0 w 1828800"/>
                  <a:gd name="connsiteY0" fmla="*/ 0 h 914400"/>
                  <a:gd name="connsiteX1" fmla="*/ 1651511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5151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 name="connsiteX0" fmla="*/ 0 w 1828800"/>
                  <a:gd name="connsiteY0" fmla="*/ 0 h 914400"/>
                  <a:gd name="connsiteX1" fmla="*/ 1645025 w 1828800"/>
                  <a:gd name="connsiteY1" fmla="*/ 0 h 914400"/>
                  <a:gd name="connsiteX2" fmla="*/ 1828800 w 1828800"/>
                  <a:gd name="connsiteY2" fmla="*/ 457200 h 914400"/>
                  <a:gd name="connsiteX3" fmla="*/ 1645025 w 1828800"/>
                  <a:gd name="connsiteY3" fmla="*/ 914400 h 914400"/>
                  <a:gd name="connsiteX4" fmla="*/ 0 w 1828800"/>
                  <a:gd name="connsiteY4" fmla="*/ 914400 h 914400"/>
                  <a:gd name="connsiteX5" fmla="*/ 183775 w 1828800"/>
                  <a:gd name="connsiteY5"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645025" y="0"/>
                    </a:lnTo>
                    <a:lnTo>
                      <a:pt x="1828800" y="457200"/>
                    </a:lnTo>
                    <a:lnTo>
                      <a:pt x="1645025" y="914400"/>
                    </a:lnTo>
                    <a:lnTo>
                      <a:pt x="0" y="914400"/>
                    </a:lnTo>
                    <a:lnTo>
                      <a:pt x="183775" y="457200"/>
                    </a:lnTo>
                    <a:close/>
                  </a:path>
                </a:pathLst>
              </a:custGeom>
              <a:grpFill/>
              <a:ln w="9525" cap="flat" cmpd="sng" algn="ctr">
                <a:solidFill>
                  <a:srgbClr val="FFFFFF"/>
                </a:solidFill>
                <a:prstDash val="solid"/>
              </a:ln>
              <a:effectLst/>
            </p:spPr>
            <p:txBody>
              <a:bodyPr wrap="square" lIns="3600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800" b="0" i="0" u="none" strike="noStrike" kern="0" cap="none" spc="0" normalizeH="0" baseline="0" noProof="0" dirty="0" err="1">
                  <a:ln>
                    <a:noFill/>
                  </a:ln>
                  <a:solidFill>
                    <a:srgbClr val="FFFFFF"/>
                  </a:solidFill>
                  <a:effectLst/>
                  <a:uLnTx/>
                  <a:uFillTx/>
                  <a:latin typeface="Arial"/>
                  <a:ea typeface="+mn-ea"/>
                  <a:cs typeface="+mn-cs"/>
                </a:endParaRPr>
              </a:p>
            </p:txBody>
          </p:sp>
          <p:sp>
            <p:nvSpPr>
              <p:cNvPr id="65" name="TextBox 64">
                <a:extLst>
                  <a:ext uri="{FF2B5EF4-FFF2-40B4-BE49-F238E27FC236}">
                    <a16:creationId xmlns:a16="http://schemas.microsoft.com/office/drawing/2014/main" id="{2B9CE2EE-E0EE-4848-98FC-7C53D156FDF2}"/>
                  </a:ext>
                </a:extLst>
              </p:cNvPr>
              <p:cNvSpPr txBox="1"/>
              <p:nvPr>
                <p:custDataLst>
                  <p:tags r:id="rId14"/>
                </p:custDataLst>
              </p:nvPr>
            </p:nvSpPr>
            <p:spPr>
              <a:xfrm>
                <a:off x="9872538" y="1253740"/>
                <a:ext cx="1784092" cy="1103976"/>
              </a:xfrm>
              <a:prstGeom prst="rect">
                <a:avLst/>
              </a:prstGeom>
              <a:grpFill/>
            </p:spPr>
            <p:txBody>
              <a:bodyPr vert="horz" wrap="square" lIns="36000" tIns="0" rIns="0" bIns="0" rtlCol="0" anchor="ctr">
                <a:noAutofit/>
              </a:bodyPr>
              <a:lstStyle>
                <a:lvl1pPr lvl="0" indent="0" defTabSz="913473" fontAlgn="base">
                  <a:spcBef>
                    <a:spcPct val="0"/>
                  </a:spcBef>
                  <a:spcAft>
                    <a:spcPct val="0"/>
                  </a:spcAft>
                  <a:buClr>
                    <a:schemeClr val="tx2"/>
                  </a:buClr>
                  <a:buSzPct val="100000"/>
                  <a:defRPr lang="ru-RU" sz="1600" baseline="0" dirty="0"/>
                </a:lvl1pPr>
                <a:lvl2pPr marL="198335" lvl="1" indent="-194662" defTabSz="913473" fontAlgn="base">
                  <a:spcBef>
                    <a:spcPct val="0"/>
                  </a:spcBef>
                  <a:spcAft>
                    <a:spcPct val="0"/>
                  </a:spcAft>
                  <a:buClr>
                    <a:schemeClr val="accent4"/>
                  </a:buClr>
                  <a:buSzPct val="125000"/>
                  <a:buFont typeface="Arial" charset="0"/>
                  <a:buChar char="▪"/>
                  <a:defRPr lang="ru-RU" sz="1600" baseline="0" dirty="0"/>
                </a:lvl2pPr>
                <a:lvl3pPr marL="455435" lvl="2" indent="-253428" defTabSz="913473" fontAlgn="base">
                  <a:spcBef>
                    <a:spcPct val="0"/>
                  </a:spcBef>
                  <a:spcAft>
                    <a:spcPct val="0"/>
                  </a:spcAft>
                  <a:buClr>
                    <a:schemeClr val="accent6"/>
                  </a:buClr>
                  <a:buSzPct val="120000"/>
                  <a:buFont typeface="Arial" charset="0"/>
                  <a:buChar char="–"/>
                  <a:defRPr lang="ru-RU" sz="1600" baseline="0" dirty="0"/>
                </a:lvl3pPr>
                <a:lvl4pPr marL="628060" lvl="3" indent="-157933" defTabSz="913473" fontAlgn="base">
                  <a:spcBef>
                    <a:spcPct val="0"/>
                  </a:spcBef>
                  <a:spcAft>
                    <a:spcPct val="0"/>
                  </a:spcAft>
                  <a:buClr>
                    <a:schemeClr val="accent6"/>
                  </a:buClr>
                  <a:buSzPct val="120000"/>
                  <a:buFont typeface="Arial" charset="0"/>
                  <a:buChar char="▫"/>
                  <a:defRPr lang="ru-RU" sz="1600" baseline="0" dirty="0"/>
                </a:lvl4pPr>
                <a:lvl5pPr marL="763957" lvl="4" indent="-132223" defTabSz="913473" fontAlgn="base">
                  <a:spcBef>
                    <a:spcPct val="0"/>
                  </a:spcBef>
                  <a:spcAft>
                    <a:spcPct val="0"/>
                  </a:spcAft>
                  <a:buClr>
                    <a:schemeClr val="accent6"/>
                  </a:buClr>
                  <a:buSzPct val="89000"/>
                  <a:buFont typeface="Arial" charset="0"/>
                  <a:buChar char="-"/>
                  <a:defRPr lang="ru-RU" sz="1600" baseline="0" dirty="0"/>
                </a:lvl5pPr>
                <a:lvl6pPr marL="1020030" indent="-177089" defTabSz="1218026" fontAlgn="base">
                  <a:spcBef>
                    <a:spcPct val="0"/>
                  </a:spcBef>
                  <a:spcAft>
                    <a:spcPct val="0"/>
                  </a:spcAft>
                  <a:buClr>
                    <a:schemeClr val="tx2"/>
                  </a:buClr>
                  <a:buSzPct val="89000"/>
                  <a:buFont typeface="Arial" charset="0"/>
                  <a:buChar char="-"/>
                  <a:defRPr sz="2100" baseline="0"/>
                </a:lvl6pPr>
                <a:lvl7pPr marL="1020030" indent="-177089" defTabSz="1218026" fontAlgn="base">
                  <a:spcBef>
                    <a:spcPct val="0"/>
                  </a:spcBef>
                  <a:spcAft>
                    <a:spcPct val="0"/>
                  </a:spcAft>
                  <a:buClr>
                    <a:schemeClr val="tx2"/>
                  </a:buClr>
                  <a:buSzPct val="89000"/>
                  <a:buFont typeface="Arial" charset="0"/>
                  <a:buChar char="-"/>
                  <a:defRPr sz="2100" baseline="0"/>
                </a:lvl7pPr>
                <a:lvl8pPr marL="1020030" indent="-177089" defTabSz="1218026" fontAlgn="base">
                  <a:spcBef>
                    <a:spcPct val="0"/>
                  </a:spcBef>
                  <a:spcAft>
                    <a:spcPct val="0"/>
                  </a:spcAft>
                  <a:buClr>
                    <a:schemeClr val="tx2"/>
                  </a:buClr>
                  <a:buSzPct val="89000"/>
                  <a:buFont typeface="Arial" charset="0"/>
                  <a:buChar char="-"/>
                  <a:defRPr sz="2100" baseline="0"/>
                </a:lvl8pPr>
                <a:lvl9pPr marL="1020030" indent="-177089" defTabSz="1218026" fontAlgn="base">
                  <a:spcBef>
                    <a:spcPct val="0"/>
                  </a:spcBef>
                  <a:spcAft>
                    <a:spcPct val="0"/>
                  </a:spcAft>
                  <a:buClr>
                    <a:schemeClr val="tx2"/>
                  </a:buClr>
                  <a:buSzPct val="89000"/>
                  <a:buFont typeface="Arial" charset="0"/>
                  <a:buChar char="-"/>
                  <a:defRPr sz="2100" baseline="0"/>
                </a:lvl9pPr>
              </a:lstStyle>
              <a:p>
                <a:pPr marL="0" marR="0" lvl="0" indent="0" defTabSz="913473" eaLnBrk="1" fontAlgn="base" latinLnBrk="0" hangingPunct="1">
                  <a:lnSpc>
                    <a:spcPct val="100000"/>
                  </a:lnSpc>
                  <a:spcBef>
                    <a:spcPct val="0"/>
                  </a:spcBef>
                  <a:spcAft>
                    <a:spcPct val="0"/>
                  </a:spcAft>
                  <a:buClr>
                    <a:srgbClr val="008080"/>
                  </a:buClr>
                  <a:buSzPct val="100000"/>
                  <a:buFontTx/>
                  <a:buNone/>
                  <a:tabLst/>
                  <a:defRPr/>
                </a:pPr>
                <a:endParaRPr kumimoji="0" lang="ru-RU" sz="800" b="1" i="0" u="none" strike="noStrike" kern="0" cap="none" spc="0" normalizeH="0" baseline="0" noProof="0">
                  <a:ln>
                    <a:noFill/>
                  </a:ln>
                  <a:solidFill>
                    <a:srgbClr val="FFFFFF"/>
                  </a:solidFill>
                  <a:effectLst/>
                  <a:uLnTx/>
                  <a:uFillTx/>
                </a:endParaRPr>
              </a:p>
            </p:txBody>
          </p:sp>
        </p:grpSp>
        <p:sp>
          <p:nvSpPr>
            <p:cNvPr id="63" name="Oval 21">
              <a:extLst>
                <a:ext uri="{FF2B5EF4-FFF2-40B4-BE49-F238E27FC236}">
                  <a16:creationId xmlns:a16="http://schemas.microsoft.com/office/drawing/2014/main" id="{F297F70D-F897-4D89-9DCC-3B6AD33077BF}"/>
                </a:ext>
              </a:extLst>
            </p:cNvPr>
            <p:cNvSpPr>
              <a:spLocks noChangeArrowheads="1"/>
            </p:cNvSpPr>
            <p:nvPr>
              <p:custDataLst>
                <p:tags r:id="rId12"/>
              </p:custDataLst>
            </p:nvPr>
          </p:nvSpPr>
          <p:spPr bwMode="gray">
            <a:xfrm>
              <a:off x="11841338" y="20657"/>
              <a:ext cx="109965" cy="109965"/>
            </a:xfrm>
            <a:prstGeom prst="ellipse">
              <a:avLst/>
            </a:prstGeom>
            <a:solidFill>
              <a:srgbClr val="B2D2D8"/>
            </a:solidFill>
            <a:ln w="9525">
              <a:solidFill>
                <a:srgbClr val="FFFFFF"/>
              </a:solidFill>
              <a:round/>
              <a:headEnd/>
              <a:tailEnd/>
            </a:ln>
          </p:spPr>
          <p:txBody>
            <a:bodyPr wrap="none" lIns="91430" tIns="45715" rIns="91430" bIns="45715" anchor="ctr">
              <a:noAutofit/>
            </a:bodyPr>
            <a:lstStyle/>
            <a:p>
              <a:pPr marL="0" marR="0" lvl="0" indent="0" algn="ctr" defTabSz="913523" eaLnBrk="1" fontAlgn="auto" latinLnBrk="0" hangingPunct="1">
                <a:lnSpc>
                  <a:spcPct val="100000"/>
                </a:lnSpc>
                <a:spcBef>
                  <a:spcPts val="0"/>
                </a:spcBef>
                <a:spcAft>
                  <a:spcPts val="0"/>
                </a:spcAft>
                <a:buClr>
                  <a:srgbClr val="000000"/>
                </a:buClr>
                <a:buSzTx/>
                <a:buFontTx/>
                <a:buNone/>
                <a:tabLst/>
                <a:defRPr/>
              </a:pPr>
              <a:r>
                <a:rPr kumimoji="0" lang="en-US" sz="600" b="1" i="0" u="none" strike="noStrike" kern="0" cap="none" spc="0" normalizeH="0" baseline="0" noProof="0" dirty="0">
                  <a:ln>
                    <a:noFill/>
                  </a:ln>
                  <a:solidFill>
                    <a:srgbClr val="008080"/>
                  </a:solidFill>
                  <a:effectLst/>
                  <a:uLnTx/>
                  <a:uFillTx/>
                </a:rPr>
                <a:t>5</a:t>
              </a:r>
            </a:p>
          </p:txBody>
        </p:sp>
      </p:grpSp>
    </p:spTree>
    <p:extLst>
      <p:ext uri="{BB962C8B-B14F-4D97-AF65-F5344CB8AC3E}">
        <p14:creationId xmlns:p14="http://schemas.microsoft.com/office/powerpoint/2010/main" val="29587325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5060&quot;&gt;&lt;version val=&quot;28370&quot;/&gt;&lt;CPresentation id=&quot;1&quot;&gt;&lt;m_precDefaultNumber&gt;&lt;m_bNumberIsYear val=&quot;1&quot;/&gt;&lt;m_chMinusSymbol&gt;-&lt;/m_chMinusSymbol&gt;&lt;m_chDecimalSymbol17909&gt;,&lt;/m_chDecimalSymbol17909&gt;&lt;m_nGroupingDigits17909 val=&quot;3&quot;/&gt;&lt;m_chGroupingSymbol17909&gt; &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 &lt;/m_chGroupingSymbol17909&gt;&lt;m_strSuffix17909&gt;%&lt;/m_strSuffix17909&gt;&lt;m_yearfmt&gt;&lt;begin val=&quot;0&quot;/&gt;&lt;end val=&quot;4&quot;/&gt;&lt;/m_yearfmt&gt;&lt;/m_precDefaultPercent&gt;&lt;m_precDefaultDate&gt;&lt;m_bNumberIsYear val=&quot;0&quot;/&gt;&lt;m_strFormatTime&gt;%d.%m.&lt;/m_strFormatTime&gt;&lt;m_yearfmt&gt;&lt;begin val=&quot;0&quot;/&gt;&lt;end val=&quot;0&quot;/&gt;&lt;/m_yearfmt&gt;&lt;/m_precDefaultDate&gt;&lt;m_precDefaultYear&gt;&lt;m_bNumberIsYear val=&quot;0&quot;/&gt;&lt;m_strFormatTime&gt;%Y&lt;/m_strFormatTime&gt;&lt;m_yearfmt&gt;&lt;begin val=&quot;0&quot;/&gt;&lt;end val=&quot;0&quot;/&gt;&lt;/m_yearfmt&gt;&lt;/m_precDefaultYear&gt;&lt;m_precDefaultQuarter&gt;&lt;m_bNumberIsYear val=&quot;0&quot;/&gt;&lt;m_strFormatTime&gt;Q%5&lt;/m_strFormatTime&gt;&lt;m_yearfmt&gt;&lt;begin val=&quot;0&quot;/&gt;&lt;end val=&quot;4&quot;/&gt;&lt;/m_yearfmt&gt;&lt;/m_precDefaultQuarter&gt;&lt;m_precDefaultMonth&gt;&lt;m_bNumberIsYear val=&quot;0&quot;/&gt;&lt;m_strFormatTime&gt;%1&lt;/m_strFormatTime&gt;&lt;m_yearfmt&gt;&lt;begin val=&quot;0&quot;/&gt;&lt;end val=&quot;4&quot;/&gt;&lt;/m_yearfmt&gt;&lt;/m_precDefaultMonth&gt;&lt;m_precDefaultWeek&gt;&lt;m_bNumberIsYear val=&quot;0&quot;/&gt;&lt;m_strFormatTime&gt;%d.&lt;/m_strFormatTime&gt;&lt;m_yearfmt&gt;&lt;begin val=&quot;0&quot;/&gt;&lt;end val=&quot;4&quot;/&gt;&lt;/m_yearfmt&gt;&lt;/m_precDefaultWeek&gt;&lt;m_precDefaultDay&gt;&lt;m_bNumberIsYear val=&quot;0&quot;/&gt;&lt;m_strFormatTime&gt;%#d&lt;/m_strFormatTime&gt;&lt;m_yearfmt&gt;&lt;begin val=&quot;0&quot;/&gt;&lt;end val=&quot;4&quot;/&gt;&lt;/m_yearfmt&gt;&lt;/m_precDefaultDay&gt;&lt;m_mruColor&gt;&lt;m_vecMRU length=&quot;5&quot;&gt;&lt;elem m_fUsage=&quot;1.55610000000000003872E+00&quot;&gt;&lt;m_msothmcolidx val=&quot;0&quot;/&gt;&lt;m_rgb r=&quot;FE&quot; g=&quot;2C&quot; b=&quot;14&quot;/&gt;&lt;m_nBrightness endver=&quot;26206&quot; val=&quot;0&quot;/&gt;&lt;/elem&gt;&lt;elem m_fUsage=&quot;1.00000000000000000000E+00&quot;&gt;&lt;m_msothmcolidx val=&quot;0&quot;/&gt;&lt;m_rgb r=&quot;F2&quot; g=&quot;F2&quot; b=&quot;F2&quot;/&gt;&lt;m_nBrightness endver=&quot;26206&quot; val=&quot;0&quot;/&gt;&lt;/elem&gt;&lt;elem m_fUsage=&quot;8.10000000000000053291E-01&quot;&gt;&lt;m_msothmcolidx val=&quot;0&quot;/&gt;&lt;m_rgb r=&quot;01&quot; g=&quot;8D&quot; b=&quot;01&quot;/&gt;&lt;m_nBrightness endver=&quot;26206&quot; val=&quot;0&quot;/&gt;&lt;/elem&gt;&lt;elem m_fUsage=&quot;7.29000000000000092371E-01&quot;&gt;&lt;m_msothmcolidx val=&quot;0&quot;/&gt;&lt;m_rgb r=&quot;FF&quot; g=&quot;FF&quot; b=&quot;00&quot;/&gt;&lt;m_nBrightness endver=&quot;26206&quot; val=&quot;0&quot;/&gt;&lt;/elem&gt;&lt;elem m_fUsage=&quot;5.90490000000000181402E-01&quot;&gt;&lt;m_msothmcolidx val=&quot;0&quot;/&gt;&lt;m_rgb r=&quot;BF&quot; g=&quot;BF&quot; b=&quot;BF&quot;/&gt;&lt;m_nBrightness endver=&quot;26206&quot; val=&quot;0&quot;/&gt;&lt;/elem&gt;&lt;/m_vecMRU&gt;&lt;/m_mruColor&gt;&lt;m_eweekdayFirstOfWeek val=&quot;2&quot;/&gt;&lt;m_eweekdayFirstOfWorkweek val=&quot;2&quot;/&gt;&lt;m_eweekdayFirstOfWeekend val=&quot;7&quot;/&gt;&lt;/CPresentation&gt;&lt;/root&gt;"/>
  <p:tag name="MTBTACCENT" val="Text2ColorBoldText"/>
  <p:tag name="BLUEONEFOURTHTITLEFONTCOLORFIXED" val="true"/>
  <p:tag name="DARKLAYOUTNAMESCHANGEDTOCONTRAST" val="true"/>
  <p:tag name="ICONENCLOSURE" val="False"/>
  <p:tag name="ICONLINEFILL" val="Color [A=255, R=255, G=255, B=255]"/>
  <p:tag name="ICONLINEFILLTHEME" val="Background 2"/>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NAME" val="Moon"/>
</p:tagLst>
</file>

<file path=ppt/tags/tag100.xml><?xml version="1.0" encoding="utf-8"?>
<p:tagLst xmlns:a="http://schemas.openxmlformats.org/drawingml/2006/main" xmlns:r="http://schemas.openxmlformats.org/officeDocument/2006/relationships" xmlns:p="http://schemas.openxmlformats.org/presentationml/2006/main">
  <p:tag name="NAME" val="OvalShape"/>
  <p:tag name="THINKCELLSHAPEDONOTDELETE" val="porS1Hpxq.ESjL.Js1mpK7g"/>
</p:tagLst>
</file>

<file path=ppt/tags/tag101.xml><?xml version="1.0" encoding="utf-8"?>
<p:tagLst xmlns:a="http://schemas.openxmlformats.org/drawingml/2006/main" xmlns:r="http://schemas.openxmlformats.org/officeDocument/2006/relationships" xmlns:p="http://schemas.openxmlformats.org/presentationml/2006/main">
  <p:tag name="NAME" val="Flow"/>
</p:tagLst>
</file>

<file path=ppt/tags/tag102.xml><?xml version="1.0" encoding="utf-8"?>
<p:tagLst xmlns:a="http://schemas.openxmlformats.org/drawingml/2006/main" xmlns:r="http://schemas.openxmlformats.org/officeDocument/2006/relationships" xmlns:p="http://schemas.openxmlformats.org/presentationml/2006/main">
  <p:tag name="NAME" val="OvalShape"/>
  <p:tag name="THINKCELLSHAPEDONOTDELETE" val="porS1Hpxq.ESjL.Js1mpK7g"/>
</p:tagLst>
</file>

<file path=ppt/tags/tag103.xml><?xml version="1.0" encoding="utf-8"?>
<p:tagLst xmlns:a="http://schemas.openxmlformats.org/drawingml/2006/main" xmlns:r="http://schemas.openxmlformats.org/officeDocument/2006/relationships" xmlns:p="http://schemas.openxmlformats.org/presentationml/2006/main">
  <p:tag name="NAME" val="Flow"/>
</p:tagLst>
</file>

<file path=ppt/tags/tag104.xml><?xml version="1.0" encoding="utf-8"?>
<p:tagLst xmlns:a="http://schemas.openxmlformats.org/drawingml/2006/main" xmlns:r="http://schemas.openxmlformats.org/officeDocument/2006/relationships" xmlns:p="http://schemas.openxmlformats.org/presentationml/2006/main">
  <p:tag name="NAME" val="OvalShape"/>
  <p:tag name="THINKCELLSHAPEDONOTDELETE" val="porS1Hpxq.ESjL.Js1mpK7g"/>
</p:tagLst>
</file>

<file path=ppt/tags/tag105.xml><?xml version="1.0" encoding="utf-8"?>
<p:tagLst xmlns:a="http://schemas.openxmlformats.org/drawingml/2006/main" xmlns:r="http://schemas.openxmlformats.org/officeDocument/2006/relationships" xmlns:p="http://schemas.openxmlformats.org/presentationml/2006/main">
  <p:tag name="NAME" val="SingleBoatShape"/>
</p:tagLst>
</file>

<file path=ppt/tags/tag106.xml><?xml version="1.0" encoding="utf-8"?>
<p:tagLst xmlns:a="http://schemas.openxmlformats.org/drawingml/2006/main" xmlns:r="http://schemas.openxmlformats.org/officeDocument/2006/relationships" xmlns:p="http://schemas.openxmlformats.org/presentationml/2006/main">
  <p:tag name="NAME" val="SingleBoatText"/>
</p:tagLst>
</file>

<file path=ppt/tags/tag107.xml><?xml version="1.0" encoding="utf-8"?>
<p:tagLst xmlns:a="http://schemas.openxmlformats.org/drawingml/2006/main" xmlns:r="http://schemas.openxmlformats.org/officeDocument/2006/relationships" xmlns:p="http://schemas.openxmlformats.org/presentationml/2006/main">
  <p:tag name="NAME" val="SingleBoatShape"/>
</p:tagLst>
</file>

<file path=ppt/tags/tag108.xml><?xml version="1.0" encoding="utf-8"?>
<p:tagLst xmlns:a="http://schemas.openxmlformats.org/drawingml/2006/main" xmlns:r="http://schemas.openxmlformats.org/officeDocument/2006/relationships" xmlns:p="http://schemas.openxmlformats.org/presentationml/2006/main">
  <p:tag name="NAME" val="SingleBoatText"/>
</p:tagLst>
</file>

<file path=ppt/tags/tag109.xml><?xml version="1.0" encoding="utf-8"?>
<p:tagLst xmlns:a="http://schemas.openxmlformats.org/drawingml/2006/main" xmlns:r="http://schemas.openxmlformats.org/officeDocument/2006/relationships" xmlns:p="http://schemas.openxmlformats.org/presentationml/2006/main">
  <p:tag name="NAME" val="SingleBoatShape"/>
</p:tagLst>
</file>

<file path=ppt/tags/tag11.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110.xml><?xml version="1.0" encoding="utf-8"?>
<p:tagLst xmlns:a="http://schemas.openxmlformats.org/drawingml/2006/main" xmlns:r="http://schemas.openxmlformats.org/officeDocument/2006/relationships" xmlns:p="http://schemas.openxmlformats.org/presentationml/2006/main">
  <p:tag name="NAME" val="SingleBoatText"/>
</p:tagLst>
</file>

<file path=ppt/tags/tag111.xml><?xml version="1.0" encoding="utf-8"?>
<p:tagLst xmlns:a="http://schemas.openxmlformats.org/drawingml/2006/main" xmlns:r="http://schemas.openxmlformats.org/officeDocument/2006/relationships" xmlns:p="http://schemas.openxmlformats.org/presentationml/2006/main">
  <p:tag name="NAME" val="SingleBoatShape"/>
</p:tagLst>
</file>

<file path=ppt/tags/tag112.xml><?xml version="1.0" encoding="utf-8"?>
<p:tagLst xmlns:a="http://schemas.openxmlformats.org/drawingml/2006/main" xmlns:r="http://schemas.openxmlformats.org/officeDocument/2006/relationships" xmlns:p="http://schemas.openxmlformats.org/presentationml/2006/main">
  <p:tag name="NAME" val="SingleBoatText"/>
</p:tagLst>
</file>

<file path=ppt/tags/tag113.xml><?xml version="1.0" encoding="utf-8"?>
<p:tagLst xmlns:a="http://schemas.openxmlformats.org/drawingml/2006/main" xmlns:r="http://schemas.openxmlformats.org/officeDocument/2006/relationships" xmlns:p="http://schemas.openxmlformats.org/presentationml/2006/main">
  <p:tag name="NAME" val="SingleBoatShape"/>
</p:tagLst>
</file>

<file path=ppt/tags/tag114.xml><?xml version="1.0" encoding="utf-8"?>
<p:tagLst xmlns:a="http://schemas.openxmlformats.org/drawingml/2006/main" xmlns:r="http://schemas.openxmlformats.org/officeDocument/2006/relationships" xmlns:p="http://schemas.openxmlformats.org/presentationml/2006/main">
  <p:tag name="NAME" val="SingleBoatText"/>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6.xml><?xml version="1.0" encoding="utf-8"?>
<p:tagLst xmlns:a="http://schemas.openxmlformats.org/drawingml/2006/main" xmlns:r="http://schemas.openxmlformats.org/officeDocument/2006/relationships" xmlns:p="http://schemas.openxmlformats.org/presentationml/2006/main">
  <p:tag name="NAME" val="Flow"/>
</p:tagLst>
</file>

<file path=ppt/tags/tag117.xml><?xml version="1.0" encoding="utf-8"?>
<p:tagLst xmlns:a="http://schemas.openxmlformats.org/drawingml/2006/main" xmlns:r="http://schemas.openxmlformats.org/officeDocument/2006/relationships" xmlns:p="http://schemas.openxmlformats.org/presentationml/2006/main">
  <p:tag name="NAME" val="Flow"/>
</p:tagLst>
</file>

<file path=ppt/tags/tag118.xml><?xml version="1.0" encoding="utf-8"?>
<p:tagLst xmlns:a="http://schemas.openxmlformats.org/drawingml/2006/main" xmlns:r="http://schemas.openxmlformats.org/officeDocument/2006/relationships" xmlns:p="http://schemas.openxmlformats.org/presentationml/2006/main">
  <p:tag name="NAME" val="OvalShape"/>
  <p:tag name="THINKCELLSHAPEDONOTDELETE" val="porS1Hpxq.ESjL.Js1mpK7g"/>
</p:tagLst>
</file>

<file path=ppt/tags/tag119.xml><?xml version="1.0" encoding="utf-8"?>
<p:tagLst xmlns:a="http://schemas.openxmlformats.org/drawingml/2006/main" xmlns:r="http://schemas.openxmlformats.org/officeDocument/2006/relationships" xmlns:p="http://schemas.openxmlformats.org/presentationml/2006/main">
  <p:tag name="NAME" val="OvalShape"/>
  <p:tag name="THINKCELLSHAPEDONOTDELETE" val="porS1Hpxq.ESjL.Js1mpK7g"/>
</p:tagLst>
</file>

<file path=ppt/tags/tag12.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20.xml><?xml version="1.0" encoding="utf-8"?>
<p:tagLst xmlns:a="http://schemas.openxmlformats.org/drawingml/2006/main" xmlns:r="http://schemas.openxmlformats.org/officeDocument/2006/relationships" xmlns:p="http://schemas.openxmlformats.org/presentationml/2006/main">
  <p:tag name="NAME" val="Flow"/>
</p:tagLst>
</file>

<file path=ppt/tags/tag121.xml><?xml version="1.0" encoding="utf-8"?>
<p:tagLst xmlns:a="http://schemas.openxmlformats.org/drawingml/2006/main" xmlns:r="http://schemas.openxmlformats.org/officeDocument/2006/relationships" xmlns:p="http://schemas.openxmlformats.org/presentationml/2006/main">
  <p:tag name="NAME" val="OvalShape"/>
  <p:tag name="THINKCELLSHAPEDONOTDELETE" val="porS1Hpxq.ESjL.Js1mpK7g"/>
</p:tagLst>
</file>

<file path=ppt/tags/tag122.xml><?xml version="1.0" encoding="utf-8"?>
<p:tagLst xmlns:a="http://schemas.openxmlformats.org/drawingml/2006/main" xmlns:r="http://schemas.openxmlformats.org/officeDocument/2006/relationships" xmlns:p="http://schemas.openxmlformats.org/presentationml/2006/main">
  <p:tag name="NAME" val="Flow"/>
</p:tagLst>
</file>

<file path=ppt/tags/tag123.xml><?xml version="1.0" encoding="utf-8"?>
<p:tagLst xmlns:a="http://schemas.openxmlformats.org/drawingml/2006/main" xmlns:r="http://schemas.openxmlformats.org/officeDocument/2006/relationships" xmlns:p="http://schemas.openxmlformats.org/presentationml/2006/main">
  <p:tag name="NAME" val="OvalShape"/>
  <p:tag name="THINKCELLSHAPEDONOTDELETE" val="porS1Hpxq.ESjL.Js1mpK7g"/>
</p:tagLst>
</file>

<file path=ppt/tags/tag124.xml><?xml version="1.0" encoding="utf-8"?>
<p:tagLst xmlns:a="http://schemas.openxmlformats.org/drawingml/2006/main" xmlns:r="http://schemas.openxmlformats.org/officeDocument/2006/relationships" xmlns:p="http://schemas.openxmlformats.org/presentationml/2006/main">
  <p:tag name="NAME" val="Flow"/>
</p:tagLst>
</file>

<file path=ppt/tags/tag125.xml><?xml version="1.0" encoding="utf-8"?>
<p:tagLst xmlns:a="http://schemas.openxmlformats.org/drawingml/2006/main" xmlns:r="http://schemas.openxmlformats.org/officeDocument/2006/relationships" xmlns:p="http://schemas.openxmlformats.org/presentationml/2006/main">
  <p:tag name="NAME" val="OvalShape"/>
  <p:tag name="THINKCELLSHAPEDONOTDELETE" val="porS1Hpxq.ESjL.Js1mpK7g"/>
</p:tagLst>
</file>

<file path=ppt/tags/tag126.xml><?xml version="1.0" encoding="utf-8"?>
<p:tagLst xmlns:a="http://schemas.openxmlformats.org/drawingml/2006/main" xmlns:r="http://schemas.openxmlformats.org/officeDocument/2006/relationships" xmlns:p="http://schemas.openxmlformats.org/presentationml/2006/main">
  <p:tag name="NAME" val="SingleBoatShape"/>
</p:tagLst>
</file>

<file path=ppt/tags/tag127.xml><?xml version="1.0" encoding="utf-8"?>
<p:tagLst xmlns:a="http://schemas.openxmlformats.org/drawingml/2006/main" xmlns:r="http://schemas.openxmlformats.org/officeDocument/2006/relationships" xmlns:p="http://schemas.openxmlformats.org/presentationml/2006/main">
  <p:tag name="NAME" val="SingleBoatText"/>
</p:tagLst>
</file>

<file path=ppt/tags/tag128.xml><?xml version="1.0" encoding="utf-8"?>
<p:tagLst xmlns:a="http://schemas.openxmlformats.org/drawingml/2006/main" xmlns:r="http://schemas.openxmlformats.org/officeDocument/2006/relationships" xmlns:p="http://schemas.openxmlformats.org/presentationml/2006/main">
  <p:tag name="NAME" val="SingleBoatShape"/>
</p:tagLst>
</file>

<file path=ppt/tags/tag129.xml><?xml version="1.0" encoding="utf-8"?>
<p:tagLst xmlns:a="http://schemas.openxmlformats.org/drawingml/2006/main" xmlns:r="http://schemas.openxmlformats.org/officeDocument/2006/relationships" xmlns:p="http://schemas.openxmlformats.org/presentationml/2006/main">
  <p:tag name="NAME" val="SingleBoatText"/>
</p:tagLst>
</file>

<file path=ppt/tags/tag13.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130.xml><?xml version="1.0" encoding="utf-8"?>
<p:tagLst xmlns:a="http://schemas.openxmlformats.org/drawingml/2006/main" xmlns:r="http://schemas.openxmlformats.org/officeDocument/2006/relationships" xmlns:p="http://schemas.openxmlformats.org/presentationml/2006/main">
  <p:tag name="NAME" val="SingleBoatShape"/>
</p:tagLst>
</file>

<file path=ppt/tags/tag131.xml><?xml version="1.0" encoding="utf-8"?>
<p:tagLst xmlns:a="http://schemas.openxmlformats.org/drawingml/2006/main" xmlns:r="http://schemas.openxmlformats.org/officeDocument/2006/relationships" xmlns:p="http://schemas.openxmlformats.org/presentationml/2006/main">
  <p:tag name="NAME" val="SingleBoatText"/>
</p:tagLst>
</file>

<file path=ppt/tags/tag132.xml><?xml version="1.0" encoding="utf-8"?>
<p:tagLst xmlns:a="http://schemas.openxmlformats.org/drawingml/2006/main" xmlns:r="http://schemas.openxmlformats.org/officeDocument/2006/relationships" xmlns:p="http://schemas.openxmlformats.org/presentationml/2006/main">
  <p:tag name="NAME" val="SingleBoatShape"/>
</p:tagLst>
</file>

<file path=ppt/tags/tag133.xml><?xml version="1.0" encoding="utf-8"?>
<p:tagLst xmlns:a="http://schemas.openxmlformats.org/drawingml/2006/main" xmlns:r="http://schemas.openxmlformats.org/officeDocument/2006/relationships" xmlns:p="http://schemas.openxmlformats.org/presentationml/2006/main">
  <p:tag name="NAME" val="SingleBoatText"/>
</p:tagLst>
</file>

<file path=ppt/tags/tag134.xml><?xml version="1.0" encoding="utf-8"?>
<p:tagLst xmlns:a="http://schemas.openxmlformats.org/drawingml/2006/main" xmlns:r="http://schemas.openxmlformats.org/officeDocument/2006/relationships" xmlns:p="http://schemas.openxmlformats.org/presentationml/2006/main">
  <p:tag name="NAME" val="SingleBoatShape"/>
</p:tagLst>
</file>

<file path=ppt/tags/tag135.xml><?xml version="1.0" encoding="utf-8"?>
<p:tagLst xmlns:a="http://schemas.openxmlformats.org/drawingml/2006/main" xmlns:r="http://schemas.openxmlformats.org/officeDocument/2006/relationships" xmlns:p="http://schemas.openxmlformats.org/presentationml/2006/main">
  <p:tag name="NAME" val="SingleBoatText"/>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_ThjKJTNpu5gaaja.1DnDA"/>
</p:tagLst>
</file>

<file path=ppt/tags/tag138.xml><?xml version="1.0" encoding="utf-8"?>
<p:tagLst xmlns:a="http://schemas.openxmlformats.org/drawingml/2006/main" xmlns:r="http://schemas.openxmlformats.org/officeDocument/2006/relationships" xmlns:p="http://schemas.openxmlformats.org/presentationml/2006/main">
  <p:tag name="NAME" val="Flow"/>
</p:tagLst>
</file>

<file path=ppt/tags/tag139.xml><?xml version="1.0" encoding="utf-8"?>
<p:tagLst xmlns:a="http://schemas.openxmlformats.org/drawingml/2006/main" xmlns:r="http://schemas.openxmlformats.org/officeDocument/2006/relationships" xmlns:p="http://schemas.openxmlformats.org/presentationml/2006/main">
  <p:tag name="NAME" val="Flow"/>
</p:tagLst>
</file>

<file path=ppt/tags/tag14.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140.xml><?xml version="1.0" encoding="utf-8"?>
<p:tagLst xmlns:a="http://schemas.openxmlformats.org/drawingml/2006/main" xmlns:r="http://schemas.openxmlformats.org/officeDocument/2006/relationships" xmlns:p="http://schemas.openxmlformats.org/presentationml/2006/main">
  <p:tag name="NAME" val="OvalShape"/>
  <p:tag name="THINKCELLSHAPEDONOTDELETE" val="porS1Hpxq.ESjL.Js1mpK7g"/>
</p:tagLst>
</file>

<file path=ppt/tags/tag141.xml><?xml version="1.0" encoding="utf-8"?>
<p:tagLst xmlns:a="http://schemas.openxmlformats.org/drawingml/2006/main" xmlns:r="http://schemas.openxmlformats.org/officeDocument/2006/relationships" xmlns:p="http://schemas.openxmlformats.org/presentationml/2006/main">
  <p:tag name="NAME" val="OvalShape"/>
  <p:tag name="THINKCELLSHAPEDONOTDELETE" val="porS1Hpxq.ESjL.Js1mpK7g"/>
</p:tagLst>
</file>

<file path=ppt/tags/tag142.xml><?xml version="1.0" encoding="utf-8"?>
<p:tagLst xmlns:a="http://schemas.openxmlformats.org/drawingml/2006/main" xmlns:r="http://schemas.openxmlformats.org/officeDocument/2006/relationships" xmlns:p="http://schemas.openxmlformats.org/presentationml/2006/main">
  <p:tag name="NAME" val="Flow"/>
</p:tagLst>
</file>

<file path=ppt/tags/tag143.xml><?xml version="1.0" encoding="utf-8"?>
<p:tagLst xmlns:a="http://schemas.openxmlformats.org/drawingml/2006/main" xmlns:r="http://schemas.openxmlformats.org/officeDocument/2006/relationships" xmlns:p="http://schemas.openxmlformats.org/presentationml/2006/main">
  <p:tag name="NAME" val="OvalShape"/>
  <p:tag name="THINKCELLSHAPEDONOTDELETE" val="porS1Hpxq.ESjL.Js1mpK7g"/>
</p:tagLst>
</file>

<file path=ppt/tags/tag144.xml><?xml version="1.0" encoding="utf-8"?>
<p:tagLst xmlns:a="http://schemas.openxmlformats.org/drawingml/2006/main" xmlns:r="http://schemas.openxmlformats.org/officeDocument/2006/relationships" xmlns:p="http://schemas.openxmlformats.org/presentationml/2006/main">
  <p:tag name="NAME" val="Flow"/>
</p:tagLst>
</file>

<file path=ppt/tags/tag145.xml><?xml version="1.0" encoding="utf-8"?>
<p:tagLst xmlns:a="http://schemas.openxmlformats.org/drawingml/2006/main" xmlns:r="http://schemas.openxmlformats.org/officeDocument/2006/relationships" xmlns:p="http://schemas.openxmlformats.org/presentationml/2006/main">
  <p:tag name="NAME" val="OvalShape"/>
  <p:tag name="THINKCELLSHAPEDONOTDELETE" val="porS1Hpxq.ESjL.Js1mpK7g"/>
</p:tagLst>
</file>

<file path=ppt/tags/tag146.xml><?xml version="1.0" encoding="utf-8"?>
<p:tagLst xmlns:a="http://schemas.openxmlformats.org/drawingml/2006/main" xmlns:r="http://schemas.openxmlformats.org/officeDocument/2006/relationships" xmlns:p="http://schemas.openxmlformats.org/presentationml/2006/main">
  <p:tag name="NAME" val="Flow"/>
</p:tagLst>
</file>

<file path=ppt/tags/tag147.xml><?xml version="1.0" encoding="utf-8"?>
<p:tagLst xmlns:a="http://schemas.openxmlformats.org/drawingml/2006/main" xmlns:r="http://schemas.openxmlformats.org/officeDocument/2006/relationships" xmlns:p="http://schemas.openxmlformats.org/presentationml/2006/main">
  <p:tag name="NAME" val="OvalShape"/>
  <p:tag name="THINKCELLSHAPEDONOTDELETE" val="porS1Hpxq.ESjL.Js1mpK7g"/>
</p:tagLst>
</file>

<file path=ppt/tags/tag148.xml><?xml version="1.0" encoding="utf-8"?>
<p:tagLst xmlns:a="http://schemas.openxmlformats.org/drawingml/2006/main" xmlns:r="http://schemas.openxmlformats.org/officeDocument/2006/relationships" xmlns:p="http://schemas.openxmlformats.org/presentationml/2006/main">
  <p:tag name="NAME" val="SingleBoatShape"/>
</p:tagLst>
</file>

<file path=ppt/tags/tag149.xml><?xml version="1.0" encoding="utf-8"?>
<p:tagLst xmlns:a="http://schemas.openxmlformats.org/drawingml/2006/main" xmlns:r="http://schemas.openxmlformats.org/officeDocument/2006/relationships" xmlns:p="http://schemas.openxmlformats.org/presentationml/2006/main">
  <p:tag name="NAME" val="SingleBoatText"/>
</p:tagLst>
</file>

<file path=ppt/tags/tag15.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150.xml><?xml version="1.0" encoding="utf-8"?>
<p:tagLst xmlns:a="http://schemas.openxmlformats.org/drawingml/2006/main" xmlns:r="http://schemas.openxmlformats.org/officeDocument/2006/relationships" xmlns:p="http://schemas.openxmlformats.org/presentationml/2006/main">
  <p:tag name="NAME" val="SingleBoatShape"/>
</p:tagLst>
</file>

<file path=ppt/tags/tag151.xml><?xml version="1.0" encoding="utf-8"?>
<p:tagLst xmlns:a="http://schemas.openxmlformats.org/drawingml/2006/main" xmlns:r="http://schemas.openxmlformats.org/officeDocument/2006/relationships" xmlns:p="http://schemas.openxmlformats.org/presentationml/2006/main">
  <p:tag name="NAME" val="SingleBoatText"/>
</p:tagLst>
</file>

<file path=ppt/tags/tag152.xml><?xml version="1.0" encoding="utf-8"?>
<p:tagLst xmlns:a="http://schemas.openxmlformats.org/drawingml/2006/main" xmlns:r="http://schemas.openxmlformats.org/officeDocument/2006/relationships" xmlns:p="http://schemas.openxmlformats.org/presentationml/2006/main">
  <p:tag name="NAME" val="SingleBoatShape"/>
</p:tagLst>
</file>

<file path=ppt/tags/tag153.xml><?xml version="1.0" encoding="utf-8"?>
<p:tagLst xmlns:a="http://schemas.openxmlformats.org/drawingml/2006/main" xmlns:r="http://schemas.openxmlformats.org/officeDocument/2006/relationships" xmlns:p="http://schemas.openxmlformats.org/presentationml/2006/main">
  <p:tag name="NAME" val="SingleBoatText"/>
</p:tagLst>
</file>

<file path=ppt/tags/tag154.xml><?xml version="1.0" encoding="utf-8"?>
<p:tagLst xmlns:a="http://schemas.openxmlformats.org/drawingml/2006/main" xmlns:r="http://schemas.openxmlformats.org/officeDocument/2006/relationships" xmlns:p="http://schemas.openxmlformats.org/presentationml/2006/main">
  <p:tag name="NAME" val="SingleBoatShape"/>
</p:tagLst>
</file>

<file path=ppt/tags/tag155.xml><?xml version="1.0" encoding="utf-8"?>
<p:tagLst xmlns:a="http://schemas.openxmlformats.org/drawingml/2006/main" xmlns:r="http://schemas.openxmlformats.org/officeDocument/2006/relationships" xmlns:p="http://schemas.openxmlformats.org/presentationml/2006/main">
  <p:tag name="NAME" val="SingleBoatText"/>
</p:tagLst>
</file>

<file path=ppt/tags/tag156.xml><?xml version="1.0" encoding="utf-8"?>
<p:tagLst xmlns:a="http://schemas.openxmlformats.org/drawingml/2006/main" xmlns:r="http://schemas.openxmlformats.org/officeDocument/2006/relationships" xmlns:p="http://schemas.openxmlformats.org/presentationml/2006/main">
  <p:tag name="NAME" val="SingleBoatShape"/>
</p:tagLst>
</file>

<file path=ppt/tags/tag157.xml><?xml version="1.0" encoding="utf-8"?>
<p:tagLst xmlns:a="http://schemas.openxmlformats.org/drawingml/2006/main" xmlns:r="http://schemas.openxmlformats.org/officeDocument/2006/relationships" xmlns:p="http://schemas.openxmlformats.org/presentationml/2006/main">
  <p:tag name="NAME" val="SingleBoatText"/>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9.xml><?xml version="1.0" encoding="utf-8"?>
<p:tagLst xmlns:a="http://schemas.openxmlformats.org/drawingml/2006/main" xmlns:r="http://schemas.openxmlformats.org/officeDocument/2006/relationships" xmlns:p="http://schemas.openxmlformats.org/presentationml/2006/main">
  <p:tag name="NAME" val="Flow"/>
</p:tagLst>
</file>

<file path=ppt/tags/tag16.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60.xml><?xml version="1.0" encoding="utf-8"?>
<p:tagLst xmlns:a="http://schemas.openxmlformats.org/drawingml/2006/main" xmlns:r="http://schemas.openxmlformats.org/officeDocument/2006/relationships" xmlns:p="http://schemas.openxmlformats.org/presentationml/2006/main">
  <p:tag name="NAME" val="Flow"/>
</p:tagLst>
</file>

<file path=ppt/tags/tag161.xml><?xml version="1.0" encoding="utf-8"?>
<p:tagLst xmlns:a="http://schemas.openxmlformats.org/drawingml/2006/main" xmlns:r="http://schemas.openxmlformats.org/officeDocument/2006/relationships" xmlns:p="http://schemas.openxmlformats.org/presentationml/2006/main">
  <p:tag name="NAME" val="OvalShape"/>
  <p:tag name="THINKCELLSHAPEDONOTDELETE" val="porS1Hpxq.ESjL.Js1mpK7g"/>
</p:tagLst>
</file>

<file path=ppt/tags/tag162.xml><?xml version="1.0" encoding="utf-8"?>
<p:tagLst xmlns:a="http://schemas.openxmlformats.org/drawingml/2006/main" xmlns:r="http://schemas.openxmlformats.org/officeDocument/2006/relationships" xmlns:p="http://schemas.openxmlformats.org/presentationml/2006/main">
  <p:tag name="NAME" val="OvalShape"/>
  <p:tag name="THINKCELLSHAPEDONOTDELETE" val="porS1Hpxq.ESjL.Js1mpK7g"/>
</p:tagLst>
</file>

<file path=ppt/tags/tag163.xml><?xml version="1.0" encoding="utf-8"?>
<p:tagLst xmlns:a="http://schemas.openxmlformats.org/drawingml/2006/main" xmlns:r="http://schemas.openxmlformats.org/officeDocument/2006/relationships" xmlns:p="http://schemas.openxmlformats.org/presentationml/2006/main">
  <p:tag name="NAME" val="Flow"/>
</p:tagLst>
</file>

<file path=ppt/tags/tag164.xml><?xml version="1.0" encoding="utf-8"?>
<p:tagLst xmlns:a="http://schemas.openxmlformats.org/drawingml/2006/main" xmlns:r="http://schemas.openxmlformats.org/officeDocument/2006/relationships" xmlns:p="http://schemas.openxmlformats.org/presentationml/2006/main">
  <p:tag name="NAME" val="OvalShape"/>
  <p:tag name="THINKCELLSHAPEDONOTDELETE" val="porS1Hpxq.ESjL.Js1mpK7g"/>
</p:tagLst>
</file>

<file path=ppt/tags/tag165.xml><?xml version="1.0" encoding="utf-8"?>
<p:tagLst xmlns:a="http://schemas.openxmlformats.org/drawingml/2006/main" xmlns:r="http://schemas.openxmlformats.org/officeDocument/2006/relationships" xmlns:p="http://schemas.openxmlformats.org/presentationml/2006/main">
  <p:tag name="NAME" val="Flow"/>
</p:tagLst>
</file>

<file path=ppt/tags/tag166.xml><?xml version="1.0" encoding="utf-8"?>
<p:tagLst xmlns:a="http://schemas.openxmlformats.org/drawingml/2006/main" xmlns:r="http://schemas.openxmlformats.org/officeDocument/2006/relationships" xmlns:p="http://schemas.openxmlformats.org/presentationml/2006/main">
  <p:tag name="NAME" val="OvalShape"/>
  <p:tag name="THINKCELLSHAPEDONOTDELETE" val="porS1Hpxq.ESjL.Js1mpK7g"/>
</p:tagLst>
</file>

<file path=ppt/tags/tag167.xml><?xml version="1.0" encoding="utf-8"?>
<p:tagLst xmlns:a="http://schemas.openxmlformats.org/drawingml/2006/main" xmlns:r="http://schemas.openxmlformats.org/officeDocument/2006/relationships" xmlns:p="http://schemas.openxmlformats.org/presentationml/2006/main">
  <p:tag name="NAME" val="Flow"/>
</p:tagLst>
</file>

<file path=ppt/tags/tag168.xml><?xml version="1.0" encoding="utf-8"?>
<p:tagLst xmlns:a="http://schemas.openxmlformats.org/drawingml/2006/main" xmlns:r="http://schemas.openxmlformats.org/officeDocument/2006/relationships" xmlns:p="http://schemas.openxmlformats.org/presentationml/2006/main">
  <p:tag name="NAME" val="OvalShape"/>
  <p:tag name="THINKCELLSHAPEDONOTDELETE" val="porS1Hpxq.ESjL.Js1mpK7g"/>
</p:tagLst>
</file>

<file path=ppt/tags/tag169.xml><?xml version="1.0" encoding="utf-8"?>
<p:tagLst xmlns:a="http://schemas.openxmlformats.org/drawingml/2006/main" xmlns:r="http://schemas.openxmlformats.org/officeDocument/2006/relationships" xmlns:p="http://schemas.openxmlformats.org/presentationml/2006/main">
  <p:tag name="NAME" val="SingleBoatShape"/>
</p:tagLst>
</file>

<file path=ppt/tags/tag17.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170.xml><?xml version="1.0" encoding="utf-8"?>
<p:tagLst xmlns:a="http://schemas.openxmlformats.org/drawingml/2006/main" xmlns:r="http://schemas.openxmlformats.org/officeDocument/2006/relationships" xmlns:p="http://schemas.openxmlformats.org/presentationml/2006/main">
  <p:tag name="NAME" val="SingleBoatText"/>
</p:tagLst>
</file>

<file path=ppt/tags/tag171.xml><?xml version="1.0" encoding="utf-8"?>
<p:tagLst xmlns:a="http://schemas.openxmlformats.org/drawingml/2006/main" xmlns:r="http://schemas.openxmlformats.org/officeDocument/2006/relationships" xmlns:p="http://schemas.openxmlformats.org/presentationml/2006/main">
  <p:tag name="NAME" val="SingleBoatShape"/>
</p:tagLst>
</file>

<file path=ppt/tags/tag172.xml><?xml version="1.0" encoding="utf-8"?>
<p:tagLst xmlns:a="http://schemas.openxmlformats.org/drawingml/2006/main" xmlns:r="http://schemas.openxmlformats.org/officeDocument/2006/relationships" xmlns:p="http://schemas.openxmlformats.org/presentationml/2006/main">
  <p:tag name="NAME" val="SingleBoatText"/>
</p:tagLst>
</file>

<file path=ppt/tags/tag173.xml><?xml version="1.0" encoding="utf-8"?>
<p:tagLst xmlns:a="http://schemas.openxmlformats.org/drawingml/2006/main" xmlns:r="http://schemas.openxmlformats.org/officeDocument/2006/relationships" xmlns:p="http://schemas.openxmlformats.org/presentationml/2006/main">
  <p:tag name="NAME" val="SingleBoatShape"/>
</p:tagLst>
</file>

<file path=ppt/tags/tag174.xml><?xml version="1.0" encoding="utf-8"?>
<p:tagLst xmlns:a="http://schemas.openxmlformats.org/drawingml/2006/main" xmlns:r="http://schemas.openxmlformats.org/officeDocument/2006/relationships" xmlns:p="http://schemas.openxmlformats.org/presentationml/2006/main">
  <p:tag name="NAME" val="SingleBoatText"/>
</p:tagLst>
</file>

<file path=ppt/tags/tag175.xml><?xml version="1.0" encoding="utf-8"?>
<p:tagLst xmlns:a="http://schemas.openxmlformats.org/drawingml/2006/main" xmlns:r="http://schemas.openxmlformats.org/officeDocument/2006/relationships" xmlns:p="http://schemas.openxmlformats.org/presentationml/2006/main">
  <p:tag name="NAME" val="SingleBoatShape"/>
</p:tagLst>
</file>

<file path=ppt/tags/tag176.xml><?xml version="1.0" encoding="utf-8"?>
<p:tagLst xmlns:a="http://schemas.openxmlformats.org/drawingml/2006/main" xmlns:r="http://schemas.openxmlformats.org/officeDocument/2006/relationships" xmlns:p="http://schemas.openxmlformats.org/presentationml/2006/main">
  <p:tag name="NAME" val="SingleBoatText"/>
</p:tagLst>
</file>

<file path=ppt/tags/tag177.xml><?xml version="1.0" encoding="utf-8"?>
<p:tagLst xmlns:a="http://schemas.openxmlformats.org/drawingml/2006/main" xmlns:r="http://schemas.openxmlformats.org/officeDocument/2006/relationships" xmlns:p="http://schemas.openxmlformats.org/presentationml/2006/main">
  <p:tag name="NAME" val="SingleBoatShape"/>
</p:tagLst>
</file>

<file path=ppt/tags/tag178.xml><?xml version="1.0" encoding="utf-8"?>
<p:tagLst xmlns:a="http://schemas.openxmlformats.org/drawingml/2006/main" xmlns:r="http://schemas.openxmlformats.org/officeDocument/2006/relationships" xmlns:p="http://schemas.openxmlformats.org/presentationml/2006/main">
  <p:tag name="NAME" val="SingleBoatText"/>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180.xml><?xml version="1.0" encoding="utf-8"?>
<p:tagLst xmlns:a="http://schemas.openxmlformats.org/drawingml/2006/main" xmlns:r="http://schemas.openxmlformats.org/officeDocument/2006/relationships" xmlns:p="http://schemas.openxmlformats.org/presentationml/2006/main">
  <p:tag name="NAME" val="Flow"/>
</p:tagLst>
</file>

<file path=ppt/tags/tag181.xml><?xml version="1.0" encoding="utf-8"?>
<p:tagLst xmlns:a="http://schemas.openxmlformats.org/drawingml/2006/main" xmlns:r="http://schemas.openxmlformats.org/officeDocument/2006/relationships" xmlns:p="http://schemas.openxmlformats.org/presentationml/2006/main">
  <p:tag name="NAME" val="Flow"/>
</p:tagLst>
</file>

<file path=ppt/tags/tag182.xml><?xml version="1.0" encoding="utf-8"?>
<p:tagLst xmlns:a="http://schemas.openxmlformats.org/drawingml/2006/main" xmlns:r="http://schemas.openxmlformats.org/officeDocument/2006/relationships" xmlns:p="http://schemas.openxmlformats.org/presentationml/2006/main">
  <p:tag name="NAME" val="OvalShape"/>
  <p:tag name="THINKCELLSHAPEDONOTDELETE" val="porS1Hpxq.ESjL.Js1mpK7g"/>
</p:tagLst>
</file>

<file path=ppt/tags/tag183.xml><?xml version="1.0" encoding="utf-8"?>
<p:tagLst xmlns:a="http://schemas.openxmlformats.org/drawingml/2006/main" xmlns:r="http://schemas.openxmlformats.org/officeDocument/2006/relationships" xmlns:p="http://schemas.openxmlformats.org/presentationml/2006/main">
  <p:tag name="NAME" val="OvalShape"/>
  <p:tag name="THINKCELLSHAPEDONOTDELETE" val="porS1Hpxq.ESjL.Js1mpK7g"/>
</p:tagLst>
</file>

<file path=ppt/tags/tag184.xml><?xml version="1.0" encoding="utf-8"?>
<p:tagLst xmlns:a="http://schemas.openxmlformats.org/drawingml/2006/main" xmlns:r="http://schemas.openxmlformats.org/officeDocument/2006/relationships" xmlns:p="http://schemas.openxmlformats.org/presentationml/2006/main">
  <p:tag name="NAME" val="Flow"/>
</p:tagLst>
</file>

<file path=ppt/tags/tag185.xml><?xml version="1.0" encoding="utf-8"?>
<p:tagLst xmlns:a="http://schemas.openxmlformats.org/drawingml/2006/main" xmlns:r="http://schemas.openxmlformats.org/officeDocument/2006/relationships" xmlns:p="http://schemas.openxmlformats.org/presentationml/2006/main">
  <p:tag name="NAME" val="OvalShape"/>
  <p:tag name="THINKCELLSHAPEDONOTDELETE" val="porS1Hpxq.ESjL.Js1mpK7g"/>
</p:tagLst>
</file>

<file path=ppt/tags/tag186.xml><?xml version="1.0" encoding="utf-8"?>
<p:tagLst xmlns:a="http://schemas.openxmlformats.org/drawingml/2006/main" xmlns:r="http://schemas.openxmlformats.org/officeDocument/2006/relationships" xmlns:p="http://schemas.openxmlformats.org/presentationml/2006/main">
  <p:tag name="NAME" val="Flow"/>
</p:tagLst>
</file>

<file path=ppt/tags/tag187.xml><?xml version="1.0" encoding="utf-8"?>
<p:tagLst xmlns:a="http://schemas.openxmlformats.org/drawingml/2006/main" xmlns:r="http://schemas.openxmlformats.org/officeDocument/2006/relationships" xmlns:p="http://schemas.openxmlformats.org/presentationml/2006/main">
  <p:tag name="NAME" val="OvalShape"/>
  <p:tag name="THINKCELLSHAPEDONOTDELETE" val="porS1Hpxq.ESjL.Js1mpK7g"/>
</p:tagLst>
</file>

<file path=ppt/tags/tag188.xml><?xml version="1.0" encoding="utf-8"?>
<p:tagLst xmlns:a="http://schemas.openxmlformats.org/drawingml/2006/main" xmlns:r="http://schemas.openxmlformats.org/officeDocument/2006/relationships" xmlns:p="http://schemas.openxmlformats.org/presentationml/2006/main">
  <p:tag name="NAME" val="Flow"/>
</p:tagLst>
</file>

<file path=ppt/tags/tag189.xml><?xml version="1.0" encoding="utf-8"?>
<p:tagLst xmlns:a="http://schemas.openxmlformats.org/drawingml/2006/main" xmlns:r="http://schemas.openxmlformats.org/officeDocument/2006/relationships" xmlns:p="http://schemas.openxmlformats.org/presentationml/2006/main">
  <p:tag name="NAME" val="OvalShape"/>
  <p:tag name="THINKCELLSHAPEDONOTDELETE" val="porS1Hpxq.ESjL.Js1mpK7g"/>
</p:tagLst>
</file>

<file path=ppt/tags/tag19.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190.xml><?xml version="1.0" encoding="utf-8"?>
<p:tagLst xmlns:a="http://schemas.openxmlformats.org/drawingml/2006/main" xmlns:r="http://schemas.openxmlformats.org/officeDocument/2006/relationships" xmlns:p="http://schemas.openxmlformats.org/presentationml/2006/main">
  <p:tag name="NAME" val="SingleBoatShape"/>
</p:tagLst>
</file>

<file path=ppt/tags/tag191.xml><?xml version="1.0" encoding="utf-8"?>
<p:tagLst xmlns:a="http://schemas.openxmlformats.org/drawingml/2006/main" xmlns:r="http://schemas.openxmlformats.org/officeDocument/2006/relationships" xmlns:p="http://schemas.openxmlformats.org/presentationml/2006/main">
  <p:tag name="NAME" val="SingleBoatText"/>
</p:tagLst>
</file>

<file path=ppt/tags/tag192.xml><?xml version="1.0" encoding="utf-8"?>
<p:tagLst xmlns:a="http://schemas.openxmlformats.org/drawingml/2006/main" xmlns:r="http://schemas.openxmlformats.org/officeDocument/2006/relationships" xmlns:p="http://schemas.openxmlformats.org/presentationml/2006/main">
  <p:tag name="NAME" val="SingleBoatShape"/>
</p:tagLst>
</file>

<file path=ppt/tags/tag193.xml><?xml version="1.0" encoding="utf-8"?>
<p:tagLst xmlns:a="http://schemas.openxmlformats.org/drawingml/2006/main" xmlns:r="http://schemas.openxmlformats.org/officeDocument/2006/relationships" xmlns:p="http://schemas.openxmlformats.org/presentationml/2006/main">
  <p:tag name="NAME" val="SingleBoatText"/>
</p:tagLst>
</file>

<file path=ppt/tags/tag194.xml><?xml version="1.0" encoding="utf-8"?>
<p:tagLst xmlns:a="http://schemas.openxmlformats.org/drawingml/2006/main" xmlns:r="http://schemas.openxmlformats.org/officeDocument/2006/relationships" xmlns:p="http://schemas.openxmlformats.org/presentationml/2006/main">
  <p:tag name="NAME" val="SingleBoatShape"/>
</p:tagLst>
</file>

<file path=ppt/tags/tag195.xml><?xml version="1.0" encoding="utf-8"?>
<p:tagLst xmlns:a="http://schemas.openxmlformats.org/drawingml/2006/main" xmlns:r="http://schemas.openxmlformats.org/officeDocument/2006/relationships" xmlns:p="http://schemas.openxmlformats.org/presentationml/2006/main">
  <p:tag name="NAME" val="SingleBoatText"/>
</p:tagLst>
</file>

<file path=ppt/tags/tag196.xml><?xml version="1.0" encoding="utf-8"?>
<p:tagLst xmlns:a="http://schemas.openxmlformats.org/drawingml/2006/main" xmlns:r="http://schemas.openxmlformats.org/officeDocument/2006/relationships" xmlns:p="http://schemas.openxmlformats.org/presentationml/2006/main">
  <p:tag name="NAME" val="SingleBoatShape"/>
</p:tagLst>
</file>

<file path=ppt/tags/tag197.xml><?xml version="1.0" encoding="utf-8"?>
<p:tagLst xmlns:a="http://schemas.openxmlformats.org/drawingml/2006/main" xmlns:r="http://schemas.openxmlformats.org/officeDocument/2006/relationships" xmlns:p="http://schemas.openxmlformats.org/presentationml/2006/main">
  <p:tag name="NAME" val="SingleBoatText"/>
</p:tagLst>
</file>

<file path=ppt/tags/tag198.xml><?xml version="1.0" encoding="utf-8"?>
<p:tagLst xmlns:a="http://schemas.openxmlformats.org/drawingml/2006/main" xmlns:r="http://schemas.openxmlformats.org/officeDocument/2006/relationships" xmlns:p="http://schemas.openxmlformats.org/presentationml/2006/main">
  <p:tag name="NAME" val="SingleBoatShape"/>
</p:tagLst>
</file>

<file path=ppt/tags/tag199.xml><?xml version="1.0" encoding="utf-8"?>
<p:tagLst xmlns:a="http://schemas.openxmlformats.org/drawingml/2006/main" xmlns:r="http://schemas.openxmlformats.org/officeDocument/2006/relationships" xmlns:p="http://schemas.openxmlformats.org/presentationml/2006/main">
  <p:tag name="NAME" val="SingleBoatText"/>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1.xml><?xml version="1.0" encoding="utf-8"?>
<p:tagLst xmlns:a="http://schemas.openxmlformats.org/drawingml/2006/main" xmlns:r="http://schemas.openxmlformats.org/officeDocument/2006/relationships" xmlns:p="http://schemas.openxmlformats.org/presentationml/2006/main">
  <p:tag name="NAME" val="Flow"/>
</p:tagLst>
</file>

<file path=ppt/tags/tag202.xml><?xml version="1.0" encoding="utf-8"?>
<p:tagLst xmlns:a="http://schemas.openxmlformats.org/drawingml/2006/main" xmlns:r="http://schemas.openxmlformats.org/officeDocument/2006/relationships" xmlns:p="http://schemas.openxmlformats.org/presentationml/2006/main">
  <p:tag name="NAME" val="Flow"/>
</p:tagLst>
</file>

<file path=ppt/tags/tag203.xml><?xml version="1.0" encoding="utf-8"?>
<p:tagLst xmlns:a="http://schemas.openxmlformats.org/drawingml/2006/main" xmlns:r="http://schemas.openxmlformats.org/officeDocument/2006/relationships" xmlns:p="http://schemas.openxmlformats.org/presentationml/2006/main">
  <p:tag name="NAME" val="OvalShape"/>
  <p:tag name="THINKCELLSHAPEDONOTDELETE" val="porS1Hpxq.ESjL.Js1mpK7g"/>
</p:tagLst>
</file>

<file path=ppt/tags/tag204.xml><?xml version="1.0" encoding="utf-8"?>
<p:tagLst xmlns:a="http://schemas.openxmlformats.org/drawingml/2006/main" xmlns:r="http://schemas.openxmlformats.org/officeDocument/2006/relationships" xmlns:p="http://schemas.openxmlformats.org/presentationml/2006/main">
  <p:tag name="NAME" val="OvalShape"/>
  <p:tag name="THINKCELLSHAPEDONOTDELETE" val="porS1Hpxq.ESjL.Js1mpK7g"/>
</p:tagLst>
</file>

<file path=ppt/tags/tag205.xml><?xml version="1.0" encoding="utf-8"?>
<p:tagLst xmlns:a="http://schemas.openxmlformats.org/drawingml/2006/main" xmlns:r="http://schemas.openxmlformats.org/officeDocument/2006/relationships" xmlns:p="http://schemas.openxmlformats.org/presentationml/2006/main">
  <p:tag name="NAME" val="Flow"/>
</p:tagLst>
</file>

<file path=ppt/tags/tag206.xml><?xml version="1.0" encoding="utf-8"?>
<p:tagLst xmlns:a="http://schemas.openxmlformats.org/drawingml/2006/main" xmlns:r="http://schemas.openxmlformats.org/officeDocument/2006/relationships" xmlns:p="http://schemas.openxmlformats.org/presentationml/2006/main">
  <p:tag name="NAME" val="OvalShape"/>
  <p:tag name="THINKCELLSHAPEDONOTDELETE" val="porS1Hpxq.ESjL.Js1mpK7g"/>
</p:tagLst>
</file>

<file path=ppt/tags/tag207.xml><?xml version="1.0" encoding="utf-8"?>
<p:tagLst xmlns:a="http://schemas.openxmlformats.org/drawingml/2006/main" xmlns:r="http://schemas.openxmlformats.org/officeDocument/2006/relationships" xmlns:p="http://schemas.openxmlformats.org/presentationml/2006/main">
  <p:tag name="NAME" val="Flow"/>
</p:tagLst>
</file>

<file path=ppt/tags/tag208.xml><?xml version="1.0" encoding="utf-8"?>
<p:tagLst xmlns:a="http://schemas.openxmlformats.org/drawingml/2006/main" xmlns:r="http://schemas.openxmlformats.org/officeDocument/2006/relationships" xmlns:p="http://schemas.openxmlformats.org/presentationml/2006/main">
  <p:tag name="NAME" val="OvalShape"/>
  <p:tag name="THINKCELLSHAPEDONOTDELETE" val="porS1Hpxq.ESjL.Js1mpK7g"/>
</p:tagLst>
</file>

<file path=ppt/tags/tag209.xml><?xml version="1.0" encoding="utf-8"?>
<p:tagLst xmlns:a="http://schemas.openxmlformats.org/drawingml/2006/main" xmlns:r="http://schemas.openxmlformats.org/officeDocument/2006/relationships" xmlns:p="http://schemas.openxmlformats.org/presentationml/2006/main">
  <p:tag name="NAME" val="Flow"/>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0.xml><?xml version="1.0" encoding="utf-8"?>
<p:tagLst xmlns:a="http://schemas.openxmlformats.org/drawingml/2006/main" xmlns:r="http://schemas.openxmlformats.org/officeDocument/2006/relationships" xmlns:p="http://schemas.openxmlformats.org/presentationml/2006/main">
  <p:tag name="NAME" val="OvalShape"/>
  <p:tag name="THINKCELLSHAPEDONOTDELETE" val="porS1Hpxq.ESjL.Js1mpK7g"/>
</p:tagLst>
</file>

<file path=ppt/tags/tag211.xml><?xml version="1.0" encoding="utf-8"?>
<p:tagLst xmlns:a="http://schemas.openxmlformats.org/drawingml/2006/main" xmlns:r="http://schemas.openxmlformats.org/officeDocument/2006/relationships" xmlns:p="http://schemas.openxmlformats.org/presentationml/2006/main">
  <p:tag name="NAME" val="SingleBoatShape"/>
</p:tagLst>
</file>

<file path=ppt/tags/tag212.xml><?xml version="1.0" encoding="utf-8"?>
<p:tagLst xmlns:a="http://schemas.openxmlformats.org/drawingml/2006/main" xmlns:r="http://schemas.openxmlformats.org/officeDocument/2006/relationships" xmlns:p="http://schemas.openxmlformats.org/presentationml/2006/main">
  <p:tag name="NAME" val="SingleBoatText"/>
</p:tagLst>
</file>

<file path=ppt/tags/tag213.xml><?xml version="1.0" encoding="utf-8"?>
<p:tagLst xmlns:a="http://schemas.openxmlformats.org/drawingml/2006/main" xmlns:r="http://schemas.openxmlformats.org/officeDocument/2006/relationships" xmlns:p="http://schemas.openxmlformats.org/presentationml/2006/main">
  <p:tag name="NAME" val="SingleBoatShape"/>
</p:tagLst>
</file>

<file path=ppt/tags/tag214.xml><?xml version="1.0" encoding="utf-8"?>
<p:tagLst xmlns:a="http://schemas.openxmlformats.org/drawingml/2006/main" xmlns:r="http://schemas.openxmlformats.org/officeDocument/2006/relationships" xmlns:p="http://schemas.openxmlformats.org/presentationml/2006/main">
  <p:tag name="NAME" val="SingleBoatText"/>
</p:tagLst>
</file>

<file path=ppt/tags/tag215.xml><?xml version="1.0" encoding="utf-8"?>
<p:tagLst xmlns:a="http://schemas.openxmlformats.org/drawingml/2006/main" xmlns:r="http://schemas.openxmlformats.org/officeDocument/2006/relationships" xmlns:p="http://schemas.openxmlformats.org/presentationml/2006/main">
  <p:tag name="NAME" val="SingleBoatShape"/>
</p:tagLst>
</file>

<file path=ppt/tags/tag216.xml><?xml version="1.0" encoding="utf-8"?>
<p:tagLst xmlns:a="http://schemas.openxmlformats.org/drawingml/2006/main" xmlns:r="http://schemas.openxmlformats.org/officeDocument/2006/relationships" xmlns:p="http://schemas.openxmlformats.org/presentationml/2006/main">
  <p:tag name="NAME" val="SingleBoatText"/>
</p:tagLst>
</file>

<file path=ppt/tags/tag217.xml><?xml version="1.0" encoding="utf-8"?>
<p:tagLst xmlns:a="http://schemas.openxmlformats.org/drawingml/2006/main" xmlns:r="http://schemas.openxmlformats.org/officeDocument/2006/relationships" xmlns:p="http://schemas.openxmlformats.org/presentationml/2006/main">
  <p:tag name="NAME" val="SingleBoatShape"/>
</p:tagLst>
</file>

<file path=ppt/tags/tag218.xml><?xml version="1.0" encoding="utf-8"?>
<p:tagLst xmlns:a="http://schemas.openxmlformats.org/drawingml/2006/main" xmlns:r="http://schemas.openxmlformats.org/officeDocument/2006/relationships" xmlns:p="http://schemas.openxmlformats.org/presentationml/2006/main">
  <p:tag name="NAME" val="SingleBoatText"/>
</p:tagLst>
</file>

<file path=ppt/tags/tag219.xml><?xml version="1.0" encoding="utf-8"?>
<p:tagLst xmlns:a="http://schemas.openxmlformats.org/drawingml/2006/main" xmlns:r="http://schemas.openxmlformats.org/officeDocument/2006/relationships" xmlns:p="http://schemas.openxmlformats.org/presentationml/2006/main">
  <p:tag name="NAME" val="SingleBoatShap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e9ArnzuEBlBadzExzkE19A"/>
</p:tagLst>
</file>

<file path=ppt/tags/tag220.xml><?xml version="1.0" encoding="utf-8"?>
<p:tagLst xmlns:a="http://schemas.openxmlformats.org/drawingml/2006/main" xmlns:r="http://schemas.openxmlformats.org/officeDocument/2006/relationships" xmlns:p="http://schemas.openxmlformats.org/presentationml/2006/main">
  <p:tag name="NAME" val="SingleBoatText"/>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2.xml><?xml version="1.0" encoding="utf-8"?>
<p:tagLst xmlns:a="http://schemas.openxmlformats.org/drawingml/2006/main" xmlns:r="http://schemas.openxmlformats.org/officeDocument/2006/relationships" xmlns:p="http://schemas.openxmlformats.org/presentationml/2006/main">
  <p:tag name="NAME" val="Flow"/>
</p:tagLst>
</file>

<file path=ppt/tags/tag223.xml><?xml version="1.0" encoding="utf-8"?>
<p:tagLst xmlns:a="http://schemas.openxmlformats.org/drawingml/2006/main" xmlns:r="http://schemas.openxmlformats.org/officeDocument/2006/relationships" xmlns:p="http://schemas.openxmlformats.org/presentationml/2006/main">
  <p:tag name="NAME" val="Flow"/>
</p:tagLst>
</file>

<file path=ppt/tags/tag224.xml><?xml version="1.0" encoding="utf-8"?>
<p:tagLst xmlns:a="http://schemas.openxmlformats.org/drawingml/2006/main" xmlns:r="http://schemas.openxmlformats.org/officeDocument/2006/relationships" xmlns:p="http://schemas.openxmlformats.org/presentationml/2006/main">
  <p:tag name="NAME" val="OvalShape"/>
  <p:tag name="THINKCELLSHAPEDONOTDELETE" val="porS1Hpxq.ESjL.Js1mpK7g"/>
</p:tagLst>
</file>

<file path=ppt/tags/tag225.xml><?xml version="1.0" encoding="utf-8"?>
<p:tagLst xmlns:a="http://schemas.openxmlformats.org/drawingml/2006/main" xmlns:r="http://schemas.openxmlformats.org/officeDocument/2006/relationships" xmlns:p="http://schemas.openxmlformats.org/presentationml/2006/main">
  <p:tag name="NAME" val="OvalShape"/>
  <p:tag name="THINKCELLSHAPEDONOTDELETE" val="porS1Hpxq.ESjL.Js1mpK7g"/>
</p:tagLst>
</file>

<file path=ppt/tags/tag226.xml><?xml version="1.0" encoding="utf-8"?>
<p:tagLst xmlns:a="http://schemas.openxmlformats.org/drawingml/2006/main" xmlns:r="http://schemas.openxmlformats.org/officeDocument/2006/relationships" xmlns:p="http://schemas.openxmlformats.org/presentationml/2006/main">
  <p:tag name="NAME" val="Flow"/>
</p:tagLst>
</file>

<file path=ppt/tags/tag227.xml><?xml version="1.0" encoding="utf-8"?>
<p:tagLst xmlns:a="http://schemas.openxmlformats.org/drawingml/2006/main" xmlns:r="http://schemas.openxmlformats.org/officeDocument/2006/relationships" xmlns:p="http://schemas.openxmlformats.org/presentationml/2006/main">
  <p:tag name="NAME" val="OvalShape"/>
  <p:tag name="THINKCELLSHAPEDONOTDELETE" val="porS1Hpxq.ESjL.Js1mpK7g"/>
</p:tagLst>
</file>

<file path=ppt/tags/tag228.xml><?xml version="1.0" encoding="utf-8"?>
<p:tagLst xmlns:a="http://schemas.openxmlformats.org/drawingml/2006/main" xmlns:r="http://schemas.openxmlformats.org/officeDocument/2006/relationships" xmlns:p="http://schemas.openxmlformats.org/presentationml/2006/main">
  <p:tag name="NAME" val="Flow"/>
</p:tagLst>
</file>

<file path=ppt/tags/tag229.xml><?xml version="1.0" encoding="utf-8"?>
<p:tagLst xmlns:a="http://schemas.openxmlformats.org/drawingml/2006/main" xmlns:r="http://schemas.openxmlformats.org/officeDocument/2006/relationships" xmlns:p="http://schemas.openxmlformats.org/presentationml/2006/main">
  <p:tag name="NAME" val="OvalShape"/>
  <p:tag name="THINKCELLSHAPEDONOTDELETE" val="porS1Hpxq.ESjL.Js1mpK7g"/>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0.xml><?xml version="1.0" encoding="utf-8"?>
<p:tagLst xmlns:a="http://schemas.openxmlformats.org/drawingml/2006/main" xmlns:r="http://schemas.openxmlformats.org/officeDocument/2006/relationships" xmlns:p="http://schemas.openxmlformats.org/presentationml/2006/main">
  <p:tag name="NAME" val="Flow"/>
</p:tagLst>
</file>

<file path=ppt/tags/tag231.xml><?xml version="1.0" encoding="utf-8"?>
<p:tagLst xmlns:a="http://schemas.openxmlformats.org/drawingml/2006/main" xmlns:r="http://schemas.openxmlformats.org/officeDocument/2006/relationships" xmlns:p="http://schemas.openxmlformats.org/presentationml/2006/main">
  <p:tag name="NAME" val="OvalShape"/>
  <p:tag name="THINKCELLSHAPEDONOTDELETE" val="porS1Hpxq.ESjL.Js1mpK7g"/>
</p:tagLst>
</file>

<file path=ppt/tags/tag232.xml><?xml version="1.0" encoding="utf-8"?>
<p:tagLst xmlns:a="http://schemas.openxmlformats.org/drawingml/2006/main" xmlns:r="http://schemas.openxmlformats.org/officeDocument/2006/relationships" xmlns:p="http://schemas.openxmlformats.org/presentationml/2006/main">
  <p:tag name="NAME" val="SingleBoatShape"/>
</p:tagLst>
</file>

<file path=ppt/tags/tag233.xml><?xml version="1.0" encoding="utf-8"?>
<p:tagLst xmlns:a="http://schemas.openxmlformats.org/drawingml/2006/main" xmlns:r="http://schemas.openxmlformats.org/officeDocument/2006/relationships" xmlns:p="http://schemas.openxmlformats.org/presentationml/2006/main">
  <p:tag name="NAME" val="SingleBoatText"/>
</p:tagLst>
</file>

<file path=ppt/tags/tag234.xml><?xml version="1.0" encoding="utf-8"?>
<p:tagLst xmlns:a="http://schemas.openxmlformats.org/drawingml/2006/main" xmlns:r="http://schemas.openxmlformats.org/officeDocument/2006/relationships" xmlns:p="http://schemas.openxmlformats.org/presentationml/2006/main">
  <p:tag name="NAME" val="SingleBoatShape"/>
</p:tagLst>
</file>

<file path=ppt/tags/tag235.xml><?xml version="1.0" encoding="utf-8"?>
<p:tagLst xmlns:a="http://schemas.openxmlformats.org/drawingml/2006/main" xmlns:r="http://schemas.openxmlformats.org/officeDocument/2006/relationships" xmlns:p="http://schemas.openxmlformats.org/presentationml/2006/main">
  <p:tag name="NAME" val="SingleBoatText"/>
</p:tagLst>
</file>

<file path=ppt/tags/tag236.xml><?xml version="1.0" encoding="utf-8"?>
<p:tagLst xmlns:a="http://schemas.openxmlformats.org/drawingml/2006/main" xmlns:r="http://schemas.openxmlformats.org/officeDocument/2006/relationships" xmlns:p="http://schemas.openxmlformats.org/presentationml/2006/main">
  <p:tag name="NAME" val="SingleBoatShape"/>
</p:tagLst>
</file>

<file path=ppt/tags/tag237.xml><?xml version="1.0" encoding="utf-8"?>
<p:tagLst xmlns:a="http://schemas.openxmlformats.org/drawingml/2006/main" xmlns:r="http://schemas.openxmlformats.org/officeDocument/2006/relationships" xmlns:p="http://schemas.openxmlformats.org/presentationml/2006/main">
  <p:tag name="NAME" val="SingleBoatText"/>
</p:tagLst>
</file>

<file path=ppt/tags/tag238.xml><?xml version="1.0" encoding="utf-8"?>
<p:tagLst xmlns:a="http://schemas.openxmlformats.org/drawingml/2006/main" xmlns:r="http://schemas.openxmlformats.org/officeDocument/2006/relationships" xmlns:p="http://schemas.openxmlformats.org/presentationml/2006/main">
  <p:tag name="NAME" val="SingleBoatShape"/>
</p:tagLst>
</file>

<file path=ppt/tags/tag239.xml><?xml version="1.0" encoding="utf-8"?>
<p:tagLst xmlns:a="http://schemas.openxmlformats.org/drawingml/2006/main" xmlns:r="http://schemas.openxmlformats.org/officeDocument/2006/relationships" xmlns:p="http://schemas.openxmlformats.org/presentationml/2006/main">
  <p:tag name="NAME" val="SingleBoatText"/>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c17kC.urfTTyhUFrxcprGg"/>
</p:tagLst>
</file>

<file path=ppt/tags/tag240.xml><?xml version="1.0" encoding="utf-8"?>
<p:tagLst xmlns:a="http://schemas.openxmlformats.org/drawingml/2006/main" xmlns:r="http://schemas.openxmlformats.org/officeDocument/2006/relationships" xmlns:p="http://schemas.openxmlformats.org/presentationml/2006/main">
  <p:tag name="NAME" val="SingleBoatShape"/>
</p:tagLst>
</file>

<file path=ppt/tags/tag241.xml><?xml version="1.0" encoding="utf-8"?>
<p:tagLst xmlns:a="http://schemas.openxmlformats.org/drawingml/2006/main" xmlns:r="http://schemas.openxmlformats.org/officeDocument/2006/relationships" xmlns:p="http://schemas.openxmlformats.org/presentationml/2006/main">
  <p:tag name="NAME" val="SingleBoatText"/>
</p:tagLst>
</file>

<file path=ppt/tags/tag2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3.xml><?xml version="1.0" encoding="utf-8"?>
<p:tagLst xmlns:a="http://schemas.openxmlformats.org/drawingml/2006/main" xmlns:r="http://schemas.openxmlformats.org/officeDocument/2006/relationships" xmlns:p="http://schemas.openxmlformats.org/presentationml/2006/main">
  <p:tag name="NAME" val="Flow"/>
</p:tagLst>
</file>

<file path=ppt/tags/tag244.xml><?xml version="1.0" encoding="utf-8"?>
<p:tagLst xmlns:a="http://schemas.openxmlformats.org/drawingml/2006/main" xmlns:r="http://schemas.openxmlformats.org/officeDocument/2006/relationships" xmlns:p="http://schemas.openxmlformats.org/presentationml/2006/main">
  <p:tag name="NAME" val="Flow"/>
</p:tagLst>
</file>

<file path=ppt/tags/tag245.xml><?xml version="1.0" encoding="utf-8"?>
<p:tagLst xmlns:a="http://schemas.openxmlformats.org/drawingml/2006/main" xmlns:r="http://schemas.openxmlformats.org/officeDocument/2006/relationships" xmlns:p="http://schemas.openxmlformats.org/presentationml/2006/main">
  <p:tag name="NAME" val="OvalShape"/>
  <p:tag name="THINKCELLSHAPEDONOTDELETE" val="porS1Hpxq.ESjL.Js1mpK7g"/>
</p:tagLst>
</file>

<file path=ppt/tags/tag246.xml><?xml version="1.0" encoding="utf-8"?>
<p:tagLst xmlns:a="http://schemas.openxmlformats.org/drawingml/2006/main" xmlns:r="http://schemas.openxmlformats.org/officeDocument/2006/relationships" xmlns:p="http://schemas.openxmlformats.org/presentationml/2006/main">
  <p:tag name="NAME" val="OvalShape"/>
  <p:tag name="THINKCELLSHAPEDONOTDELETE" val="porS1Hpxq.ESjL.Js1mpK7g"/>
</p:tagLst>
</file>

<file path=ppt/tags/tag247.xml><?xml version="1.0" encoding="utf-8"?>
<p:tagLst xmlns:a="http://schemas.openxmlformats.org/drawingml/2006/main" xmlns:r="http://schemas.openxmlformats.org/officeDocument/2006/relationships" xmlns:p="http://schemas.openxmlformats.org/presentationml/2006/main">
  <p:tag name="NAME" val="Flow"/>
</p:tagLst>
</file>

<file path=ppt/tags/tag248.xml><?xml version="1.0" encoding="utf-8"?>
<p:tagLst xmlns:a="http://schemas.openxmlformats.org/drawingml/2006/main" xmlns:r="http://schemas.openxmlformats.org/officeDocument/2006/relationships" xmlns:p="http://schemas.openxmlformats.org/presentationml/2006/main">
  <p:tag name="NAME" val="OvalShape"/>
  <p:tag name="THINKCELLSHAPEDONOTDELETE" val="porS1Hpxq.ESjL.Js1mpK7g"/>
</p:tagLst>
</file>

<file path=ppt/tags/tag249.xml><?xml version="1.0" encoding="utf-8"?>
<p:tagLst xmlns:a="http://schemas.openxmlformats.org/drawingml/2006/main" xmlns:r="http://schemas.openxmlformats.org/officeDocument/2006/relationships" xmlns:p="http://schemas.openxmlformats.org/presentationml/2006/main">
  <p:tag name="NAME" val="Flow"/>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0.xml><?xml version="1.0" encoding="utf-8"?>
<p:tagLst xmlns:a="http://schemas.openxmlformats.org/drawingml/2006/main" xmlns:r="http://schemas.openxmlformats.org/officeDocument/2006/relationships" xmlns:p="http://schemas.openxmlformats.org/presentationml/2006/main">
  <p:tag name="NAME" val="OvalShape"/>
  <p:tag name="THINKCELLSHAPEDONOTDELETE" val="porS1Hpxq.ESjL.Js1mpK7g"/>
</p:tagLst>
</file>

<file path=ppt/tags/tag251.xml><?xml version="1.0" encoding="utf-8"?>
<p:tagLst xmlns:a="http://schemas.openxmlformats.org/drawingml/2006/main" xmlns:r="http://schemas.openxmlformats.org/officeDocument/2006/relationships" xmlns:p="http://schemas.openxmlformats.org/presentationml/2006/main">
  <p:tag name="NAME" val="Flow"/>
</p:tagLst>
</file>

<file path=ppt/tags/tag252.xml><?xml version="1.0" encoding="utf-8"?>
<p:tagLst xmlns:a="http://schemas.openxmlformats.org/drawingml/2006/main" xmlns:r="http://schemas.openxmlformats.org/officeDocument/2006/relationships" xmlns:p="http://schemas.openxmlformats.org/presentationml/2006/main">
  <p:tag name="NAME" val="OvalShape"/>
  <p:tag name="THINKCELLSHAPEDONOTDELETE" val="porS1Hpxq.ESjL.Js1mpK7g"/>
</p:tagLst>
</file>

<file path=ppt/tags/tag253.xml><?xml version="1.0" encoding="utf-8"?>
<p:tagLst xmlns:a="http://schemas.openxmlformats.org/drawingml/2006/main" xmlns:r="http://schemas.openxmlformats.org/officeDocument/2006/relationships" xmlns:p="http://schemas.openxmlformats.org/presentationml/2006/main">
  <p:tag name="NAME" val="SingleBoatShape"/>
</p:tagLst>
</file>

<file path=ppt/tags/tag254.xml><?xml version="1.0" encoding="utf-8"?>
<p:tagLst xmlns:a="http://schemas.openxmlformats.org/drawingml/2006/main" xmlns:r="http://schemas.openxmlformats.org/officeDocument/2006/relationships" xmlns:p="http://schemas.openxmlformats.org/presentationml/2006/main">
  <p:tag name="NAME" val="SingleBoatText"/>
</p:tagLst>
</file>

<file path=ppt/tags/tag255.xml><?xml version="1.0" encoding="utf-8"?>
<p:tagLst xmlns:a="http://schemas.openxmlformats.org/drawingml/2006/main" xmlns:r="http://schemas.openxmlformats.org/officeDocument/2006/relationships" xmlns:p="http://schemas.openxmlformats.org/presentationml/2006/main">
  <p:tag name="NAME" val="SingleBoatShape"/>
</p:tagLst>
</file>

<file path=ppt/tags/tag256.xml><?xml version="1.0" encoding="utf-8"?>
<p:tagLst xmlns:a="http://schemas.openxmlformats.org/drawingml/2006/main" xmlns:r="http://schemas.openxmlformats.org/officeDocument/2006/relationships" xmlns:p="http://schemas.openxmlformats.org/presentationml/2006/main">
  <p:tag name="NAME" val="SingleBoatText"/>
</p:tagLst>
</file>

<file path=ppt/tags/tag257.xml><?xml version="1.0" encoding="utf-8"?>
<p:tagLst xmlns:a="http://schemas.openxmlformats.org/drawingml/2006/main" xmlns:r="http://schemas.openxmlformats.org/officeDocument/2006/relationships" xmlns:p="http://schemas.openxmlformats.org/presentationml/2006/main">
  <p:tag name="NAME" val="SingleBoatShape"/>
</p:tagLst>
</file>

<file path=ppt/tags/tag258.xml><?xml version="1.0" encoding="utf-8"?>
<p:tagLst xmlns:a="http://schemas.openxmlformats.org/drawingml/2006/main" xmlns:r="http://schemas.openxmlformats.org/officeDocument/2006/relationships" xmlns:p="http://schemas.openxmlformats.org/presentationml/2006/main">
  <p:tag name="NAME" val="SingleBoatText"/>
</p:tagLst>
</file>

<file path=ppt/tags/tag259.xml><?xml version="1.0" encoding="utf-8"?>
<p:tagLst xmlns:a="http://schemas.openxmlformats.org/drawingml/2006/main" xmlns:r="http://schemas.openxmlformats.org/officeDocument/2006/relationships" xmlns:p="http://schemas.openxmlformats.org/presentationml/2006/main">
  <p:tag name="NAME" val="SingleBoatShap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QmR9QMWzYXVJ899BjGG3A"/>
</p:tagLst>
</file>

<file path=ppt/tags/tag260.xml><?xml version="1.0" encoding="utf-8"?>
<p:tagLst xmlns:a="http://schemas.openxmlformats.org/drawingml/2006/main" xmlns:r="http://schemas.openxmlformats.org/officeDocument/2006/relationships" xmlns:p="http://schemas.openxmlformats.org/presentationml/2006/main">
  <p:tag name="NAME" val="SingleBoatText"/>
</p:tagLst>
</file>

<file path=ppt/tags/tag261.xml><?xml version="1.0" encoding="utf-8"?>
<p:tagLst xmlns:a="http://schemas.openxmlformats.org/drawingml/2006/main" xmlns:r="http://schemas.openxmlformats.org/officeDocument/2006/relationships" xmlns:p="http://schemas.openxmlformats.org/presentationml/2006/main">
  <p:tag name="NAME" val="SingleBoatShape"/>
</p:tagLst>
</file>

<file path=ppt/tags/tag262.xml><?xml version="1.0" encoding="utf-8"?>
<p:tagLst xmlns:a="http://schemas.openxmlformats.org/drawingml/2006/main" xmlns:r="http://schemas.openxmlformats.org/officeDocument/2006/relationships" xmlns:p="http://schemas.openxmlformats.org/presentationml/2006/main">
  <p:tag name="NAME" val="SingleBoatText"/>
</p:tagLst>
</file>

<file path=ppt/tags/tag2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4.xml><?xml version="1.0" encoding="utf-8"?>
<p:tagLst xmlns:a="http://schemas.openxmlformats.org/drawingml/2006/main" xmlns:r="http://schemas.openxmlformats.org/officeDocument/2006/relationships" xmlns:p="http://schemas.openxmlformats.org/presentationml/2006/main">
  <p:tag name="NAME" val="Flow"/>
</p:tagLst>
</file>

<file path=ppt/tags/tag265.xml><?xml version="1.0" encoding="utf-8"?>
<p:tagLst xmlns:a="http://schemas.openxmlformats.org/drawingml/2006/main" xmlns:r="http://schemas.openxmlformats.org/officeDocument/2006/relationships" xmlns:p="http://schemas.openxmlformats.org/presentationml/2006/main">
  <p:tag name="NAME" val="Flow"/>
</p:tagLst>
</file>

<file path=ppt/tags/tag266.xml><?xml version="1.0" encoding="utf-8"?>
<p:tagLst xmlns:a="http://schemas.openxmlformats.org/drawingml/2006/main" xmlns:r="http://schemas.openxmlformats.org/officeDocument/2006/relationships" xmlns:p="http://schemas.openxmlformats.org/presentationml/2006/main">
  <p:tag name="NAME" val="OvalShape"/>
  <p:tag name="THINKCELLSHAPEDONOTDELETE" val="porS1Hpxq.ESjL.Js1mpK7g"/>
</p:tagLst>
</file>

<file path=ppt/tags/tag267.xml><?xml version="1.0" encoding="utf-8"?>
<p:tagLst xmlns:a="http://schemas.openxmlformats.org/drawingml/2006/main" xmlns:r="http://schemas.openxmlformats.org/officeDocument/2006/relationships" xmlns:p="http://schemas.openxmlformats.org/presentationml/2006/main">
  <p:tag name="NAME" val="OvalShape"/>
  <p:tag name="THINKCELLSHAPEDONOTDELETE" val="porS1Hpxq.ESjL.Js1mpK7g"/>
</p:tagLst>
</file>

<file path=ppt/tags/tag268.xml><?xml version="1.0" encoding="utf-8"?>
<p:tagLst xmlns:a="http://schemas.openxmlformats.org/drawingml/2006/main" xmlns:r="http://schemas.openxmlformats.org/officeDocument/2006/relationships" xmlns:p="http://schemas.openxmlformats.org/presentationml/2006/main">
  <p:tag name="NAME" val="Flow"/>
</p:tagLst>
</file>

<file path=ppt/tags/tag269.xml><?xml version="1.0" encoding="utf-8"?>
<p:tagLst xmlns:a="http://schemas.openxmlformats.org/drawingml/2006/main" xmlns:r="http://schemas.openxmlformats.org/officeDocument/2006/relationships" xmlns:p="http://schemas.openxmlformats.org/presentationml/2006/main">
  <p:tag name="NAME" val="OvalShape"/>
  <p:tag name="THINKCELLSHAPEDONOTDELETE" val="porS1Hpxq.ESjL.Js1mpK7g"/>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0.xml><?xml version="1.0" encoding="utf-8"?>
<p:tagLst xmlns:a="http://schemas.openxmlformats.org/drawingml/2006/main" xmlns:r="http://schemas.openxmlformats.org/officeDocument/2006/relationships" xmlns:p="http://schemas.openxmlformats.org/presentationml/2006/main">
  <p:tag name="NAME" val="Flow"/>
</p:tagLst>
</file>

<file path=ppt/tags/tag271.xml><?xml version="1.0" encoding="utf-8"?>
<p:tagLst xmlns:a="http://schemas.openxmlformats.org/drawingml/2006/main" xmlns:r="http://schemas.openxmlformats.org/officeDocument/2006/relationships" xmlns:p="http://schemas.openxmlformats.org/presentationml/2006/main">
  <p:tag name="NAME" val="OvalShape"/>
  <p:tag name="THINKCELLSHAPEDONOTDELETE" val="porS1Hpxq.ESjL.Js1mpK7g"/>
</p:tagLst>
</file>

<file path=ppt/tags/tag272.xml><?xml version="1.0" encoding="utf-8"?>
<p:tagLst xmlns:a="http://schemas.openxmlformats.org/drawingml/2006/main" xmlns:r="http://schemas.openxmlformats.org/officeDocument/2006/relationships" xmlns:p="http://schemas.openxmlformats.org/presentationml/2006/main">
  <p:tag name="NAME" val="Flow"/>
</p:tagLst>
</file>

<file path=ppt/tags/tag273.xml><?xml version="1.0" encoding="utf-8"?>
<p:tagLst xmlns:a="http://schemas.openxmlformats.org/drawingml/2006/main" xmlns:r="http://schemas.openxmlformats.org/officeDocument/2006/relationships" xmlns:p="http://schemas.openxmlformats.org/presentationml/2006/main">
  <p:tag name="NAME" val="OvalShape"/>
  <p:tag name="THINKCELLSHAPEDONOTDELETE" val="porS1Hpxq.ESjL.Js1mpK7g"/>
</p:tagLst>
</file>

<file path=ppt/tags/tag274.xml><?xml version="1.0" encoding="utf-8"?>
<p:tagLst xmlns:a="http://schemas.openxmlformats.org/drawingml/2006/main" xmlns:r="http://schemas.openxmlformats.org/officeDocument/2006/relationships" xmlns:p="http://schemas.openxmlformats.org/presentationml/2006/main">
  <p:tag name="NAME" val="SingleBoatShape"/>
</p:tagLst>
</file>

<file path=ppt/tags/tag275.xml><?xml version="1.0" encoding="utf-8"?>
<p:tagLst xmlns:a="http://schemas.openxmlformats.org/drawingml/2006/main" xmlns:r="http://schemas.openxmlformats.org/officeDocument/2006/relationships" xmlns:p="http://schemas.openxmlformats.org/presentationml/2006/main">
  <p:tag name="NAME" val="SingleBoatText"/>
</p:tagLst>
</file>

<file path=ppt/tags/tag276.xml><?xml version="1.0" encoding="utf-8"?>
<p:tagLst xmlns:a="http://schemas.openxmlformats.org/drawingml/2006/main" xmlns:r="http://schemas.openxmlformats.org/officeDocument/2006/relationships" xmlns:p="http://schemas.openxmlformats.org/presentationml/2006/main">
  <p:tag name="NAME" val="SingleBoatShape"/>
</p:tagLst>
</file>

<file path=ppt/tags/tag277.xml><?xml version="1.0" encoding="utf-8"?>
<p:tagLst xmlns:a="http://schemas.openxmlformats.org/drawingml/2006/main" xmlns:r="http://schemas.openxmlformats.org/officeDocument/2006/relationships" xmlns:p="http://schemas.openxmlformats.org/presentationml/2006/main">
  <p:tag name="NAME" val="SingleBoatText"/>
</p:tagLst>
</file>

<file path=ppt/tags/tag278.xml><?xml version="1.0" encoding="utf-8"?>
<p:tagLst xmlns:a="http://schemas.openxmlformats.org/drawingml/2006/main" xmlns:r="http://schemas.openxmlformats.org/officeDocument/2006/relationships" xmlns:p="http://schemas.openxmlformats.org/presentationml/2006/main">
  <p:tag name="NAME" val="SingleBoatShape"/>
</p:tagLst>
</file>

<file path=ppt/tags/tag279.xml><?xml version="1.0" encoding="utf-8"?>
<p:tagLst xmlns:a="http://schemas.openxmlformats.org/drawingml/2006/main" xmlns:r="http://schemas.openxmlformats.org/officeDocument/2006/relationships" xmlns:p="http://schemas.openxmlformats.org/presentationml/2006/main">
  <p:tag name="NAME" val="SingleBoatText"/>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0.xml><?xml version="1.0" encoding="utf-8"?>
<p:tagLst xmlns:a="http://schemas.openxmlformats.org/drawingml/2006/main" xmlns:r="http://schemas.openxmlformats.org/officeDocument/2006/relationships" xmlns:p="http://schemas.openxmlformats.org/presentationml/2006/main">
  <p:tag name="NAME" val="SingleBoatShape"/>
</p:tagLst>
</file>

<file path=ppt/tags/tag281.xml><?xml version="1.0" encoding="utf-8"?>
<p:tagLst xmlns:a="http://schemas.openxmlformats.org/drawingml/2006/main" xmlns:r="http://schemas.openxmlformats.org/officeDocument/2006/relationships" xmlns:p="http://schemas.openxmlformats.org/presentationml/2006/main">
  <p:tag name="NAME" val="SingleBoatText"/>
</p:tagLst>
</file>

<file path=ppt/tags/tag282.xml><?xml version="1.0" encoding="utf-8"?>
<p:tagLst xmlns:a="http://schemas.openxmlformats.org/drawingml/2006/main" xmlns:r="http://schemas.openxmlformats.org/officeDocument/2006/relationships" xmlns:p="http://schemas.openxmlformats.org/presentationml/2006/main">
  <p:tag name="NAME" val="SingleBoatShape"/>
</p:tagLst>
</file>

<file path=ppt/tags/tag283.xml><?xml version="1.0" encoding="utf-8"?>
<p:tagLst xmlns:a="http://schemas.openxmlformats.org/drawingml/2006/main" xmlns:r="http://schemas.openxmlformats.org/officeDocument/2006/relationships" xmlns:p="http://schemas.openxmlformats.org/presentationml/2006/main">
  <p:tag name="NAME" val="SingleBoatText"/>
</p:tagLst>
</file>

<file path=ppt/tags/tag2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5.xml><?xml version="1.0" encoding="utf-8"?>
<p:tagLst xmlns:a="http://schemas.openxmlformats.org/drawingml/2006/main" xmlns:r="http://schemas.openxmlformats.org/officeDocument/2006/relationships" xmlns:p="http://schemas.openxmlformats.org/presentationml/2006/main">
  <p:tag name="THINKCELLSHAPEDONOTDELETE" val="tB.KCF78I5O2qowUMdja29g"/>
</p:tagLst>
</file>

<file path=ppt/tags/tag286.xml><?xml version="1.0" encoding="utf-8"?>
<p:tagLst xmlns:a="http://schemas.openxmlformats.org/drawingml/2006/main" xmlns:r="http://schemas.openxmlformats.org/officeDocument/2006/relationships" xmlns:p="http://schemas.openxmlformats.org/presentationml/2006/main">
  <p:tag name="NAME" val="Flow"/>
</p:tagLst>
</file>

<file path=ppt/tags/tag287.xml><?xml version="1.0" encoding="utf-8"?>
<p:tagLst xmlns:a="http://schemas.openxmlformats.org/drawingml/2006/main" xmlns:r="http://schemas.openxmlformats.org/officeDocument/2006/relationships" xmlns:p="http://schemas.openxmlformats.org/presentationml/2006/main">
  <p:tag name="NAME" val="Flow"/>
</p:tagLst>
</file>

<file path=ppt/tags/tag288.xml><?xml version="1.0" encoding="utf-8"?>
<p:tagLst xmlns:a="http://schemas.openxmlformats.org/drawingml/2006/main" xmlns:r="http://schemas.openxmlformats.org/officeDocument/2006/relationships" xmlns:p="http://schemas.openxmlformats.org/presentationml/2006/main">
  <p:tag name="NAME" val="OvalShape"/>
  <p:tag name="THINKCELLSHAPEDONOTDELETE" val="porS1Hpxq.ESjL.Js1mpK7g"/>
</p:tagLst>
</file>

<file path=ppt/tags/tag289.xml><?xml version="1.0" encoding="utf-8"?>
<p:tagLst xmlns:a="http://schemas.openxmlformats.org/drawingml/2006/main" xmlns:r="http://schemas.openxmlformats.org/officeDocument/2006/relationships" xmlns:p="http://schemas.openxmlformats.org/presentationml/2006/main">
  <p:tag name="NAME" val="OvalShape"/>
  <p:tag name="THINKCELLSHAPEDONOTDELETE" val="porS1Hpxq.ESjL.Js1mpK7g"/>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0.xml><?xml version="1.0" encoding="utf-8"?>
<p:tagLst xmlns:a="http://schemas.openxmlformats.org/drawingml/2006/main" xmlns:r="http://schemas.openxmlformats.org/officeDocument/2006/relationships" xmlns:p="http://schemas.openxmlformats.org/presentationml/2006/main">
  <p:tag name="NAME" val="Flow"/>
</p:tagLst>
</file>

<file path=ppt/tags/tag291.xml><?xml version="1.0" encoding="utf-8"?>
<p:tagLst xmlns:a="http://schemas.openxmlformats.org/drawingml/2006/main" xmlns:r="http://schemas.openxmlformats.org/officeDocument/2006/relationships" xmlns:p="http://schemas.openxmlformats.org/presentationml/2006/main">
  <p:tag name="NAME" val="OvalShape"/>
  <p:tag name="THINKCELLSHAPEDONOTDELETE" val="porS1Hpxq.ESjL.Js1mpK7g"/>
</p:tagLst>
</file>

<file path=ppt/tags/tag292.xml><?xml version="1.0" encoding="utf-8"?>
<p:tagLst xmlns:a="http://schemas.openxmlformats.org/drawingml/2006/main" xmlns:r="http://schemas.openxmlformats.org/officeDocument/2006/relationships" xmlns:p="http://schemas.openxmlformats.org/presentationml/2006/main">
  <p:tag name="NAME" val="Flow"/>
</p:tagLst>
</file>

<file path=ppt/tags/tag293.xml><?xml version="1.0" encoding="utf-8"?>
<p:tagLst xmlns:a="http://schemas.openxmlformats.org/drawingml/2006/main" xmlns:r="http://schemas.openxmlformats.org/officeDocument/2006/relationships" xmlns:p="http://schemas.openxmlformats.org/presentationml/2006/main">
  <p:tag name="NAME" val="OvalShape"/>
  <p:tag name="THINKCELLSHAPEDONOTDELETE" val="porS1Hpxq.ESjL.Js1mpK7g"/>
</p:tagLst>
</file>

<file path=ppt/tags/tag294.xml><?xml version="1.0" encoding="utf-8"?>
<p:tagLst xmlns:a="http://schemas.openxmlformats.org/drawingml/2006/main" xmlns:r="http://schemas.openxmlformats.org/officeDocument/2006/relationships" xmlns:p="http://schemas.openxmlformats.org/presentationml/2006/main">
  <p:tag name="NAME" val="Flow"/>
</p:tagLst>
</file>

<file path=ppt/tags/tag295.xml><?xml version="1.0" encoding="utf-8"?>
<p:tagLst xmlns:a="http://schemas.openxmlformats.org/drawingml/2006/main" xmlns:r="http://schemas.openxmlformats.org/officeDocument/2006/relationships" xmlns:p="http://schemas.openxmlformats.org/presentationml/2006/main">
  <p:tag name="NAME" val="OvalShape"/>
  <p:tag name="THINKCELLSHAPEDONOTDELETE" val="porS1Hpxq.ESjL.Js1mpK7g"/>
</p:tagLst>
</file>

<file path=ppt/tags/tag296.xml><?xml version="1.0" encoding="utf-8"?>
<p:tagLst xmlns:a="http://schemas.openxmlformats.org/drawingml/2006/main" xmlns:r="http://schemas.openxmlformats.org/officeDocument/2006/relationships" xmlns:p="http://schemas.openxmlformats.org/presentationml/2006/main">
  <p:tag name="NAME" val="SingleBoatShape"/>
</p:tagLst>
</file>

<file path=ppt/tags/tag297.xml><?xml version="1.0" encoding="utf-8"?>
<p:tagLst xmlns:a="http://schemas.openxmlformats.org/drawingml/2006/main" xmlns:r="http://schemas.openxmlformats.org/officeDocument/2006/relationships" xmlns:p="http://schemas.openxmlformats.org/presentationml/2006/main">
  <p:tag name="NAME" val="SingleBoatText"/>
</p:tagLst>
</file>

<file path=ppt/tags/tag298.xml><?xml version="1.0" encoding="utf-8"?>
<p:tagLst xmlns:a="http://schemas.openxmlformats.org/drawingml/2006/main" xmlns:r="http://schemas.openxmlformats.org/officeDocument/2006/relationships" xmlns:p="http://schemas.openxmlformats.org/presentationml/2006/main">
  <p:tag name="NAME" val="SingleBoatShape"/>
</p:tagLst>
</file>

<file path=ppt/tags/tag299.xml><?xml version="1.0" encoding="utf-8"?>
<p:tagLst xmlns:a="http://schemas.openxmlformats.org/drawingml/2006/main" xmlns:r="http://schemas.openxmlformats.org/officeDocument/2006/relationships" xmlns:p="http://schemas.openxmlformats.org/presentationml/2006/main">
  <p:tag name="NAME" val="SingleBoatText"/>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W0jTIugqSyCrbpzOiANfXA"/>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0.xml><?xml version="1.0" encoding="utf-8"?>
<p:tagLst xmlns:a="http://schemas.openxmlformats.org/drawingml/2006/main" xmlns:r="http://schemas.openxmlformats.org/officeDocument/2006/relationships" xmlns:p="http://schemas.openxmlformats.org/presentationml/2006/main">
  <p:tag name="NAME" val="SingleBoatShape"/>
</p:tagLst>
</file>

<file path=ppt/tags/tag301.xml><?xml version="1.0" encoding="utf-8"?>
<p:tagLst xmlns:a="http://schemas.openxmlformats.org/drawingml/2006/main" xmlns:r="http://schemas.openxmlformats.org/officeDocument/2006/relationships" xmlns:p="http://schemas.openxmlformats.org/presentationml/2006/main">
  <p:tag name="NAME" val="SingleBoatText"/>
</p:tagLst>
</file>

<file path=ppt/tags/tag302.xml><?xml version="1.0" encoding="utf-8"?>
<p:tagLst xmlns:a="http://schemas.openxmlformats.org/drawingml/2006/main" xmlns:r="http://schemas.openxmlformats.org/officeDocument/2006/relationships" xmlns:p="http://schemas.openxmlformats.org/presentationml/2006/main">
  <p:tag name="NAME" val="SingleBoatShape"/>
</p:tagLst>
</file>

<file path=ppt/tags/tag303.xml><?xml version="1.0" encoding="utf-8"?>
<p:tagLst xmlns:a="http://schemas.openxmlformats.org/drawingml/2006/main" xmlns:r="http://schemas.openxmlformats.org/officeDocument/2006/relationships" xmlns:p="http://schemas.openxmlformats.org/presentationml/2006/main">
  <p:tag name="NAME" val="SingleBoatText"/>
</p:tagLst>
</file>

<file path=ppt/tags/tag304.xml><?xml version="1.0" encoding="utf-8"?>
<p:tagLst xmlns:a="http://schemas.openxmlformats.org/drawingml/2006/main" xmlns:r="http://schemas.openxmlformats.org/officeDocument/2006/relationships" xmlns:p="http://schemas.openxmlformats.org/presentationml/2006/main">
  <p:tag name="NAME" val="SingleBoatShape"/>
</p:tagLst>
</file>

<file path=ppt/tags/tag305.xml><?xml version="1.0" encoding="utf-8"?>
<p:tagLst xmlns:a="http://schemas.openxmlformats.org/drawingml/2006/main" xmlns:r="http://schemas.openxmlformats.org/officeDocument/2006/relationships" xmlns:p="http://schemas.openxmlformats.org/presentationml/2006/main">
  <p:tag name="NAME" val="SingleBoatText"/>
</p:tagLst>
</file>

<file path=ppt/tags/tag3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7.xml><?xml version="1.0" encoding="utf-8"?>
<p:tagLst xmlns:a="http://schemas.openxmlformats.org/drawingml/2006/main" xmlns:r="http://schemas.openxmlformats.org/officeDocument/2006/relationships" xmlns:p="http://schemas.openxmlformats.org/presentationml/2006/main">
  <p:tag name="THINKCELLSHAPEDONOTDELETE" val="t_ThjKJTNpu5gaaja.1DnDA"/>
</p:tagLst>
</file>

<file path=ppt/tags/tag308.xml><?xml version="1.0" encoding="utf-8"?>
<p:tagLst xmlns:a="http://schemas.openxmlformats.org/drawingml/2006/main" xmlns:r="http://schemas.openxmlformats.org/officeDocument/2006/relationships" xmlns:p="http://schemas.openxmlformats.org/presentationml/2006/main">
  <p:tag name="NAME" val="Flow"/>
</p:tagLst>
</file>

<file path=ppt/tags/tag309.xml><?xml version="1.0" encoding="utf-8"?>
<p:tagLst xmlns:a="http://schemas.openxmlformats.org/drawingml/2006/main" xmlns:r="http://schemas.openxmlformats.org/officeDocument/2006/relationships" xmlns:p="http://schemas.openxmlformats.org/presentationml/2006/main">
  <p:tag name="NAME" val="Flow"/>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0.xml><?xml version="1.0" encoding="utf-8"?>
<p:tagLst xmlns:a="http://schemas.openxmlformats.org/drawingml/2006/main" xmlns:r="http://schemas.openxmlformats.org/officeDocument/2006/relationships" xmlns:p="http://schemas.openxmlformats.org/presentationml/2006/main">
  <p:tag name="NAME" val="OvalShape"/>
  <p:tag name="THINKCELLSHAPEDONOTDELETE" val="porS1Hpxq.ESjL.Js1mpK7g"/>
</p:tagLst>
</file>

<file path=ppt/tags/tag311.xml><?xml version="1.0" encoding="utf-8"?>
<p:tagLst xmlns:a="http://schemas.openxmlformats.org/drawingml/2006/main" xmlns:r="http://schemas.openxmlformats.org/officeDocument/2006/relationships" xmlns:p="http://schemas.openxmlformats.org/presentationml/2006/main">
  <p:tag name="NAME" val="OvalShape"/>
  <p:tag name="THINKCELLSHAPEDONOTDELETE" val="porS1Hpxq.ESjL.Js1mpK7g"/>
</p:tagLst>
</file>

<file path=ppt/tags/tag312.xml><?xml version="1.0" encoding="utf-8"?>
<p:tagLst xmlns:a="http://schemas.openxmlformats.org/drawingml/2006/main" xmlns:r="http://schemas.openxmlformats.org/officeDocument/2006/relationships" xmlns:p="http://schemas.openxmlformats.org/presentationml/2006/main">
  <p:tag name="NAME" val="Flow"/>
</p:tagLst>
</file>

<file path=ppt/tags/tag313.xml><?xml version="1.0" encoding="utf-8"?>
<p:tagLst xmlns:a="http://schemas.openxmlformats.org/drawingml/2006/main" xmlns:r="http://schemas.openxmlformats.org/officeDocument/2006/relationships" xmlns:p="http://schemas.openxmlformats.org/presentationml/2006/main">
  <p:tag name="NAME" val="OvalShape"/>
  <p:tag name="THINKCELLSHAPEDONOTDELETE" val="porS1Hpxq.ESjL.Js1mpK7g"/>
</p:tagLst>
</file>

<file path=ppt/tags/tag314.xml><?xml version="1.0" encoding="utf-8"?>
<p:tagLst xmlns:a="http://schemas.openxmlformats.org/drawingml/2006/main" xmlns:r="http://schemas.openxmlformats.org/officeDocument/2006/relationships" xmlns:p="http://schemas.openxmlformats.org/presentationml/2006/main">
  <p:tag name="NAME" val="Flow"/>
</p:tagLst>
</file>

<file path=ppt/tags/tag315.xml><?xml version="1.0" encoding="utf-8"?>
<p:tagLst xmlns:a="http://schemas.openxmlformats.org/drawingml/2006/main" xmlns:r="http://schemas.openxmlformats.org/officeDocument/2006/relationships" xmlns:p="http://schemas.openxmlformats.org/presentationml/2006/main">
  <p:tag name="NAME" val="OvalShape"/>
  <p:tag name="THINKCELLSHAPEDONOTDELETE" val="porS1Hpxq.ESjL.Js1mpK7g"/>
</p:tagLst>
</file>

<file path=ppt/tags/tag316.xml><?xml version="1.0" encoding="utf-8"?>
<p:tagLst xmlns:a="http://schemas.openxmlformats.org/drawingml/2006/main" xmlns:r="http://schemas.openxmlformats.org/officeDocument/2006/relationships" xmlns:p="http://schemas.openxmlformats.org/presentationml/2006/main">
  <p:tag name="NAME" val="Flow"/>
</p:tagLst>
</file>

<file path=ppt/tags/tag317.xml><?xml version="1.0" encoding="utf-8"?>
<p:tagLst xmlns:a="http://schemas.openxmlformats.org/drawingml/2006/main" xmlns:r="http://schemas.openxmlformats.org/officeDocument/2006/relationships" xmlns:p="http://schemas.openxmlformats.org/presentationml/2006/main">
  <p:tag name="NAME" val="OvalShape"/>
  <p:tag name="THINKCELLSHAPEDONOTDELETE" val="porS1Hpxq.ESjL.Js1mpK7g"/>
</p:tagLst>
</file>

<file path=ppt/tags/tag318.xml><?xml version="1.0" encoding="utf-8"?>
<p:tagLst xmlns:a="http://schemas.openxmlformats.org/drawingml/2006/main" xmlns:r="http://schemas.openxmlformats.org/officeDocument/2006/relationships" xmlns:p="http://schemas.openxmlformats.org/presentationml/2006/main">
  <p:tag name="NAME" val="SingleBoatShape"/>
</p:tagLst>
</file>

<file path=ppt/tags/tag319.xml><?xml version="1.0" encoding="utf-8"?>
<p:tagLst xmlns:a="http://schemas.openxmlformats.org/drawingml/2006/main" xmlns:r="http://schemas.openxmlformats.org/officeDocument/2006/relationships" xmlns:p="http://schemas.openxmlformats.org/presentationml/2006/main">
  <p:tag name="NAME" val="SingleBoatText"/>
</p:tagLst>
</file>

<file path=ppt/tags/tag32.xml><?xml version="1.0" encoding="utf-8"?>
<p:tagLst xmlns:a="http://schemas.openxmlformats.org/drawingml/2006/main" xmlns:r="http://schemas.openxmlformats.org/officeDocument/2006/relationships" xmlns:p="http://schemas.openxmlformats.org/presentationml/2006/main">
  <p:tag name="NAME" val="Flow"/>
</p:tagLst>
</file>

<file path=ppt/tags/tag320.xml><?xml version="1.0" encoding="utf-8"?>
<p:tagLst xmlns:a="http://schemas.openxmlformats.org/drawingml/2006/main" xmlns:r="http://schemas.openxmlformats.org/officeDocument/2006/relationships" xmlns:p="http://schemas.openxmlformats.org/presentationml/2006/main">
  <p:tag name="NAME" val="SingleBoatShape"/>
</p:tagLst>
</file>

<file path=ppt/tags/tag321.xml><?xml version="1.0" encoding="utf-8"?>
<p:tagLst xmlns:a="http://schemas.openxmlformats.org/drawingml/2006/main" xmlns:r="http://schemas.openxmlformats.org/officeDocument/2006/relationships" xmlns:p="http://schemas.openxmlformats.org/presentationml/2006/main">
  <p:tag name="NAME" val="SingleBoatText"/>
</p:tagLst>
</file>

<file path=ppt/tags/tag322.xml><?xml version="1.0" encoding="utf-8"?>
<p:tagLst xmlns:a="http://schemas.openxmlformats.org/drawingml/2006/main" xmlns:r="http://schemas.openxmlformats.org/officeDocument/2006/relationships" xmlns:p="http://schemas.openxmlformats.org/presentationml/2006/main">
  <p:tag name="NAME" val="SingleBoatShape"/>
</p:tagLst>
</file>

<file path=ppt/tags/tag323.xml><?xml version="1.0" encoding="utf-8"?>
<p:tagLst xmlns:a="http://schemas.openxmlformats.org/drawingml/2006/main" xmlns:r="http://schemas.openxmlformats.org/officeDocument/2006/relationships" xmlns:p="http://schemas.openxmlformats.org/presentationml/2006/main">
  <p:tag name="NAME" val="SingleBoatText"/>
</p:tagLst>
</file>

<file path=ppt/tags/tag324.xml><?xml version="1.0" encoding="utf-8"?>
<p:tagLst xmlns:a="http://schemas.openxmlformats.org/drawingml/2006/main" xmlns:r="http://schemas.openxmlformats.org/officeDocument/2006/relationships" xmlns:p="http://schemas.openxmlformats.org/presentationml/2006/main">
  <p:tag name="NAME" val="SingleBoatShape"/>
</p:tagLst>
</file>

<file path=ppt/tags/tag325.xml><?xml version="1.0" encoding="utf-8"?>
<p:tagLst xmlns:a="http://schemas.openxmlformats.org/drawingml/2006/main" xmlns:r="http://schemas.openxmlformats.org/officeDocument/2006/relationships" xmlns:p="http://schemas.openxmlformats.org/presentationml/2006/main">
  <p:tag name="NAME" val="SingleBoatText"/>
</p:tagLst>
</file>

<file path=ppt/tags/tag326.xml><?xml version="1.0" encoding="utf-8"?>
<p:tagLst xmlns:a="http://schemas.openxmlformats.org/drawingml/2006/main" xmlns:r="http://schemas.openxmlformats.org/officeDocument/2006/relationships" xmlns:p="http://schemas.openxmlformats.org/presentationml/2006/main">
  <p:tag name="NAME" val="SingleBoatShape"/>
</p:tagLst>
</file>

<file path=ppt/tags/tag327.xml><?xml version="1.0" encoding="utf-8"?>
<p:tagLst xmlns:a="http://schemas.openxmlformats.org/drawingml/2006/main" xmlns:r="http://schemas.openxmlformats.org/officeDocument/2006/relationships" xmlns:p="http://schemas.openxmlformats.org/presentationml/2006/main">
  <p:tag name="NAME" val="SingleBoatText"/>
</p:tagLst>
</file>

<file path=ppt/tags/tag3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9.xml><?xml version="1.0" encoding="utf-8"?>
<p:tagLst xmlns:a="http://schemas.openxmlformats.org/drawingml/2006/main" xmlns:r="http://schemas.openxmlformats.org/officeDocument/2006/relationships" xmlns:p="http://schemas.openxmlformats.org/presentationml/2006/main">
  <p:tag name="NAME" val="Flow"/>
</p:tagLst>
</file>

<file path=ppt/tags/tag33.xml><?xml version="1.0" encoding="utf-8"?>
<p:tagLst xmlns:a="http://schemas.openxmlformats.org/drawingml/2006/main" xmlns:r="http://schemas.openxmlformats.org/officeDocument/2006/relationships" xmlns:p="http://schemas.openxmlformats.org/presentationml/2006/main">
  <p:tag name="NAME" val="Flow"/>
</p:tagLst>
</file>

<file path=ppt/tags/tag330.xml><?xml version="1.0" encoding="utf-8"?>
<p:tagLst xmlns:a="http://schemas.openxmlformats.org/drawingml/2006/main" xmlns:r="http://schemas.openxmlformats.org/officeDocument/2006/relationships" xmlns:p="http://schemas.openxmlformats.org/presentationml/2006/main">
  <p:tag name="NAME" val="Flow"/>
</p:tagLst>
</file>

<file path=ppt/tags/tag331.xml><?xml version="1.0" encoding="utf-8"?>
<p:tagLst xmlns:a="http://schemas.openxmlformats.org/drawingml/2006/main" xmlns:r="http://schemas.openxmlformats.org/officeDocument/2006/relationships" xmlns:p="http://schemas.openxmlformats.org/presentationml/2006/main">
  <p:tag name="NAME" val="OvalShape"/>
  <p:tag name="THINKCELLSHAPEDONOTDELETE" val="porS1Hpxq.ESjL.Js1mpK7g"/>
</p:tagLst>
</file>

<file path=ppt/tags/tag332.xml><?xml version="1.0" encoding="utf-8"?>
<p:tagLst xmlns:a="http://schemas.openxmlformats.org/drawingml/2006/main" xmlns:r="http://schemas.openxmlformats.org/officeDocument/2006/relationships" xmlns:p="http://schemas.openxmlformats.org/presentationml/2006/main">
  <p:tag name="NAME" val="OvalShape"/>
  <p:tag name="THINKCELLSHAPEDONOTDELETE" val="porS1Hpxq.ESjL.Js1mpK7g"/>
</p:tagLst>
</file>

<file path=ppt/tags/tag333.xml><?xml version="1.0" encoding="utf-8"?>
<p:tagLst xmlns:a="http://schemas.openxmlformats.org/drawingml/2006/main" xmlns:r="http://schemas.openxmlformats.org/officeDocument/2006/relationships" xmlns:p="http://schemas.openxmlformats.org/presentationml/2006/main">
  <p:tag name="NAME" val="Flow"/>
</p:tagLst>
</file>

<file path=ppt/tags/tag334.xml><?xml version="1.0" encoding="utf-8"?>
<p:tagLst xmlns:a="http://schemas.openxmlformats.org/drawingml/2006/main" xmlns:r="http://schemas.openxmlformats.org/officeDocument/2006/relationships" xmlns:p="http://schemas.openxmlformats.org/presentationml/2006/main">
  <p:tag name="NAME" val="OvalShape"/>
  <p:tag name="THINKCELLSHAPEDONOTDELETE" val="porS1Hpxq.ESjL.Js1mpK7g"/>
</p:tagLst>
</file>

<file path=ppt/tags/tag335.xml><?xml version="1.0" encoding="utf-8"?>
<p:tagLst xmlns:a="http://schemas.openxmlformats.org/drawingml/2006/main" xmlns:r="http://schemas.openxmlformats.org/officeDocument/2006/relationships" xmlns:p="http://schemas.openxmlformats.org/presentationml/2006/main">
  <p:tag name="NAME" val="Flow"/>
</p:tagLst>
</file>

<file path=ppt/tags/tag336.xml><?xml version="1.0" encoding="utf-8"?>
<p:tagLst xmlns:a="http://schemas.openxmlformats.org/drawingml/2006/main" xmlns:r="http://schemas.openxmlformats.org/officeDocument/2006/relationships" xmlns:p="http://schemas.openxmlformats.org/presentationml/2006/main">
  <p:tag name="NAME" val="OvalShape"/>
  <p:tag name="THINKCELLSHAPEDONOTDELETE" val="porS1Hpxq.ESjL.Js1mpK7g"/>
</p:tagLst>
</file>

<file path=ppt/tags/tag337.xml><?xml version="1.0" encoding="utf-8"?>
<p:tagLst xmlns:a="http://schemas.openxmlformats.org/drawingml/2006/main" xmlns:r="http://schemas.openxmlformats.org/officeDocument/2006/relationships" xmlns:p="http://schemas.openxmlformats.org/presentationml/2006/main">
  <p:tag name="NAME" val="Flow"/>
</p:tagLst>
</file>

<file path=ppt/tags/tag338.xml><?xml version="1.0" encoding="utf-8"?>
<p:tagLst xmlns:a="http://schemas.openxmlformats.org/drawingml/2006/main" xmlns:r="http://schemas.openxmlformats.org/officeDocument/2006/relationships" xmlns:p="http://schemas.openxmlformats.org/presentationml/2006/main">
  <p:tag name="NAME" val="OvalShape"/>
  <p:tag name="THINKCELLSHAPEDONOTDELETE" val="porS1Hpxq.ESjL.Js1mpK7g"/>
</p:tagLst>
</file>

<file path=ppt/tags/tag339.xml><?xml version="1.0" encoding="utf-8"?>
<p:tagLst xmlns:a="http://schemas.openxmlformats.org/drawingml/2006/main" xmlns:r="http://schemas.openxmlformats.org/officeDocument/2006/relationships" xmlns:p="http://schemas.openxmlformats.org/presentationml/2006/main">
  <p:tag name="NAME" val="SingleBoatShape"/>
</p:tagLst>
</file>

<file path=ppt/tags/tag34.xml><?xml version="1.0" encoding="utf-8"?>
<p:tagLst xmlns:a="http://schemas.openxmlformats.org/drawingml/2006/main" xmlns:r="http://schemas.openxmlformats.org/officeDocument/2006/relationships" xmlns:p="http://schemas.openxmlformats.org/presentationml/2006/main">
  <p:tag name="NAME" val="OvalShape"/>
  <p:tag name="THINKCELLSHAPEDONOTDELETE" val="porS1Hpxq.ESjL.Js1mpK7g"/>
</p:tagLst>
</file>

<file path=ppt/tags/tag340.xml><?xml version="1.0" encoding="utf-8"?>
<p:tagLst xmlns:a="http://schemas.openxmlformats.org/drawingml/2006/main" xmlns:r="http://schemas.openxmlformats.org/officeDocument/2006/relationships" xmlns:p="http://schemas.openxmlformats.org/presentationml/2006/main">
  <p:tag name="NAME" val="SingleBoatText"/>
</p:tagLst>
</file>

<file path=ppt/tags/tag341.xml><?xml version="1.0" encoding="utf-8"?>
<p:tagLst xmlns:a="http://schemas.openxmlformats.org/drawingml/2006/main" xmlns:r="http://schemas.openxmlformats.org/officeDocument/2006/relationships" xmlns:p="http://schemas.openxmlformats.org/presentationml/2006/main">
  <p:tag name="NAME" val="SingleBoatShape"/>
</p:tagLst>
</file>

<file path=ppt/tags/tag342.xml><?xml version="1.0" encoding="utf-8"?>
<p:tagLst xmlns:a="http://schemas.openxmlformats.org/drawingml/2006/main" xmlns:r="http://schemas.openxmlformats.org/officeDocument/2006/relationships" xmlns:p="http://schemas.openxmlformats.org/presentationml/2006/main">
  <p:tag name="NAME" val="SingleBoatText"/>
</p:tagLst>
</file>

<file path=ppt/tags/tag343.xml><?xml version="1.0" encoding="utf-8"?>
<p:tagLst xmlns:a="http://schemas.openxmlformats.org/drawingml/2006/main" xmlns:r="http://schemas.openxmlformats.org/officeDocument/2006/relationships" xmlns:p="http://schemas.openxmlformats.org/presentationml/2006/main">
  <p:tag name="NAME" val="SingleBoatShape"/>
</p:tagLst>
</file>

<file path=ppt/tags/tag344.xml><?xml version="1.0" encoding="utf-8"?>
<p:tagLst xmlns:a="http://schemas.openxmlformats.org/drawingml/2006/main" xmlns:r="http://schemas.openxmlformats.org/officeDocument/2006/relationships" xmlns:p="http://schemas.openxmlformats.org/presentationml/2006/main">
  <p:tag name="NAME" val="SingleBoatText"/>
</p:tagLst>
</file>

<file path=ppt/tags/tag345.xml><?xml version="1.0" encoding="utf-8"?>
<p:tagLst xmlns:a="http://schemas.openxmlformats.org/drawingml/2006/main" xmlns:r="http://schemas.openxmlformats.org/officeDocument/2006/relationships" xmlns:p="http://schemas.openxmlformats.org/presentationml/2006/main">
  <p:tag name="NAME" val="SingleBoatShape"/>
</p:tagLst>
</file>

<file path=ppt/tags/tag346.xml><?xml version="1.0" encoding="utf-8"?>
<p:tagLst xmlns:a="http://schemas.openxmlformats.org/drawingml/2006/main" xmlns:r="http://schemas.openxmlformats.org/officeDocument/2006/relationships" xmlns:p="http://schemas.openxmlformats.org/presentationml/2006/main">
  <p:tag name="NAME" val="SingleBoatText"/>
</p:tagLst>
</file>

<file path=ppt/tags/tag347.xml><?xml version="1.0" encoding="utf-8"?>
<p:tagLst xmlns:a="http://schemas.openxmlformats.org/drawingml/2006/main" xmlns:r="http://schemas.openxmlformats.org/officeDocument/2006/relationships" xmlns:p="http://schemas.openxmlformats.org/presentationml/2006/main">
  <p:tag name="NAME" val="SingleBoatShape"/>
</p:tagLst>
</file>

<file path=ppt/tags/tag348.xml><?xml version="1.0" encoding="utf-8"?>
<p:tagLst xmlns:a="http://schemas.openxmlformats.org/drawingml/2006/main" xmlns:r="http://schemas.openxmlformats.org/officeDocument/2006/relationships" xmlns:p="http://schemas.openxmlformats.org/presentationml/2006/main">
  <p:tag name="NAME" val="SingleBoatText"/>
</p:tagLst>
</file>

<file path=ppt/tags/tag3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NAME" val="OvalShape"/>
  <p:tag name="THINKCELLSHAPEDONOTDELETE" val="porS1Hpxq.ESjL.Js1mpK7g"/>
</p:tagLst>
</file>

<file path=ppt/tags/tag350.xml><?xml version="1.0" encoding="utf-8"?>
<p:tagLst xmlns:a="http://schemas.openxmlformats.org/drawingml/2006/main" xmlns:r="http://schemas.openxmlformats.org/officeDocument/2006/relationships" xmlns:p="http://schemas.openxmlformats.org/presentationml/2006/main">
  <p:tag name="NAME" val="Flow"/>
</p:tagLst>
</file>

<file path=ppt/tags/tag351.xml><?xml version="1.0" encoding="utf-8"?>
<p:tagLst xmlns:a="http://schemas.openxmlformats.org/drawingml/2006/main" xmlns:r="http://schemas.openxmlformats.org/officeDocument/2006/relationships" xmlns:p="http://schemas.openxmlformats.org/presentationml/2006/main">
  <p:tag name="NAME" val="Flow"/>
</p:tagLst>
</file>

<file path=ppt/tags/tag352.xml><?xml version="1.0" encoding="utf-8"?>
<p:tagLst xmlns:a="http://schemas.openxmlformats.org/drawingml/2006/main" xmlns:r="http://schemas.openxmlformats.org/officeDocument/2006/relationships" xmlns:p="http://schemas.openxmlformats.org/presentationml/2006/main">
  <p:tag name="NAME" val="OvalShape"/>
  <p:tag name="THINKCELLSHAPEDONOTDELETE" val="porS1Hpxq.ESjL.Js1mpK7g"/>
</p:tagLst>
</file>

<file path=ppt/tags/tag353.xml><?xml version="1.0" encoding="utf-8"?>
<p:tagLst xmlns:a="http://schemas.openxmlformats.org/drawingml/2006/main" xmlns:r="http://schemas.openxmlformats.org/officeDocument/2006/relationships" xmlns:p="http://schemas.openxmlformats.org/presentationml/2006/main">
  <p:tag name="NAME" val="OvalShape"/>
  <p:tag name="THINKCELLSHAPEDONOTDELETE" val="porS1Hpxq.ESjL.Js1mpK7g"/>
</p:tagLst>
</file>

<file path=ppt/tags/tag354.xml><?xml version="1.0" encoding="utf-8"?>
<p:tagLst xmlns:a="http://schemas.openxmlformats.org/drawingml/2006/main" xmlns:r="http://schemas.openxmlformats.org/officeDocument/2006/relationships" xmlns:p="http://schemas.openxmlformats.org/presentationml/2006/main">
  <p:tag name="NAME" val="Flow"/>
</p:tagLst>
</file>

<file path=ppt/tags/tag355.xml><?xml version="1.0" encoding="utf-8"?>
<p:tagLst xmlns:a="http://schemas.openxmlformats.org/drawingml/2006/main" xmlns:r="http://schemas.openxmlformats.org/officeDocument/2006/relationships" xmlns:p="http://schemas.openxmlformats.org/presentationml/2006/main">
  <p:tag name="NAME" val="OvalShape"/>
  <p:tag name="THINKCELLSHAPEDONOTDELETE" val="porS1Hpxq.ESjL.Js1mpK7g"/>
</p:tagLst>
</file>

<file path=ppt/tags/tag356.xml><?xml version="1.0" encoding="utf-8"?>
<p:tagLst xmlns:a="http://schemas.openxmlformats.org/drawingml/2006/main" xmlns:r="http://schemas.openxmlformats.org/officeDocument/2006/relationships" xmlns:p="http://schemas.openxmlformats.org/presentationml/2006/main">
  <p:tag name="NAME" val="Flow"/>
</p:tagLst>
</file>

<file path=ppt/tags/tag357.xml><?xml version="1.0" encoding="utf-8"?>
<p:tagLst xmlns:a="http://schemas.openxmlformats.org/drawingml/2006/main" xmlns:r="http://schemas.openxmlformats.org/officeDocument/2006/relationships" xmlns:p="http://schemas.openxmlformats.org/presentationml/2006/main">
  <p:tag name="NAME" val="OvalShape"/>
  <p:tag name="THINKCELLSHAPEDONOTDELETE" val="porS1Hpxq.ESjL.Js1mpK7g"/>
</p:tagLst>
</file>

<file path=ppt/tags/tag358.xml><?xml version="1.0" encoding="utf-8"?>
<p:tagLst xmlns:a="http://schemas.openxmlformats.org/drawingml/2006/main" xmlns:r="http://schemas.openxmlformats.org/officeDocument/2006/relationships" xmlns:p="http://schemas.openxmlformats.org/presentationml/2006/main">
  <p:tag name="NAME" val="Flow"/>
</p:tagLst>
</file>

<file path=ppt/tags/tag359.xml><?xml version="1.0" encoding="utf-8"?>
<p:tagLst xmlns:a="http://schemas.openxmlformats.org/drawingml/2006/main" xmlns:r="http://schemas.openxmlformats.org/officeDocument/2006/relationships" xmlns:p="http://schemas.openxmlformats.org/presentationml/2006/main">
  <p:tag name="NAME" val="OvalShape"/>
  <p:tag name="THINKCELLSHAPEDONOTDELETE" val="porS1Hpxq.ESjL.Js1mpK7g"/>
</p:tagLst>
</file>

<file path=ppt/tags/tag36.xml><?xml version="1.0" encoding="utf-8"?>
<p:tagLst xmlns:a="http://schemas.openxmlformats.org/drawingml/2006/main" xmlns:r="http://schemas.openxmlformats.org/officeDocument/2006/relationships" xmlns:p="http://schemas.openxmlformats.org/presentationml/2006/main">
  <p:tag name="NAME" val="Flow"/>
</p:tagLst>
</file>

<file path=ppt/tags/tag360.xml><?xml version="1.0" encoding="utf-8"?>
<p:tagLst xmlns:a="http://schemas.openxmlformats.org/drawingml/2006/main" xmlns:r="http://schemas.openxmlformats.org/officeDocument/2006/relationships" xmlns:p="http://schemas.openxmlformats.org/presentationml/2006/main">
  <p:tag name="NAME" val="SingleBoatShape"/>
</p:tagLst>
</file>

<file path=ppt/tags/tag361.xml><?xml version="1.0" encoding="utf-8"?>
<p:tagLst xmlns:a="http://schemas.openxmlformats.org/drawingml/2006/main" xmlns:r="http://schemas.openxmlformats.org/officeDocument/2006/relationships" xmlns:p="http://schemas.openxmlformats.org/presentationml/2006/main">
  <p:tag name="NAME" val="SingleBoatText"/>
</p:tagLst>
</file>

<file path=ppt/tags/tag362.xml><?xml version="1.0" encoding="utf-8"?>
<p:tagLst xmlns:a="http://schemas.openxmlformats.org/drawingml/2006/main" xmlns:r="http://schemas.openxmlformats.org/officeDocument/2006/relationships" xmlns:p="http://schemas.openxmlformats.org/presentationml/2006/main">
  <p:tag name="NAME" val="SingleBoatShape"/>
</p:tagLst>
</file>

<file path=ppt/tags/tag363.xml><?xml version="1.0" encoding="utf-8"?>
<p:tagLst xmlns:a="http://schemas.openxmlformats.org/drawingml/2006/main" xmlns:r="http://schemas.openxmlformats.org/officeDocument/2006/relationships" xmlns:p="http://schemas.openxmlformats.org/presentationml/2006/main">
  <p:tag name="NAME" val="SingleBoatText"/>
</p:tagLst>
</file>

<file path=ppt/tags/tag364.xml><?xml version="1.0" encoding="utf-8"?>
<p:tagLst xmlns:a="http://schemas.openxmlformats.org/drawingml/2006/main" xmlns:r="http://schemas.openxmlformats.org/officeDocument/2006/relationships" xmlns:p="http://schemas.openxmlformats.org/presentationml/2006/main">
  <p:tag name="NAME" val="SingleBoatShape"/>
</p:tagLst>
</file>

<file path=ppt/tags/tag365.xml><?xml version="1.0" encoding="utf-8"?>
<p:tagLst xmlns:a="http://schemas.openxmlformats.org/drawingml/2006/main" xmlns:r="http://schemas.openxmlformats.org/officeDocument/2006/relationships" xmlns:p="http://schemas.openxmlformats.org/presentationml/2006/main">
  <p:tag name="NAME" val="SingleBoatText"/>
</p:tagLst>
</file>

<file path=ppt/tags/tag366.xml><?xml version="1.0" encoding="utf-8"?>
<p:tagLst xmlns:a="http://schemas.openxmlformats.org/drawingml/2006/main" xmlns:r="http://schemas.openxmlformats.org/officeDocument/2006/relationships" xmlns:p="http://schemas.openxmlformats.org/presentationml/2006/main">
  <p:tag name="NAME" val="SingleBoatShape"/>
</p:tagLst>
</file>

<file path=ppt/tags/tag367.xml><?xml version="1.0" encoding="utf-8"?>
<p:tagLst xmlns:a="http://schemas.openxmlformats.org/drawingml/2006/main" xmlns:r="http://schemas.openxmlformats.org/officeDocument/2006/relationships" xmlns:p="http://schemas.openxmlformats.org/presentationml/2006/main">
  <p:tag name="NAME" val="SingleBoatText"/>
</p:tagLst>
</file>

<file path=ppt/tags/tag368.xml><?xml version="1.0" encoding="utf-8"?>
<p:tagLst xmlns:a="http://schemas.openxmlformats.org/drawingml/2006/main" xmlns:r="http://schemas.openxmlformats.org/officeDocument/2006/relationships" xmlns:p="http://schemas.openxmlformats.org/presentationml/2006/main">
  <p:tag name="NAME" val="SingleBoatShape"/>
</p:tagLst>
</file>

<file path=ppt/tags/tag369.xml><?xml version="1.0" encoding="utf-8"?>
<p:tagLst xmlns:a="http://schemas.openxmlformats.org/drawingml/2006/main" xmlns:r="http://schemas.openxmlformats.org/officeDocument/2006/relationships" xmlns:p="http://schemas.openxmlformats.org/presentationml/2006/main">
  <p:tag name="NAME" val="SingleBoatText"/>
</p:tagLst>
</file>

<file path=ppt/tags/tag37.xml><?xml version="1.0" encoding="utf-8"?>
<p:tagLst xmlns:a="http://schemas.openxmlformats.org/drawingml/2006/main" xmlns:r="http://schemas.openxmlformats.org/officeDocument/2006/relationships" xmlns:p="http://schemas.openxmlformats.org/presentationml/2006/main">
  <p:tag name="NAME" val="OvalShape"/>
  <p:tag name="THINKCELLSHAPEDONOTDELETE" val="porS1Hpxq.ESjL.Js1mpK7g"/>
</p:tagLst>
</file>

<file path=ppt/tags/tag3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1.xml><?xml version="1.0" encoding="utf-8"?>
<p:tagLst xmlns:a="http://schemas.openxmlformats.org/drawingml/2006/main" xmlns:r="http://schemas.openxmlformats.org/officeDocument/2006/relationships" xmlns:p="http://schemas.openxmlformats.org/presentationml/2006/main">
  <p:tag name="NAME" val="Flow"/>
</p:tagLst>
</file>

<file path=ppt/tags/tag372.xml><?xml version="1.0" encoding="utf-8"?>
<p:tagLst xmlns:a="http://schemas.openxmlformats.org/drawingml/2006/main" xmlns:r="http://schemas.openxmlformats.org/officeDocument/2006/relationships" xmlns:p="http://schemas.openxmlformats.org/presentationml/2006/main">
  <p:tag name="NAME" val="Flow"/>
</p:tagLst>
</file>

<file path=ppt/tags/tag373.xml><?xml version="1.0" encoding="utf-8"?>
<p:tagLst xmlns:a="http://schemas.openxmlformats.org/drawingml/2006/main" xmlns:r="http://schemas.openxmlformats.org/officeDocument/2006/relationships" xmlns:p="http://schemas.openxmlformats.org/presentationml/2006/main">
  <p:tag name="NAME" val="OvalShape"/>
  <p:tag name="THINKCELLSHAPEDONOTDELETE" val="porS1Hpxq.ESjL.Js1mpK7g"/>
</p:tagLst>
</file>

<file path=ppt/tags/tag374.xml><?xml version="1.0" encoding="utf-8"?>
<p:tagLst xmlns:a="http://schemas.openxmlformats.org/drawingml/2006/main" xmlns:r="http://schemas.openxmlformats.org/officeDocument/2006/relationships" xmlns:p="http://schemas.openxmlformats.org/presentationml/2006/main">
  <p:tag name="NAME" val="OvalShape"/>
  <p:tag name="THINKCELLSHAPEDONOTDELETE" val="porS1Hpxq.ESjL.Js1mpK7g"/>
</p:tagLst>
</file>

<file path=ppt/tags/tag375.xml><?xml version="1.0" encoding="utf-8"?>
<p:tagLst xmlns:a="http://schemas.openxmlformats.org/drawingml/2006/main" xmlns:r="http://schemas.openxmlformats.org/officeDocument/2006/relationships" xmlns:p="http://schemas.openxmlformats.org/presentationml/2006/main">
  <p:tag name="NAME" val="Flow"/>
</p:tagLst>
</file>

<file path=ppt/tags/tag376.xml><?xml version="1.0" encoding="utf-8"?>
<p:tagLst xmlns:a="http://schemas.openxmlformats.org/drawingml/2006/main" xmlns:r="http://schemas.openxmlformats.org/officeDocument/2006/relationships" xmlns:p="http://schemas.openxmlformats.org/presentationml/2006/main">
  <p:tag name="NAME" val="OvalShape"/>
  <p:tag name="THINKCELLSHAPEDONOTDELETE" val="porS1Hpxq.ESjL.Js1mpK7g"/>
</p:tagLst>
</file>

<file path=ppt/tags/tag377.xml><?xml version="1.0" encoding="utf-8"?>
<p:tagLst xmlns:a="http://schemas.openxmlformats.org/drawingml/2006/main" xmlns:r="http://schemas.openxmlformats.org/officeDocument/2006/relationships" xmlns:p="http://schemas.openxmlformats.org/presentationml/2006/main">
  <p:tag name="NAME" val="Flow"/>
</p:tagLst>
</file>

<file path=ppt/tags/tag378.xml><?xml version="1.0" encoding="utf-8"?>
<p:tagLst xmlns:a="http://schemas.openxmlformats.org/drawingml/2006/main" xmlns:r="http://schemas.openxmlformats.org/officeDocument/2006/relationships" xmlns:p="http://schemas.openxmlformats.org/presentationml/2006/main">
  <p:tag name="NAME" val="OvalShape"/>
  <p:tag name="THINKCELLSHAPEDONOTDELETE" val="porS1Hpxq.ESjL.Js1mpK7g"/>
</p:tagLst>
</file>

<file path=ppt/tags/tag379.xml><?xml version="1.0" encoding="utf-8"?>
<p:tagLst xmlns:a="http://schemas.openxmlformats.org/drawingml/2006/main" xmlns:r="http://schemas.openxmlformats.org/officeDocument/2006/relationships" xmlns:p="http://schemas.openxmlformats.org/presentationml/2006/main">
  <p:tag name="NAME" val="Flow"/>
</p:tagLst>
</file>

<file path=ppt/tags/tag38.xml><?xml version="1.0" encoding="utf-8"?>
<p:tagLst xmlns:a="http://schemas.openxmlformats.org/drawingml/2006/main" xmlns:r="http://schemas.openxmlformats.org/officeDocument/2006/relationships" xmlns:p="http://schemas.openxmlformats.org/presentationml/2006/main">
  <p:tag name="NAME" val="Flow"/>
</p:tagLst>
</file>

<file path=ppt/tags/tag380.xml><?xml version="1.0" encoding="utf-8"?>
<p:tagLst xmlns:a="http://schemas.openxmlformats.org/drawingml/2006/main" xmlns:r="http://schemas.openxmlformats.org/officeDocument/2006/relationships" xmlns:p="http://schemas.openxmlformats.org/presentationml/2006/main">
  <p:tag name="NAME" val="OvalShape"/>
  <p:tag name="THINKCELLSHAPEDONOTDELETE" val="porS1Hpxq.ESjL.Js1mpK7g"/>
</p:tagLst>
</file>

<file path=ppt/tags/tag381.xml><?xml version="1.0" encoding="utf-8"?>
<p:tagLst xmlns:a="http://schemas.openxmlformats.org/drawingml/2006/main" xmlns:r="http://schemas.openxmlformats.org/officeDocument/2006/relationships" xmlns:p="http://schemas.openxmlformats.org/presentationml/2006/main">
  <p:tag name="NAME" val="SingleBoatShape"/>
</p:tagLst>
</file>

<file path=ppt/tags/tag382.xml><?xml version="1.0" encoding="utf-8"?>
<p:tagLst xmlns:a="http://schemas.openxmlformats.org/drawingml/2006/main" xmlns:r="http://schemas.openxmlformats.org/officeDocument/2006/relationships" xmlns:p="http://schemas.openxmlformats.org/presentationml/2006/main">
  <p:tag name="NAME" val="SingleBoatText"/>
</p:tagLst>
</file>

<file path=ppt/tags/tag383.xml><?xml version="1.0" encoding="utf-8"?>
<p:tagLst xmlns:a="http://schemas.openxmlformats.org/drawingml/2006/main" xmlns:r="http://schemas.openxmlformats.org/officeDocument/2006/relationships" xmlns:p="http://schemas.openxmlformats.org/presentationml/2006/main">
  <p:tag name="NAME" val="SingleBoatShape"/>
</p:tagLst>
</file>

<file path=ppt/tags/tag384.xml><?xml version="1.0" encoding="utf-8"?>
<p:tagLst xmlns:a="http://schemas.openxmlformats.org/drawingml/2006/main" xmlns:r="http://schemas.openxmlformats.org/officeDocument/2006/relationships" xmlns:p="http://schemas.openxmlformats.org/presentationml/2006/main">
  <p:tag name="NAME" val="SingleBoatText"/>
</p:tagLst>
</file>

<file path=ppt/tags/tag385.xml><?xml version="1.0" encoding="utf-8"?>
<p:tagLst xmlns:a="http://schemas.openxmlformats.org/drawingml/2006/main" xmlns:r="http://schemas.openxmlformats.org/officeDocument/2006/relationships" xmlns:p="http://schemas.openxmlformats.org/presentationml/2006/main">
  <p:tag name="NAME" val="SingleBoatShape"/>
</p:tagLst>
</file>

<file path=ppt/tags/tag386.xml><?xml version="1.0" encoding="utf-8"?>
<p:tagLst xmlns:a="http://schemas.openxmlformats.org/drawingml/2006/main" xmlns:r="http://schemas.openxmlformats.org/officeDocument/2006/relationships" xmlns:p="http://schemas.openxmlformats.org/presentationml/2006/main">
  <p:tag name="NAME" val="SingleBoatText"/>
</p:tagLst>
</file>

<file path=ppt/tags/tag387.xml><?xml version="1.0" encoding="utf-8"?>
<p:tagLst xmlns:a="http://schemas.openxmlformats.org/drawingml/2006/main" xmlns:r="http://schemas.openxmlformats.org/officeDocument/2006/relationships" xmlns:p="http://schemas.openxmlformats.org/presentationml/2006/main">
  <p:tag name="NAME" val="SingleBoatShape"/>
</p:tagLst>
</file>

<file path=ppt/tags/tag388.xml><?xml version="1.0" encoding="utf-8"?>
<p:tagLst xmlns:a="http://schemas.openxmlformats.org/drawingml/2006/main" xmlns:r="http://schemas.openxmlformats.org/officeDocument/2006/relationships" xmlns:p="http://schemas.openxmlformats.org/presentationml/2006/main">
  <p:tag name="NAME" val="SingleBoatText"/>
</p:tagLst>
</file>

<file path=ppt/tags/tag389.xml><?xml version="1.0" encoding="utf-8"?>
<p:tagLst xmlns:a="http://schemas.openxmlformats.org/drawingml/2006/main" xmlns:r="http://schemas.openxmlformats.org/officeDocument/2006/relationships" xmlns:p="http://schemas.openxmlformats.org/presentationml/2006/main">
  <p:tag name="NAME" val="SingleBoatShape"/>
</p:tagLst>
</file>

<file path=ppt/tags/tag39.xml><?xml version="1.0" encoding="utf-8"?>
<p:tagLst xmlns:a="http://schemas.openxmlformats.org/drawingml/2006/main" xmlns:r="http://schemas.openxmlformats.org/officeDocument/2006/relationships" xmlns:p="http://schemas.openxmlformats.org/presentationml/2006/main">
  <p:tag name="NAME" val="OvalShape"/>
  <p:tag name="THINKCELLSHAPEDONOTDELETE" val="porS1Hpxq.ESjL.Js1mpK7g"/>
</p:tagLst>
</file>

<file path=ppt/tags/tag390.xml><?xml version="1.0" encoding="utf-8"?>
<p:tagLst xmlns:a="http://schemas.openxmlformats.org/drawingml/2006/main" xmlns:r="http://schemas.openxmlformats.org/officeDocument/2006/relationships" xmlns:p="http://schemas.openxmlformats.org/presentationml/2006/main">
  <p:tag name="NAME" val="SingleBoatText"/>
</p:tagLst>
</file>

<file path=ppt/tags/tag3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2.xml><?xml version="1.0" encoding="utf-8"?>
<p:tagLst xmlns:a="http://schemas.openxmlformats.org/drawingml/2006/main" xmlns:r="http://schemas.openxmlformats.org/officeDocument/2006/relationships" xmlns:p="http://schemas.openxmlformats.org/presentationml/2006/main">
  <p:tag name="THINKCELLSHAPEDONOTDELETE" val="tB.KCF78I5O2qowUMdja29g"/>
</p:tagLst>
</file>

<file path=ppt/tags/tag393.xml><?xml version="1.0" encoding="utf-8"?>
<p:tagLst xmlns:a="http://schemas.openxmlformats.org/drawingml/2006/main" xmlns:r="http://schemas.openxmlformats.org/officeDocument/2006/relationships" xmlns:p="http://schemas.openxmlformats.org/presentationml/2006/main">
  <p:tag name="NAME" val="Flow"/>
</p:tagLst>
</file>

<file path=ppt/tags/tag394.xml><?xml version="1.0" encoding="utf-8"?>
<p:tagLst xmlns:a="http://schemas.openxmlformats.org/drawingml/2006/main" xmlns:r="http://schemas.openxmlformats.org/officeDocument/2006/relationships" xmlns:p="http://schemas.openxmlformats.org/presentationml/2006/main">
  <p:tag name="NAME" val="Flow"/>
</p:tagLst>
</file>

<file path=ppt/tags/tag395.xml><?xml version="1.0" encoding="utf-8"?>
<p:tagLst xmlns:a="http://schemas.openxmlformats.org/drawingml/2006/main" xmlns:r="http://schemas.openxmlformats.org/officeDocument/2006/relationships" xmlns:p="http://schemas.openxmlformats.org/presentationml/2006/main">
  <p:tag name="NAME" val="OvalShape"/>
  <p:tag name="THINKCELLSHAPEDONOTDELETE" val="porS1Hpxq.ESjL.Js1mpK7g"/>
</p:tagLst>
</file>

<file path=ppt/tags/tag396.xml><?xml version="1.0" encoding="utf-8"?>
<p:tagLst xmlns:a="http://schemas.openxmlformats.org/drawingml/2006/main" xmlns:r="http://schemas.openxmlformats.org/officeDocument/2006/relationships" xmlns:p="http://schemas.openxmlformats.org/presentationml/2006/main">
  <p:tag name="NAME" val="OvalShape"/>
  <p:tag name="THINKCELLSHAPEDONOTDELETE" val="porS1Hpxq.ESjL.Js1mpK7g"/>
</p:tagLst>
</file>

<file path=ppt/tags/tag397.xml><?xml version="1.0" encoding="utf-8"?>
<p:tagLst xmlns:a="http://schemas.openxmlformats.org/drawingml/2006/main" xmlns:r="http://schemas.openxmlformats.org/officeDocument/2006/relationships" xmlns:p="http://schemas.openxmlformats.org/presentationml/2006/main">
  <p:tag name="NAME" val="Flow"/>
</p:tagLst>
</file>

<file path=ppt/tags/tag398.xml><?xml version="1.0" encoding="utf-8"?>
<p:tagLst xmlns:a="http://schemas.openxmlformats.org/drawingml/2006/main" xmlns:r="http://schemas.openxmlformats.org/officeDocument/2006/relationships" xmlns:p="http://schemas.openxmlformats.org/presentationml/2006/main">
  <p:tag name="NAME" val="OvalShape"/>
  <p:tag name="THINKCELLSHAPEDONOTDELETE" val="porS1Hpxq.ESjL.Js1mpK7g"/>
</p:tagLst>
</file>

<file path=ppt/tags/tag399.xml><?xml version="1.0" encoding="utf-8"?>
<p:tagLst xmlns:a="http://schemas.openxmlformats.org/drawingml/2006/main" xmlns:r="http://schemas.openxmlformats.org/officeDocument/2006/relationships" xmlns:p="http://schemas.openxmlformats.org/presentationml/2006/main">
  <p:tag name="NAME" val="Flo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NAME" val="Flow"/>
</p:tagLst>
</file>

<file path=ppt/tags/tag400.xml><?xml version="1.0" encoding="utf-8"?>
<p:tagLst xmlns:a="http://schemas.openxmlformats.org/drawingml/2006/main" xmlns:r="http://schemas.openxmlformats.org/officeDocument/2006/relationships" xmlns:p="http://schemas.openxmlformats.org/presentationml/2006/main">
  <p:tag name="NAME" val="OvalShape"/>
  <p:tag name="THINKCELLSHAPEDONOTDELETE" val="porS1Hpxq.ESjL.Js1mpK7g"/>
</p:tagLst>
</file>

<file path=ppt/tags/tag401.xml><?xml version="1.0" encoding="utf-8"?>
<p:tagLst xmlns:a="http://schemas.openxmlformats.org/drawingml/2006/main" xmlns:r="http://schemas.openxmlformats.org/officeDocument/2006/relationships" xmlns:p="http://schemas.openxmlformats.org/presentationml/2006/main">
  <p:tag name="NAME" val="Flow"/>
</p:tagLst>
</file>

<file path=ppt/tags/tag402.xml><?xml version="1.0" encoding="utf-8"?>
<p:tagLst xmlns:a="http://schemas.openxmlformats.org/drawingml/2006/main" xmlns:r="http://schemas.openxmlformats.org/officeDocument/2006/relationships" xmlns:p="http://schemas.openxmlformats.org/presentationml/2006/main">
  <p:tag name="NAME" val="OvalShape"/>
  <p:tag name="THINKCELLSHAPEDONOTDELETE" val="porS1Hpxq.ESjL.Js1mpK7g"/>
</p:tagLst>
</file>

<file path=ppt/tags/tag403.xml><?xml version="1.0" encoding="utf-8"?>
<p:tagLst xmlns:a="http://schemas.openxmlformats.org/drawingml/2006/main" xmlns:r="http://schemas.openxmlformats.org/officeDocument/2006/relationships" xmlns:p="http://schemas.openxmlformats.org/presentationml/2006/main">
  <p:tag name="NAME" val="SingleBoatShape"/>
</p:tagLst>
</file>

<file path=ppt/tags/tag404.xml><?xml version="1.0" encoding="utf-8"?>
<p:tagLst xmlns:a="http://schemas.openxmlformats.org/drawingml/2006/main" xmlns:r="http://schemas.openxmlformats.org/officeDocument/2006/relationships" xmlns:p="http://schemas.openxmlformats.org/presentationml/2006/main">
  <p:tag name="NAME" val="SingleBoatText"/>
</p:tagLst>
</file>

<file path=ppt/tags/tag405.xml><?xml version="1.0" encoding="utf-8"?>
<p:tagLst xmlns:a="http://schemas.openxmlformats.org/drawingml/2006/main" xmlns:r="http://schemas.openxmlformats.org/officeDocument/2006/relationships" xmlns:p="http://schemas.openxmlformats.org/presentationml/2006/main">
  <p:tag name="NAME" val="SingleBoatShape"/>
</p:tagLst>
</file>

<file path=ppt/tags/tag406.xml><?xml version="1.0" encoding="utf-8"?>
<p:tagLst xmlns:a="http://schemas.openxmlformats.org/drawingml/2006/main" xmlns:r="http://schemas.openxmlformats.org/officeDocument/2006/relationships" xmlns:p="http://schemas.openxmlformats.org/presentationml/2006/main">
  <p:tag name="NAME" val="SingleBoatText"/>
</p:tagLst>
</file>

<file path=ppt/tags/tag407.xml><?xml version="1.0" encoding="utf-8"?>
<p:tagLst xmlns:a="http://schemas.openxmlformats.org/drawingml/2006/main" xmlns:r="http://schemas.openxmlformats.org/officeDocument/2006/relationships" xmlns:p="http://schemas.openxmlformats.org/presentationml/2006/main">
  <p:tag name="NAME" val="SingleBoatShape"/>
</p:tagLst>
</file>

<file path=ppt/tags/tag408.xml><?xml version="1.0" encoding="utf-8"?>
<p:tagLst xmlns:a="http://schemas.openxmlformats.org/drawingml/2006/main" xmlns:r="http://schemas.openxmlformats.org/officeDocument/2006/relationships" xmlns:p="http://schemas.openxmlformats.org/presentationml/2006/main">
  <p:tag name="NAME" val="SingleBoatText"/>
</p:tagLst>
</file>

<file path=ppt/tags/tag409.xml><?xml version="1.0" encoding="utf-8"?>
<p:tagLst xmlns:a="http://schemas.openxmlformats.org/drawingml/2006/main" xmlns:r="http://schemas.openxmlformats.org/officeDocument/2006/relationships" xmlns:p="http://schemas.openxmlformats.org/presentationml/2006/main">
  <p:tag name="NAME" val="SingleBoatShape"/>
</p:tagLst>
</file>

<file path=ppt/tags/tag41.xml><?xml version="1.0" encoding="utf-8"?>
<p:tagLst xmlns:a="http://schemas.openxmlformats.org/drawingml/2006/main" xmlns:r="http://schemas.openxmlformats.org/officeDocument/2006/relationships" xmlns:p="http://schemas.openxmlformats.org/presentationml/2006/main">
  <p:tag name="NAME" val="OvalShape"/>
  <p:tag name="THINKCELLSHAPEDONOTDELETE" val="porS1Hpxq.ESjL.Js1mpK7g"/>
</p:tagLst>
</file>

<file path=ppt/tags/tag410.xml><?xml version="1.0" encoding="utf-8"?>
<p:tagLst xmlns:a="http://schemas.openxmlformats.org/drawingml/2006/main" xmlns:r="http://schemas.openxmlformats.org/officeDocument/2006/relationships" xmlns:p="http://schemas.openxmlformats.org/presentationml/2006/main">
  <p:tag name="NAME" val="SingleBoatText"/>
</p:tagLst>
</file>

<file path=ppt/tags/tag411.xml><?xml version="1.0" encoding="utf-8"?>
<p:tagLst xmlns:a="http://schemas.openxmlformats.org/drawingml/2006/main" xmlns:r="http://schemas.openxmlformats.org/officeDocument/2006/relationships" xmlns:p="http://schemas.openxmlformats.org/presentationml/2006/main">
  <p:tag name="NAME" val="SingleBoatShape"/>
</p:tagLst>
</file>

<file path=ppt/tags/tag412.xml><?xml version="1.0" encoding="utf-8"?>
<p:tagLst xmlns:a="http://schemas.openxmlformats.org/drawingml/2006/main" xmlns:r="http://schemas.openxmlformats.org/officeDocument/2006/relationships" xmlns:p="http://schemas.openxmlformats.org/presentationml/2006/main">
  <p:tag name="NAME" val="SingleBoatText"/>
</p:tagLst>
</file>

<file path=ppt/tags/tag4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4.xml><?xml version="1.0" encoding="utf-8"?>
<p:tagLst xmlns:a="http://schemas.openxmlformats.org/drawingml/2006/main" xmlns:r="http://schemas.openxmlformats.org/officeDocument/2006/relationships" xmlns:p="http://schemas.openxmlformats.org/presentationml/2006/main">
  <p:tag name="THINKCELLSHAPEDONOTDELETE" val="t_ThjKJTNpu5gaaja.1DnDA"/>
</p:tagLst>
</file>

<file path=ppt/tags/tag415.xml><?xml version="1.0" encoding="utf-8"?>
<p:tagLst xmlns:a="http://schemas.openxmlformats.org/drawingml/2006/main" xmlns:r="http://schemas.openxmlformats.org/officeDocument/2006/relationships" xmlns:p="http://schemas.openxmlformats.org/presentationml/2006/main">
  <p:tag name="NAME" val="Flow"/>
</p:tagLst>
</file>

<file path=ppt/tags/tag416.xml><?xml version="1.0" encoding="utf-8"?>
<p:tagLst xmlns:a="http://schemas.openxmlformats.org/drawingml/2006/main" xmlns:r="http://schemas.openxmlformats.org/officeDocument/2006/relationships" xmlns:p="http://schemas.openxmlformats.org/presentationml/2006/main">
  <p:tag name="NAME" val="Flow"/>
</p:tagLst>
</file>

<file path=ppt/tags/tag417.xml><?xml version="1.0" encoding="utf-8"?>
<p:tagLst xmlns:a="http://schemas.openxmlformats.org/drawingml/2006/main" xmlns:r="http://schemas.openxmlformats.org/officeDocument/2006/relationships" xmlns:p="http://schemas.openxmlformats.org/presentationml/2006/main">
  <p:tag name="NAME" val="OvalShape"/>
  <p:tag name="THINKCELLSHAPEDONOTDELETE" val="porS1Hpxq.ESjL.Js1mpK7g"/>
</p:tagLst>
</file>

<file path=ppt/tags/tag418.xml><?xml version="1.0" encoding="utf-8"?>
<p:tagLst xmlns:a="http://schemas.openxmlformats.org/drawingml/2006/main" xmlns:r="http://schemas.openxmlformats.org/officeDocument/2006/relationships" xmlns:p="http://schemas.openxmlformats.org/presentationml/2006/main">
  <p:tag name="NAME" val="OvalShape"/>
  <p:tag name="THINKCELLSHAPEDONOTDELETE" val="porS1Hpxq.ESjL.Js1mpK7g"/>
</p:tagLst>
</file>

<file path=ppt/tags/tag419.xml><?xml version="1.0" encoding="utf-8"?>
<p:tagLst xmlns:a="http://schemas.openxmlformats.org/drawingml/2006/main" xmlns:r="http://schemas.openxmlformats.org/officeDocument/2006/relationships" xmlns:p="http://schemas.openxmlformats.org/presentationml/2006/main">
  <p:tag name="NAME" val="Flow"/>
</p:tagLst>
</file>

<file path=ppt/tags/tag42.xml><?xml version="1.0" encoding="utf-8"?>
<p:tagLst xmlns:a="http://schemas.openxmlformats.org/drawingml/2006/main" xmlns:r="http://schemas.openxmlformats.org/officeDocument/2006/relationships" xmlns:p="http://schemas.openxmlformats.org/presentationml/2006/main">
  <p:tag name="NAME" val="SingleBoatShape"/>
</p:tagLst>
</file>

<file path=ppt/tags/tag420.xml><?xml version="1.0" encoding="utf-8"?>
<p:tagLst xmlns:a="http://schemas.openxmlformats.org/drawingml/2006/main" xmlns:r="http://schemas.openxmlformats.org/officeDocument/2006/relationships" xmlns:p="http://schemas.openxmlformats.org/presentationml/2006/main">
  <p:tag name="NAME" val="OvalShape"/>
  <p:tag name="THINKCELLSHAPEDONOTDELETE" val="porS1Hpxq.ESjL.Js1mpK7g"/>
</p:tagLst>
</file>

<file path=ppt/tags/tag421.xml><?xml version="1.0" encoding="utf-8"?>
<p:tagLst xmlns:a="http://schemas.openxmlformats.org/drawingml/2006/main" xmlns:r="http://schemas.openxmlformats.org/officeDocument/2006/relationships" xmlns:p="http://schemas.openxmlformats.org/presentationml/2006/main">
  <p:tag name="NAME" val="Flow"/>
</p:tagLst>
</file>

<file path=ppt/tags/tag422.xml><?xml version="1.0" encoding="utf-8"?>
<p:tagLst xmlns:a="http://schemas.openxmlformats.org/drawingml/2006/main" xmlns:r="http://schemas.openxmlformats.org/officeDocument/2006/relationships" xmlns:p="http://schemas.openxmlformats.org/presentationml/2006/main">
  <p:tag name="NAME" val="OvalShape"/>
  <p:tag name="THINKCELLSHAPEDONOTDELETE" val="porS1Hpxq.ESjL.Js1mpK7g"/>
</p:tagLst>
</file>

<file path=ppt/tags/tag423.xml><?xml version="1.0" encoding="utf-8"?>
<p:tagLst xmlns:a="http://schemas.openxmlformats.org/drawingml/2006/main" xmlns:r="http://schemas.openxmlformats.org/officeDocument/2006/relationships" xmlns:p="http://schemas.openxmlformats.org/presentationml/2006/main">
  <p:tag name="NAME" val="Flow"/>
</p:tagLst>
</file>

<file path=ppt/tags/tag424.xml><?xml version="1.0" encoding="utf-8"?>
<p:tagLst xmlns:a="http://schemas.openxmlformats.org/drawingml/2006/main" xmlns:r="http://schemas.openxmlformats.org/officeDocument/2006/relationships" xmlns:p="http://schemas.openxmlformats.org/presentationml/2006/main">
  <p:tag name="NAME" val="OvalShape"/>
  <p:tag name="THINKCELLSHAPEDONOTDELETE" val="porS1Hpxq.ESjL.Js1mpK7g"/>
</p:tagLst>
</file>

<file path=ppt/tags/tag425.xml><?xml version="1.0" encoding="utf-8"?>
<p:tagLst xmlns:a="http://schemas.openxmlformats.org/drawingml/2006/main" xmlns:r="http://schemas.openxmlformats.org/officeDocument/2006/relationships" xmlns:p="http://schemas.openxmlformats.org/presentationml/2006/main">
  <p:tag name="NAME" val="SingleBoatShape"/>
</p:tagLst>
</file>

<file path=ppt/tags/tag426.xml><?xml version="1.0" encoding="utf-8"?>
<p:tagLst xmlns:a="http://schemas.openxmlformats.org/drawingml/2006/main" xmlns:r="http://schemas.openxmlformats.org/officeDocument/2006/relationships" xmlns:p="http://schemas.openxmlformats.org/presentationml/2006/main">
  <p:tag name="NAME" val="SingleBoatText"/>
</p:tagLst>
</file>

<file path=ppt/tags/tag427.xml><?xml version="1.0" encoding="utf-8"?>
<p:tagLst xmlns:a="http://schemas.openxmlformats.org/drawingml/2006/main" xmlns:r="http://schemas.openxmlformats.org/officeDocument/2006/relationships" xmlns:p="http://schemas.openxmlformats.org/presentationml/2006/main">
  <p:tag name="NAME" val="SingleBoatShape"/>
</p:tagLst>
</file>

<file path=ppt/tags/tag428.xml><?xml version="1.0" encoding="utf-8"?>
<p:tagLst xmlns:a="http://schemas.openxmlformats.org/drawingml/2006/main" xmlns:r="http://schemas.openxmlformats.org/officeDocument/2006/relationships" xmlns:p="http://schemas.openxmlformats.org/presentationml/2006/main">
  <p:tag name="NAME" val="SingleBoatText"/>
</p:tagLst>
</file>

<file path=ppt/tags/tag429.xml><?xml version="1.0" encoding="utf-8"?>
<p:tagLst xmlns:a="http://schemas.openxmlformats.org/drawingml/2006/main" xmlns:r="http://schemas.openxmlformats.org/officeDocument/2006/relationships" xmlns:p="http://schemas.openxmlformats.org/presentationml/2006/main">
  <p:tag name="NAME" val="SingleBoatShape"/>
</p:tagLst>
</file>

<file path=ppt/tags/tag43.xml><?xml version="1.0" encoding="utf-8"?>
<p:tagLst xmlns:a="http://schemas.openxmlformats.org/drawingml/2006/main" xmlns:r="http://schemas.openxmlformats.org/officeDocument/2006/relationships" xmlns:p="http://schemas.openxmlformats.org/presentationml/2006/main">
  <p:tag name="NAME" val="SingleBoatText"/>
</p:tagLst>
</file>

<file path=ppt/tags/tag430.xml><?xml version="1.0" encoding="utf-8"?>
<p:tagLst xmlns:a="http://schemas.openxmlformats.org/drawingml/2006/main" xmlns:r="http://schemas.openxmlformats.org/officeDocument/2006/relationships" xmlns:p="http://schemas.openxmlformats.org/presentationml/2006/main">
  <p:tag name="NAME" val="SingleBoatText"/>
</p:tagLst>
</file>

<file path=ppt/tags/tag431.xml><?xml version="1.0" encoding="utf-8"?>
<p:tagLst xmlns:a="http://schemas.openxmlformats.org/drawingml/2006/main" xmlns:r="http://schemas.openxmlformats.org/officeDocument/2006/relationships" xmlns:p="http://schemas.openxmlformats.org/presentationml/2006/main">
  <p:tag name="NAME" val="SingleBoatShape"/>
</p:tagLst>
</file>

<file path=ppt/tags/tag432.xml><?xml version="1.0" encoding="utf-8"?>
<p:tagLst xmlns:a="http://schemas.openxmlformats.org/drawingml/2006/main" xmlns:r="http://schemas.openxmlformats.org/officeDocument/2006/relationships" xmlns:p="http://schemas.openxmlformats.org/presentationml/2006/main">
  <p:tag name="NAME" val="SingleBoatText"/>
</p:tagLst>
</file>

<file path=ppt/tags/tag433.xml><?xml version="1.0" encoding="utf-8"?>
<p:tagLst xmlns:a="http://schemas.openxmlformats.org/drawingml/2006/main" xmlns:r="http://schemas.openxmlformats.org/officeDocument/2006/relationships" xmlns:p="http://schemas.openxmlformats.org/presentationml/2006/main">
  <p:tag name="NAME" val="SingleBoatShape"/>
</p:tagLst>
</file>

<file path=ppt/tags/tag434.xml><?xml version="1.0" encoding="utf-8"?>
<p:tagLst xmlns:a="http://schemas.openxmlformats.org/drawingml/2006/main" xmlns:r="http://schemas.openxmlformats.org/officeDocument/2006/relationships" xmlns:p="http://schemas.openxmlformats.org/presentationml/2006/main">
  <p:tag name="NAME" val="SingleBoatText"/>
</p:tagLst>
</file>

<file path=ppt/tags/tag4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6.xml><?xml version="1.0" encoding="utf-8"?>
<p:tagLst xmlns:a="http://schemas.openxmlformats.org/drawingml/2006/main" xmlns:r="http://schemas.openxmlformats.org/officeDocument/2006/relationships" xmlns:p="http://schemas.openxmlformats.org/presentationml/2006/main">
  <p:tag name="NAME" val="SingleBoatShape"/>
</p:tagLst>
</file>

<file path=ppt/tags/tag437.xml><?xml version="1.0" encoding="utf-8"?>
<p:tagLst xmlns:a="http://schemas.openxmlformats.org/drawingml/2006/main" xmlns:r="http://schemas.openxmlformats.org/officeDocument/2006/relationships" xmlns:p="http://schemas.openxmlformats.org/presentationml/2006/main">
  <p:tag name="NAME" val="Flow"/>
</p:tagLst>
</file>

<file path=ppt/tags/tag438.xml><?xml version="1.0" encoding="utf-8"?>
<p:tagLst xmlns:a="http://schemas.openxmlformats.org/drawingml/2006/main" xmlns:r="http://schemas.openxmlformats.org/officeDocument/2006/relationships" xmlns:p="http://schemas.openxmlformats.org/presentationml/2006/main">
  <p:tag name="NAME" val="OvalShape"/>
  <p:tag name="THINKCELLSHAPEDONOTDELETE" val="porS1Hpxq.ESjL.Js1mpK7g"/>
</p:tagLst>
</file>

<file path=ppt/tags/tag439.xml><?xml version="1.0" encoding="utf-8"?>
<p:tagLst xmlns:a="http://schemas.openxmlformats.org/drawingml/2006/main" xmlns:r="http://schemas.openxmlformats.org/officeDocument/2006/relationships" xmlns:p="http://schemas.openxmlformats.org/presentationml/2006/main">
  <p:tag name="NAME" val="OvalShape"/>
  <p:tag name="THINKCELLSHAPEDONOTDELETE" val="porS1Hpxq.ESjL.Js1mpK7g"/>
</p:tagLst>
</file>

<file path=ppt/tags/tag44.xml><?xml version="1.0" encoding="utf-8"?>
<p:tagLst xmlns:a="http://schemas.openxmlformats.org/drawingml/2006/main" xmlns:r="http://schemas.openxmlformats.org/officeDocument/2006/relationships" xmlns:p="http://schemas.openxmlformats.org/presentationml/2006/main">
  <p:tag name="NAME" val="SingleBoatShape"/>
</p:tagLst>
</file>

<file path=ppt/tags/tag440.xml><?xml version="1.0" encoding="utf-8"?>
<p:tagLst xmlns:a="http://schemas.openxmlformats.org/drawingml/2006/main" xmlns:r="http://schemas.openxmlformats.org/officeDocument/2006/relationships" xmlns:p="http://schemas.openxmlformats.org/presentationml/2006/main">
  <p:tag name="NAME" val="Flow"/>
</p:tagLst>
</file>

<file path=ppt/tags/tag441.xml><?xml version="1.0" encoding="utf-8"?>
<p:tagLst xmlns:a="http://schemas.openxmlformats.org/drawingml/2006/main" xmlns:r="http://schemas.openxmlformats.org/officeDocument/2006/relationships" xmlns:p="http://schemas.openxmlformats.org/presentationml/2006/main">
  <p:tag name="NAME" val="OvalShape"/>
  <p:tag name="THINKCELLSHAPEDONOTDELETE" val="porS1Hpxq.ESjL.Js1mpK7g"/>
</p:tagLst>
</file>

<file path=ppt/tags/tag442.xml><?xml version="1.0" encoding="utf-8"?>
<p:tagLst xmlns:a="http://schemas.openxmlformats.org/drawingml/2006/main" xmlns:r="http://schemas.openxmlformats.org/officeDocument/2006/relationships" xmlns:p="http://schemas.openxmlformats.org/presentationml/2006/main">
  <p:tag name="NAME" val="SingleBoatShape"/>
</p:tagLst>
</file>

<file path=ppt/tags/tag443.xml><?xml version="1.0" encoding="utf-8"?>
<p:tagLst xmlns:a="http://schemas.openxmlformats.org/drawingml/2006/main" xmlns:r="http://schemas.openxmlformats.org/officeDocument/2006/relationships" xmlns:p="http://schemas.openxmlformats.org/presentationml/2006/main">
  <p:tag name="NAME" val="OvalShape"/>
  <p:tag name="THINKCELLSHAPEDONOTDELETE" val="porS1Hpxq.ESjL.Js1mpK7g"/>
</p:tagLst>
</file>

<file path=ppt/tags/tag444.xml><?xml version="1.0" encoding="utf-8"?>
<p:tagLst xmlns:a="http://schemas.openxmlformats.org/drawingml/2006/main" xmlns:r="http://schemas.openxmlformats.org/officeDocument/2006/relationships" xmlns:p="http://schemas.openxmlformats.org/presentationml/2006/main">
  <p:tag name="NAME" val="Flow"/>
</p:tagLst>
</file>

<file path=ppt/tags/tag445.xml><?xml version="1.0" encoding="utf-8"?>
<p:tagLst xmlns:a="http://schemas.openxmlformats.org/drawingml/2006/main" xmlns:r="http://schemas.openxmlformats.org/officeDocument/2006/relationships" xmlns:p="http://schemas.openxmlformats.org/presentationml/2006/main">
  <p:tag name="NAME" val="OvalShape"/>
  <p:tag name="THINKCELLSHAPEDONOTDELETE" val="porS1Hpxq.ESjL.Js1mpK7g"/>
</p:tagLst>
</file>

<file path=ppt/tags/tag446.xml><?xml version="1.0" encoding="utf-8"?>
<p:tagLst xmlns:a="http://schemas.openxmlformats.org/drawingml/2006/main" xmlns:r="http://schemas.openxmlformats.org/officeDocument/2006/relationships" xmlns:p="http://schemas.openxmlformats.org/presentationml/2006/main">
  <p:tag name="NAME" val="SingleBoatShape"/>
</p:tagLst>
</file>

<file path=ppt/tags/tag447.xml><?xml version="1.0" encoding="utf-8"?>
<p:tagLst xmlns:a="http://schemas.openxmlformats.org/drawingml/2006/main" xmlns:r="http://schemas.openxmlformats.org/officeDocument/2006/relationships" xmlns:p="http://schemas.openxmlformats.org/presentationml/2006/main">
  <p:tag name="NAME" val="SingleBoatText"/>
</p:tagLst>
</file>

<file path=ppt/tags/tag448.xml><?xml version="1.0" encoding="utf-8"?>
<p:tagLst xmlns:a="http://schemas.openxmlformats.org/drawingml/2006/main" xmlns:r="http://schemas.openxmlformats.org/officeDocument/2006/relationships" xmlns:p="http://schemas.openxmlformats.org/presentationml/2006/main">
  <p:tag name="NAME" val="SingleBoatShape"/>
</p:tagLst>
</file>

<file path=ppt/tags/tag449.xml><?xml version="1.0" encoding="utf-8"?>
<p:tagLst xmlns:a="http://schemas.openxmlformats.org/drawingml/2006/main" xmlns:r="http://schemas.openxmlformats.org/officeDocument/2006/relationships" xmlns:p="http://schemas.openxmlformats.org/presentationml/2006/main">
  <p:tag name="NAME" val="SingleBoatText"/>
</p:tagLst>
</file>

<file path=ppt/tags/tag45.xml><?xml version="1.0" encoding="utf-8"?>
<p:tagLst xmlns:a="http://schemas.openxmlformats.org/drawingml/2006/main" xmlns:r="http://schemas.openxmlformats.org/officeDocument/2006/relationships" xmlns:p="http://schemas.openxmlformats.org/presentationml/2006/main">
  <p:tag name="NAME" val="SingleBoatText"/>
</p:tagLst>
</file>

<file path=ppt/tags/tag450.xml><?xml version="1.0" encoding="utf-8"?>
<p:tagLst xmlns:a="http://schemas.openxmlformats.org/drawingml/2006/main" xmlns:r="http://schemas.openxmlformats.org/officeDocument/2006/relationships" xmlns:p="http://schemas.openxmlformats.org/presentationml/2006/main">
  <p:tag name="NAME" val="SingleBoatShape"/>
</p:tagLst>
</file>

<file path=ppt/tags/tag451.xml><?xml version="1.0" encoding="utf-8"?>
<p:tagLst xmlns:a="http://schemas.openxmlformats.org/drawingml/2006/main" xmlns:r="http://schemas.openxmlformats.org/officeDocument/2006/relationships" xmlns:p="http://schemas.openxmlformats.org/presentationml/2006/main">
  <p:tag name="NAME" val="SingleBoatText"/>
</p:tagLst>
</file>

<file path=ppt/tags/tag4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3.xml><?xml version="1.0" encoding="utf-8"?>
<p:tagLst xmlns:a="http://schemas.openxmlformats.org/drawingml/2006/main" xmlns:r="http://schemas.openxmlformats.org/officeDocument/2006/relationships" xmlns:p="http://schemas.openxmlformats.org/presentationml/2006/main">
  <p:tag name="NAME" val="SingleBoatShape"/>
</p:tagLst>
</file>

<file path=ppt/tags/tag454.xml><?xml version="1.0" encoding="utf-8"?>
<p:tagLst xmlns:a="http://schemas.openxmlformats.org/drawingml/2006/main" xmlns:r="http://schemas.openxmlformats.org/officeDocument/2006/relationships" xmlns:p="http://schemas.openxmlformats.org/presentationml/2006/main">
  <p:tag name="NAME" val="Flow"/>
</p:tagLst>
</file>

<file path=ppt/tags/tag455.xml><?xml version="1.0" encoding="utf-8"?>
<p:tagLst xmlns:a="http://schemas.openxmlformats.org/drawingml/2006/main" xmlns:r="http://schemas.openxmlformats.org/officeDocument/2006/relationships" xmlns:p="http://schemas.openxmlformats.org/presentationml/2006/main">
  <p:tag name="NAME" val="OvalShape"/>
  <p:tag name="THINKCELLSHAPEDONOTDELETE" val="porS1Hpxq.ESjL.Js1mpK7g"/>
</p:tagLst>
</file>

<file path=ppt/tags/tag456.xml><?xml version="1.0" encoding="utf-8"?>
<p:tagLst xmlns:a="http://schemas.openxmlformats.org/drawingml/2006/main" xmlns:r="http://schemas.openxmlformats.org/officeDocument/2006/relationships" xmlns:p="http://schemas.openxmlformats.org/presentationml/2006/main">
  <p:tag name="NAME" val="OvalShape"/>
  <p:tag name="THINKCELLSHAPEDONOTDELETE" val="porS1Hpxq.ESjL.Js1mpK7g"/>
</p:tagLst>
</file>

<file path=ppt/tags/tag457.xml><?xml version="1.0" encoding="utf-8"?>
<p:tagLst xmlns:a="http://schemas.openxmlformats.org/drawingml/2006/main" xmlns:r="http://schemas.openxmlformats.org/officeDocument/2006/relationships" xmlns:p="http://schemas.openxmlformats.org/presentationml/2006/main">
  <p:tag name="NAME" val="Flow"/>
</p:tagLst>
</file>

<file path=ppt/tags/tag458.xml><?xml version="1.0" encoding="utf-8"?>
<p:tagLst xmlns:a="http://schemas.openxmlformats.org/drawingml/2006/main" xmlns:r="http://schemas.openxmlformats.org/officeDocument/2006/relationships" xmlns:p="http://schemas.openxmlformats.org/presentationml/2006/main">
  <p:tag name="NAME" val="OvalShape"/>
  <p:tag name="THINKCELLSHAPEDONOTDELETE" val="porS1Hpxq.ESjL.Js1mpK7g"/>
</p:tagLst>
</file>

<file path=ppt/tags/tag459.xml><?xml version="1.0" encoding="utf-8"?>
<p:tagLst xmlns:a="http://schemas.openxmlformats.org/drawingml/2006/main" xmlns:r="http://schemas.openxmlformats.org/officeDocument/2006/relationships" xmlns:p="http://schemas.openxmlformats.org/presentationml/2006/main">
  <p:tag name="NAME" val="SingleBoatShape"/>
</p:tagLst>
</file>

<file path=ppt/tags/tag46.xml><?xml version="1.0" encoding="utf-8"?>
<p:tagLst xmlns:a="http://schemas.openxmlformats.org/drawingml/2006/main" xmlns:r="http://schemas.openxmlformats.org/officeDocument/2006/relationships" xmlns:p="http://schemas.openxmlformats.org/presentationml/2006/main">
  <p:tag name="NAME" val="SingleBoatShape"/>
</p:tagLst>
</file>

<file path=ppt/tags/tag460.xml><?xml version="1.0" encoding="utf-8"?>
<p:tagLst xmlns:a="http://schemas.openxmlformats.org/drawingml/2006/main" xmlns:r="http://schemas.openxmlformats.org/officeDocument/2006/relationships" xmlns:p="http://schemas.openxmlformats.org/presentationml/2006/main">
  <p:tag name="NAME" val="OvalShape"/>
  <p:tag name="THINKCELLSHAPEDONOTDELETE" val="porS1Hpxq.ESjL.Js1mpK7g"/>
</p:tagLst>
</file>

<file path=ppt/tags/tag461.xml><?xml version="1.0" encoding="utf-8"?>
<p:tagLst xmlns:a="http://schemas.openxmlformats.org/drawingml/2006/main" xmlns:r="http://schemas.openxmlformats.org/officeDocument/2006/relationships" xmlns:p="http://schemas.openxmlformats.org/presentationml/2006/main">
  <p:tag name="NAME" val="Flow"/>
</p:tagLst>
</file>

<file path=ppt/tags/tag462.xml><?xml version="1.0" encoding="utf-8"?>
<p:tagLst xmlns:a="http://schemas.openxmlformats.org/drawingml/2006/main" xmlns:r="http://schemas.openxmlformats.org/officeDocument/2006/relationships" xmlns:p="http://schemas.openxmlformats.org/presentationml/2006/main">
  <p:tag name="NAME" val="OvalShape"/>
  <p:tag name="THINKCELLSHAPEDONOTDELETE" val="porS1Hpxq.ESjL.Js1mpK7g"/>
</p:tagLst>
</file>

<file path=ppt/tags/tag463.xml><?xml version="1.0" encoding="utf-8"?>
<p:tagLst xmlns:a="http://schemas.openxmlformats.org/drawingml/2006/main" xmlns:r="http://schemas.openxmlformats.org/officeDocument/2006/relationships" xmlns:p="http://schemas.openxmlformats.org/presentationml/2006/main">
  <p:tag name="NAME" val="SingleBoatShape"/>
</p:tagLst>
</file>

<file path=ppt/tags/tag464.xml><?xml version="1.0" encoding="utf-8"?>
<p:tagLst xmlns:a="http://schemas.openxmlformats.org/drawingml/2006/main" xmlns:r="http://schemas.openxmlformats.org/officeDocument/2006/relationships" xmlns:p="http://schemas.openxmlformats.org/presentationml/2006/main">
  <p:tag name="NAME" val="SingleBoatText"/>
</p:tagLst>
</file>

<file path=ppt/tags/tag465.xml><?xml version="1.0" encoding="utf-8"?>
<p:tagLst xmlns:a="http://schemas.openxmlformats.org/drawingml/2006/main" xmlns:r="http://schemas.openxmlformats.org/officeDocument/2006/relationships" xmlns:p="http://schemas.openxmlformats.org/presentationml/2006/main">
  <p:tag name="NAME" val="SingleBoatShape"/>
</p:tagLst>
</file>

<file path=ppt/tags/tag466.xml><?xml version="1.0" encoding="utf-8"?>
<p:tagLst xmlns:a="http://schemas.openxmlformats.org/drawingml/2006/main" xmlns:r="http://schemas.openxmlformats.org/officeDocument/2006/relationships" xmlns:p="http://schemas.openxmlformats.org/presentationml/2006/main">
  <p:tag name="NAME" val="SingleBoatText"/>
</p:tagLst>
</file>

<file path=ppt/tags/tag467.xml><?xml version="1.0" encoding="utf-8"?>
<p:tagLst xmlns:a="http://schemas.openxmlformats.org/drawingml/2006/main" xmlns:r="http://schemas.openxmlformats.org/officeDocument/2006/relationships" xmlns:p="http://schemas.openxmlformats.org/presentationml/2006/main">
  <p:tag name="NAME" val="SingleBoatShape"/>
</p:tagLst>
</file>

<file path=ppt/tags/tag468.xml><?xml version="1.0" encoding="utf-8"?>
<p:tagLst xmlns:a="http://schemas.openxmlformats.org/drawingml/2006/main" xmlns:r="http://schemas.openxmlformats.org/officeDocument/2006/relationships" xmlns:p="http://schemas.openxmlformats.org/presentationml/2006/main">
  <p:tag name="NAME" val="SingleBoatText"/>
</p:tagLst>
</file>

<file path=ppt/tags/tag4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NAME" val="SingleBoatText"/>
</p:tagLst>
</file>

<file path=ppt/tags/tag470.xml><?xml version="1.0" encoding="utf-8"?>
<p:tagLst xmlns:a="http://schemas.openxmlformats.org/drawingml/2006/main" xmlns:r="http://schemas.openxmlformats.org/officeDocument/2006/relationships" xmlns:p="http://schemas.openxmlformats.org/presentationml/2006/main">
  <p:tag name="THINKCELLSHAPEDONOTDELETE" val="tB.KCF78I5O2qowUMdja29g"/>
</p:tagLst>
</file>

<file path=ppt/tags/tag471.xml><?xml version="1.0" encoding="utf-8"?>
<p:tagLst xmlns:a="http://schemas.openxmlformats.org/drawingml/2006/main" xmlns:r="http://schemas.openxmlformats.org/officeDocument/2006/relationships" xmlns:p="http://schemas.openxmlformats.org/presentationml/2006/main">
  <p:tag name="NAME" val="SingleBoatShape"/>
</p:tagLst>
</file>

<file path=ppt/tags/tag472.xml><?xml version="1.0" encoding="utf-8"?>
<p:tagLst xmlns:a="http://schemas.openxmlformats.org/drawingml/2006/main" xmlns:r="http://schemas.openxmlformats.org/officeDocument/2006/relationships" xmlns:p="http://schemas.openxmlformats.org/presentationml/2006/main">
  <p:tag name="NAME" val="Flow"/>
</p:tagLst>
</file>

<file path=ppt/tags/tag473.xml><?xml version="1.0" encoding="utf-8"?>
<p:tagLst xmlns:a="http://schemas.openxmlformats.org/drawingml/2006/main" xmlns:r="http://schemas.openxmlformats.org/officeDocument/2006/relationships" xmlns:p="http://schemas.openxmlformats.org/presentationml/2006/main">
  <p:tag name="NAME" val="OvalShape"/>
  <p:tag name="THINKCELLSHAPEDONOTDELETE" val="porS1Hpxq.ESjL.Js1mpK7g"/>
</p:tagLst>
</file>

<file path=ppt/tags/tag474.xml><?xml version="1.0" encoding="utf-8"?>
<p:tagLst xmlns:a="http://schemas.openxmlformats.org/drawingml/2006/main" xmlns:r="http://schemas.openxmlformats.org/officeDocument/2006/relationships" xmlns:p="http://schemas.openxmlformats.org/presentationml/2006/main">
  <p:tag name="NAME" val="OvalShape"/>
  <p:tag name="THINKCELLSHAPEDONOTDELETE" val="porS1Hpxq.ESjL.Js1mpK7g"/>
</p:tagLst>
</file>

<file path=ppt/tags/tag475.xml><?xml version="1.0" encoding="utf-8"?>
<p:tagLst xmlns:a="http://schemas.openxmlformats.org/drawingml/2006/main" xmlns:r="http://schemas.openxmlformats.org/officeDocument/2006/relationships" xmlns:p="http://schemas.openxmlformats.org/presentationml/2006/main">
  <p:tag name="NAME" val="Flow"/>
</p:tagLst>
</file>

<file path=ppt/tags/tag476.xml><?xml version="1.0" encoding="utf-8"?>
<p:tagLst xmlns:a="http://schemas.openxmlformats.org/drawingml/2006/main" xmlns:r="http://schemas.openxmlformats.org/officeDocument/2006/relationships" xmlns:p="http://schemas.openxmlformats.org/presentationml/2006/main">
  <p:tag name="NAME" val="OvalShape"/>
  <p:tag name="THINKCELLSHAPEDONOTDELETE" val="porS1Hpxq.ESjL.Js1mpK7g"/>
</p:tagLst>
</file>

<file path=ppt/tags/tag477.xml><?xml version="1.0" encoding="utf-8"?>
<p:tagLst xmlns:a="http://schemas.openxmlformats.org/drawingml/2006/main" xmlns:r="http://schemas.openxmlformats.org/officeDocument/2006/relationships" xmlns:p="http://schemas.openxmlformats.org/presentationml/2006/main">
  <p:tag name="NAME" val="SingleBoatShape"/>
</p:tagLst>
</file>

<file path=ppt/tags/tag478.xml><?xml version="1.0" encoding="utf-8"?>
<p:tagLst xmlns:a="http://schemas.openxmlformats.org/drawingml/2006/main" xmlns:r="http://schemas.openxmlformats.org/officeDocument/2006/relationships" xmlns:p="http://schemas.openxmlformats.org/presentationml/2006/main">
  <p:tag name="NAME" val="OvalShape"/>
  <p:tag name="THINKCELLSHAPEDONOTDELETE" val="porS1Hpxq.ESjL.Js1mpK7g"/>
</p:tagLst>
</file>

<file path=ppt/tags/tag479.xml><?xml version="1.0" encoding="utf-8"?>
<p:tagLst xmlns:a="http://schemas.openxmlformats.org/drawingml/2006/main" xmlns:r="http://schemas.openxmlformats.org/officeDocument/2006/relationships" xmlns:p="http://schemas.openxmlformats.org/presentationml/2006/main">
  <p:tag name="NAME" val="Flow"/>
</p:tagLst>
</file>

<file path=ppt/tags/tag48.xml><?xml version="1.0" encoding="utf-8"?>
<p:tagLst xmlns:a="http://schemas.openxmlformats.org/drawingml/2006/main" xmlns:r="http://schemas.openxmlformats.org/officeDocument/2006/relationships" xmlns:p="http://schemas.openxmlformats.org/presentationml/2006/main">
  <p:tag name="NAME" val="SingleBoatShape"/>
</p:tagLst>
</file>

<file path=ppt/tags/tag480.xml><?xml version="1.0" encoding="utf-8"?>
<p:tagLst xmlns:a="http://schemas.openxmlformats.org/drawingml/2006/main" xmlns:r="http://schemas.openxmlformats.org/officeDocument/2006/relationships" xmlns:p="http://schemas.openxmlformats.org/presentationml/2006/main">
  <p:tag name="NAME" val="OvalShape"/>
  <p:tag name="THINKCELLSHAPEDONOTDELETE" val="porS1Hpxq.ESjL.Js1mpK7g"/>
</p:tagLst>
</file>

<file path=ppt/tags/tag481.xml><?xml version="1.0" encoding="utf-8"?>
<p:tagLst xmlns:a="http://schemas.openxmlformats.org/drawingml/2006/main" xmlns:r="http://schemas.openxmlformats.org/officeDocument/2006/relationships" xmlns:p="http://schemas.openxmlformats.org/presentationml/2006/main">
  <p:tag name="NAME" val="SingleBoatShape"/>
</p:tagLst>
</file>

<file path=ppt/tags/tag482.xml><?xml version="1.0" encoding="utf-8"?>
<p:tagLst xmlns:a="http://schemas.openxmlformats.org/drawingml/2006/main" xmlns:r="http://schemas.openxmlformats.org/officeDocument/2006/relationships" xmlns:p="http://schemas.openxmlformats.org/presentationml/2006/main">
  <p:tag name="NAME" val="SingleBoatText"/>
</p:tagLst>
</file>

<file path=ppt/tags/tag483.xml><?xml version="1.0" encoding="utf-8"?>
<p:tagLst xmlns:a="http://schemas.openxmlformats.org/drawingml/2006/main" xmlns:r="http://schemas.openxmlformats.org/officeDocument/2006/relationships" xmlns:p="http://schemas.openxmlformats.org/presentationml/2006/main">
  <p:tag name="NAME" val="SingleBoatShape"/>
</p:tagLst>
</file>

<file path=ppt/tags/tag484.xml><?xml version="1.0" encoding="utf-8"?>
<p:tagLst xmlns:a="http://schemas.openxmlformats.org/drawingml/2006/main" xmlns:r="http://schemas.openxmlformats.org/officeDocument/2006/relationships" xmlns:p="http://schemas.openxmlformats.org/presentationml/2006/main">
  <p:tag name="NAME" val="SingleBoatText"/>
</p:tagLst>
</file>

<file path=ppt/tags/tag485.xml><?xml version="1.0" encoding="utf-8"?>
<p:tagLst xmlns:a="http://schemas.openxmlformats.org/drawingml/2006/main" xmlns:r="http://schemas.openxmlformats.org/officeDocument/2006/relationships" xmlns:p="http://schemas.openxmlformats.org/presentationml/2006/main">
  <p:tag name="NAME" val="SingleBoatShape"/>
</p:tagLst>
</file>

<file path=ppt/tags/tag486.xml><?xml version="1.0" encoding="utf-8"?>
<p:tagLst xmlns:a="http://schemas.openxmlformats.org/drawingml/2006/main" xmlns:r="http://schemas.openxmlformats.org/officeDocument/2006/relationships" xmlns:p="http://schemas.openxmlformats.org/presentationml/2006/main">
  <p:tag name="NAME" val="SingleBoatText"/>
</p:tagLst>
</file>

<file path=ppt/tags/tag4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8.xml><?xml version="1.0" encoding="utf-8"?>
<p:tagLst xmlns:a="http://schemas.openxmlformats.org/drawingml/2006/main" xmlns:r="http://schemas.openxmlformats.org/officeDocument/2006/relationships" xmlns:p="http://schemas.openxmlformats.org/presentationml/2006/main">
  <p:tag name="THINKCELLSHAPEDONOTDELETE" val="t_ThjKJTNpu5gaaja.1DnDA"/>
</p:tagLst>
</file>

<file path=ppt/tags/tag489.xml><?xml version="1.0" encoding="utf-8"?>
<p:tagLst xmlns:a="http://schemas.openxmlformats.org/drawingml/2006/main" xmlns:r="http://schemas.openxmlformats.org/officeDocument/2006/relationships" xmlns:p="http://schemas.openxmlformats.org/presentationml/2006/main">
  <p:tag name="NAME" val="SingleBoatShape"/>
</p:tagLst>
</file>

<file path=ppt/tags/tag49.xml><?xml version="1.0" encoding="utf-8"?>
<p:tagLst xmlns:a="http://schemas.openxmlformats.org/drawingml/2006/main" xmlns:r="http://schemas.openxmlformats.org/officeDocument/2006/relationships" xmlns:p="http://schemas.openxmlformats.org/presentationml/2006/main">
  <p:tag name="NAME" val="SingleBoatText"/>
</p:tagLst>
</file>

<file path=ppt/tags/tag490.xml><?xml version="1.0" encoding="utf-8"?>
<p:tagLst xmlns:a="http://schemas.openxmlformats.org/drawingml/2006/main" xmlns:r="http://schemas.openxmlformats.org/officeDocument/2006/relationships" xmlns:p="http://schemas.openxmlformats.org/presentationml/2006/main">
  <p:tag name="NAME" val="Flow"/>
</p:tagLst>
</file>

<file path=ppt/tags/tag491.xml><?xml version="1.0" encoding="utf-8"?>
<p:tagLst xmlns:a="http://schemas.openxmlformats.org/drawingml/2006/main" xmlns:r="http://schemas.openxmlformats.org/officeDocument/2006/relationships" xmlns:p="http://schemas.openxmlformats.org/presentationml/2006/main">
  <p:tag name="NAME" val="OvalShape"/>
  <p:tag name="THINKCELLSHAPEDONOTDELETE" val="porS1Hpxq.ESjL.Js1mpK7g"/>
</p:tagLst>
</file>

<file path=ppt/tags/tag492.xml><?xml version="1.0" encoding="utf-8"?>
<p:tagLst xmlns:a="http://schemas.openxmlformats.org/drawingml/2006/main" xmlns:r="http://schemas.openxmlformats.org/officeDocument/2006/relationships" xmlns:p="http://schemas.openxmlformats.org/presentationml/2006/main">
  <p:tag name="NAME" val="OvalShape"/>
  <p:tag name="THINKCELLSHAPEDONOTDELETE" val="porS1Hpxq.ESjL.Js1mpK7g"/>
</p:tagLst>
</file>

<file path=ppt/tags/tag493.xml><?xml version="1.0" encoding="utf-8"?>
<p:tagLst xmlns:a="http://schemas.openxmlformats.org/drawingml/2006/main" xmlns:r="http://schemas.openxmlformats.org/officeDocument/2006/relationships" xmlns:p="http://schemas.openxmlformats.org/presentationml/2006/main">
  <p:tag name="NAME" val="Flow"/>
</p:tagLst>
</file>

<file path=ppt/tags/tag494.xml><?xml version="1.0" encoding="utf-8"?>
<p:tagLst xmlns:a="http://schemas.openxmlformats.org/drawingml/2006/main" xmlns:r="http://schemas.openxmlformats.org/officeDocument/2006/relationships" xmlns:p="http://schemas.openxmlformats.org/presentationml/2006/main">
  <p:tag name="NAME" val="OvalShape"/>
  <p:tag name="THINKCELLSHAPEDONOTDELETE" val="porS1Hpxq.ESjL.Js1mpK7g"/>
</p:tagLst>
</file>

<file path=ppt/tags/tag495.xml><?xml version="1.0" encoding="utf-8"?>
<p:tagLst xmlns:a="http://schemas.openxmlformats.org/drawingml/2006/main" xmlns:r="http://schemas.openxmlformats.org/officeDocument/2006/relationships" xmlns:p="http://schemas.openxmlformats.org/presentationml/2006/main">
  <p:tag name="NAME" val="SingleBoatShape"/>
</p:tagLst>
</file>

<file path=ppt/tags/tag496.xml><?xml version="1.0" encoding="utf-8"?>
<p:tagLst xmlns:a="http://schemas.openxmlformats.org/drawingml/2006/main" xmlns:r="http://schemas.openxmlformats.org/officeDocument/2006/relationships" xmlns:p="http://schemas.openxmlformats.org/presentationml/2006/main">
  <p:tag name="NAME" val="OvalShape"/>
  <p:tag name="THINKCELLSHAPEDONOTDELETE" val="porS1Hpxq.ESjL.Js1mpK7g"/>
</p:tagLst>
</file>

<file path=ppt/tags/tag497.xml><?xml version="1.0" encoding="utf-8"?>
<p:tagLst xmlns:a="http://schemas.openxmlformats.org/drawingml/2006/main" xmlns:r="http://schemas.openxmlformats.org/officeDocument/2006/relationships" xmlns:p="http://schemas.openxmlformats.org/presentationml/2006/main">
  <p:tag name="NAME" val="Flow"/>
</p:tagLst>
</file>

<file path=ppt/tags/tag498.xml><?xml version="1.0" encoding="utf-8"?>
<p:tagLst xmlns:a="http://schemas.openxmlformats.org/drawingml/2006/main" xmlns:r="http://schemas.openxmlformats.org/officeDocument/2006/relationships" xmlns:p="http://schemas.openxmlformats.org/presentationml/2006/main">
  <p:tag name="NAME" val="OvalShape"/>
  <p:tag name="THINKCELLSHAPEDONOTDELETE" val="porS1Hpxq.ESjL.Js1mpK7g"/>
</p:tagLst>
</file>

<file path=ppt/tags/tag499.xml><?xml version="1.0" encoding="utf-8"?>
<p:tagLst xmlns:a="http://schemas.openxmlformats.org/drawingml/2006/main" xmlns:r="http://schemas.openxmlformats.org/officeDocument/2006/relationships" xmlns:p="http://schemas.openxmlformats.org/presentationml/2006/main">
  <p:tag name="NAME" val="SingleBoatShap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dUVaNioeQEy1srSxzx_jYw"/>
</p:tagLst>
</file>

<file path=ppt/tags/tag50.xml><?xml version="1.0" encoding="utf-8"?>
<p:tagLst xmlns:a="http://schemas.openxmlformats.org/drawingml/2006/main" xmlns:r="http://schemas.openxmlformats.org/officeDocument/2006/relationships" xmlns:p="http://schemas.openxmlformats.org/presentationml/2006/main">
  <p:tag name="NAME" val="SingleBoatShape"/>
</p:tagLst>
</file>

<file path=ppt/tags/tag500.xml><?xml version="1.0" encoding="utf-8"?>
<p:tagLst xmlns:a="http://schemas.openxmlformats.org/drawingml/2006/main" xmlns:r="http://schemas.openxmlformats.org/officeDocument/2006/relationships" xmlns:p="http://schemas.openxmlformats.org/presentationml/2006/main">
  <p:tag name="NAME" val="SingleBoatText"/>
</p:tagLst>
</file>

<file path=ppt/tags/tag501.xml><?xml version="1.0" encoding="utf-8"?>
<p:tagLst xmlns:a="http://schemas.openxmlformats.org/drawingml/2006/main" xmlns:r="http://schemas.openxmlformats.org/officeDocument/2006/relationships" xmlns:p="http://schemas.openxmlformats.org/presentationml/2006/main">
  <p:tag name="NAME" val="SingleBoatShape"/>
</p:tagLst>
</file>

<file path=ppt/tags/tag502.xml><?xml version="1.0" encoding="utf-8"?>
<p:tagLst xmlns:a="http://schemas.openxmlformats.org/drawingml/2006/main" xmlns:r="http://schemas.openxmlformats.org/officeDocument/2006/relationships" xmlns:p="http://schemas.openxmlformats.org/presentationml/2006/main">
  <p:tag name="NAME" val="SingleBoatText"/>
</p:tagLst>
</file>

<file path=ppt/tags/tag503.xml><?xml version="1.0" encoding="utf-8"?>
<p:tagLst xmlns:a="http://schemas.openxmlformats.org/drawingml/2006/main" xmlns:r="http://schemas.openxmlformats.org/officeDocument/2006/relationships" xmlns:p="http://schemas.openxmlformats.org/presentationml/2006/main">
  <p:tag name="NAME" val="SingleBoatShape"/>
</p:tagLst>
</file>

<file path=ppt/tags/tag504.xml><?xml version="1.0" encoding="utf-8"?>
<p:tagLst xmlns:a="http://schemas.openxmlformats.org/drawingml/2006/main" xmlns:r="http://schemas.openxmlformats.org/officeDocument/2006/relationships" xmlns:p="http://schemas.openxmlformats.org/presentationml/2006/main">
  <p:tag name="NAME" val="SingleBoatText"/>
</p:tagLst>
</file>

<file path=ppt/tags/tag5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6.xml><?xml version="1.0" encoding="utf-8"?>
<p:tagLst xmlns:a="http://schemas.openxmlformats.org/drawingml/2006/main" xmlns:r="http://schemas.openxmlformats.org/officeDocument/2006/relationships" xmlns:p="http://schemas.openxmlformats.org/presentationml/2006/main">
  <p:tag name="THINKCELLSHAPEDONOTDELETE" val="tB.KCF78I5O2qowUMdja29g"/>
</p:tagLst>
</file>

<file path=ppt/tags/tag507.xml><?xml version="1.0" encoding="utf-8"?>
<p:tagLst xmlns:a="http://schemas.openxmlformats.org/drawingml/2006/main" xmlns:r="http://schemas.openxmlformats.org/officeDocument/2006/relationships" xmlns:p="http://schemas.openxmlformats.org/presentationml/2006/main">
  <p:tag name="NAME" val="Flow"/>
</p:tagLst>
</file>

<file path=ppt/tags/tag508.xml><?xml version="1.0" encoding="utf-8"?>
<p:tagLst xmlns:a="http://schemas.openxmlformats.org/drawingml/2006/main" xmlns:r="http://schemas.openxmlformats.org/officeDocument/2006/relationships" xmlns:p="http://schemas.openxmlformats.org/presentationml/2006/main">
  <p:tag name="NAME" val="Flow"/>
</p:tagLst>
</file>

<file path=ppt/tags/tag509.xml><?xml version="1.0" encoding="utf-8"?>
<p:tagLst xmlns:a="http://schemas.openxmlformats.org/drawingml/2006/main" xmlns:r="http://schemas.openxmlformats.org/officeDocument/2006/relationships" xmlns:p="http://schemas.openxmlformats.org/presentationml/2006/main">
  <p:tag name="NAME" val="OvalShape"/>
  <p:tag name="THINKCELLSHAPEDONOTDELETE" val="porS1Hpxq.ESjL.Js1mpK7g"/>
</p:tagLst>
</file>

<file path=ppt/tags/tag51.xml><?xml version="1.0" encoding="utf-8"?>
<p:tagLst xmlns:a="http://schemas.openxmlformats.org/drawingml/2006/main" xmlns:r="http://schemas.openxmlformats.org/officeDocument/2006/relationships" xmlns:p="http://schemas.openxmlformats.org/presentationml/2006/main">
  <p:tag name="NAME" val="SingleBoatText"/>
</p:tagLst>
</file>

<file path=ppt/tags/tag510.xml><?xml version="1.0" encoding="utf-8"?>
<p:tagLst xmlns:a="http://schemas.openxmlformats.org/drawingml/2006/main" xmlns:r="http://schemas.openxmlformats.org/officeDocument/2006/relationships" xmlns:p="http://schemas.openxmlformats.org/presentationml/2006/main">
  <p:tag name="NAME" val="OvalShape"/>
  <p:tag name="THINKCELLSHAPEDONOTDELETE" val="porS1Hpxq.ESjL.Js1mpK7g"/>
</p:tagLst>
</file>

<file path=ppt/tags/tag511.xml><?xml version="1.0" encoding="utf-8"?>
<p:tagLst xmlns:a="http://schemas.openxmlformats.org/drawingml/2006/main" xmlns:r="http://schemas.openxmlformats.org/officeDocument/2006/relationships" xmlns:p="http://schemas.openxmlformats.org/presentationml/2006/main">
  <p:tag name="NAME" val="Flow"/>
</p:tagLst>
</file>

<file path=ppt/tags/tag512.xml><?xml version="1.0" encoding="utf-8"?>
<p:tagLst xmlns:a="http://schemas.openxmlformats.org/drawingml/2006/main" xmlns:r="http://schemas.openxmlformats.org/officeDocument/2006/relationships" xmlns:p="http://schemas.openxmlformats.org/presentationml/2006/main">
  <p:tag name="NAME" val="OvalShape"/>
  <p:tag name="THINKCELLSHAPEDONOTDELETE" val="porS1Hpxq.ESjL.Js1mpK7g"/>
</p:tagLst>
</file>

<file path=ppt/tags/tag513.xml><?xml version="1.0" encoding="utf-8"?>
<p:tagLst xmlns:a="http://schemas.openxmlformats.org/drawingml/2006/main" xmlns:r="http://schemas.openxmlformats.org/officeDocument/2006/relationships" xmlns:p="http://schemas.openxmlformats.org/presentationml/2006/main">
  <p:tag name="NAME" val="Flow"/>
</p:tagLst>
</file>

<file path=ppt/tags/tag514.xml><?xml version="1.0" encoding="utf-8"?>
<p:tagLst xmlns:a="http://schemas.openxmlformats.org/drawingml/2006/main" xmlns:r="http://schemas.openxmlformats.org/officeDocument/2006/relationships" xmlns:p="http://schemas.openxmlformats.org/presentationml/2006/main">
  <p:tag name="NAME" val="OvalShape"/>
  <p:tag name="THINKCELLSHAPEDONOTDELETE" val="porS1Hpxq.ESjL.Js1mpK7g"/>
</p:tagLst>
</file>

<file path=ppt/tags/tag515.xml><?xml version="1.0" encoding="utf-8"?>
<p:tagLst xmlns:a="http://schemas.openxmlformats.org/drawingml/2006/main" xmlns:r="http://schemas.openxmlformats.org/officeDocument/2006/relationships" xmlns:p="http://schemas.openxmlformats.org/presentationml/2006/main">
  <p:tag name="NAME" val="Flow"/>
</p:tagLst>
</file>

<file path=ppt/tags/tag516.xml><?xml version="1.0" encoding="utf-8"?>
<p:tagLst xmlns:a="http://schemas.openxmlformats.org/drawingml/2006/main" xmlns:r="http://schemas.openxmlformats.org/officeDocument/2006/relationships" xmlns:p="http://schemas.openxmlformats.org/presentationml/2006/main">
  <p:tag name="NAME" val="OvalShape"/>
  <p:tag name="THINKCELLSHAPEDONOTDELETE" val="porS1Hpxq.ESjL.Js1mpK7g"/>
</p:tagLst>
</file>

<file path=ppt/tags/tag517.xml><?xml version="1.0" encoding="utf-8"?>
<p:tagLst xmlns:a="http://schemas.openxmlformats.org/drawingml/2006/main" xmlns:r="http://schemas.openxmlformats.org/officeDocument/2006/relationships" xmlns:p="http://schemas.openxmlformats.org/presentationml/2006/main">
  <p:tag name="NAME" val="SingleBoatShape"/>
</p:tagLst>
</file>

<file path=ppt/tags/tag518.xml><?xml version="1.0" encoding="utf-8"?>
<p:tagLst xmlns:a="http://schemas.openxmlformats.org/drawingml/2006/main" xmlns:r="http://schemas.openxmlformats.org/officeDocument/2006/relationships" xmlns:p="http://schemas.openxmlformats.org/presentationml/2006/main">
  <p:tag name="NAME" val="SingleBoatText"/>
</p:tagLst>
</file>

<file path=ppt/tags/tag519.xml><?xml version="1.0" encoding="utf-8"?>
<p:tagLst xmlns:a="http://schemas.openxmlformats.org/drawingml/2006/main" xmlns:r="http://schemas.openxmlformats.org/officeDocument/2006/relationships" xmlns:p="http://schemas.openxmlformats.org/presentationml/2006/main">
  <p:tag name="NAME" val="SingleBoatShap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0.xml><?xml version="1.0" encoding="utf-8"?>
<p:tagLst xmlns:a="http://schemas.openxmlformats.org/drawingml/2006/main" xmlns:r="http://schemas.openxmlformats.org/officeDocument/2006/relationships" xmlns:p="http://schemas.openxmlformats.org/presentationml/2006/main">
  <p:tag name="NAME" val="SingleBoatText"/>
</p:tagLst>
</file>

<file path=ppt/tags/tag521.xml><?xml version="1.0" encoding="utf-8"?>
<p:tagLst xmlns:a="http://schemas.openxmlformats.org/drawingml/2006/main" xmlns:r="http://schemas.openxmlformats.org/officeDocument/2006/relationships" xmlns:p="http://schemas.openxmlformats.org/presentationml/2006/main">
  <p:tag name="NAME" val="SingleBoatShape"/>
</p:tagLst>
</file>

<file path=ppt/tags/tag522.xml><?xml version="1.0" encoding="utf-8"?>
<p:tagLst xmlns:a="http://schemas.openxmlformats.org/drawingml/2006/main" xmlns:r="http://schemas.openxmlformats.org/officeDocument/2006/relationships" xmlns:p="http://schemas.openxmlformats.org/presentationml/2006/main">
  <p:tag name="NAME" val="SingleBoatText"/>
</p:tagLst>
</file>

<file path=ppt/tags/tag523.xml><?xml version="1.0" encoding="utf-8"?>
<p:tagLst xmlns:a="http://schemas.openxmlformats.org/drawingml/2006/main" xmlns:r="http://schemas.openxmlformats.org/officeDocument/2006/relationships" xmlns:p="http://schemas.openxmlformats.org/presentationml/2006/main">
  <p:tag name="NAME" val="SingleBoatShape"/>
</p:tagLst>
</file>

<file path=ppt/tags/tag524.xml><?xml version="1.0" encoding="utf-8"?>
<p:tagLst xmlns:a="http://schemas.openxmlformats.org/drawingml/2006/main" xmlns:r="http://schemas.openxmlformats.org/officeDocument/2006/relationships" xmlns:p="http://schemas.openxmlformats.org/presentationml/2006/main">
  <p:tag name="NAME" val="SingleBoatText"/>
</p:tagLst>
</file>

<file path=ppt/tags/tag525.xml><?xml version="1.0" encoding="utf-8"?>
<p:tagLst xmlns:a="http://schemas.openxmlformats.org/drawingml/2006/main" xmlns:r="http://schemas.openxmlformats.org/officeDocument/2006/relationships" xmlns:p="http://schemas.openxmlformats.org/presentationml/2006/main">
  <p:tag name="NAME" val="SingleBoatShape"/>
</p:tagLst>
</file>

<file path=ppt/tags/tag526.xml><?xml version="1.0" encoding="utf-8"?>
<p:tagLst xmlns:a="http://schemas.openxmlformats.org/drawingml/2006/main" xmlns:r="http://schemas.openxmlformats.org/officeDocument/2006/relationships" xmlns:p="http://schemas.openxmlformats.org/presentationml/2006/main">
  <p:tag name="NAME" val="SingleBoatText"/>
</p:tagLst>
</file>

<file path=ppt/tags/tag5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8.xml><?xml version="1.0" encoding="utf-8"?>
<p:tagLst xmlns:a="http://schemas.openxmlformats.org/drawingml/2006/main" xmlns:r="http://schemas.openxmlformats.org/officeDocument/2006/relationships" xmlns:p="http://schemas.openxmlformats.org/presentationml/2006/main">
  <p:tag name="NAME" val="Flow"/>
</p:tagLst>
</file>

<file path=ppt/tags/tag529.xml><?xml version="1.0" encoding="utf-8"?>
<p:tagLst xmlns:a="http://schemas.openxmlformats.org/drawingml/2006/main" xmlns:r="http://schemas.openxmlformats.org/officeDocument/2006/relationships" xmlns:p="http://schemas.openxmlformats.org/presentationml/2006/main">
  <p:tag name="NAME" val="Flow"/>
</p:tagLst>
</file>

<file path=ppt/tags/tag53.xml><?xml version="1.0" encoding="utf-8"?>
<p:tagLst xmlns:a="http://schemas.openxmlformats.org/drawingml/2006/main" xmlns:r="http://schemas.openxmlformats.org/officeDocument/2006/relationships" xmlns:p="http://schemas.openxmlformats.org/presentationml/2006/main">
  <p:tag name="NAME" val="Flow"/>
</p:tagLst>
</file>

<file path=ppt/tags/tag530.xml><?xml version="1.0" encoding="utf-8"?>
<p:tagLst xmlns:a="http://schemas.openxmlformats.org/drawingml/2006/main" xmlns:r="http://schemas.openxmlformats.org/officeDocument/2006/relationships" xmlns:p="http://schemas.openxmlformats.org/presentationml/2006/main">
  <p:tag name="NAME" val="OvalShape"/>
  <p:tag name="THINKCELLSHAPEDONOTDELETE" val="porS1Hpxq.ESjL.Js1mpK7g"/>
</p:tagLst>
</file>

<file path=ppt/tags/tag531.xml><?xml version="1.0" encoding="utf-8"?>
<p:tagLst xmlns:a="http://schemas.openxmlformats.org/drawingml/2006/main" xmlns:r="http://schemas.openxmlformats.org/officeDocument/2006/relationships" xmlns:p="http://schemas.openxmlformats.org/presentationml/2006/main">
  <p:tag name="NAME" val="OvalShape"/>
  <p:tag name="THINKCELLSHAPEDONOTDELETE" val="porS1Hpxq.ESjL.Js1mpK7g"/>
</p:tagLst>
</file>

<file path=ppt/tags/tag532.xml><?xml version="1.0" encoding="utf-8"?>
<p:tagLst xmlns:a="http://schemas.openxmlformats.org/drawingml/2006/main" xmlns:r="http://schemas.openxmlformats.org/officeDocument/2006/relationships" xmlns:p="http://schemas.openxmlformats.org/presentationml/2006/main">
  <p:tag name="NAME" val="Flow"/>
</p:tagLst>
</file>

<file path=ppt/tags/tag533.xml><?xml version="1.0" encoding="utf-8"?>
<p:tagLst xmlns:a="http://schemas.openxmlformats.org/drawingml/2006/main" xmlns:r="http://schemas.openxmlformats.org/officeDocument/2006/relationships" xmlns:p="http://schemas.openxmlformats.org/presentationml/2006/main">
  <p:tag name="NAME" val="OvalShape"/>
  <p:tag name="THINKCELLSHAPEDONOTDELETE" val="porS1Hpxq.ESjL.Js1mpK7g"/>
</p:tagLst>
</file>

<file path=ppt/tags/tag534.xml><?xml version="1.0" encoding="utf-8"?>
<p:tagLst xmlns:a="http://schemas.openxmlformats.org/drawingml/2006/main" xmlns:r="http://schemas.openxmlformats.org/officeDocument/2006/relationships" xmlns:p="http://schemas.openxmlformats.org/presentationml/2006/main">
  <p:tag name="NAME" val="Flow"/>
</p:tagLst>
</file>

<file path=ppt/tags/tag535.xml><?xml version="1.0" encoding="utf-8"?>
<p:tagLst xmlns:a="http://schemas.openxmlformats.org/drawingml/2006/main" xmlns:r="http://schemas.openxmlformats.org/officeDocument/2006/relationships" xmlns:p="http://schemas.openxmlformats.org/presentationml/2006/main">
  <p:tag name="NAME" val="OvalShape"/>
  <p:tag name="THINKCELLSHAPEDONOTDELETE" val="porS1Hpxq.ESjL.Js1mpK7g"/>
</p:tagLst>
</file>

<file path=ppt/tags/tag536.xml><?xml version="1.0" encoding="utf-8"?>
<p:tagLst xmlns:a="http://schemas.openxmlformats.org/drawingml/2006/main" xmlns:r="http://schemas.openxmlformats.org/officeDocument/2006/relationships" xmlns:p="http://schemas.openxmlformats.org/presentationml/2006/main">
  <p:tag name="NAME" val="Flow"/>
</p:tagLst>
</file>

<file path=ppt/tags/tag537.xml><?xml version="1.0" encoding="utf-8"?>
<p:tagLst xmlns:a="http://schemas.openxmlformats.org/drawingml/2006/main" xmlns:r="http://schemas.openxmlformats.org/officeDocument/2006/relationships" xmlns:p="http://schemas.openxmlformats.org/presentationml/2006/main">
  <p:tag name="NAME" val="OvalShape"/>
  <p:tag name="THINKCELLSHAPEDONOTDELETE" val="porS1Hpxq.ESjL.Js1mpK7g"/>
</p:tagLst>
</file>

<file path=ppt/tags/tag538.xml><?xml version="1.0" encoding="utf-8"?>
<p:tagLst xmlns:a="http://schemas.openxmlformats.org/drawingml/2006/main" xmlns:r="http://schemas.openxmlformats.org/officeDocument/2006/relationships" xmlns:p="http://schemas.openxmlformats.org/presentationml/2006/main">
  <p:tag name="NAME" val="SingleBoatShape"/>
</p:tagLst>
</file>

<file path=ppt/tags/tag539.xml><?xml version="1.0" encoding="utf-8"?>
<p:tagLst xmlns:a="http://schemas.openxmlformats.org/drawingml/2006/main" xmlns:r="http://schemas.openxmlformats.org/officeDocument/2006/relationships" xmlns:p="http://schemas.openxmlformats.org/presentationml/2006/main">
  <p:tag name="NAME" val="SingleBoatText"/>
</p:tagLst>
</file>

<file path=ppt/tags/tag54.xml><?xml version="1.0" encoding="utf-8"?>
<p:tagLst xmlns:a="http://schemas.openxmlformats.org/drawingml/2006/main" xmlns:r="http://schemas.openxmlformats.org/officeDocument/2006/relationships" xmlns:p="http://schemas.openxmlformats.org/presentationml/2006/main">
  <p:tag name="NAME" val="Flow"/>
</p:tagLst>
</file>

<file path=ppt/tags/tag540.xml><?xml version="1.0" encoding="utf-8"?>
<p:tagLst xmlns:a="http://schemas.openxmlformats.org/drawingml/2006/main" xmlns:r="http://schemas.openxmlformats.org/officeDocument/2006/relationships" xmlns:p="http://schemas.openxmlformats.org/presentationml/2006/main">
  <p:tag name="NAME" val="SingleBoatShape"/>
</p:tagLst>
</file>

<file path=ppt/tags/tag541.xml><?xml version="1.0" encoding="utf-8"?>
<p:tagLst xmlns:a="http://schemas.openxmlformats.org/drawingml/2006/main" xmlns:r="http://schemas.openxmlformats.org/officeDocument/2006/relationships" xmlns:p="http://schemas.openxmlformats.org/presentationml/2006/main">
  <p:tag name="NAME" val="SingleBoatText"/>
</p:tagLst>
</file>

<file path=ppt/tags/tag542.xml><?xml version="1.0" encoding="utf-8"?>
<p:tagLst xmlns:a="http://schemas.openxmlformats.org/drawingml/2006/main" xmlns:r="http://schemas.openxmlformats.org/officeDocument/2006/relationships" xmlns:p="http://schemas.openxmlformats.org/presentationml/2006/main">
  <p:tag name="NAME" val="SingleBoatShape"/>
</p:tagLst>
</file>

<file path=ppt/tags/tag543.xml><?xml version="1.0" encoding="utf-8"?>
<p:tagLst xmlns:a="http://schemas.openxmlformats.org/drawingml/2006/main" xmlns:r="http://schemas.openxmlformats.org/officeDocument/2006/relationships" xmlns:p="http://schemas.openxmlformats.org/presentationml/2006/main">
  <p:tag name="NAME" val="SingleBoatText"/>
</p:tagLst>
</file>

<file path=ppt/tags/tag544.xml><?xml version="1.0" encoding="utf-8"?>
<p:tagLst xmlns:a="http://schemas.openxmlformats.org/drawingml/2006/main" xmlns:r="http://schemas.openxmlformats.org/officeDocument/2006/relationships" xmlns:p="http://schemas.openxmlformats.org/presentationml/2006/main">
  <p:tag name="NAME" val="SingleBoatShape"/>
</p:tagLst>
</file>

<file path=ppt/tags/tag545.xml><?xml version="1.0" encoding="utf-8"?>
<p:tagLst xmlns:a="http://schemas.openxmlformats.org/drawingml/2006/main" xmlns:r="http://schemas.openxmlformats.org/officeDocument/2006/relationships" xmlns:p="http://schemas.openxmlformats.org/presentationml/2006/main">
  <p:tag name="NAME" val="SingleBoatText"/>
</p:tagLst>
</file>

<file path=ppt/tags/tag546.xml><?xml version="1.0" encoding="utf-8"?>
<p:tagLst xmlns:a="http://schemas.openxmlformats.org/drawingml/2006/main" xmlns:r="http://schemas.openxmlformats.org/officeDocument/2006/relationships" xmlns:p="http://schemas.openxmlformats.org/presentationml/2006/main">
  <p:tag name="NAME" val="SingleBoatShape"/>
</p:tagLst>
</file>

<file path=ppt/tags/tag547.xml><?xml version="1.0" encoding="utf-8"?>
<p:tagLst xmlns:a="http://schemas.openxmlformats.org/drawingml/2006/main" xmlns:r="http://schemas.openxmlformats.org/officeDocument/2006/relationships" xmlns:p="http://schemas.openxmlformats.org/presentationml/2006/main">
  <p:tag name="NAME" val="SingleBoatText"/>
</p:tagLst>
</file>

<file path=ppt/tags/tag5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9.xml><?xml version="1.0" encoding="utf-8"?>
<p:tagLst xmlns:a="http://schemas.openxmlformats.org/drawingml/2006/main" xmlns:r="http://schemas.openxmlformats.org/officeDocument/2006/relationships" xmlns:p="http://schemas.openxmlformats.org/presentationml/2006/main">
  <p:tag name="NAME" val="Flow"/>
</p:tagLst>
</file>

<file path=ppt/tags/tag55.xml><?xml version="1.0" encoding="utf-8"?>
<p:tagLst xmlns:a="http://schemas.openxmlformats.org/drawingml/2006/main" xmlns:r="http://schemas.openxmlformats.org/officeDocument/2006/relationships" xmlns:p="http://schemas.openxmlformats.org/presentationml/2006/main">
  <p:tag name="NAME" val="OvalShape"/>
  <p:tag name="THINKCELLSHAPEDONOTDELETE" val="porS1Hpxq.ESjL.Js1mpK7g"/>
</p:tagLst>
</file>

<file path=ppt/tags/tag550.xml><?xml version="1.0" encoding="utf-8"?>
<p:tagLst xmlns:a="http://schemas.openxmlformats.org/drawingml/2006/main" xmlns:r="http://schemas.openxmlformats.org/officeDocument/2006/relationships" xmlns:p="http://schemas.openxmlformats.org/presentationml/2006/main">
  <p:tag name="NAME" val="Flow"/>
</p:tagLst>
</file>

<file path=ppt/tags/tag551.xml><?xml version="1.0" encoding="utf-8"?>
<p:tagLst xmlns:a="http://schemas.openxmlformats.org/drawingml/2006/main" xmlns:r="http://schemas.openxmlformats.org/officeDocument/2006/relationships" xmlns:p="http://schemas.openxmlformats.org/presentationml/2006/main">
  <p:tag name="NAME" val="OvalShape"/>
  <p:tag name="THINKCELLSHAPEDONOTDELETE" val="porS1Hpxq.ESjL.Js1mpK7g"/>
</p:tagLst>
</file>

<file path=ppt/tags/tag552.xml><?xml version="1.0" encoding="utf-8"?>
<p:tagLst xmlns:a="http://schemas.openxmlformats.org/drawingml/2006/main" xmlns:r="http://schemas.openxmlformats.org/officeDocument/2006/relationships" xmlns:p="http://schemas.openxmlformats.org/presentationml/2006/main">
  <p:tag name="NAME" val="OvalShape"/>
  <p:tag name="THINKCELLSHAPEDONOTDELETE" val="porS1Hpxq.ESjL.Js1mpK7g"/>
</p:tagLst>
</file>

<file path=ppt/tags/tag553.xml><?xml version="1.0" encoding="utf-8"?>
<p:tagLst xmlns:a="http://schemas.openxmlformats.org/drawingml/2006/main" xmlns:r="http://schemas.openxmlformats.org/officeDocument/2006/relationships" xmlns:p="http://schemas.openxmlformats.org/presentationml/2006/main">
  <p:tag name="NAME" val="Flow"/>
</p:tagLst>
</file>

<file path=ppt/tags/tag554.xml><?xml version="1.0" encoding="utf-8"?>
<p:tagLst xmlns:a="http://schemas.openxmlformats.org/drawingml/2006/main" xmlns:r="http://schemas.openxmlformats.org/officeDocument/2006/relationships" xmlns:p="http://schemas.openxmlformats.org/presentationml/2006/main">
  <p:tag name="NAME" val="OvalShape"/>
  <p:tag name="THINKCELLSHAPEDONOTDELETE" val="porS1Hpxq.ESjL.Js1mpK7g"/>
</p:tagLst>
</file>

<file path=ppt/tags/tag555.xml><?xml version="1.0" encoding="utf-8"?>
<p:tagLst xmlns:a="http://schemas.openxmlformats.org/drawingml/2006/main" xmlns:r="http://schemas.openxmlformats.org/officeDocument/2006/relationships" xmlns:p="http://schemas.openxmlformats.org/presentationml/2006/main">
  <p:tag name="NAME" val="Flow"/>
</p:tagLst>
</file>

<file path=ppt/tags/tag556.xml><?xml version="1.0" encoding="utf-8"?>
<p:tagLst xmlns:a="http://schemas.openxmlformats.org/drawingml/2006/main" xmlns:r="http://schemas.openxmlformats.org/officeDocument/2006/relationships" xmlns:p="http://schemas.openxmlformats.org/presentationml/2006/main">
  <p:tag name="NAME" val="OvalShape"/>
  <p:tag name="THINKCELLSHAPEDONOTDELETE" val="porS1Hpxq.ESjL.Js1mpK7g"/>
</p:tagLst>
</file>

<file path=ppt/tags/tag557.xml><?xml version="1.0" encoding="utf-8"?>
<p:tagLst xmlns:a="http://schemas.openxmlformats.org/drawingml/2006/main" xmlns:r="http://schemas.openxmlformats.org/officeDocument/2006/relationships" xmlns:p="http://schemas.openxmlformats.org/presentationml/2006/main">
  <p:tag name="NAME" val="Flow"/>
</p:tagLst>
</file>

<file path=ppt/tags/tag558.xml><?xml version="1.0" encoding="utf-8"?>
<p:tagLst xmlns:a="http://schemas.openxmlformats.org/drawingml/2006/main" xmlns:r="http://schemas.openxmlformats.org/officeDocument/2006/relationships" xmlns:p="http://schemas.openxmlformats.org/presentationml/2006/main">
  <p:tag name="NAME" val="OvalShape"/>
  <p:tag name="THINKCELLSHAPEDONOTDELETE" val="porS1Hpxq.ESjL.Js1mpK7g"/>
</p:tagLst>
</file>

<file path=ppt/tags/tag559.xml><?xml version="1.0" encoding="utf-8"?>
<p:tagLst xmlns:a="http://schemas.openxmlformats.org/drawingml/2006/main" xmlns:r="http://schemas.openxmlformats.org/officeDocument/2006/relationships" xmlns:p="http://schemas.openxmlformats.org/presentationml/2006/main">
  <p:tag name="NAME" val="SingleBoatShape"/>
</p:tagLst>
</file>

<file path=ppt/tags/tag56.xml><?xml version="1.0" encoding="utf-8"?>
<p:tagLst xmlns:a="http://schemas.openxmlformats.org/drawingml/2006/main" xmlns:r="http://schemas.openxmlformats.org/officeDocument/2006/relationships" xmlns:p="http://schemas.openxmlformats.org/presentationml/2006/main">
  <p:tag name="NAME" val="OvalShape"/>
  <p:tag name="THINKCELLSHAPEDONOTDELETE" val="porS1Hpxq.ESjL.Js1mpK7g"/>
</p:tagLst>
</file>

<file path=ppt/tags/tag560.xml><?xml version="1.0" encoding="utf-8"?>
<p:tagLst xmlns:a="http://schemas.openxmlformats.org/drawingml/2006/main" xmlns:r="http://schemas.openxmlformats.org/officeDocument/2006/relationships" xmlns:p="http://schemas.openxmlformats.org/presentationml/2006/main">
  <p:tag name="NAME" val="SingleBoatText"/>
</p:tagLst>
</file>

<file path=ppt/tags/tag561.xml><?xml version="1.0" encoding="utf-8"?>
<p:tagLst xmlns:a="http://schemas.openxmlformats.org/drawingml/2006/main" xmlns:r="http://schemas.openxmlformats.org/officeDocument/2006/relationships" xmlns:p="http://schemas.openxmlformats.org/presentationml/2006/main">
  <p:tag name="NAME" val="SingleBoatShape"/>
</p:tagLst>
</file>

<file path=ppt/tags/tag562.xml><?xml version="1.0" encoding="utf-8"?>
<p:tagLst xmlns:a="http://schemas.openxmlformats.org/drawingml/2006/main" xmlns:r="http://schemas.openxmlformats.org/officeDocument/2006/relationships" xmlns:p="http://schemas.openxmlformats.org/presentationml/2006/main">
  <p:tag name="NAME" val="SingleBoatText"/>
</p:tagLst>
</file>

<file path=ppt/tags/tag563.xml><?xml version="1.0" encoding="utf-8"?>
<p:tagLst xmlns:a="http://schemas.openxmlformats.org/drawingml/2006/main" xmlns:r="http://schemas.openxmlformats.org/officeDocument/2006/relationships" xmlns:p="http://schemas.openxmlformats.org/presentationml/2006/main">
  <p:tag name="NAME" val="SingleBoatShape"/>
</p:tagLst>
</file>

<file path=ppt/tags/tag564.xml><?xml version="1.0" encoding="utf-8"?>
<p:tagLst xmlns:a="http://schemas.openxmlformats.org/drawingml/2006/main" xmlns:r="http://schemas.openxmlformats.org/officeDocument/2006/relationships" xmlns:p="http://schemas.openxmlformats.org/presentationml/2006/main">
  <p:tag name="NAME" val="SingleBoatText"/>
</p:tagLst>
</file>

<file path=ppt/tags/tag565.xml><?xml version="1.0" encoding="utf-8"?>
<p:tagLst xmlns:a="http://schemas.openxmlformats.org/drawingml/2006/main" xmlns:r="http://schemas.openxmlformats.org/officeDocument/2006/relationships" xmlns:p="http://schemas.openxmlformats.org/presentationml/2006/main">
  <p:tag name="NAME" val="SingleBoatShape"/>
</p:tagLst>
</file>

<file path=ppt/tags/tag566.xml><?xml version="1.0" encoding="utf-8"?>
<p:tagLst xmlns:a="http://schemas.openxmlformats.org/drawingml/2006/main" xmlns:r="http://schemas.openxmlformats.org/officeDocument/2006/relationships" xmlns:p="http://schemas.openxmlformats.org/presentationml/2006/main">
  <p:tag name="NAME" val="SingleBoatText"/>
</p:tagLst>
</file>

<file path=ppt/tags/tag567.xml><?xml version="1.0" encoding="utf-8"?>
<p:tagLst xmlns:a="http://schemas.openxmlformats.org/drawingml/2006/main" xmlns:r="http://schemas.openxmlformats.org/officeDocument/2006/relationships" xmlns:p="http://schemas.openxmlformats.org/presentationml/2006/main">
  <p:tag name="NAME" val="SingleBoatShape"/>
</p:tagLst>
</file>

<file path=ppt/tags/tag568.xml><?xml version="1.0" encoding="utf-8"?>
<p:tagLst xmlns:a="http://schemas.openxmlformats.org/drawingml/2006/main" xmlns:r="http://schemas.openxmlformats.org/officeDocument/2006/relationships" xmlns:p="http://schemas.openxmlformats.org/presentationml/2006/main">
  <p:tag name="NAME" val="SingleBoatText"/>
</p:tagLst>
</file>

<file path=ppt/tags/tag5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NAME" val="Flow"/>
</p:tagLst>
</file>

<file path=ppt/tags/tag570.xml><?xml version="1.0" encoding="utf-8"?>
<p:tagLst xmlns:a="http://schemas.openxmlformats.org/drawingml/2006/main" xmlns:r="http://schemas.openxmlformats.org/officeDocument/2006/relationships" xmlns:p="http://schemas.openxmlformats.org/presentationml/2006/main">
  <p:tag name="THINKCELLSHAPEDONOTDELETE" val="tB.KCF78I5O2qowUMdja29g"/>
</p:tagLst>
</file>

<file path=ppt/tags/tag571.xml><?xml version="1.0" encoding="utf-8"?>
<p:tagLst xmlns:a="http://schemas.openxmlformats.org/drawingml/2006/main" xmlns:r="http://schemas.openxmlformats.org/officeDocument/2006/relationships" xmlns:p="http://schemas.openxmlformats.org/presentationml/2006/main">
  <p:tag name="NAME" val="Flow"/>
</p:tagLst>
</file>

<file path=ppt/tags/tag572.xml><?xml version="1.0" encoding="utf-8"?>
<p:tagLst xmlns:a="http://schemas.openxmlformats.org/drawingml/2006/main" xmlns:r="http://schemas.openxmlformats.org/officeDocument/2006/relationships" xmlns:p="http://schemas.openxmlformats.org/presentationml/2006/main">
  <p:tag name="NAME" val="Flow"/>
</p:tagLst>
</file>

<file path=ppt/tags/tag573.xml><?xml version="1.0" encoding="utf-8"?>
<p:tagLst xmlns:a="http://schemas.openxmlformats.org/drawingml/2006/main" xmlns:r="http://schemas.openxmlformats.org/officeDocument/2006/relationships" xmlns:p="http://schemas.openxmlformats.org/presentationml/2006/main">
  <p:tag name="NAME" val="OvalShape"/>
  <p:tag name="THINKCELLSHAPEDONOTDELETE" val="porS1Hpxq.ESjL.Js1mpK7g"/>
</p:tagLst>
</file>

<file path=ppt/tags/tag574.xml><?xml version="1.0" encoding="utf-8"?>
<p:tagLst xmlns:a="http://schemas.openxmlformats.org/drawingml/2006/main" xmlns:r="http://schemas.openxmlformats.org/officeDocument/2006/relationships" xmlns:p="http://schemas.openxmlformats.org/presentationml/2006/main">
  <p:tag name="NAME" val="OvalShape"/>
  <p:tag name="THINKCELLSHAPEDONOTDELETE" val="porS1Hpxq.ESjL.Js1mpK7g"/>
</p:tagLst>
</file>

<file path=ppt/tags/tag575.xml><?xml version="1.0" encoding="utf-8"?>
<p:tagLst xmlns:a="http://schemas.openxmlformats.org/drawingml/2006/main" xmlns:r="http://schemas.openxmlformats.org/officeDocument/2006/relationships" xmlns:p="http://schemas.openxmlformats.org/presentationml/2006/main">
  <p:tag name="NAME" val="Flow"/>
</p:tagLst>
</file>

<file path=ppt/tags/tag576.xml><?xml version="1.0" encoding="utf-8"?>
<p:tagLst xmlns:a="http://schemas.openxmlformats.org/drawingml/2006/main" xmlns:r="http://schemas.openxmlformats.org/officeDocument/2006/relationships" xmlns:p="http://schemas.openxmlformats.org/presentationml/2006/main">
  <p:tag name="NAME" val="OvalShape"/>
  <p:tag name="THINKCELLSHAPEDONOTDELETE" val="porS1Hpxq.ESjL.Js1mpK7g"/>
</p:tagLst>
</file>

<file path=ppt/tags/tag577.xml><?xml version="1.0" encoding="utf-8"?>
<p:tagLst xmlns:a="http://schemas.openxmlformats.org/drawingml/2006/main" xmlns:r="http://schemas.openxmlformats.org/officeDocument/2006/relationships" xmlns:p="http://schemas.openxmlformats.org/presentationml/2006/main">
  <p:tag name="NAME" val="Flow"/>
</p:tagLst>
</file>

<file path=ppt/tags/tag578.xml><?xml version="1.0" encoding="utf-8"?>
<p:tagLst xmlns:a="http://schemas.openxmlformats.org/drawingml/2006/main" xmlns:r="http://schemas.openxmlformats.org/officeDocument/2006/relationships" xmlns:p="http://schemas.openxmlformats.org/presentationml/2006/main">
  <p:tag name="NAME" val="OvalShape"/>
  <p:tag name="THINKCELLSHAPEDONOTDELETE" val="porS1Hpxq.ESjL.Js1mpK7g"/>
</p:tagLst>
</file>

<file path=ppt/tags/tag579.xml><?xml version="1.0" encoding="utf-8"?>
<p:tagLst xmlns:a="http://schemas.openxmlformats.org/drawingml/2006/main" xmlns:r="http://schemas.openxmlformats.org/officeDocument/2006/relationships" xmlns:p="http://schemas.openxmlformats.org/presentationml/2006/main">
  <p:tag name="NAME" val="Flow"/>
</p:tagLst>
</file>

<file path=ppt/tags/tag58.xml><?xml version="1.0" encoding="utf-8"?>
<p:tagLst xmlns:a="http://schemas.openxmlformats.org/drawingml/2006/main" xmlns:r="http://schemas.openxmlformats.org/officeDocument/2006/relationships" xmlns:p="http://schemas.openxmlformats.org/presentationml/2006/main">
  <p:tag name="NAME" val="OvalShape"/>
  <p:tag name="THINKCELLSHAPEDONOTDELETE" val="porS1Hpxq.ESjL.Js1mpK7g"/>
</p:tagLst>
</file>

<file path=ppt/tags/tag580.xml><?xml version="1.0" encoding="utf-8"?>
<p:tagLst xmlns:a="http://schemas.openxmlformats.org/drawingml/2006/main" xmlns:r="http://schemas.openxmlformats.org/officeDocument/2006/relationships" xmlns:p="http://schemas.openxmlformats.org/presentationml/2006/main">
  <p:tag name="NAME" val="OvalShape"/>
  <p:tag name="THINKCELLSHAPEDONOTDELETE" val="porS1Hpxq.ESjL.Js1mpK7g"/>
</p:tagLst>
</file>

<file path=ppt/tags/tag581.xml><?xml version="1.0" encoding="utf-8"?>
<p:tagLst xmlns:a="http://schemas.openxmlformats.org/drawingml/2006/main" xmlns:r="http://schemas.openxmlformats.org/officeDocument/2006/relationships" xmlns:p="http://schemas.openxmlformats.org/presentationml/2006/main">
  <p:tag name="NAME" val="SingleBoatShape"/>
</p:tagLst>
</file>

<file path=ppt/tags/tag582.xml><?xml version="1.0" encoding="utf-8"?>
<p:tagLst xmlns:a="http://schemas.openxmlformats.org/drawingml/2006/main" xmlns:r="http://schemas.openxmlformats.org/officeDocument/2006/relationships" xmlns:p="http://schemas.openxmlformats.org/presentationml/2006/main">
  <p:tag name="NAME" val="SingleBoatText"/>
</p:tagLst>
</file>

<file path=ppt/tags/tag583.xml><?xml version="1.0" encoding="utf-8"?>
<p:tagLst xmlns:a="http://schemas.openxmlformats.org/drawingml/2006/main" xmlns:r="http://schemas.openxmlformats.org/officeDocument/2006/relationships" xmlns:p="http://schemas.openxmlformats.org/presentationml/2006/main">
  <p:tag name="NAME" val="SingleBoatShape"/>
</p:tagLst>
</file>

<file path=ppt/tags/tag584.xml><?xml version="1.0" encoding="utf-8"?>
<p:tagLst xmlns:a="http://schemas.openxmlformats.org/drawingml/2006/main" xmlns:r="http://schemas.openxmlformats.org/officeDocument/2006/relationships" xmlns:p="http://schemas.openxmlformats.org/presentationml/2006/main">
  <p:tag name="NAME" val="SingleBoatText"/>
</p:tagLst>
</file>

<file path=ppt/tags/tag585.xml><?xml version="1.0" encoding="utf-8"?>
<p:tagLst xmlns:a="http://schemas.openxmlformats.org/drawingml/2006/main" xmlns:r="http://schemas.openxmlformats.org/officeDocument/2006/relationships" xmlns:p="http://schemas.openxmlformats.org/presentationml/2006/main">
  <p:tag name="NAME" val="SingleBoatShape"/>
</p:tagLst>
</file>

<file path=ppt/tags/tag586.xml><?xml version="1.0" encoding="utf-8"?>
<p:tagLst xmlns:a="http://schemas.openxmlformats.org/drawingml/2006/main" xmlns:r="http://schemas.openxmlformats.org/officeDocument/2006/relationships" xmlns:p="http://schemas.openxmlformats.org/presentationml/2006/main">
  <p:tag name="NAME" val="SingleBoatText"/>
</p:tagLst>
</file>

<file path=ppt/tags/tag587.xml><?xml version="1.0" encoding="utf-8"?>
<p:tagLst xmlns:a="http://schemas.openxmlformats.org/drawingml/2006/main" xmlns:r="http://schemas.openxmlformats.org/officeDocument/2006/relationships" xmlns:p="http://schemas.openxmlformats.org/presentationml/2006/main">
  <p:tag name="NAME" val="SingleBoatShape"/>
</p:tagLst>
</file>

<file path=ppt/tags/tag588.xml><?xml version="1.0" encoding="utf-8"?>
<p:tagLst xmlns:a="http://schemas.openxmlformats.org/drawingml/2006/main" xmlns:r="http://schemas.openxmlformats.org/officeDocument/2006/relationships" xmlns:p="http://schemas.openxmlformats.org/presentationml/2006/main">
  <p:tag name="NAME" val="SingleBoatText"/>
</p:tagLst>
</file>

<file path=ppt/tags/tag589.xml><?xml version="1.0" encoding="utf-8"?>
<p:tagLst xmlns:a="http://schemas.openxmlformats.org/drawingml/2006/main" xmlns:r="http://schemas.openxmlformats.org/officeDocument/2006/relationships" xmlns:p="http://schemas.openxmlformats.org/presentationml/2006/main">
  <p:tag name="NAME" val="SingleBoatShape"/>
</p:tagLst>
</file>

<file path=ppt/tags/tag59.xml><?xml version="1.0" encoding="utf-8"?>
<p:tagLst xmlns:a="http://schemas.openxmlformats.org/drawingml/2006/main" xmlns:r="http://schemas.openxmlformats.org/officeDocument/2006/relationships" xmlns:p="http://schemas.openxmlformats.org/presentationml/2006/main">
  <p:tag name="NAME" val="Flow"/>
</p:tagLst>
</file>

<file path=ppt/tags/tag590.xml><?xml version="1.0" encoding="utf-8"?>
<p:tagLst xmlns:a="http://schemas.openxmlformats.org/drawingml/2006/main" xmlns:r="http://schemas.openxmlformats.org/officeDocument/2006/relationships" xmlns:p="http://schemas.openxmlformats.org/presentationml/2006/main">
  <p:tag name="NAME" val="SingleBoatText"/>
</p:tagLst>
</file>

<file path=ppt/tags/tag5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2.xml><?xml version="1.0" encoding="utf-8"?>
<p:tagLst xmlns:a="http://schemas.openxmlformats.org/drawingml/2006/main" xmlns:r="http://schemas.openxmlformats.org/officeDocument/2006/relationships" xmlns:p="http://schemas.openxmlformats.org/presentationml/2006/main">
  <p:tag name="THINKCELLSHAPEDONOTDELETE" val="tB.KCF78I5O2qowUMdja29g"/>
</p:tagLst>
</file>

<file path=ppt/tags/tag593.xml><?xml version="1.0" encoding="utf-8"?>
<p:tagLst xmlns:a="http://schemas.openxmlformats.org/drawingml/2006/main" xmlns:r="http://schemas.openxmlformats.org/officeDocument/2006/relationships" xmlns:p="http://schemas.openxmlformats.org/presentationml/2006/main">
  <p:tag name="NAME" val="Flow"/>
</p:tagLst>
</file>

<file path=ppt/tags/tag594.xml><?xml version="1.0" encoding="utf-8"?>
<p:tagLst xmlns:a="http://schemas.openxmlformats.org/drawingml/2006/main" xmlns:r="http://schemas.openxmlformats.org/officeDocument/2006/relationships" xmlns:p="http://schemas.openxmlformats.org/presentationml/2006/main">
  <p:tag name="NAME" val="Flow"/>
</p:tagLst>
</file>

<file path=ppt/tags/tag595.xml><?xml version="1.0" encoding="utf-8"?>
<p:tagLst xmlns:a="http://schemas.openxmlformats.org/drawingml/2006/main" xmlns:r="http://schemas.openxmlformats.org/officeDocument/2006/relationships" xmlns:p="http://schemas.openxmlformats.org/presentationml/2006/main">
  <p:tag name="NAME" val="OvalShape"/>
  <p:tag name="THINKCELLSHAPEDONOTDELETE" val="porS1Hpxq.ESjL.Js1mpK7g"/>
</p:tagLst>
</file>

<file path=ppt/tags/tag596.xml><?xml version="1.0" encoding="utf-8"?>
<p:tagLst xmlns:a="http://schemas.openxmlformats.org/drawingml/2006/main" xmlns:r="http://schemas.openxmlformats.org/officeDocument/2006/relationships" xmlns:p="http://schemas.openxmlformats.org/presentationml/2006/main">
  <p:tag name="NAME" val="OvalShape"/>
  <p:tag name="THINKCELLSHAPEDONOTDELETE" val="porS1Hpxq.ESjL.Js1mpK7g"/>
</p:tagLst>
</file>

<file path=ppt/tags/tag597.xml><?xml version="1.0" encoding="utf-8"?>
<p:tagLst xmlns:a="http://schemas.openxmlformats.org/drawingml/2006/main" xmlns:r="http://schemas.openxmlformats.org/officeDocument/2006/relationships" xmlns:p="http://schemas.openxmlformats.org/presentationml/2006/main">
  <p:tag name="NAME" val="Flow"/>
</p:tagLst>
</file>

<file path=ppt/tags/tag598.xml><?xml version="1.0" encoding="utf-8"?>
<p:tagLst xmlns:a="http://schemas.openxmlformats.org/drawingml/2006/main" xmlns:r="http://schemas.openxmlformats.org/officeDocument/2006/relationships" xmlns:p="http://schemas.openxmlformats.org/presentationml/2006/main">
  <p:tag name="NAME" val="OvalShape"/>
  <p:tag name="THINKCELLSHAPEDONOTDELETE" val="porS1Hpxq.ESjL.Js1mpK7g"/>
</p:tagLst>
</file>

<file path=ppt/tags/tag599.xml><?xml version="1.0" encoding="utf-8"?>
<p:tagLst xmlns:a="http://schemas.openxmlformats.org/drawingml/2006/main" xmlns:r="http://schemas.openxmlformats.org/officeDocument/2006/relationships" xmlns:p="http://schemas.openxmlformats.org/presentationml/2006/main">
  <p:tag name="NAME" val="Flow"/>
</p:tagLst>
</file>

<file path=ppt/tags/tag6.xml><?xml version="1.0" encoding="utf-8"?>
<p:tagLst xmlns:a="http://schemas.openxmlformats.org/drawingml/2006/main" xmlns:r="http://schemas.openxmlformats.org/officeDocument/2006/relationships" xmlns:p="http://schemas.openxmlformats.org/presentationml/2006/main">
  <p:tag name="NAME" val="Moon"/>
</p:tagLst>
</file>

<file path=ppt/tags/tag60.xml><?xml version="1.0" encoding="utf-8"?>
<p:tagLst xmlns:a="http://schemas.openxmlformats.org/drawingml/2006/main" xmlns:r="http://schemas.openxmlformats.org/officeDocument/2006/relationships" xmlns:p="http://schemas.openxmlformats.org/presentationml/2006/main">
  <p:tag name="NAME" val="OvalShape"/>
  <p:tag name="THINKCELLSHAPEDONOTDELETE" val="porS1Hpxq.ESjL.Js1mpK7g"/>
</p:tagLst>
</file>

<file path=ppt/tags/tag600.xml><?xml version="1.0" encoding="utf-8"?>
<p:tagLst xmlns:a="http://schemas.openxmlformats.org/drawingml/2006/main" xmlns:r="http://schemas.openxmlformats.org/officeDocument/2006/relationships" xmlns:p="http://schemas.openxmlformats.org/presentationml/2006/main">
  <p:tag name="NAME" val="OvalShape"/>
  <p:tag name="THINKCELLSHAPEDONOTDELETE" val="porS1Hpxq.ESjL.Js1mpK7g"/>
</p:tagLst>
</file>

<file path=ppt/tags/tag601.xml><?xml version="1.0" encoding="utf-8"?>
<p:tagLst xmlns:a="http://schemas.openxmlformats.org/drawingml/2006/main" xmlns:r="http://schemas.openxmlformats.org/officeDocument/2006/relationships" xmlns:p="http://schemas.openxmlformats.org/presentationml/2006/main">
  <p:tag name="NAME" val="Flow"/>
</p:tagLst>
</file>

<file path=ppt/tags/tag602.xml><?xml version="1.0" encoding="utf-8"?>
<p:tagLst xmlns:a="http://schemas.openxmlformats.org/drawingml/2006/main" xmlns:r="http://schemas.openxmlformats.org/officeDocument/2006/relationships" xmlns:p="http://schemas.openxmlformats.org/presentationml/2006/main">
  <p:tag name="NAME" val="OvalShape"/>
  <p:tag name="THINKCELLSHAPEDONOTDELETE" val="porS1Hpxq.ESjL.Js1mpK7g"/>
</p:tagLst>
</file>

<file path=ppt/tags/tag603.xml><?xml version="1.0" encoding="utf-8"?>
<p:tagLst xmlns:a="http://schemas.openxmlformats.org/drawingml/2006/main" xmlns:r="http://schemas.openxmlformats.org/officeDocument/2006/relationships" xmlns:p="http://schemas.openxmlformats.org/presentationml/2006/main">
  <p:tag name="NAME" val="SingleBoatShape"/>
</p:tagLst>
</file>

<file path=ppt/tags/tag604.xml><?xml version="1.0" encoding="utf-8"?>
<p:tagLst xmlns:a="http://schemas.openxmlformats.org/drawingml/2006/main" xmlns:r="http://schemas.openxmlformats.org/officeDocument/2006/relationships" xmlns:p="http://schemas.openxmlformats.org/presentationml/2006/main">
  <p:tag name="NAME" val="SingleBoatText"/>
</p:tagLst>
</file>

<file path=ppt/tags/tag605.xml><?xml version="1.0" encoding="utf-8"?>
<p:tagLst xmlns:a="http://schemas.openxmlformats.org/drawingml/2006/main" xmlns:r="http://schemas.openxmlformats.org/officeDocument/2006/relationships" xmlns:p="http://schemas.openxmlformats.org/presentationml/2006/main">
  <p:tag name="NAME" val="SingleBoatShape"/>
</p:tagLst>
</file>

<file path=ppt/tags/tag606.xml><?xml version="1.0" encoding="utf-8"?>
<p:tagLst xmlns:a="http://schemas.openxmlformats.org/drawingml/2006/main" xmlns:r="http://schemas.openxmlformats.org/officeDocument/2006/relationships" xmlns:p="http://schemas.openxmlformats.org/presentationml/2006/main">
  <p:tag name="NAME" val="SingleBoatText"/>
</p:tagLst>
</file>

<file path=ppt/tags/tag607.xml><?xml version="1.0" encoding="utf-8"?>
<p:tagLst xmlns:a="http://schemas.openxmlformats.org/drawingml/2006/main" xmlns:r="http://schemas.openxmlformats.org/officeDocument/2006/relationships" xmlns:p="http://schemas.openxmlformats.org/presentationml/2006/main">
  <p:tag name="NAME" val="SingleBoatShape"/>
</p:tagLst>
</file>

<file path=ppt/tags/tag608.xml><?xml version="1.0" encoding="utf-8"?>
<p:tagLst xmlns:a="http://schemas.openxmlformats.org/drawingml/2006/main" xmlns:r="http://schemas.openxmlformats.org/officeDocument/2006/relationships" xmlns:p="http://schemas.openxmlformats.org/presentationml/2006/main">
  <p:tag name="NAME" val="SingleBoatText"/>
</p:tagLst>
</file>

<file path=ppt/tags/tag609.xml><?xml version="1.0" encoding="utf-8"?>
<p:tagLst xmlns:a="http://schemas.openxmlformats.org/drawingml/2006/main" xmlns:r="http://schemas.openxmlformats.org/officeDocument/2006/relationships" xmlns:p="http://schemas.openxmlformats.org/presentationml/2006/main">
  <p:tag name="NAME" val="SingleBoatShape"/>
</p:tagLst>
</file>

<file path=ppt/tags/tag61.xml><?xml version="1.0" encoding="utf-8"?>
<p:tagLst xmlns:a="http://schemas.openxmlformats.org/drawingml/2006/main" xmlns:r="http://schemas.openxmlformats.org/officeDocument/2006/relationships" xmlns:p="http://schemas.openxmlformats.org/presentationml/2006/main">
  <p:tag name="NAME" val="Flow"/>
</p:tagLst>
</file>

<file path=ppt/tags/tag610.xml><?xml version="1.0" encoding="utf-8"?>
<p:tagLst xmlns:a="http://schemas.openxmlformats.org/drawingml/2006/main" xmlns:r="http://schemas.openxmlformats.org/officeDocument/2006/relationships" xmlns:p="http://schemas.openxmlformats.org/presentationml/2006/main">
  <p:tag name="NAME" val="SingleBoatText"/>
</p:tagLst>
</file>

<file path=ppt/tags/tag611.xml><?xml version="1.0" encoding="utf-8"?>
<p:tagLst xmlns:a="http://schemas.openxmlformats.org/drawingml/2006/main" xmlns:r="http://schemas.openxmlformats.org/officeDocument/2006/relationships" xmlns:p="http://schemas.openxmlformats.org/presentationml/2006/main">
  <p:tag name="NAME" val="SingleBoatShape"/>
</p:tagLst>
</file>

<file path=ppt/tags/tag612.xml><?xml version="1.0" encoding="utf-8"?>
<p:tagLst xmlns:a="http://schemas.openxmlformats.org/drawingml/2006/main" xmlns:r="http://schemas.openxmlformats.org/officeDocument/2006/relationships" xmlns:p="http://schemas.openxmlformats.org/presentationml/2006/main">
  <p:tag name="NAME" val="SingleBoatText"/>
</p:tagLst>
</file>

<file path=ppt/tags/tag6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4.xml><?xml version="1.0" encoding="utf-8"?>
<p:tagLst xmlns:a="http://schemas.openxmlformats.org/drawingml/2006/main" xmlns:r="http://schemas.openxmlformats.org/officeDocument/2006/relationships" xmlns:p="http://schemas.openxmlformats.org/presentationml/2006/main">
  <p:tag name="THINKCELLSHAPEDONOTDELETE" val="t_ThjKJTNpu5gaaja.1DnDA"/>
</p:tagLst>
</file>

<file path=ppt/tags/tag615.xml><?xml version="1.0" encoding="utf-8"?>
<p:tagLst xmlns:a="http://schemas.openxmlformats.org/drawingml/2006/main" xmlns:r="http://schemas.openxmlformats.org/officeDocument/2006/relationships" xmlns:p="http://schemas.openxmlformats.org/presentationml/2006/main">
  <p:tag name="NAME" val="Flow"/>
</p:tagLst>
</file>

<file path=ppt/tags/tag616.xml><?xml version="1.0" encoding="utf-8"?>
<p:tagLst xmlns:a="http://schemas.openxmlformats.org/drawingml/2006/main" xmlns:r="http://schemas.openxmlformats.org/officeDocument/2006/relationships" xmlns:p="http://schemas.openxmlformats.org/presentationml/2006/main">
  <p:tag name="NAME" val="Flow"/>
</p:tagLst>
</file>

<file path=ppt/tags/tag617.xml><?xml version="1.0" encoding="utf-8"?>
<p:tagLst xmlns:a="http://schemas.openxmlformats.org/drawingml/2006/main" xmlns:r="http://schemas.openxmlformats.org/officeDocument/2006/relationships" xmlns:p="http://schemas.openxmlformats.org/presentationml/2006/main">
  <p:tag name="NAME" val="OvalShape"/>
  <p:tag name="THINKCELLSHAPEDONOTDELETE" val="porS1Hpxq.ESjL.Js1mpK7g"/>
</p:tagLst>
</file>

<file path=ppt/tags/tag618.xml><?xml version="1.0" encoding="utf-8"?>
<p:tagLst xmlns:a="http://schemas.openxmlformats.org/drawingml/2006/main" xmlns:r="http://schemas.openxmlformats.org/officeDocument/2006/relationships" xmlns:p="http://schemas.openxmlformats.org/presentationml/2006/main">
  <p:tag name="NAME" val="OvalShape"/>
  <p:tag name="THINKCELLSHAPEDONOTDELETE" val="porS1Hpxq.ESjL.Js1mpK7g"/>
</p:tagLst>
</file>

<file path=ppt/tags/tag619.xml><?xml version="1.0" encoding="utf-8"?>
<p:tagLst xmlns:a="http://schemas.openxmlformats.org/drawingml/2006/main" xmlns:r="http://schemas.openxmlformats.org/officeDocument/2006/relationships" xmlns:p="http://schemas.openxmlformats.org/presentationml/2006/main">
  <p:tag name="NAME" val="Flow"/>
</p:tagLst>
</file>

<file path=ppt/tags/tag62.xml><?xml version="1.0" encoding="utf-8"?>
<p:tagLst xmlns:a="http://schemas.openxmlformats.org/drawingml/2006/main" xmlns:r="http://schemas.openxmlformats.org/officeDocument/2006/relationships" xmlns:p="http://schemas.openxmlformats.org/presentationml/2006/main">
  <p:tag name="NAME" val="OvalShape"/>
  <p:tag name="THINKCELLSHAPEDONOTDELETE" val="porS1Hpxq.ESjL.Js1mpK7g"/>
</p:tagLst>
</file>

<file path=ppt/tags/tag620.xml><?xml version="1.0" encoding="utf-8"?>
<p:tagLst xmlns:a="http://schemas.openxmlformats.org/drawingml/2006/main" xmlns:r="http://schemas.openxmlformats.org/officeDocument/2006/relationships" xmlns:p="http://schemas.openxmlformats.org/presentationml/2006/main">
  <p:tag name="NAME" val="OvalShape"/>
  <p:tag name="THINKCELLSHAPEDONOTDELETE" val="porS1Hpxq.ESjL.Js1mpK7g"/>
</p:tagLst>
</file>

<file path=ppt/tags/tag621.xml><?xml version="1.0" encoding="utf-8"?>
<p:tagLst xmlns:a="http://schemas.openxmlformats.org/drawingml/2006/main" xmlns:r="http://schemas.openxmlformats.org/officeDocument/2006/relationships" xmlns:p="http://schemas.openxmlformats.org/presentationml/2006/main">
  <p:tag name="NAME" val="Flow"/>
</p:tagLst>
</file>

<file path=ppt/tags/tag622.xml><?xml version="1.0" encoding="utf-8"?>
<p:tagLst xmlns:a="http://schemas.openxmlformats.org/drawingml/2006/main" xmlns:r="http://schemas.openxmlformats.org/officeDocument/2006/relationships" xmlns:p="http://schemas.openxmlformats.org/presentationml/2006/main">
  <p:tag name="NAME" val="OvalShape"/>
  <p:tag name="THINKCELLSHAPEDONOTDELETE" val="porS1Hpxq.ESjL.Js1mpK7g"/>
</p:tagLst>
</file>

<file path=ppt/tags/tag623.xml><?xml version="1.0" encoding="utf-8"?>
<p:tagLst xmlns:a="http://schemas.openxmlformats.org/drawingml/2006/main" xmlns:r="http://schemas.openxmlformats.org/officeDocument/2006/relationships" xmlns:p="http://schemas.openxmlformats.org/presentationml/2006/main">
  <p:tag name="NAME" val="Flow"/>
</p:tagLst>
</file>

<file path=ppt/tags/tag624.xml><?xml version="1.0" encoding="utf-8"?>
<p:tagLst xmlns:a="http://schemas.openxmlformats.org/drawingml/2006/main" xmlns:r="http://schemas.openxmlformats.org/officeDocument/2006/relationships" xmlns:p="http://schemas.openxmlformats.org/presentationml/2006/main">
  <p:tag name="NAME" val="OvalShape"/>
  <p:tag name="THINKCELLSHAPEDONOTDELETE" val="porS1Hpxq.ESjL.Js1mpK7g"/>
</p:tagLst>
</file>

<file path=ppt/tags/tag625.xml><?xml version="1.0" encoding="utf-8"?>
<p:tagLst xmlns:a="http://schemas.openxmlformats.org/drawingml/2006/main" xmlns:r="http://schemas.openxmlformats.org/officeDocument/2006/relationships" xmlns:p="http://schemas.openxmlformats.org/presentationml/2006/main">
  <p:tag name="NAME" val="SingleBoatShape"/>
</p:tagLst>
</file>

<file path=ppt/tags/tag626.xml><?xml version="1.0" encoding="utf-8"?>
<p:tagLst xmlns:a="http://schemas.openxmlformats.org/drawingml/2006/main" xmlns:r="http://schemas.openxmlformats.org/officeDocument/2006/relationships" xmlns:p="http://schemas.openxmlformats.org/presentationml/2006/main">
  <p:tag name="NAME" val="SingleBoatText"/>
</p:tagLst>
</file>

<file path=ppt/tags/tag627.xml><?xml version="1.0" encoding="utf-8"?>
<p:tagLst xmlns:a="http://schemas.openxmlformats.org/drawingml/2006/main" xmlns:r="http://schemas.openxmlformats.org/officeDocument/2006/relationships" xmlns:p="http://schemas.openxmlformats.org/presentationml/2006/main">
  <p:tag name="NAME" val="SingleBoatShape"/>
</p:tagLst>
</file>

<file path=ppt/tags/tag628.xml><?xml version="1.0" encoding="utf-8"?>
<p:tagLst xmlns:a="http://schemas.openxmlformats.org/drawingml/2006/main" xmlns:r="http://schemas.openxmlformats.org/officeDocument/2006/relationships" xmlns:p="http://schemas.openxmlformats.org/presentationml/2006/main">
  <p:tag name="NAME" val="SingleBoatText"/>
</p:tagLst>
</file>

<file path=ppt/tags/tag629.xml><?xml version="1.0" encoding="utf-8"?>
<p:tagLst xmlns:a="http://schemas.openxmlformats.org/drawingml/2006/main" xmlns:r="http://schemas.openxmlformats.org/officeDocument/2006/relationships" xmlns:p="http://schemas.openxmlformats.org/presentationml/2006/main">
  <p:tag name="NAME" val="SingleBoatShape"/>
</p:tagLst>
</file>

<file path=ppt/tags/tag63.xml><?xml version="1.0" encoding="utf-8"?>
<p:tagLst xmlns:a="http://schemas.openxmlformats.org/drawingml/2006/main" xmlns:r="http://schemas.openxmlformats.org/officeDocument/2006/relationships" xmlns:p="http://schemas.openxmlformats.org/presentationml/2006/main">
  <p:tag name="NAME" val="SingleBoatShape"/>
</p:tagLst>
</file>

<file path=ppt/tags/tag630.xml><?xml version="1.0" encoding="utf-8"?>
<p:tagLst xmlns:a="http://schemas.openxmlformats.org/drawingml/2006/main" xmlns:r="http://schemas.openxmlformats.org/officeDocument/2006/relationships" xmlns:p="http://schemas.openxmlformats.org/presentationml/2006/main">
  <p:tag name="NAME" val="SingleBoatText"/>
</p:tagLst>
</file>

<file path=ppt/tags/tag631.xml><?xml version="1.0" encoding="utf-8"?>
<p:tagLst xmlns:a="http://schemas.openxmlformats.org/drawingml/2006/main" xmlns:r="http://schemas.openxmlformats.org/officeDocument/2006/relationships" xmlns:p="http://schemas.openxmlformats.org/presentationml/2006/main">
  <p:tag name="NAME" val="SingleBoatShape"/>
</p:tagLst>
</file>

<file path=ppt/tags/tag632.xml><?xml version="1.0" encoding="utf-8"?>
<p:tagLst xmlns:a="http://schemas.openxmlformats.org/drawingml/2006/main" xmlns:r="http://schemas.openxmlformats.org/officeDocument/2006/relationships" xmlns:p="http://schemas.openxmlformats.org/presentationml/2006/main">
  <p:tag name="NAME" val="SingleBoatText"/>
</p:tagLst>
</file>

<file path=ppt/tags/tag633.xml><?xml version="1.0" encoding="utf-8"?>
<p:tagLst xmlns:a="http://schemas.openxmlformats.org/drawingml/2006/main" xmlns:r="http://schemas.openxmlformats.org/officeDocument/2006/relationships" xmlns:p="http://schemas.openxmlformats.org/presentationml/2006/main">
  <p:tag name="NAME" val="SingleBoatShape"/>
</p:tagLst>
</file>

<file path=ppt/tags/tag634.xml><?xml version="1.0" encoding="utf-8"?>
<p:tagLst xmlns:a="http://schemas.openxmlformats.org/drawingml/2006/main" xmlns:r="http://schemas.openxmlformats.org/officeDocument/2006/relationships" xmlns:p="http://schemas.openxmlformats.org/presentationml/2006/main">
  <p:tag name="NAME" val="SingleBoatText"/>
</p:tagLst>
</file>

<file path=ppt/tags/tag6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NAME" val="SingleBoatText"/>
</p:tagLst>
</file>

<file path=ppt/tags/tag65.xml><?xml version="1.0" encoding="utf-8"?>
<p:tagLst xmlns:a="http://schemas.openxmlformats.org/drawingml/2006/main" xmlns:r="http://schemas.openxmlformats.org/officeDocument/2006/relationships" xmlns:p="http://schemas.openxmlformats.org/presentationml/2006/main">
  <p:tag name="NAME" val="SingleBoatShape"/>
</p:tagLst>
</file>

<file path=ppt/tags/tag66.xml><?xml version="1.0" encoding="utf-8"?>
<p:tagLst xmlns:a="http://schemas.openxmlformats.org/drawingml/2006/main" xmlns:r="http://schemas.openxmlformats.org/officeDocument/2006/relationships" xmlns:p="http://schemas.openxmlformats.org/presentationml/2006/main">
  <p:tag name="NAME" val="SingleBoatText"/>
</p:tagLst>
</file>

<file path=ppt/tags/tag67.xml><?xml version="1.0" encoding="utf-8"?>
<p:tagLst xmlns:a="http://schemas.openxmlformats.org/drawingml/2006/main" xmlns:r="http://schemas.openxmlformats.org/officeDocument/2006/relationships" xmlns:p="http://schemas.openxmlformats.org/presentationml/2006/main">
  <p:tag name="NAME" val="SingleBoatShape"/>
</p:tagLst>
</file>

<file path=ppt/tags/tag68.xml><?xml version="1.0" encoding="utf-8"?>
<p:tagLst xmlns:a="http://schemas.openxmlformats.org/drawingml/2006/main" xmlns:r="http://schemas.openxmlformats.org/officeDocument/2006/relationships" xmlns:p="http://schemas.openxmlformats.org/presentationml/2006/main">
  <p:tag name="NAME" val="SingleBoatText"/>
</p:tagLst>
</file>

<file path=ppt/tags/tag69.xml><?xml version="1.0" encoding="utf-8"?>
<p:tagLst xmlns:a="http://schemas.openxmlformats.org/drawingml/2006/main" xmlns:r="http://schemas.openxmlformats.org/officeDocument/2006/relationships" xmlns:p="http://schemas.openxmlformats.org/presentationml/2006/main">
  <p:tag name="NAME" val="SingleBoatShape"/>
</p:tagLst>
</file>

<file path=ppt/tags/tag7.xml><?xml version="1.0" encoding="utf-8"?>
<p:tagLst xmlns:a="http://schemas.openxmlformats.org/drawingml/2006/main" xmlns:r="http://schemas.openxmlformats.org/officeDocument/2006/relationships" xmlns:p="http://schemas.openxmlformats.org/presentationml/2006/main">
  <p:tag name="NAME" val="Moon"/>
</p:tagLst>
</file>

<file path=ppt/tags/tag70.xml><?xml version="1.0" encoding="utf-8"?>
<p:tagLst xmlns:a="http://schemas.openxmlformats.org/drawingml/2006/main" xmlns:r="http://schemas.openxmlformats.org/officeDocument/2006/relationships" xmlns:p="http://schemas.openxmlformats.org/presentationml/2006/main">
  <p:tag name="NAME" val="SingleBoatText"/>
</p:tagLst>
</file>

<file path=ppt/tags/tag71.xml><?xml version="1.0" encoding="utf-8"?>
<p:tagLst xmlns:a="http://schemas.openxmlformats.org/drawingml/2006/main" xmlns:r="http://schemas.openxmlformats.org/officeDocument/2006/relationships" xmlns:p="http://schemas.openxmlformats.org/presentationml/2006/main">
  <p:tag name="NAME" val="SingleBoatShape"/>
</p:tagLst>
</file>

<file path=ppt/tags/tag72.xml><?xml version="1.0" encoding="utf-8"?>
<p:tagLst xmlns:a="http://schemas.openxmlformats.org/drawingml/2006/main" xmlns:r="http://schemas.openxmlformats.org/officeDocument/2006/relationships" xmlns:p="http://schemas.openxmlformats.org/presentationml/2006/main">
  <p:tag name="NAME" val="SingleBoatText"/>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NAME" val="Flow"/>
</p:tagLst>
</file>

<file path=ppt/tags/tag75.xml><?xml version="1.0" encoding="utf-8"?>
<p:tagLst xmlns:a="http://schemas.openxmlformats.org/drawingml/2006/main" xmlns:r="http://schemas.openxmlformats.org/officeDocument/2006/relationships" xmlns:p="http://schemas.openxmlformats.org/presentationml/2006/main">
  <p:tag name="NAME" val="Flow"/>
</p:tagLst>
</file>

<file path=ppt/tags/tag76.xml><?xml version="1.0" encoding="utf-8"?>
<p:tagLst xmlns:a="http://schemas.openxmlformats.org/drawingml/2006/main" xmlns:r="http://schemas.openxmlformats.org/officeDocument/2006/relationships" xmlns:p="http://schemas.openxmlformats.org/presentationml/2006/main">
  <p:tag name="NAME" val="OvalShape"/>
  <p:tag name="THINKCELLSHAPEDONOTDELETE" val="porS1Hpxq.ESjL.Js1mpK7g"/>
</p:tagLst>
</file>

<file path=ppt/tags/tag77.xml><?xml version="1.0" encoding="utf-8"?>
<p:tagLst xmlns:a="http://schemas.openxmlformats.org/drawingml/2006/main" xmlns:r="http://schemas.openxmlformats.org/officeDocument/2006/relationships" xmlns:p="http://schemas.openxmlformats.org/presentationml/2006/main">
  <p:tag name="NAME" val="OvalShape"/>
  <p:tag name="THINKCELLSHAPEDONOTDELETE" val="porS1Hpxq.ESjL.Js1mpK7g"/>
</p:tagLst>
</file>

<file path=ppt/tags/tag78.xml><?xml version="1.0" encoding="utf-8"?>
<p:tagLst xmlns:a="http://schemas.openxmlformats.org/drawingml/2006/main" xmlns:r="http://schemas.openxmlformats.org/officeDocument/2006/relationships" xmlns:p="http://schemas.openxmlformats.org/presentationml/2006/main">
  <p:tag name="NAME" val="Flow"/>
</p:tagLst>
</file>

<file path=ppt/tags/tag79.xml><?xml version="1.0" encoding="utf-8"?>
<p:tagLst xmlns:a="http://schemas.openxmlformats.org/drawingml/2006/main" xmlns:r="http://schemas.openxmlformats.org/officeDocument/2006/relationships" xmlns:p="http://schemas.openxmlformats.org/presentationml/2006/main">
  <p:tag name="NAME" val="OvalShape"/>
  <p:tag name="THINKCELLSHAPEDONOTDELETE" val="porS1Hpxq.ESjL.Js1mpK7g"/>
</p:tagLst>
</file>

<file path=ppt/tags/tag8.xml><?xml version="1.0" encoding="utf-8"?>
<p:tagLst xmlns:a="http://schemas.openxmlformats.org/drawingml/2006/main" xmlns:r="http://schemas.openxmlformats.org/officeDocument/2006/relationships" xmlns:p="http://schemas.openxmlformats.org/presentationml/2006/main">
  <p:tag name="NAME" val="Moon"/>
</p:tagLst>
</file>

<file path=ppt/tags/tag80.xml><?xml version="1.0" encoding="utf-8"?>
<p:tagLst xmlns:a="http://schemas.openxmlformats.org/drawingml/2006/main" xmlns:r="http://schemas.openxmlformats.org/officeDocument/2006/relationships" xmlns:p="http://schemas.openxmlformats.org/presentationml/2006/main">
  <p:tag name="NAME" val="Flow"/>
</p:tagLst>
</file>

<file path=ppt/tags/tag81.xml><?xml version="1.0" encoding="utf-8"?>
<p:tagLst xmlns:a="http://schemas.openxmlformats.org/drawingml/2006/main" xmlns:r="http://schemas.openxmlformats.org/officeDocument/2006/relationships" xmlns:p="http://schemas.openxmlformats.org/presentationml/2006/main">
  <p:tag name="NAME" val="OvalShape"/>
  <p:tag name="THINKCELLSHAPEDONOTDELETE" val="porS1Hpxq.ESjL.Js1mpK7g"/>
</p:tagLst>
</file>

<file path=ppt/tags/tag82.xml><?xml version="1.0" encoding="utf-8"?>
<p:tagLst xmlns:a="http://schemas.openxmlformats.org/drawingml/2006/main" xmlns:r="http://schemas.openxmlformats.org/officeDocument/2006/relationships" xmlns:p="http://schemas.openxmlformats.org/presentationml/2006/main">
  <p:tag name="NAME" val="Flow"/>
</p:tagLst>
</file>

<file path=ppt/tags/tag83.xml><?xml version="1.0" encoding="utf-8"?>
<p:tagLst xmlns:a="http://schemas.openxmlformats.org/drawingml/2006/main" xmlns:r="http://schemas.openxmlformats.org/officeDocument/2006/relationships" xmlns:p="http://schemas.openxmlformats.org/presentationml/2006/main">
  <p:tag name="NAME" val="OvalShape"/>
  <p:tag name="THINKCELLSHAPEDONOTDELETE" val="porS1Hpxq.ESjL.Js1mpK7g"/>
</p:tagLst>
</file>

<file path=ppt/tags/tag84.xml><?xml version="1.0" encoding="utf-8"?>
<p:tagLst xmlns:a="http://schemas.openxmlformats.org/drawingml/2006/main" xmlns:r="http://schemas.openxmlformats.org/officeDocument/2006/relationships" xmlns:p="http://schemas.openxmlformats.org/presentationml/2006/main">
  <p:tag name="NAME" val="SingleBoatShape"/>
</p:tagLst>
</file>

<file path=ppt/tags/tag85.xml><?xml version="1.0" encoding="utf-8"?>
<p:tagLst xmlns:a="http://schemas.openxmlformats.org/drawingml/2006/main" xmlns:r="http://schemas.openxmlformats.org/officeDocument/2006/relationships" xmlns:p="http://schemas.openxmlformats.org/presentationml/2006/main">
  <p:tag name="NAME" val="SingleBoatText"/>
</p:tagLst>
</file>

<file path=ppt/tags/tag86.xml><?xml version="1.0" encoding="utf-8"?>
<p:tagLst xmlns:a="http://schemas.openxmlformats.org/drawingml/2006/main" xmlns:r="http://schemas.openxmlformats.org/officeDocument/2006/relationships" xmlns:p="http://schemas.openxmlformats.org/presentationml/2006/main">
  <p:tag name="NAME" val="SingleBoatShape"/>
</p:tagLst>
</file>

<file path=ppt/tags/tag87.xml><?xml version="1.0" encoding="utf-8"?>
<p:tagLst xmlns:a="http://schemas.openxmlformats.org/drawingml/2006/main" xmlns:r="http://schemas.openxmlformats.org/officeDocument/2006/relationships" xmlns:p="http://schemas.openxmlformats.org/presentationml/2006/main">
  <p:tag name="NAME" val="SingleBoatText"/>
</p:tagLst>
</file>

<file path=ppt/tags/tag88.xml><?xml version="1.0" encoding="utf-8"?>
<p:tagLst xmlns:a="http://schemas.openxmlformats.org/drawingml/2006/main" xmlns:r="http://schemas.openxmlformats.org/officeDocument/2006/relationships" xmlns:p="http://schemas.openxmlformats.org/presentationml/2006/main">
  <p:tag name="NAME" val="SingleBoatShape"/>
</p:tagLst>
</file>

<file path=ppt/tags/tag89.xml><?xml version="1.0" encoding="utf-8"?>
<p:tagLst xmlns:a="http://schemas.openxmlformats.org/drawingml/2006/main" xmlns:r="http://schemas.openxmlformats.org/officeDocument/2006/relationships" xmlns:p="http://schemas.openxmlformats.org/presentationml/2006/main">
  <p:tag name="NAME" val="SingleBoatText"/>
</p:tagLst>
</file>

<file path=ppt/tags/tag9.xml><?xml version="1.0" encoding="utf-8"?>
<p:tagLst xmlns:a="http://schemas.openxmlformats.org/drawingml/2006/main" xmlns:r="http://schemas.openxmlformats.org/officeDocument/2006/relationships" xmlns:p="http://schemas.openxmlformats.org/presentationml/2006/main">
  <p:tag name="NAME" val="Moon"/>
</p:tagLst>
</file>

<file path=ppt/tags/tag90.xml><?xml version="1.0" encoding="utf-8"?>
<p:tagLst xmlns:a="http://schemas.openxmlformats.org/drawingml/2006/main" xmlns:r="http://schemas.openxmlformats.org/officeDocument/2006/relationships" xmlns:p="http://schemas.openxmlformats.org/presentationml/2006/main">
  <p:tag name="NAME" val="SingleBoatShape"/>
</p:tagLst>
</file>

<file path=ppt/tags/tag91.xml><?xml version="1.0" encoding="utf-8"?>
<p:tagLst xmlns:a="http://schemas.openxmlformats.org/drawingml/2006/main" xmlns:r="http://schemas.openxmlformats.org/officeDocument/2006/relationships" xmlns:p="http://schemas.openxmlformats.org/presentationml/2006/main">
  <p:tag name="NAME" val="SingleBoatText"/>
</p:tagLst>
</file>

<file path=ppt/tags/tag92.xml><?xml version="1.0" encoding="utf-8"?>
<p:tagLst xmlns:a="http://schemas.openxmlformats.org/drawingml/2006/main" xmlns:r="http://schemas.openxmlformats.org/officeDocument/2006/relationships" xmlns:p="http://schemas.openxmlformats.org/presentationml/2006/main">
  <p:tag name="NAME" val="SingleBoatShape"/>
</p:tagLst>
</file>

<file path=ppt/tags/tag93.xml><?xml version="1.0" encoding="utf-8"?>
<p:tagLst xmlns:a="http://schemas.openxmlformats.org/drawingml/2006/main" xmlns:r="http://schemas.openxmlformats.org/officeDocument/2006/relationships" xmlns:p="http://schemas.openxmlformats.org/presentationml/2006/main">
  <p:tag name="NAME" val="SingleBoatText"/>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xml><?xml version="1.0" encoding="utf-8"?>
<p:tagLst xmlns:a="http://schemas.openxmlformats.org/drawingml/2006/main" xmlns:r="http://schemas.openxmlformats.org/officeDocument/2006/relationships" xmlns:p="http://schemas.openxmlformats.org/presentationml/2006/main">
  <p:tag name="NAME" val="Flow"/>
</p:tagLst>
</file>

<file path=ppt/tags/tag96.xml><?xml version="1.0" encoding="utf-8"?>
<p:tagLst xmlns:a="http://schemas.openxmlformats.org/drawingml/2006/main" xmlns:r="http://schemas.openxmlformats.org/officeDocument/2006/relationships" xmlns:p="http://schemas.openxmlformats.org/presentationml/2006/main">
  <p:tag name="NAME" val="Flow"/>
</p:tagLst>
</file>

<file path=ppt/tags/tag97.xml><?xml version="1.0" encoding="utf-8"?>
<p:tagLst xmlns:a="http://schemas.openxmlformats.org/drawingml/2006/main" xmlns:r="http://schemas.openxmlformats.org/officeDocument/2006/relationships" xmlns:p="http://schemas.openxmlformats.org/presentationml/2006/main">
  <p:tag name="NAME" val="OvalShape"/>
  <p:tag name="THINKCELLSHAPEDONOTDELETE" val="porS1Hpxq.ESjL.Js1mpK7g"/>
</p:tagLst>
</file>

<file path=ppt/tags/tag98.xml><?xml version="1.0" encoding="utf-8"?>
<p:tagLst xmlns:a="http://schemas.openxmlformats.org/drawingml/2006/main" xmlns:r="http://schemas.openxmlformats.org/officeDocument/2006/relationships" xmlns:p="http://schemas.openxmlformats.org/presentationml/2006/main">
  <p:tag name="NAME" val="OvalShape"/>
  <p:tag name="THINKCELLSHAPEDONOTDELETE" val="porS1Hpxq.ESjL.Js1mpK7g"/>
</p:tagLst>
</file>

<file path=ppt/tags/tag99.xml><?xml version="1.0" encoding="utf-8"?>
<p:tagLst xmlns:a="http://schemas.openxmlformats.org/drawingml/2006/main" xmlns:r="http://schemas.openxmlformats.org/officeDocument/2006/relationships" xmlns:p="http://schemas.openxmlformats.org/presentationml/2006/main">
  <p:tag name="NAME" val="Flow"/>
</p:tagLst>
</file>

<file path=ppt/theme/theme1.xml><?xml version="1.0" encoding="utf-8"?>
<a:theme xmlns:a="http://schemas.openxmlformats.org/drawingml/2006/main" name="5_Базовые слайды">
  <a:themeElements>
    <a:clrScheme name="СИБУР NEW ОСНОВНЫЕ ЦВЕТА">
      <a:dk1>
        <a:srgbClr val="003D4C"/>
      </a:dk1>
      <a:lt1>
        <a:sysClr val="window" lastClr="FFFFFF"/>
      </a:lt1>
      <a:dk2>
        <a:srgbClr val="003D4C"/>
      </a:dk2>
      <a:lt2>
        <a:srgbClr val="77E2C3"/>
      </a:lt2>
      <a:accent1>
        <a:srgbClr val="008C95"/>
      </a:accent1>
      <a:accent2>
        <a:srgbClr val="003D4C"/>
      </a:accent2>
      <a:accent3>
        <a:srgbClr val="77E2C3"/>
      </a:accent3>
      <a:accent4>
        <a:srgbClr val="BFBFBF"/>
      </a:accent4>
      <a:accent5>
        <a:srgbClr val="000000"/>
      </a:accent5>
      <a:accent6>
        <a:srgbClr val="E04E39"/>
      </a:accent6>
      <a:hlink>
        <a:srgbClr val="008CFA"/>
      </a:hlink>
      <a:folHlink>
        <a:srgbClr val="006EC0"/>
      </a:folHlink>
    </a:clrScheme>
    <a:fontScheme name="Классическая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Кутюр">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altLang="ru-RU"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altLang="ru-RU" sz="1800" b="1" i="0" u="none" strike="noStrike" cap="none" normalizeH="0" baseline="0" smtClean="0">
            <a:ln>
              <a:noFill/>
            </a:ln>
            <a:solidFill>
              <a:schemeClr val="tx1"/>
            </a:solidFill>
            <a:effectLst/>
            <a:latin typeface="Arial" charset="0"/>
          </a:defRPr>
        </a:defPPr>
      </a:lstStyle>
    </a:lnDef>
  </a:objectDefaults>
  <a:extraClrSchemeLst>
    <a:extraClrScheme>
      <a:clrScheme name="Сеть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Сеть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Сеть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Сеть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Сеть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Сеть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Сеть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Сеть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Сеть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Сеть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
      <a:clrScheme name="Сеть 11">
        <a:dk1>
          <a:srgbClr val="000000"/>
        </a:dk1>
        <a:lt1>
          <a:srgbClr val="FFFFFF"/>
        </a:lt1>
        <a:dk2>
          <a:srgbClr val="008080"/>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
      <a:clrScheme name="Сеть 12">
        <a:dk1>
          <a:srgbClr val="000000"/>
        </a:dk1>
        <a:lt1>
          <a:srgbClr val="FFFFFF"/>
        </a:lt1>
        <a:dk2>
          <a:srgbClr val="4D4D4D"/>
        </a:dk2>
        <a:lt2>
          <a:srgbClr val="808080"/>
        </a:lt2>
        <a:accent1>
          <a:srgbClr val="008080"/>
        </a:accent1>
        <a:accent2>
          <a:srgbClr val="99CC00"/>
        </a:accent2>
        <a:accent3>
          <a:srgbClr val="FFFFFF"/>
        </a:accent3>
        <a:accent4>
          <a:srgbClr val="000000"/>
        </a:accent4>
        <a:accent5>
          <a:srgbClr val="AAC0C0"/>
        </a:accent5>
        <a:accent6>
          <a:srgbClr val="8AB900"/>
        </a:accent6>
        <a:hlink>
          <a:srgbClr val="C0C0C0"/>
        </a:hlink>
        <a:folHlink>
          <a:srgbClr val="FF6600"/>
        </a:folHlink>
      </a:clrScheme>
      <a:clrMap bg1="lt1" tx1="dk1" bg2="lt2" tx2="dk2" accent1="accent1" accent2="accent2" accent3="accent3" accent4="accent4" accent5="accent5" accent6="accent6" hlink="hlink" folHlink="folHlink"/>
    </a:extraClrScheme>
    <a:extraClrScheme>
      <a:clrScheme name="Сеть 13">
        <a:dk1>
          <a:srgbClr val="000000"/>
        </a:dk1>
        <a:lt1>
          <a:srgbClr val="FFFFFF"/>
        </a:lt1>
        <a:dk2>
          <a:srgbClr val="1C1C1C"/>
        </a:dk2>
        <a:lt2>
          <a:srgbClr val="808080"/>
        </a:lt2>
        <a:accent1>
          <a:srgbClr val="008080"/>
        </a:accent1>
        <a:accent2>
          <a:srgbClr val="99CC00"/>
        </a:accent2>
        <a:accent3>
          <a:srgbClr val="FFFFFF"/>
        </a:accent3>
        <a:accent4>
          <a:srgbClr val="000000"/>
        </a:accent4>
        <a:accent5>
          <a:srgbClr val="AAC0C0"/>
        </a:accent5>
        <a:accent6>
          <a:srgbClr val="8AB900"/>
        </a:accent6>
        <a:hlink>
          <a:srgbClr val="C0C0C0"/>
        </a:hlink>
        <a:folHlink>
          <a:srgbClr val="FF6600"/>
        </a:folHlink>
      </a:clrScheme>
      <a:clrMap bg1="lt1" tx1="dk1" bg2="lt2" tx2="dk2" accent1="accent1" accent2="accent2" accent3="accent3" accent4="accent4" accent5="accent5" accent6="accent6" hlink="hlink" folHlink="folHlink"/>
    </a:extraClrScheme>
    <a:extraClrScheme>
      <a:clrScheme name="Сеть 14">
        <a:dk1>
          <a:srgbClr val="000000"/>
        </a:dk1>
        <a:lt1>
          <a:srgbClr val="FFFFFF"/>
        </a:lt1>
        <a:dk2>
          <a:srgbClr val="1C1C1C"/>
        </a:dk2>
        <a:lt2>
          <a:srgbClr val="808080"/>
        </a:lt2>
        <a:accent1>
          <a:srgbClr val="008080"/>
        </a:accent1>
        <a:accent2>
          <a:srgbClr val="FF9900"/>
        </a:accent2>
        <a:accent3>
          <a:srgbClr val="FFFFFF"/>
        </a:accent3>
        <a:accent4>
          <a:srgbClr val="000000"/>
        </a:accent4>
        <a:accent5>
          <a:srgbClr val="AAC0C0"/>
        </a:accent5>
        <a:accent6>
          <a:srgbClr val="E78A00"/>
        </a:accent6>
        <a:hlink>
          <a:srgbClr val="C0C0C0"/>
        </a:hlink>
        <a:folHlink>
          <a:srgbClr val="F8F8F8"/>
        </a:folHlink>
      </a:clrScheme>
      <a:clrMap bg1="lt1" tx1="dk1" bg2="lt2" tx2="dk2" accent1="accent1" accent2="accent2" accent3="accent3" accent4="accent4" accent5="accent5" accent6="accent6" hlink="hlink" folHlink="folHlink"/>
    </a:extraClrScheme>
    <a:extraClrScheme>
      <a:clrScheme name="Сеть 15">
        <a:dk1>
          <a:srgbClr val="000000"/>
        </a:dk1>
        <a:lt1>
          <a:srgbClr val="FFFFFF"/>
        </a:lt1>
        <a:dk2>
          <a:srgbClr val="008080"/>
        </a:dk2>
        <a:lt2>
          <a:srgbClr val="808080"/>
        </a:lt2>
        <a:accent1>
          <a:srgbClr val="008080"/>
        </a:accent1>
        <a:accent2>
          <a:srgbClr val="99CC00"/>
        </a:accent2>
        <a:accent3>
          <a:srgbClr val="FFFFFF"/>
        </a:accent3>
        <a:accent4>
          <a:srgbClr val="000000"/>
        </a:accent4>
        <a:accent5>
          <a:srgbClr val="AAC0C0"/>
        </a:accent5>
        <a:accent6>
          <a:srgbClr val="8AB900"/>
        </a:accent6>
        <a:hlink>
          <a:srgbClr val="C0C0C0"/>
        </a:hlink>
        <a:folHlink>
          <a:srgbClr val="F8F8F8"/>
        </a:folHlink>
      </a:clrScheme>
      <a:clrMap bg1="lt1" tx1="dk1" bg2="lt2" tx2="dk2" accent1="accent1" accent2="accent2" accent3="accent3" accent4="accent4" accent5="accent5" accent6="accent6" hlink="hlink" folHlink="folHlink"/>
    </a:extraClrScheme>
    <a:extraClrScheme>
      <a:clrScheme name="Сеть 16">
        <a:dk1>
          <a:srgbClr val="000000"/>
        </a:dk1>
        <a:lt1>
          <a:srgbClr val="FFFFFF"/>
        </a:lt1>
        <a:dk2>
          <a:srgbClr val="080808"/>
        </a:dk2>
        <a:lt2>
          <a:srgbClr val="808080"/>
        </a:lt2>
        <a:accent1>
          <a:srgbClr val="008080"/>
        </a:accent1>
        <a:accent2>
          <a:srgbClr val="99CC00"/>
        </a:accent2>
        <a:accent3>
          <a:srgbClr val="FFFFFF"/>
        </a:accent3>
        <a:accent4>
          <a:srgbClr val="000000"/>
        </a:accent4>
        <a:accent5>
          <a:srgbClr val="AAC0C0"/>
        </a:accent5>
        <a:accent6>
          <a:srgbClr val="8AB900"/>
        </a:accent6>
        <a:hlink>
          <a:srgbClr val="C0C0C0"/>
        </a:hlink>
        <a:folHlink>
          <a:srgbClr val="F8F8F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1+" id="{F7BBB245-C9BC-BA43-80AB-C21372824DAE}" vid="{6FBB5A1C-A9B2-3C43-B7D7-CBD79BB86CE0}"/>
    </a:ext>
  </a:extLst>
</a:theme>
</file>

<file path=ppt/theme/theme2.xml><?xml version="1.0" encoding="utf-8"?>
<a:theme xmlns:a="http://schemas.openxmlformats.org/drawingml/2006/main" name="1_Firm Format - template_Contrast">
  <a:themeElements>
    <a:clrScheme name="SIb">
      <a:dk1>
        <a:srgbClr val="000000"/>
      </a:dk1>
      <a:lt1>
        <a:srgbClr val="FFFFFF"/>
      </a:lt1>
      <a:dk2>
        <a:srgbClr val="008080"/>
      </a:dk2>
      <a:lt2>
        <a:srgbClr val="FFFFFF"/>
      </a:lt2>
      <a:accent1>
        <a:srgbClr val="E5F2F2"/>
      </a:accent1>
      <a:accent2>
        <a:srgbClr val="B2D2D8"/>
      </a:accent2>
      <a:accent3>
        <a:srgbClr val="F58A1F"/>
      </a:accent3>
      <a:accent4>
        <a:srgbClr val="008080"/>
      </a:accent4>
      <a:accent5>
        <a:srgbClr val="99CC00"/>
      </a:accent5>
      <a:accent6>
        <a:srgbClr val="808080"/>
      </a:accent6>
      <a:hlink>
        <a:srgbClr val="F58A1F"/>
      </a:hlink>
      <a:folHlink>
        <a:srgbClr val="0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McKinsey Grey-Blue">
        <a:dk1>
          <a:srgbClr val="000000"/>
        </a:dk1>
        <a:lt1>
          <a:srgbClr val="FFFFFF"/>
        </a:lt1>
        <a:dk2>
          <a:srgbClr val="002960"/>
        </a:dk2>
        <a:lt2>
          <a:srgbClr val="FFFFFF"/>
        </a:lt2>
        <a:accent1>
          <a:srgbClr val="C5C5C5"/>
        </a:accent1>
        <a:accent2>
          <a:srgbClr val="00ADEF"/>
        </a:accent2>
        <a:accent3>
          <a:srgbClr val="0065BD"/>
        </a:accent3>
        <a:accent4>
          <a:srgbClr val="002960"/>
        </a:accent4>
        <a:accent5>
          <a:srgbClr val="F27F00"/>
        </a:accent5>
        <a:accent6>
          <a:srgbClr val="808080"/>
        </a:accent6>
        <a:hlink>
          <a:srgbClr val="0065BD"/>
        </a:hlink>
        <a:folHlink>
          <a:srgbClr val="002960"/>
        </a:folHlink>
      </a:clrScheme>
      <a:clrMap bg1="lt1" tx1="dk1" bg2="lt2" tx2="dk2" accent1="accent1" accent2="accent2" accent3="accent3" accent4="accent4" accent5="accent5" accent6="accent6" hlink="hlink" folHlink="folHlink"/>
    </a:extraClrScheme>
    <a:extraClrScheme>
      <a:clrScheme name="McKinsey Cyan-Blue">
        <a:dk1>
          <a:srgbClr val="000000"/>
        </a:dk1>
        <a:lt1>
          <a:srgbClr val="FFFFFF"/>
        </a:lt1>
        <a:dk2>
          <a:srgbClr val="002960"/>
        </a:dk2>
        <a:lt2>
          <a:srgbClr val="FFFFFF"/>
        </a:lt2>
        <a:accent1>
          <a:srgbClr val="C9F0FF"/>
        </a:accent1>
        <a:accent2>
          <a:srgbClr val="00ADEF"/>
        </a:accent2>
        <a:accent3>
          <a:srgbClr val="0065BD"/>
        </a:accent3>
        <a:accent4>
          <a:srgbClr val="002960"/>
        </a:accent4>
        <a:accent5>
          <a:srgbClr val="F27F00"/>
        </a:accent5>
        <a:accent6>
          <a:srgbClr val="808080"/>
        </a:accent6>
        <a:hlink>
          <a:srgbClr val="006983"/>
        </a:hlink>
        <a:folHlink>
          <a:srgbClr val="333333"/>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SW-GAS165-template 16-9.potx" id="{6547AE66-6FF7-4E58-898B-AEC4F8392CD2}" vid="{9D140BC3-89BE-44B7-BFFE-D7ED000CCD84}"/>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Документ" ma:contentTypeID="0x010100F8265CE90CF3C74BACB2B585CA3E5634" ma:contentTypeVersion="2" ma:contentTypeDescription="Создание документа." ma:contentTypeScope="" ma:versionID="077457d5ca52a51bbe43533d804b1ea3">
  <xsd:schema xmlns:xsd="http://www.w3.org/2001/XMLSchema" xmlns:xs="http://www.w3.org/2001/XMLSchema" xmlns:p="http://schemas.microsoft.com/office/2006/metadata/properties" xmlns:ns1="http://schemas.microsoft.com/sharepoint/v3" targetNamespace="http://schemas.microsoft.com/office/2006/metadata/properties" ma:root="true" ma:fieldsID="c94593e618719b26afb9e9c4ddfa63d7"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Дата начала расписания" ma:description="&quot;Дата начала расписания&quot; — это столбец сайта, созданный средством публикации. Он используется для указания даты и времени первого отображения данной страницы для посетителей сайта." ma:hidden="true" ma:internalName="PublishingStartDate">
      <xsd:simpleType>
        <xsd:restriction base="dms:Unknown"/>
      </xsd:simpleType>
    </xsd:element>
    <xsd:element name="PublishingExpirationDate" ma:index="9" nillable="true" ma:displayName="Дата окончания расписания" ma:description="&quot;Дата окончания расписания&quot; — это столбец сайта, созданный средством публикации. Он используется для указания даты и времени прекращения отображения данной страницы для посетителей сайта."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контента"/>
        <xsd:element ref="dc:title" minOccurs="0" maxOccurs="1" ma:index="4" ma:displayName="Название"/>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694CA2F-7E62-4BCA-B49B-59B8432D2C4A}">
  <ds:schemaRefs>
    <ds:schemaRef ds:uri="http://schemas.microsoft.com/office/2006/documentManagement/types"/>
    <ds:schemaRef ds:uri="http://schemas.openxmlformats.org/package/2006/metadata/core-properties"/>
    <ds:schemaRef ds:uri="http://purl.org/dc/terms/"/>
    <ds:schemaRef ds:uri="http://www.w3.org/XML/1998/namespace"/>
    <ds:schemaRef ds:uri="http://schemas.microsoft.com/office/2006/metadata/properties"/>
    <ds:schemaRef ds:uri="http://purl.org/dc/elements/1.1/"/>
    <ds:schemaRef ds:uri="http://schemas.microsoft.com/sharepoint/v3"/>
    <ds:schemaRef ds:uri="http://schemas.microsoft.com/office/infopath/2007/PartnerControls"/>
    <ds:schemaRef ds:uri="http://purl.org/dc/dcmitype/"/>
  </ds:schemaRefs>
</ds:datastoreItem>
</file>

<file path=customXml/itemProps2.xml><?xml version="1.0" encoding="utf-8"?>
<ds:datastoreItem xmlns:ds="http://schemas.openxmlformats.org/officeDocument/2006/customXml" ds:itemID="{5BBA44AE-A7CA-4D17-AFC9-0EBFD0B903C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6FFB5D4-AD76-4961-B967-6FF77C68634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12231</Words>
  <Application>Microsoft Office PowerPoint</Application>
  <PresentationFormat>Широкоэкранный</PresentationFormat>
  <Paragraphs>1535</Paragraphs>
  <Slides>36</Slides>
  <Notes>31</Notes>
  <HiddenSlides>5</HiddenSlides>
  <MMClips>0</MMClips>
  <ScaleCrop>false</ScaleCrop>
  <HeadingPairs>
    <vt:vector size="8" baseType="variant">
      <vt:variant>
        <vt:lpstr>Использованные шрифты</vt:lpstr>
      </vt:variant>
      <vt:variant>
        <vt:i4>3</vt:i4>
      </vt:variant>
      <vt:variant>
        <vt:lpstr>Тема</vt:lpstr>
      </vt:variant>
      <vt:variant>
        <vt:i4>2</vt:i4>
      </vt:variant>
      <vt:variant>
        <vt:lpstr>Внедренные серверы OLE</vt:lpstr>
      </vt:variant>
      <vt:variant>
        <vt:i4>1</vt:i4>
      </vt:variant>
      <vt:variant>
        <vt:lpstr>Заголовки слайдов</vt:lpstr>
      </vt:variant>
      <vt:variant>
        <vt:i4>36</vt:i4>
      </vt:variant>
    </vt:vector>
  </HeadingPairs>
  <TitlesOfParts>
    <vt:vector size="42" baseType="lpstr">
      <vt:lpstr>Arial</vt:lpstr>
      <vt:lpstr>Calibri</vt:lpstr>
      <vt:lpstr>Wingdings</vt:lpstr>
      <vt:lpstr>5_Базовые слайды</vt:lpstr>
      <vt:lpstr>1_Firm Format - template_Contrast</vt:lpstr>
      <vt:lpstr>Слайд think-cell</vt:lpstr>
      <vt:lpstr>Презентация PowerPoint</vt:lpstr>
      <vt:lpstr>Презентация PowerPoint</vt:lpstr>
      <vt:lpstr>Общее описание этапов и процедур процесса:</vt:lpstr>
      <vt:lpstr>Презентация PowerPoint</vt:lpstr>
      <vt:lpstr>Презентация PowerPoint</vt:lpstr>
      <vt:lpstr>Презентация PowerPoint</vt:lpstr>
      <vt:lpstr>Презентация PowerPoint</vt:lpstr>
      <vt:lpstr>Презентация PowerPoint</vt:lpstr>
      <vt:lpstr>Матрица RACI процедуры информирования о первичных и повторяющихся событиях</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  Процедура организации расследования (АКП)</vt:lpstr>
      <vt:lpstr>Матрица RACI процедуры организации расследования (АКП)</vt:lpstr>
      <vt:lpstr>Презентация PowerPoint</vt:lpstr>
      <vt:lpstr>Презентация PowerPoint</vt:lpstr>
      <vt:lpstr>Презентация PowerPoint</vt:lpstr>
      <vt:lpstr>  Процедура извлечения уроков из результатов расследования (АКП)</vt:lpstr>
      <vt:lpstr>Матрица RACI процедуры распространения «извлеченных уроков»</vt:lpstr>
      <vt:lpstr>Презентация PowerPoint</vt:lpstr>
      <vt:lpstr> Процедура управления мероприятиями</vt:lpstr>
      <vt:lpstr> Процедура управления мероприятиями</vt:lpstr>
      <vt:lpstr>Матрица RACI процедуры управления мероприятиями</vt:lpstr>
      <vt:lpstr>Презентация PowerPoint</vt:lpstr>
      <vt:lpstr>Презентация PowerPoint</vt:lpstr>
      <vt:lpstr>Презентация PowerPoint</vt:lpstr>
      <vt:lpstr>  Процедура оценки качества АКП</vt:lpstr>
      <vt:lpstr>  Процедура оценки качества анализа корневых причин</vt:lpstr>
      <vt:lpstr>Матрица RACI процедуры оценки качества анализа коренных причин</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cp:lastPrinted>2020-10-15T04:59:14Z</cp:lastPrinted>
  <dcterms:created xsi:type="dcterms:W3CDTF">2019-03-04T12:34:48Z</dcterms:created>
  <dcterms:modified xsi:type="dcterms:W3CDTF">2026-06-16T14:50:40Z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0x010100F8265CE90CF3C74BACB2B585CA3E5634</vt:lpwstr>
  </property>
</Properties>
</file>